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tags/tag1.xml" ContentType="application/vnd.openxmlformats-officedocument.presentationml.tags+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tags/tag2.xml" ContentType="application/vnd.openxmlformats-officedocument.presentationml.tags+xml"/>
  <Override PartName="/ppt/notesSlides/notesSlide6.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tags/tag3.xml" ContentType="application/vnd.openxmlformats-officedocument.presentationml.tags+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tags/tag4.xml" ContentType="application/vnd.openxmlformats-officedocument.presentationml.tags+xml"/>
  <Override PartName="/ppt/notesSlides/notesSlide17.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tags/tag5.xml" ContentType="application/vnd.openxmlformats-officedocument.presentationml.tags+xml"/>
  <Override PartName="/ppt/notesSlides/notesSlide28.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2" r:id="rId4"/>
  </p:sldMasterIdLst>
  <p:notesMasterIdLst>
    <p:notesMasterId r:id="rId33"/>
  </p:notesMasterIdLst>
  <p:sldIdLst>
    <p:sldId id="346" r:id="rId5"/>
    <p:sldId id="312" r:id="rId6"/>
    <p:sldId id="267" r:id="rId7"/>
    <p:sldId id="314" r:id="rId8"/>
    <p:sldId id="288" r:id="rId9"/>
    <p:sldId id="270" r:id="rId10"/>
    <p:sldId id="342" r:id="rId11"/>
    <p:sldId id="344" r:id="rId12"/>
    <p:sldId id="345" r:id="rId13"/>
    <p:sldId id="343" r:id="rId14"/>
    <p:sldId id="289" r:id="rId15"/>
    <p:sldId id="328" r:id="rId16"/>
    <p:sldId id="329" r:id="rId17"/>
    <p:sldId id="330" r:id="rId18"/>
    <p:sldId id="331" r:id="rId19"/>
    <p:sldId id="332" r:id="rId20"/>
    <p:sldId id="333" r:id="rId21"/>
    <p:sldId id="334" r:id="rId22"/>
    <p:sldId id="335" r:id="rId23"/>
    <p:sldId id="336" r:id="rId24"/>
    <p:sldId id="337" r:id="rId25"/>
    <p:sldId id="338" r:id="rId26"/>
    <p:sldId id="339" r:id="rId27"/>
    <p:sldId id="340" r:id="rId28"/>
    <p:sldId id="341" r:id="rId29"/>
    <p:sldId id="290" r:id="rId30"/>
    <p:sldId id="327" r:id="rId31"/>
    <p:sldId id="302" r:id="rId32"/>
  </p:sldIdLst>
  <p:sldSz cx="9144000" cy="6858000" type="screen4x3"/>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B3CC205C-EAED-4604-8A42-883AD3ED7A35}">
          <p14:sldIdLst>
            <p14:sldId id="346"/>
            <p14:sldId id="312"/>
            <p14:sldId id="267"/>
            <p14:sldId id="314"/>
            <p14:sldId id="288"/>
            <p14:sldId id="270"/>
            <p14:sldId id="342"/>
            <p14:sldId id="344"/>
            <p14:sldId id="345"/>
            <p14:sldId id="343"/>
            <p14:sldId id="289"/>
            <p14:sldId id="328"/>
            <p14:sldId id="329"/>
            <p14:sldId id="330"/>
            <p14:sldId id="331"/>
            <p14:sldId id="332"/>
            <p14:sldId id="333"/>
            <p14:sldId id="334"/>
            <p14:sldId id="335"/>
            <p14:sldId id="336"/>
            <p14:sldId id="337"/>
            <p14:sldId id="338"/>
            <p14:sldId id="339"/>
            <p14:sldId id="340"/>
            <p14:sldId id="341"/>
            <p14:sldId id="290"/>
            <p14:sldId id="327"/>
            <p14:sldId id="302"/>
          </p14:sldIdLst>
        </p14:section>
      </p14:sectionLst>
    </p:ex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3E3FB71-E387-446D-83F3-29E3F8EC9E84}" v="2" dt="2023-10-05T09:02:41.15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0662" autoAdjust="0"/>
    <p:restoredTop sz="83483" autoAdjust="0"/>
  </p:normalViewPr>
  <p:slideViewPr>
    <p:cSldViewPr>
      <p:cViewPr varScale="1">
        <p:scale>
          <a:sx n="92" d="100"/>
          <a:sy n="92" d="100"/>
        </p:scale>
        <p:origin x="1866" y="90"/>
      </p:cViewPr>
      <p:guideLst>
        <p:guide orient="horz" pos="2160"/>
        <p:guide pos="2880"/>
      </p:guideLst>
    </p:cSldViewPr>
  </p:slideViewPr>
  <p:outlineViewPr>
    <p:cViewPr>
      <p:scale>
        <a:sx n="33" d="100"/>
        <a:sy n="33" d="100"/>
      </p:scale>
      <p:origin x="0" y="-102"/>
    </p:cViewPr>
  </p:outlineViewPr>
  <p:notesTextViewPr>
    <p:cViewPr>
      <p:scale>
        <a:sx n="100" d="100"/>
        <a:sy n="100" d="100"/>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microsoft.com/office/2015/10/relationships/revisionInfo" Target="revisionInfo.xml"/><Relationship Id="rId21" Type="http://schemas.openxmlformats.org/officeDocument/2006/relationships/slide" Target="slides/slide17.xml"/><Relationship Id="rId34"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notesMaster" Target="notesMasters/notesMaster1.xml"/><Relationship Id="rId38" Type="http://schemas.microsoft.com/office/2016/11/relationships/changesInfo" Target="changesInfos/changesInfo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viewProps" Target="viewProps.xml"/><Relationship Id="rId8" Type="http://schemas.openxmlformats.org/officeDocument/2006/relationships/slide" Target="slides/slide4.xml"/><Relationship Id="rId3" Type="http://schemas.openxmlformats.org/officeDocument/2006/relationships/customXml" Target="../customXml/item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aura Humphries" userId="037b668a-f94f-4f85-9985-018e1c84fd79" providerId="ADAL" clId="{C3E3FB71-E387-446D-83F3-29E3F8EC9E84}"/>
    <pc:docChg chg="modSld">
      <pc:chgData name="Laura Humphries" userId="037b668a-f94f-4f85-9985-018e1c84fd79" providerId="ADAL" clId="{C3E3FB71-E387-446D-83F3-29E3F8EC9E84}" dt="2023-10-05T09:03:11.499" v="14" actId="20577"/>
      <pc:docMkLst>
        <pc:docMk/>
      </pc:docMkLst>
      <pc:sldChg chg="modSp mod">
        <pc:chgData name="Laura Humphries" userId="037b668a-f94f-4f85-9985-018e1c84fd79" providerId="ADAL" clId="{C3E3FB71-E387-446D-83F3-29E3F8EC9E84}" dt="2023-10-05T09:03:11.499" v="14" actId="20577"/>
        <pc:sldMkLst>
          <pc:docMk/>
          <pc:sldMk cId="2919282304" sldId="346"/>
        </pc:sldMkLst>
        <pc:spChg chg="mod">
          <ac:chgData name="Laura Humphries" userId="037b668a-f94f-4f85-9985-018e1c84fd79" providerId="ADAL" clId="{C3E3FB71-E387-446D-83F3-29E3F8EC9E84}" dt="2023-10-05T09:03:11.499" v="14" actId="20577"/>
          <ac:spMkLst>
            <pc:docMk/>
            <pc:sldMk cId="2919282304" sldId="346"/>
            <ac:spMk id="3" creationId="{00000000-0000-0000-0000-000000000000}"/>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7762839-28B9-4BA4-9DFE-389ACE1C85CA}" type="doc">
      <dgm:prSet loTypeId="urn:microsoft.com/office/officeart/2005/8/layout/hierarchy2" loCatId="hierarchy" qsTypeId="urn:microsoft.com/office/officeart/2005/8/quickstyle/simple1" qsCatId="simple" csTypeId="urn:microsoft.com/office/officeart/2005/8/colors/accent1_2" csCatId="accent1" phldr="1"/>
      <dgm:spPr/>
      <dgm:t>
        <a:bodyPr/>
        <a:lstStyle/>
        <a:p>
          <a:endParaRPr lang="en-GB"/>
        </a:p>
      </dgm:t>
    </dgm:pt>
    <dgm:pt modelId="{EA0656B3-F44D-438C-A820-8036897F6C26}">
      <dgm:prSet phldrT="[Text]"/>
      <dgm:spPr/>
      <dgm:t>
        <a:bodyPr/>
        <a:lstStyle/>
        <a:p>
          <a:r>
            <a:rPr lang="en-GB" dirty="0"/>
            <a:t>Actus Reus</a:t>
          </a:r>
        </a:p>
      </dgm:t>
    </dgm:pt>
    <dgm:pt modelId="{68E447B4-858D-4C94-88FA-218F2722D6D9}" type="parTrans" cxnId="{1AF1EFAA-7E62-458F-9A3F-57B8AB082668}">
      <dgm:prSet/>
      <dgm:spPr/>
      <dgm:t>
        <a:bodyPr/>
        <a:lstStyle/>
        <a:p>
          <a:endParaRPr lang="en-GB"/>
        </a:p>
      </dgm:t>
    </dgm:pt>
    <dgm:pt modelId="{A5D75E37-5D9A-405E-93E7-2DFB12239BFC}" type="sibTrans" cxnId="{1AF1EFAA-7E62-458F-9A3F-57B8AB082668}">
      <dgm:prSet/>
      <dgm:spPr/>
      <dgm:t>
        <a:bodyPr/>
        <a:lstStyle/>
        <a:p>
          <a:endParaRPr lang="en-GB"/>
        </a:p>
      </dgm:t>
    </dgm:pt>
    <dgm:pt modelId="{41C8B45B-07D6-4D33-A0BC-B7EEE407926B}">
      <dgm:prSet phldrT="[Text]"/>
      <dgm:spPr/>
      <dgm:t>
        <a:bodyPr/>
        <a:lstStyle/>
        <a:p>
          <a:r>
            <a:rPr lang="en-GB" dirty="0"/>
            <a:t>Prohibited Conduct</a:t>
          </a:r>
        </a:p>
      </dgm:t>
    </dgm:pt>
    <dgm:pt modelId="{5A40A187-3209-438C-AE9F-BDAB598B605A}" type="parTrans" cxnId="{E2569BE9-31CF-4F83-93ED-1C4A312698D8}">
      <dgm:prSet/>
      <dgm:spPr/>
      <dgm:t>
        <a:bodyPr/>
        <a:lstStyle/>
        <a:p>
          <a:endParaRPr lang="en-GB"/>
        </a:p>
      </dgm:t>
    </dgm:pt>
    <dgm:pt modelId="{17CF1DA5-2063-4D3D-A515-97FD25AB3158}" type="sibTrans" cxnId="{E2569BE9-31CF-4F83-93ED-1C4A312698D8}">
      <dgm:prSet/>
      <dgm:spPr/>
      <dgm:t>
        <a:bodyPr/>
        <a:lstStyle/>
        <a:p>
          <a:endParaRPr lang="en-GB"/>
        </a:p>
      </dgm:t>
    </dgm:pt>
    <dgm:pt modelId="{73AF96E4-C25B-4035-8609-720B9379979F}">
      <dgm:prSet phldrT="[Text]"/>
      <dgm:spPr/>
      <dgm:t>
        <a:bodyPr/>
        <a:lstStyle/>
        <a:p>
          <a:r>
            <a:rPr lang="en-GB" dirty="0"/>
            <a:t>Acts</a:t>
          </a:r>
        </a:p>
      </dgm:t>
    </dgm:pt>
    <dgm:pt modelId="{956FF2B6-8942-4515-A2C2-518DBC3FD588}" type="parTrans" cxnId="{798D77DB-D07A-45F8-9B14-6B791C6AC89C}">
      <dgm:prSet/>
      <dgm:spPr/>
      <dgm:t>
        <a:bodyPr/>
        <a:lstStyle/>
        <a:p>
          <a:endParaRPr lang="en-GB"/>
        </a:p>
      </dgm:t>
    </dgm:pt>
    <dgm:pt modelId="{C5761AF1-D0FA-4ACC-8B40-DB90785EBBBC}" type="sibTrans" cxnId="{798D77DB-D07A-45F8-9B14-6B791C6AC89C}">
      <dgm:prSet/>
      <dgm:spPr/>
      <dgm:t>
        <a:bodyPr/>
        <a:lstStyle/>
        <a:p>
          <a:endParaRPr lang="en-GB"/>
        </a:p>
      </dgm:t>
    </dgm:pt>
    <dgm:pt modelId="{1CEADF80-3F4E-4AC7-A062-1E38DEE019B2}">
      <dgm:prSet phldrT="[Text]"/>
      <dgm:spPr/>
      <dgm:t>
        <a:bodyPr/>
        <a:lstStyle/>
        <a:p>
          <a:r>
            <a:rPr lang="en-GB" dirty="0"/>
            <a:t>Omissions</a:t>
          </a:r>
        </a:p>
      </dgm:t>
    </dgm:pt>
    <dgm:pt modelId="{63AC550E-3367-4704-9604-19CA5C0772BD}" type="parTrans" cxnId="{FE08CDC0-96BC-41FB-B386-8A4D86CDEC40}">
      <dgm:prSet/>
      <dgm:spPr/>
      <dgm:t>
        <a:bodyPr/>
        <a:lstStyle/>
        <a:p>
          <a:endParaRPr lang="en-GB"/>
        </a:p>
      </dgm:t>
    </dgm:pt>
    <dgm:pt modelId="{0B4835BF-174E-4358-AD96-E61544438505}" type="sibTrans" cxnId="{FE08CDC0-96BC-41FB-B386-8A4D86CDEC40}">
      <dgm:prSet/>
      <dgm:spPr/>
      <dgm:t>
        <a:bodyPr/>
        <a:lstStyle/>
        <a:p>
          <a:endParaRPr lang="en-GB"/>
        </a:p>
      </dgm:t>
    </dgm:pt>
    <dgm:pt modelId="{4B661072-8E86-45FF-89B2-B44590817487}">
      <dgm:prSet phldrT="[Text]"/>
      <dgm:spPr/>
      <dgm:t>
        <a:bodyPr/>
        <a:lstStyle/>
        <a:p>
          <a:r>
            <a:rPr lang="en-GB" dirty="0"/>
            <a:t>Prohibited Circumstances</a:t>
          </a:r>
        </a:p>
      </dgm:t>
    </dgm:pt>
    <dgm:pt modelId="{7C0813F1-1984-4FB8-8EDE-54EFAD4DCDEE}" type="parTrans" cxnId="{70EE33B0-EE7F-4F29-8CE0-6BBA44BABD8B}">
      <dgm:prSet/>
      <dgm:spPr/>
      <dgm:t>
        <a:bodyPr/>
        <a:lstStyle/>
        <a:p>
          <a:endParaRPr lang="en-GB"/>
        </a:p>
      </dgm:t>
    </dgm:pt>
    <dgm:pt modelId="{E92B6238-503B-4C1A-8174-D8BDF68E71C9}" type="sibTrans" cxnId="{70EE33B0-EE7F-4F29-8CE0-6BBA44BABD8B}">
      <dgm:prSet/>
      <dgm:spPr/>
      <dgm:t>
        <a:bodyPr/>
        <a:lstStyle/>
        <a:p>
          <a:endParaRPr lang="en-GB"/>
        </a:p>
      </dgm:t>
    </dgm:pt>
    <dgm:pt modelId="{28670DE6-80D1-4798-8D1C-4674305C8ABB}">
      <dgm:prSet phldrT="[Text]"/>
      <dgm:spPr/>
      <dgm:t>
        <a:bodyPr/>
        <a:lstStyle/>
        <a:p>
          <a:r>
            <a:rPr lang="en-GB" dirty="0"/>
            <a:t>Prohibited consequences</a:t>
          </a:r>
        </a:p>
      </dgm:t>
    </dgm:pt>
    <dgm:pt modelId="{DACAF79F-8286-4AC5-ACE9-3AB66CA546EE}" type="parTrans" cxnId="{24BA3039-1EC6-436E-841A-CA2DBAFDEA5F}">
      <dgm:prSet/>
      <dgm:spPr/>
      <dgm:t>
        <a:bodyPr/>
        <a:lstStyle/>
        <a:p>
          <a:endParaRPr lang="en-GB"/>
        </a:p>
      </dgm:t>
    </dgm:pt>
    <dgm:pt modelId="{D792572B-7244-48E7-834A-F2C07495C945}" type="sibTrans" cxnId="{24BA3039-1EC6-436E-841A-CA2DBAFDEA5F}">
      <dgm:prSet/>
      <dgm:spPr/>
      <dgm:t>
        <a:bodyPr/>
        <a:lstStyle/>
        <a:p>
          <a:endParaRPr lang="en-GB"/>
        </a:p>
      </dgm:t>
    </dgm:pt>
    <dgm:pt modelId="{8A4F74FE-AD08-47FF-B333-3A2F7DB3A860}">
      <dgm:prSet phldrT="[Text]"/>
      <dgm:spPr/>
      <dgm:t>
        <a:bodyPr/>
        <a:lstStyle/>
        <a:p>
          <a:r>
            <a:rPr lang="en-GB" dirty="0"/>
            <a:t>Causation must be </a:t>
          </a:r>
          <a:r>
            <a:rPr lang="en-GB" dirty="0">
              <a:latin typeface="Corbel" panose="020B0503020204020204"/>
            </a:rPr>
            <a:t>established</a:t>
          </a:r>
          <a:endParaRPr lang="en-GB" dirty="0"/>
        </a:p>
      </dgm:t>
    </dgm:pt>
    <dgm:pt modelId="{5B3EB530-ECD3-480D-A1AA-311FBD75B3F7}" type="parTrans" cxnId="{9BA657DC-B62B-4E1A-96CE-CE10CFD15E4A}">
      <dgm:prSet/>
      <dgm:spPr/>
      <dgm:t>
        <a:bodyPr/>
        <a:lstStyle/>
        <a:p>
          <a:endParaRPr lang="en-GB"/>
        </a:p>
      </dgm:t>
    </dgm:pt>
    <dgm:pt modelId="{CA7A562A-FBBA-4EF8-962F-96B671F1E98C}" type="sibTrans" cxnId="{9BA657DC-B62B-4E1A-96CE-CE10CFD15E4A}">
      <dgm:prSet/>
      <dgm:spPr/>
      <dgm:t>
        <a:bodyPr/>
        <a:lstStyle/>
        <a:p>
          <a:endParaRPr lang="en-GB"/>
        </a:p>
      </dgm:t>
    </dgm:pt>
    <dgm:pt modelId="{64221035-04F7-4AE1-B555-6DBE058E8F0A}" type="pres">
      <dgm:prSet presAssocID="{B7762839-28B9-4BA4-9DFE-389ACE1C85CA}" presName="diagram" presStyleCnt="0">
        <dgm:presLayoutVars>
          <dgm:chPref val="1"/>
          <dgm:dir/>
          <dgm:animOne val="branch"/>
          <dgm:animLvl val="lvl"/>
          <dgm:resizeHandles val="exact"/>
        </dgm:presLayoutVars>
      </dgm:prSet>
      <dgm:spPr/>
    </dgm:pt>
    <dgm:pt modelId="{60286C5A-C12E-49A7-908A-59528B58B036}" type="pres">
      <dgm:prSet presAssocID="{EA0656B3-F44D-438C-A820-8036897F6C26}" presName="root1" presStyleCnt="0"/>
      <dgm:spPr/>
    </dgm:pt>
    <dgm:pt modelId="{8120CC99-D086-4A43-ACB1-280FC7727B66}" type="pres">
      <dgm:prSet presAssocID="{EA0656B3-F44D-438C-A820-8036897F6C26}" presName="LevelOneTextNode" presStyleLbl="node0" presStyleIdx="0" presStyleCnt="1">
        <dgm:presLayoutVars>
          <dgm:chPref val="3"/>
        </dgm:presLayoutVars>
      </dgm:prSet>
      <dgm:spPr/>
    </dgm:pt>
    <dgm:pt modelId="{1E170702-1453-4672-8307-458E14A463D8}" type="pres">
      <dgm:prSet presAssocID="{EA0656B3-F44D-438C-A820-8036897F6C26}" presName="level2hierChild" presStyleCnt="0"/>
      <dgm:spPr/>
    </dgm:pt>
    <dgm:pt modelId="{3496C78A-8954-4CF3-8109-0913956CF170}" type="pres">
      <dgm:prSet presAssocID="{5A40A187-3209-438C-AE9F-BDAB598B605A}" presName="conn2-1" presStyleLbl="parChTrans1D2" presStyleIdx="0" presStyleCnt="3"/>
      <dgm:spPr/>
    </dgm:pt>
    <dgm:pt modelId="{AFD36E97-8B00-4BC6-99BB-6472705C73E6}" type="pres">
      <dgm:prSet presAssocID="{5A40A187-3209-438C-AE9F-BDAB598B605A}" presName="connTx" presStyleLbl="parChTrans1D2" presStyleIdx="0" presStyleCnt="3"/>
      <dgm:spPr/>
    </dgm:pt>
    <dgm:pt modelId="{E61531D3-45FD-4C2B-9E1A-757580F9E657}" type="pres">
      <dgm:prSet presAssocID="{41C8B45B-07D6-4D33-A0BC-B7EEE407926B}" presName="root2" presStyleCnt="0"/>
      <dgm:spPr/>
    </dgm:pt>
    <dgm:pt modelId="{A3E43139-F2A2-4F88-ACC2-34BE478A4226}" type="pres">
      <dgm:prSet presAssocID="{41C8B45B-07D6-4D33-A0BC-B7EEE407926B}" presName="LevelTwoTextNode" presStyleLbl="node2" presStyleIdx="0" presStyleCnt="3">
        <dgm:presLayoutVars>
          <dgm:chPref val="3"/>
        </dgm:presLayoutVars>
      </dgm:prSet>
      <dgm:spPr/>
    </dgm:pt>
    <dgm:pt modelId="{60C61420-7C06-4712-B557-3428AFD2C753}" type="pres">
      <dgm:prSet presAssocID="{41C8B45B-07D6-4D33-A0BC-B7EEE407926B}" presName="level3hierChild" presStyleCnt="0"/>
      <dgm:spPr/>
    </dgm:pt>
    <dgm:pt modelId="{481B1E4C-B887-4405-AEA6-517708F8BA2F}" type="pres">
      <dgm:prSet presAssocID="{956FF2B6-8942-4515-A2C2-518DBC3FD588}" presName="conn2-1" presStyleLbl="parChTrans1D3" presStyleIdx="0" presStyleCnt="3"/>
      <dgm:spPr/>
    </dgm:pt>
    <dgm:pt modelId="{48B46F74-D560-4AD4-95FA-2413C802FCBD}" type="pres">
      <dgm:prSet presAssocID="{956FF2B6-8942-4515-A2C2-518DBC3FD588}" presName="connTx" presStyleLbl="parChTrans1D3" presStyleIdx="0" presStyleCnt="3"/>
      <dgm:spPr/>
    </dgm:pt>
    <dgm:pt modelId="{2E868BD0-7C8B-4325-90FF-C71A06634A12}" type="pres">
      <dgm:prSet presAssocID="{73AF96E4-C25B-4035-8609-720B9379979F}" presName="root2" presStyleCnt="0"/>
      <dgm:spPr/>
    </dgm:pt>
    <dgm:pt modelId="{E1D580E9-E485-4344-B5D9-F3C62878DBE9}" type="pres">
      <dgm:prSet presAssocID="{73AF96E4-C25B-4035-8609-720B9379979F}" presName="LevelTwoTextNode" presStyleLbl="node3" presStyleIdx="0" presStyleCnt="3">
        <dgm:presLayoutVars>
          <dgm:chPref val="3"/>
        </dgm:presLayoutVars>
      </dgm:prSet>
      <dgm:spPr/>
    </dgm:pt>
    <dgm:pt modelId="{161C0258-D7D7-4BF3-9F00-4A9FEC5D1401}" type="pres">
      <dgm:prSet presAssocID="{73AF96E4-C25B-4035-8609-720B9379979F}" presName="level3hierChild" presStyleCnt="0"/>
      <dgm:spPr/>
    </dgm:pt>
    <dgm:pt modelId="{BC347F99-29F1-423E-B166-3192DE637446}" type="pres">
      <dgm:prSet presAssocID="{63AC550E-3367-4704-9604-19CA5C0772BD}" presName="conn2-1" presStyleLbl="parChTrans1D3" presStyleIdx="1" presStyleCnt="3"/>
      <dgm:spPr/>
    </dgm:pt>
    <dgm:pt modelId="{D10BE372-09EE-4013-BFBD-8674D1073760}" type="pres">
      <dgm:prSet presAssocID="{63AC550E-3367-4704-9604-19CA5C0772BD}" presName="connTx" presStyleLbl="parChTrans1D3" presStyleIdx="1" presStyleCnt="3"/>
      <dgm:spPr/>
    </dgm:pt>
    <dgm:pt modelId="{38F4D026-2C49-4EA7-904A-46754C76F9C7}" type="pres">
      <dgm:prSet presAssocID="{1CEADF80-3F4E-4AC7-A062-1E38DEE019B2}" presName="root2" presStyleCnt="0"/>
      <dgm:spPr/>
    </dgm:pt>
    <dgm:pt modelId="{0B80EA2D-C194-4A29-8C35-E427097F3B2D}" type="pres">
      <dgm:prSet presAssocID="{1CEADF80-3F4E-4AC7-A062-1E38DEE019B2}" presName="LevelTwoTextNode" presStyleLbl="node3" presStyleIdx="1" presStyleCnt="3">
        <dgm:presLayoutVars>
          <dgm:chPref val="3"/>
        </dgm:presLayoutVars>
      </dgm:prSet>
      <dgm:spPr/>
    </dgm:pt>
    <dgm:pt modelId="{42F20E67-EDC0-467D-BC2F-37060CC373AA}" type="pres">
      <dgm:prSet presAssocID="{1CEADF80-3F4E-4AC7-A062-1E38DEE019B2}" presName="level3hierChild" presStyleCnt="0"/>
      <dgm:spPr/>
    </dgm:pt>
    <dgm:pt modelId="{C3794657-66FC-4885-A57A-7C6C6E1331A9}" type="pres">
      <dgm:prSet presAssocID="{7C0813F1-1984-4FB8-8EDE-54EFAD4DCDEE}" presName="conn2-1" presStyleLbl="parChTrans1D2" presStyleIdx="1" presStyleCnt="3"/>
      <dgm:spPr/>
    </dgm:pt>
    <dgm:pt modelId="{51D42926-A45A-4A89-A5E2-214DF1B813A5}" type="pres">
      <dgm:prSet presAssocID="{7C0813F1-1984-4FB8-8EDE-54EFAD4DCDEE}" presName="connTx" presStyleLbl="parChTrans1D2" presStyleIdx="1" presStyleCnt="3"/>
      <dgm:spPr/>
    </dgm:pt>
    <dgm:pt modelId="{4B45FF16-C90D-47CA-9F14-D5DE56CCD2D7}" type="pres">
      <dgm:prSet presAssocID="{4B661072-8E86-45FF-89B2-B44590817487}" presName="root2" presStyleCnt="0"/>
      <dgm:spPr/>
    </dgm:pt>
    <dgm:pt modelId="{DF173682-F3D6-418E-B079-A703E3C80F43}" type="pres">
      <dgm:prSet presAssocID="{4B661072-8E86-45FF-89B2-B44590817487}" presName="LevelTwoTextNode" presStyleLbl="node2" presStyleIdx="1" presStyleCnt="3">
        <dgm:presLayoutVars>
          <dgm:chPref val="3"/>
        </dgm:presLayoutVars>
      </dgm:prSet>
      <dgm:spPr/>
    </dgm:pt>
    <dgm:pt modelId="{DA65E5D7-10EB-484A-AF20-5F8CC3F2A8CA}" type="pres">
      <dgm:prSet presAssocID="{4B661072-8E86-45FF-89B2-B44590817487}" presName="level3hierChild" presStyleCnt="0"/>
      <dgm:spPr/>
    </dgm:pt>
    <dgm:pt modelId="{6C1EABCD-0D17-45DD-96E3-CEB0648522EB}" type="pres">
      <dgm:prSet presAssocID="{DACAF79F-8286-4AC5-ACE9-3AB66CA546EE}" presName="conn2-1" presStyleLbl="parChTrans1D2" presStyleIdx="2" presStyleCnt="3"/>
      <dgm:spPr/>
    </dgm:pt>
    <dgm:pt modelId="{BAB2EF84-C2AC-46AD-97C9-A85A84767180}" type="pres">
      <dgm:prSet presAssocID="{DACAF79F-8286-4AC5-ACE9-3AB66CA546EE}" presName="connTx" presStyleLbl="parChTrans1D2" presStyleIdx="2" presStyleCnt="3"/>
      <dgm:spPr/>
    </dgm:pt>
    <dgm:pt modelId="{5613DAC5-BC6C-4497-88BE-4B8054BA18E3}" type="pres">
      <dgm:prSet presAssocID="{28670DE6-80D1-4798-8D1C-4674305C8ABB}" presName="root2" presStyleCnt="0"/>
      <dgm:spPr/>
    </dgm:pt>
    <dgm:pt modelId="{243AAC52-3B28-4D82-8CE5-922586BC09F3}" type="pres">
      <dgm:prSet presAssocID="{28670DE6-80D1-4798-8D1C-4674305C8ABB}" presName="LevelTwoTextNode" presStyleLbl="node2" presStyleIdx="2" presStyleCnt="3">
        <dgm:presLayoutVars>
          <dgm:chPref val="3"/>
        </dgm:presLayoutVars>
      </dgm:prSet>
      <dgm:spPr/>
    </dgm:pt>
    <dgm:pt modelId="{095E17DE-3899-4A2B-A13B-98CF44F2C516}" type="pres">
      <dgm:prSet presAssocID="{28670DE6-80D1-4798-8D1C-4674305C8ABB}" presName="level3hierChild" presStyleCnt="0"/>
      <dgm:spPr/>
    </dgm:pt>
    <dgm:pt modelId="{7A0E7EE6-B497-44A3-BC19-F8777000A058}" type="pres">
      <dgm:prSet presAssocID="{5B3EB530-ECD3-480D-A1AA-311FBD75B3F7}" presName="conn2-1" presStyleLbl="parChTrans1D3" presStyleIdx="2" presStyleCnt="3"/>
      <dgm:spPr/>
    </dgm:pt>
    <dgm:pt modelId="{2C5EB405-4F43-4A0D-9DB7-E72E006A8A20}" type="pres">
      <dgm:prSet presAssocID="{5B3EB530-ECD3-480D-A1AA-311FBD75B3F7}" presName="connTx" presStyleLbl="parChTrans1D3" presStyleIdx="2" presStyleCnt="3"/>
      <dgm:spPr/>
    </dgm:pt>
    <dgm:pt modelId="{2DE07582-5FBA-4848-B93C-1BB95E0D4DBB}" type="pres">
      <dgm:prSet presAssocID="{8A4F74FE-AD08-47FF-B333-3A2F7DB3A860}" presName="root2" presStyleCnt="0"/>
      <dgm:spPr/>
    </dgm:pt>
    <dgm:pt modelId="{F6C44748-5E46-4E02-910D-635E5339FC89}" type="pres">
      <dgm:prSet presAssocID="{8A4F74FE-AD08-47FF-B333-3A2F7DB3A860}" presName="LevelTwoTextNode" presStyleLbl="node3" presStyleIdx="2" presStyleCnt="3">
        <dgm:presLayoutVars>
          <dgm:chPref val="3"/>
        </dgm:presLayoutVars>
      </dgm:prSet>
      <dgm:spPr/>
    </dgm:pt>
    <dgm:pt modelId="{0CD0DF6B-860F-44AC-B6CF-40D827A05E6D}" type="pres">
      <dgm:prSet presAssocID="{8A4F74FE-AD08-47FF-B333-3A2F7DB3A860}" presName="level3hierChild" presStyleCnt="0"/>
      <dgm:spPr/>
    </dgm:pt>
  </dgm:ptLst>
  <dgm:cxnLst>
    <dgm:cxn modelId="{F3D87004-6A08-437D-9A0D-118FCB16F5C8}" type="presOf" srcId="{8A4F74FE-AD08-47FF-B333-3A2F7DB3A860}" destId="{F6C44748-5E46-4E02-910D-635E5339FC89}" srcOrd="0" destOrd="0" presId="urn:microsoft.com/office/officeart/2005/8/layout/hierarchy2"/>
    <dgm:cxn modelId="{F2427F08-0B76-4983-849D-D79A506BDB95}" type="presOf" srcId="{5A40A187-3209-438C-AE9F-BDAB598B605A}" destId="{AFD36E97-8B00-4BC6-99BB-6472705C73E6}" srcOrd="1" destOrd="0" presId="urn:microsoft.com/office/officeart/2005/8/layout/hierarchy2"/>
    <dgm:cxn modelId="{D9FE7029-1958-4AF4-AF56-3238AEB8EC09}" type="presOf" srcId="{DACAF79F-8286-4AC5-ACE9-3AB66CA546EE}" destId="{6C1EABCD-0D17-45DD-96E3-CEB0648522EB}" srcOrd="0" destOrd="0" presId="urn:microsoft.com/office/officeart/2005/8/layout/hierarchy2"/>
    <dgm:cxn modelId="{4237BE2C-7238-4C6D-A62A-FD76BA2990DD}" type="presOf" srcId="{1CEADF80-3F4E-4AC7-A062-1E38DEE019B2}" destId="{0B80EA2D-C194-4A29-8C35-E427097F3B2D}" srcOrd="0" destOrd="0" presId="urn:microsoft.com/office/officeart/2005/8/layout/hierarchy2"/>
    <dgm:cxn modelId="{8B462833-77B5-4052-B5FB-583B73842A00}" type="presOf" srcId="{63AC550E-3367-4704-9604-19CA5C0772BD}" destId="{BC347F99-29F1-423E-B166-3192DE637446}" srcOrd="0" destOrd="0" presId="urn:microsoft.com/office/officeart/2005/8/layout/hierarchy2"/>
    <dgm:cxn modelId="{24BA3039-1EC6-436E-841A-CA2DBAFDEA5F}" srcId="{EA0656B3-F44D-438C-A820-8036897F6C26}" destId="{28670DE6-80D1-4798-8D1C-4674305C8ABB}" srcOrd="2" destOrd="0" parTransId="{DACAF79F-8286-4AC5-ACE9-3AB66CA546EE}" sibTransId="{D792572B-7244-48E7-834A-F2C07495C945}"/>
    <dgm:cxn modelId="{BBB32B49-914D-4C89-BB70-5592F317B470}" type="presOf" srcId="{DACAF79F-8286-4AC5-ACE9-3AB66CA546EE}" destId="{BAB2EF84-C2AC-46AD-97C9-A85A84767180}" srcOrd="1" destOrd="0" presId="urn:microsoft.com/office/officeart/2005/8/layout/hierarchy2"/>
    <dgm:cxn modelId="{25A0146F-D854-4227-BF21-460C2D95AB38}" type="presOf" srcId="{B7762839-28B9-4BA4-9DFE-389ACE1C85CA}" destId="{64221035-04F7-4AE1-B555-6DBE058E8F0A}" srcOrd="0" destOrd="0" presId="urn:microsoft.com/office/officeart/2005/8/layout/hierarchy2"/>
    <dgm:cxn modelId="{E4CA2956-B39E-45D5-AC4E-2DBAFAD12F50}" type="presOf" srcId="{7C0813F1-1984-4FB8-8EDE-54EFAD4DCDEE}" destId="{51D42926-A45A-4A89-A5E2-214DF1B813A5}" srcOrd="1" destOrd="0" presId="urn:microsoft.com/office/officeart/2005/8/layout/hierarchy2"/>
    <dgm:cxn modelId="{40A8AA7E-4767-45EA-8E7B-9447DAF259BC}" type="presOf" srcId="{7C0813F1-1984-4FB8-8EDE-54EFAD4DCDEE}" destId="{C3794657-66FC-4885-A57A-7C6C6E1331A9}" srcOrd="0" destOrd="0" presId="urn:microsoft.com/office/officeart/2005/8/layout/hierarchy2"/>
    <dgm:cxn modelId="{D0F33981-E3E0-43C2-B7F1-9424E91CB721}" type="presOf" srcId="{5A40A187-3209-438C-AE9F-BDAB598B605A}" destId="{3496C78A-8954-4CF3-8109-0913956CF170}" srcOrd="0" destOrd="0" presId="urn:microsoft.com/office/officeart/2005/8/layout/hierarchy2"/>
    <dgm:cxn modelId="{984B2C8A-D391-4BF5-8BAC-3C1EB1A2EAD7}" type="presOf" srcId="{4B661072-8E86-45FF-89B2-B44590817487}" destId="{DF173682-F3D6-418E-B079-A703E3C80F43}" srcOrd="0" destOrd="0" presId="urn:microsoft.com/office/officeart/2005/8/layout/hierarchy2"/>
    <dgm:cxn modelId="{0E5AB68A-2B4B-4BB0-A985-CED072716E37}" type="presOf" srcId="{28670DE6-80D1-4798-8D1C-4674305C8ABB}" destId="{243AAC52-3B28-4D82-8CE5-922586BC09F3}" srcOrd="0" destOrd="0" presId="urn:microsoft.com/office/officeart/2005/8/layout/hierarchy2"/>
    <dgm:cxn modelId="{C85BF28D-F563-4C12-A0D6-64E9F039BC85}" type="presOf" srcId="{5B3EB530-ECD3-480D-A1AA-311FBD75B3F7}" destId="{2C5EB405-4F43-4A0D-9DB7-E72E006A8A20}" srcOrd="1" destOrd="0" presId="urn:microsoft.com/office/officeart/2005/8/layout/hierarchy2"/>
    <dgm:cxn modelId="{14B11C93-EB84-4AE2-8171-CFF96A6B6A7E}" type="presOf" srcId="{41C8B45B-07D6-4D33-A0BC-B7EEE407926B}" destId="{A3E43139-F2A2-4F88-ACC2-34BE478A4226}" srcOrd="0" destOrd="0" presId="urn:microsoft.com/office/officeart/2005/8/layout/hierarchy2"/>
    <dgm:cxn modelId="{1AF1EFAA-7E62-458F-9A3F-57B8AB082668}" srcId="{B7762839-28B9-4BA4-9DFE-389ACE1C85CA}" destId="{EA0656B3-F44D-438C-A820-8036897F6C26}" srcOrd="0" destOrd="0" parTransId="{68E447B4-858D-4C94-88FA-218F2722D6D9}" sibTransId="{A5D75E37-5D9A-405E-93E7-2DFB12239BFC}"/>
    <dgm:cxn modelId="{70EE33B0-EE7F-4F29-8CE0-6BBA44BABD8B}" srcId="{EA0656B3-F44D-438C-A820-8036897F6C26}" destId="{4B661072-8E86-45FF-89B2-B44590817487}" srcOrd="1" destOrd="0" parTransId="{7C0813F1-1984-4FB8-8EDE-54EFAD4DCDEE}" sibTransId="{E92B6238-503B-4C1A-8174-D8BDF68E71C9}"/>
    <dgm:cxn modelId="{CA3E45B3-CD2E-4FAB-96AE-3CF6C41BA065}" type="presOf" srcId="{63AC550E-3367-4704-9604-19CA5C0772BD}" destId="{D10BE372-09EE-4013-BFBD-8674D1073760}" srcOrd="1" destOrd="0" presId="urn:microsoft.com/office/officeart/2005/8/layout/hierarchy2"/>
    <dgm:cxn modelId="{C8773DB4-6E1C-40F9-BA91-B2CAAE3BEADF}" type="presOf" srcId="{EA0656B3-F44D-438C-A820-8036897F6C26}" destId="{8120CC99-D086-4A43-ACB1-280FC7727B66}" srcOrd="0" destOrd="0" presId="urn:microsoft.com/office/officeart/2005/8/layout/hierarchy2"/>
    <dgm:cxn modelId="{F454B6C0-74D2-4759-B4AA-EEF50583CA10}" type="presOf" srcId="{73AF96E4-C25B-4035-8609-720B9379979F}" destId="{E1D580E9-E485-4344-B5D9-F3C62878DBE9}" srcOrd="0" destOrd="0" presId="urn:microsoft.com/office/officeart/2005/8/layout/hierarchy2"/>
    <dgm:cxn modelId="{FE08CDC0-96BC-41FB-B386-8A4D86CDEC40}" srcId="{41C8B45B-07D6-4D33-A0BC-B7EEE407926B}" destId="{1CEADF80-3F4E-4AC7-A062-1E38DEE019B2}" srcOrd="1" destOrd="0" parTransId="{63AC550E-3367-4704-9604-19CA5C0772BD}" sibTransId="{0B4835BF-174E-4358-AD96-E61544438505}"/>
    <dgm:cxn modelId="{798D77DB-D07A-45F8-9B14-6B791C6AC89C}" srcId="{41C8B45B-07D6-4D33-A0BC-B7EEE407926B}" destId="{73AF96E4-C25B-4035-8609-720B9379979F}" srcOrd="0" destOrd="0" parTransId="{956FF2B6-8942-4515-A2C2-518DBC3FD588}" sibTransId="{C5761AF1-D0FA-4ACC-8B40-DB90785EBBBC}"/>
    <dgm:cxn modelId="{9BA657DC-B62B-4E1A-96CE-CE10CFD15E4A}" srcId="{28670DE6-80D1-4798-8D1C-4674305C8ABB}" destId="{8A4F74FE-AD08-47FF-B333-3A2F7DB3A860}" srcOrd="0" destOrd="0" parTransId="{5B3EB530-ECD3-480D-A1AA-311FBD75B3F7}" sibTransId="{CA7A562A-FBBA-4EF8-962F-96B671F1E98C}"/>
    <dgm:cxn modelId="{A9D1C7DF-8F81-4181-861C-79DA3640FF59}" type="presOf" srcId="{956FF2B6-8942-4515-A2C2-518DBC3FD588}" destId="{48B46F74-D560-4AD4-95FA-2413C802FCBD}" srcOrd="1" destOrd="0" presId="urn:microsoft.com/office/officeart/2005/8/layout/hierarchy2"/>
    <dgm:cxn modelId="{C16A18E2-FC1F-4E72-9B7E-8E8D3C999B9E}" type="presOf" srcId="{5B3EB530-ECD3-480D-A1AA-311FBD75B3F7}" destId="{7A0E7EE6-B497-44A3-BC19-F8777000A058}" srcOrd="0" destOrd="0" presId="urn:microsoft.com/office/officeart/2005/8/layout/hierarchy2"/>
    <dgm:cxn modelId="{E2569BE9-31CF-4F83-93ED-1C4A312698D8}" srcId="{EA0656B3-F44D-438C-A820-8036897F6C26}" destId="{41C8B45B-07D6-4D33-A0BC-B7EEE407926B}" srcOrd="0" destOrd="0" parTransId="{5A40A187-3209-438C-AE9F-BDAB598B605A}" sibTransId="{17CF1DA5-2063-4D3D-A515-97FD25AB3158}"/>
    <dgm:cxn modelId="{15C51AF9-DC5C-42C2-8E1D-4A829145C4B7}" type="presOf" srcId="{956FF2B6-8942-4515-A2C2-518DBC3FD588}" destId="{481B1E4C-B887-4405-AEA6-517708F8BA2F}" srcOrd="0" destOrd="0" presId="urn:microsoft.com/office/officeart/2005/8/layout/hierarchy2"/>
    <dgm:cxn modelId="{149DD147-48C3-478F-B931-2732161AD1C0}" type="presParOf" srcId="{64221035-04F7-4AE1-B555-6DBE058E8F0A}" destId="{60286C5A-C12E-49A7-908A-59528B58B036}" srcOrd="0" destOrd="0" presId="urn:microsoft.com/office/officeart/2005/8/layout/hierarchy2"/>
    <dgm:cxn modelId="{72AE897E-A92E-4DDD-BA6C-7C64907262C8}" type="presParOf" srcId="{60286C5A-C12E-49A7-908A-59528B58B036}" destId="{8120CC99-D086-4A43-ACB1-280FC7727B66}" srcOrd="0" destOrd="0" presId="urn:microsoft.com/office/officeart/2005/8/layout/hierarchy2"/>
    <dgm:cxn modelId="{E8E670FE-7CF8-4AF8-A727-2772381D1E1E}" type="presParOf" srcId="{60286C5A-C12E-49A7-908A-59528B58B036}" destId="{1E170702-1453-4672-8307-458E14A463D8}" srcOrd="1" destOrd="0" presId="urn:microsoft.com/office/officeart/2005/8/layout/hierarchy2"/>
    <dgm:cxn modelId="{E215BF9B-81A2-43A3-9033-070233E23DA3}" type="presParOf" srcId="{1E170702-1453-4672-8307-458E14A463D8}" destId="{3496C78A-8954-4CF3-8109-0913956CF170}" srcOrd="0" destOrd="0" presId="urn:microsoft.com/office/officeart/2005/8/layout/hierarchy2"/>
    <dgm:cxn modelId="{9F6A242E-D426-4A24-BFED-4A561E4590F6}" type="presParOf" srcId="{3496C78A-8954-4CF3-8109-0913956CF170}" destId="{AFD36E97-8B00-4BC6-99BB-6472705C73E6}" srcOrd="0" destOrd="0" presId="urn:microsoft.com/office/officeart/2005/8/layout/hierarchy2"/>
    <dgm:cxn modelId="{E33486AE-9D32-4668-BCB5-2D0D412B071C}" type="presParOf" srcId="{1E170702-1453-4672-8307-458E14A463D8}" destId="{E61531D3-45FD-4C2B-9E1A-757580F9E657}" srcOrd="1" destOrd="0" presId="urn:microsoft.com/office/officeart/2005/8/layout/hierarchy2"/>
    <dgm:cxn modelId="{7748B7E4-AB92-4B45-BF83-32C567E7AF61}" type="presParOf" srcId="{E61531D3-45FD-4C2B-9E1A-757580F9E657}" destId="{A3E43139-F2A2-4F88-ACC2-34BE478A4226}" srcOrd="0" destOrd="0" presId="urn:microsoft.com/office/officeart/2005/8/layout/hierarchy2"/>
    <dgm:cxn modelId="{58BE3EF2-D4DD-428B-9609-2DEE980A4EFA}" type="presParOf" srcId="{E61531D3-45FD-4C2B-9E1A-757580F9E657}" destId="{60C61420-7C06-4712-B557-3428AFD2C753}" srcOrd="1" destOrd="0" presId="urn:microsoft.com/office/officeart/2005/8/layout/hierarchy2"/>
    <dgm:cxn modelId="{B539FE81-E923-4EAA-8613-FF9374474FDF}" type="presParOf" srcId="{60C61420-7C06-4712-B557-3428AFD2C753}" destId="{481B1E4C-B887-4405-AEA6-517708F8BA2F}" srcOrd="0" destOrd="0" presId="urn:microsoft.com/office/officeart/2005/8/layout/hierarchy2"/>
    <dgm:cxn modelId="{6DC472DE-E44D-4330-86AE-596D5EEEBBB2}" type="presParOf" srcId="{481B1E4C-B887-4405-AEA6-517708F8BA2F}" destId="{48B46F74-D560-4AD4-95FA-2413C802FCBD}" srcOrd="0" destOrd="0" presId="urn:microsoft.com/office/officeart/2005/8/layout/hierarchy2"/>
    <dgm:cxn modelId="{4F157B03-0504-49EE-8320-45414D60FA4C}" type="presParOf" srcId="{60C61420-7C06-4712-B557-3428AFD2C753}" destId="{2E868BD0-7C8B-4325-90FF-C71A06634A12}" srcOrd="1" destOrd="0" presId="urn:microsoft.com/office/officeart/2005/8/layout/hierarchy2"/>
    <dgm:cxn modelId="{E8EC7EA2-CC92-4812-8596-9FF7D66608DE}" type="presParOf" srcId="{2E868BD0-7C8B-4325-90FF-C71A06634A12}" destId="{E1D580E9-E485-4344-B5D9-F3C62878DBE9}" srcOrd="0" destOrd="0" presId="urn:microsoft.com/office/officeart/2005/8/layout/hierarchy2"/>
    <dgm:cxn modelId="{4012F3CC-8D91-4D52-B080-729C176ABC36}" type="presParOf" srcId="{2E868BD0-7C8B-4325-90FF-C71A06634A12}" destId="{161C0258-D7D7-4BF3-9F00-4A9FEC5D1401}" srcOrd="1" destOrd="0" presId="urn:microsoft.com/office/officeart/2005/8/layout/hierarchy2"/>
    <dgm:cxn modelId="{58FA52CE-1AC5-4300-BC4F-05FADED24C5F}" type="presParOf" srcId="{60C61420-7C06-4712-B557-3428AFD2C753}" destId="{BC347F99-29F1-423E-B166-3192DE637446}" srcOrd="2" destOrd="0" presId="urn:microsoft.com/office/officeart/2005/8/layout/hierarchy2"/>
    <dgm:cxn modelId="{43250ADD-4CB3-47E4-A335-835C65B5491B}" type="presParOf" srcId="{BC347F99-29F1-423E-B166-3192DE637446}" destId="{D10BE372-09EE-4013-BFBD-8674D1073760}" srcOrd="0" destOrd="0" presId="urn:microsoft.com/office/officeart/2005/8/layout/hierarchy2"/>
    <dgm:cxn modelId="{D066D8DB-D14D-4FEB-A06C-6C3E8B517A94}" type="presParOf" srcId="{60C61420-7C06-4712-B557-3428AFD2C753}" destId="{38F4D026-2C49-4EA7-904A-46754C76F9C7}" srcOrd="3" destOrd="0" presId="urn:microsoft.com/office/officeart/2005/8/layout/hierarchy2"/>
    <dgm:cxn modelId="{C43458BF-CD7B-4F73-95B8-8D62AC6288AB}" type="presParOf" srcId="{38F4D026-2C49-4EA7-904A-46754C76F9C7}" destId="{0B80EA2D-C194-4A29-8C35-E427097F3B2D}" srcOrd="0" destOrd="0" presId="urn:microsoft.com/office/officeart/2005/8/layout/hierarchy2"/>
    <dgm:cxn modelId="{34DB41DC-A0C1-423B-A3EA-A328EAF16165}" type="presParOf" srcId="{38F4D026-2C49-4EA7-904A-46754C76F9C7}" destId="{42F20E67-EDC0-467D-BC2F-37060CC373AA}" srcOrd="1" destOrd="0" presId="urn:microsoft.com/office/officeart/2005/8/layout/hierarchy2"/>
    <dgm:cxn modelId="{D7F4692A-0445-4F26-97DB-D71BF19F2A6F}" type="presParOf" srcId="{1E170702-1453-4672-8307-458E14A463D8}" destId="{C3794657-66FC-4885-A57A-7C6C6E1331A9}" srcOrd="2" destOrd="0" presId="urn:microsoft.com/office/officeart/2005/8/layout/hierarchy2"/>
    <dgm:cxn modelId="{0278D095-83D8-4AC8-A801-DD7B9992D601}" type="presParOf" srcId="{C3794657-66FC-4885-A57A-7C6C6E1331A9}" destId="{51D42926-A45A-4A89-A5E2-214DF1B813A5}" srcOrd="0" destOrd="0" presId="urn:microsoft.com/office/officeart/2005/8/layout/hierarchy2"/>
    <dgm:cxn modelId="{49425B71-C179-486E-9213-635CBE69E319}" type="presParOf" srcId="{1E170702-1453-4672-8307-458E14A463D8}" destId="{4B45FF16-C90D-47CA-9F14-D5DE56CCD2D7}" srcOrd="3" destOrd="0" presId="urn:microsoft.com/office/officeart/2005/8/layout/hierarchy2"/>
    <dgm:cxn modelId="{D8B16B01-AB6B-4879-BDCC-B37277C82489}" type="presParOf" srcId="{4B45FF16-C90D-47CA-9F14-D5DE56CCD2D7}" destId="{DF173682-F3D6-418E-B079-A703E3C80F43}" srcOrd="0" destOrd="0" presId="urn:microsoft.com/office/officeart/2005/8/layout/hierarchy2"/>
    <dgm:cxn modelId="{87AE796F-B161-4CE5-A19A-68A51B31022D}" type="presParOf" srcId="{4B45FF16-C90D-47CA-9F14-D5DE56CCD2D7}" destId="{DA65E5D7-10EB-484A-AF20-5F8CC3F2A8CA}" srcOrd="1" destOrd="0" presId="urn:microsoft.com/office/officeart/2005/8/layout/hierarchy2"/>
    <dgm:cxn modelId="{0EDD6AF3-C080-4662-9FCB-358EDBB2FF0A}" type="presParOf" srcId="{1E170702-1453-4672-8307-458E14A463D8}" destId="{6C1EABCD-0D17-45DD-96E3-CEB0648522EB}" srcOrd="4" destOrd="0" presId="urn:microsoft.com/office/officeart/2005/8/layout/hierarchy2"/>
    <dgm:cxn modelId="{FAAA0A0B-8DFD-4BA0-A86E-380C1ABD309E}" type="presParOf" srcId="{6C1EABCD-0D17-45DD-96E3-CEB0648522EB}" destId="{BAB2EF84-C2AC-46AD-97C9-A85A84767180}" srcOrd="0" destOrd="0" presId="urn:microsoft.com/office/officeart/2005/8/layout/hierarchy2"/>
    <dgm:cxn modelId="{136EA8E6-038C-4E42-B957-025BD2BED43D}" type="presParOf" srcId="{1E170702-1453-4672-8307-458E14A463D8}" destId="{5613DAC5-BC6C-4497-88BE-4B8054BA18E3}" srcOrd="5" destOrd="0" presId="urn:microsoft.com/office/officeart/2005/8/layout/hierarchy2"/>
    <dgm:cxn modelId="{F04DD51F-C247-491B-9110-82F1609C1654}" type="presParOf" srcId="{5613DAC5-BC6C-4497-88BE-4B8054BA18E3}" destId="{243AAC52-3B28-4D82-8CE5-922586BC09F3}" srcOrd="0" destOrd="0" presId="urn:microsoft.com/office/officeart/2005/8/layout/hierarchy2"/>
    <dgm:cxn modelId="{1F2FDDEA-D67E-4668-B649-66A7F119EA0C}" type="presParOf" srcId="{5613DAC5-BC6C-4497-88BE-4B8054BA18E3}" destId="{095E17DE-3899-4A2B-A13B-98CF44F2C516}" srcOrd="1" destOrd="0" presId="urn:microsoft.com/office/officeart/2005/8/layout/hierarchy2"/>
    <dgm:cxn modelId="{3D1D8A7E-40B9-45C8-8D86-9DD956902C2F}" type="presParOf" srcId="{095E17DE-3899-4A2B-A13B-98CF44F2C516}" destId="{7A0E7EE6-B497-44A3-BC19-F8777000A058}" srcOrd="0" destOrd="0" presId="urn:microsoft.com/office/officeart/2005/8/layout/hierarchy2"/>
    <dgm:cxn modelId="{66C9F81C-652D-4C9B-A8DF-771E9A973319}" type="presParOf" srcId="{7A0E7EE6-B497-44A3-BC19-F8777000A058}" destId="{2C5EB405-4F43-4A0D-9DB7-E72E006A8A20}" srcOrd="0" destOrd="0" presId="urn:microsoft.com/office/officeart/2005/8/layout/hierarchy2"/>
    <dgm:cxn modelId="{3BD16A0F-54CB-4949-B381-EDD68287739A}" type="presParOf" srcId="{095E17DE-3899-4A2B-A13B-98CF44F2C516}" destId="{2DE07582-5FBA-4848-B93C-1BB95E0D4DBB}" srcOrd="1" destOrd="0" presId="urn:microsoft.com/office/officeart/2005/8/layout/hierarchy2"/>
    <dgm:cxn modelId="{0B094E01-EEB4-4E5A-8FD1-E3CEE22C8AC3}" type="presParOf" srcId="{2DE07582-5FBA-4848-B93C-1BB95E0D4DBB}" destId="{F6C44748-5E46-4E02-910D-635E5339FC89}" srcOrd="0" destOrd="0" presId="urn:microsoft.com/office/officeart/2005/8/layout/hierarchy2"/>
    <dgm:cxn modelId="{7A205441-5957-4D0B-A969-D687B69022E6}" type="presParOf" srcId="{2DE07582-5FBA-4848-B93C-1BB95E0D4DBB}" destId="{0CD0DF6B-860F-44AC-B6CF-40D827A05E6D}" srcOrd="1" destOrd="0" presId="urn:microsoft.com/office/officeart/2005/8/layout/hierarchy2"/>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92C3DD5-612E-4CAF-BCD0-4F6A517AF35E}" type="doc">
      <dgm:prSet loTypeId="urn:microsoft.com/office/officeart/2005/8/layout/hProcess4" loCatId="process" qsTypeId="urn:microsoft.com/office/officeart/2005/8/quickstyle/simple5" qsCatId="simple" csTypeId="urn:microsoft.com/office/officeart/2005/8/colors/accent1_2" csCatId="accent1" phldr="1"/>
      <dgm:spPr/>
      <dgm:t>
        <a:bodyPr/>
        <a:lstStyle/>
        <a:p>
          <a:endParaRPr lang="en-GB"/>
        </a:p>
      </dgm:t>
    </dgm:pt>
    <dgm:pt modelId="{32B3CA67-354F-4F66-9DDC-9251BFB51AC9}">
      <dgm:prSet phldrT="[Text]"/>
      <dgm:spPr/>
      <dgm:t>
        <a:bodyPr/>
        <a:lstStyle/>
        <a:p>
          <a:r>
            <a:rPr lang="en-GB" dirty="0"/>
            <a:t>Conduct</a:t>
          </a:r>
        </a:p>
      </dgm:t>
    </dgm:pt>
    <dgm:pt modelId="{3D0BEBB5-34FD-46B1-9505-746DD7E03D08}" type="parTrans" cxnId="{1381ACBD-E773-48CF-B3F8-410ABF7E5A88}">
      <dgm:prSet/>
      <dgm:spPr/>
      <dgm:t>
        <a:bodyPr/>
        <a:lstStyle/>
        <a:p>
          <a:endParaRPr lang="en-GB"/>
        </a:p>
      </dgm:t>
    </dgm:pt>
    <dgm:pt modelId="{748530B2-5517-4760-8238-6B356097772D}" type="sibTrans" cxnId="{1381ACBD-E773-48CF-B3F8-410ABF7E5A88}">
      <dgm:prSet/>
      <dgm:spPr/>
      <dgm:t>
        <a:bodyPr/>
        <a:lstStyle/>
        <a:p>
          <a:endParaRPr lang="en-GB"/>
        </a:p>
      </dgm:t>
    </dgm:pt>
    <dgm:pt modelId="{23D02709-C858-428B-94B2-C58EAB50FC1F}">
      <dgm:prSet phldrT="[Text]"/>
      <dgm:spPr/>
      <dgm:t>
        <a:bodyPr/>
        <a:lstStyle/>
        <a:p>
          <a:r>
            <a:rPr lang="en-GB" dirty="0"/>
            <a:t>Act</a:t>
          </a:r>
        </a:p>
      </dgm:t>
    </dgm:pt>
    <dgm:pt modelId="{20940670-2181-4F95-9EA3-1F69304BE36A}" type="parTrans" cxnId="{E6BE0873-1C5F-4595-977F-4FB67E305C54}">
      <dgm:prSet/>
      <dgm:spPr/>
      <dgm:t>
        <a:bodyPr/>
        <a:lstStyle/>
        <a:p>
          <a:endParaRPr lang="en-GB"/>
        </a:p>
      </dgm:t>
    </dgm:pt>
    <dgm:pt modelId="{003EFAE0-3822-42F6-9717-1A228F345876}" type="sibTrans" cxnId="{E6BE0873-1C5F-4595-977F-4FB67E305C54}">
      <dgm:prSet/>
      <dgm:spPr/>
      <dgm:t>
        <a:bodyPr/>
        <a:lstStyle/>
        <a:p>
          <a:endParaRPr lang="en-GB"/>
        </a:p>
      </dgm:t>
    </dgm:pt>
    <dgm:pt modelId="{B9C04D44-C9C7-4A57-9BF0-3D78884C5A19}">
      <dgm:prSet phldrT="[Text]"/>
      <dgm:spPr/>
      <dgm:t>
        <a:bodyPr/>
        <a:lstStyle/>
        <a:p>
          <a:r>
            <a:rPr lang="en-GB" dirty="0"/>
            <a:t>Omission</a:t>
          </a:r>
        </a:p>
      </dgm:t>
    </dgm:pt>
    <dgm:pt modelId="{7C21616D-C657-4CC6-A57C-A77B33D29C22}" type="parTrans" cxnId="{52C07BB6-DB0B-4E3F-836B-F41601A44FA8}">
      <dgm:prSet/>
      <dgm:spPr/>
      <dgm:t>
        <a:bodyPr/>
        <a:lstStyle/>
        <a:p>
          <a:endParaRPr lang="en-GB"/>
        </a:p>
      </dgm:t>
    </dgm:pt>
    <dgm:pt modelId="{0D988822-DA73-4118-B83A-FDFB2EE54562}" type="sibTrans" cxnId="{52C07BB6-DB0B-4E3F-836B-F41601A44FA8}">
      <dgm:prSet/>
      <dgm:spPr/>
      <dgm:t>
        <a:bodyPr/>
        <a:lstStyle/>
        <a:p>
          <a:endParaRPr lang="en-GB"/>
        </a:p>
      </dgm:t>
    </dgm:pt>
    <dgm:pt modelId="{C93C53FF-4700-4A41-9915-3B366DE527A7}">
      <dgm:prSet phldrT="[Text]"/>
      <dgm:spPr/>
      <dgm:t>
        <a:bodyPr/>
        <a:lstStyle/>
        <a:p>
          <a:r>
            <a:rPr lang="en-GB" dirty="0"/>
            <a:t>Causes damage</a:t>
          </a:r>
        </a:p>
      </dgm:t>
    </dgm:pt>
    <dgm:pt modelId="{98325149-E91A-4CAD-A575-285D0718B941}" type="parTrans" cxnId="{1DA5B66E-2888-4DD7-8E4A-63CFBF060B48}">
      <dgm:prSet/>
      <dgm:spPr/>
      <dgm:t>
        <a:bodyPr/>
        <a:lstStyle/>
        <a:p>
          <a:endParaRPr lang="en-GB"/>
        </a:p>
      </dgm:t>
    </dgm:pt>
    <dgm:pt modelId="{DB9DFDD7-882B-461D-A413-429158EFA179}" type="sibTrans" cxnId="{1DA5B66E-2888-4DD7-8E4A-63CFBF060B48}">
      <dgm:prSet/>
      <dgm:spPr/>
      <dgm:t>
        <a:bodyPr/>
        <a:lstStyle/>
        <a:p>
          <a:endParaRPr lang="en-GB"/>
        </a:p>
      </dgm:t>
    </dgm:pt>
    <dgm:pt modelId="{110C82EF-1FAD-45D0-BCBF-6836349E0E40}">
      <dgm:prSet phldrT="[Text]"/>
      <dgm:spPr/>
      <dgm:t>
        <a:bodyPr/>
        <a:lstStyle/>
        <a:p>
          <a:r>
            <a:rPr lang="en-GB" dirty="0"/>
            <a:t>Circumstance</a:t>
          </a:r>
        </a:p>
      </dgm:t>
    </dgm:pt>
    <dgm:pt modelId="{9E74799E-45F3-4FA8-A8EA-8FD44E7A331F}" type="parTrans" cxnId="{6740DE17-19B1-4C5A-8ACB-4B29DEAF9B1E}">
      <dgm:prSet/>
      <dgm:spPr/>
      <dgm:t>
        <a:bodyPr/>
        <a:lstStyle/>
        <a:p>
          <a:endParaRPr lang="en-GB"/>
        </a:p>
      </dgm:t>
    </dgm:pt>
    <dgm:pt modelId="{6EF19F86-E18C-4DC5-BFAD-0283F142AAB3}" type="sibTrans" cxnId="{6740DE17-19B1-4C5A-8ACB-4B29DEAF9B1E}">
      <dgm:prSet/>
      <dgm:spPr/>
      <dgm:t>
        <a:bodyPr/>
        <a:lstStyle/>
        <a:p>
          <a:endParaRPr lang="en-GB"/>
        </a:p>
      </dgm:t>
    </dgm:pt>
    <dgm:pt modelId="{0F4FD7C1-04A6-409D-982B-211102C86667}">
      <dgm:prSet phldrT="[Text]"/>
      <dgm:spPr/>
      <dgm:t>
        <a:bodyPr/>
        <a:lstStyle/>
        <a:p>
          <a:r>
            <a:rPr lang="en-GB" dirty="0"/>
            <a:t>Property belongs to another</a:t>
          </a:r>
        </a:p>
      </dgm:t>
    </dgm:pt>
    <dgm:pt modelId="{765AFF36-1E72-42A8-A818-03CEDE50386F}" type="parTrans" cxnId="{D441F4B5-948F-4097-8219-687AE84148B1}">
      <dgm:prSet/>
      <dgm:spPr/>
      <dgm:t>
        <a:bodyPr/>
        <a:lstStyle/>
        <a:p>
          <a:endParaRPr lang="en-GB"/>
        </a:p>
      </dgm:t>
    </dgm:pt>
    <dgm:pt modelId="{29DA35B3-D8A8-48B2-99F2-54E176B8CEBE}" type="sibTrans" cxnId="{D441F4B5-948F-4097-8219-687AE84148B1}">
      <dgm:prSet/>
      <dgm:spPr/>
      <dgm:t>
        <a:bodyPr/>
        <a:lstStyle/>
        <a:p>
          <a:endParaRPr lang="en-GB"/>
        </a:p>
      </dgm:t>
    </dgm:pt>
    <dgm:pt modelId="{FAD779DE-3373-454F-A04E-065A78FAC633}">
      <dgm:prSet phldrT="[Text]"/>
      <dgm:spPr/>
      <dgm:t>
        <a:bodyPr/>
        <a:lstStyle/>
        <a:p>
          <a:r>
            <a:rPr lang="en-GB" dirty="0"/>
            <a:t>Consequence</a:t>
          </a:r>
        </a:p>
      </dgm:t>
    </dgm:pt>
    <dgm:pt modelId="{62CA5405-9801-4285-B2AF-874A97CF1DEC}" type="sibTrans" cxnId="{D845B1CD-5A0C-4236-A531-3BE442877716}">
      <dgm:prSet/>
      <dgm:spPr/>
      <dgm:t>
        <a:bodyPr/>
        <a:lstStyle/>
        <a:p>
          <a:endParaRPr lang="en-GB"/>
        </a:p>
      </dgm:t>
    </dgm:pt>
    <dgm:pt modelId="{1611963B-5DCC-4B85-A291-1833D240D58B}" type="parTrans" cxnId="{D845B1CD-5A0C-4236-A531-3BE442877716}">
      <dgm:prSet/>
      <dgm:spPr/>
      <dgm:t>
        <a:bodyPr/>
        <a:lstStyle/>
        <a:p>
          <a:endParaRPr lang="en-GB"/>
        </a:p>
      </dgm:t>
    </dgm:pt>
    <dgm:pt modelId="{33592389-B6D2-4119-9855-F3E424F6FE4C}" type="pres">
      <dgm:prSet presAssocID="{292C3DD5-612E-4CAF-BCD0-4F6A517AF35E}" presName="Name0" presStyleCnt="0">
        <dgm:presLayoutVars>
          <dgm:dir/>
          <dgm:animLvl val="lvl"/>
          <dgm:resizeHandles val="exact"/>
        </dgm:presLayoutVars>
      </dgm:prSet>
      <dgm:spPr/>
    </dgm:pt>
    <dgm:pt modelId="{7AE17228-338D-4832-9EC2-1883BC414E80}" type="pres">
      <dgm:prSet presAssocID="{292C3DD5-612E-4CAF-BCD0-4F6A517AF35E}" presName="tSp" presStyleCnt="0"/>
      <dgm:spPr/>
    </dgm:pt>
    <dgm:pt modelId="{6F3A18CC-A73A-4416-91CF-A06F21F30354}" type="pres">
      <dgm:prSet presAssocID="{292C3DD5-612E-4CAF-BCD0-4F6A517AF35E}" presName="bSp" presStyleCnt="0"/>
      <dgm:spPr/>
    </dgm:pt>
    <dgm:pt modelId="{F1F6DD24-A506-44F0-BF48-235816F75E52}" type="pres">
      <dgm:prSet presAssocID="{292C3DD5-612E-4CAF-BCD0-4F6A517AF35E}" presName="process" presStyleCnt="0"/>
      <dgm:spPr/>
    </dgm:pt>
    <dgm:pt modelId="{12562E57-8B10-4AC0-9DD4-52075444A488}" type="pres">
      <dgm:prSet presAssocID="{32B3CA67-354F-4F66-9DDC-9251BFB51AC9}" presName="composite1" presStyleCnt="0"/>
      <dgm:spPr/>
    </dgm:pt>
    <dgm:pt modelId="{0CBEBB1F-A66F-4BA5-9230-CD6E917ED227}" type="pres">
      <dgm:prSet presAssocID="{32B3CA67-354F-4F66-9DDC-9251BFB51AC9}" presName="dummyNode1" presStyleLbl="node1" presStyleIdx="0" presStyleCnt="3"/>
      <dgm:spPr/>
    </dgm:pt>
    <dgm:pt modelId="{74A3EB10-42A7-4DD6-BA2D-8E9EC130ADD2}" type="pres">
      <dgm:prSet presAssocID="{32B3CA67-354F-4F66-9DDC-9251BFB51AC9}" presName="childNode1" presStyleLbl="bgAcc1" presStyleIdx="0" presStyleCnt="3">
        <dgm:presLayoutVars>
          <dgm:bulletEnabled val="1"/>
        </dgm:presLayoutVars>
      </dgm:prSet>
      <dgm:spPr/>
    </dgm:pt>
    <dgm:pt modelId="{B33FA574-AD62-4847-8C5A-B13F538D2BD9}" type="pres">
      <dgm:prSet presAssocID="{32B3CA67-354F-4F66-9DDC-9251BFB51AC9}" presName="childNode1tx" presStyleLbl="bgAcc1" presStyleIdx="0" presStyleCnt="3">
        <dgm:presLayoutVars>
          <dgm:bulletEnabled val="1"/>
        </dgm:presLayoutVars>
      </dgm:prSet>
      <dgm:spPr/>
    </dgm:pt>
    <dgm:pt modelId="{84182517-CFB1-4002-8E35-634D7C4EA73A}" type="pres">
      <dgm:prSet presAssocID="{32B3CA67-354F-4F66-9DDC-9251BFB51AC9}" presName="parentNode1" presStyleLbl="node1" presStyleIdx="0" presStyleCnt="3">
        <dgm:presLayoutVars>
          <dgm:chMax val="1"/>
          <dgm:bulletEnabled val="1"/>
        </dgm:presLayoutVars>
      </dgm:prSet>
      <dgm:spPr/>
    </dgm:pt>
    <dgm:pt modelId="{D0C35A05-4EC6-4708-A101-58E65CB67F43}" type="pres">
      <dgm:prSet presAssocID="{32B3CA67-354F-4F66-9DDC-9251BFB51AC9}" presName="connSite1" presStyleCnt="0"/>
      <dgm:spPr/>
    </dgm:pt>
    <dgm:pt modelId="{E160CF9F-AFB0-4966-805B-EEE89CE48467}" type="pres">
      <dgm:prSet presAssocID="{748530B2-5517-4760-8238-6B356097772D}" presName="Name9" presStyleLbl="sibTrans2D1" presStyleIdx="0" presStyleCnt="2"/>
      <dgm:spPr/>
    </dgm:pt>
    <dgm:pt modelId="{796C551F-F683-4FAC-8022-1B1CBA60FD9E}" type="pres">
      <dgm:prSet presAssocID="{FAD779DE-3373-454F-A04E-065A78FAC633}" presName="composite2" presStyleCnt="0"/>
      <dgm:spPr/>
    </dgm:pt>
    <dgm:pt modelId="{9982E197-2790-4347-A8D9-D9D9D7493B68}" type="pres">
      <dgm:prSet presAssocID="{FAD779DE-3373-454F-A04E-065A78FAC633}" presName="dummyNode2" presStyleLbl="node1" presStyleIdx="0" presStyleCnt="3"/>
      <dgm:spPr/>
    </dgm:pt>
    <dgm:pt modelId="{7D05BC3D-244B-4FE5-91D9-3B02369D186A}" type="pres">
      <dgm:prSet presAssocID="{FAD779DE-3373-454F-A04E-065A78FAC633}" presName="childNode2" presStyleLbl="bgAcc1" presStyleIdx="1" presStyleCnt="3">
        <dgm:presLayoutVars>
          <dgm:bulletEnabled val="1"/>
        </dgm:presLayoutVars>
      </dgm:prSet>
      <dgm:spPr/>
    </dgm:pt>
    <dgm:pt modelId="{F2962F0E-F41F-4ED0-8216-0594D88DF342}" type="pres">
      <dgm:prSet presAssocID="{FAD779DE-3373-454F-A04E-065A78FAC633}" presName="childNode2tx" presStyleLbl="bgAcc1" presStyleIdx="1" presStyleCnt="3">
        <dgm:presLayoutVars>
          <dgm:bulletEnabled val="1"/>
        </dgm:presLayoutVars>
      </dgm:prSet>
      <dgm:spPr/>
    </dgm:pt>
    <dgm:pt modelId="{1B2192EB-EF4E-4A95-8E8B-6C02985C8DDA}" type="pres">
      <dgm:prSet presAssocID="{FAD779DE-3373-454F-A04E-065A78FAC633}" presName="parentNode2" presStyleLbl="node1" presStyleIdx="1" presStyleCnt="3">
        <dgm:presLayoutVars>
          <dgm:chMax val="0"/>
          <dgm:bulletEnabled val="1"/>
        </dgm:presLayoutVars>
      </dgm:prSet>
      <dgm:spPr/>
    </dgm:pt>
    <dgm:pt modelId="{9B4E0C87-B0D2-47B6-9545-D0D22A817E8B}" type="pres">
      <dgm:prSet presAssocID="{FAD779DE-3373-454F-A04E-065A78FAC633}" presName="connSite2" presStyleCnt="0"/>
      <dgm:spPr/>
    </dgm:pt>
    <dgm:pt modelId="{1C786DF2-CF0C-4C1D-83FB-09CAEB268C23}" type="pres">
      <dgm:prSet presAssocID="{62CA5405-9801-4285-B2AF-874A97CF1DEC}" presName="Name18" presStyleLbl="sibTrans2D1" presStyleIdx="1" presStyleCnt="2"/>
      <dgm:spPr/>
    </dgm:pt>
    <dgm:pt modelId="{737501B0-8741-4273-B484-941B929677C3}" type="pres">
      <dgm:prSet presAssocID="{110C82EF-1FAD-45D0-BCBF-6836349E0E40}" presName="composite1" presStyleCnt="0"/>
      <dgm:spPr/>
    </dgm:pt>
    <dgm:pt modelId="{2FA1BDBE-BD51-4F3D-9FCE-7B30FE54FED6}" type="pres">
      <dgm:prSet presAssocID="{110C82EF-1FAD-45D0-BCBF-6836349E0E40}" presName="dummyNode1" presStyleLbl="node1" presStyleIdx="1" presStyleCnt="3"/>
      <dgm:spPr/>
    </dgm:pt>
    <dgm:pt modelId="{7AB87C1C-27DE-4151-A161-B3E29E77563B}" type="pres">
      <dgm:prSet presAssocID="{110C82EF-1FAD-45D0-BCBF-6836349E0E40}" presName="childNode1" presStyleLbl="bgAcc1" presStyleIdx="2" presStyleCnt="3">
        <dgm:presLayoutVars>
          <dgm:bulletEnabled val="1"/>
        </dgm:presLayoutVars>
      </dgm:prSet>
      <dgm:spPr/>
    </dgm:pt>
    <dgm:pt modelId="{9B74D127-A3D9-4705-8A6D-8C99B4889DFC}" type="pres">
      <dgm:prSet presAssocID="{110C82EF-1FAD-45D0-BCBF-6836349E0E40}" presName="childNode1tx" presStyleLbl="bgAcc1" presStyleIdx="2" presStyleCnt="3">
        <dgm:presLayoutVars>
          <dgm:bulletEnabled val="1"/>
        </dgm:presLayoutVars>
      </dgm:prSet>
      <dgm:spPr/>
    </dgm:pt>
    <dgm:pt modelId="{01ECFCB9-41DB-4015-98B2-A9AA2FBDB90C}" type="pres">
      <dgm:prSet presAssocID="{110C82EF-1FAD-45D0-BCBF-6836349E0E40}" presName="parentNode1" presStyleLbl="node1" presStyleIdx="2" presStyleCnt="3">
        <dgm:presLayoutVars>
          <dgm:chMax val="1"/>
          <dgm:bulletEnabled val="1"/>
        </dgm:presLayoutVars>
      </dgm:prSet>
      <dgm:spPr/>
    </dgm:pt>
    <dgm:pt modelId="{AD886A20-162B-4DF9-B900-DBCA808F4869}" type="pres">
      <dgm:prSet presAssocID="{110C82EF-1FAD-45D0-BCBF-6836349E0E40}" presName="connSite1" presStyleCnt="0"/>
      <dgm:spPr/>
    </dgm:pt>
  </dgm:ptLst>
  <dgm:cxnLst>
    <dgm:cxn modelId="{35597D03-1D69-48B8-9BA6-47E66783EA2C}" type="presOf" srcId="{748530B2-5517-4760-8238-6B356097772D}" destId="{E160CF9F-AFB0-4966-805B-EEE89CE48467}" srcOrd="0" destOrd="0" presId="urn:microsoft.com/office/officeart/2005/8/layout/hProcess4"/>
    <dgm:cxn modelId="{11D71A06-B187-47F4-AEB6-D321E23CE0AE}" type="presOf" srcId="{C93C53FF-4700-4A41-9915-3B366DE527A7}" destId="{F2962F0E-F41F-4ED0-8216-0594D88DF342}" srcOrd="1" destOrd="0" presId="urn:microsoft.com/office/officeart/2005/8/layout/hProcess4"/>
    <dgm:cxn modelId="{6740DE17-19B1-4C5A-8ACB-4B29DEAF9B1E}" srcId="{292C3DD5-612E-4CAF-BCD0-4F6A517AF35E}" destId="{110C82EF-1FAD-45D0-BCBF-6836349E0E40}" srcOrd="2" destOrd="0" parTransId="{9E74799E-45F3-4FA8-A8EA-8FD44E7A331F}" sibTransId="{6EF19F86-E18C-4DC5-BFAD-0283F142AAB3}"/>
    <dgm:cxn modelId="{CFE8C728-6712-483B-B579-54D999208792}" type="presOf" srcId="{23D02709-C858-428B-94B2-C58EAB50FC1F}" destId="{74A3EB10-42A7-4DD6-BA2D-8E9EC130ADD2}" srcOrd="0" destOrd="0" presId="urn:microsoft.com/office/officeart/2005/8/layout/hProcess4"/>
    <dgm:cxn modelId="{97AFF928-265C-4F4B-B37D-A8FCECC25279}" type="presOf" srcId="{0F4FD7C1-04A6-409D-982B-211102C86667}" destId="{9B74D127-A3D9-4705-8A6D-8C99B4889DFC}" srcOrd="1" destOrd="0" presId="urn:microsoft.com/office/officeart/2005/8/layout/hProcess4"/>
    <dgm:cxn modelId="{C42EC22E-0A9C-43BB-86A7-5F3539484F30}" type="presOf" srcId="{62CA5405-9801-4285-B2AF-874A97CF1DEC}" destId="{1C786DF2-CF0C-4C1D-83FB-09CAEB268C23}" srcOrd="0" destOrd="0" presId="urn:microsoft.com/office/officeart/2005/8/layout/hProcess4"/>
    <dgm:cxn modelId="{FBA2F466-BD7E-4470-8D67-03002DD0C983}" type="presOf" srcId="{110C82EF-1FAD-45D0-BCBF-6836349E0E40}" destId="{01ECFCB9-41DB-4015-98B2-A9AA2FBDB90C}" srcOrd="0" destOrd="0" presId="urn:microsoft.com/office/officeart/2005/8/layout/hProcess4"/>
    <dgm:cxn modelId="{33F1416A-C830-4837-8615-94149D126B3B}" type="presOf" srcId="{23D02709-C858-428B-94B2-C58EAB50FC1F}" destId="{B33FA574-AD62-4847-8C5A-B13F538D2BD9}" srcOrd="1" destOrd="0" presId="urn:microsoft.com/office/officeart/2005/8/layout/hProcess4"/>
    <dgm:cxn modelId="{636DDB6C-2C7D-4CA1-8ECF-9F2E76A1CC7C}" type="presOf" srcId="{C93C53FF-4700-4A41-9915-3B366DE527A7}" destId="{7D05BC3D-244B-4FE5-91D9-3B02369D186A}" srcOrd="0" destOrd="0" presId="urn:microsoft.com/office/officeart/2005/8/layout/hProcess4"/>
    <dgm:cxn modelId="{1DA5B66E-2888-4DD7-8E4A-63CFBF060B48}" srcId="{FAD779DE-3373-454F-A04E-065A78FAC633}" destId="{C93C53FF-4700-4A41-9915-3B366DE527A7}" srcOrd="0" destOrd="0" parTransId="{98325149-E91A-4CAD-A575-285D0718B941}" sibTransId="{DB9DFDD7-882B-461D-A413-429158EFA179}"/>
    <dgm:cxn modelId="{E6BE0873-1C5F-4595-977F-4FB67E305C54}" srcId="{32B3CA67-354F-4F66-9DDC-9251BFB51AC9}" destId="{23D02709-C858-428B-94B2-C58EAB50FC1F}" srcOrd="0" destOrd="0" parTransId="{20940670-2181-4F95-9EA3-1F69304BE36A}" sibTransId="{003EFAE0-3822-42F6-9717-1A228F345876}"/>
    <dgm:cxn modelId="{057D4276-A4A8-494B-A108-989C85668A87}" type="presOf" srcId="{32B3CA67-354F-4F66-9DDC-9251BFB51AC9}" destId="{84182517-CFB1-4002-8E35-634D7C4EA73A}" srcOrd="0" destOrd="0" presId="urn:microsoft.com/office/officeart/2005/8/layout/hProcess4"/>
    <dgm:cxn modelId="{CE105C7A-6359-4DF2-8330-200F5F1298ED}" type="presOf" srcId="{B9C04D44-C9C7-4A57-9BF0-3D78884C5A19}" destId="{74A3EB10-42A7-4DD6-BA2D-8E9EC130ADD2}" srcOrd="0" destOrd="1" presId="urn:microsoft.com/office/officeart/2005/8/layout/hProcess4"/>
    <dgm:cxn modelId="{D441F4B5-948F-4097-8219-687AE84148B1}" srcId="{110C82EF-1FAD-45D0-BCBF-6836349E0E40}" destId="{0F4FD7C1-04A6-409D-982B-211102C86667}" srcOrd="0" destOrd="0" parTransId="{765AFF36-1E72-42A8-A818-03CEDE50386F}" sibTransId="{29DA35B3-D8A8-48B2-99F2-54E176B8CEBE}"/>
    <dgm:cxn modelId="{52C07BB6-DB0B-4E3F-836B-F41601A44FA8}" srcId="{32B3CA67-354F-4F66-9DDC-9251BFB51AC9}" destId="{B9C04D44-C9C7-4A57-9BF0-3D78884C5A19}" srcOrd="1" destOrd="0" parTransId="{7C21616D-C657-4CC6-A57C-A77B33D29C22}" sibTransId="{0D988822-DA73-4118-B83A-FDFB2EE54562}"/>
    <dgm:cxn modelId="{1381ACBD-E773-48CF-B3F8-410ABF7E5A88}" srcId="{292C3DD5-612E-4CAF-BCD0-4F6A517AF35E}" destId="{32B3CA67-354F-4F66-9DDC-9251BFB51AC9}" srcOrd="0" destOrd="0" parTransId="{3D0BEBB5-34FD-46B1-9505-746DD7E03D08}" sibTransId="{748530B2-5517-4760-8238-6B356097772D}"/>
    <dgm:cxn modelId="{CF59E0BE-9B04-4935-B270-B8A9CDD2ACFF}" type="presOf" srcId="{B9C04D44-C9C7-4A57-9BF0-3D78884C5A19}" destId="{B33FA574-AD62-4847-8C5A-B13F538D2BD9}" srcOrd="1" destOrd="1" presId="urn:microsoft.com/office/officeart/2005/8/layout/hProcess4"/>
    <dgm:cxn modelId="{D845B1CD-5A0C-4236-A531-3BE442877716}" srcId="{292C3DD5-612E-4CAF-BCD0-4F6A517AF35E}" destId="{FAD779DE-3373-454F-A04E-065A78FAC633}" srcOrd="1" destOrd="0" parTransId="{1611963B-5DCC-4B85-A291-1833D240D58B}" sibTransId="{62CA5405-9801-4285-B2AF-874A97CF1DEC}"/>
    <dgm:cxn modelId="{B8FAD9CF-7C18-48C2-8169-E45974489ECD}" type="presOf" srcId="{292C3DD5-612E-4CAF-BCD0-4F6A517AF35E}" destId="{33592389-B6D2-4119-9855-F3E424F6FE4C}" srcOrd="0" destOrd="0" presId="urn:microsoft.com/office/officeart/2005/8/layout/hProcess4"/>
    <dgm:cxn modelId="{E3F841DA-E6E4-4CD6-AF6A-37D159FAA7C6}" type="presOf" srcId="{FAD779DE-3373-454F-A04E-065A78FAC633}" destId="{1B2192EB-EF4E-4A95-8E8B-6C02985C8DDA}" srcOrd="0" destOrd="0" presId="urn:microsoft.com/office/officeart/2005/8/layout/hProcess4"/>
    <dgm:cxn modelId="{4D75E8E4-E29B-46E3-8462-40BFD8376867}" type="presOf" srcId="{0F4FD7C1-04A6-409D-982B-211102C86667}" destId="{7AB87C1C-27DE-4151-A161-B3E29E77563B}" srcOrd="0" destOrd="0" presId="urn:microsoft.com/office/officeart/2005/8/layout/hProcess4"/>
    <dgm:cxn modelId="{9FF8DEAF-D181-4EF5-836A-6835F4637AE9}" type="presParOf" srcId="{33592389-B6D2-4119-9855-F3E424F6FE4C}" destId="{7AE17228-338D-4832-9EC2-1883BC414E80}" srcOrd="0" destOrd="0" presId="urn:microsoft.com/office/officeart/2005/8/layout/hProcess4"/>
    <dgm:cxn modelId="{C5C56F12-B283-4E2D-B110-61BE6A9719BB}" type="presParOf" srcId="{33592389-B6D2-4119-9855-F3E424F6FE4C}" destId="{6F3A18CC-A73A-4416-91CF-A06F21F30354}" srcOrd="1" destOrd="0" presId="urn:microsoft.com/office/officeart/2005/8/layout/hProcess4"/>
    <dgm:cxn modelId="{7BC88B71-CE21-4FC8-AEB5-403063796309}" type="presParOf" srcId="{33592389-B6D2-4119-9855-F3E424F6FE4C}" destId="{F1F6DD24-A506-44F0-BF48-235816F75E52}" srcOrd="2" destOrd="0" presId="urn:microsoft.com/office/officeart/2005/8/layout/hProcess4"/>
    <dgm:cxn modelId="{C069427C-2216-4F22-8996-6D0FB9E60D35}" type="presParOf" srcId="{F1F6DD24-A506-44F0-BF48-235816F75E52}" destId="{12562E57-8B10-4AC0-9DD4-52075444A488}" srcOrd="0" destOrd="0" presId="urn:microsoft.com/office/officeart/2005/8/layout/hProcess4"/>
    <dgm:cxn modelId="{BEFDC7B4-2648-48EC-8D38-A502BCCE38A6}" type="presParOf" srcId="{12562E57-8B10-4AC0-9DD4-52075444A488}" destId="{0CBEBB1F-A66F-4BA5-9230-CD6E917ED227}" srcOrd="0" destOrd="0" presId="urn:microsoft.com/office/officeart/2005/8/layout/hProcess4"/>
    <dgm:cxn modelId="{E7C03E82-9F4D-4803-B4A5-13F7F7B9346D}" type="presParOf" srcId="{12562E57-8B10-4AC0-9DD4-52075444A488}" destId="{74A3EB10-42A7-4DD6-BA2D-8E9EC130ADD2}" srcOrd="1" destOrd="0" presId="urn:microsoft.com/office/officeart/2005/8/layout/hProcess4"/>
    <dgm:cxn modelId="{0B308B9F-A5B7-49E6-91A3-609EAA3EAEF3}" type="presParOf" srcId="{12562E57-8B10-4AC0-9DD4-52075444A488}" destId="{B33FA574-AD62-4847-8C5A-B13F538D2BD9}" srcOrd="2" destOrd="0" presId="urn:microsoft.com/office/officeart/2005/8/layout/hProcess4"/>
    <dgm:cxn modelId="{D0E1BBF7-8B53-417A-86DA-CB6E1537C438}" type="presParOf" srcId="{12562E57-8B10-4AC0-9DD4-52075444A488}" destId="{84182517-CFB1-4002-8E35-634D7C4EA73A}" srcOrd="3" destOrd="0" presId="urn:microsoft.com/office/officeart/2005/8/layout/hProcess4"/>
    <dgm:cxn modelId="{349DE3ED-472C-4D36-B179-0466727BA1C2}" type="presParOf" srcId="{12562E57-8B10-4AC0-9DD4-52075444A488}" destId="{D0C35A05-4EC6-4708-A101-58E65CB67F43}" srcOrd="4" destOrd="0" presId="urn:microsoft.com/office/officeart/2005/8/layout/hProcess4"/>
    <dgm:cxn modelId="{F72567FD-2E34-46F5-95BB-738043854BD4}" type="presParOf" srcId="{F1F6DD24-A506-44F0-BF48-235816F75E52}" destId="{E160CF9F-AFB0-4966-805B-EEE89CE48467}" srcOrd="1" destOrd="0" presId="urn:microsoft.com/office/officeart/2005/8/layout/hProcess4"/>
    <dgm:cxn modelId="{6FCD86E8-D092-4D99-A441-5763A0841823}" type="presParOf" srcId="{F1F6DD24-A506-44F0-BF48-235816F75E52}" destId="{796C551F-F683-4FAC-8022-1B1CBA60FD9E}" srcOrd="2" destOrd="0" presId="urn:microsoft.com/office/officeart/2005/8/layout/hProcess4"/>
    <dgm:cxn modelId="{3BC32E21-3ABE-459A-B96B-DEABC24BDC30}" type="presParOf" srcId="{796C551F-F683-4FAC-8022-1B1CBA60FD9E}" destId="{9982E197-2790-4347-A8D9-D9D9D7493B68}" srcOrd="0" destOrd="0" presId="urn:microsoft.com/office/officeart/2005/8/layout/hProcess4"/>
    <dgm:cxn modelId="{995101B9-169B-468E-8D0E-CE49A04A9F2B}" type="presParOf" srcId="{796C551F-F683-4FAC-8022-1B1CBA60FD9E}" destId="{7D05BC3D-244B-4FE5-91D9-3B02369D186A}" srcOrd="1" destOrd="0" presId="urn:microsoft.com/office/officeart/2005/8/layout/hProcess4"/>
    <dgm:cxn modelId="{A0D53A02-994A-494F-B1F4-C7F6D3690D05}" type="presParOf" srcId="{796C551F-F683-4FAC-8022-1B1CBA60FD9E}" destId="{F2962F0E-F41F-4ED0-8216-0594D88DF342}" srcOrd="2" destOrd="0" presId="urn:microsoft.com/office/officeart/2005/8/layout/hProcess4"/>
    <dgm:cxn modelId="{357000F2-E94C-457B-B4D1-C74FEC9D06FA}" type="presParOf" srcId="{796C551F-F683-4FAC-8022-1B1CBA60FD9E}" destId="{1B2192EB-EF4E-4A95-8E8B-6C02985C8DDA}" srcOrd="3" destOrd="0" presId="urn:microsoft.com/office/officeart/2005/8/layout/hProcess4"/>
    <dgm:cxn modelId="{C404B19E-03A8-4BE2-8189-EB35FC9D2BD5}" type="presParOf" srcId="{796C551F-F683-4FAC-8022-1B1CBA60FD9E}" destId="{9B4E0C87-B0D2-47B6-9545-D0D22A817E8B}" srcOrd="4" destOrd="0" presId="urn:microsoft.com/office/officeart/2005/8/layout/hProcess4"/>
    <dgm:cxn modelId="{0108F4EB-1D22-48F8-ADCD-85A561391FC2}" type="presParOf" srcId="{F1F6DD24-A506-44F0-BF48-235816F75E52}" destId="{1C786DF2-CF0C-4C1D-83FB-09CAEB268C23}" srcOrd="3" destOrd="0" presId="urn:microsoft.com/office/officeart/2005/8/layout/hProcess4"/>
    <dgm:cxn modelId="{516C1669-1931-4FB9-9A20-573F2BD891A0}" type="presParOf" srcId="{F1F6DD24-A506-44F0-BF48-235816F75E52}" destId="{737501B0-8741-4273-B484-941B929677C3}" srcOrd="4" destOrd="0" presId="urn:microsoft.com/office/officeart/2005/8/layout/hProcess4"/>
    <dgm:cxn modelId="{F8EC1A43-9502-404D-B5B7-7E8FF8D7F200}" type="presParOf" srcId="{737501B0-8741-4273-B484-941B929677C3}" destId="{2FA1BDBE-BD51-4F3D-9FCE-7B30FE54FED6}" srcOrd="0" destOrd="0" presId="urn:microsoft.com/office/officeart/2005/8/layout/hProcess4"/>
    <dgm:cxn modelId="{3C30FB3C-2994-4C67-8C9B-D0C331777B94}" type="presParOf" srcId="{737501B0-8741-4273-B484-941B929677C3}" destId="{7AB87C1C-27DE-4151-A161-B3E29E77563B}" srcOrd="1" destOrd="0" presId="urn:microsoft.com/office/officeart/2005/8/layout/hProcess4"/>
    <dgm:cxn modelId="{B05D1B2B-2D72-4090-832A-D9F209063026}" type="presParOf" srcId="{737501B0-8741-4273-B484-941B929677C3}" destId="{9B74D127-A3D9-4705-8A6D-8C99B4889DFC}" srcOrd="2" destOrd="0" presId="urn:microsoft.com/office/officeart/2005/8/layout/hProcess4"/>
    <dgm:cxn modelId="{37E68A85-08A5-4CE9-8A99-67EACCFA8F47}" type="presParOf" srcId="{737501B0-8741-4273-B484-941B929677C3}" destId="{01ECFCB9-41DB-4015-98B2-A9AA2FBDB90C}" srcOrd="3" destOrd="0" presId="urn:microsoft.com/office/officeart/2005/8/layout/hProcess4"/>
    <dgm:cxn modelId="{38678FCB-B7DE-4683-95C7-7BD0E5595EA3}" type="presParOf" srcId="{737501B0-8741-4273-B484-941B929677C3}" destId="{AD886A20-162B-4DF9-B900-DBCA808F4869}" srcOrd="4" destOrd="0" presId="urn:microsoft.com/office/officeart/2005/8/layout/hProcess4"/>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9890B3C-0FB5-4E73-8405-0B813973124E}"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16EF45B8-8A35-4E90-B8E1-9FF5DB9D38DA}">
      <dgm:prSet phldrT="[Text]"/>
      <dgm:spPr/>
      <dgm:t>
        <a:bodyPr/>
        <a:lstStyle/>
        <a:p>
          <a:endParaRPr lang="en-GB" dirty="0"/>
        </a:p>
        <a:p>
          <a:r>
            <a:rPr lang="en-GB" dirty="0"/>
            <a:t>Prohibited Act</a:t>
          </a:r>
        </a:p>
        <a:p>
          <a:endParaRPr lang="en-GB" dirty="0"/>
        </a:p>
      </dgm:t>
    </dgm:pt>
    <dgm:pt modelId="{934FD1DB-EBD0-4227-8557-A3E3E24FF078}" type="parTrans" cxnId="{4D9BBC34-E410-483A-AC73-13C886BC0E27}">
      <dgm:prSet/>
      <dgm:spPr/>
      <dgm:t>
        <a:bodyPr/>
        <a:lstStyle/>
        <a:p>
          <a:endParaRPr lang="en-GB"/>
        </a:p>
      </dgm:t>
    </dgm:pt>
    <dgm:pt modelId="{021EA394-1714-48E3-8377-277CCA354A03}" type="sibTrans" cxnId="{4D9BBC34-E410-483A-AC73-13C886BC0E27}">
      <dgm:prSet/>
      <dgm:spPr/>
      <dgm:t>
        <a:bodyPr/>
        <a:lstStyle/>
        <a:p>
          <a:endParaRPr lang="en-GB"/>
        </a:p>
      </dgm:t>
    </dgm:pt>
    <dgm:pt modelId="{91F43BCD-F175-4CA1-AB21-ECF217938DE8}">
      <dgm:prSet phldrT="[Text]"/>
      <dgm:spPr/>
      <dgm:t>
        <a:bodyPr/>
        <a:lstStyle/>
        <a:p>
          <a:r>
            <a:rPr lang="en-GB" dirty="0"/>
            <a:t>Words</a:t>
          </a:r>
        </a:p>
      </dgm:t>
    </dgm:pt>
    <dgm:pt modelId="{B87626C9-B2F9-4ED9-8CA7-656F3903E332}" type="parTrans" cxnId="{6E53FE79-8309-4E1D-9F16-90A722CEE215}">
      <dgm:prSet/>
      <dgm:spPr/>
      <dgm:t>
        <a:bodyPr/>
        <a:lstStyle/>
        <a:p>
          <a:endParaRPr lang="en-GB"/>
        </a:p>
      </dgm:t>
    </dgm:pt>
    <dgm:pt modelId="{530C64FB-1A16-42B1-80E1-7842DC127A99}" type="sibTrans" cxnId="{6E53FE79-8309-4E1D-9F16-90A722CEE215}">
      <dgm:prSet/>
      <dgm:spPr/>
      <dgm:t>
        <a:bodyPr/>
        <a:lstStyle/>
        <a:p>
          <a:endParaRPr lang="en-GB"/>
        </a:p>
      </dgm:t>
    </dgm:pt>
    <dgm:pt modelId="{B3FC0B8D-DCA2-4EF6-9153-E763E536200F}">
      <dgm:prSet phldrT="[Text]"/>
      <dgm:spPr/>
      <dgm:t>
        <a:bodyPr/>
        <a:lstStyle/>
        <a:p>
          <a:endParaRPr lang="en-GB" dirty="0"/>
        </a:p>
        <a:p>
          <a:r>
            <a:rPr lang="en-GB" dirty="0"/>
            <a:t>Silence</a:t>
          </a:r>
        </a:p>
        <a:p>
          <a:endParaRPr lang="en-GB" dirty="0"/>
        </a:p>
      </dgm:t>
    </dgm:pt>
    <dgm:pt modelId="{D34ACA18-1499-4570-8842-01B0699808CB}" type="parTrans" cxnId="{0A1143C5-6E5E-4540-8612-A2F09FD0B586}">
      <dgm:prSet/>
      <dgm:spPr/>
      <dgm:t>
        <a:bodyPr/>
        <a:lstStyle/>
        <a:p>
          <a:endParaRPr lang="en-GB"/>
        </a:p>
      </dgm:t>
    </dgm:pt>
    <dgm:pt modelId="{D3B203AA-AEFA-42AE-83C2-506505B47E0B}" type="sibTrans" cxnId="{0A1143C5-6E5E-4540-8612-A2F09FD0B586}">
      <dgm:prSet/>
      <dgm:spPr/>
      <dgm:t>
        <a:bodyPr/>
        <a:lstStyle/>
        <a:p>
          <a:endParaRPr lang="en-GB"/>
        </a:p>
      </dgm:t>
    </dgm:pt>
    <dgm:pt modelId="{0A3741CE-C7A7-4D2D-B73A-6E57698940F7}">
      <dgm:prSet phldrT="[Text]"/>
      <dgm:spPr/>
      <dgm:t>
        <a:bodyPr/>
        <a:lstStyle/>
        <a:p>
          <a:r>
            <a:rPr lang="en-GB" dirty="0"/>
            <a:t>Voluntary</a:t>
          </a:r>
        </a:p>
      </dgm:t>
    </dgm:pt>
    <dgm:pt modelId="{CA46F1FF-78C2-422C-AC37-3EB06B112C50}" type="parTrans" cxnId="{A3BF3860-E1F2-4F3F-90EC-050E69711793}">
      <dgm:prSet/>
      <dgm:spPr/>
      <dgm:t>
        <a:bodyPr/>
        <a:lstStyle/>
        <a:p>
          <a:endParaRPr lang="en-GB"/>
        </a:p>
      </dgm:t>
    </dgm:pt>
    <dgm:pt modelId="{E6AF7590-1ACA-49CF-881F-2EF924EDDE95}" type="sibTrans" cxnId="{A3BF3860-E1F2-4F3F-90EC-050E69711793}">
      <dgm:prSet/>
      <dgm:spPr/>
      <dgm:t>
        <a:bodyPr/>
        <a:lstStyle/>
        <a:p>
          <a:endParaRPr lang="en-GB"/>
        </a:p>
      </dgm:t>
    </dgm:pt>
    <dgm:pt modelId="{D123B1ED-4E22-4889-BB86-79E6DAD91923}">
      <dgm:prSet/>
      <dgm:spPr/>
      <dgm:t>
        <a:bodyPr/>
        <a:lstStyle/>
        <a:p>
          <a:r>
            <a:rPr lang="en-GB"/>
            <a:t>Omission</a:t>
          </a:r>
          <a:endParaRPr lang="en-GB" dirty="0"/>
        </a:p>
      </dgm:t>
    </dgm:pt>
    <dgm:pt modelId="{793D2493-D740-4BE6-B41F-58AFF08CE9CD}" type="parTrans" cxnId="{76811467-0DD4-4615-818C-9837D54279A9}">
      <dgm:prSet/>
      <dgm:spPr/>
      <dgm:t>
        <a:bodyPr/>
        <a:lstStyle/>
        <a:p>
          <a:endParaRPr lang="en-GB"/>
        </a:p>
      </dgm:t>
    </dgm:pt>
    <dgm:pt modelId="{01BD86E3-0E6A-4841-BE5B-AB510A1062A7}" type="sibTrans" cxnId="{76811467-0DD4-4615-818C-9837D54279A9}">
      <dgm:prSet/>
      <dgm:spPr/>
      <dgm:t>
        <a:bodyPr/>
        <a:lstStyle/>
        <a:p>
          <a:endParaRPr lang="en-GB"/>
        </a:p>
      </dgm:t>
    </dgm:pt>
    <dgm:pt modelId="{5C41503D-D957-4535-B487-BD7AB827F3F0}" type="pres">
      <dgm:prSet presAssocID="{F9890B3C-0FB5-4E73-8405-0B813973124E}" presName="diagram" presStyleCnt="0">
        <dgm:presLayoutVars>
          <dgm:dir/>
          <dgm:resizeHandles val="exact"/>
        </dgm:presLayoutVars>
      </dgm:prSet>
      <dgm:spPr/>
    </dgm:pt>
    <dgm:pt modelId="{E266DE7D-B662-46D8-A63F-EB6EAAA554A7}" type="pres">
      <dgm:prSet presAssocID="{16EF45B8-8A35-4E90-B8E1-9FF5DB9D38DA}" presName="node" presStyleLbl="node1" presStyleIdx="0" presStyleCnt="5">
        <dgm:presLayoutVars>
          <dgm:bulletEnabled val="1"/>
        </dgm:presLayoutVars>
      </dgm:prSet>
      <dgm:spPr/>
    </dgm:pt>
    <dgm:pt modelId="{14A7BC44-DAD2-4E40-8DDD-61DC3D7A0EF5}" type="pres">
      <dgm:prSet presAssocID="{021EA394-1714-48E3-8377-277CCA354A03}" presName="sibTrans" presStyleCnt="0"/>
      <dgm:spPr/>
    </dgm:pt>
    <dgm:pt modelId="{D5725CEE-CEE3-4D36-B349-4E8B38DA169C}" type="pres">
      <dgm:prSet presAssocID="{91F43BCD-F175-4CA1-AB21-ECF217938DE8}" presName="node" presStyleLbl="node1" presStyleIdx="1" presStyleCnt="5">
        <dgm:presLayoutVars>
          <dgm:bulletEnabled val="1"/>
        </dgm:presLayoutVars>
      </dgm:prSet>
      <dgm:spPr/>
    </dgm:pt>
    <dgm:pt modelId="{DD744A4B-5FA5-465C-BCC0-C252BB264224}" type="pres">
      <dgm:prSet presAssocID="{530C64FB-1A16-42B1-80E1-7842DC127A99}" presName="sibTrans" presStyleCnt="0"/>
      <dgm:spPr/>
    </dgm:pt>
    <dgm:pt modelId="{4147E62A-74B0-48B0-87C0-D054079A8D48}" type="pres">
      <dgm:prSet presAssocID="{B3FC0B8D-DCA2-4EF6-9153-E763E536200F}" presName="node" presStyleLbl="node1" presStyleIdx="2" presStyleCnt="5">
        <dgm:presLayoutVars>
          <dgm:bulletEnabled val="1"/>
        </dgm:presLayoutVars>
      </dgm:prSet>
      <dgm:spPr/>
    </dgm:pt>
    <dgm:pt modelId="{44A9091E-612B-49F1-8DA5-C6F90BE7E407}" type="pres">
      <dgm:prSet presAssocID="{D3B203AA-AEFA-42AE-83C2-506505B47E0B}" presName="sibTrans" presStyleCnt="0"/>
      <dgm:spPr/>
    </dgm:pt>
    <dgm:pt modelId="{5E22659C-70A9-4F31-AC6E-66D79BEAD8ED}" type="pres">
      <dgm:prSet presAssocID="{0A3741CE-C7A7-4D2D-B73A-6E57698940F7}" presName="node" presStyleLbl="node1" presStyleIdx="3" presStyleCnt="5">
        <dgm:presLayoutVars>
          <dgm:bulletEnabled val="1"/>
        </dgm:presLayoutVars>
      </dgm:prSet>
      <dgm:spPr/>
    </dgm:pt>
    <dgm:pt modelId="{23862075-FA5F-4260-A5AB-DD5DAE082D47}" type="pres">
      <dgm:prSet presAssocID="{E6AF7590-1ACA-49CF-881F-2EF924EDDE95}" presName="sibTrans" presStyleCnt="0"/>
      <dgm:spPr/>
    </dgm:pt>
    <dgm:pt modelId="{FE50843F-9FEB-4A43-97B1-469497EB43EE}" type="pres">
      <dgm:prSet presAssocID="{D123B1ED-4E22-4889-BB86-79E6DAD91923}" presName="node" presStyleLbl="node1" presStyleIdx="4" presStyleCnt="5">
        <dgm:presLayoutVars>
          <dgm:bulletEnabled val="1"/>
        </dgm:presLayoutVars>
      </dgm:prSet>
      <dgm:spPr/>
    </dgm:pt>
  </dgm:ptLst>
  <dgm:cxnLst>
    <dgm:cxn modelId="{EB32EF08-5258-49DA-82C0-A1CD378F3C68}" type="presOf" srcId="{0A3741CE-C7A7-4D2D-B73A-6E57698940F7}" destId="{5E22659C-70A9-4F31-AC6E-66D79BEAD8ED}" srcOrd="0" destOrd="0" presId="urn:microsoft.com/office/officeart/2005/8/layout/default"/>
    <dgm:cxn modelId="{1103C113-CF0C-4563-9989-A810810A7000}" type="presOf" srcId="{B3FC0B8D-DCA2-4EF6-9153-E763E536200F}" destId="{4147E62A-74B0-48B0-87C0-D054079A8D48}" srcOrd="0" destOrd="0" presId="urn:microsoft.com/office/officeart/2005/8/layout/default"/>
    <dgm:cxn modelId="{4D9BBC34-E410-483A-AC73-13C886BC0E27}" srcId="{F9890B3C-0FB5-4E73-8405-0B813973124E}" destId="{16EF45B8-8A35-4E90-B8E1-9FF5DB9D38DA}" srcOrd="0" destOrd="0" parTransId="{934FD1DB-EBD0-4227-8557-A3E3E24FF078}" sibTransId="{021EA394-1714-48E3-8377-277CCA354A03}"/>
    <dgm:cxn modelId="{A3BF3860-E1F2-4F3F-90EC-050E69711793}" srcId="{F9890B3C-0FB5-4E73-8405-0B813973124E}" destId="{0A3741CE-C7A7-4D2D-B73A-6E57698940F7}" srcOrd="3" destOrd="0" parTransId="{CA46F1FF-78C2-422C-AC37-3EB06B112C50}" sibTransId="{E6AF7590-1ACA-49CF-881F-2EF924EDDE95}"/>
    <dgm:cxn modelId="{76811467-0DD4-4615-818C-9837D54279A9}" srcId="{F9890B3C-0FB5-4E73-8405-0B813973124E}" destId="{D123B1ED-4E22-4889-BB86-79E6DAD91923}" srcOrd="4" destOrd="0" parTransId="{793D2493-D740-4BE6-B41F-58AFF08CE9CD}" sibTransId="{01BD86E3-0E6A-4841-BE5B-AB510A1062A7}"/>
    <dgm:cxn modelId="{6E53FE79-8309-4E1D-9F16-90A722CEE215}" srcId="{F9890B3C-0FB5-4E73-8405-0B813973124E}" destId="{91F43BCD-F175-4CA1-AB21-ECF217938DE8}" srcOrd="1" destOrd="0" parTransId="{B87626C9-B2F9-4ED9-8CA7-656F3903E332}" sibTransId="{530C64FB-1A16-42B1-80E1-7842DC127A99}"/>
    <dgm:cxn modelId="{F0C1E499-55A9-4A16-B0A7-DF1D9ABCE8A2}" type="presOf" srcId="{16EF45B8-8A35-4E90-B8E1-9FF5DB9D38DA}" destId="{E266DE7D-B662-46D8-A63F-EB6EAAA554A7}" srcOrd="0" destOrd="0" presId="urn:microsoft.com/office/officeart/2005/8/layout/default"/>
    <dgm:cxn modelId="{72955CC2-7E7E-41A2-BF04-04E041F6ECBB}" type="presOf" srcId="{D123B1ED-4E22-4889-BB86-79E6DAD91923}" destId="{FE50843F-9FEB-4A43-97B1-469497EB43EE}" srcOrd="0" destOrd="0" presId="urn:microsoft.com/office/officeart/2005/8/layout/default"/>
    <dgm:cxn modelId="{0A1143C5-6E5E-4540-8612-A2F09FD0B586}" srcId="{F9890B3C-0FB5-4E73-8405-0B813973124E}" destId="{B3FC0B8D-DCA2-4EF6-9153-E763E536200F}" srcOrd="2" destOrd="0" parTransId="{D34ACA18-1499-4570-8842-01B0699808CB}" sibTransId="{D3B203AA-AEFA-42AE-83C2-506505B47E0B}"/>
    <dgm:cxn modelId="{AA322CD0-5060-40AD-B230-7559E869D3E5}" type="presOf" srcId="{F9890B3C-0FB5-4E73-8405-0B813973124E}" destId="{5C41503D-D957-4535-B487-BD7AB827F3F0}" srcOrd="0" destOrd="0" presId="urn:microsoft.com/office/officeart/2005/8/layout/default"/>
    <dgm:cxn modelId="{FF5C11E5-D994-4067-A0AF-393D465BB86B}" type="presOf" srcId="{91F43BCD-F175-4CA1-AB21-ECF217938DE8}" destId="{D5725CEE-CEE3-4D36-B349-4E8B38DA169C}" srcOrd="0" destOrd="0" presId="urn:microsoft.com/office/officeart/2005/8/layout/default"/>
    <dgm:cxn modelId="{2632967B-34AF-4A80-A47B-7E0370D51690}" type="presParOf" srcId="{5C41503D-D957-4535-B487-BD7AB827F3F0}" destId="{E266DE7D-B662-46D8-A63F-EB6EAAA554A7}" srcOrd="0" destOrd="0" presId="urn:microsoft.com/office/officeart/2005/8/layout/default"/>
    <dgm:cxn modelId="{6F94D0B6-5E20-4AA3-A1A3-D1FD28F6E14C}" type="presParOf" srcId="{5C41503D-D957-4535-B487-BD7AB827F3F0}" destId="{14A7BC44-DAD2-4E40-8DDD-61DC3D7A0EF5}" srcOrd="1" destOrd="0" presId="urn:microsoft.com/office/officeart/2005/8/layout/default"/>
    <dgm:cxn modelId="{C3650A5E-1120-4BAA-A76C-065E03E8ED3F}" type="presParOf" srcId="{5C41503D-D957-4535-B487-BD7AB827F3F0}" destId="{D5725CEE-CEE3-4D36-B349-4E8B38DA169C}" srcOrd="2" destOrd="0" presId="urn:microsoft.com/office/officeart/2005/8/layout/default"/>
    <dgm:cxn modelId="{7450E1CE-560E-4F61-B11C-3FD3A853169D}" type="presParOf" srcId="{5C41503D-D957-4535-B487-BD7AB827F3F0}" destId="{DD744A4B-5FA5-465C-BCC0-C252BB264224}" srcOrd="3" destOrd="0" presId="urn:microsoft.com/office/officeart/2005/8/layout/default"/>
    <dgm:cxn modelId="{7E80AAB6-144F-4C0D-AEB7-C2E519800B55}" type="presParOf" srcId="{5C41503D-D957-4535-B487-BD7AB827F3F0}" destId="{4147E62A-74B0-48B0-87C0-D054079A8D48}" srcOrd="4" destOrd="0" presId="urn:microsoft.com/office/officeart/2005/8/layout/default"/>
    <dgm:cxn modelId="{A13664D8-352B-458B-B56D-EAAC5102FEBE}" type="presParOf" srcId="{5C41503D-D957-4535-B487-BD7AB827F3F0}" destId="{44A9091E-612B-49F1-8DA5-C6F90BE7E407}" srcOrd="5" destOrd="0" presId="urn:microsoft.com/office/officeart/2005/8/layout/default"/>
    <dgm:cxn modelId="{55A19E3E-5EE9-469A-8B85-3339DD090845}" type="presParOf" srcId="{5C41503D-D957-4535-B487-BD7AB827F3F0}" destId="{5E22659C-70A9-4F31-AC6E-66D79BEAD8ED}" srcOrd="6" destOrd="0" presId="urn:microsoft.com/office/officeart/2005/8/layout/default"/>
    <dgm:cxn modelId="{A510D9FA-4C4D-4068-BC0F-E8DA1F1D2F85}" type="presParOf" srcId="{5C41503D-D957-4535-B487-BD7AB827F3F0}" destId="{23862075-FA5F-4260-A5AB-DD5DAE082D47}" srcOrd="7" destOrd="0" presId="urn:microsoft.com/office/officeart/2005/8/layout/default"/>
    <dgm:cxn modelId="{31D2D3C7-92C5-44FF-8363-A7EBA29FAD3A}" type="presParOf" srcId="{5C41503D-D957-4535-B487-BD7AB827F3F0}" destId="{FE50843F-9FEB-4A43-97B1-469497EB43EE}" srcOrd="8" destOrd="0" presId="urn:microsoft.com/office/officeart/2005/8/layout/default"/>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6EE37666-10A4-4F3E-9C7E-DE6705406020}" type="doc">
      <dgm:prSet loTypeId="urn:microsoft.com/office/officeart/2005/8/layout/hierarchy3" loCatId="relationship" qsTypeId="urn:microsoft.com/office/officeart/2005/8/quickstyle/simple1" qsCatId="simple" csTypeId="urn:microsoft.com/office/officeart/2005/8/colors/accent1_2" csCatId="accent1" phldr="1"/>
      <dgm:spPr/>
      <dgm:t>
        <a:bodyPr/>
        <a:lstStyle/>
        <a:p>
          <a:endParaRPr lang="en-GB"/>
        </a:p>
      </dgm:t>
    </dgm:pt>
    <dgm:pt modelId="{F4714994-B1C9-47D0-AE01-251F7028B37D}">
      <dgm:prSet phldrT="[Text]"/>
      <dgm:spPr/>
      <dgm:t>
        <a:bodyPr/>
        <a:lstStyle/>
        <a:p>
          <a:r>
            <a:rPr lang="en-GB" dirty="0"/>
            <a:t>Conduct crimes</a:t>
          </a:r>
        </a:p>
      </dgm:t>
    </dgm:pt>
    <dgm:pt modelId="{8E038BCA-4FC2-4123-BF3F-BF320802DFFA}" type="parTrans" cxnId="{2BAC1B07-59FA-4D21-A496-EE9BE845EA63}">
      <dgm:prSet/>
      <dgm:spPr/>
      <dgm:t>
        <a:bodyPr/>
        <a:lstStyle/>
        <a:p>
          <a:endParaRPr lang="en-GB"/>
        </a:p>
      </dgm:t>
    </dgm:pt>
    <dgm:pt modelId="{0E70DE0D-83A3-45EB-B373-65A6311827C9}" type="sibTrans" cxnId="{2BAC1B07-59FA-4D21-A496-EE9BE845EA63}">
      <dgm:prSet/>
      <dgm:spPr/>
      <dgm:t>
        <a:bodyPr/>
        <a:lstStyle/>
        <a:p>
          <a:endParaRPr lang="en-GB"/>
        </a:p>
      </dgm:t>
    </dgm:pt>
    <dgm:pt modelId="{3AF61CD4-33A7-43E8-89ED-08A1E80AC220}">
      <dgm:prSet phldrT="[Text]"/>
      <dgm:spPr/>
      <dgm:t>
        <a:bodyPr/>
        <a:lstStyle/>
        <a:p>
          <a:r>
            <a:rPr lang="en-GB" dirty="0"/>
            <a:t>Conduct alone</a:t>
          </a:r>
        </a:p>
      </dgm:t>
    </dgm:pt>
    <dgm:pt modelId="{645D6926-C422-446E-A556-1927DEA63511}" type="parTrans" cxnId="{0BE9B33A-1D38-4328-B5AC-BF6A2B240CB5}">
      <dgm:prSet/>
      <dgm:spPr/>
      <dgm:t>
        <a:bodyPr/>
        <a:lstStyle/>
        <a:p>
          <a:endParaRPr lang="en-GB"/>
        </a:p>
      </dgm:t>
    </dgm:pt>
    <dgm:pt modelId="{04599F44-59FD-4FC2-8D78-4F9CE118BDE1}" type="sibTrans" cxnId="{0BE9B33A-1D38-4328-B5AC-BF6A2B240CB5}">
      <dgm:prSet/>
      <dgm:spPr/>
      <dgm:t>
        <a:bodyPr/>
        <a:lstStyle/>
        <a:p>
          <a:endParaRPr lang="en-GB"/>
        </a:p>
      </dgm:t>
    </dgm:pt>
    <dgm:pt modelId="{54A5E74E-9653-4F04-A75F-52142A3A15E7}">
      <dgm:prSet phldrT="[Text]"/>
      <dgm:spPr/>
      <dgm:t>
        <a:bodyPr/>
        <a:lstStyle/>
        <a:p>
          <a:r>
            <a:rPr lang="en-GB" dirty="0"/>
            <a:t>No result required</a:t>
          </a:r>
        </a:p>
      </dgm:t>
    </dgm:pt>
    <dgm:pt modelId="{48D45B83-3192-4646-A912-59D604E38064}" type="parTrans" cxnId="{4B684CE2-06E1-482A-B0F9-69420E85CB4D}">
      <dgm:prSet/>
      <dgm:spPr/>
      <dgm:t>
        <a:bodyPr/>
        <a:lstStyle/>
        <a:p>
          <a:endParaRPr lang="en-GB"/>
        </a:p>
      </dgm:t>
    </dgm:pt>
    <dgm:pt modelId="{0EE3FA99-87D1-4CA1-9EED-AFD0E9D8BA1D}" type="sibTrans" cxnId="{4B684CE2-06E1-482A-B0F9-69420E85CB4D}">
      <dgm:prSet/>
      <dgm:spPr/>
      <dgm:t>
        <a:bodyPr/>
        <a:lstStyle/>
        <a:p>
          <a:endParaRPr lang="en-GB"/>
        </a:p>
      </dgm:t>
    </dgm:pt>
    <dgm:pt modelId="{B568BD3F-7C28-4072-B947-FEA1A0803BA9}">
      <dgm:prSet phldrT="[Text]"/>
      <dgm:spPr/>
      <dgm:t>
        <a:bodyPr/>
        <a:lstStyle/>
        <a:p>
          <a:r>
            <a:rPr lang="en-GB" dirty="0"/>
            <a:t>Result crimes</a:t>
          </a:r>
        </a:p>
      </dgm:t>
    </dgm:pt>
    <dgm:pt modelId="{549319F5-B76E-4031-8E88-F52CA347372B}" type="parTrans" cxnId="{816EF95F-28CF-456C-B0C2-BAC012A8CE08}">
      <dgm:prSet/>
      <dgm:spPr/>
      <dgm:t>
        <a:bodyPr/>
        <a:lstStyle/>
        <a:p>
          <a:endParaRPr lang="en-GB"/>
        </a:p>
      </dgm:t>
    </dgm:pt>
    <dgm:pt modelId="{1CC39373-D378-4F71-844B-65B9845A65BC}" type="sibTrans" cxnId="{816EF95F-28CF-456C-B0C2-BAC012A8CE08}">
      <dgm:prSet/>
      <dgm:spPr/>
      <dgm:t>
        <a:bodyPr/>
        <a:lstStyle/>
        <a:p>
          <a:endParaRPr lang="en-GB"/>
        </a:p>
      </dgm:t>
    </dgm:pt>
    <dgm:pt modelId="{8BB1DF4D-E801-456E-9B2C-B716191F5776}">
      <dgm:prSet phldrT="[Text]"/>
      <dgm:spPr/>
      <dgm:t>
        <a:bodyPr/>
        <a:lstStyle/>
        <a:p>
          <a:r>
            <a:rPr lang="en-GB" dirty="0"/>
            <a:t>Result required</a:t>
          </a:r>
        </a:p>
      </dgm:t>
    </dgm:pt>
    <dgm:pt modelId="{5453B272-9640-4C1F-A520-79CB0F11B278}" type="parTrans" cxnId="{18B33072-9834-4D72-BBFC-7AD592BFC89E}">
      <dgm:prSet/>
      <dgm:spPr/>
      <dgm:t>
        <a:bodyPr/>
        <a:lstStyle/>
        <a:p>
          <a:endParaRPr lang="en-GB"/>
        </a:p>
      </dgm:t>
    </dgm:pt>
    <dgm:pt modelId="{94D75963-2E7F-4C5F-B7EE-93EB25E48287}" type="sibTrans" cxnId="{18B33072-9834-4D72-BBFC-7AD592BFC89E}">
      <dgm:prSet/>
      <dgm:spPr/>
      <dgm:t>
        <a:bodyPr/>
        <a:lstStyle/>
        <a:p>
          <a:endParaRPr lang="en-GB"/>
        </a:p>
      </dgm:t>
    </dgm:pt>
    <dgm:pt modelId="{160758AD-ED58-48C1-B046-70CCDC6A1996}">
      <dgm:prSet phldrT="[Text]"/>
      <dgm:spPr/>
      <dgm:t>
        <a:bodyPr/>
        <a:lstStyle/>
        <a:p>
          <a:r>
            <a:rPr lang="en-GB" dirty="0"/>
            <a:t>Causal link</a:t>
          </a:r>
        </a:p>
      </dgm:t>
    </dgm:pt>
    <dgm:pt modelId="{336B1012-E71E-44E1-95C6-8996BAA820C2}" type="parTrans" cxnId="{7D0DD9AA-1652-452A-BFAF-7F3C37CC7604}">
      <dgm:prSet/>
      <dgm:spPr/>
      <dgm:t>
        <a:bodyPr/>
        <a:lstStyle/>
        <a:p>
          <a:endParaRPr lang="en-GB"/>
        </a:p>
      </dgm:t>
    </dgm:pt>
    <dgm:pt modelId="{765041E4-F29F-430D-919B-D3CF4FC33FCC}" type="sibTrans" cxnId="{7D0DD9AA-1652-452A-BFAF-7F3C37CC7604}">
      <dgm:prSet/>
      <dgm:spPr/>
      <dgm:t>
        <a:bodyPr/>
        <a:lstStyle/>
        <a:p>
          <a:endParaRPr lang="en-GB"/>
        </a:p>
      </dgm:t>
    </dgm:pt>
    <dgm:pt modelId="{A461FAF5-7514-49C0-BB3E-DBB0F7877179}" type="pres">
      <dgm:prSet presAssocID="{6EE37666-10A4-4F3E-9C7E-DE6705406020}" presName="diagram" presStyleCnt="0">
        <dgm:presLayoutVars>
          <dgm:chPref val="1"/>
          <dgm:dir/>
          <dgm:animOne val="branch"/>
          <dgm:animLvl val="lvl"/>
          <dgm:resizeHandles/>
        </dgm:presLayoutVars>
      </dgm:prSet>
      <dgm:spPr/>
    </dgm:pt>
    <dgm:pt modelId="{2207924A-A274-4C87-8B55-959921F91FEA}" type="pres">
      <dgm:prSet presAssocID="{F4714994-B1C9-47D0-AE01-251F7028B37D}" presName="root" presStyleCnt="0"/>
      <dgm:spPr/>
    </dgm:pt>
    <dgm:pt modelId="{202C1275-E57D-4F5B-92AE-712396F9CA6A}" type="pres">
      <dgm:prSet presAssocID="{F4714994-B1C9-47D0-AE01-251F7028B37D}" presName="rootComposite" presStyleCnt="0"/>
      <dgm:spPr/>
    </dgm:pt>
    <dgm:pt modelId="{D7CDBB37-D8BF-4670-BB17-84A7A99806CF}" type="pres">
      <dgm:prSet presAssocID="{F4714994-B1C9-47D0-AE01-251F7028B37D}" presName="rootText" presStyleLbl="node1" presStyleIdx="0" presStyleCnt="2"/>
      <dgm:spPr/>
    </dgm:pt>
    <dgm:pt modelId="{294531CC-2A72-4162-A4D9-BC764C301BAB}" type="pres">
      <dgm:prSet presAssocID="{F4714994-B1C9-47D0-AE01-251F7028B37D}" presName="rootConnector" presStyleLbl="node1" presStyleIdx="0" presStyleCnt="2"/>
      <dgm:spPr/>
    </dgm:pt>
    <dgm:pt modelId="{1D705E98-C634-42CA-BC28-0ED632127B64}" type="pres">
      <dgm:prSet presAssocID="{F4714994-B1C9-47D0-AE01-251F7028B37D}" presName="childShape" presStyleCnt="0"/>
      <dgm:spPr/>
    </dgm:pt>
    <dgm:pt modelId="{D1338C52-8ED4-4D28-99DD-947129F67CDE}" type="pres">
      <dgm:prSet presAssocID="{645D6926-C422-446E-A556-1927DEA63511}" presName="Name13" presStyleLbl="parChTrans1D2" presStyleIdx="0" presStyleCnt="4"/>
      <dgm:spPr/>
    </dgm:pt>
    <dgm:pt modelId="{51C0695D-FF01-4F19-9203-68F8F08C21A9}" type="pres">
      <dgm:prSet presAssocID="{3AF61CD4-33A7-43E8-89ED-08A1E80AC220}" presName="childText" presStyleLbl="bgAcc1" presStyleIdx="0" presStyleCnt="4">
        <dgm:presLayoutVars>
          <dgm:bulletEnabled val="1"/>
        </dgm:presLayoutVars>
      </dgm:prSet>
      <dgm:spPr/>
    </dgm:pt>
    <dgm:pt modelId="{ECD531DC-0CC2-4194-A11B-22A05096E886}" type="pres">
      <dgm:prSet presAssocID="{48D45B83-3192-4646-A912-59D604E38064}" presName="Name13" presStyleLbl="parChTrans1D2" presStyleIdx="1" presStyleCnt="4"/>
      <dgm:spPr/>
    </dgm:pt>
    <dgm:pt modelId="{EE0BE1C9-AA18-446B-9B9D-4FE12F0168B3}" type="pres">
      <dgm:prSet presAssocID="{54A5E74E-9653-4F04-A75F-52142A3A15E7}" presName="childText" presStyleLbl="bgAcc1" presStyleIdx="1" presStyleCnt="4">
        <dgm:presLayoutVars>
          <dgm:bulletEnabled val="1"/>
        </dgm:presLayoutVars>
      </dgm:prSet>
      <dgm:spPr/>
    </dgm:pt>
    <dgm:pt modelId="{3322F7BF-394C-4C51-9356-F6E113C83788}" type="pres">
      <dgm:prSet presAssocID="{B568BD3F-7C28-4072-B947-FEA1A0803BA9}" presName="root" presStyleCnt="0"/>
      <dgm:spPr/>
    </dgm:pt>
    <dgm:pt modelId="{E7E60227-C264-4C54-95A8-7A3D3B2CCA28}" type="pres">
      <dgm:prSet presAssocID="{B568BD3F-7C28-4072-B947-FEA1A0803BA9}" presName="rootComposite" presStyleCnt="0"/>
      <dgm:spPr/>
    </dgm:pt>
    <dgm:pt modelId="{A8E7EADE-9DF9-41D4-B2A2-AE39206357A0}" type="pres">
      <dgm:prSet presAssocID="{B568BD3F-7C28-4072-B947-FEA1A0803BA9}" presName="rootText" presStyleLbl="node1" presStyleIdx="1" presStyleCnt="2"/>
      <dgm:spPr/>
    </dgm:pt>
    <dgm:pt modelId="{8F5F6D29-AF25-48EE-A677-981BE491E112}" type="pres">
      <dgm:prSet presAssocID="{B568BD3F-7C28-4072-B947-FEA1A0803BA9}" presName="rootConnector" presStyleLbl="node1" presStyleIdx="1" presStyleCnt="2"/>
      <dgm:spPr/>
    </dgm:pt>
    <dgm:pt modelId="{B0837FDD-497A-453F-B06B-17D9BC2E58EB}" type="pres">
      <dgm:prSet presAssocID="{B568BD3F-7C28-4072-B947-FEA1A0803BA9}" presName="childShape" presStyleCnt="0"/>
      <dgm:spPr/>
    </dgm:pt>
    <dgm:pt modelId="{6A2261B2-6A66-4F34-AA4D-FB154A8815A5}" type="pres">
      <dgm:prSet presAssocID="{5453B272-9640-4C1F-A520-79CB0F11B278}" presName="Name13" presStyleLbl="parChTrans1D2" presStyleIdx="2" presStyleCnt="4"/>
      <dgm:spPr/>
    </dgm:pt>
    <dgm:pt modelId="{9CA5A246-15FD-42A3-92EF-79619CC99751}" type="pres">
      <dgm:prSet presAssocID="{8BB1DF4D-E801-456E-9B2C-B716191F5776}" presName="childText" presStyleLbl="bgAcc1" presStyleIdx="2" presStyleCnt="4" custLinFactNeighborX="-471" custLinFactNeighborY="-2186">
        <dgm:presLayoutVars>
          <dgm:bulletEnabled val="1"/>
        </dgm:presLayoutVars>
      </dgm:prSet>
      <dgm:spPr/>
    </dgm:pt>
    <dgm:pt modelId="{61A4A30A-58D4-4C8B-83BE-0BD77601294D}" type="pres">
      <dgm:prSet presAssocID="{336B1012-E71E-44E1-95C6-8996BAA820C2}" presName="Name13" presStyleLbl="parChTrans1D2" presStyleIdx="3" presStyleCnt="4"/>
      <dgm:spPr/>
    </dgm:pt>
    <dgm:pt modelId="{BCE5DE18-29BA-43A1-A23B-6E6282E79809}" type="pres">
      <dgm:prSet presAssocID="{160758AD-ED58-48C1-B046-70CCDC6A1996}" presName="childText" presStyleLbl="bgAcc1" presStyleIdx="3" presStyleCnt="4">
        <dgm:presLayoutVars>
          <dgm:bulletEnabled val="1"/>
        </dgm:presLayoutVars>
      </dgm:prSet>
      <dgm:spPr/>
    </dgm:pt>
  </dgm:ptLst>
  <dgm:cxnLst>
    <dgm:cxn modelId="{2BAC1B07-59FA-4D21-A496-EE9BE845EA63}" srcId="{6EE37666-10A4-4F3E-9C7E-DE6705406020}" destId="{F4714994-B1C9-47D0-AE01-251F7028B37D}" srcOrd="0" destOrd="0" parTransId="{8E038BCA-4FC2-4123-BF3F-BF320802DFFA}" sibTransId="{0E70DE0D-83A3-45EB-B373-65A6311827C9}"/>
    <dgm:cxn modelId="{21896A0C-39A4-4DA3-9B6B-762707D50FEB}" type="presOf" srcId="{336B1012-E71E-44E1-95C6-8996BAA820C2}" destId="{61A4A30A-58D4-4C8B-83BE-0BD77601294D}" srcOrd="0" destOrd="0" presId="urn:microsoft.com/office/officeart/2005/8/layout/hierarchy3"/>
    <dgm:cxn modelId="{97CADB1B-6CE0-4D12-AF60-EE67C45DC800}" type="presOf" srcId="{6EE37666-10A4-4F3E-9C7E-DE6705406020}" destId="{A461FAF5-7514-49C0-BB3E-DBB0F7877179}" srcOrd="0" destOrd="0" presId="urn:microsoft.com/office/officeart/2005/8/layout/hierarchy3"/>
    <dgm:cxn modelId="{3653DE28-A6CE-42D9-BCF5-AE8ED082B3A6}" type="presOf" srcId="{F4714994-B1C9-47D0-AE01-251F7028B37D}" destId="{294531CC-2A72-4162-A4D9-BC764C301BAB}" srcOrd="1" destOrd="0" presId="urn:microsoft.com/office/officeart/2005/8/layout/hierarchy3"/>
    <dgm:cxn modelId="{493DBD37-ACDF-4873-9AF0-73BB4F2CE547}" type="presOf" srcId="{F4714994-B1C9-47D0-AE01-251F7028B37D}" destId="{D7CDBB37-D8BF-4670-BB17-84A7A99806CF}" srcOrd="0" destOrd="0" presId="urn:microsoft.com/office/officeart/2005/8/layout/hierarchy3"/>
    <dgm:cxn modelId="{0BE9B33A-1D38-4328-B5AC-BF6A2B240CB5}" srcId="{F4714994-B1C9-47D0-AE01-251F7028B37D}" destId="{3AF61CD4-33A7-43E8-89ED-08A1E80AC220}" srcOrd="0" destOrd="0" parTransId="{645D6926-C422-446E-A556-1927DEA63511}" sibTransId="{04599F44-59FD-4FC2-8D78-4F9CE118BDE1}"/>
    <dgm:cxn modelId="{DDA75B5E-96E4-4863-9504-1DB57370DFD1}" type="presOf" srcId="{645D6926-C422-446E-A556-1927DEA63511}" destId="{D1338C52-8ED4-4D28-99DD-947129F67CDE}" srcOrd="0" destOrd="0" presId="urn:microsoft.com/office/officeart/2005/8/layout/hierarchy3"/>
    <dgm:cxn modelId="{816EF95F-28CF-456C-B0C2-BAC012A8CE08}" srcId="{6EE37666-10A4-4F3E-9C7E-DE6705406020}" destId="{B568BD3F-7C28-4072-B947-FEA1A0803BA9}" srcOrd="1" destOrd="0" parTransId="{549319F5-B76E-4031-8E88-F52CA347372B}" sibTransId="{1CC39373-D378-4F71-844B-65B9845A65BC}"/>
    <dgm:cxn modelId="{AC86354A-5EC7-43BF-9A4B-3B0BEA1228A9}" type="presOf" srcId="{160758AD-ED58-48C1-B046-70CCDC6A1996}" destId="{BCE5DE18-29BA-43A1-A23B-6E6282E79809}" srcOrd="0" destOrd="0" presId="urn:microsoft.com/office/officeart/2005/8/layout/hierarchy3"/>
    <dgm:cxn modelId="{BD2F066D-1DAD-4D80-8ED6-7DC3C2DDCA67}" type="presOf" srcId="{54A5E74E-9653-4F04-A75F-52142A3A15E7}" destId="{EE0BE1C9-AA18-446B-9B9D-4FE12F0168B3}" srcOrd="0" destOrd="0" presId="urn:microsoft.com/office/officeart/2005/8/layout/hierarchy3"/>
    <dgm:cxn modelId="{18B33072-9834-4D72-BBFC-7AD592BFC89E}" srcId="{B568BD3F-7C28-4072-B947-FEA1A0803BA9}" destId="{8BB1DF4D-E801-456E-9B2C-B716191F5776}" srcOrd="0" destOrd="0" parTransId="{5453B272-9640-4C1F-A520-79CB0F11B278}" sibTransId="{94D75963-2E7F-4C5F-B7EE-93EB25E48287}"/>
    <dgm:cxn modelId="{56CEEE74-B265-4FC4-A032-CA1B2D3FBBD7}" type="presOf" srcId="{B568BD3F-7C28-4072-B947-FEA1A0803BA9}" destId="{8F5F6D29-AF25-48EE-A677-981BE491E112}" srcOrd="1" destOrd="0" presId="urn:microsoft.com/office/officeart/2005/8/layout/hierarchy3"/>
    <dgm:cxn modelId="{240D4256-7C1A-4518-A5FD-3A8C7EEA61F2}" type="presOf" srcId="{48D45B83-3192-4646-A912-59D604E38064}" destId="{ECD531DC-0CC2-4194-A11B-22A05096E886}" srcOrd="0" destOrd="0" presId="urn:microsoft.com/office/officeart/2005/8/layout/hierarchy3"/>
    <dgm:cxn modelId="{411F0EA1-CDFF-42D2-B950-8461E43F719D}" type="presOf" srcId="{3AF61CD4-33A7-43E8-89ED-08A1E80AC220}" destId="{51C0695D-FF01-4F19-9203-68F8F08C21A9}" srcOrd="0" destOrd="0" presId="urn:microsoft.com/office/officeart/2005/8/layout/hierarchy3"/>
    <dgm:cxn modelId="{7D0DD9AA-1652-452A-BFAF-7F3C37CC7604}" srcId="{B568BD3F-7C28-4072-B947-FEA1A0803BA9}" destId="{160758AD-ED58-48C1-B046-70CCDC6A1996}" srcOrd="1" destOrd="0" parTransId="{336B1012-E71E-44E1-95C6-8996BAA820C2}" sibTransId="{765041E4-F29F-430D-919B-D3CF4FC33FCC}"/>
    <dgm:cxn modelId="{CA1179B9-A9B1-40EF-8C91-5FCA332D2499}" type="presOf" srcId="{B568BD3F-7C28-4072-B947-FEA1A0803BA9}" destId="{A8E7EADE-9DF9-41D4-B2A2-AE39206357A0}" srcOrd="0" destOrd="0" presId="urn:microsoft.com/office/officeart/2005/8/layout/hierarchy3"/>
    <dgm:cxn modelId="{36E640BF-34B9-428A-98A8-8F7441CA11C5}" type="presOf" srcId="{8BB1DF4D-E801-456E-9B2C-B716191F5776}" destId="{9CA5A246-15FD-42A3-92EF-79619CC99751}" srcOrd="0" destOrd="0" presId="urn:microsoft.com/office/officeart/2005/8/layout/hierarchy3"/>
    <dgm:cxn modelId="{4B684CE2-06E1-482A-B0F9-69420E85CB4D}" srcId="{F4714994-B1C9-47D0-AE01-251F7028B37D}" destId="{54A5E74E-9653-4F04-A75F-52142A3A15E7}" srcOrd="1" destOrd="0" parTransId="{48D45B83-3192-4646-A912-59D604E38064}" sibTransId="{0EE3FA99-87D1-4CA1-9EED-AFD0E9D8BA1D}"/>
    <dgm:cxn modelId="{C7F930E8-51D1-4113-B5D0-B5C85F6DB5C9}" type="presOf" srcId="{5453B272-9640-4C1F-A520-79CB0F11B278}" destId="{6A2261B2-6A66-4F34-AA4D-FB154A8815A5}" srcOrd="0" destOrd="0" presId="urn:microsoft.com/office/officeart/2005/8/layout/hierarchy3"/>
    <dgm:cxn modelId="{345689BE-5A12-4203-981A-2902E7E34621}" type="presParOf" srcId="{A461FAF5-7514-49C0-BB3E-DBB0F7877179}" destId="{2207924A-A274-4C87-8B55-959921F91FEA}" srcOrd="0" destOrd="0" presId="urn:microsoft.com/office/officeart/2005/8/layout/hierarchy3"/>
    <dgm:cxn modelId="{C9F5DACA-CF5E-4748-88E8-23FF60A847C2}" type="presParOf" srcId="{2207924A-A274-4C87-8B55-959921F91FEA}" destId="{202C1275-E57D-4F5B-92AE-712396F9CA6A}" srcOrd="0" destOrd="0" presId="urn:microsoft.com/office/officeart/2005/8/layout/hierarchy3"/>
    <dgm:cxn modelId="{E734D476-A80D-4A69-B3BF-9C7D5BA5C683}" type="presParOf" srcId="{202C1275-E57D-4F5B-92AE-712396F9CA6A}" destId="{D7CDBB37-D8BF-4670-BB17-84A7A99806CF}" srcOrd="0" destOrd="0" presId="urn:microsoft.com/office/officeart/2005/8/layout/hierarchy3"/>
    <dgm:cxn modelId="{725B448B-9D41-4F5F-BBC5-38F921B3D3CE}" type="presParOf" srcId="{202C1275-E57D-4F5B-92AE-712396F9CA6A}" destId="{294531CC-2A72-4162-A4D9-BC764C301BAB}" srcOrd="1" destOrd="0" presId="urn:microsoft.com/office/officeart/2005/8/layout/hierarchy3"/>
    <dgm:cxn modelId="{13D0B25B-511F-4406-8052-56541B2B04D1}" type="presParOf" srcId="{2207924A-A274-4C87-8B55-959921F91FEA}" destId="{1D705E98-C634-42CA-BC28-0ED632127B64}" srcOrd="1" destOrd="0" presId="urn:microsoft.com/office/officeart/2005/8/layout/hierarchy3"/>
    <dgm:cxn modelId="{60D07196-99FA-4ADA-A856-FAFA7FF51527}" type="presParOf" srcId="{1D705E98-C634-42CA-BC28-0ED632127B64}" destId="{D1338C52-8ED4-4D28-99DD-947129F67CDE}" srcOrd="0" destOrd="0" presId="urn:microsoft.com/office/officeart/2005/8/layout/hierarchy3"/>
    <dgm:cxn modelId="{0BADE898-D850-471B-AE41-6027A9C77EEA}" type="presParOf" srcId="{1D705E98-C634-42CA-BC28-0ED632127B64}" destId="{51C0695D-FF01-4F19-9203-68F8F08C21A9}" srcOrd="1" destOrd="0" presId="urn:microsoft.com/office/officeart/2005/8/layout/hierarchy3"/>
    <dgm:cxn modelId="{5C7BA541-4CC8-48C2-93AC-822447366981}" type="presParOf" srcId="{1D705E98-C634-42CA-BC28-0ED632127B64}" destId="{ECD531DC-0CC2-4194-A11B-22A05096E886}" srcOrd="2" destOrd="0" presId="urn:microsoft.com/office/officeart/2005/8/layout/hierarchy3"/>
    <dgm:cxn modelId="{5ED67D42-B971-45E2-96C9-E09BB606BE7A}" type="presParOf" srcId="{1D705E98-C634-42CA-BC28-0ED632127B64}" destId="{EE0BE1C9-AA18-446B-9B9D-4FE12F0168B3}" srcOrd="3" destOrd="0" presId="urn:microsoft.com/office/officeart/2005/8/layout/hierarchy3"/>
    <dgm:cxn modelId="{3EDA0D9D-D5FF-4403-A83A-35CE6AD810B2}" type="presParOf" srcId="{A461FAF5-7514-49C0-BB3E-DBB0F7877179}" destId="{3322F7BF-394C-4C51-9356-F6E113C83788}" srcOrd="1" destOrd="0" presId="urn:microsoft.com/office/officeart/2005/8/layout/hierarchy3"/>
    <dgm:cxn modelId="{3FBBCDC7-1A5D-41F3-894B-B6B248CD1207}" type="presParOf" srcId="{3322F7BF-394C-4C51-9356-F6E113C83788}" destId="{E7E60227-C264-4C54-95A8-7A3D3B2CCA28}" srcOrd="0" destOrd="0" presId="urn:microsoft.com/office/officeart/2005/8/layout/hierarchy3"/>
    <dgm:cxn modelId="{A25C279E-9277-4A57-81DA-B5A9A9017E66}" type="presParOf" srcId="{E7E60227-C264-4C54-95A8-7A3D3B2CCA28}" destId="{A8E7EADE-9DF9-41D4-B2A2-AE39206357A0}" srcOrd="0" destOrd="0" presId="urn:microsoft.com/office/officeart/2005/8/layout/hierarchy3"/>
    <dgm:cxn modelId="{0DD071CC-46F5-40F3-87C2-3E3E2921C592}" type="presParOf" srcId="{E7E60227-C264-4C54-95A8-7A3D3B2CCA28}" destId="{8F5F6D29-AF25-48EE-A677-981BE491E112}" srcOrd="1" destOrd="0" presId="urn:microsoft.com/office/officeart/2005/8/layout/hierarchy3"/>
    <dgm:cxn modelId="{F1C504C7-92D1-4EB5-A8A0-F287B7AE4A2B}" type="presParOf" srcId="{3322F7BF-394C-4C51-9356-F6E113C83788}" destId="{B0837FDD-497A-453F-B06B-17D9BC2E58EB}" srcOrd="1" destOrd="0" presId="urn:microsoft.com/office/officeart/2005/8/layout/hierarchy3"/>
    <dgm:cxn modelId="{9FFF46A0-627F-4B3F-B086-861B5CB9403F}" type="presParOf" srcId="{B0837FDD-497A-453F-B06B-17D9BC2E58EB}" destId="{6A2261B2-6A66-4F34-AA4D-FB154A8815A5}" srcOrd="0" destOrd="0" presId="urn:microsoft.com/office/officeart/2005/8/layout/hierarchy3"/>
    <dgm:cxn modelId="{90342E90-F865-4888-848C-2B9550BD25A4}" type="presParOf" srcId="{B0837FDD-497A-453F-B06B-17D9BC2E58EB}" destId="{9CA5A246-15FD-42A3-92EF-79619CC99751}" srcOrd="1" destOrd="0" presId="urn:microsoft.com/office/officeart/2005/8/layout/hierarchy3"/>
    <dgm:cxn modelId="{F6917F23-02F1-4B60-8113-EC2C82393CFF}" type="presParOf" srcId="{B0837FDD-497A-453F-B06B-17D9BC2E58EB}" destId="{61A4A30A-58D4-4C8B-83BE-0BD77601294D}" srcOrd="2" destOrd="0" presId="urn:microsoft.com/office/officeart/2005/8/layout/hierarchy3"/>
    <dgm:cxn modelId="{18C551DD-14C6-4B15-844D-4DBC60DE8A61}" type="presParOf" srcId="{B0837FDD-497A-453F-B06B-17D9BC2E58EB}" destId="{BCE5DE18-29BA-43A1-A23B-6E6282E79809}" srcOrd="3" destOrd="0" presId="urn:microsoft.com/office/officeart/2005/8/layout/hierarchy3"/>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456276E5-369B-40EF-A7E9-D10A67D241D7}" type="doc">
      <dgm:prSet loTypeId="urn:microsoft.com/office/officeart/2005/8/layout/cycle5" loCatId="cycle" qsTypeId="urn:microsoft.com/office/officeart/2005/8/quickstyle/simple1" qsCatId="simple" csTypeId="urn:microsoft.com/office/officeart/2005/8/colors/accent1_2" csCatId="accent1" phldr="1"/>
      <dgm:spPr/>
      <dgm:t>
        <a:bodyPr/>
        <a:lstStyle/>
        <a:p>
          <a:endParaRPr lang="en-GB"/>
        </a:p>
      </dgm:t>
    </dgm:pt>
    <dgm:pt modelId="{FBB87C78-E9DB-42CD-9B2D-A57D865346E6}">
      <dgm:prSet phldrT="[Text]"/>
      <dgm:spPr/>
      <dgm:t>
        <a:bodyPr/>
        <a:lstStyle/>
        <a:p>
          <a:r>
            <a:rPr lang="en-GB" dirty="0"/>
            <a:t>Is D legally to blame?</a:t>
          </a:r>
        </a:p>
      </dgm:t>
    </dgm:pt>
    <dgm:pt modelId="{59E1E797-3DC7-4068-8F1F-366982DCFB1C}" type="parTrans" cxnId="{840E0985-3BD3-4434-851B-31E7011228D4}">
      <dgm:prSet/>
      <dgm:spPr/>
      <dgm:t>
        <a:bodyPr/>
        <a:lstStyle/>
        <a:p>
          <a:endParaRPr lang="en-GB"/>
        </a:p>
      </dgm:t>
    </dgm:pt>
    <dgm:pt modelId="{C7BF0E23-146A-4A87-B7A2-77EBD3116E7E}" type="sibTrans" cxnId="{840E0985-3BD3-4434-851B-31E7011228D4}">
      <dgm:prSet/>
      <dgm:spPr/>
      <dgm:t>
        <a:bodyPr/>
        <a:lstStyle/>
        <a:p>
          <a:endParaRPr lang="en-GB"/>
        </a:p>
      </dgm:t>
    </dgm:pt>
    <dgm:pt modelId="{CB1BB85C-E9F1-44A4-B6DA-0CB462329FFF}">
      <dgm:prSet phldrT="[Text]"/>
      <dgm:spPr/>
      <dgm:t>
        <a:bodyPr/>
        <a:lstStyle/>
        <a:p>
          <a:r>
            <a:rPr lang="en-GB" b="0" dirty="0"/>
            <a:t>chain of causation</a:t>
          </a:r>
        </a:p>
      </dgm:t>
    </dgm:pt>
    <dgm:pt modelId="{CFF9BBE3-91F0-4EC0-9FBF-DD54121B63E3}" type="parTrans" cxnId="{6B263BF5-F8C7-4FD7-8D29-225D0D36232A}">
      <dgm:prSet/>
      <dgm:spPr/>
      <dgm:t>
        <a:bodyPr/>
        <a:lstStyle/>
        <a:p>
          <a:endParaRPr lang="en-GB"/>
        </a:p>
      </dgm:t>
    </dgm:pt>
    <dgm:pt modelId="{17D1758F-58F6-4ACB-840B-965EBFF7174C}" type="sibTrans" cxnId="{6B263BF5-F8C7-4FD7-8D29-225D0D36232A}">
      <dgm:prSet/>
      <dgm:spPr/>
      <dgm:t>
        <a:bodyPr/>
        <a:lstStyle/>
        <a:p>
          <a:endParaRPr lang="en-GB"/>
        </a:p>
      </dgm:t>
    </dgm:pt>
    <dgm:pt modelId="{E237D40F-D7E9-451F-93AF-A0B79E602C53}">
      <dgm:prSet phldrT="[Text]"/>
      <dgm:spPr/>
      <dgm:t>
        <a:bodyPr/>
        <a:lstStyle/>
        <a:p>
          <a:r>
            <a:rPr lang="en-GB" dirty="0"/>
            <a:t>Act must cause result</a:t>
          </a:r>
        </a:p>
      </dgm:t>
    </dgm:pt>
    <dgm:pt modelId="{86BB87F6-4281-423E-859C-345CB8DDF5BC}" type="parTrans" cxnId="{2AE48674-B49F-4B0C-9553-014634DD63E1}">
      <dgm:prSet/>
      <dgm:spPr/>
      <dgm:t>
        <a:bodyPr/>
        <a:lstStyle/>
        <a:p>
          <a:endParaRPr lang="en-GB"/>
        </a:p>
      </dgm:t>
    </dgm:pt>
    <dgm:pt modelId="{759E05E7-AF41-4671-9843-A8D1A3EB0E0C}" type="sibTrans" cxnId="{2AE48674-B49F-4B0C-9553-014634DD63E1}">
      <dgm:prSet/>
      <dgm:spPr/>
      <dgm:t>
        <a:bodyPr/>
        <a:lstStyle/>
        <a:p>
          <a:endParaRPr lang="en-GB"/>
        </a:p>
      </dgm:t>
    </dgm:pt>
    <dgm:pt modelId="{50CDB27C-4747-455E-8E01-94016AA4ADA2}">
      <dgm:prSet phldrT="[Text]"/>
      <dgm:spPr/>
      <dgm:t>
        <a:bodyPr/>
        <a:lstStyle/>
        <a:p>
          <a:r>
            <a:rPr lang="en-GB" dirty="0"/>
            <a:t>More than minimal effect</a:t>
          </a:r>
        </a:p>
      </dgm:t>
    </dgm:pt>
    <dgm:pt modelId="{30386DA7-FB96-48EB-A2F4-90670142991D}" type="parTrans" cxnId="{EACF7B73-F758-457F-A51B-88A1DF485106}">
      <dgm:prSet/>
      <dgm:spPr/>
      <dgm:t>
        <a:bodyPr/>
        <a:lstStyle/>
        <a:p>
          <a:endParaRPr lang="en-GB"/>
        </a:p>
      </dgm:t>
    </dgm:pt>
    <dgm:pt modelId="{D6EFBD0B-351C-45E2-9EE2-2DF32BE6B998}" type="sibTrans" cxnId="{EACF7B73-F758-457F-A51B-88A1DF485106}">
      <dgm:prSet/>
      <dgm:spPr/>
      <dgm:t>
        <a:bodyPr/>
        <a:lstStyle/>
        <a:p>
          <a:endParaRPr lang="en-GB"/>
        </a:p>
      </dgm:t>
    </dgm:pt>
    <dgm:pt modelId="{6935A770-6F1F-4D4E-A0E8-81861F4C4BC8}">
      <dgm:prSet phldrT="[Text]"/>
      <dgm:spPr/>
      <dgm:t>
        <a:bodyPr/>
        <a:lstStyle/>
        <a:p>
          <a:r>
            <a:rPr lang="en-GB" dirty="0"/>
            <a:t>New, intervening act</a:t>
          </a:r>
        </a:p>
      </dgm:t>
    </dgm:pt>
    <dgm:pt modelId="{9DE314EA-D631-4D02-81D7-B65BB761D6A5}" type="parTrans" cxnId="{DDD9F037-95C8-42DE-84B1-82F1B6240639}">
      <dgm:prSet/>
      <dgm:spPr/>
      <dgm:t>
        <a:bodyPr/>
        <a:lstStyle/>
        <a:p>
          <a:endParaRPr lang="en-GB"/>
        </a:p>
      </dgm:t>
    </dgm:pt>
    <dgm:pt modelId="{1B7372DC-4BFC-478F-A6E4-FB174582ACBA}" type="sibTrans" cxnId="{DDD9F037-95C8-42DE-84B1-82F1B6240639}">
      <dgm:prSet/>
      <dgm:spPr/>
      <dgm:t>
        <a:bodyPr/>
        <a:lstStyle/>
        <a:p>
          <a:endParaRPr lang="en-GB"/>
        </a:p>
      </dgm:t>
    </dgm:pt>
    <dgm:pt modelId="{8826A5F1-B87C-4B92-98E1-F5A35866A1B9}" type="pres">
      <dgm:prSet presAssocID="{456276E5-369B-40EF-A7E9-D10A67D241D7}" presName="cycle" presStyleCnt="0">
        <dgm:presLayoutVars>
          <dgm:dir/>
          <dgm:resizeHandles val="exact"/>
        </dgm:presLayoutVars>
      </dgm:prSet>
      <dgm:spPr/>
    </dgm:pt>
    <dgm:pt modelId="{D78ED79C-BAE1-486E-998A-0ACEACC48931}" type="pres">
      <dgm:prSet presAssocID="{FBB87C78-E9DB-42CD-9B2D-A57D865346E6}" presName="node" presStyleLbl="node1" presStyleIdx="0" presStyleCnt="5">
        <dgm:presLayoutVars>
          <dgm:bulletEnabled val="1"/>
        </dgm:presLayoutVars>
      </dgm:prSet>
      <dgm:spPr/>
    </dgm:pt>
    <dgm:pt modelId="{DB606256-FBC1-45C2-8C8D-6BF73927875A}" type="pres">
      <dgm:prSet presAssocID="{FBB87C78-E9DB-42CD-9B2D-A57D865346E6}" presName="spNode" presStyleCnt="0"/>
      <dgm:spPr/>
    </dgm:pt>
    <dgm:pt modelId="{1846E1FD-B84E-4E0E-978F-25EDBBFD6890}" type="pres">
      <dgm:prSet presAssocID="{C7BF0E23-146A-4A87-B7A2-77EBD3116E7E}" presName="sibTrans" presStyleLbl="sibTrans1D1" presStyleIdx="0" presStyleCnt="5"/>
      <dgm:spPr/>
    </dgm:pt>
    <dgm:pt modelId="{8DCD1067-2877-4D7E-8CED-1FE40DB8508D}" type="pres">
      <dgm:prSet presAssocID="{CB1BB85C-E9F1-44A4-B6DA-0CB462329FFF}" presName="node" presStyleLbl="node1" presStyleIdx="1" presStyleCnt="5">
        <dgm:presLayoutVars>
          <dgm:bulletEnabled val="1"/>
        </dgm:presLayoutVars>
      </dgm:prSet>
      <dgm:spPr/>
    </dgm:pt>
    <dgm:pt modelId="{B0263892-A6C5-4CE5-ABEF-A3916AE46C9A}" type="pres">
      <dgm:prSet presAssocID="{CB1BB85C-E9F1-44A4-B6DA-0CB462329FFF}" presName="spNode" presStyleCnt="0"/>
      <dgm:spPr/>
    </dgm:pt>
    <dgm:pt modelId="{B58DED35-5272-475E-8FEA-99484995C92A}" type="pres">
      <dgm:prSet presAssocID="{17D1758F-58F6-4ACB-840B-965EBFF7174C}" presName="sibTrans" presStyleLbl="sibTrans1D1" presStyleIdx="1" presStyleCnt="5"/>
      <dgm:spPr/>
    </dgm:pt>
    <dgm:pt modelId="{6CB84F14-0162-4BDD-B581-13DDBDAF13EB}" type="pres">
      <dgm:prSet presAssocID="{E237D40F-D7E9-451F-93AF-A0B79E602C53}" presName="node" presStyleLbl="node1" presStyleIdx="2" presStyleCnt="5">
        <dgm:presLayoutVars>
          <dgm:bulletEnabled val="1"/>
        </dgm:presLayoutVars>
      </dgm:prSet>
      <dgm:spPr/>
    </dgm:pt>
    <dgm:pt modelId="{7674EAD8-1EFA-460B-B4D9-42CCE877AE2F}" type="pres">
      <dgm:prSet presAssocID="{E237D40F-D7E9-451F-93AF-A0B79E602C53}" presName="spNode" presStyleCnt="0"/>
      <dgm:spPr/>
    </dgm:pt>
    <dgm:pt modelId="{2138CDDC-6CDF-471B-BC36-2FE3BD2EB240}" type="pres">
      <dgm:prSet presAssocID="{759E05E7-AF41-4671-9843-A8D1A3EB0E0C}" presName="sibTrans" presStyleLbl="sibTrans1D1" presStyleIdx="2" presStyleCnt="5"/>
      <dgm:spPr/>
    </dgm:pt>
    <dgm:pt modelId="{BFF59E52-EDC1-4C19-BF4E-53FF61E3A3C1}" type="pres">
      <dgm:prSet presAssocID="{50CDB27C-4747-455E-8E01-94016AA4ADA2}" presName="node" presStyleLbl="node1" presStyleIdx="3" presStyleCnt="5">
        <dgm:presLayoutVars>
          <dgm:bulletEnabled val="1"/>
        </dgm:presLayoutVars>
      </dgm:prSet>
      <dgm:spPr/>
    </dgm:pt>
    <dgm:pt modelId="{056B4CC3-7C48-4E46-9663-06571807B5DB}" type="pres">
      <dgm:prSet presAssocID="{50CDB27C-4747-455E-8E01-94016AA4ADA2}" presName="spNode" presStyleCnt="0"/>
      <dgm:spPr/>
    </dgm:pt>
    <dgm:pt modelId="{C307667A-6E05-4459-8DF2-4C5454DB9B3E}" type="pres">
      <dgm:prSet presAssocID="{D6EFBD0B-351C-45E2-9EE2-2DF32BE6B998}" presName="sibTrans" presStyleLbl="sibTrans1D1" presStyleIdx="3" presStyleCnt="5"/>
      <dgm:spPr/>
    </dgm:pt>
    <dgm:pt modelId="{76DDC1B1-344E-4258-963E-3D0F56909663}" type="pres">
      <dgm:prSet presAssocID="{6935A770-6F1F-4D4E-A0E8-81861F4C4BC8}" presName="node" presStyleLbl="node1" presStyleIdx="4" presStyleCnt="5">
        <dgm:presLayoutVars>
          <dgm:bulletEnabled val="1"/>
        </dgm:presLayoutVars>
      </dgm:prSet>
      <dgm:spPr/>
    </dgm:pt>
    <dgm:pt modelId="{21D007DA-D089-405D-9535-8F61CDE14492}" type="pres">
      <dgm:prSet presAssocID="{6935A770-6F1F-4D4E-A0E8-81861F4C4BC8}" presName="spNode" presStyleCnt="0"/>
      <dgm:spPr/>
    </dgm:pt>
    <dgm:pt modelId="{15F91CB2-537D-4195-910A-0BD647EDE410}" type="pres">
      <dgm:prSet presAssocID="{1B7372DC-4BFC-478F-A6E4-FB174582ACBA}" presName="sibTrans" presStyleLbl="sibTrans1D1" presStyleIdx="4" presStyleCnt="5"/>
      <dgm:spPr/>
    </dgm:pt>
  </dgm:ptLst>
  <dgm:cxnLst>
    <dgm:cxn modelId="{DDD9F037-95C8-42DE-84B1-82F1B6240639}" srcId="{456276E5-369B-40EF-A7E9-D10A67D241D7}" destId="{6935A770-6F1F-4D4E-A0E8-81861F4C4BC8}" srcOrd="4" destOrd="0" parTransId="{9DE314EA-D631-4D02-81D7-B65BB761D6A5}" sibTransId="{1B7372DC-4BFC-478F-A6E4-FB174582ACBA}"/>
    <dgm:cxn modelId="{4CB14A67-EA5D-4B7F-9DA6-188BEC1B7C66}" type="presOf" srcId="{E237D40F-D7E9-451F-93AF-A0B79E602C53}" destId="{6CB84F14-0162-4BDD-B581-13DDBDAF13EB}" srcOrd="0" destOrd="0" presId="urn:microsoft.com/office/officeart/2005/8/layout/cycle5"/>
    <dgm:cxn modelId="{EACF7B73-F758-457F-A51B-88A1DF485106}" srcId="{456276E5-369B-40EF-A7E9-D10A67D241D7}" destId="{50CDB27C-4747-455E-8E01-94016AA4ADA2}" srcOrd="3" destOrd="0" parTransId="{30386DA7-FB96-48EB-A2F4-90670142991D}" sibTransId="{D6EFBD0B-351C-45E2-9EE2-2DF32BE6B998}"/>
    <dgm:cxn modelId="{2AE48674-B49F-4B0C-9553-014634DD63E1}" srcId="{456276E5-369B-40EF-A7E9-D10A67D241D7}" destId="{E237D40F-D7E9-451F-93AF-A0B79E602C53}" srcOrd="2" destOrd="0" parTransId="{86BB87F6-4281-423E-859C-345CB8DDF5BC}" sibTransId="{759E05E7-AF41-4671-9843-A8D1A3EB0E0C}"/>
    <dgm:cxn modelId="{840E0985-3BD3-4434-851B-31E7011228D4}" srcId="{456276E5-369B-40EF-A7E9-D10A67D241D7}" destId="{FBB87C78-E9DB-42CD-9B2D-A57D865346E6}" srcOrd="0" destOrd="0" parTransId="{59E1E797-3DC7-4068-8F1F-366982DCFB1C}" sibTransId="{C7BF0E23-146A-4A87-B7A2-77EBD3116E7E}"/>
    <dgm:cxn modelId="{75F93B86-3453-4B9D-A42C-BCBA36FB58E8}" type="presOf" srcId="{C7BF0E23-146A-4A87-B7A2-77EBD3116E7E}" destId="{1846E1FD-B84E-4E0E-978F-25EDBBFD6890}" srcOrd="0" destOrd="0" presId="urn:microsoft.com/office/officeart/2005/8/layout/cycle5"/>
    <dgm:cxn modelId="{02896C93-4ACB-41FB-B956-CA787306C370}" type="presOf" srcId="{D6EFBD0B-351C-45E2-9EE2-2DF32BE6B998}" destId="{C307667A-6E05-4459-8DF2-4C5454DB9B3E}" srcOrd="0" destOrd="0" presId="urn:microsoft.com/office/officeart/2005/8/layout/cycle5"/>
    <dgm:cxn modelId="{024D0BAD-4980-40FC-B85E-B79D32683244}" type="presOf" srcId="{FBB87C78-E9DB-42CD-9B2D-A57D865346E6}" destId="{D78ED79C-BAE1-486E-998A-0ACEACC48931}" srcOrd="0" destOrd="0" presId="urn:microsoft.com/office/officeart/2005/8/layout/cycle5"/>
    <dgm:cxn modelId="{4A16FFC8-C258-4447-ADFC-8E978E09D464}" type="presOf" srcId="{456276E5-369B-40EF-A7E9-D10A67D241D7}" destId="{8826A5F1-B87C-4B92-98E1-F5A35866A1B9}" srcOrd="0" destOrd="0" presId="urn:microsoft.com/office/officeart/2005/8/layout/cycle5"/>
    <dgm:cxn modelId="{D6E45DD6-0637-47DF-89E6-FD0E6553CCA4}" type="presOf" srcId="{50CDB27C-4747-455E-8E01-94016AA4ADA2}" destId="{BFF59E52-EDC1-4C19-BF4E-53FF61E3A3C1}" srcOrd="0" destOrd="0" presId="urn:microsoft.com/office/officeart/2005/8/layout/cycle5"/>
    <dgm:cxn modelId="{DB6B62D8-A703-41C4-851A-05AABF1A0B54}" type="presOf" srcId="{759E05E7-AF41-4671-9843-A8D1A3EB0E0C}" destId="{2138CDDC-6CDF-471B-BC36-2FE3BD2EB240}" srcOrd="0" destOrd="0" presId="urn:microsoft.com/office/officeart/2005/8/layout/cycle5"/>
    <dgm:cxn modelId="{A9DC50D8-D8CE-41AE-9341-1B1503EEE033}" type="presOf" srcId="{6935A770-6F1F-4D4E-A0E8-81861F4C4BC8}" destId="{76DDC1B1-344E-4258-963E-3D0F56909663}" srcOrd="0" destOrd="0" presId="urn:microsoft.com/office/officeart/2005/8/layout/cycle5"/>
    <dgm:cxn modelId="{51C215F4-7601-472E-B539-566C33E10295}" type="presOf" srcId="{CB1BB85C-E9F1-44A4-B6DA-0CB462329FFF}" destId="{8DCD1067-2877-4D7E-8CED-1FE40DB8508D}" srcOrd="0" destOrd="0" presId="urn:microsoft.com/office/officeart/2005/8/layout/cycle5"/>
    <dgm:cxn modelId="{6B263BF5-F8C7-4FD7-8D29-225D0D36232A}" srcId="{456276E5-369B-40EF-A7E9-D10A67D241D7}" destId="{CB1BB85C-E9F1-44A4-B6DA-0CB462329FFF}" srcOrd="1" destOrd="0" parTransId="{CFF9BBE3-91F0-4EC0-9FBF-DD54121B63E3}" sibTransId="{17D1758F-58F6-4ACB-840B-965EBFF7174C}"/>
    <dgm:cxn modelId="{DA2004F7-57A2-4898-8755-5E49918C2AD5}" type="presOf" srcId="{17D1758F-58F6-4ACB-840B-965EBFF7174C}" destId="{B58DED35-5272-475E-8FEA-99484995C92A}" srcOrd="0" destOrd="0" presId="urn:microsoft.com/office/officeart/2005/8/layout/cycle5"/>
    <dgm:cxn modelId="{82DA17FB-9C27-4CD9-8302-46F91F8262E9}" type="presOf" srcId="{1B7372DC-4BFC-478F-A6E4-FB174582ACBA}" destId="{15F91CB2-537D-4195-910A-0BD647EDE410}" srcOrd="0" destOrd="0" presId="urn:microsoft.com/office/officeart/2005/8/layout/cycle5"/>
    <dgm:cxn modelId="{F453AB09-CDCF-4B4C-BF64-4E112BFA503A}" type="presParOf" srcId="{8826A5F1-B87C-4B92-98E1-F5A35866A1B9}" destId="{D78ED79C-BAE1-486E-998A-0ACEACC48931}" srcOrd="0" destOrd="0" presId="urn:microsoft.com/office/officeart/2005/8/layout/cycle5"/>
    <dgm:cxn modelId="{B686DB94-3F5F-4A6E-8B8F-79ECBFCCE194}" type="presParOf" srcId="{8826A5F1-B87C-4B92-98E1-F5A35866A1B9}" destId="{DB606256-FBC1-45C2-8C8D-6BF73927875A}" srcOrd="1" destOrd="0" presId="urn:microsoft.com/office/officeart/2005/8/layout/cycle5"/>
    <dgm:cxn modelId="{05DC19C1-BBE0-4E26-85AB-2460E7B8357B}" type="presParOf" srcId="{8826A5F1-B87C-4B92-98E1-F5A35866A1B9}" destId="{1846E1FD-B84E-4E0E-978F-25EDBBFD6890}" srcOrd="2" destOrd="0" presId="urn:microsoft.com/office/officeart/2005/8/layout/cycle5"/>
    <dgm:cxn modelId="{4159617E-6D3C-4A41-B5E9-3C6A21E78987}" type="presParOf" srcId="{8826A5F1-B87C-4B92-98E1-F5A35866A1B9}" destId="{8DCD1067-2877-4D7E-8CED-1FE40DB8508D}" srcOrd="3" destOrd="0" presId="urn:microsoft.com/office/officeart/2005/8/layout/cycle5"/>
    <dgm:cxn modelId="{9F3F9C0F-5BED-473F-93F7-EF49468EE994}" type="presParOf" srcId="{8826A5F1-B87C-4B92-98E1-F5A35866A1B9}" destId="{B0263892-A6C5-4CE5-ABEF-A3916AE46C9A}" srcOrd="4" destOrd="0" presId="urn:microsoft.com/office/officeart/2005/8/layout/cycle5"/>
    <dgm:cxn modelId="{566A814A-8C8A-486B-AC9B-BEFE443FA834}" type="presParOf" srcId="{8826A5F1-B87C-4B92-98E1-F5A35866A1B9}" destId="{B58DED35-5272-475E-8FEA-99484995C92A}" srcOrd="5" destOrd="0" presId="urn:microsoft.com/office/officeart/2005/8/layout/cycle5"/>
    <dgm:cxn modelId="{77E9BAC9-5DB6-4A47-A042-195ACF704E9B}" type="presParOf" srcId="{8826A5F1-B87C-4B92-98E1-F5A35866A1B9}" destId="{6CB84F14-0162-4BDD-B581-13DDBDAF13EB}" srcOrd="6" destOrd="0" presId="urn:microsoft.com/office/officeart/2005/8/layout/cycle5"/>
    <dgm:cxn modelId="{FF35E19C-8583-45EE-BC3E-DE1057A78CEC}" type="presParOf" srcId="{8826A5F1-B87C-4B92-98E1-F5A35866A1B9}" destId="{7674EAD8-1EFA-460B-B4D9-42CCE877AE2F}" srcOrd="7" destOrd="0" presId="urn:microsoft.com/office/officeart/2005/8/layout/cycle5"/>
    <dgm:cxn modelId="{65685C82-93A7-42AF-95BC-488C965D84B5}" type="presParOf" srcId="{8826A5F1-B87C-4B92-98E1-F5A35866A1B9}" destId="{2138CDDC-6CDF-471B-BC36-2FE3BD2EB240}" srcOrd="8" destOrd="0" presId="urn:microsoft.com/office/officeart/2005/8/layout/cycle5"/>
    <dgm:cxn modelId="{5D146A97-1D3C-4E3B-B891-E367D0622D4C}" type="presParOf" srcId="{8826A5F1-B87C-4B92-98E1-F5A35866A1B9}" destId="{BFF59E52-EDC1-4C19-BF4E-53FF61E3A3C1}" srcOrd="9" destOrd="0" presId="urn:microsoft.com/office/officeart/2005/8/layout/cycle5"/>
    <dgm:cxn modelId="{CA9F916F-31AA-475A-97AE-548EF0755BBC}" type="presParOf" srcId="{8826A5F1-B87C-4B92-98E1-F5A35866A1B9}" destId="{056B4CC3-7C48-4E46-9663-06571807B5DB}" srcOrd="10" destOrd="0" presId="urn:microsoft.com/office/officeart/2005/8/layout/cycle5"/>
    <dgm:cxn modelId="{0A5EB64A-9E58-449D-8D39-E66C0328479D}" type="presParOf" srcId="{8826A5F1-B87C-4B92-98E1-F5A35866A1B9}" destId="{C307667A-6E05-4459-8DF2-4C5454DB9B3E}" srcOrd="11" destOrd="0" presId="urn:microsoft.com/office/officeart/2005/8/layout/cycle5"/>
    <dgm:cxn modelId="{D8073F34-A958-47CB-A019-B84856D8530A}" type="presParOf" srcId="{8826A5F1-B87C-4B92-98E1-F5A35866A1B9}" destId="{76DDC1B1-344E-4258-963E-3D0F56909663}" srcOrd="12" destOrd="0" presId="urn:microsoft.com/office/officeart/2005/8/layout/cycle5"/>
    <dgm:cxn modelId="{6BAED86F-50F7-40CE-AA03-5BE3794D856D}" type="presParOf" srcId="{8826A5F1-B87C-4B92-98E1-F5A35866A1B9}" destId="{21D007DA-D089-405D-9535-8F61CDE14492}" srcOrd="13" destOrd="0" presId="urn:microsoft.com/office/officeart/2005/8/layout/cycle5"/>
    <dgm:cxn modelId="{A5D04293-85E8-4A2F-9B8A-2BEDB659D67F}" type="presParOf" srcId="{8826A5F1-B87C-4B92-98E1-F5A35866A1B9}" destId="{15F91CB2-537D-4195-910A-0BD647EDE410}" srcOrd="14" destOrd="0" presId="urn:microsoft.com/office/officeart/2005/8/layout/cycle5"/>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E3A803AC-CF9D-472B-8CFC-270153303F04}" type="doc">
      <dgm:prSet loTypeId="urn:microsoft.com/office/officeart/2005/8/layout/orgChart1" loCatId="hierarchy" qsTypeId="urn:microsoft.com/office/officeart/2005/8/quickstyle/simple1" qsCatId="simple" csTypeId="urn:microsoft.com/office/officeart/2005/8/colors/accent1_2" csCatId="accent1" phldr="1"/>
      <dgm:spPr/>
      <dgm:t>
        <a:bodyPr/>
        <a:lstStyle/>
        <a:p>
          <a:endParaRPr lang="en-GB"/>
        </a:p>
      </dgm:t>
    </dgm:pt>
    <dgm:pt modelId="{CF285FB6-2407-4805-87AA-FB54C96521DC}" type="pres">
      <dgm:prSet presAssocID="{E3A803AC-CF9D-472B-8CFC-270153303F04}" presName="hierChild1" presStyleCnt="0">
        <dgm:presLayoutVars>
          <dgm:orgChart val="1"/>
          <dgm:chPref val="1"/>
          <dgm:dir/>
          <dgm:animOne val="branch"/>
          <dgm:animLvl val="lvl"/>
          <dgm:resizeHandles/>
        </dgm:presLayoutVars>
      </dgm:prSet>
      <dgm:spPr/>
    </dgm:pt>
  </dgm:ptLst>
  <dgm:cxnLst>
    <dgm:cxn modelId="{8409A9D8-7215-4256-A0C8-94C7CB327B23}" type="presOf" srcId="{E3A803AC-CF9D-472B-8CFC-270153303F04}" destId="{CF285FB6-2407-4805-87AA-FB54C96521DC}" srcOrd="0" destOrd="0" presId="urn:microsoft.com/office/officeart/2005/8/layout/orgChart1"/>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FAF3C515-3741-447A-A3F6-B6B8FA7EED92}" type="doc">
      <dgm:prSet loTypeId="urn:microsoft.com/office/officeart/2005/8/layout/orgChart1" loCatId="hierarchy" qsTypeId="urn:microsoft.com/office/officeart/2005/8/quickstyle/simple1" qsCatId="simple" csTypeId="urn:microsoft.com/office/officeart/2005/8/colors/accent1_2" csCatId="accent1" phldr="1"/>
      <dgm:spPr/>
      <dgm:t>
        <a:bodyPr/>
        <a:lstStyle/>
        <a:p>
          <a:endParaRPr lang="en-GB"/>
        </a:p>
      </dgm:t>
    </dgm:pt>
    <dgm:pt modelId="{C1A96328-8A03-4DE8-BE89-E229EC79EE25}" type="asst">
      <dgm:prSet phldrT="[Text]"/>
      <dgm:spPr/>
      <dgm:t>
        <a:bodyPr/>
        <a:lstStyle/>
        <a:p>
          <a:r>
            <a:rPr lang="en-GB" dirty="0"/>
            <a:t>Offence definition- statute or common law</a:t>
          </a:r>
        </a:p>
      </dgm:t>
    </dgm:pt>
    <dgm:pt modelId="{180897FF-460F-4D0E-9F21-F4AD2CE196DD}" type="parTrans" cxnId="{B5444239-B581-45A0-8766-47C4DA90941C}">
      <dgm:prSet/>
      <dgm:spPr/>
      <dgm:t>
        <a:bodyPr/>
        <a:lstStyle/>
        <a:p>
          <a:endParaRPr lang="en-GB"/>
        </a:p>
      </dgm:t>
    </dgm:pt>
    <dgm:pt modelId="{EA43BDD0-BC92-4B1F-B4EA-A6414F6CB62B}" type="sibTrans" cxnId="{B5444239-B581-45A0-8766-47C4DA90941C}">
      <dgm:prSet/>
      <dgm:spPr/>
      <dgm:t>
        <a:bodyPr/>
        <a:lstStyle/>
        <a:p>
          <a:endParaRPr lang="en-GB"/>
        </a:p>
      </dgm:t>
    </dgm:pt>
    <dgm:pt modelId="{B5730C08-751A-4365-942B-0BA6D14A2A20}">
      <dgm:prSet phldrT="[Text]"/>
      <dgm:spPr/>
      <dgm:t>
        <a:bodyPr/>
        <a:lstStyle/>
        <a:p>
          <a:r>
            <a:rPr lang="en-GB" dirty="0"/>
            <a:t>Elements of offence – AR and MR</a:t>
          </a:r>
        </a:p>
      </dgm:t>
    </dgm:pt>
    <dgm:pt modelId="{A367D895-1B49-4D14-9711-C6F7413E189A}" type="parTrans" cxnId="{6ADD1502-6146-4292-A3F3-D8EC405C85B8}">
      <dgm:prSet/>
      <dgm:spPr/>
      <dgm:t>
        <a:bodyPr/>
        <a:lstStyle/>
        <a:p>
          <a:endParaRPr lang="en-GB"/>
        </a:p>
      </dgm:t>
    </dgm:pt>
    <dgm:pt modelId="{C8BE702A-5D69-45B6-8615-06E30B1C70DF}" type="sibTrans" cxnId="{6ADD1502-6146-4292-A3F3-D8EC405C85B8}">
      <dgm:prSet/>
      <dgm:spPr/>
      <dgm:t>
        <a:bodyPr/>
        <a:lstStyle/>
        <a:p>
          <a:endParaRPr lang="en-GB"/>
        </a:p>
      </dgm:t>
    </dgm:pt>
    <dgm:pt modelId="{942245C3-4EF4-4D68-8ED4-A73B81006FF8}">
      <dgm:prSet phldrT="[Text]"/>
      <dgm:spPr/>
      <dgm:t>
        <a:bodyPr/>
        <a:lstStyle/>
        <a:p>
          <a:r>
            <a:rPr lang="en-GB" dirty="0" err="1"/>
            <a:t>Mens</a:t>
          </a:r>
          <a:r>
            <a:rPr lang="en-GB" dirty="0"/>
            <a:t> Rea.</a:t>
          </a:r>
        </a:p>
        <a:p>
          <a:r>
            <a:rPr lang="en-GB" dirty="0"/>
            <a:t>Some crimes have no MR – strict liability</a:t>
          </a:r>
        </a:p>
      </dgm:t>
    </dgm:pt>
    <dgm:pt modelId="{64294ED0-C7F8-4392-8333-337BD5726DBE}" type="parTrans" cxnId="{31368868-3C99-449A-9974-A7975F809F10}">
      <dgm:prSet/>
      <dgm:spPr/>
      <dgm:t>
        <a:bodyPr/>
        <a:lstStyle/>
        <a:p>
          <a:endParaRPr lang="en-GB"/>
        </a:p>
      </dgm:t>
    </dgm:pt>
    <dgm:pt modelId="{795EF4DC-ADE1-494F-BC0F-FAB54BFCF38E}" type="sibTrans" cxnId="{31368868-3C99-449A-9974-A7975F809F10}">
      <dgm:prSet/>
      <dgm:spPr/>
      <dgm:t>
        <a:bodyPr/>
        <a:lstStyle/>
        <a:p>
          <a:endParaRPr lang="en-GB"/>
        </a:p>
      </dgm:t>
    </dgm:pt>
    <dgm:pt modelId="{30AAF031-F4FF-4A4F-9B66-008C061173C3}">
      <dgm:prSet phldrT="[Text]"/>
      <dgm:spPr/>
      <dgm:t>
        <a:bodyPr/>
        <a:lstStyle/>
        <a:p>
          <a:r>
            <a:rPr lang="en-GB" dirty="0" err="1"/>
            <a:t>Actus</a:t>
          </a:r>
          <a:r>
            <a:rPr lang="en-GB" dirty="0"/>
            <a:t> Reus consists of:</a:t>
          </a:r>
        </a:p>
      </dgm:t>
    </dgm:pt>
    <dgm:pt modelId="{E2AE52FD-C07D-4C62-AE46-B8A10A186908}" type="parTrans" cxnId="{4DF9DB27-588A-414B-8C11-DC0638D19A83}">
      <dgm:prSet/>
      <dgm:spPr/>
      <dgm:t>
        <a:bodyPr/>
        <a:lstStyle/>
        <a:p>
          <a:endParaRPr lang="en-GB"/>
        </a:p>
      </dgm:t>
    </dgm:pt>
    <dgm:pt modelId="{C7A66481-A7F9-48B0-9266-ED9A413F7913}" type="sibTrans" cxnId="{4DF9DB27-588A-414B-8C11-DC0638D19A83}">
      <dgm:prSet/>
      <dgm:spPr/>
      <dgm:t>
        <a:bodyPr/>
        <a:lstStyle/>
        <a:p>
          <a:endParaRPr lang="en-GB"/>
        </a:p>
      </dgm:t>
    </dgm:pt>
    <dgm:pt modelId="{FB3EE5A3-4EB1-49EC-A3A7-AD033ABAF331}">
      <dgm:prSet phldrT="[Text]"/>
      <dgm:spPr/>
      <dgm:t>
        <a:bodyPr/>
        <a:lstStyle/>
        <a:p>
          <a:r>
            <a:rPr lang="en-GB" dirty="0"/>
            <a:t>Prohibited circumstances</a:t>
          </a:r>
        </a:p>
      </dgm:t>
    </dgm:pt>
    <dgm:pt modelId="{EED91A87-C4E8-4B79-A76B-1EEC6128B32C}" type="parTrans" cxnId="{87B5E3FB-DE2E-4E7D-BE36-F972B245E1D2}">
      <dgm:prSet/>
      <dgm:spPr/>
      <dgm:t>
        <a:bodyPr/>
        <a:lstStyle/>
        <a:p>
          <a:endParaRPr lang="en-GB"/>
        </a:p>
      </dgm:t>
    </dgm:pt>
    <dgm:pt modelId="{EF6D0E43-EC83-472D-91CB-590C18427C54}" type="sibTrans" cxnId="{87B5E3FB-DE2E-4E7D-BE36-F972B245E1D2}">
      <dgm:prSet/>
      <dgm:spPr/>
      <dgm:t>
        <a:bodyPr/>
        <a:lstStyle/>
        <a:p>
          <a:endParaRPr lang="en-GB"/>
        </a:p>
      </dgm:t>
    </dgm:pt>
    <dgm:pt modelId="{72D1F846-0510-492F-A93A-42DD42103AC8}">
      <dgm:prSet phldrT="[Text]"/>
      <dgm:spPr/>
      <dgm:t>
        <a:bodyPr/>
        <a:lstStyle/>
        <a:p>
          <a:r>
            <a:rPr lang="en-GB" dirty="0"/>
            <a:t>Prohibited consequences</a:t>
          </a:r>
        </a:p>
      </dgm:t>
    </dgm:pt>
    <dgm:pt modelId="{FA4D7C81-CA95-41FF-87A6-220CFFC8F0AF}" type="parTrans" cxnId="{76DAEF40-F948-4642-9994-3ED03AEE038E}">
      <dgm:prSet/>
      <dgm:spPr/>
      <dgm:t>
        <a:bodyPr/>
        <a:lstStyle/>
        <a:p>
          <a:endParaRPr lang="en-GB"/>
        </a:p>
      </dgm:t>
    </dgm:pt>
    <dgm:pt modelId="{8A54B4A0-51EE-425A-B051-1A4DF6854957}" type="sibTrans" cxnId="{76DAEF40-F948-4642-9994-3ED03AEE038E}">
      <dgm:prSet/>
      <dgm:spPr/>
      <dgm:t>
        <a:bodyPr/>
        <a:lstStyle/>
        <a:p>
          <a:endParaRPr lang="en-GB"/>
        </a:p>
      </dgm:t>
    </dgm:pt>
    <dgm:pt modelId="{A31AE1FE-1706-493D-BB0A-477B6F261723}">
      <dgm:prSet phldrT="[Text]"/>
      <dgm:spPr/>
      <dgm:t>
        <a:bodyPr/>
        <a:lstStyle/>
        <a:p>
          <a:r>
            <a:rPr lang="en-GB" dirty="0"/>
            <a:t>Acts</a:t>
          </a:r>
        </a:p>
      </dgm:t>
    </dgm:pt>
    <dgm:pt modelId="{6E92BC67-D7A5-4570-8A2F-CC2E65CB4C2F}" type="parTrans" cxnId="{1FCC8D40-567F-4E69-8CA1-3BE362658A94}">
      <dgm:prSet/>
      <dgm:spPr/>
      <dgm:t>
        <a:bodyPr/>
        <a:lstStyle/>
        <a:p>
          <a:endParaRPr lang="en-GB"/>
        </a:p>
      </dgm:t>
    </dgm:pt>
    <dgm:pt modelId="{5CE77941-0529-4F3E-8978-251F2909E423}" type="sibTrans" cxnId="{1FCC8D40-567F-4E69-8CA1-3BE362658A94}">
      <dgm:prSet/>
      <dgm:spPr/>
      <dgm:t>
        <a:bodyPr/>
        <a:lstStyle/>
        <a:p>
          <a:endParaRPr lang="en-GB"/>
        </a:p>
      </dgm:t>
    </dgm:pt>
    <dgm:pt modelId="{11CCF338-9EC2-4D95-BF1B-CD01A7022EEF}">
      <dgm:prSet phldrT="[Text]"/>
      <dgm:spPr/>
      <dgm:t>
        <a:bodyPr/>
        <a:lstStyle/>
        <a:p>
          <a:r>
            <a:rPr lang="en-GB" dirty="0"/>
            <a:t>Causation must be established</a:t>
          </a:r>
        </a:p>
      </dgm:t>
    </dgm:pt>
    <dgm:pt modelId="{AF3974C1-CBB2-4B50-839E-AF7E9CD09BB1}" type="parTrans" cxnId="{A7D271B6-A551-4237-B281-81B1FCAC56FB}">
      <dgm:prSet/>
      <dgm:spPr/>
      <dgm:t>
        <a:bodyPr/>
        <a:lstStyle/>
        <a:p>
          <a:endParaRPr lang="en-GB"/>
        </a:p>
      </dgm:t>
    </dgm:pt>
    <dgm:pt modelId="{C9E0F48E-0D98-4F0A-AE6E-C1BE74665B58}" type="sibTrans" cxnId="{A7D271B6-A551-4237-B281-81B1FCAC56FB}">
      <dgm:prSet/>
      <dgm:spPr/>
      <dgm:t>
        <a:bodyPr/>
        <a:lstStyle/>
        <a:p>
          <a:endParaRPr lang="en-GB"/>
        </a:p>
      </dgm:t>
    </dgm:pt>
    <dgm:pt modelId="{4C01C984-D7ED-4D5E-82D6-2F19B4B5CE30}">
      <dgm:prSet phldrT="[Text]"/>
      <dgm:spPr/>
      <dgm:t>
        <a:bodyPr/>
        <a:lstStyle/>
        <a:p>
          <a:r>
            <a:rPr lang="en-GB" dirty="0"/>
            <a:t>Prohibited conduct</a:t>
          </a:r>
        </a:p>
      </dgm:t>
    </dgm:pt>
    <dgm:pt modelId="{DE7FA91F-5139-457B-B5E3-D6503652A9DF}" type="parTrans" cxnId="{A0D0DA8E-4E5E-48F0-BECD-F5FF94FF5561}">
      <dgm:prSet/>
      <dgm:spPr/>
      <dgm:t>
        <a:bodyPr/>
        <a:lstStyle/>
        <a:p>
          <a:endParaRPr lang="en-GB"/>
        </a:p>
      </dgm:t>
    </dgm:pt>
    <dgm:pt modelId="{15499F7C-3860-43EB-BEEB-AC7155C7BC26}" type="sibTrans" cxnId="{A0D0DA8E-4E5E-48F0-BECD-F5FF94FF5561}">
      <dgm:prSet/>
      <dgm:spPr/>
      <dgm:t>
        <a:bodyPr/>
        <a:lstStyle/>
        <a:p>
          <a:endParaRPr lang="en-GB"/>
        </a:p>
      </dgm:t>
    </dgm:pt>
    <dgm:pt modelId="{5C371943-E5DF-48F4-B405-5846F7B64E58}">
      <dgm:prSet phldrT="[Text]"/>
      <dgm:spPr/>
      <dgm:t>
        <a:bodyPr/>
        <a:lstStyle/>
        <a:p>
          <a:r>
            <a:rPr lang="en-GB" dirty="0"/>
            <a:t>Omissions</a:t>
          </a:r>
        </a:p>
      </dgm:t>
    </dgm:pt>
    <dgm:pt modelId="{42FC396D-487B-4F79-B694-0B20DBC1C4BD}" type="parTrans" cxnId="{357F7C1B-DEB0-452F-8F58-B5197E3224AD}">
      <dgm:prSet/>
      <dgm:spPr/>
      <dgm:t>
        <a:bodyPr/>
        <a:lstStyle/>
        <a:p>
          <a:endParaRPr lang="en-GB"/>
        </a:p>
      </dgm:t>
    </dgm:pt>
    <dgm:pt modelId="{BB556627-DCFD-4F49-8B2A-9C8B4A9BDD3F}" type="sibTrans" cxnId="{357F7C1B-DEB0-452F-8F58-B5197E3224AD}">
      <dgm:prSet/>
      <dgm:spPr/>
      <dgm:t>
        <a:bodyPr/>
        <a:lstStyle/>
        <a:p>
          <a:endParaRPr lang="en-GB"/>
        </a:p>
      </dgm:t>
    </dgm:pt>
    <dgm:pt modelId="{27C54EE5-3084-444C-A622-69971141146D}" type="pres">
      <dgm:prSet presAssocID="{FAF3C515-3741-447A-A3F6-B6B8FA7EED92}" presName="hierChild1" presStyleCnt="0">
        <dgm:presLayoutVars>
          <dgm:orgChart val="1"/>
          <dgm:chPref val="1"/>
          <dgm:dir/>
          <dgm:animOne val="branch"/>
          <dgm:animLvl val="lvl"/>
          <dgm:resizeHandles/>
        </dgm:presLayoutVars>
      </dgm:prSet>
      <dgm:spPr/>
    </dgm:pt>
    <dgm:pt modelId="{C7236102-A895-4091-B8CC-9087D34A59DF}" type="pres">
      <dgm:prSet presAssocID="{C1A96328-8A03-4DE8-BE89-E229EC79EE25}" presName="hierRoot1" presStyleCnt="0">
        <dgm:presLayoutVars>
          <dgm:hierBranch val="init"/>
        </dgm:presLayoutVars>
      </dgm:prSet>
      <dgm:spPr/>
    </dgm:pt>
    <dgm:pt modelId="{B5B8CBC8-3368-4E42-9BFE-986AA985888A}" type="pres">
      <dgm:prSet presAssocID="{C1A96328-8A03-4DE8-BE89-E229EC79EE25}" presName="rootComposite1" presStyleCnt="0"/>
      <dgm:spPr/>
    </dgm:pt>
    <dgm:pt modelId="{BE6EF2C8-70A1-4907-A995-24C8663316FB}" type="pres">
      <dgm:prSet presAssocID="{C1A96328-8A03-4DE8-BE89-E229EC79EE25}" presName="rootText1" presStyleLbl="node0" presStyleIdx="0" presStyleCnt="1" custScaleX="169972">
        <dgm:presLayoutVars>
          <dgm:chPref val="3"/>
        </dgm:presLayoutVars>
      </dgm:prSet>
      <dgm:spPr/>
    </dgm:pt>
    <dgm:pt modelId="{A4F52258-E11B-4B65-AA7B-9ADFBF0AECA4}" type="pres">
      <dgm:prSet presAssocID="{C1A96328-8A03-4DE8-BE89-E229EC79EE25}" presName="rootConnector1" presStyleLbl="asst0" presStyleIdx="0" presStyleCnt="0"/>
      <dgm:spPr/>
    </dgm:pt>
    <dgm:pt modelId="{1A1FA929-6F82-40C4-A97D-9A66F9AEECF4}" type="pres">
      <dgm:prSet presAssocID="{C1A96328-8A03-4DE8-BE89-E229EC79EE25}" presName="hierChild2" presStyleCnt="0"/>
      <dgm:spPr/>
    </dgm:pt>
    <dgm:pt modelId="{EF0E4627-2B76-4183-AACB-F868BBEF7419}" type="pres">
      <dgm:prSet presAssocID="{A367D895-1B49-4D14-9711-C6F7413E189A}" presName="Name37" presStyleLbl="parChTrans1D2" presStyleIdx="0" presStyleCnt="1"/>
      <dgm:spPr/>
    </dgm:pt>
    <dgm:pt modelId="{094845C1-C17C-4F16-9A58-C20F0C695315}" type="pres">
      <dgm:prSet presAssocID="{B5730C08-751A-4365-942B-0BA6D14A2A20}" presName="hierRoot2" presStyleCnt="0">
        <dgm:presLayoutVars>
          <dgm:hierBranch val="init"/>
        </dgm:presLayoutVars>
      </dgm:prSet>
      <dgm:spPr/>
    </dgm:pt>
    <dgm:pt modelId="{3C1C3042-CD55-4F65-A2CE-670D1A098499}" type="pres">
      <dgm:prSet presAssocID="{B5730C08-751A-4365-942B-0BA6D14A2A20}" presName="rootComposite" presStyleCnt="0"/>
      <dgm:spPr/>
    </dgm:pt>
    <dgm:pt modelId="{900A375C-65BD-4E04-BAC0-AA0E6CFFAAFF}" type="pres">
      <dgm:prSet presAssocID="{B5730C08-751A-4365-942B-0BA6D14A2A20}" presName="rootText" presStyleLbl="node2" presStyleIdx="0" presStyleCnt="1" custScaleX="169972">
        <dgm:presLayoutVars>
          <dgm:chPref val="3"/>
        </dgm:presLayoutVars>
      </dgm:prSet>
      <dgm:spPr/>
    </dgm:pt>
    <dgm:pt modelId="{42A1B968-5C5A-4DB7-B78A-8738A098D576}" type="pres">
      <dgm:prSet presAssocID="{B5730C08-751A-4365-942B-0BA6D14A2A20}" presName="rootConnector" presStyleLbl="node2" presStyleIdx="0" presStyleCnt="1"/>
      <dgm:spPr/>
    </dgm:pt>
    <dgm:pt modelId="{6DB8F1D1-A6E9-45EF-8B44-D46EB7AA5CF1}" type="pres">
      <dgm:prSet presAssocID="{B5730C08-751A-4365-942B-0BA6D14A2A20}" presName="hierChild4" presStyleCnt="0"/>
      <dgm:spPr/>
    </dgm:pt>
    <dgm:pt modelId="{FCBB9143-6E7A-42D9-8308-A1794890573B}" type="pres">
      <dgm:prSet presAssocID="{64294ED0-C7F8-4392-8333-337BD5726DBE}" presName="Name37" presStyleLbl="parChTrans1D3" presStyleIdx="0" presStyleCnt="2"/>
      <dgm:spPr/>
    </dgm:pt>
    <dgm:pt modelId="{3E40E50D-F596-4D0E-9F35-D272204E0F7E}" type="pres">
      <dgm:prSet presAssocID="{942245C3-4EF4-4D68-8ED4-A73B81006FF8}" presName="hierRoot2" presStyleCnt="0">
        <dgm:presLayoutVars>
          <dgm:hierBranch val="init"/>
        </dgm:presLayoutVars>
      </dgm:prSet>
      <dgm:spPr/>
    </dgm:pt>
    <dgm:pt modelId="{2EDAD826-8FFC-4582-AC31-AC33ABB6E379}" type="pres">
      <dgm:prSet presAssocID="{942245C3-4EF4-4D68-8ED4-A73B81006FF8}" presName="rootComposite" presStyleCnt="0"/>
      <dgm:spPr/>
    </dgm:pt>
    <dgm:pt modelId="{271EDF56-7574-490A-A4E6-41AA85724EE4}" type="pres">
      <dgm:prSet presAssocID="{942245C3-4EF4-4D68-8ED4-A73B81006FF8}" presName="rootText" presStyleLbl="node3" presStyleIdx="0" presStyleCnt="2" custScaleX="147133" custScaleY="142001">
        <dgm:presLayoutVars>
          <dgm:chPref val="3"/>
        </dgm:presLayoutVars>
      </dgm:prSet>
      <dgm:spPr/>
    </dgm:pt>
    <dgm:pt modelId="{329FE3F1-9ED8-4D7E-8EFB-6F7B909168E7}" type="pres">
      <dgm:prSet presAssocID="{942245C3-4EF4-4D68-8ED4-A73B81006FF8}" presName="rootConnector" presStyleLbl="node3" presStyleIdx="0" presStyleCnt="2"/>
      <dgm:spPr/>
    </dgm:pt>
    <dgm:pt modelId="{674FCDD7-2544-4EFA-B64F-4891F82E7B4F}" type="pres">
      <dgm:prSet presAssocID="{942245C3-4EF4-4D68-8ED4-A73B81006FF8}" presName="hierChild4" presStyleCnt="0"/>
      <dgm:spPr/>
    </dgm:pt>
    <dgm:pt modelId="{D5B250A9-6C35-44FD-808A-C4ADA83D5D91}" type="pres">
      <dgm:prSet presAssocID="{942245C3-4EF4-4D68-8ED4-A73B81006FF8}" presName="hierChild5" presStyleCnt="0"/>
      <dgm:spPr/>
    </dgm:pt>
    <dgm:pt modelId="{331B2694-77F3-43D0-AE2B-294122A93598}" type="pres">
      <dgm:prSet presAssocID="{E2AE52FD-C07D-4C62-AE46-B8A10A186908}" presName="Name37" presStyleLbl="parChTrans1D3" presStyleIdx="1" presStyleCnt="2"/>
      <dgm:spPr/>
    </dgm:pt>
    <dgm:pt modelId="{670BE939-88D7-427A-A2EB-110A3D4484D8}" type="pres">
      <dgm:prSet presAssocID="{30AAF031-F4FF-4A4F-9B66-008C061173C3}" presName="hierRoot2" presStyleCnt="0">
        <dgm:presLayoutVars>
          <dgm:hierBranch val="init"/>
        </dgm:presLayoutVars>
      </dgm:prSet>
      <dgm:spPr/>
    </dgm:pt>
    <dgm:pt modelId="{387152DA-0ED8-4B9A-A77C-E6A0B686D00F}" type="pres">
      <dgm:prSet presAssocID="{30AAF031-F4FF-4A4F-9B66-008C061173C3}" presName="rootComposite" presStyleCnt="0"/>
      <dgm:spPr/>
    </dgm:pt>
    <dgm:pt modelId="{EA915ACC-D267-452C-A9A7-61BC7BCF275E}" type="pres">
      <dgm:prSet presAssocID="{30AAF031-F4FF-4A4F-9B66-008C061173C3}" presName="rootText" presStyleLbl="node3" presStyleIdx="1" presStyleCnt="2" custScaleX="133477">
        <dgm:presLayoutVars>
          <dgm:chPref val="3"/>
        </dgm:presLayoutVars>
      </dgm:prSet>
      <dgm:spPr/>
    </dgm:pt>
    <dgm:pt modelId="{D38B0F92-3495-449A-B15B-CFD10CE05185}" type="pres">
      <dgm:prSet presAssocID="{30AAF031-F4FF-4A4F-9B66-008C061173C3}" presName="rootConnector" presStyleLbl="node3" presStyleIdx="1" presStyleCnt="2"/>
      <dgm:spPr/>
    </dgm:pt>
    <dgm:pt modelId="{3B69289B-3CC2-4BF3-8E1C-A27EF4B5DADD}" type="pres">
      <dgm:prSet presAssocID="{30AAF031-F4FF-4A4F-9B66-008C061173C3}" presName="hierChild4" presStyleCnt="0"/>
      <dgm:spPr/>
    </dgm:pt>
    <dgm:pt modelId="{77EC4313-B04A-4349-A2AE-3FF705A2B700}" type="pres">
      <dgm:prSet presAssocID="{DE7FA91F-5139-457B-B5E3-D6503652A9DF}" presName="Name37" presStyleLbl="parChTrans1D4" presStyleIdx="0" presStyleCnt="6"/>
      <dgm:spPr/>
    </dgm:pt>
    <dgm:pt modelId="{EA75921B-28B1-47E7-8F9E-8440B07E8B00}" type="pres">
      <dgm:prSet presAssocID="{4C01C984-D7ED-4D5E-82D6-2F19B4B5CE30}" presName="hierRoot2" presStyleCnt="0">
        <dgm:presLayoutVars>
          <dgm:hierBranch val="init"/>
        </dgm:presLayoutVars>
      </dgm:prSet>
      <dgm:spPr/>
    </dgm:pt>
    <dgm:pt modelId="{946511ED-D604-4DB2-847A-70C09A7D8188}" type="pres">
      <dgm:prSet presAssocID="{4C01C984-D7ED-4D5E-82D6-2F19B4B5CE30}" presName="rootComposite" presStyleCnt="0"/>
      <dgm:spPr/>
    </dgm:pt>
    <dgm:pt modelId="{49502808-BF87-4E1B-AA6D-DD76934C4305}" type="pres">
      <dgm:prSet presAssocID="{4C01C984-D7ED-4D5E-82D6-2F19B4B5CE30}" presName="rootText" presStyleLbl="node4" presStyleIdx="0" presStyleCnt="6" custScaleY="145249">
        <dgm:presLayoutVars>
          <dgm:chPref val="3"/>
        </dgm:presLayoutVars>
      </dgm:prSet>
      <dgm:spPr/>
    </dgm:pt>
    <dgm:pt modelId="{E523AFC8-B3E5-49F4-A7E8-0817291A790E}" type="pres">
      <dgm:prSet presAssocID="{4C01C984-D7ED-4D5E-82D6-2F19B4B5CE30}" presName="rootConnector" presStyleLbl="node4" presStyleIdx="0" presStyleCnt="6"/>
      <dgm:spPr/>
    </dgm:pt>
    <dgm:pt modelId="{FD65C8B4-6CF3-435D-8646-EA44CB127C5A}" type="pres">
      <dgm:prSet presAssocID="{4C01C984-D7ED-4D5E-82D6-2F19B4B5CE30}" presName="hierChild4" presStyleCnt="0"/>
      <dgm:spPr/>
    </dgm:pt>
    <dgm:pt modelId="{14345400-2434-497D-9FE2-3938EFD83226}" type="pres">
      <dgm:prSet presAssocID="{42FC396D-487B-4F79-B694-0B20DBC1C4BD}" presName="Name37" presStyleLbl="parChTrans1D4" presStyleIdx="1" presStyleCnt="6"/>
      <dgm:spPr/>
    </dgm:pt>
    <dgm:pt modelId="{D5CE5DA3-3927-4033-BA58-B35C1F6161D8}" type="pres">
      <dgm:prSet presAssocID="{5C371943-E5DF-48F4-B405-5846F7B64E58}" presName="hierRoot2" presStyleCnt="0">
        <dgm:presLayoutVars>
          <dgm:hierBranch val="init"/>
        </dgm:presLayoutVars>
      </dgm:prSet>
      <dgm:spPr/>
    </dgm:pt>
    <dgm:pt modelId="{9E725C2C-7AE8-42AC-A4A5-E183E2A8A4B8}" type="pres">
      <dgm:prSet presAssocID="{5C371943-E5DF-48F4-B405-5846F7B64E58}" presName="rootComposite" presStyleCnt="0"/>
      <dgm:spPr/>
    </dgm:pt>
    <dgm:pt modelId="{3E09F40B-C29E-4879-81FE-744E5EBA47A9}" type="pres">
      <dgm:prSet presAssocID="{5C371943-E5DF-48F4-B405-5846F7B64E58}" presName="rootText" presStyleLbl="node4" presStyleIdx="1" presStyleCnt="6" custLinFactNeighborX="514" custLinFactNeighborY="9349">
        <dgm:presLayoutVars>
          <dgm:chPref val="3"/>
        </dgm:presLayoutVars>
      </dgm:prSet>
      <dgm:spPr/>
    </dgm:pt>
    <dgm:pt modelId="{C255FB56-00F7-4ACA-BF39-B0F946480ECA}" type="pres">
      <dgm:prSet presAssocID="{5C371943-E5DF-48F4-B405-5846F7B64E58}" presName="rootConnector" presStyleLbl="node4" presStyleIdx="1" presStyleCnt="6"/>
      <dgm:spPr/>
    </dgm:pt>
    <dgm:pt modelId="{E8495F4A-AF59-4916-A5B1-6F708A1D7919}" type="pres">
      <dgm:prSet presAssocID="{5C371943-E5DF-48F4-B405-5846F7B64E58}" presName="hierChild4" presStyleCnt="0"/>
      <dgm:spPr/>
    </dgm:pt>
    <dgm:pt modelId="{4481DB93-5B80-4499-9BF8-BD38821B3DE4}" type="pres">
      <dgm:prSet presAssocID="{5C371943-E5DF-48F4-B405-5846F7B64E58}" presName="hierChild5" presStyleCnt="0"/>
      <dgm:spPr/>
    </dgm:pt>
    <dgm:pt modelId="{AECB83FF-2FBE-4BEC-8ADA-0FCE97CB959B}" type="pres">
      <dgm:prSet presAssocID="{6E92BC67-D7A5-4570-8A2F-CC2E65CB4C2F}" presName="Name37" presStyleLbl="parChTrans1D4" presStyleIdx="2" presStyleCnt="6"/>
      <dgm:spPr/>
    </dgm:pt>
    <dgm:pt modelId="{5A7BF572-5EC5-4AC9-9462-3F265197BFBD}" type="pres">
      <dgm:prSet presAssocID="{A31AE1FE-1706-493D-BB0A-477B6F261723}" presName="hierRoot2" presStyleCnt="0">
        <dgm:presLayoutVars>
          <dgm:hierBranch val="init"/>
        </dgm:presLayoutVars>
      </dgm:prSet>
      <dgm:spPr/>
    </dgm:pt>
    <dgm:pt modelId="{612CC9F6-6E69-4990-AB11-60BC9217648E}" type="pres">
      <dgm:prSet presAssocID="{A31AE1FE-1706-493D-BB0A-477B6F261723}" presName="rootComposite" presStyleCnt="0"/>
      <dgm:spPr/>
    </dgm:pt>
    <dgm:pt modelId="{F490BC0A-2C2F-44BD-ABF8-69FAD74DBA22}" type="pres">
      <dgm:prSet presAssocID="{A31AE1FE-1706-493D-BB0A-477B6F261723}" presName="rootText" presStyleLbl="node4" presStyleIdx="2" presStyleCnt="6" custLinFactX="-43110" custLinFactY="-32651" custLinFactNeighborX="-100000" custLinFactNeighborY="-100000">
        <dgm:presLayoutVars>
          <dgm:chPref val="3"/>
        </dgm:presLayoutVars>
      </dgm:prSet>
      <dgm:spPr/>
    </dgm:pt>
    <dgm:pt modelId="{948D7B1C-7826-404D-A826-37E93E8442BC}" type="pres">
      <dgm:prSet presAssocID="{A31AE1FE-1706-493D-BB0A-477B6F261723}" presName="rootConnector" presStyleLbl="node4" presStyleIdx="2" presStyleCnt="6"/>
      <dgm:spPr/>
    </dgm:pt>
    <dgm:pt modelId="{FEEF1471-7E68-4ABC-B7E3-40F20D7B305E}" type="pres">
      <dgm:prSet presAssocID="{A31AE1FE-1706-493D-BB0A-477B6F261723}" presName="hierChild4" presStyleCnt="0"/>
      <dgm:spPr/>
    </dgm:pt>
    <dgm:pt modelId="{0FE20000-CE13-4FD9-B5CB-46BC7327A6C0}" type="pres">
      <dgm:prSet presAssocID="{A31AE1FE-1706-493D-BB0A-477B6F261723}" presName="hierChild5" presStyleCnt="0"/>
      <dgm:spPr/>
    </dgm:pt>
    <dgm:pt modelId="{987EF3BA-866F-4252-998B-FE587B181C3B}" type="pres">
      <dgm:prSet presAssocID="{4C01C984-D7ED-4D5E-82D6-2F19B4B5CE30}" presName="hierChild5" presStyleCnt="0"/>
      <dgm:spPr/>
    </dgm:pt>
    <dgm:pt modelId="{CDD7A93A-EC7F-4485-A218-7B7ED58135E8}" type="pres">
      <dgm:prSet presAssocID="{EED91A87-C4E8-4B79-A76B-1EEC6128B32C}" presName="Name37" presStyleLbl="parChTrans1D4" presStyleIdx="3" presStyleCnt="6"/>
      <dgm:spPr/>
    </dgm:pt>
    <dgm:pt modelId="{1FBD5D79-CA93-4F5E-8E41-6E268CF5ECB9}" type="pres">
      <dgm:prSet presAssocID="{FB3EE5A3-4EB1-49EC-A3A7-AD033ABAF331}" presName="hierRoot2" presStyleCnt="0">
        <dgm:presLayoutVars>
          <dgm:hierBranch val="init"/>
        </dgm:presLayoutVars>
      </dgm:prSet>
      <dgm:spPr/>
    </dgm:pt>
    <dgm:pt modelId="{43095575-77CD-4181-B079-2EC7E87B2ED3}" type="pres">
      <dgm:prSet presAssocID="{FB3EE5A3-4EB1-49EC-A3A7-AD033ABAF331}" presName="rootComposite" presStyleCnt="0"/>
      <dgm:spPr/>
    </dgm:pt>
    <dgm:pt modelId="{08704775-52D8-48E3-9840-1832AEA570DC}" type="pres">
      <dgm:prSet presAssocID="{FB3EE5A3-4EB1-49EC-A3A7-AD033ABAF331}" presName="rootText" presStyleLbl="node4" presStyleIdx="3" presStyleCnt="6" custScaleY="130328">
        <dgm:presLayoutVars>
          <dgm:chPref val="3"/>
        </dgm:presLayoutVars>
      </dgm:prSet>
      <dgm:spPr/>
    </dgm:pt>
    <dgm:pt modelId="{16B8716C-C28B-4174-8C00-5CD2A77B3B54}" type="pres">
      <dgm:prSet presAssocID="{FB3EE5A3-4EB1-49EC-A3A7-AD033ABAF331}" presName="rootConnector" presStyleLbl="node4" presStyleIdx="3" presStyleCnt="6"/>
      <dgm:spPr/>
    </dgm:pt>
    <dgm:pt modelId="{63DBC147-5927-4024-A0A5-F30397208304}" type="pres">
      <dgm:prSet presAssocID="{FB3EE5A3-4EB1-49EC-A3A7-AD033ABAF331}" presName="hierChild4" presStyleCnt="0"/>
      <dgm:spPr/>
    </dgm:pt>
    <dgm:pt modelId="{9A29F921-F836-44CB-AD68-913E12E3B727}" type="pres">
      <dgm:prSet presAssocID="{FB3EE5A3-4EB1-49EC-A3A7-AD033ABAF331}" presName="hierChild5" presStyleCnt="0"/>
      <dgm:spPr/>
    </dgm:pt>
    <dgm:pt modelId="{4EFF2D21-8C25-4908-87B3-349BB86C5281}" type="pres">
      <dgm:prSet presAssocID="{FA4D7C81-CA95-41FF-87A6-220CFFC8F0AF}" presName="Name37" presStyleLbl="parChTrans1D4" presStyleIdx="4" presStyleCnt="6"/>
      <dgm:spPr/>
    </dgm:pt>
    <dgm:pt modelId="{65B87A9F-8679-4BF6-ABA9-06AD95966FEB}" type="pres">
      <dgm:prSet presAssocID="{72D1F846-0510-492F-A93A-42DD42103AC8}" presName="hierRoot2" presStyleCnt="0">
        <dgm:presLayoutVars>
          <dgm:hierBranch val="init"/>
        </dgm:presLayoutVars>
      </dgm:prSet>
      <dgm:spPr/>
    </dgm:pt>
    <dgm:pt modelId="{C17D44EE-F9C0-4753-8B68-86BA712E201A}" type="pres">
      <dgm:prSet presAssocID="{72D1F846-0510-492F-A93A-42DD42103AC8}" presName="rootComposite" presStyleCnt="0"/>
      <dgm:spPr/>
    </dgm:pt>
    <dgm:pt modelId="{3B1A7F39-6B15-43FF-9321-71EBFD216C56}" type="pres">
      <dgm:prSet presAssocID="{72D1F846-0510-492F-A93A-42DD42103AC8}" presName="rootText" presStyleLbl="node4" presStyleIdx="4" presStyleCnt="6" custScaleY="145877">
        <dgm:presLayoutVars>
          <dgm:chPref val="3"/>
        </dgm:presLayoutVars>
      </dgm:prSet>
      <dgm:spPr/>
    </dgm:pt>
    <dgm:pt modelId="{6183B969-C207-4DA1-AB27-5D4BE4683417}" type="pres">
      <dgm:prSet presAssocID="{72D1F846-0510-492F-A93A-42DD42103AC8}" presName="rootConnector" presStyleLbl="node4" presStyleIdx="4" presStyleCnt="6"/>
      <dgm:spPr/>
    </dgm:pt>
    <dgm:pt modelId="{B567FF25-F646-4FAE-80C8-05176146CE33}" type="pres">
      <dgm:prSet presAssocID="{72D1F846-0510-492F-A93A-42DD42103AC8}" presName="hierChild4" presStyleCnt="0"/>
      <dgm:spPr/>
    </dgm:pt>
    <dgm:pt modelId="{579A1329-9423-42D7-9A22-D47B39E4E3A1}" type="pres">
      <dgm:prSet presAssocID="{AF3974C1-CBB2-4B50-839E-AF7E9CD09BB1}" presName="Name37" presStyleLbl="parChTrans1D4" presStyleIdx="5" presStyleCnt="6"/>
      <dgm:spPr/>
    </dgm:pt>
    <dgm:pt modelId="{B91F903C-7442-4EA1-9B03-45484FEF841A}" type="pres">
      <dgm:prSet presAssocID="{11CCF338-9EC2-4D95-BF1B-CD01A7022EEF}" presName="hierRoot2" presStyleCnt="0">
        <dgm:presLayoutVars>
          <dgm:hierBranch val="init"/>
        </dgm:presLayoutVars>
      </dgm:prSet>
      <dgm:spPr/>
    </dgm:pt>
    <dgm:pt modelId="{889E7DCC-82D4-4DF2-BB1E-3ECB57AA83AF}" type="pres">
      <dgm:prSet presAssocID="{11CCF338-9EC2-4D95-BF1B-CD01A7022EEF}" presName="rootComposite" presStyleCnt="0"/>
      <dgm:spPr/>
    </dgm:pt>
    <dgm:pt modelId="{04C113C1-EEC4-4AAF-AAB9-7FD71952C9AB}" type="pres">
      <dgm:prSet presAssocID="{11CCF338-9EC2-4D95-BF1B-CD01A7022EEF}" presName="rootText" presStyleLbl="node4" presStyleIdx="5" presStyleCnt="6" custScaleY="134064">
        <dgm:presLayoutVars>
          <dgm:chPref val="3"/>
        </dgm:presLayoutVars>
      </dgm:prSet>
      <dgm:spPr/>
    </dgm:pt>
    <dgm:pt modelId="{65205CB2-ADC3-4466-A25F-2F8A589F3D1F}" type="pres">
      <dgm:prSet presAssocID="{11CCF338-9EC2-4D95-BF1B-CD01A7022EEF}" presName="rootConnector" presStyleLbl="node4" presStyleIdx="5" presStyleCnt="6"/>
      <dgm:spPr/>
    </dgm:pt>
    <dgm:pt modelId="{780F3616-007C-462A-87D8-8D872E24EF16}" type="pres">
      <dgm:prSet presAssocID="{11CCF338-9EC2-4D95-BF1B-CD01A7022EEF}" presName="hierChild4" presStyleCnt="0"/>
      <dgm:spPr/>
    </dgm:pt>
    <dgm:pt modelId="{547A9DDE-8A36-42B1-AF6F-1CF1084F18C2}" type="pres">
      <dgm:prSet presAssocID="{11CCF338-9EC2-4D95-BF1B-CD01A7022EEF}" presName="hierChild5" presStyleCnt="0"/>
      <dgm:spPr/>
    </dgm:pt>
    <dgm:pt modelId="{8C18AEB4-1AB6-479C-A586-2AD79631514F}" type="pres">
      <dgm:prSet presAssocID="{72D1F846-0510-492F-A93A-42DD42103AC8}" presName="hierChild5" presStyleCnt="0"/>
      <dgm:spPr/>
    </dgm:pt>
    <dgm:pt modelId="{8389B0D4-3261-4EAD-9A19-07E2ED15C3DD}" type="pres">
      <dgm:prSet presAssocID="{30AAF031-F4FF-4A4F-9B66-008C061173C3}" presName="hierChild5" presStyleCnt="0"/>
      <dgm:spPr/>
    </dgm:pt>
    <dgm:pt modelId="{ED6F21E8-D532-4B79-B7D5-E388122852C3}" type="pres">
      <dgm:prSet presAssocID="{B5730C08-751A-4365-942B-0BA6D14A2A20}" presName="hierChild5" presStyleCnt="0"/>
      <dgm:spPr/>
    </dgm:pt>
    <dgm:pt modelId="{96CD9004-F3C5-45CF-9E49-5F397F40227B}" type="pres">
      <dgm:prSet presAssocID="{C1A96328-8A03-4DE8-BE89-E229EC79EE25}" presName="hierChild3" presStyleCnt="0"/>
      <dgm:spPr/>
    </dgm:pt>
  </dgm:ptLst>
  <dgm:cxnLst>
    <dgm:cxn modelId="{6ADD1502-6146-4292-A3F3-D8EC405C85B8}" srcId="{C1A96328-8A03-4DE8-BE89-E229EC79EE25}" destId="{B5730C08-751A-4365-942B-0BA6D14A2A20}" srcOrd="0" destOrd="0" parTransId="{A367D895-1B49-4D14-9711-C6F7413E189A}" sibTransId="{C8BE702A-5D69-45B6-8615-06E30B1C70DF}"/>
    <dgm:cxn modelId="{E96E7904-873C-4D40-89DD-F98096D8BCF5}" type="presOf" srcId="{C1A96328-8A03-4DE8-BE89-E229EC79EE25}" destId="{BE6EF2C8-70A1-4907-A995-24C8663316FB}" srcOrd="0" destOrd="0" presId="urn:microsoft.com/office/officeart/2005/8/layout/orgChart1"/>
    <dgm:cxn modelId="{C9FDD208-EBF7-4E92-B4E8-5F6955DBE5F4}" type="presOf" srcId="{FB3EE5A3-4EB1-49EC-A3A7-AD033ABAF331}" destId="{16B8716C-C28B-4174-8C00-5CD2A77B3B54}" srcOrd="1" destOrd="0" presId="urn:microsoft.com/office/officeart/2005/8/layout/orgChart1"/>
    <dgm:cxn modelId="{E7B7C611-CC19-4C6B-802D-6CA070E3D8A9}" type="presOf" srcId="{B5730C08-751A-4365-942B-0BA6D14A2A20}" destId="{900A375C-65BD-4E04-BAC0-AA0E6CFFAAFF}" srcOrd="0" destOrd="0" presId="urn:microsoft.com/office/officeart/2005/8/layout/orgChart1"/>
    <dgm:cxn modelId="{3DEC2714-4F79-4DFA-AD9C-ABE75196A4C5}" type="presOf" srcId="{A31AE1FE-1706-493D-BB0A-477B6F261723}" destId="{F490BC0A-2C2F-44BD-ABF8-69FAD74DBA22}" srcOrd="0" destOrd="0" presId="urn:microsoft.com/office/officeart/2005/8/layout/orgChart1"/>
    <dgm:cxn modelId="{2868BE19-7663-4DBA-A0CE-DC961F792878}" type="presOf" srcId="{11CCF338-9EC2-4D95-BF1B-CD01A7022EEF}" destId="{04C113C1-EEC4-4AAF-AAB9-7FD71952C9AB}" srcOrd="0" destOrd="0" presId="urn:microsoft.com/office/officeart/2005/8/layout/orgChart1"/>
    <dgm:cxn modelId="{357F7C1B-DEB0-452F-8F58-B5197E3224AD}" srcId="{4C01C984-D7ED-4D5E-82D6-2F19B4B5CE30}" destId="{5C371943-E5DF-48F4-B405-5846F7B64E58}" srcOrd="0" destOrd="0" parTransId="{42FC396D-487B-4F79-B694-0B20DBC1C4BD}" sibTransId="{BB556627-DCFD-4F49-8B2A-9C8B4A9BDD3F}"/>
    <dgm:cxn modelId="{1CC15F1D-2731-4EEC-8256-E8C813533DBB}" type="presOf" srcId="{5C371943-E5DF-48F4-B405-5846F7B64E58}" destId="{3E09F40B-C29E-4879-81FE-744E5EBA47A9}" srcOrd="0" destOrd="0" presId="urn:microsoft.com/office/officeart/2005/8/layout/orgChart1"/>
    <dgm:cxn modelId="{4DF9DB27-588A-414B-8C11-DC0638D19A83}" srcId="{B5730C08-751A-4365-942B-0BA6D14A2A20}" destId="{30AAF031-F4FF-4A4F-9B66-008C061173C3}" srcOrd="1" destOrd="0" parTransId="{E2AE52FD-C07D-4C62-AE46-B8A10A186908}" sibTransId="{C7A66481-A7F9-48B0-9266-ED9A413F7913}"/>
    <dgm:cxn modelId="{1D20F933-96CC-4447-ADD3-E80652126B56}" type="presOf" srcId="{EED91A87-C4E8-4B79-A76B-1EEC6128B32C}" destId="{CDD7A93A-EC7F-4485-A218-7B7ED58135E8}" srcOrd="0" destOrd="0" presId="urn:microsoft.com/office/officeart/2005/8/layout/orgChart1"/>
    <dgm:cxn modelId="{B5444239-B581-45A0-8766-47C4DA90941C}" srcId="{FAF3C515-3741-447A-A3F6-B6B8FA7EED92}" destId="{C1A96328-8A03-4DE8-BE89-E229EC79EE25}" srcOrd="0" destOrd="0" parTransId="{180897FF-460F-4D0E-9F21-F4AD2CE196DD}" sibTransId="{EA43BDD0-BC92-4B1F-B4EA-A6414F6CB62B}"/>
    <dgm:cxn modelId="{6627F83E-303C-402F-90B4-3E77E3E3622C}" type="presOf" srcId="{A367D895-1B49-4D14-9711-C6F7413E189A}" destId="{EF0E4627-2B76-4183-AACB-F868BBEF7419}" srcOrd="0" destOrd="0" presId="urn:microsoft.com/office/officeart/2005/8/layout/orgChart1"/>
    <dgm:cxn modelId="{1FCC8D40-567F-4E69-8CA1-3BE362658A94}" srcId="{4C01C984-D7ED-4D5E-82D6-2F19B4B5CE30}" destId="{A31AE1FE-1706-493D-BB0A-477B6F261723}" srcOrd="1" destOrd="0" parTransId="{6E92BC67-D7A5-4570-8A2F-CC2E65CB4C2F}" sibTransId="{5CE77941-0529-4F3E-8978-251F2909E423}"/>
    <dgm:cxn modelId="{76DAEF40-F948-4642-9994-3ED03AEE038E}" srcId="{30AAF031-F4FF-4A4F-9B66-008C061173C3}" destId="{72D1F846-0510-492F-A93A-42DD42103AC8}" srcOrd="2" destOrd="0" parTransId="{FA4D7C81-CA95-41FF-87A6-220CFFC8F0AF}" sibTransId="{8A54B4A0-51EE-425A-B051-1A4DF6854957}"/>
    <dgm:cxn modelId="{94FB6861-A2A8-4CA3-9750-552938B08830}" type="presOf" srcId="{4C01C984-D7ED-4D5E-82D6-2F19B4B5CE30}" destId="{E523AFC8-B3E5-49F4-A7E8-0817291A790E}" srcOrd="1" destOrd="0" presId="urn:microsoft.com/office/officeart/2005/8/layout/orgChart1"/>
    <dgm:cxn modelId="{F9496564-0A8F-45AA-88D8-D46468D0C6D1}" type="presOf" srcId="{5C371943-E5DF-48F4-B405-5846F7B64E58}" destId="{C255FB56-00F7-4ACA-BF39-B0F946480ECA}" srcOrd="1" destOrd="0" presId="urn:microsoft.com/office/officeart/2005/8/layout/orgChart1"/>
    <dgm:cxn modelId="{F2BE5B46-B890-419A-9F97-5F8DE871FC0A}" type="presOf" srcId="{FA4D7C81-CA95-41FF-87A6-220CFFC8F0AF}" destId="{4EFF2D21-8C25-4908-87B3-349BB86C5281}" srcOrd="0" destOrd="0" presId="urn:microsoft.com/office/officeart/2005/8/layout/orgChart1"/>
    <dgm:cxn modelId="{D254BF46-4C17-44CC-88B2-607829B8423E}" type="presOf" srcId="{B5730C08-751A-4365-942B-0BA6D14A2A20}" destId="{42A1B968-5C5A-4DB7-B78A-8738A098D576}" srcOrd="1" destOrd="0" presId="urn:microsoft.com/office/officeart/2005/8/layout/orgChart1"/>
    <dgm:cxn modelId="{397AC866-3DDA-43AA-9B82-FC2889D13AC8}" type="presOf" srcId="{C1A96328-8A03-4DE8-BE89-E229EC79EE25}" destId="{A4F52258-E11B-4B65-AA7B-9ADFBF0AECA4}" srcOrd="1" destOrd="0" presId="urn:microsoft.com/office/officeart/2005/8/layout/orgChart1"/>
    <dgm:cxn modelId="{31368868-3C99-449A-9974-A7975F809F10}" srcId="{B5730C08-751A-4365-942B-0BA6D14A2A20}" destId="{942245C3-4EF4-4D68-8ED4-A73B81006FF8}" srcOrd="0" destOrd="0" parTransId="{64294ED0-C7F8-4392-8333-337BD5726DBE}" sibTransId="{795EF4DC-ADE1-494F-BC0F-FAB54BFCF38E}"/>
    <dgm:cxn modelId="{A85A1F4F-A71A-458F-84C8-E2D6A4CCD301}" type="presOf" srcId="{6E92BC67-D7A5-4570-8A2F-CC2E65CB4C2F}" destId="{AECB83FF-2FBE-4BEC-8ADA-0FCE97CB959B}" srcOrd="0" destOrd="0" presId="urn:microsoft.com/office/officeart/2005/8/layout/orgChart1"/>
    <dgm:cxn modelId="{F5C02050-F701-4187-AF5B-8609679C4455}" type="presOf" srcId="{942245C3-4EF4-4D68-8ED4-A73B81006FF8}" destId="{329FE3F1-9ED8-4D7E-8EFB-6F7B909168E7}" srcOrd="1" destOrd="0" presId="urn:microsoft.com/office/officeart/2005/8/layout/orgChart1"/>
    <dgm:cxn modelId="{5C55AA5A-F598-4559-BF2C-FF4B02DF94C7}" type="presOf" srcId="{E2AE52FD-C07D-4C62-AE46-B8A10A186908}" destId="{331B2694-77F3-43D0-AE2B-294122A93598}" srcOrd="0" destOrd="0" presId="urn:microsoft.com/office/officeart/2005/8/layout/orgChart1"/>
    <dgm:cxn modelId="{EAD69E7B-5A6B-437F-B9BE-7E7DDFCF2795}" type="presOf" srcId="{FB3EE5A3-4EB1-49EC-A3A7-AD033ABAF331}" destId="{08704775-52D8-48E3-9840-1832AEA570DC}" srcOrd="0" destOrd="0" presId="urn:microsoft.com/office/officeart/2005/8/layout/orgChart1"/>
    <dgm:cxn modelId="{75C77D83-80FF-48BB-A807-661A0A80F9C2}" type="presOf" srcId="{942245C3-4EF4-4D68-8ED4-A73B81006FF8}" destId="{271EDF56-7574-490A-A4E6-41AA85724EE4}" srcOrd="0" destOrd="0" presId="urn:microsoft.com/office/officeart/2005/8/layout/orgChart1"/>
    <dgm:cxn modelId="{6D1B1F85-F381-45E5-9AF4-C56F40B20B56}" type="presOf" srcId="{30AAF031-F4FF-4A4F-9B66-008C061173C3}" destId="{EA915ACC-D267-452C-A9A7-61BC7BCF275E}" srcOrd="0" destOrd="0" presId="urn:microsoft.com/office/officeart/2005/8/layout/orgChart1"/>
    <dgm:cxn modelId="{8B9A2F89-AA82-4AD2-ABFA-715A774AACD3}" type="presOf" srcId="{4C01C984-D7ED-4D5E-82D6-2F19B4B5CE30}" destId="{49502808-BF87-4E1B-AA6D-DD76934C4305}" srcOrd="0" destOrd="0" presId="urn:microsoft.com/office/officeart/2005/8/layout/orgChart1"/>
    <dgm:cxn modelId="{A0D0DA8E-4E5E-48F0-BECD-F5FF94FF5561}" srcId="{30AAF031-F4FF-4A4F-9B66-008C061173C3}" destId="{4C01C984-D7ED-4D5E-82D6-2F19B4B5CE30}" srcOrd="0" destOrd="0" parTransId="{DE7FA91F-5139-457B-B5E3-D6503652A9DF}" sibTransId="{15499F7C-3860-43EB-BEEB-AC7155C7BC26}"/>
    <dgm:cxn modelId="{72D94DAA-CF5E-4111-8F11-01CC04F9EEAE}" type="presOf" srcId="{64294ED0-C7F8-4392-8333-337BD5726DBE}" destId="{FCBB9143-6E7A-42D9-8308-A1794890573B}" srcOrd="0" destOrd="0" presId="urn:microsoft.com/office/officeart/2005/8/layout/orgChart1"/>
    <dgm:cxn modelId="{7A8C83AF-6AAA-491C-B8B5-53A5B8FA810E}" type="presOf" srcId="{FAF3C515-3741-447A-A3F6-B6B8FA7EED92}" destId="{27C54EE5-3084-444C-A622-69971141146D}" srcOrd="0" destOrd="0" presId="urn:microsoft.com/office/officeart/2005/8/layout/orgChart1"/>
    <dgm:cxn modelId="{A7D271B6-A551-4237-B281-81B1FCAC56FB}" srcId="{72D1F846-0510-492F-A93A-42DD42103AC8}" destId="{11CCF338-9EC2-4D95-BF1B-CD01A7022EEF}" srcOrd="0" destOrd="0" parTransId="{AF3974C1-CBB2-4B50-839E-AF7E9CD09BB1}" sibTransId="{C9E0F48E-0D98-4F0A-AE6E-C1BE74665B58}"/>
    <dgm:cxn modelId="{91FA43BA-E56E-4032-86F2-FFD7E724DA67}" type="presOf" srcId="{72D1F846-0510-492F-A93A-42DD42103AC8}" destId="{6183B969-C207-4DA1-AB27-5D4BE4683417}" srcOrd="1" destOrd="0" presId="urn:microsoft.com/office/officeart/2005/8/layout/orgChart1"/>
    <dgm:cxn modelId="{6AAE75C2-4ACD-453C-929C-5CCC46B48E67}" type="presOf" srcId="{42FC396D-487B-4F79-B694-0B20DBC1C4BD}" destId="{14345400-2434-497D-9FE2-3938EFD83226}" srcOrd="0" destOrd="0" presId="urn:microsoft.com/office/officeart/2005/8/layout/orgChart1"/>
    <dgm:cxn modelId="{01E6C7D1-0B47-47A6-9B1B-6F1793268116}" type="presOf" srcId="{A31AE1FE-1706-493D-BB0A-477B6F261723}" destId="{948D7B1C-7826-404D-A826-37E93E8442BC}" srcOrd="1" destOrd="0" presId="urn:microsoft.com/office/officeart/2005/8/layout/orgChart1"/>
    <dgm:cxn modelId="{CF93CDDA-E9F9-49ED-A11B-9EA6D8770406}" type="presOf" srcId="{72D1F846-0510-492F-A93A-42DD42103AC8}" destId="{3B1A7F39-6B15-43FF-9321-71EBFD216C56}" srcOrd="0" destOrd="0" presId="urn:microsoft.com/office/officeart/2005/8/layout/orgChart1"/>
    <dgm:cxn modelId="{932E80DB-E373-449E-B385-C9C192D05FAA}" type="presOf" srcId="{11CCF338-9EC2-4D95-BF1B-CD01A7022EEF}" destId="{65205CB2-ADC3-4466-A25F-2F8A589F3D1F}" srcOrd="1" destOrd="0" presId="urn:microsoft.com/office/officeart/2005/8/layout/orgChart1"/>
    <dgm:cxn modelId="{E247CBE6-C9C1-4015-A592-58A683FA6845}" type="presOf" srcId="{30AAF031-F4FF-4A4F-9B66-008C061173C3}" destId="{D38B0F92-3495-449A-B15B-CFD10CE05185}" srcOrd="1" destOrd="0" presId="urn:microsoft.com/office/officeart/2005/8/layout/orgChart1"/>
    <dgm:cxn modelId="{9462B9F4-201C-402F-8B28-B5D7F692C034}" type="presOf" srcId="{DE7FA91F-5139-457B-B5E3-D6503652A9DF}" destId="{77EC4313-B04A-4349-A2AE-3FF705A2B700}" srcOrd="0" destOrd="0" presId="urn:microsoft.com/office/officeart/2005/8/layout/orgChart1"/>
    <dgm:cxn modelId="{EDC790F7-6D06-40D8-ACFF-959A6D30DEAD}" type="presOf" srcId="{AF3974C1-CBB2-4B50-839E-AF7E9CD09BB1}" destId="{579A1329-9423-42D7-9A22-D47B39E4E3A1}" srcOrd="0" destOrd="0" presId="urn:microsoft.com/office/officeart/2005/8/layout/orgChart1"/>
    <dgm:cxn modelId="{87B5E3FB-DE2E-4E7D-BE36-F972B245E1D2}" srcId="{30AAF031-F4FF-4A4F-9B66-008C061173C3}" destId="{FB3EE5A3-4EB1-49EC-A3A7-AD033ABAF331}" srcOrd="1" destOrd="0" parTransId="{EED91A87-C4E8-4B79-A76B-1EEC6128B32C}" sibTransId="{EF6D0E43-EC83-472D-91CB-590C18427C54}"/>
    <dgm:cxn modelId="{93B7215E-01EF-4D3E-A9E2-78594863C455}" type="presParOf" srcId="{27C54EE5-3084-444C-A622-69971141146D}" destId="{C7236102-A895-4091-B8CC-9087D34A59DF}" srcOrd="0" destOrd="0" presId="urn:microsoft.com/office/officeart/2005/8/layout/orgChart1"/>
    <dgm:cxn modelId="{AF2BE98C-16BB-4337-A414-D79C05D2DBC0}" type="presParOf" srcId="{C7236102-A895-4091-B8CC-9087D34A59DF}" destId="{B5B8CBC8-3368-4E42-9BFE-986AA985888A}" srcOrd="0" destOrd="0" presId="urn:microsoft.com/office/officeart/2005/8/layout/orgChart1"/>
    <dgm:cxn modelId="{36387F83-6682-431E-A34E-B2F4A5C93407}" type="presParOf" srcId="{B5B8CBC8-3368-4E42-9BFE-986AA985888A}" destId="{BE6EF2C8-70A1-4907-A995-24C8663316FB}" srcOrd="0" destOrd="0" presId="urn:microsoft.com/office/officeart/2005/8/layout/orgChart1"/>
    <dgm:cxn modelId="{6746491E-906D-4CA0-A4BA-21DE273FB9F0}" type="presParOf" srcId="{B5B8CBC8-3368-4E42-9BFE-986AA985888A}" destId="{A4F52258-E11B-4B65-AA7B-9ADFBF0AECA4}" srcOrd="1" destOrd="0" presId="urn:microsoft.com/office/officeart/2005/8/layout/orgChart1"/>
    <dgm:cxn modelId="{3717D2AF-FC5B-45F2-8837-A4CA3211E5DD}" type="presParOf" srcId="{C7236102-A895-4091-B8CC-9087D34A59DF}" destId="{1A1FA929-6F82-40C4-A97D-9A66F9AEECF4}" srcOrd="1" destOrd="0" presId="urn:microsoft.com/office/officeart/2005/8/layout/orgChart1"/>
    <dgm:cxn modelId="{9F3DF21A-CF04-403C-B25E-86E0F2478927}" type="presParOf" srcId="{1A1FA929-6F82-40C4-A97D-9A66F9AEECF4}" destId="{EF0E4627-2B76-4183-AACB-F868BBEF7419}" srcOrd="0" destOrd="0" presId="urn:microsoft.com/office/officeart/2005/8/layout/orgChart1"/>
    <dgm:cxn modelId="{AE5BC3A8-19E3-42B6-A7F9-F6EA17E49003}" type="presParOf" srcId="{1A1FA929-6F82-40C4-A97D-9A66F9AEECF4}" destId="{094845C1-C17C-4F16-9A58-C20F0C695315}" srcOrd="1" destOrd="0" presId="urn:microsoft.com/office/officeart/2005/8/layout/orgChart1"/>
    <dgm:cxn modelId="{8E3D4360-4394-4258-AC27-AD801B30A8F3}" type="presParOf" srcId="{094845C1-C17C-4F16-9A58-C20F0C695315}" destId="{3C1C3042-CD55-4F65-A2CE-670D1A098499}" srcOrd="0" destOrd="0" presId="urn:microsoft.com/office/officeart/2005/8/layout/orgChart1"/>
    <dgm:cxn modelId="{770DB7FF-7E22-48AC-AC5A-0D7EA7AC16EE}" type="presParOf" srcId="{3C1C3042-CD55-4F65-A2CE-670D1A098499}" destId="{900A375C-65BD-4E04-BAC0-AA0E6CFFAAFF}" srcOrd="0" destOrd="0" presId="urn:microsoft.com/office/officeart/2005/8/layout/orgChart1"/>
    <dgm:cxn modelId="{7B6FE226-A9DD-4680-A890-6C2EFA9893AF}" type="presParOf" srcId="{3C1C3042-CD55-4F65-A2CE-670D1A098499}" destId="{42A1B968-5C5A-4DB7-B78A-8738A098D576}" srcOrd="1" destOrd="0" presId="urn:microsoft.com/office/officeart/2005/8/layout/orgChart1"/>
    <dgm:cxn modelId="{7607B9CD-B71E-47DA-AE1A-D38E2BA1FE65}" type="presParOf" srcId="{094845C1-C17C-4F16-9A58-C20F0C695315}" destId="{6DB8F1D1-A6E9-45EF-8B44-D46EB7AA5CF1}" srcOrd="1" destOrd="0" presId="urn:microsoft.com/office/officeart/2005/8/layout/orgChart1"/>
    <dgm:cxn modelId="{C953373C-97D4-466B-AAAD-F3F95575E251}" type="presParOf" srcId="{6DB8F1D1-A6E9-45EF-8B44-D46EB7AA5CF1}" destId="{FCBB9143-6E7A-42D9-8308-A1794890573B}" srcOrd="0" destOrd="0" presId="urn:microsoft.com/office/officeart/2005/8/layout/orgChart1"/>
    <dgm:cxn modelId="{C20EF0ED-8AE9-4FC2-86A5-E69ED422638E}" type="presParOf" srcId="{6DB8F1D1-A6E9-45EF-8B44-D46EB7AA5CF1}" destId="{3E40E50D-F596-4D0E-9F35-D272204E0F7E}" srcOrd="1" destOrd="0" presId="urn:microsoft.com/office/officeart/2005/8/layout/orgChart1"/>
    <dgm:cxn modelId="{FA09FE0E-0588-4CFD-BA92-A865D90B5DA4}" type="presParOf" srcId="{3E40E50D-F596-4D0E-9F35-D272204E0F7E}" destId="{2EDAD826-8FFC-4582-AC31-AC33ABB6E379}" srcOrd="0" destOrd="0" presId="urn:microsoft.com/office/officeart/2005/8/layout/orgChart1"/>
    <dgm:cxn modelId="{D931063D-CD4A-4456-A87B-1124D8B13E0E}" type="presParOf" srcId="{2EDAD826-8FFC-4582-AC31-AC33ABB6E379}" destId="{271EDF56-7574-490A-A4E6-41AA85724EE4}" srcOrd="0" destOrd="0" presId="urn:microsoft.com/office/officeart/2005/8/layout/orgChart1"/>
    <dgm:cxn modelId="{BC389702-CB79-446F-87A1-3313B1F3E267}" type="presParOf" srcId="{2EDAD826-8FFC-4582-AC31-AC33ABB6E379}" destId="{329FE3F1-9ED8-4D7E-8EFB-6F7B909168E7}" srcOrd="1" destOrd="0" presId="urn:microsoft.com/office/officeart/2005/8/layout/orgChart1"/>
    <dgm:cxn modelId="{BD2D3FB5-2E01-424E-A281-3ADC903F84DC}" type="presParOf" srcId="{3E40E50D-F596-4D0E-9F35-D272204E0F7E}" destId="{674FCDD7-2544-4EFA-B64F-4891F82E7B4F}" srcOrd="1" destOrd="0" presId="urn:microsoft.com/office/officeart/2005/8/layout/orgChart1"/>
    <dgm:cxn modelId="{DCEBF333-6AE7-490F-9D52-656AAD95CB0D}" type="presParOf" srcId="{3E40E50D-F596-4D0E-9F35-D272204E0F7E}" destId="{D5B250A9-6C35-44FD-808A-C4ADA83D5D91}" srcOrd="2" destOrd="0" presId="urn:microsoft.com/office/officeart/2005/8/layout/orgChart1"/>
    <dgm:cxn modelId="{CA5CB948-4F13-4E28-9098-D4C26AC7D2CF}" type="presParOf" srcId="{6DB8F1D1-A6E9-45EF-8B44-D46EB7AA5CF1}" destId="{331B2694-77F3-43D0-AE2B-294122A93598}" srcOrd="2" destOrd="0" presId="urn:microsoft.com/office/officeart/2005/8/layout/orgChart1"/>
    <dgm:cxn modelId="{76601D13-FE2F-486F-AB64-890A07A6EE94}" type="presParOf" srcId="{6DB8F1D1-A6E9-45EF-8B44-D46EB7AA5CF1}" destId="{670BE939-88D7-427A-A2EB-110A3D4484D8}" srcOrd="3" destOrd="0" presId="urn:microsoft.com/office/officeart/2005/8/layout/orgChart1"/>
    <dgm:cxn modelId="{293DCD3A-E8BC-43E0-9F8B-C12BD6317751}" type="presParOf" srcId="{670BE939-88D7-427A-A2EB-110A3D4484D8}" destId="{387152DA-0ED8-4B9A-A77C-E6A0B686D00F}" srcOrd="0" destOrd="0" presId="urn:microsoft.com/office/officeart/2005/8/layout/orgChart1"/>
    <dgm:cxn modelId="{153F17D1-D2E8-456A-9EA3-85582CBC5E98}" type="presParOf" srcId="{387152DA-0ED8-4B9A-A77C-E6A0B686D00F}" destId="{EA915ACC-D267-452C-A9A7-61BC7BCF275E}" srcOrd="0" destOrd="0" presId="urn:microsoft.com/office/officeart/2005/8/layout/orgChart1"/>
    <dgm:cxn modelId="{57796F5F-106E-4FA3-B07F-F868BF4254A7}" type="presParOf" srcId="{387152DA-0ED8-4B9A-A77C-E6A0B686D00F}" destId="{D38B0F92-3495-449A-B15B-CFD10CE05185}" srcOrd="1" destOrd="0" presId="urn:microsoft.com/office/officeart/2005/8/layout/orgChart1"/>
    <dgm:cxn modelId="{7F948D42-A883-4547-A2DA-02816437F901}" type="presParOf" srcId="{670BE939-88D7-427A-A2EB-110A3D4484D8}" destId="{3B69289B-3CC2-4BF3-8E1C-A27EF4B5DADD}" srcOrd="1" destOrd="0" presId="urn:microsoft.com/office/officeart/2005/8/layout/orgChart1"/>
    <dgm:cxn modelId="{2E3C1D74-5FCA-42AA-B8AE-798644061BA5}" type="presParOf" srcId="{3B69289B-3CC2-4BF3-8E1C-A27EF4B5DADD}" destId="{77EC4313-B04A-4349-A2AE-3FF705A2B700}" srcOrd="0" destOrd="0" presId="urn:microsoft.com/office/officeart/2005/8/layout/orgChart1"/>
    <dgm:cxn modelId="{8E00C672-DDEC-4DC3-BFB9-4AB8C947F111}" type="presParOf" srcId="{3B69289B-3CC2-4BF3-8E1C-A27EF4B5DADD}" destId="{EA75921B-28B1-47E7-8F9E-8440B07E8B00}" srcOrd="1" destOrd="0" presId="urn:microsoft.com/office/officeart/2005/8/layout/orgChart1"/>
    <dgm:cxn modelId="{59A8F535-2169-4E15-AA46-DD6C7231A563}" type="presParOf" srcId="{EA75921B-28B1-47E7-8F9E-8440B07E8B00}" destId="{946511ED-D604-4DB2-847A-70C09A7D8188}" srcOrd="0" destOrd="0" presId="urn:microsoft.com/office/officeart/2005/8/layout/orgChart1"/>
    <dgm:cxn modelId="{A16EB738-110D-4779-90C4-17F5E75704BD}" type="presParOf" srcId="{946511ED-D604-4DB2-847A-70C09A7D8188}" destId="{49502808-BF87-4E1B-AA6D-DD76934C4305}" srcOrd="0" destOrd="0" presId="urn:microsoft.com/office/officeart/2005/8/layout/orgChart1"/>
    <dgm:cxn modelId="{5DB1C8F2-D68D-41A4-8B93-68AF4D25EF31}" type="presParOf" srcId="{946511ED-D604-4DB2-847A-70C09A7D8188}" destId="{E523AFC8-B3E5-49F4-A7E8-0817291A790E}" srcOrd="1" destOrd="0" presId="urn:microsoft.com/office/officeart/2005/8/layout/orgChart1"/>
    <dgm:cxn modelId="{7A663F84-62E0-4222-A242-1D140CDA565B}" type="presParOf" srcId="{EA75921B-28B1-47E7-8F9E-8440B07E8B00}" destId="{FD65C8B4-6CF3-435D-8646-EA44CB127C5A}" srcOrd="1" destOrd="0" presId="urn:microsoft.com/office/officeart/2005/8/layout/orgChart1"/>
    <dgm:cxn modelId="{63E9F9B6-3A04-48FD-A5EE-8606430829CB}" type="presParOf" srcId="{FD65C8B4-6CF3-435D-8646-EA44CB127C5A}" destId="{14345400-2434-497D-9FE2-3938EFD83226}" srcOrd="0" destOrd="0" presId="urn:microsoft.com/office/officeart/2005/8/layout/orgChart1"/>
    <dgm:cxn modelId="{905B85FB-1FFA-4EA8-AAFC-D1D38AA645DF}" type="presParOf" srcId="{FD65C8B4-6CF3-435D-8646-EA44CB127C5A}" destId="{D5CE5DA3-3927-4033-BA58-B35C1F6161D8}" srcOrd="1" destOrd="0" presId="urn:microsoft.com/office/officeart/2005/8/layout/orgChart1"/>
    <dgm:cxn modelId="{4C26C402-8664-459F-819C-A80D30CBEDFE}" type="presParOf" srcId="{D5CE5DA3-3927-4033-BA58-B35C1F6161D8}" destId="{9E725C2C-7AE8-42AC-A4A5-E183E2A8A4B8}" srcOrd="0" destOrd="0" presId="urn:microsoft.com/office/officeart/2005/8/layout/orgChart1"/>
    <dgm:cxn modelId="{0B02E020-5258-4136-B4FC-0B4BA6123423}" type="presParOf" srcId="{9E725C2C-7AE8-42AC-A4A5-E183E2A8A4B8}" destId="{3E09F40B-C29E-4879-81FE-744E5EBA47A9}" srcOrd="0" destOrd="0" presId="urn:microsoft.com/office/officeart/2005/8/layout/orgChart1"/>
    <dgm:cxn modelId="{D2B2792B-9DB7-4A30-96C9-BD8845BE0619}" type="presParOf" srcId="{9E725C2C-7AE8-42AC-A4A5-E183E2A8A4B8}" destId="{C255FB56-00F7-4ACA-BF39-B0F946480ECA}" srcOrd="1" destOrd="0" presId="urn:microsoft.com/office/officeart/2005/8/layout/orgChart1"/>
    <dgm:cxn modelId="{15A83B7E-9B88-4EC7-AC44-1FA7074DD229}" type="presParOf" srcId="{D5CE5DA3-3927-4033-BA58-B35C1F6161D8}" destId="{E8495F4A-AF59-4916-A5B1-6F708A1D7919}" srcOrd="1" destOrd="0" presId="urn:microsoft.com/office/officeart/2005/8/layout/orgChart1"/>
    <dgm:cxn modelId="{BA202AFC-135D-4300-9181-5AD8F4020FB5}" type="presParOf" srcId="{D5CE5DA3-3927-4033-BA58-B35C1F6161D8}" destId="{4481DB93-5B80-4499-9BF8-BD38821B3DE4}" srcOrd="2" destOrd="0" presId="urn:microsoft.com/office/officeart/2005/8/layout/orgChart1"/>
    <dgm:cxn modelId="{DC66DDE7-ADDA-4D03-AB0C-01DC04767456}" type="presParOf" srcId="{FD65C8B4-6CF3-435D-8646-EA44CB127C5A}" destId="{AECB83FF-2FBE-4BEC-8ADA-0FCE97CB959B}" srcOrd="2" destOrd="0" presId="urn:microsoft.com/office/officeart/2005/8/layout/orgChart1"/>
    <dgm:cxn modelId="{193B0850-7314-496C-9033-3C89C58F75C1}" type="presParOf" srcId="{FD65C8B4-6CF3-435D-8646-EA44CB127C5A}" destId="{5A7BF572-5EC5-4AC9-9462-3F265197BFBD}" srcOrd="3" destOrd="0" presId="urn:microsoft.com/office/officeart/2005/8/layout/orgChart1"/>
    <dgm:cxn modelId="{E5FD1BC8-D627-4BD0-9F3C-5614CB8C511A}" type="presParOf" srcId="{5A7BF572-5EC5-4AC9-9462-3F265197BFBD}" destId="{612CC9F6-6E69-4990-AB11-60BC9217648E}" srcOrd="0" destOrd="0" presId="urn:microsoft.com/office/officeart/2005/8/layout/orgChart1"/>
    <dgm:cxn modelId="{3FFCDCA8-B03F-4AF7-8120-F3BAEFBA6E45}" type="presParOf" srcId="{612CC9F6-6E69-4990-AB11-60BC9217648E}" destId="{F490BC0A-2C2F-44BD-ABF8-69FAD74DBA22}" srcOrd="0" destOrd="0" presId="urn:microsoft.com/office/officeart/2005/8/layout/orgChart1"/>
    <dgm:cxn modelId="{2A3FB7F2-F5FF-4A47-A68E-E32A5D734B86}" type="presParOf" srcId="{612CC9F6-6E69-4990-AB11-60BC9217648E}" destId="{948D7B1C-7826-404D-A826-37E93E8442BC}" srcOrd="1" destOrd="0" presId="urn:microsoft.com/office/officeart/2005/8/layout/orgChart1"/>
    <dgm:cxn modelId="{2C33D2F6-FAD2-45C9-9255-B28144B10DAB}" type="presParOf" srcId="{5A7BF572-5EC5-4AC9-9462-3F265197BFBD}" destId="{FEEF1471-7E68-4ABC-B7E3-40F20D7B305E}" srcOrd="1" destOrd="0" presId="urn:microsoft.com/office/officeart/2005/8/layout/orgChart1"/>
    <dgm:cxn modelId="{B806B8EE-2808-4F2F-9C82-4BE144A0B47A}" type="presParOf" srcId="{5A7BF572-5EC5-4AC9-9462-3F265197BFBD}" destId="{0FE20000-CE13-4FD9-B5CB-46BC7327A6C0}" srcOrd="2" destOrd="0" presId="urn:microsoft.com/office/officeart/2005/8/layout/orgChart1"/>
    <dgm:cxn modelId="{992A24D2-C61D-493C-85D9-2C8E48B793FF}" type="presParOf" srcId="{EA75921B-28B1-47E7-8F9E-8440B07E8B00}" destId="{987EF3BA-866F-4252-998B-FE587B181C3B}" srcOrd="2" destOrd="0" presId="urn:microsoft.com/office/officeart/2005/8/layout/orgChart1"/>
    <dgm:cxn modelId="{F3EE1B0E-AC4E-4750-B2E3-4FCA628A7E10}" type="presParOf" srcId="{3B69289B-3CC2-4BF3-8E1C-A27EF4B5DADD}" destId="{CDD7A93A-EC7F-4485-A218-7B7ED58135E8}" srcOrd="2" destOrd="0" presId="urn:microsoft.com/office/officeart/2005/8/layout/orgChart1"/>
    <dgm:cxn modelId="{D55E584A-D90D-472A-8391-F6C44A6D63C9}" type="presParOf" srcId="{3B69289B-3CC2-4BF3-8E1C-A27EF4B5DADD}" destId="{1FBD5D79-CA93-4F5E-8E41-6E268CF5ECB9}" srcOrd="3" destOrd="0" presId="urn:microsoft.com/office/officeart/2005/8/layout/orgChart1"/>
    <dgm:cxn modelId="{9C247524-3055-49D8-A708-0A9B014E3154}" type="presParOf" srcId="{1FBD5D79-CA93-4F5E-8E41-6E268CF5ECB9}" destId="{43095575-77CD-4181-B079-2EC7E87B2ED3}" srcOrd="0" destOrd="0" presId="urn:microsoft.com/office/officeart/2005/8/layout/orgChart1"/>
    <dgm:cxn modelId="{2AAC9476-6497-4AAA-86C2-CD2E1E7FD38E}" type="presParOf" srcId="{43095575-77CD-4181-B079-2EC7E87B2ED3}" destId="{08704775-52D8-48E3-9840-1832AEA570DC}" srcOrd="0" destOrd="0" presId="urn:microsoft.com/office/officeart/2005/8/layout/orgChart1"/>
    <dgm:cxn modelId="{FB81CE55-C5A5-415C-B045-04B6B50BAEAB}" type="presParOf" srcId="{43095575-77CD-4181-B079-2EC7E87B2ED3}" destId="{16B8716C-C28B-4174-8C00-5CD2A77B3B54}" srcOrd="1" destOrd="0" presId="urn:microsoft.com/office/officeart/2005/8/layout/orgChart1"/>
    <dgm:cxn modelId="{6E7C54B0-DDDC-440E-A320-5757D6D452F7}" type="presParOf" srcId="{1FBD5D79-CA93-4F5E-8E41-6E268CF5ECB9}" destId="{63DBC147-5927-4024-A0A5-F30397208304}" srcOrd="1" destOrd="0" presId="urn:microsoft.com/office/officeart/2005/8/layout/orgChart1"/>
    <dgm:cxn modelId="{EC01BCE8-DDDE-4D35-880C-09C53CDA810A}" type="presParOf" srcId="{1FBD5D79-CA93-4F5E-8E41-6E268CF5ECB9}" destId="{9A29F921-F836-44CB-AD68-913E12E3B727}" srcOrd="2" destOrd="0" presId="urn:microsoft.com/office/officeart/2005/8/layout/orgChart1"/>
    <dgm:cxn modelId="{2879B2AA-2615-4807-930D-57CD4043DBD6}" type="presParOf" srcId="{3B69289B-3CC2-4BF3-8E1C-A27EF4B5DADD}" destId="{4EFF2D21-8C25-4908-87B3-349BB86C5281}" srcOrd="4" destOrd="0" presId="urn:microsoft.com/office/officeart/2005/8/layout/orgChart1"/>
    <dgm:cxn modelId="{CEDBB75B-2964-4426-A47A-FF1FAD59E5F1}" type="presParOf" srcId="{3B69289B-3CC2-4BF3-8E1C-A27EF4B5DADD}" destId="{65B87A9F-8679-4BF6-ABA9-06AD95966FEB}" srcOrd="5" destOrd="0" presId="urn:microsoft.com/office/officeart/2005/8/layout/orgChart1"/>
    <dgm:cxn modelId="{8FF32A7A-B87B-45CB-A83A-BDD339B382EB}" type="presParOf" srcId="{65B87A9F-8679-4BF6-ABA9-06AD95966FEB}" destId="{C17D44EE-F9C0-4753-8B68-86BA712E201A}" srcOrd="0" destOrd="0" presId="urn:microsoft.com/office/officeart/2005/8/layout/orgChart1"/>
    <dgm:cxn modelId="{B50C0F3A-69B0-4FD8-9824-CFDD2BDEBBC5}" type="presParOf" srcId="{C17D44EE-F9C0-4753-8B68-86BA712E201A}" destId="{3B1A7F39-6B15-43FF-9321-71EBFD216C56}" srcOrd="0" destOrd="0" presId="urn:microsoft.com/office/officeart/2005/8/layout/orgChart1"/>
    <dgm:cxn modelId="{8B14725B-6A73-48EC-93EB-9A4A9C3BCDE6}" type="presParOf" srcId="{C17D44EE-F9C0-4753-8B68-86BA712E201A}" destId="{6183B969-C207-4DA1-AB27-5D4BE4683417}" srcOrd="1" destOrd="0" presId="urn:microsoft.com/office/officeart/2005/8/layout/orgChart1"/>
    <dgm:cxn modelId="{918F9AA2-63B4-4AE6-8F44-F307981AA598}" type="presParOf" srcId="{65B87A9F-8679-4BF6-ABA9-06AD95966FEB}" destId="{B567FF25-F646-4FAE-80C8-05176146CE33}" srcOrd="1" destOrd="0" presId="urn:microsoft.com/office/officeart/2005/8/layout/orgChart1"/>
    <dgm:cxn modelId="{69C9A8B2-451F-41FA-95EA-245E9F4F286D}" type="presParOf" srcId="{B567FF25-F646-4FAE-80C8-05176146CE33}" destId="{579A1329-9423-42D7-9A22-D47B39E4E3A1}" srcOrd="0" destOrd="0" presId="urn:microsoft.com/office/officeart/2005/8/layout/orgChart1"/>
    <dgm:cxn modelId="{DC253EE2-E55D-4639-A519-DEFCF7C662A9}" type="presParOf" srcId="{B567FF25-F646-4FAE-80C8-05176146CE33}" destId="{B91F903C-7442-4EA1-9B03-45484FEF841A}" srcOrd="1" destOrd="0" presId="urn:microsoft.com/office/officeart/2005/8/layout/orgChart1"/>
    <dgm:cxn modelId="{810CB77D-C2B4-41FB-B0D0-CD1D92B3D7D4}" type="presParOf" srcId="{B91F903C-7442-4EA1-9B03-45484FEF841A}" destId="{889E7DCC-82D4-4DF2-BB1E-3ECB57AA83AF}" srcOrd="0" destOrd="0" presId="urn:microsoft.com/office/officeart/2005/8/layout/orgChart1"/>
    <dgm:cxn modelId="{51F7946A-1E3D-45C3-8F3D-4CDF9C37325C}" type="presParOf" srcId="{889E7DCC-82D4-4DF2-BB1E-3ECB57AA83AF}" destId="{04C113C1-EEC4-4AAF-AAB9-7FD71952C9AB}" srcOrd="0" destOrd="0" presId="urn:microsoft.com/office/officeart/2005/8/layout/orgChart1"/>
    <dgm:cxn modelId="{95402D6D-A30B-4EFB-B963-3F5A04F3B297}" type="presParOf" srcId="{889E7DCC-82D4-4DF2-BB1E-3ECB57AA83AF}" destId="{65205CB2-ADC3-4466-A25F-2F8A589F3D1F}" srcOrd="1" destOrd="0" presId="urn:microsoft.com/office/officeart/2005/8/layout/orgChart1"/>
    <dgm:cxn modelId="{2EAE6CF4-77B7-4486-82A4-B678A5DE43C1}" type="presParOf" srcId="{B91F903C-7442-4EA1-9B03-45484FEF841A}" destId="{780F3616-007C-462A-87D8-8D872E24EF16}" srcOrd="1" destOrd="0" presId="urn:microsoft.com/office/officeart/2005/8/layout/orgChart1"/>
    <dgm:cxn modelId="{2C6D634B-D46D-4CF0-8804-7D2D3A2DC93F}" type="presParOf" srcId="{B91F903C-7442-4EA1-9B03-45484FEF841A}" destId="{547A9DDE-8A36-42B1-AF6F-1CF1084F18C2}" srcOrd="2" destOrd="0" presId="urn:microsoft.com/office/officeart/2005/8/layout/orgChart1"/>
    <dgm:cxn modelId="{A328EBDF-476E-4299-822F-CECDA533CBEA}" type="presParOf" srcId="{65B87A9F-8679-4BF6-ABA9-06AD95966FEB}" destId="{8C18AEB4-1AB6-479C-A586-2AD79631514F}" srcOrd="2" destOrd="0" presId="urn:microsoft.com/office/officeart/2005/8/layout/orgChart1"/>
    <dgm:cxn modelId="{098475B3-D583-4745-970A-FCA5CF288955}" type="presParOf" srcId="{670BE939-88D7-427A-A2EB-110A3D4484D8}" destId="{8389B0D4-3261-4EAD-9A19-07E2ED15C3DD}" srcOrd="2" destOrd="0" presId="urn:microsoft.com/office/officeart/2005/8/layout/orgChart1"/>
    <dgm:cxn modelId="{642122BD-396B-453C-9363-C0F887A9B2A2}" type="presParOf" srcId="{094845C1-C17C-4F16-9A58-C20F0C695315}" destId="{ED6F21E8-D532-4B79-B7D5-E388122852C3}" srcOrd="2" destOrd="0" presId="urn:microsoft.com/office/officeart/2005/8/layout/orgChart1"/>
    <dgm:cxn modelId="{66E3ECA9-BB15-4DA9-826F-843683A01AC0}" type="presParOf" srcId="{C7236102-A895-4091-B8CC-9087D34A59DF}" destId="{96CD9004-F3C5-45CF-9E49-5F397F40227B}" srcOrd="2" destOrd="0" presId="urn:microsoft.com/office/officeart/2005/8/layout/orgChart1"/>
  </dgm:cxnLst>
  <dgm:bg/>
  <dgm:whole/>
  <dgm:extLst>
    <a:ext uri="http://schemas.microsoft.com/office/drawing/2008/diagram">
      <dsp:dataModelExt xmlns:dsp="http://schemas.microsoft.com/office/drawing/2008/diagram" relId="rId15"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120CC99-D086-4A43-ACB1-280FC7727B66}">
      <dsp:nvSpPr>
        <dsp:cNvPr id="0" name=""/>
        <dsp:cNvSpPr/>
      </dsp:nvSpPr>
      <dsp:spPr>
        <a:xfrm>
          <a:off x="1767" y="2407333"/>
          <a:ext cx="1442859" cy="721429"/>
        </a:xfrm>
        <a:prstGeom prst="roundRect">
          <a:avLst>
            <a:gd name="adj" fmla="val 10000"/>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a:lnSpc>
              <a:spcPct val="90000"/>
            </a:lnSpc>
            <a:spcBef>
              <a:spcPct val="0"/>
            </a:spcBef>
            <a:spcAft>
              <a:spcPct val="35000"/>
            </a:spcAft>
            <a:buNone/>
          </a:pPr>
          <a:r>
            <a:rPr lang="en-GB" sz="1600" kern="1200" dirty="0"/>
            <a:t>Actus Reus</a:t>
          </a:r>
        </a:p>
      </dsp:txBody>
      <dsp:txXfrm>
        <a:off x="22897" y="2428463"/>
        <a:ext cx="1400599" cy="679169"/>
      </dsp:txXfrm>
    </dsp:sp>
    <dsp:sp modelId="{3496C78A-8954-4CF3-8109-0913956CF170}">
      <dsp:nvSpPr>
        <dsp:cNvPr id="0" name=""/>
        <dsp:cNvSpPr/>
      </dsp:nvSpPr>
      <dsp:spPr>
        <a:xfrm rot="18289469">
          <a:off x="1227875" y="2340548"/>
          <a:ext cx="1010645" cy="25356"/>
        </a:xfrm>
        <a:custGeom>
          <a:avLst/>
          <a:gdLst/>
          <a:ahLst/>
          <a:cxnLst/>
          <a:rect l="0" t="0" r="0" b="0"/>
          <a:pathLst>
            <a:path>
              <a:moveTo>
                <a:pt x="0" y="12678"/>
              </a:moveTo>
              <a:lnTo>
                <a:pt x="1010645" y="12678"/>
              </a:lnTo>
            </a:path>
          </a:pathLst>
        </a:custGeom>
        <a:noFill/>
        <a:ln w="1079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1707932" y="2327960"/>
        <a:ext cx="50532" cy="50532"/>
      </dsp:txXfrm>
    </dsp:sp>
    <dsp:sp modelId="{A3E43139-F2A2-4F88-ACC2-34BE478A4226}">
      <dsp:nvSpPr>
        <dsp:cNvPr id="0" name=""/>
        <dsp:cNvSpPr/>
      </dsp:nvSpPr>
      <dsp:spPr>
        <a:xfrm>
          <a:off x="2021770" y="1577689"/>
          <a:ext cx="1442859" cy="721429"/>
        </a:xfrm>
        <a:prstGeom prst="roundRect">
          <a:avLst>
            <a:gd name="adj" fmla="val 10000"/>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a:lnSpc>
              <a:spcPct val="90000"/>
            </a:lnSpc>
            <a:spcBef>
              <a:spcPct val="0"/>
            </a:spcBef>
            <a:spcAft>
              <a:spcPct val="35000"/>
            </a:spcAft>
            <a:buNone/>
          </a:pPr>
          <a:r>
            <a:rPr lang="en-GB" sz="1600" kern="1200" dirty="0"/>
            <a:t>Prohibited Conduct</a:t>
          </a:r>
        </a:p>
      </dsp:txBody>
      <dsp:txXfrm>
        <a:off x="2042900" y="1598819"/>
        <a:ext cx="1400599" cy="679169"/>
      </dsp:txXfrm>
    </dsp:sp>
    <dsp:sp modelId="{481B1E4C-B887-4405-AEA6-517708F8BA2F}">
      <dsp:nvSpPr>
        <dsp:cNvPr id="0" name=""/>
        <dsp:cNvSpPr/>
      </dsp:nvSpPr>
      <dsp:spPr>
        <a:xfrm rot="19457599">
          <a:off x="3397824" y="1718315"/>
          <a:ext cx="710754" cy="25356"/>
        </a:xfrm>
        <a:custGeom>
          <a:avLst/>
          <a:gdLst/>
          <a:ahLst/>
          <a:cxnLst/>
          <a:rect l="0" t="0" r="0" b="0"/>
          <a:pathLst>
            <a:path>
              <a:moveTo>
                <a:pt x="0" y="12678"/>
              </a:moveTo>
              <a:lnTo>
                <a:pt x="710754" y="12678"/>
              </a:lnTo>
            </a:path>
          </a:pathLst>
        </a:custGeom>
        <a:noFill/>
        <a:ln w="10795"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3735432" y="1713224"/>
        <a:ext cx="35537" cy="35537"/>
      </dsp:txXfrm>
    </dsp:sp>
    <dsp:sp modelId="{E1D580E9-E485-4344-B5D9-F3C62878DBE9}">
      <dsp:nvSpPr>
        <dsp:cNvPr id="0" name=""/>
        <dsp:cNvSpPr/>
      </dsp:nvSpPr>
      <dsp:spPr>
        <a:xfrm>
          <a:off x="4041773" y="1162867"/>
          <a:ext cx="1442859" cy="721429"/>
        </a:xfrm>
        <a:prstGeom prst="roundRect">
          <a:avLst>
            <a:gd name="adj" fmla="val 10000"/>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a:lnSpc>
              <a:spcPct val="90000"/>
            </a:lnSpc>
            <a:spcBef>
              <a:spcPct val="0"/>
            </a:spcBef>
            <a:spcAft>
              <a:spcPct val="35000"/>
            </a:spcAft>
            <a:buNone/>
          </a:pPr>
          <a:r>
            <a:rPr lang="en-GB" sz="1600" kern="1200" dirty="0"/>
            <a:t>Acts</a:t>
          </a:r>
        </a:p>
      </dsp:txBody>
      <dsp:txXfrm>
        <a:off x="4062903" y="1183997"/>
        <a:ext cx="1400599" cy="679169"/>
      </dsp:txXfrm>
    </dsp:sp>
    <dsp:sp modelId="{BC347F99-29F1-423E-B166-3192DE637446}">
      <dsp:nvSpPr>
        <dsp:cNvPr id="0" name=""/>
        <dsp:cNvSpPr/>
      </dsp:nvSpPr>
      <dsp:spPr>
        <a:xfrm rot="2142401">
          <a:off x="3397824" y="2133137"/>
          <a:ext cx="710754" cy="25356"/>
        </a:xfrm>
        <a:custGeom>
          <a:avLst/>
          <a:gdLst/>
          <a:ahLst/>
          <a:cxnLst/>
          <a:rect l="0" t="0" r="0" b="0"/>
          <a:pathLst>
            <a:path>
              <a:moveTo>
                <a:pt x="0" y="12678"/>
              </a:moveTo>
              <a:lnTo>
                <a:pt x="710754" y="12678"/>
              </a:lnTo>
            </a:path>
          </a:pathLst>
        </a:custGeom>
        <a:noFill/>
        <a:ln w="10795"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3735432" y="2128046"/>
        <a:ext cx="35537" cy="35537"/>
      </dsp:txXfrm>
    </dsp:sp>
    <dsp:sp modelId="{0B80EA2D-C194-4A29-8C35-E427097F3B2D}">
      <dsp:nvSpPr>
        <dsp:cNvPr id="0" name=""/>
        <dsp:cNvSpPr/>
      </dsp:nvSpPr>
      <dsp:spPr>
        <a:xfrm>
          <a:off x="4041773" y="1992511"/>
          <a:ext cx="1442859" cy="721429"/>
        </a:xfrm>
        <a:prstGeom prst="roundRect">
          <a:avLst>
            <a:gd name="adj" fmla="val 10000"/>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a:lnSpc>
              <a:spcPct val="90000"/>
            </a:lnSpc>
            <a:spcBef>
              <a:spcPct val="0"/>
            </a:spcBef>
            <a:spcAft>
              <a:spcPct val="35000"/>
            </a:spcAft>
            <a:buNone/>
          </a:pPr>
          <a:r>
            <a:rPr lang="en-GB" sz="1600" kern="1200" dirty="0"/>
            <a:t>Omissions</a:t>
          </a:r>
        </a:p>
      </dsp:txBody>
      <dsp:txXfrm>
        <a:off x="4062903" y="2013641"/>
        <a:ext cx="1400599" cy="679169"/>
      </dsp:txXfrm>
    </dsp:sp>
    <dsp:sp modelId="{C3794657-66FC-4885-A57A-7C6C6E1331A9}">
      <dsp:nvSpPr>
        <dsp:cNvPr id="0" name=""/>
        <dsp:cNvSpPr/>
      </dsp:nvSpPr>
      <dsp:spPr>
        <a:xfrm>
          <a:off x="1444626" y="2755370"/>
          <a:ext cx="577143" cy="25356"/>
        </a:xfrm>
        <a:custGeom>
          <a:avLst/>
          <a:gdLst/>
          <a:ahLst/>
          <a:cxnLst/>
          <a:rect l="0" t="0" r="0" b="0"/>
          <a:pathLst>
            <a:path>
              <a:moveTo>
                <a:pt x="0" y="12678"/>
              </a:moveTo>
              <a:lnTo>
                <a:pt x="577143" y="12678"/>
              </a:lnTo>
            </a:path>
          </a:pathLst>
        </a:custGeom>
        <a:noFill/>
        <a:ln w="1079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1718769" y="2753619"/>
        <a:ext cx="28857" cy="28857"/>
      </dsp:txXfrm>
    </dsp:sp>
    <dsp:sp modelId="{DF173682-F3D6-418E-B079-A703E3C80F43}">
      <dsp:nvSpPr>
        <dsp:cNvPr id="0" name=""/>
        <dsp:cNvSpPr/>
      </dsp:nvSpPr>
      <dsp:spPr>
        <a:xfrm>
          <a:off x="2021770" y="2407333"/>
          <a:ext cx="1442859" cy="721429"/>
        </a:xfrm>
        <a:prstGeom prst="roundRect">
          <a:avLst>
            <a:gd name="adj" fmla="val 10000"/>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a:lnSpc>
              <a:spcPct val="90000"/>
            </a:lnSpc>
            <a:spcBef>
              <a:spcPct val="0"/>
            </a:spcBef>
            <a:spcAft>
              <a:spcPct val="35000"/>
            </a:spcAft>
            <a:buNone/>
          </a:pPr>
          <a:r>
            <a:rPr lang="en-GB" sz="1600" kern="1200" dirty="0"/>
            <a:t>Prohibited Circumstances</a:t>
          </a:r>
        </a:p>
      </dsp:txBody>
      <dsp:txXfrm>
        <a:off x="2042900" y="2428463"/>
        <a:ext cx="1400599" cy="679169"/>
      </dsp:txXfrm>
    </dsp:sp>
    <dsp:sp modelId="{6C1EABCD-0D17-45DD-96E3-CEB0648522EB}">
      <dsp:nvSpPr>
        <dsp:cNvPr id="0" name=""/>
        <dsp:cNvSpPr/>
      </dsp:nvSpPr>
      <dsp:spPr>
        <a:xfrm rot="3310531">
          <a:off x="1227875" y="3170192"/>
          <a:ext cx="1010645" cy="25356"/>
        </a:xfrm>
        <a:custGeom>
          <a:avLst/>
          <a:gdLst/>
          <a:ahLst/>
          <a:cxnLst/>
          <a:rect l="0" t="0" r="0" b="0"/>
          <a:pathLst>
            <a:path>
              <a:moveTo>
                <a:pt x="0" y="12678"/>
              </a:moveTo>
              <a:lnTo>
                <a:pt x="1010645" y="12678"/>
              </a:lnTo>
            </a:path>
          </a:pathLst>
        </a:custGeom>
        <a:noFill/>
        <a:ln w="1079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1707932" y="3157604"/>
        <a:ext cx="50532" cy="50532"/>
      </dsp:txXfrm>
    </dsp:sp>
    <dsp:sp modelId="{243AAC52-3B28-4D82-8CE5-922586BC09F3}">
      <dsp:nvSpPr>
        <dsp:cNvPr id="0" name=""/>
        <dsp:cNvSpPr/>
      </dsp:nvSpPr>
      <dsp:spPr>
        <a:xfrm>
          <a:off x="2021770" y="3236977"/>
          <a:ext cx="1442859" cy="721429"/>
        </a:xfrm>
        <a:prstGeom prst="roundRect">
          <a:avLst>
            <a:gd name="adj" fmla="val 10000"/>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a:lnSpc>
              <a:spcPct val="90000"/>
            </a:lnSpc>
            <a:spcBef>
              <a:spcPct val="0"/>
            </a:spcBef>
            <a:spcAft>
              <a:spcPct val="35000"/>
            </a:spcAft>
            <a:buNone/>
          </a:pPr>
          <a:r>
            <a:rPr lang="en-GB" sz="1600" kern="1200" dirty="0"/>
            <a:t>Prohibited consequences</a:t>
          </a:r>
        </a:p>
      </dsp:txBody>
      <dsp:txXfrm>
        <a:off x="2042900" y="3258107"/>
        <a:ext cx="1400599" cy="679169"/>
      </dsp:txXfrm>
    </dsp:sp>
    <dsp:sp modelId="{7A0E7EE6-B497-44A3-BC19-F8777000A058}">
      <dsp:nvSpPr>
        <dsp:cNvPr id="0" name=""/>
        <dsp:cNvSpPr/>
      </dsp:nvSpPr>
      <dsp:spPr>
        <a:xfrm>
          <a:off x="3464629" y="3585014"/>
          <a:ext cx="577143" cy="25356"/>
        </a:xfrm>
        <a:custGeom>
          <a:avLst/>
          <a:gdLst/>
          <a:ahLst/>
          <a:cxnLst/>
          <a:rect l="0" t="0" r="0" b="0"/>
          <a:pathLst>
            <a:path>
              <a:moveTo>
                <a:pt x="0" y="12678"/>
              </a:moveTo>
              <a:lnTo>
                <a:pt x="577143" y="12678"/>
              </a:lnTo>
            </a:path>
          </a:pathLst>
        </a:custGeom>
        <a:noFill/>
        <a:ln w="10795"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3738772" y="3583263"/>
        <a:ext cx="28857" cy="28857"/>
      </dsp:txXfrm>
    </dsp:sp>
    <dsp:sp modelId="{F6C44748-5E46-4E02-910D-635E5339FC89}">
      <dsp:nvSpPr>
        <dsp:cNvPr id="0" name=""/>
        <dsp:cNvSpPr/>
      </dsp:nvSpPr>
      <dsp:spPr>
        <a:xfrm>
          <a:off x="4041773" y="3236977"/>
          <a:ext cx="1442859" cy="721429"/>
        </a:xfrm>
        <a:prstGeom prst="roundRect">
          <a:avLst>
            <a:gd name="adj" fmla="val 10000"/>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a:lnSpc>
              <a:spcPct val="90000"/>
            </a:lnSpc>
            <a:spcBef>
              <a:spcPct val="0"/>
            </a:spcBef>
            <a:spcAft>
              <a:spcPct val="35000"/>
            </a:spcAft>
            <a:buNone/>
          </a:pPr>
          <a:r>
            <a:rPr lang="en-GB" sz="1600" kern="1200" dirty="0"/>
            <a:t>Causation must be </a:t>
          </a:r>
          <a:r>
            <a:rPr lang="en-GB" sz="1600" kern="1200" dirty="0">
              <a:latin typeface="Corbel" panose="020B0503020204020204"/>
            </a:rPr>
            <a:t>established</a:t>
          </a:r>
          <a:endParaRPr lang="en-GB" sz="1600" kern="1200" dirty="0"/>
        </a:p>
      </dsp:txBody>
      <dsp:txXfrm>
        <a:off x="4062903" y="3258107"/>
        <a:ext cx="1400599" cy="67916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4A3EB10-42A7-4DD6-BA2D-8E9EC130ADD2}">
      <dsp:nvSpPr>
        <dsp:cNvPr id="0" name=""/>
        <dsp:cNvSpPr/>
      </dsp:nvSpPr>
      <dsp:spPr>
        <a:xfrm>
          <a:off x="2766" y="1917352"/>
          <a:ext cx="1559874" cy="1286570"/>
        </a:xfrm>
        <a:prstGeom prst="roundRect">
          <a:avLst>
            <a:gd name="adj" fmla="val 10000"/>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2">
          <a:scrgbClr r="0" g="0" b="0"/>
        </a:effectRef>
        <a:fontRef idx="minor"/>
      </dsp:style>
      <dsp:txBody>
        <a:bodyPr spcFirstLastPara="0" vert="horz" wrap="square" lIns="38100" tIns="38100" rIns="38100" bIns="38100" numCol="1" spcCol="1270" anchor="t" anchorCtr="0">
          <a:noAutofit/>
        </a:bodyPr>
        <a:lstStyle/>
        <a:p>
          <a:pPr marL="228600" lvl="1" indent="-228600" algn="l" defTabSz="889000">
            <a:lnSpc>
              <a:spcPct val="90000"/>
            </a:lnSpc>
            <a:spcBef>
              <a:spcPct val="0"/>
            </a:spcBef>
            <a:spcAft>
              <a:spcPct val="15000"/>
            </a:spcAft>
            <a:buChar char="•"/>
          </a:pPr>
          <a:r>
            <a:rPr lang="en-GB" sz="2000" kern="1200" dirty="0"/>
            <a:t>Act</a:t>
          </a:r>
        </a:p>
        <a:p>
          <a:pPr marL="228600" lvl="1" indent="-228600" algn="l" defTabSz="889000">
            <a:lnSpc>
              <a:spcPct val="90000"/>
            </a:lnSpc>
            <a:spcBef>
              <a:spcPct val="0"/>
            </a:spcBef>
            <a:spcAft>
              <a:spcPct val="15000"/>
            </a:spcAft>
            <a:buChar char="•"/>
          </a:pPr>
          <a:r>
            <a:rPr lang="en-GB" sz="2000" kern="1200" dirty="0"/>
            <a:t>Omission</a:t>
          </a:r>
        </a:p>
      </dsp:txBody>
      <dsp:txXfrm>
        <a:off x="32374" y="1946960"/>
        <a:ext cx="1500658" cy="951660"/>
      </dsp:txXfrm>
    </dsp:sp>
    <dsp:sp modelId="{E160CF9F-AFB0-4966-805B-EEE89CE48467}">
      <dsp:nvSpPr>
        <dsp:cNvPr id="0" name=""/>
        <dsp:cNvSpPr/>
      </dsp:nvSpPr>
      <dsp:spPr>
        <a:xfrm>
          <a:off x="914995" y="2351704"/>
          <a:ext cx="1531259" cy="1531259"/>
        </a:xfrm>
        <a:prstGeom prst="leftCircularArrow">
          <a:avLst>
            <a:gd name="adj1" fmla="val 1929"/>
            <a:gd name="adj2" fmla="val 230707"/>
            <a:gd name="adj3" fmla="val 2006218"/>
            <a:gd name="adj4" fmla="val 9024489"/>
            <a:gd name="adj5" fmla="val 2250"/>
          </a:avLst>
        </a:prstGeom>
        <a:solidFill>
          <a:schemeClr val="accent1">
            <a:tint val="60000"/>
            <a:hueOff val="0"/>
            <a:satOff val="0"/>
            <a:lumOff val="0"/>
            <a:alphaOff val="0"/>
          </a:schemeClr>
        </a:solidFill>
        <a:ln>
          <a:noFill/>
        </a:ln>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dsp:spPr>
      <dsp:style>
        <a:lnRef idx="0">
          <a:scrgbClr r="0" g="0" b="0"/>
        </a:lnRef>
        <a:fillRef idx="3">
          <a:scrgbClr r="0" g="0" b="0"/>
        </a:fillRef>
        <a:effectRef idx="3">
          <a:scrgbClr r="0" g="0" b="0"/>
        </a:effectRef>
        <a:fontRef idx="minor">
          <a:schemeClr val="lt1"/>
        </a:fontRef>
      </dsp:style>
    </dsp:sp>
    <dsp:sp modelId="{84182517-CFB1-4002-8E35-634D7C4EA73A}">
      <dsp:nvSpPr>
        <dsp:cNvPr id="0" name=""/>
        <dsp:cNvSpPr/>
      </dsp:nvSpPr>
      <dsp:spPr>
        <a:xfrm>
          <a:off x="349405" y="2928229"/>
          <a:ext cx="1386555" cy="551387"/>
        </a:xfrm>
        <a:prstGeom prst="roundRect">
          <a:avLst>
            <a:gd name="adj" fmla="val 10000"/>
          </a:avLst>
        </a:prstGeom>
        <a:solidFill>
          <a:schemeClr val="accent1">
            <a:hueOff val="0"/>
            <a:satOff val="0"/>
            <a:lumOff val="0"/>
            <a:alphaOff val="0"/>
          </a:schemeClr>
        </a:solidFill>
        <a:ln>
          <a:noFill/>
        </a:ln>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dsp:spPr>
      <dsp:style>
        <a:lnRef idx="0">
          <a:scrgbClr r="0" g="0" b="0"/>
        </a:lnRef>
        <a:fillRef idx="3">
          <a:scrgbClr r="0" g="0" b="0"/>
        </a:fillRef>
        <a:effectRef idx="3">
          <a:scrgbClr r="0" g="0" b="0"/>
        </a:effectRef>
        <a:fontRef idx="minor">
          <a:schemeClr val="lt1"/>
        </a:fontRef>
      </dsp:style>
      <dsp:txBody>
        <a:bodyPr spcFirstLastPara="0" vert="horz" wrap="square" lIns="32385" tIns="21590" rIns="32385" bIns="21590" numCol="1" spcCol="1270" anchor="ctr" anchorCtr="0">
          <a:noAutofit/>
        </a:bodyPr>
        <a:lstStyle/>
        <a:p>
          <a:pPr marL="0" lvl="0" indent="0" algn="ctr" defTabSz="755650">
            <a:lnSpc>
              <a:spcPct val="90000"/>
            </a:lnSpc>
            <a:spcBef>
              <a:spcPct val="0"/>
            </a:spcBef>
            <a:spcAft>
              <a:spcPct val="35000"/>
            </a:spcAft>
            <a:buNone/>
          </a:pPr>
          <a:r>
            <a:rPr lang="en-GB" sz="1700" kern="1200" dirty="0"/>
            <a:t>Conduct</a:t>
          </a:r>
        </a:p>
      </dsp:txBody>
      <dsp:txXfrm>
        <a:off x="365555" y="2944379"/>
        <a:ext cx="1354255" cy="519087"/>
      </dsp:txXfrm>
    </dsp:sp>
    <dsp:sp modelId="{7D05BC3D-244B-4FE5-91D9-3B02369D186A}">
      <dsp:nvSpPr>
        <dsp:cNvPr id="0" name=""/>
        <dsp:cNvSpPr/>
      </dsp:nvSpPr>
      <dsp:spPr>
        <a:xfrm>
          <a:off x="1876603" y="1917352"/>
          <a:ext cx="1559874" cy="1286570"/>
        </a:xfrm>
        <a:prstGeom prst="roundRect">
          <a:avLst>
            <a:gd name="adj" fmla="val 10000"/>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2">
          <a:scrgbClr r="0" g="0" b="0"/>
        </a:effectRef>
        <a:fontRef idx="minor"/>
      </dsp:style>
      <dsp:txBody>
        <a:bodyPr spcFirstLastPara="0" vert="horz" wrap="square" lIns="38100" tIns="38100" rIns="38100" bIns="38100" numCol="1" spcCol="1270" anchor="t" anchorCtr="0">
          <a:noAutofit/>
        </a:bodyPr>
        <a:lstStyle/>
        <a:p>
          <a:pPr marL="228600" lvl="1" indent="-228600" algn="l" defTabSz="889000">
            <a:lnSpc>
              <a:spcPct val="90000"/>
            </a:lnSpc>
            <a:spcBef>
              <a:spcPct val="0"/>
            </a:spcBef>
            <a:spcAft>
              <a:spcPct val="15000"/>
            </a:spcAft>
            <a:buChar char="•"/>
          </a:pPr>
          <a:r>
            <a:rPr lang="en-GB" sz="2000" kern="1200" dirty="0"/>
            <a:t>Causes damage</a:t>
          </a:r>
        </a:p>
      </dsp:txBody>
      <dsp:txXfrm>
        <a:off x="1906211" y="2222653"/>
        <a:ext cx="1500658" cy="951660"/>
      </dsp:txXfrm>
    </dsp:sp>
    <dsp:sp modelId="{1C786DF2-CF0C-4C1D-83FB-09CAEB268C23}">
      <dsp:nvSpPr>
        <dsp:cNvPr id="0" name=""/>
        <dsp:cNvSpPr/>
      </dsp:nvSpPr>
      <dsp:spPr>
        <a:xfrm>
          <a:off x="2775832" y="1187865"/>
          <a:ext cx="1730577" cy="1730577"/>
        </a:xfrm>
        <a:prstGeom prst="circularArrow">
          <a:avLst>
            <a:gd name="adj1" fmla="val 1707"/>
            <a:gd name="adj2" fmla="val 203107"/>
            <a:gd name="adj3" fmla="val 19621382"/>
            <a:gd name="adj4" fmla="val 12575511"/>
            <a:gd name="adj5" fmla="val 1991"/>
          </a:avLst>
        </a:prstGeom>
        <a:solidFill>
          <a:schemeClr val="accent1">
            <a:tint val="60000"/>
            <a:hueOff val="0"/>
            <a:satOff val="0"/>
            <a:lumOff val="0"/>
            <a:alphaOff val="0"/>
          </a:schemeClr>
        </a:solidFill>
        <a:ln>
          <a:noFill/>
        </a:ln>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dsp:spPr>
      <dsp:style>
        <a:lnRef idx="0">
          <a:scrgbClr r="0" g="0" b="0"/>
        </a:lnRef>
        <a:fillRef idx="3">
          <a:scrgbClr r="0" g="0" b="0"/>
        </a:fillRef>
        <a:effectRef idx="3">
          <a:scrgbClr r="0" g="0" b="0"/>
        </a:effectRef>
        <a:fontRef idx="minor">
          <a:schemeClr val="lt1"/>
        </a:fontRef>
      </dsp:style>
    </dsp:sp>
    <dsp:sp modelId="{1B2192EB-EF4E-4A95-8E8B-6C02985C8DDA}">
      <dsp:nvSpPr>
        <dsp:cNvPr id="0" name=""/>
        <dsp:cNvSpPr/>
      </dsp:nvSpPr>
      <dsp:spPr>
        <a:xfrm>
          <a:off x="2223241" y="1641658"/>
          <a:ext cx="1386555" cy="551387"/>
        </a:xfrm>
        <a:prstGeom prst="roundRect">
          <a:avLst>
            <a:gd name="adj" fmla="val 10000"/>
          </a:avLst>
        </a:prstGeom>
        <a:solidFill>
          <a:schemeClr val="accent1">
            <a:hueOff val="0"/>
            <a:satOff val="0"/>
            <a:lumOff val="0"/>
            <a:alphaOff val="0"/>
          </a:schemeClr>
        </a:solidFill>
        <a:ln>
          <a:noFill/>
        </a:ln>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dsp:spPr>
      <dsp:style>
        <a:lnRef idx="0">
          <a:scrgbClr r="0" g="0" b="0"/>
        </a:lnRef>
        <a:fillRef idx="3">
          <a:scrgbClr r="0" g="0" b="0"/>
        </a:fillRef>
        <a:effectRef idx="3">
          <a:scrgbClr r="0" g="0" b="0"/>
        </a:effectRef>
        <a:fontRef idx="minor">
          <a:schemeClr val="lt1"/>
        </a:fontRef>
      </dsp:style>
      <dsp:txBody>
        <a:bodyPr spcFirstLastPara="0" vert="horz" wrap="square" lIns="32385" tIns="21590" rIns="32385" bIns="21590" numCol="1" spcCol="1270" anchor="ctr" anchorCtr="0">
          <a:noAutofit/>
        </a:bodyPr>
        <a:lstStyle/>
        <a:p>
          <a:pPr marL="0" lvl="0" indent="0" algn="ctr" defTabSz="755650">
            <a:lnSpc>
              <a:spcPct val="90000"/>
            </a:lnSpc>
            <a:spcBef>
              <a:spcPct val="0"/>
            </a:spcBef>
            <a:spcAft>
              <a:spcPct val="35000"/>
            </a:spcAft>
            <a:buNone/>
          </a:pPr>
          <a:r>
            <a:rPr lang="en-GB" sz="1700" kern="1200" dirty="0"/>
            <a:t>Consequence</a:t>
          </a:r>
        </a:p>
      </dsp:txBody>
      <dsp:txXfrm>
        <a:off x="2239391" y="1657808"/>
        <a:ext cx="1354255" cy="519087"/>
      </dsp:txXfrm>
    </dsp:sp>
    <dsp:sp modelId="{7AB87C1C-27DE-4151-A161-B3E29E77563B}">
      <dsp:nvSpPr>
        <dsp:cNvPr id="0" name=""/>
        <dsp:cNvSpPr/>
      </dsp:nvSpPr>
      <dsp:spPr>
        <a:xfrm>
          <a:off x="3750439" y="1917352"/>
          <a:ext cx="1559874" cy="1286570"/>
        </a:xfrm>
        <a:prstGeom prst="roundRect">
          <a:avLst>
            <a:gd name="adj" fmla="val 10000"/>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2">
          <a:scrgbClr r="0" g="0" b="0"/>
        </a:effectRef>
        <a:fontRef idx="minor"/>
      </dsp:style>
      <dsp:txBody>
        <a:bodyPr spcFirstLastPara="0" vert="horz" wrap="square" lIns="38100" tIns="38100" rIns="38100" bIns="38100" numCol="1" spcCol="1270" anchor="t" anchorCtr="0">
          <a:noAutofit/>
        </a:bodyPr>
        <a:lstStyle/>
        <a:p>
          <a:pPr marL="228600" lvl="1" indent="-228600" algn="l" defTabSz="889000">
            <a:lnSpc>
              <a:spcPct val="90000"/>
            </a:lnSpc>
            <a:spcBef>
              <a:spcPct val="0"/>
            </a:spcBef>
            <a:spcAft>
              <a:spcPct val="15000"/>
            </a:spcAft>
            <a:buChar char="•"/>
          </a:pPr>
          <a:r>
            <a:rPr lang="en-GB" sz="2000" kern="1200" dirty="0"/>
            <a:t>Property belongs to another</a:t>
          </a:r>
        </a:p>
      </dsp:txBody>
      <dsp:txXfrm>
        <a:off x="3780047" y="1946960"/>
        <a:ext cx="1500658" cy="951660"/>
      </dsp:txXfrm>
    </dsp:sp>
    <dsp:sp modelId="{01ECFCB9-41DB-4015-98B2-A9AA2FBDB90C}">
      <dsp:nvSpPr>
        <dsp:cNvPr id="0" name=""/>
        <dsp:cNvSpPr/>
      </dsp:nvSpPr>
      <dsp:spPr>
        <a:xfrm>
          <a:off x="4097078" y="2928229"/>
          <a:ext cx="1386555" cy="551387"/>
        </a:xfrm>
        <a:prstGeom prst="roundRect">
          <a:avLst>
            <a:gd name="adj" fmla="val 10000"/>
          </a:avLst>
        </a:prstGeom>
        <a:solidFill>
          <a:schemeClr val="accent1">
            <a:hueOff val="0"/>
            <a:satOff val="0"/>
            <a:lumOff val="0"/>
            <a:alphaOff val="0"/>
          </a:schemeClr>
        </a:solidFill>
        <a:ln>
          <a:noFill/>
        </a:ln>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dsp:spPr>
      <dsp:style>
        <a:lnRef idx="0">
          <a:scrgbClr r="0" g="0" b="0"/>
        </a:lnRef>
        <a:fillRef idx="3">
          <a:scrgbClr r="0" g="0" b="0"/>
        </a:fillRef>
        <a:effectRef idx="3">
          <a:scrgbClr r="0" g="0" b="0"/>
        </a:effectRef>
        <a:fontRef idx="minor">
          <a:schemeClr val="lt1"/>
        </a:fontRef>
      </dsp:style>
      <dsp:txBody>
        <a:bodyPr spcFirstLastPara="0" vert="horz" wrap="square" lIns="32385" tIns="21590" rIns="32385" bIns="21590" numCol="1" spcCol="1270" anchor="ctr" anchorCtr="0">
          <a:noAutofit/>
        </a:bodyPr>
        <a:lstStyle/>
        <a:p>
          <a:pPr marL="0" lvl="0" indent="0" algn="ctr" defTabSz="755650">
            <a:lnSpc>
              <a:spcPct val="90000"/>
            </a:lnSpc>
            <a:spcBef>
              <a:spcPct val="0"/>
            </a:spcBef>
            <a:spcAft>
              <a:spcPct val="35000"/>
            </a:spcAft>
            <a:buNone/>
          </a:pPr>
          <a:r>
            <a:rPr lang="en-GB" sz="1700" kern="1200" dirty="0"/>
            <a:t>Circumstance</a:t>
          </a:r>
        </a:p>
      </dsp:txBody>
      <dsp:txXfrm>
        <a:off x="4113228" y="2944379"/>
        <a:ext cx="1354255" cy="51908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266DE7D-B662-46D8-A63F-EB6EAAA554A7}">
      <dsp:nvSpPr>
        <dsp:cNvPr id="0" name=""/>
        <dsp:cNvSpPr/>
      </dsp:nvSpPr>
      <dsp:spPr>
        <a:xfrm>
          <a:off x="916483" y="1984"/>
          <a:ext cx="2030015" cy="1218009"/>
        </a:xfrm>
        <a:prstGeom prst="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endParaRPr lang="en-GB" sz="2000" kern="1200" dirty="0"/>
        </a:p>
        <a:p>
          <a:pPr marL="0" lvl="0" indent="0" algn="ctr" defTabSz="889000">
            <a:lnSpc>
              <a:spcPct val="90000"/>
            </a:lnSpc>
            <a:spcBef>
              <a:spcPct val="0"/>
            </a:spcBef>
            <a:spcAft>
              <a:spcPct val="35000"/>
            </a:spcAft>
            <a:buNone/>
          </a:pPr>
          <a:r>
            <a:rPr lang="en-GB" sz="2000" kern="1200" dirty="0"/>
            <a:t>Prohibited Act</a:t>
          </a:r>
        </a:p>
        <a:p>
          <a:pPr marL="0" lvl="0" indent="0" algn="ctr" defTabSz="889000">
            <a:lnSpc>
              <a:spcPct val="90000"/>
            </a:lnSpc>
            <a:spcBef>
              <a:spcPct val="0"/>
            </a:spcBef>
            <a:spcAft>
              <a:spcPct val="35000"/>
            </a:spcAft>
            <a:buNone/>
          </a:pPr>
          <a:endParaRPr lang="en-GB" sz="2000" kern="1200" dirty="0"/>
        </a:p>
      </dsp:txBody>
      <dsp:txXfrm>
        <a:off x="916483" y="1984"/>
        <a:ext cx="2030015" cy="1218009"/>
      </dsp:txXfrm>
    </dsp:sp>
    <dsp:sp modelId="{D5725CEE-CEE3-4D36-B349-4E8B38DA169C}">
      <dsp:nvSpPr>
        <dsp:cNvPr id="0" name=""/>
        <dsp:cNvSpPr/>
      </dsp:nvSpPr>
      <dsp:spPr>
        <a:xfrm>
          <a:off x="3149500" y="1984"/>
          <a:ext cx="2030015" cy="1218009"/>
        </a:xfrm>
        <a:prstGeom prst="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Words</a:t>
          </a:r>
        </a:p>
      </dsp:txBody>
      <dsp:txXfrm>
        <a:off x="3149500" y="1984"/>
        <a:ext cx="2030015" cy="1218009"/>
      </dsp:txXfrm>
    </dsp:sp>
    <dsp:sp modelId="{4147E62A-74B0-48B0-87C0-D054079A8D48}">
      <dsp:nvSpPr>
        <dsp:cNvPr id="0" name=""/>
        <dsp:cNvSpPr/>
      </dsp:nvSpPr>
      <dsp:spPr>
        <a:xfrm>
          <a:off x="916483" y="1422995"/>
          <a:ext cx="2030015" cy="1218009"/>
        </a:xfrm>
        <a:prstGeom prst="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endParaRPr lang="en-GB" sz="2000" kern="1200" dirty="0"/>
        </a:p>
        <a:p>
          <a:pPr marL="0" lvl="0" indent="0" algn="ctr" defTabSz="889000">
            <a:lnSpc>
              <a:spcPct val="90000"/>
            </a:lnSpc>
            <a:spcBef>
              <a:spcPct val="0"/>
            </a:spcBef>
            <a:spcAft>
              <a:spcPct val="35000"/>
            </a:spcAft>
            <a:buNone/>
          </a:pPr>
          <a:r>
            <a:rPr lang="en-GB" sz="2000" kern="1200" dirty="0"/>
            <a:t>Silence</a:t>
          </a:r>
        </a:p>
        <a:p>
          <a:pPr marL="0" lvl="0" indent="0" algn="ctr" defTabSz="889000">
            <a:lnSpc>
              <a:spcPct val="90000"/>
            </a:lnSpc>
            <a:spcBef>
              <a:spcPct val="0"/>
            </a:spcBef>
            <a:spcAft>
              <a:spcPct val="35000"/>
            </a:spcAft>
            <a:buNone/>
          </a:pPr>
          <a:endParaRPr lang="en-GB" sz="2000" kern="1200" dirty="0"/>
        </a:p>
      </dsp:txBody>
      <dsp:txXfrm>
        <a:off x="916483" y="1422995"/>
        <a:ext cx="2030015" cy="1218009"/>
      </dsp:txXfrm>
    </dsp:sp>
    <dsp:sp modelId="{5E22659C-70A9-4F31-AC6E-66D79BEAD8ED}">
      <dsp:nvSpPr>
        <dsp:cNvPr id="0" name=""/>
        <dsp:cNvSpPr/>
      </dsp:nvSpPr>
      <dsp:spPr>
        <a:xfrm>
          <a:off x="3149500" y="1422995"/>
          <a:ext cx="2030015" cy="1218009"/>
        </a:xfrm>
        <a:prstGeom prst="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Voluntary</a:t>
          </a:r>
        </a:p>
      </dsp:txBody>
      <dsp:txXfrm>
        <a:off x="3149500" y="1422995"/>
        <a:ext cx="2030015" cy="1218009"/>
      </dsp:txXfrm>
    </dsp:sp>
    <dsp:sp modelId="{FE50843F-9FEB-4A43-97B1-469497EB43EE}">
      <dsp:nvSpPr>
        <dsp:cNvPr id="0" name=""/>
        <dsp:cNvSpPr/>
      </dsp:nvSpPr>
      <dsp:spPr>
        <a:xfrm>
          <a:off x="2032992" y="2844006"/>
          <a:ext cx="2030015" cy="1218009"/>
        </a:xfrm>
        <a:prstGeom prst="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Omission</a:t>
          </a:r>
          <a:endParaRPr lang="en-GB" sz="2000" kern="1200" dirty="0"/>
        </a:p>
      </dsp:txBody>
      <dsp:txXfrm>
        <a:off x="2032992" y="2844006"/>
        <a:ext cx="2030015" cy="1218009"/>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7CDBB37-D8BF-4670-BB17-84A7A99806CF}">
      <dsp:nvSpPr>
        <dsp:cNvPr id="0" name=""/>
        <dsp:cNvSpPr/>
      </dsp:nvSpPr>
      <dsp:spPr>
        <a:xfrm>
          <a:off x="669" y="427558"/>
          <a:ext cx="2437804" cy="1218902"/>
        </a:xfrm>
        <a:prstGeom prst="roundRect">
          <a:avLst>
            <a:gd name="adj" fmla="val 10000"/>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0485" tIns="46990" rIns="70485" bIns="46990" numCol="1" spcCol="1270" anchor="ctr" anchorCtr="0">
          <a:noAutofit/>
        </a:bodyPr>
        <a:lstStyle/>
        <a:p>
          <a:pPr marL="0" lvl="0" indent="0" algn="ctr" defTabSz="1644650">
            <a:lnSpc>
              <a:spcPct val="90000"/>
            </a:lnSpc>
            <a:spcBef>
              <a:spcPct val="0"/>
            </a:spcBef>
            <a:spcAft>
              <a:spcPct val="35000"/>
            </a:spcAft>
            <a:buNone/>
          </a:pPr>
          <a:r>
            <a:rPr lang="en-GB" sz="3700" kern="1200" dirty="0"/>
            <a:t>Conduct crimes</a:t>
          </a:r>
        </a:p>
      </dsp:txBody>
      <dsp:txXfrm>
        <a:off x="36369" y="463258"/>
        <a:ext cx="2366404" cy="1147502"/>
      </dsp:txXfrm>
    </dsp:sp>
    <dsp:sp modelId="{D1338C52-8ED4-4D28-99DD-947129F67CDE}">
      <dsp:nvSpPr>
        <dsp:cNvPr id="0" name=""/>
        <dsp:cNvSpPr/>
      </dsp:nvSpPr>
      <dsp:spPr>
        <a:xfrm>
          <a:off x="244450" y="1646460"/>
          <a:ext cx="243780" cy="914176"/>
        </a:xfrm>
        <a:custGeom>
          <a:avLst/>
          <a:gdLst/>
          <a:ahLst/>
          <a:cxnLst/>
          <a:rect l="0" t="0" r="0" b="0"/>
          <a:pathLst>
            <a:path>
              <a:moveTo>
                <a:pt x="0" y="0"/>
              </a:moveTo>
              <a:lnTo>
                <a:pt x="0" y="914176"/>
              </a:lnTo>
              <a:lnTo>
                <a:pt x="243780" y="914176"/>
              </a:lnTo>
            </a:path>
          </a:pathLst>
        </a:custGeom>
        <a:noFill/>
        <a:ln w="1079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51C0695D-FF01-4F19-9203-68F8F08C21A9}">
      <dsp:nvSpPr>
        <dsp:cNvPr id="0" name=""/>
        <dsp:cNvSpPr/>
      </dsp:nvSpPr>
      <dsp:spPr>
        <a:xfrm>
          <a:off x="488230" y="1951186"/>
          <a:ext cx="1950243" cy="1218902"/>
        </a:xfrm>
        <a:prstGeom prst="roundRect">
          <a:avLst>
            <a:gd name="adj" fmla="val 10000"/>
          </a:avLst>
        </a:prstGeom>
        <a:solidFill>
          <a:schemeClr val="lt1">
            <a:alpha val="90000"/>
            <a:hueOff val="0"/>
            <a:satOff val="0"/>
            <a:lumOff val="0"/>
            <a:alphaOff val="0"/>
          </a:schemeClr>
        </a:solidFill>
        <a:ln w="1079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8580" tIns="45720" rIns="68580" bIns="45720" numCol="1" spcCol="1270" anchor="ctr" anchorCtr="0">
          <a:noAutofit/>
        </a:bodyPr>
        <a:lstStyle/>
        <a:p>
          <a:pPr marL="0" lvl="0" indent="0" algn="ctr" defTabSz="1600200">
            <a:lnSpc>
              <a:spcPct val="90000"/>
            </a:lnSpc>
            <a:spcBef>
              <a:spcPct val="0"/>
            </a:spcBef>
            <a:spcAft>
              <a:spcPct val="35000"/>
            </a:spcAft>
            <a:buNone/>
          </a:pPr>
          <a:r>
            <a:rPr lang="en-GB" sz="3600" kern="1200" dirty="0"/>
            <a:t>Conduct alone</a:t>
          </a:r>
        </a:p>
      </dsp:txBody>
      <dsp:txXfrm>
        <a:off x="523930" y="1986886"/>
        <a:ext cx="1878843" cy="1147502"/>
      </dsp:txXfrm>
    </dsp:sp>
    <dsp:sp modelId="{ECD531DC-0CC2-4194-A11B-22A05096E886}">
      <dsp:nvSpPr>
        <dsp:cNvPr id="0" name=""/>
        <dsp:cNvSpPr/>
      </dsp:nvSpPr>
      <dsp:spPr>
        <a:xfrm>
          <a:off x="244450" y="1646460"/>
          <a:ext cx="243780" cy="2437804"/>
        </a:xfrm>
        <a:custGeom>
          <a:avLst/>
          <a:gdLst/>
          <a:ahLst/>
          <a:cxnLst/>
          <a:rect l="0" t="0" r="0" b="0"/>
          <a:pathLst>
            <a:path>
              <a:moveTo>
                <a:pt x="0" y="0"/>
              </a:moveTo>
              <a:lnTo>
                <a:pt x="0" y="2437804"/>
              </a:lnTo>
              <a:lnTo>
                <a:pt x="243780" y="2437804"/>
              </a:lnTo>
            </a:path>
          </a:pathLst>
        </a:custGeom>
        <a:noFill/>
        <a:ln w="1079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EE0BE1C9-AA18-446B-9B9D-4FE12F0168B3}">
      <dsp:nvSpPr>
        <dsp:cNvPr id="0" name=""/>
        <dsp:cNvSpPr/>
      </dsp:nvSpPr>
      <dsp:spPr>
        <a:xfrm>
          <a:off x="488230" y="3474814"/>
          <a:ext cx="1950243" cy="1218902"/>
        </a:xfrm>
        <a:prstGeom prst="roundRect">
          <a:avLst>
            <a:gd name="adj" fmla="val 10000"/>
          </a:avLst>
        </a:prstGeom>
        <a:solidFill>
          <a:schemeClr val="lt1">
            <a:alpha val="90000"/>
            <a:hueOff val="0"/>
            <a:satOff val="0"/>
            <a:lumOff val="0"/>
            <a:alphaOff val="0"/>
          </a:schemeClr>
        </a:solidFill>
        <a:ln w="1079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8580" tIns="45720" rIns="68580" bIns="45720" numCol="1" spcCol="1270" anchor="ctr" anchorCtr="0">
          <a:noAutofit/>
        </a:bodyPr>
        <a:lstStyle/>
        <a:p>
          <a:pPr marL="0" lvl="0" indent="0" algn="ctr" defTabSz="1600200">
            <a:lnSpc>
              <a:spcPct val="90000"/>
            </a:lnSpc>
            <a:spcBef>
              <a:spcPct val="0"/>
            </a:spcBef>
            <a:spcAft>
              <a:spcPct val="35000"/>
            </a:spcAft>
            <a:buNone/>
          </a:pPr>
          <a:r>
            <a:rPr lang="en-GB" sz="3600" kern="1200" dirty="0"/>
            <a:t>No result required</a:t>
          </a:r>
        </a:p>
      </dsp:txBody>
      <dsp:txXfrm>
        <a:off x="523930" y="3510514"/>
        <a:ext cx="1878843" cy="1147502"/>
      </dsp:txXfrm>
    </dsp:sp>
    <dsp:sp modelId="{A8E7EADE-9DF9-41D4-B2A2-AE39206357A0}">
      <dsp:nvSpPr>
        <dsp:cNvPr id="0" name=""/>
        <dsp:cNvSpPr/>
      </dsp:nvSpPr>
      <dsp:spPr>
        <a:xfrm>
          <a:off x="3047925" y="427558"/>
          <a:ext cx="2437804" cy="1218902"/>
        </a:xfrm>
        <a:prstGeom prst="roundRect">
          <a:avLst>
            <a:gd name="adj" fmla="val 10000"/>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0485" tIns="46990" rIns="70485" bIns="46990" numCol="1" spcCol="1270" anchor="ctr" anchorCtr="0">
          <a:noAutofit/>
        </a:bodyPr>
        <a:lstStyle/>
        <a:p>
          <a:pPr marL="0" lvl="0" indent="0" algn="ctr" defTabSz="1644650">
            <a:lnSpc>
              <a:spcPct val="90000"/>
            </a:lnSpc>
            <a:spcBef>
              <a:spcPct val="0"/>
            </a:spcBef>
            <a:spcAft>
              <a:spcPct val="35000"/>
            </a:spcAft>
            <a:buNone/>
          </a:pPr>
          <a:r>
            <a:rPr lang="en-GB" sz="3700" kern="1200" dirty="0"/>
            <a:t>Result crimes</a:t>
          </a:r>
        </a:p>
      </dsp:txBody>
      <dsp:txXfrm>
        <a:off x="3083625" y="463258"/>
        <a:ext cx="2366404" cy="1147502"/>
      </dsp:txXfrm>
    </dsp:sp>
    <dsp:sp modelId="{6A2261B2-6A66-4F34-AA4D-FB154A8815A5}">
      <dsp:nvSpPr>
        <dsp:cNvPr id="0" name=""/>
        <dsp:cNvSpPr/>
      </dsp:nvSpPr>
      <dsp:spPr>
        <a:xfrm>
          <a:off x="3291706" y="1646460"/>
          <a:ext cx="234594" cy="887531"/>
        </a:xfrm>
        <a:custGeom>
          <a:avLst/>
          <a:gdLst/>
          <a:ahLst/>
          <a:cxnLst/>
          <a:rect l="0" t="0" r="0" b="0"/>
          <a:pathLst>
            <a:path>
              <a:moveTo>
                <a:pt x="0" y="0"/>
              </a:moveTo>
              <a:lnTo>
                <a:pt x="0" y="887531"/>
              </a:lnTo>
              <a:lnTo>
                <a:pt x="234594" y="887531"/>
              </a:lnTo>
            </a:path>
          </a:pathLst>
        </a:custGeom>
        <a:noFill/>
        <a:ln w="1079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9CA5A246-15FD-42A3-92EF-79619CC99751}">
      <dsp:nvSpPr>
        <dsp:cNvPr id="0" name=""/>
        <dsp:cNvSpPr/>
      </dsp:nvSpPr>
      <dsp:spPr>
        <a:xfrm>
          <a:off x="3526300" y="1924541"/>
          <a:ext cx="1950243" cy="1218902"/>
        </a:xfrm>
        <a:prstGeom prst="roundRect">
          <a:avLst>
            <a:gd name="adj" fmla="val 10000"/>
          </a:avLst>
        </a:prstGeom>
        <a:solidFill>
          <a:schemeClr val="lt1">
            <a:alpha val="90000"/>
            <a:hueOff val="0"/>
            <a:satOff val="0"/>
            <a:lumOff val="0"/>
            <a:alphaOff val="0"/>
          </a:schemeClr>
        </a:solidFill>
        <a:ln w="1079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8580" tIns="45720" rIns="68580" bIns="45720" numCol="1" spcCol="1270" anchor="ctr" anchorCtr="0">
          <a:noAutofit/>
        </a:bodyPr>
        <a:lstStyle/>
        <a:p>
          <a:pPr marL="0" lvl="0" indent="0" algn="ctr" defTabSz="1600200">
            <a:lnSpc>
              <a:spcPct val="90000"/>
            </a:lnSpc>
            <a:spcBef>
              <a:spcPct val="0"/>
            </a:spcBef>
            <a:spcAft>
              <a:spcPct val="35000"/>
            </a:spcAft>
            <a:buNone/>
          </a:pPr>
          <a:r>
            <a:rPr lang="en-GB" sz="3600" kern="1200" dirty="0"/>
            <a:t>Result required</a:t>
          </a:r>
        </a:p>
      </dsp:txBody>
      <dsp:txXfrm>
        <a:off x="3562000" y="1960241"/>
        <a:ext cx="1878843" cy="1147502"/>
      </dsp:txXfrm>
    </dsp:sp>
    <dsp:sp modelId="{61A4A30A-58D4-4C8B-83BE-0BD77601294D}">
      <dsp:nvSpPr>
        <dsp:cNvPr id="0" name=""/>
        <dsp:cNvSpPr/>
      </dsp:nvSpPr>
      <dsp:spPr>
        <a:xfrm>
          <a:off x="3291706" y="1646460"/>
          <a:ext cx="243780" cy="2437804"/>
        </a:xfrm>
        <a:custGeom>
          <a:avLst/>
          <a:gdLst/>
          <a:ahLst/>
          <a:cxnLst/>
          <a:rect l="0" t="0" r="0" b="0"/>
          <a:pathLst>
            <a:path>
              <a:moveTo>
                <a:pt x="0" y="0"/>
              </a:moveTo>
              <a:lnTo>
                <a:pt x="0" y="2437804"/>
              </a:lnTo>
              <a:lnTo>
                <a:pt x="243780" y="2437804"/>
              </a:lnTo>
            </a:path>
          </a:pathLst>
        </a:custGeom>
        <a:noFill/>
        <a:ln w="1079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BCE5DE18-29BA-43A1-A23B-6E6282E79809}">
      <dsp:nvSpPr>
        <dsp:cNvPr id="0" name=""/>
        <dsp:cNvSpPr/>
      </dsp:nvSpPr>
      <dsp:spPr>
        <a:xfrm>
          <a:off x="3535486" y="3474814"/>
          <a:ext cx="1950243" cy="1218902"/>
        </a:xfrm>
        <a:prstGeom prst="roundRect">
          <a:avLst>
            <a:gd name="adj" fmla="val 10000"/>
          </a:avLst>
        </a:prstGeom>
        <a:solidFill>
          <a:schemeClr val="lt1">
            <a:alpha val="90000"/>
            <a:hueOff val="0"/>
            <a:satOff val="0"/>
            <a:lumOff val="0"/>
            <a:alphaOff val="0"/>
          </a:schemeClr>
        </a:solidFill>
        <a:ln w="1079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8580" tIns="45720" rIns="68580" bIns="45720" numCol="1" spcCol="1270" anchor="ctr" anchorCtr="0">
          <a:noAutofit/>
        </a:bodyPr>
        <a:lstStyle/>
        <a:p>
          <a:pPr marL="0" lvl="0" indent="0" algn="ctr" defTabSz="1600200">
            <a:lnSpc>
              <a:spcPct val="90000"/>
            </a:lnSpc>
            <a:spcBef>
              <a:spcPct val="0"/>
            </a:spcBef>
            <a:spcAft>
              <a:spcPct val="35000"/>
            </a:spcAft>
            <a:buNone/>
          </a:pPr>
          <a:r>
            <a:rPr lang="en-GB" sz="3600" kern="1200" dirty="0"/>
            <a:t>Causal link</a:t>
          </a:r>
        </a:p>
      </dsp:txBody>
      <dsp:txXfrm>
        <a:off x="3571186" y="3510514"/>
        <a:ext cx="1878843" cy="1147502"/>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78ED79C-BAE1-486E-998A-0ACEACC48931}">
      <dsp:nvSpPr>
        <dsp:cNvPr id="0" name=""/>
        <dsp:cNvSpPr/>
      </dsp:nvSpPr>
      <dsp:spPr>
        <a:xfrm>
          <a:off x="2380505" y="2370"/>
          <a:ext cx="1334988" cy="867742"/>
        </a:xfrm>
        <a:prstGeom prst="round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dirty="0"/>
            <a:t>Is D legally to blame?</a:t>
          </a:r>
        </a:p>
      </dsp:txBody>
      <dsp:txXfrm>
        <a:off x="2422865" y="44730"/>
        <a:ext cx="1250268" cy="783022"/>
      </dsp:txXfrm>
    </dsp:sp>
    <dsp:sp modelId="{1846E1FD-B84E-4E0E-978F-25EDBBFD6890}">
      <dsp:nvSpPr>
        <dsp:cNvPr id="0" name=""/>
        <dsp:cNvSpPr/>
      </dsp:nvSpPr>
      <dsp:spPr>
        <a:xfrm>
          <a:off x="1315405" y="436241"/>
          <a:ext cx="3465188" cy="3465188"/>
        </a:xfrm>
        <a:custGeom>
          <a:avLst/>
          <a:gdLst/>
          <a:ahLst/>
          <a:cxnLst/>
          <a:rect l="0" t="0" r="0" b="0"/>
          <a:pathLst>
            <a:path>
              <a:moveTo>
                <a:pt x="2578672" y="220630"/>
              </a:moveTo>
              <a:arcTo wR="1732594" hR="1732594" stAng="17953853" swAng="1210876"/>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8DCD1067-2877-4D7E-8CED-1FE40DB8508D}">
      <dsp:nvSpPr>
        <dsp:cNvPr id="0" name=""/>
        <dsp:cNvSpPr/>
      </dsp:nvSpPr>
      <dsp:spPr>
        <a:xfrm>
          <a:off x="4028301" y="1199563"/>
          <a:ext cx="1334988" cy="867742"/>
        </a:xfrm>
        <a:prstGeom prst="round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b="0" kern="1200" dirty="0"/>
            <a:t>chain of causation</a:t>
          </a:r>
        </a:p>
      </dsp:txBody>
      <dsp:txXfrm>
        <a:off x="4070661" y="1241923"/>
        <a:ext cx="1250268" cy="783022"/>
      </dsp:txXfrm>
    </dsp:sp>
    <dsp:sp modelId="{B58DED35-5272-475E-8FEA-99484995C92A}">
      <dsp:nvSpPr>
        <dsp:cNvPr id="0" name=""/>
        <dsp:cNvSpPr/>
      </dsp:nvSpPr>
      <dsp:spPr>
        <a:xfrm>
          <a:off x="1315405" y="436241"/>
          <a:ext cx="3465188" cy="3465188"/>
        </a:xfrm>
        <a:custGeom>
          <a:avLst/>
          <a:gdLst/>
          <a:ahLst/>
          <a:cxnLst/>
          <a:rect l="0" t="0" r="0" b="0"/>
          <a:pathLst>
            <a:path>
              <a:moveTo>
                <a:pt x="3461025" y="1852639"/>
              </a:moveTo>
              <a:arcTo wR="1732594" hR="1732594" stAng="21838381" swAng="1359213"/>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6CB84F14-0162-4BDD-B581-13DDBDAF13EB}">
      <dsp:nvSpPr>
        <dsp:cNvPr id="0" name=""/>
        <dsp:cNvSpPr/>
      </dsp:nvSpPr>
      <dsp:spPr>
        <a:xfrm>
          <a:off x="3398899" y="3136663"/>
          <a:ext cx="1334988" cy="867742"/>
        </a:xfrm>
        <a:prstGeom prst="round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dirty="0"/>
            <a:t>Act must cause result</a:t>
          </a:r>
        </a:p>
      </dsp:txBody>
      <dsp:txXfrm>
        <a:off x="3441259" y="3179023"/>
        <a:ext cx="1250268" cy="783022"/>
      </dsp:txXfrm>
    </dsp:sp>
    <dsp:sp modelId="{2138CDDC-6CDF-471B-BC36-2FE3BD2EB240}">
      <dsp:nvSpPr>
        <dsp:cNvPr id="0" name=""/>
        <dsp:cNvSpPr/>
      </dsp:nvSpPr>
      <dsp:spPr>
        <a:xfrm>
          <a:off x="1315405" y="436241"/>
          <a:ext cx="3465188" cy="3465188"/>
        </a:xfrm>
        <a:custGeom>
          <a:avLst/>
          <a:gdLst/>
          <a:ahLst/>
          <a:cxnLst/>
          <a:rect l="0" t="0" r="0" b="0"/>
          <a:pathLst>
            <a:path>
              <a:moveTo>
                <a:pt x="1945042" y="3452114"/>
              </a:moveTo>
              <a:arcTo wR="1732594" hR="1732594" stAng="4977406" swAng="845189"/>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BFF59E52-EDC1-4C19-BF4E-53FF61E3A3C1}">
      <dsp:nvSpPr>
        <dsp:cNvPr id="0" name=""/>
        <dsp:cNvSpPr/>
      </dsp:nvSpPr>
      <dsp:spPr>
        <a:xfrm>
          <a:off x="1362112" y="3136663"/>
          <a:ext cx="1334988" cy="867742"/>
        </a:xfrm>
        <a:prstGeom prst="round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dirty="0"/>
            <a:t>More than minimal effect</a:t>
          </a:r>
        </a:p>
      </dsp:txBody>
      <dsp:txXfrm>
        <a:off x="1404472" y="3179023"/>
        <a:ext cx="1250268" cy="783022"/>
      </dsp:txXfrm>
    </dsp:sp>
    <dsp:sp modelId="{C307667A-6E05-4459-8DF2-4C5454DB9B3E}">
      <dsp:nvSpPr>
        <dsp:cNvPr id="0" name=""/>
        <dsp:cNvSpPr/>
      </dsp:nvSpPr>
      <dsp:spPr>
        <a:xfrm>
          <a:off x="1315405" y="436241"/>
          <a:ext cx="3465188" cy="3465188"/>
        </a:xfrm>
        <a:custGeom>
          <a:avLst/>
          <a:gdLst/>
          <a:ahLst/>
          <a:cxnLst/>
          <a:rect l="0" t="0" r="0" b="0"/>
          <a:pathLst>
            <a:path>
              <a:moveTo>
                <a:pt x="183747" y="2509097"/>
              </a:moveTo>
              <a:arcTo wR="1732594" hR="1732594" stAng="9202406" swAng="1359213"/>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76DDC1B1-344E-4258-963E-3D0F56909663}">
      <dsp:nvSpPr>
        <dsp:cNvPr id="0" name=""/>
        <dsp:cNvSpPr/>
      </dsp:nvSpPr>
      <dsp:spPr>
        <a:xfrm>
          <a:off x="732710" y="1199563"/>
          <a:ext cx="1334988" cy="867742"/>
        </a:xfrm>
        <a:prstGeom prst="round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dirty="0"/>
            <a:t>New, intervening act</a:t>
          </a:r>
        </a:p>
      </dsp:txBody>
      <dsp:txXfrm>
        <a:off x="775070" y="1241923"/>
        <a:ext cx="1250268" cy="783022"/>
      </dsp:txXfrm>
    </dsp:sp>
    <dsp:sp modelId="{15F91CB2-537D-4195-910A-0BD647EDE410}">
      <dsp:nvSpPr>
        <dsp:cNvPr id="0" name=""/>
        <dsp:cNvSpPr/>
      </dsp:nvSpPr>
      <dsp:spPr>
        <a:xfrm>
          <a:off x="1315405" y="436241"/>
          <a:ext cx="3465188" cy="3465188"/>
        </a:xfrm>
        <a:custGeom>
          <a:avLst/>
          <a:gdLst/>
          <a:ahLst/>
          <a:cxnLst/>
          <a:rect l="0" t="0" r="0" b="0"/>
          <a:pathLst>
            <a:path>
              <a:moveTo>
                <a:pt x="416846" y="605345"/>
              </a:moveTo>
              <a:arcTo wR="1732594" hR="1732594" stAng="13235271" swAng="1210876"/>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79A1329-9423-42D7-9A22-D47B39E4E3A1}">
      <dsp:nvSpPr>
        <dsp:cNvPr id="0" name=""/>
        <dsp:cNvSpPr/>
      </dsp:nvSpPr>
      <dsp:spPr>
        <a:xfrm>
          <a:off x="4770842" y="3053902"/>
          <a:ext cx="160197" cy="582223"/>
        </a:xfrm>
        <a:custGeom>
          <a:avLst/>
          <a:gdLst/>
          <a:ahLst/>
          <a:cxnLst/>
          <a:rect l="0" t="0" r="0" b="0"/>
          <a:pathLst>
            <a:path>
              <a:moveTo>
                <a:pt x="0" y="0"/>
              </a:moveTo>
              <a:lnTo>
                <a:pt x="0" y="582223"/>
              </a:lnTo>
              <a:lnTo>
                <a:pt x="160197" y="582223"/>
              </a:lnTo>
            </a:path>
          </a:pathLst>
        </a:custGeom>
        <a:noFill/>
        <a:ln w="10795"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4EFF2D21-8C25-4908-87B3-349BB86C5281}">
      <dsp:nvSpPr>
        <dsp:cNvPr id="0" name=""/>
        <dsp:cNvSpPr/>
      </dsp:nvSpPr>
      <dsp:spPr>
        <a:xfrm>
          <a:off x="3905773" y="2050651"/>
          <a:ext cx="1292263" cy="224277"/>
        </a:xfrm>
        <a:custGeom>
          <a:avLst/>
          <a:gdLst/>
          <a:ahLst/>
          <a:cxnLst/>
          <a:rect l="0" t="0" r="0" b="0"/>
          <a:pathLst>
            <a:path>
              <a:moveTo>
                <a:pt x="0" y="0"/>
              </a:moveTo>
              <a:lnTo>
                <a:pt x="0" y="112138"/>
              </a:lnTo>
              <a:lnTo>
                <a:pt x="1292263" y="112138"/>
              </a:lnTo>
              <a:lnTo>
                <a:pt x="1292263" y="224277"/>
              </a:lnTo>
            </a:path>
          </a:pathLst>
        </a:custGeom>
        <a:noFill/>
        <a:ln w="10795"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CDD7A93A-EC7F-4485-A218-7B7ED58135E8}">
      <dsp:nvSpPr>
        <dsp:cNvPr id="0" name=""/>
        <dsp:cNvSpPr/>
      </dsp:nvSpPr>
      <dsp:spPr>
        <a:xfrm>
          <a:off x="3860053" y="2050651"/>
          <a:ext cx="91440" cy="224277"/>
        </a:xfrm>
        <a:custGeom>
          <a:avLst/>
          <a:gdLst/>
          <a:ahLst/>
          <a:cxnLst/>
          <a:rect l="0" t="0" r="0" b="0"/>
          <a:pathLst>
            <a:path>
              <a:moveTo>
                <a:pt x="45720" y="0"/>
              </a:moveTo>
              <a:lnTo>
                <a:pt x="45720" y="224277"/>
              </a:lnTo>
            </a:path>
          </a:pathLst>
        </a:custGeom>
        <a:noFill/>
        <a:ln w="10795"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AECB83FF-2FBE-4BEC-8ADA-0FCE97CB959B}">
      <dsp:nvSpPr>
        <dsp:cNvPr id="0" name=""/>
        <dsp:cNvSpPr/>
      </dsp:nvSpPr>
      <dsp:spPr>
        <a:xfrm>
          <a:off x="1886103" y="3050548"/>
          <a:ext cx="300210" cy="541196"/>
        </a:xfrm>
        <a:custGeom>
          <a:avLst/>
          <a:gdLst/>
          <a:ahLst/>
          <a:cxnLst/>
          <a:rect l="0" t="0" r="0" b="0"/>
          <a:pathLst>
            <a:path>
              <a:moveTo>
                <a:pt x="300210" y="0"/>
              </a:moveTo>
              <a:lnTo>
                <a:pt x="300210" y="541196"/>
              </a:lnTo>
              <a:lnTo>
                <a:pt x="0" y="541196"/>
              </a:lnTo>
            </a:path>
          </a:pathLst>
        </a:custGeom>
        <a:noFill/>
        <a:ln w="10795"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14345400-2434-497D-9FE2-3938EFD83226}">
      <dsp:nvSpPr>
        <dsp:cNvPr id="0" name=""/>
        <dsp:cNvSpPr/>
      </dsp:nvSpPr>
      <dsp:spPr>
        <a:xfrm>
          <a:off x="2186314" y="3050548"/>
          <a:ext cx="165687" cy="541196"/>
        </a:xfrm>
        <a:custGeom>
          <a:avLst/>
          <a:gdLst/>
          <a:ahLst/>
          <a:cxnLst/>
          <a:rect l="0" t="0" r="0" b="0"/>
          <a:pathLst>
            <a:path>
              <a:moveTo>
                <a:pt x="0" y="0"/>
              </a:moveTo>
              <a:lnTo>
                <a:pt x="0" y="541196"/>
              </a:lnTo>
              <a:lnTo>
                <a:pt x="165687" y="541196"/>
              </a:lnTo>
            </a:path>
          </a:pathLst>
        </a:custGeom>
        <a:noFill/>
        <a:ln w="10795"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77EC4313-B04A-4349-A2AE-3FF705A2B700}">
      <dsp:nvSpPr>
        <dsp:cNvPr id="0" name=""/>
        <dsp:cNvSpPr/>
      </dsp:nvSpPr>
      <dsp:spPr>
        <a:xfrm>
          <a:off x="2613509" y="2050651"/>
          <a:ext cx="1292263" cy="224277"/>
        </a:xfrm>
        <a:custGeom>
          <a:avLst/>
          <a:gdLst/>
          <a:ahLst/>
          <a:cxnLst/>
          <a:rect l="0" t="0" r="0" b="0"/>
          <a:pathLst>
            <a:path>
              <a:moveTo>
                <a:pt x="1292263" y="0"/>
              </a:moveTo>
              <a:lnTo>
                <a:pt x="1292263" y="112138"/>
              </a:lnTo>
              <a:lnTo>
                <a:pt x="0" y="112138"/>
              </a:lnTo>
              <a:lnTo>
                <a:pt x="0" y="224277"/>
              </a:lnTo>
            </a:path>
          </a:pathLst>
        </a:custGeom>
        <a:noFill/>
        <a:ln w="10795"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331B2694-77F3-43D0-AE2B-294122A93598}">
      <dsp:nvSpPr>
        <dsp:cNvPr id="0" name=""/>
        <dsp:cNvSpPr/>
      </dsp:nvSpPr>
      <dsp:spPr>
        <a:xfrm>
          <a:off x="2451204" y="1292381"/>
          <a:ext cx="1454568" cy="224277"/>
        </a:xfrm>
        <a:custGeom>
          <a:avLst/>
          <a:gdLst/>
          <a:ahLst/>
          <a:cxnLst/>
          <a:rect l="0" t="0" r="0" b="0"/>
          <a:pathLst>
            <a:path>
              <a:moveTo>
                <a:pt x="0" y="0"/>
              </a:moveTo>
              <a:lnTo>
                <a:pt x="0" y="112138"/>
              </a:lnTo>
              <a:lnTo>
                <a:pt x="1454568" y="112138"/>
              </a:lnTo>
              <a:lnTo>
                <a:pt x="1454568" y="224277"/>
              </a:lnTo>
            </a:path>
          </a:pathLst>
        </a:custGeom>
        <a:noFill/>
        <a:ln w="10795"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FCBB9143-6E7A-42D9-8308-A1794890573B}">
      <dsp:nvSpPr>
        <dsp:cNvPr id="0" name=""/>
        <dsp:cNvSpPr/>
      </dsp:nvSpPr>
      <dsp:spPr>
        <a:xfrm>
          <a:off x="1069558" y="1292381"/>
          <a:ext cx="1381646" cy="224277"/>
        </a:xfrm>
        <a:custGeom>
          <a:avLst/>
          <a:gdLst/>
          <a:ahLst/>
          <a:cxnLst/>
          <a:rect l="0" t="0" r="0" b="0"/>
          <a:pathLst>
            <a:path>
              <a:moveTo>
                <a:pt x="1381646" y="0"/>
              </a:moveTo>
              <a:lnTo>
                <a:pt x="1381646" y="112138"/>
              </a:lnTo>
              <a:lnTo>
                <a:pt x="0" y="112138"/>
              </a:lnTo>
              <a:lnTo>
                <a:pt x="0" y="224277"/>
              </a:lnTo>
            </a:path>
          </a:pathLst>
        </a:custGeom>
        <a:noFill/>
        <a:ln w="10795"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EF0E4627-2B76-4183-AACB-F868BBEF7419}">
      <dsp:nvSpPr>
        <dsp:cNvPr id="0" name=""/>
        <dsp:cNvSpPr/>
      </dsp:nvSpPr>
      <dsp:spPr>
        <a:xfrm>
          <a:off x="2405484" y="534110"/>
          <a:ext cx="91440" cy="224277"/>
        </a:xfrm>
        <a:custGeom>
          <a:avLst/>
          <a:gdLst/>
          <a:ahLst/>
          <a:cxnLst/>
          <a:rect l="0" t="0" r="0" b="0"/>
          <a:pathLst>
            <a:path>
              <a:moveTo>
                <a:pt x="45720" y="0"/>
              </a:moveTo>
              <a:lnTo>
                <a:pt x="45720" y="224277"/>
              </a:lnTo>
            </a:path>
          </a:pathLst>
        </a:custGeom>
        <a:noFill/>
        <a:ln w="1079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BE6EF2C8-70A1-4907-A995-24C8663316FB}">
      <dsp:nvSpPr>
        <dsp:cNvPr id="0" name=""/>
        <dsp:cNvSpPr/>
      </dsp:nvSpPr>
      <dsp:spPr>
        <a:xfrm>
          <a:off x="1543565" y="117"/>
          <a:ext cx="1815277" cy="533993"/>
        </a:xfrm>
        <a:prstGeom prst="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a:lnSpc>
              <a:spcPct val="90000"/>
            </a:lnSpc>
            <a:spcBef>
              <a:spcPct val="0"/>
            </a:spcBef>
            <a:spcAft>
              <a:spcPct val="35000"/>
            </a:spcAft>
            <a:buNone/>
          </a:pPr>
          <a:r>
            <a:rPr lang="en-GB" sz="1300" kern="1200" dirty="0"/>
            <a:t>Offence definition- statute or common law</a:t>
          </a:r>
        </a:p>
      </dsp:txBody>
      <dsp:txXfrm>
        <a:off x="1543565" y="117"/>
        <a:ext cx="1815277" cy="533993"/>
      </dsp:txXfrm>
    </dsp:sp>
    <dsp:sp modelId="{900A375C-65BD-4E04-BAC0-AA0E6CFFAAFF}">
      <dsp:nvSpPr>
        <dsp:cNvPr id="0" name=""/>
        <dsp:cNvSpPr/>
      </dsp:nvSpPr>
      <dsp:spPr>
        <a:xfrm>
          <a:off x="1543565" y="758387"/>
          <a:ext cx="1815277" cy="533993"/>
        </a:xfrm>
        <a:prstGeom prst="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a:lnSpc>
              <a:spcPct val="90000"/>
            </a:lnSpc>
            <a:spcBef>
              <a:spcPct val="0"/>
            </a:spcBef>
            <a:spcAft>
              <a:spcPct val="35000"/>
            </a:spcAft>
            <a:buNone/>
          </a:pPr>
          <a:r>
            <a:rPr lang="en-GB" sz="1300" kern="1200" dirty="0"/>
            <a:t>Elements of offence – AR and MR</a:t>
          </a:r>
        </a:p>
      </dsp:txBody>
      <dsp:txXfrm>
        <a:off x="1543565" y="758387"/>
        <a:ext cx="1815277" cy="533993"/>
      </dsp:txXfrm>
    </dsp:sp>
    <dsp:sp modelId="{271EDF56-7574-490A-A4E6-41AA85724EE4}">
      <dsp:nvSpPr>
        <dsp:cNvPr id="0" name=""/>
        <dsp:cNvSpPr/>
      </dsp:nvSpPr>
      <dsp:spPr>
        <a:xfrm>
          <a:off x="283878" y="1516658"/>
          <a:ext cx="1571360" cy="758275"/>
        </a:xfrm>
        <a:prstGeom prst="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a:lnSpc>
              <a:spcPct val="90000"/>
            </a:lnSpc>
            <a:spcBef>
              <a:spcPct val="0"/>
            </a:spcBef>
            <a:spcAft>
              <a:spcPct val="35000"/>
            </a:spcAft>
            <a:buNone/>
          </a:pPr>
          <a:r>
            <a:rPr lang="en-GB" sz="1300" kern="1200" dirty="0" err="1"/>
            <a:t>Mens</a:t>
          </a:r>
          <a:r>
            <a:rPr lang="en-GB" sz="1300" kern="1200" dirty="0"/>
            <a:t> Rea.</a:t>
          </a:r>
        </a:p>
        <a:p>
          <a:pPr marL="0" lvl="0" indent="0" algn="ctr" defTabSz="577850">
            <a:lnSpc>
              <a:spcPct val="90000"/>
            </a:lnSpc>
            <a:spcBef>
              <a:spcPct val="0"/>
            </a:spcBef>
            <a:spcAft>
              <a:spcPct val="35000"/>
            </a:spcAft>
            <a:buNone/>
          </a:pPr>
          <a:r>
            <a:rPr lang="en-GB" sz="1300" kern="1200" dirty="0"/>
            <a:t>Some crimes have no MR – strict liability</a:t>
          </a:r>
        </a:p>
      </dsp:txBody>
      <dsp:txXfrm>
        <a:off x="283878" y="1516658"/>
        <a:ext cx="1571360" cy="758275"/>
      </dsp:txXfrm>
    </dsp:sp>
    <dsp:sp modelId="{EA915ACC-D267-452C-A9A7-61BC7BCF275E}">
      <dsp:nvSpPr>
        <dsp:cNvPr id="0" name=""/>
        <dsp:cNvSpPr/>
      </dsp:nvSpPr>
      <dsp:spPr>
        <a:xfrm>
          <a:off x="3193014" y="1516658"/>
          <a:ext cx="1425516" cy="533993"/>
        </a:xfrm>
        <a:prstGeom prst="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a:lnSpc>
              <a:spcPct val="90000"/>
            </a:lnSpc>
            <a:spcBef>
              <a:spcPct val="0"/>
            </a:spcBef>
            <a:spcAft>
              <a:spcPct val="35000"/>
            </a:spcAft>
            <a:buNone/>
          </a:pPr>
          <a:r>
            <a:rPr lang="en-GB" sz="1300" kern="1200" dirty="0" err="1"/>
            <a:t>Actus</a:t>
          </a:r>
          <a:r>
            <a:rPr lang="en-GB" sz="1300" kern="1200" dirty="0"/>
            <a:t> Reus consists of:</a:t>
          </a:r>
        </a:p>
      </dsp:txBody>
      <dsp:txXfrm>
        <a:off x="3193014" y="1516658"/>
        <a:ext cx="1425516" cy="533993"/>
      </dsp:txXfrm>
    </dsp:sp>
    <dsp:sp modelId="{49502808-BF87-4E1B-AA6D-DD76934C4305}">
      <dsp:nvSpPr>
        <dsp:cNvPr id="0" name=""/>
        <dsp:cNvSpPr/>
      </dsp:nvSpPr>
      <dsp:spPr>
        <a:xfrm>
          <a:off x="2079516" y="2274928"/>
          <a:ext cx="1067986" cy="775619"/>
        </a:xfrm>
        <a:prstGeom prst="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a:lnSpc>
              <a:spcPct val="90000"/>
            </a:lnSpc>
            <a:spcBef>
              <a:spcPct val="0"/>
            </a:spcBef>
            <a:spcAft>
              <a:spcPct val="35000"/>
            </a:spcAft>
            <a:buNone/>
          </a:pPr>
          <a:r>
            <a:rPr lang="en-GB" sz="1300" kern="1200" dirty="0"/>
            <a:t>Prohibited conduct</a:t>
          </a:r>
        </a:p>
      </dsp:txBody>
      <dsp:txXfrm>
        <a:off x="2079516" y="2274928"/>
        <a:ext cx="1067986" cy="775619"/>
      </dsp:txXfrm>
    </dsp:sp>
    <dsp:sp modelId="{3E09F40B-C29E-4879-81FE-744E5EBA47A9}">
      <dsp:nvSpPr>
        <dsp:cNvPr id="0" name=""/>
        <dsp:cNvSpPr/>
      </dsp:nvSpPr>
      <dsp:spPr>
        <a:xfrm>
          <a:off x="2352002" y="3324748"/>
          <a:ext cx="1067986" cy="533993"/>
        </a:xfrm>
        <a:prstGeom prst="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a:lnSpc>
              <a:spcPct val="90000"/>
            </a:lnSpc>
            <a:spcBef>
              <a:spcPct val="0"/>
            </a:spcBef>
            <a:spcAft>
              <a:spcPct val="35000"/>
            </a:spcAft>
            <a:buNone/>
          </a:pPr>
          <a:r>
            <a:rPr lang="en-GB" sz="1300" kern="1200" dirty="0"/>
            <a:t>Omissions</a:t>
          </a:r>
        </a:p>
      </dsp:txBody>
      <dsp:txXfrm>
        <a:off x="2352002" y="3324748"/>
        <a:ext cx="1067986" cy="533993"/>
      </dsp:txXfrm>
    </dsp:sp>
    <dsp:sp modelId="{F490BC0A-2C2F-44BD-ABF8-69FAD74DBA22}">
      <dsp:nvSpPr>
        <dsp:cNvPr id="0" name=""/>
        <dsp:cNvSpPr/>
      </dsp:nvSpPr>
      <dsp:spPr>
        <a:xfrm>
          <a:off x="818117" y="3324748"/>
          <a:ext cx="1067986" cy="533993"/>
        </a:xfrm>
        <a:prstGeom prst="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a:lnSpc>
              <a:spcPct val="90000"/>
            </a:lnSpc>
            <a:spcBef>
              <a:spcPct val="0"/>
            </a:spcBef>
            <a:spcAft>
              <a:spcPct val="35000"/>
            </a:spcAft>
            <a:buNone/>
          </a:pPr>
          <a:r>
            <a:rPr lang="en-GB" sz="1300" kern="1200" dirty="0"/>
            <a:t>Acts</a:t>
          </a:r>
        </a:p>
      </dsp:txBody>
      <dsp:txXfrm>
        <a:off x="818117" y="3324748"/>
        <a:ext cx="1067986" cy="533993"/>
      </dsp:txXfrm>
    </dsp:sp>
    <dsp:sp modelId="{08704775-52D8-48E3-9840-1832AEA570DC}">
      <dsp:nvSpPr>
        <dsp:cNvPr id="0" name=""/>
        <dsp:cNvSpPr/>
      </dsp:nvSpPr>
      <dsp:spPr>
        <a:xfrm>
          <a:off x="3371779" y="2274928"/>
          <a:ext cx="1067986" cy="695942"/>
        </a:xfrm>
        <a:prstGeom prst="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a:lnSpc>
              <a:spcPct val="90000"/>
            </a:lnSpc>
            <a:spcBef>
              <a:spcPct val="0"/>
            </a:spcBef>
            <a:spcAft>
              <a:spcPct val="35000"/>
            </a:spcAft>
            <a:buNone/>
          </a:pPr>
          <a:r>
            <a:rPr lang="en-GB" sz="1300" kern="1200" dirty="0"/>
            <a:t>Prohibited circumstances</a:t>
          </a:r>
        </a:p>
      </dsp:txBody>
      <dsp:txXfrm>
        <a:off x="3371779" y="2274928"/>
        <a:ext cx="1067986" cy="695942"/>
      </dsp:txXfrm>
    </dsp:sp>
    <dsp:sp modelId="{3B1A7F39-6B15-43FF-9321-71EBFD216C56}">
      <dsp:nvSpPr>
        <dsp:cNvPr id="0" name=""/>
        <dsp:cNvSpPr/>
      </dsp:nvSpPr>
      <dsp:spPr>
        <a:xfrm>
          <a:off x="4664043" y="2274928"/>
          <a:ext cx="1067986" cy="778973"/>
        </a:xfrm>
        <a:prstGeom prst="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a:lnSpc>
              <a:spcPct val="90000"/>
            </a:lnSpc>
            <a:spcBef>
              <a:spcPct val="0"/>
            </a:spcBef>
            <a:spcAft>
              <a:spcPct val="35000"/>
            </a:spcAft>
            <a:buNone/>
          </a:pPr>
          <a:r>
            <a:rPr lang="en-GB" sz="1300" kern="1200" dirty="0"/>
            <a:t>Prohibited consequences</a:t>
          </a:r>
        </a:p>
      </dsp:txBody>
      <dsp:txXfrm>
        <a:off x="4664043" y="2274928"/>
        <a:ext cx="1067986" cy="778973"/>
      </dsp:txXfrm>
    </dsp:sp>
    <dsp:sp modelId="{04C113C1-EEC4-4AAF-AAB9-7FD71952C9AB}">
      <dsp:nvSpPr>
        <dsp:cNvPr id="0" name=""/>
        <dsp:cNvSpPr/>
      </dsp:nvSpPr>
      <dsp:spPr>
        <a:xfrm>
          <a:off x="4931040" y="3278179"/>
          <a:ext cx="1067986" cy="715892"/>
        </a:xfrm>
        <a:prstGeom prst="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a:lnSpc>
              <a:spcPct val="90000"/>
            </a:lnSpc>
            <a:spcBef>
              <a:spcPct val="0"/>
            </a:spcBef>
            <a:spcAft>
              <a:spcPct val="35000"/>
            </a:spcAft>
            <a:buNone/>
          </a:pPr>
          <a:r>
            <a:rPr lang="en-GB" sz="1300" kern="1200" dirty="0"/>
            <a:t>Causation must be established</a:t>
          </a:r>
        </a:p>
      </dsp:txBody>
      <dsp:txXfrm>
        <a:off x="4931040" y="3278179"/>
        <a:ext cx="1067986" cy="715892"/>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2">
  <dgm:title val=""/>
  <dgm:desc val=""/>
  <dgm:catLst>
    <dgm:cat type="hierarchy" pri="5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diagram">
    <dgm:varLst>
      <dgm:chPref val="1"/>
      <dgm:dir/>
      <dgm:animOne val="branch"/>
      <dgm:animLvl val="lvl"/>
      <dgm:resizeHandles val="exact"/>
    </dgm:varLst>
    <dgm:choose name="Name0">
      <dgm:if name="Name1" func="var" arg="dir" op="equ" val="norm">
        <dgm:alg type="hierChild">
          <dgm:param type="linDir" val="fromT"/>
          <dgm:param type="chAlign" val="l"/>
        </dgm:alg>
      </dgm:if>
      <dgm:else name="Name2">
        <dgm:alg type="hierChild">
          <dgm:param type="linDir" val="fromT"/>
          <dgm:param type="chAlign" val="r"/>
        </dgm:alg>
      </dgm:else>
    </dgm:choose>
    <dgm:shape xmlns:r="http://schemas.openxmlformats.org/officeDocument/2006/relationships" r:blip="">
      <dgm:adjLst/>
    </dgm:shape>
    <dgm:presOf/>
    <dgm:constrLst>
      <dgm:constr type="h" for="des" ptType="node" refType="h"/>
      <dgm:constr type="w" for="des" ptType="node" refType="h" refFor="des" refPtType="node" fact="2"/>
      <dgm:constr type="sibSp" refType="h" refFor="des" refPtType="node" op="equ" fact="0.15"/>
      <dgm:constr type="sibSp" for="des" forName="level2hierChild" refType="h" refFor="des" refPtType="node" op="equ" fact="0.15"/>
      <dgm:constr type="sibSp" for="des" forName="level3hierChild" refType="h" refFor="des" refPtType="node" op="equ" fact="0.15"/>
      <dgm:constr type="sp" for="des" forName="root1" refType="w" refFor="des" refPtType="node" fact="0.4"/>
      <dgm:constr type="sp" for="des" forName="root2" refType="sp" refFor="des" refForName="root1" op="equ"/>
      <dgm:constr type="primFontSz" for="des" ptType="node" op="equ" val="65"/>
      <dgm:constr type="primFontSz" for="des" forName="connTx" op="equ" val="55"/>
      <dgm:constr type="primFontSz" for="des" forName="connTx" refType="primFontSz" refFor="des" refPtType="node" op="lte" fact="0.8"/>
    </dgm:constrLst>
    <dgm:ruleLst/>
    <dgm:forEach name="Name3" axis="ch">
      <dgm:forEach name="Name4" axis="self" ptType="node">
        <dgm:layoutNode name="root1">
          <dgm:choose name="Name5">
            <dgm:if name="Name6" func="var" arg="dir" op="equ" val="norm">
              <dgm:alg type="hierRoot">
                <dgm:param type="hierAlign" val="lCtrCh"/>
              </dgm:alg>
            </dgm:if>
            <dgm:else name="Name7">
              <dgm:alg type="hierRoot">
                <dgm:param type="hierAlign" val="rCtrCh"/>
              </dgm:alg>
            </dgm:else>
          </dgm:choose>
          <dgm:shape xmlns:r="http://schemas.openxmlformats.org/officeDocument/2006/relationships" r:blip="">
            <dgm:adjLst/>
          </dgm:shape>
          <dgm:presOf/>
          <dgm:constrLst/>
          <dgm:ruleLst/>
          <dgm:layoutNode name="LevelOneTextNode" styleLbl="node0">
            <dgm:varLst>
              <dgm:chPref val="3"/>
            </dgm:varLst>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level2hierChild">
            <dgm:choose name="Name8">
              <dgm:if name="Name9" func="var" arg="dir" op="equ" val="norm">
                <dgm:alg type="hierChild">
                  <dgm:param type="linDir" val="fromT"/>
                  <dgm:param type="chAlign" val="l"/>
                </dgm:alg>
              </dgm:if>
              <dgm:else name="Name10">
                <dgm:alg type="hierChild">
                  <dgm:param type="linDir" val="fromT"/>
                  <dgm:param type="chAlign" val="r"/>
                </dgm:alg>
              </dgm:else>
            </dgm:choose>
            <dgm:shape xmlns:r="http://schemas.openxmlformats.org/officeDocument/2006/relationships" r:blip="">
              <dgm:adjLst/>
            </dgm:shape>
            <dgm:presOf/>
            <dgm:constrLst/>
            <dgm:ruleLst/>
            <dgm:forEach name="repeat" axis="ch">
              <dgm:forEach name="Name11" axis="self" ptType="parTrans" cnt="1">
                <dgm:layoutNode name="conn2-1">
                  <dgm:choose name="Name12">
                    <dgm:if name="Name13" func="var" arg="dir" op="equ" val="norm">
                      <dgm:alg type="conn">
                        <dgm:param type="dim" val="1D"/>
                        <dgm:param type="begPts" val="midR"/>
                        <dgm:param type="endPts" val="midL"/>
                        <dgm:param type="endSty" val="noArr"/>
                      </dgm:alg>
                    </dgm:if>
                    <dgm:else name="Name14">
                      <dgm:alg type="conn">
                        <dgm:param type="dim" val="1D"/>
                        <dgm:param type="begPts" val="midL"/>
                        <dgm:param type="endPts" val="midR"/>
                        <dgm:param type="endSty" val="noArr"/>
                      </dgm:alg>
                    </dgm:else>
                  </dgm:choose>
                  <dgm:shape xmlns:r="http://schemas.openxmlformats.org/officeDocument/2006/relationships" type="conn" r:blip="">
                    <dgm:adjLst/>
                  </dgm:shape>
                  <dgm:presOf axis="self"/>
                  <dgm:constrLst>
                    <dgm:constr type="w" val="1"/>
                    <dgm:constr type="h" val="5"/>
                    <dgm:constr type="connDist"/>
                    <dgm:constr type="begPad"/>
                    <dgm:constr type="endPad"/>
                    <dgm:constr type="userA" for="ch" refType="connDist"/>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h" val="NaN" fact="0.25" max="NaN"/>
                      <dgm:rule type="w" val="NaN" fact="0.8" max="NaN"/>
                      <dgm:rule type="primFontSz" val="5" fact="NaN" max="NaN"/>
                    </dgm:ruleLst>
                  </dgm:layoutNode>
                </dgm:layoutNode>
              </dgm:forEach>
              <dgm:forEach name="Name15" axis="self" ptType="node">
                <dgm:layoutNode name="root2">
                  <dgm:choose name="Name16">
                    <dgm:if name="Name17" func="var" arg="dir" op="equ" val="norm">
                      <dgm:alg type="hierRoot">
                        <dgm:param type="hierAlign" val="lCtrCh"/>
                      </dgm:alg>
                    </dgm:if>
                    <dgm:else name="Name18">
                      <dgm:alg type="hierRoot">
                        <dgm:param type="hierAlign" val="rCtrCh"/>
                      </dgm:alg>
                    </dgm:else>
                  </dgm:choose>
                  <dgm:shape xmlns:r="http://schemas.openxmlformats.org/officeDocument/2006/relationships" r:blip="">
                    <dgm:adjLst/>
                  </dgm:shape>
                  <dgm:presOf/>
                  <dgm:constrLst/>
                  <dgm:ruleLst/>
                  <dgm:layoutNode name="LevelTwoTextNode">
                    <dgm:varLst>
                      <dgm:chPref val="3"/>
                    </dgm:varLst>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level3hierChild">
                    <dgm:choose name="Name19">
                      <dgm:if name="Name20" func="var" arg="dir" op="equ" val="norm">
                        <dgm:alg type="hierChild">
                          <dgm:param type="linDir" val="fromT"/>
                          <dgm:param type="chAlign" val="l"/>
                        </dgm:alg>
                      </dgm:if>
                      <dgm:else name="Name21">
                        <dgm:alg type="hierChild">
                          <dgm:param type="linDir" val="fromT"/>
                          <dgm:param type="chAlign" val="r"/>
                        </dgm:alg>
                      </dgm:else>
                    </dgm:choose>
                    <dgm:shape xmlns:r="http://schemas.openxmlformats.org/officeDocument/2006/relationships" r:blip="">
                      <dgm:adjLst/>
                    </dgm:shape>
                    <dgm:presOf/>
                    <dgm:constrLst/>
                    <dgm:ruleLst/>
                    <dgm:forEach name="Name22" ref="repeat"/>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hProcess4">
  <dgm:title val=""/>
  <dgm:desc val=""/>
  <dgm:catLst>
    <dgm:cat type="process"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composite"/>
    <dgm:shape xmlns:r="http://schemas.openxmlformats.org/officeDocument/2006/relationships" r:blip="">
      <dgm:adjLst/>
    </dgm:shape>
    <dgm:presOf/>
    <dgm:constrLst>
      <dgm:constr type="w" for="ch" forName="tSp" refType="w"/>
      <dgm:constr type="h" for="ch" forName="tSp" refType="h" fact="0.15"/>
      <dgm:constr type="l" for="ch" forName="tSp"/>
      <dgm:constr type="t" for="ch" forName="tSp"/>
      <dgm:constr type="w" for="ch" forName="bSp" refType="w"/>
      <dgm:constr type="h" for="ch" forName="bSp" refType="h" fact="0.15"/>
      <dgm:constr type="l" for="ch" forName="bSp"/>
      <dgm:constr type="t" for="ch" forName="bSp" refType="h" fact="0.85"/>
      <dgm:constr type="w" for="ch" forName="process" refType="w"/>
      <dgm:constr type="h" for="ch" forName="process" refType="h" fact="0.7"/>
      <dgm:constr type="l" for="ch" forName="process"/>
      <dgm:constr type="t" for="ch" forName="process" refType="h" fact="0.15"/>
    </dgm:constrLst>
    <dgm:ruleLst/>
    <dgm:layoutNode name="tSp">
      <dgm:alg type="sp"/>
      <dgm:shape xmlns:r="http://schemas.openxmlformats.org/officeDocument/2006/relationships" r:blip="">
        <dgm:adjLst/>
      </dgm:shape>
      <dgm:presOf/>
      <dgm:constrLst/>
      <dgm:ruleLst/>
    </dgm:layoutNode>
    <dgm:layoutNode name="bSp">
      <dgm:alg type="sp"/>
      <dgm:shape xmlns:r="http://schemas.openxmlformats.org/officeDocument/2006/relationships" r:blip="">
        <dgm:adjLst/>
      </dgm:shape>
      <dgm:presOf/>
      <dgm:constrLst/>
      <dgm:ruleLst/>
    </dgm:layoutNode>
    <dgm:layoutNode name="process">
      <dgm:choose name="Name1">
        <dgm:if name="Name2" func="var" arg="dir" op="equ" val="norm">
          <dgm:alg type="lin">
            <dgm:param type="linDir" val="fromL"/>
          </dgm:alg>
        </dgm:if>
        <dgm:else name="Name3">
          <dgm:alg type="lin">
            <dgm:param type="linDir" val="fromR"/>
          </dgm:alg>
        </dgm:else>
      </dgm:choose>
      <dgm:shape xmlns:r="http://schemas.openxmlformats.org/officeDocument/2006/relationships" r:blip="">
        <dgm:adjLst/>
      </dgm:shape>
      <dgm:presOf/>
      <dgm:constrLst>
        <dgm:constr type="w" for="ch" forName="composite1" refType="w"/>
        <dgm:constr type="w" for="ch" forName="composite2" refType="w" refFor="ch" refForName="composite1" op="equ"/>
        <dgm:constr type="h" for="ch" forName="composite1" refType="h"/>
        <dgm:constr type="h" for="ch" forName="composite2" refType="h" refFor="ch" refForName="composite1" op="equ"/>
        <dgm:constr type="primFontSz" for="des" forName="parentNode1" val="65"/>
        <dgm:constr type="primFontSz" for="des" forName="parentNode2" refType="primFontSz" refFor="des" refForName="parentNode1" op="equ"/>
        <dgm:constr type="secFontSz" for="des" forName="childNode1tx" val="65"/>
        <dgm:constr type="secFontSz" for="des" forName="childNode2tx" refType="secFontSz" refFor="des" refForName="childNode1tx" op="equ"/>
        <dgm:constr type="w" for="des" ptType="sibTrans" refType="w" refFor="ch" refForName="composite1" op="equ" fact="0.05"/>
      </dgm:constrLst>
      <dgm:ruleLst/>
      <dgm:forEach name="Name4" axis="ch" ptType="node" step="2">
        <dgm:layoutNode name="composite1">
          <dgm:alg type="composite">
            <dgm:param type="ar" val="0.943"/>
          </dgm:alg>
          <dgm:shape xmlns:r="http://schemas.openxmlformats.org/officeDocument/2006/relationships" r:blip="">
            <dgm:adjLst/>
          </dgm:shape>
          <dgm:presOf/>
          <dgm:choose name="Name5">
            <dgm:if name="Name6" func="var" arg="dir" op="equ" val="norm">
              <dgm:constrLst>
                <dgm:constr type="h" refType="w" fact="1.06"/>
                <dgm:constr type="w" for="ch" forName="dummyNode1" refType="w"/>
                <dgm:constr type="h" for="ch" forName="dummyNode1" refType="h"/>
                <dgm:constr type="t" for="ch" forName="dummyNode1"/>
                <dgm:constr type="l" for="ch" forName="dummyNode1"/>
                <dgm:constr type="w" for="ch" forName="childNode1" refType="w" fact="0.9"/>
                <dgm:constr type="h" for="ch" forName="childNode1" refType="h" fact="0.7"/>
                <dgm:constr type="t" for="ch" forName="childNode1" refType="h" fact="0.15"/>
                <dgm:constr type="l" for="ch" forName="childNode1"/>
                <dgm:constr type="w" for="ch" forName="childNode1tx" refType="w" fact="0.9"/>
                <dgm:constr type="h" for="ch" forName="childNode1tx" refType="h" fact="0.55"/>
                <dgm:constr type="t" for="ch" forName="childNode1tx" refType="h" fact="0.15"/>
                <dgm:constr type="l" for="ch" forName="childNode1tx"/>
                <dgm:constr type="w" for="ch" forName="parentNode1" refType="w" fact="0.8"/>
                <dgm:constr type="h" for="ch" forName="parentNode1" refType="h" fact="0.3"/>
                <dgm:constr type="t" for="ch" forName="parentNode1" refType="h" fact="0.7"/>
                <dgm:constr type="l" for="ch" forName="parentNode1" refType="w" fact="0.2"/>
                <dgm:constr type="w" for="ch" forName="connSite1" refType="w" fact="0.01"/>
                <dgm:constr type="h" for="ch" forName="connSite1" refType="h" fact="0.01"/>
                <dgm:constr type="t" for="ch" forName="connSite1"/>
                <dgm:constr type="l" for="ch" forName="connSite1" refType="w" fact="0.35"/>
              </dgm:constrLst>
            </dgm:if>
            <dgm:else name="Name7">
              <dgm:constrLst>
                <dgm:constr type="h" refType="w" fact="1.06"/>
                <dgm:constr type="w" for="ch" forName="dummyNode1" refType="w"/>
                <dgm:constr type="h" for="ch" forName="dummyNode1" refType="h"/>
                <dgm:constr type="t" for="ch" forName="dummyNode1"/>
                <dgm:constr type="l" for="ch" forName="dummyNode1"/>
                <dgm:constr type="w" for="ch" forName="childNode1" refType="w" fact="0.9"/>
                <dgm:constr type="h" for="ch" forName="childNode1" refType="h" fact="0.7"/>
                <dgm:constr type="t" for="ch" forName="childNode1" refType="h" fact="0.15"/>
                <dgm:constr type="l" for="ch" forName="childNode1" refType="w" fact="0.1"/>
                <dgm:constr type="w" for="ch" forName="childNode1tx" refType="w" fact="0.9"/>
                <dgm:constr type="h" for="ch" forName="childNode1tx" refType="h" fact="0.55"/>
                <dgm:constr type="t" for="ch" forName="childNode1tx" refType="h" fact="0.15"/>
                <dgm:constr type="l" for="ch" forName="childNode1tx" refType="w" fact="0.1"/>
                <dgm:constr type="w" for="ch" forName="parentNode1" refType="w" fact="0.8"/>
                <dgm:constr type="h" for="ch" forName="parentNode1" refType="h" fact="0.3"/>
                <dgm:constr type="t" for="ch" forName="parentNode1" refType="h" fact="0.7"/>
                <dgm:constr type="l" for="ch" forName="parentNode1"/>
                <dgm:constr type="w" for="ch" forName="connSite1" refType="w" fact="0.01"/>
                <dgm:constr type="h" for="ch" forName="connSite1" refType="h" fact="0.01"/>
                <dgm:constr type="t" for="ch" forName="connSite1"/>
                <dgm:constr type="l" for="ch" forName="connSite1" refType="w" fact="0.65"/>
              </dgm:constrLst>
            </dgm:else>
          </dgm:choose>
          <dgm:ruleLst/>
          <dgm:layoutNode name="dummyNode1">
            <dgm:alg type="sp"/>
            <dgm:shape xmlns:r="http://schemas.openxmlformats.org/officeDocument/2006/relationships" type="rect" r:blip="" hideGeom="1">
              <dgm:adjLst/>
            </dgm:shape>
            <dgm:presOf/>
            <dgm:constrLst/>
            <dgm:ruleLst/>
          </dgm:layoutNode>
          <dgm:layoutNode name="childNode1" styleLbl="bgAcc1">
            <dgm:varLst>
              <dgm:bulletEnabled val="1"/>
            </dgm:varLst>
            <dgm:alg type="sp"/>
            <dgm:shape xmlns:r="http://schemas.openxmlformats.org/officeDocument/2006/relationships" type="roundRect" r:blip="">
              <dgm:adjLst>
                <dgm:adj idx="1" val="0.1"/>
              </dgm:adjLst>
            </dgm:shape>
            <dgm:presOf axis="des" ptType="node"/>
            <dgm:constrLst/>
            <dgm:ruleLst/>
          </dgm:layoutNode>
          <dgm:layoutNode name="childNode1tx" styleLbl="bgAcc1">
            <dgm:varLst>
              <dgm:bulletEnabled val="1"/>
            </dgm:varLst>
            <dgm:alg type="tx">
              <dgm:param type="stBulletLvl" val="1"/>
            </dgm:alg>
            <dgm:shape xmlns:r="http://schemas.openxmlformats.org/officeDocument/2006/relationships" type="roundRect" r:blip="" hideGeom="1">
              <dgm:adjLst>
                <dgm:adj idx="1" val="0.1"/>
              </dgm:adjLst>
            </dgm:shape>
            <dgm:presOf axis="des" ptType="node"/>
            <dgm:constrLst>
              <dgm:constr type="secFontSz" val="65"/>
              <dgm:constr type="primFontSz" refType="secFontSz"/>
              <dgm:constr type="tMarg" refType="secFontSz" fact="0.15"/>
              <dgm:constr type="bMarg" refType="secFontSz" fact="0.15"/>
              <dgm:constr type="lMarg" refType="secFontSz" fact="0.15"/>
              <dgm:constr type="rMarg" refType="secFontSz" fact="0.15"/>
            </dgm:constrLst>
            <dgm:ruleLst>
              <dgm:rule type="secFontSz" val="5" fact="NaN" max="NaN"/>
            </dgm:ruleLst>
          </dgm:layoutNode>
          <dgm:layoutNode name="parentNode1" styleLbl="node1">
            <dgm:varLst>
              <dgm:chMax val="1"/>
              <dgm:bulletEnabled val="1"/>
            </dgm:varLst>
            <dgm:alg type="tx"/>
            <dgm:shape xmlns:r="http://schemas.openxmlformats.org/officeDocument/2006/relationships" type="roundRect" r:blip="">
              <dgm:adjLst>
                <dgm:adj idx="1" val="0.1"/>
              </dgm:adjLst>
            </dgm:shape>
            <dgm:presOf axis="self"/>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connSite1" moveWith="childNode1">
            <dgm:alg type="sp"/>
            <dgm:shape xmlns:r="http://schemas.openxmlformats.org/officeDocument/2006/relationships" r:blip="">
              <dgm:adjLst/>
            </dgm:shape>
            <dgm:presOf/>
            <dgm:constrLst/>
            <dgm:ruleLst/>
          </dgm:layoutNode>
        </dgm:layoutNode>
        <dgm:forEach name="Name8" axis="followSib" ptType="sibTrans" cnt="1">
          <dgm:layoutNode name="Name9">
            <dgm:alg type="conn">
              <dgm:param type="connRout" val="curve"/>
              <dgm:param type="srcNode" val="parentNode1"/>
              <dgm:param type="dstNode" val="connSite2"/>
              <dgm:param type="begPts" val="bCtr"/>
              <dgm:param type="endPts" val="bCtr"/>
            </dgm:alg>
            <dgm:shape xmlns:r="http://schemas.openxmlformats.org/officeDocument/2006/relationships" type="conn" r:blip="" zOrderOff="-2">
              <dgm:adjLst/>
            </dgm:shape>
            <dgm:presOf axis="self"/>
            <dgm:choose name="Name10">
              <dgm:if name="Name11" func="var" arg="dir" op="equ" val="norm">
                <dgm:constrLst>
                  <dgm:constr type="h" refType="w" fact="0.35"/>
                  <dgm:constr type="wArH" refType="h"/>
                  <dgm:constr type="hArH" refType="h"/>
                  <dgm:constr type="connDist"/>
                  <dgm:constr type="diam" refType="connDist" fact="-1.15"/>
                  <dgm:constr type="begPad"/>
                  <dgm:constr type="endPad"/>
                </dgm:constrLst>
              </dgm:if>
              <dgm:else name="Name12">
                <dgm:constrLst>
                  <dgm:constr type="h" refType="w" fact="0.35"/>
                  <dgm:constr type="wArH" refType="h"/>
                  <dgm:constr type="hArH" refType="h"/>
                  <dgm:constr type="connDist"/>
                  <dgm:constr type="diam" refType="connDist" fact="1.15"/>
                  <dgm:constr type="begPad"/>
                  <dgm:constr type="endPad"/>
                </dgm:constrLst>
              </dgm:else>
            </dgm:choose>
            <dgm:ruleLst/>
          </dgm:layoutNode>
        </dgm:forEach>
        <dgm:forEach name="Name13" axis="followSib" ptType="node" cnt="1">
          <dgm:layoutNode name="composite2">
            <dgm:alg type="composite">
              <dgm:param type="ar" val="0.943"/>
            </dgm:alg>
            <dgm:shape xmlns:r="http://schemas.openxmlformats.org/officeDocument/2006/relationships" r:blip="">
              <dgm:adjLst/>
            </dgm:shape>
            <dgm:presOf/>
            <dgm:choose name="Name14">
              <dgm:if name="Name15" func="var" arg="dir" op="equ" val="norm">
                <dgm:constrLst>
                  <dgm:constr type="h" refType="w" fact="1.06"/>
                  <dgm:constr type="w" for="ch" forName="dummyNode2" refType="w"/>
                  <dgm:constr type="h" for="ch" forName="dummyNode2" refType="h"/>
                  <dgm:constr type="t" for="ch" forName="dummyNode2"/>
                  <dgm:constr type="l" for="ch" forName="dummyNode2"/>
                  <dgm:constr type="w" for="ch" forName="childNode2" refType="w" fact="0.9"/>
                  <dgm:constr type="h" for="ch" forName="childNode2" refType="h" fact="0.7"/>
                  <dgm:constr type="t" for="ch" forName="childNode2" refType="h" fact="0.15"/>
                  <dgm:constr type="l" for="ch" forName="childNode2"/>
                  <dgm:constr type="w" for="ch" forName="childNode2tx" refType="w" fact="0.9"/>
                  <dgm:constr type="h" for="ch" forName="childNode2tx" refType="h" fact="0.55"/>
                  <dgm:constr type="t" for="ch" forName="childNode2tx" refType="h" fact="0.3"/>
                  <dgm:constr type="l" for="ch" forName="childNode2tx"/>
                  <dgm:constr type="w" for="ch" forName="parentNode2" refType="w" fact="0.8"/>
                  <dgm:constr type="h" for="ch" forName="parentNode2" refType="h" fact="0.3"/>
                  <dgm:constr type="t" for="ch" forName="parentNode2"/>
                  <dgm:constr type="l" for="ch" forName="parentNode2" refType="w" fact="0.2"/>
                  <dgm:constr type="w" for="ch" forName="connSite2" refType="w" fact="0.01"/>
                  <dgm:constr type="h" for="ch" forName="connSite2" refType="h" fact="0.01"/>
                  <dgm:constr type="t" for="ch" forName="connSite2" refType="h" fact="0.99"/>
                  <dgm:constr type="l" for="ch" forName="connSite2" refType="w" fact="0.25"/>
                </dgm:constrLst>
              </dgm:if>
              <dgm:else name="Name16">
                <dgm:constrLst>
                  <dgm:constr type="h" refType="w" fact="1.06"/>
                  <dgm:constr type="w" for="ch" forName="dummyNode2" refType="w"/>
                  <dgm:constr type="h" for="ch" forName="dummyNode2" refType="h"/>
                  <dgm:constr type="t" for="ch" forName="dummyNode2"/>
                  <dgm:constr type="l" for="ch" forName="dummyNode2"/>
                  <dgm:constr type="w" for="ch" forName="childNode2" refType="w" fact="0.9"/>
                  <dgm:constr type="h" for="ch" forName="childNode2" refType="h" fact="0.7"/>
                  <dgm:constr type="t" for="ch" forName="childNode2" refType="h" fact="0.15"/>
                  <dgm:constr type="l" for="ch" forName="childNode2" refType="w" fact="0.1"/>
                  <dgm:constr type="w" for="ch" forName="childNode2tx" refType="w" fact="0.9"/>
                  <dgm:constr type="h" for="ch" forName="childNode2tx" refType="h" fact="0.55"/>
                  <dgm:constr type="t" for="ch" forName="childNode2tx" refType="h" fact="0.3"/>
                  <dgm:constr type="l" for="ch" forName="childNode2tx" refType="w" fact="0.1"/>
                  <dgm:constr type="w" for="ch" forName="parentNode2" refType="w" fact="0.8"/>
                  <dgm:constr type="h" for="ch" forName="parentNode2" refType="h" fact="0.3"/>
                  <dgm:constr type="t" for="ch" forName="parentNode2"/>
                  <dgm:constr type="l" for="ch" forName="parentNode2"/>
                  <dgm:constr type="w" for="ch" forName="connSite2" refType="w" fact="0.01"/>
                  <dgm:constr type="h" for="ch" forName="connSite2" refType="h" fact="0.01"/>
                  <dgm:constr type="t" for="ch" forName="connSite2" refType="h" fact="0.99"/>
                  <dgm:constr type="l" for="ch" forName="connSite2" refType="w" fact="0.85"/>
                </dgm:constrLst>
              </dgm:else>
            </dgm:choose>
            <dgm:ruleLst/>
            <dgm:layoutNode name="dummyNode2">
              <dgm:alg type="sp"/>
              <dgm:shape xmlns:r="http://schemas.openxmlformats.org/officeDocument/2006/relationships" type="rect" r:blip="" hideGeom="1">
                <dgm:adjLst/>
              </dgm:shape>
              <dgm:presOf/>
              <dgm:constrLst/>
              <dgm:ruleLst/>
            </dgm:layoutNode>
            <dgm:layoutNode name="childNode2" styleLbl="bgAcc1">
              <dgm:varLst>
                <dgm:bulletEnabled val="1"/>
              </dgm:varLst>
              <dgm:alg type="sp"/>
              <dgm:shape xmlns:r="http://schemas.openxmlformats.org/officeDocument/2006/relationships" type="roundRect" r:blip="">
                <dgm:adjLst>
                  <dgm:adj idx="1" val="0.1"/>
                </dgm:adjLst>
              </dgm:shape>
              <dgm:presOf axis="des" ptType="node"/>
              <dgm:constrLst/>
              <dgm:ruleLst/>
            </dgm:layoutNode>
            <dgm:layoutNode name="childNode2tx" styleLbl="bgAcc1">
              <dgm:varLst>
                <dgm:bulletEnabled val="1"/>
              </dgm:varLst>
              <dgm:alg type="tx">
                <dgm:param type="stBulletLvl" val="1"/>
              </dgm:alg>
              <dgm:shape xmlns:r="http://schemas.openxmlformats.org/officeDocument/2006/relationships" type="roundRect" r:blip="" hideGeom="1">
                <dgm:adjLst>
                  <dgm:adj idx="1" val="0.1"/>
                </dgm:adjLst>
              </dgm:shape>
              <dgm:presOf axis="des" ptType="node"/>
              <dgm:constrLst>
                <dgm:constr type="secFontSz" val="65"/>
                <dgm:constr type="primFontSz" refType="secFontSz"/>
                <dgm:constr type="tMarg" refType="secFontSz" fact="0.15"/>
                <dgm:constr type="bMarg" refType="secFontSz" fact="0.15"/>
                <dgm:constr type="lMarg" refType="secFontSz" fact="0.15"/>
                <dgm:constr type="rMarg" refType="secFontSz" fact="0.15"/>
              </dgm:constrLst>
              <dgm:ruleLst>
                <dgm:rule type="secFontSz" val="5" fact="NaN" max="NaN"/>
              </dgm:ruleLst>
            </dgm:layoutNode>
            <dgm:layoutNode name="parentNode2" styleLbl="node1">
              <dgm:varLst>
                <dgm:chMax val="0"/>
                <dgm:bulletEnabled val="1"/>
              </dgm:varLst>
              <dgm:alg type="tx"/>
              <dgm:shape xmlns:r="http://schemas.openxmlformats.org/officeDocument/2006/relationships" type="roundRect" r:blip="">
                <dgm:adjLst>
                  <dgm:adj idx="1" val="0.1"/>
                </dgm:adjLst>
              </dgm:shape>
              <dgm:presOf axis="self"/>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connSite2" moveWith="childNode2">
              <dgm:alg type="sp"/>
              <dgm:shape xmlns:r="http://schemas.openxmlformats.org/officeDocument/2006/relationships" r:blip="">
                <dgm:adjLst/>
              </dgm:shape>
              <dgm:presOf/>
              <dgm:constrLst/>
              <dgm:ruleLst/>
            </dgm:layoutNode>
          </dgm:layoutNode>
          <dgm:forEach name="Name17" axis="followSib" ptType="sibTrans" cnt="1">
            <dgm:layoutNode name="Name18">
              <dgm:alg type="conn">
                <dgm:param type="connRout" val="curve"/>
                <dgm:param type="srcNode" val="parentNode2"/>
                <dgm:param type="dstNode" val="connSite1"/>
                <dgm:param type="begPts" val="tCtr"/>
                <dgm:param type="endPts" val="tCtr"/>
              </dgm:alg>
              <dgm:shape xmlns:r="http://schemas.openxmlformats.org/officeDocument/2006/relationships" type="conn" r:blip="" zOrderOff="-2">
                <dgm:adjLst/>
              </dgm:shape>
              <dgm:presOf axis="self"/>
              <dgm:choose name="Name19">
                <dgm:if name="Name20" func="var" arg="dir" op="equ" val="norm">
                  <dgm:constrLst>
                    <dgm:constr type="h" refType="w" fact="0.35"/>
                    <dgm:constr type="wArH" refType="h"/>
                    <dgm:constr type="hArH" refType="h"/>
                    <dgm:constr type="connDist"/>
                    <dgm:constr type="diam" refType="connDist" fact="1.15"/>
                    <dgm:constr type="begPad"/>
                    <dgm:constr type="endPad"/>
                  </dgm:constrLst>
                </dgm:if>
                <dgm:else name="Name21">
                  <dgm:constrLst>
                    <dgm:constr type="h" refType="w" fact="0.35"/>
                    <dgm:constr type="wArH" refType="h"/>
                    <dgm:constr type="hArH" refType="h"/>
                    <dgm:constr type="connDist"/>
                    <dgm:constr type="diam" refType="connDist" fact="-1.15"/>
                    <dgm:constr type="begPad"/>
                    <dgm:constr type="endPad"/>
                  </dgm:constrLst>
                </dgm:else>
              </dgm:choose>
              <dgm:ruleLst/>
            </dgm:layoutNode>
          </dgm:forEach>
        </dgm:forEach>
      </dgm:forEach>
    </dgm:layoutNode>
  </dgm:layoutNode>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hierarchy3">
  <dgm:title val=""/>
  <dgm:desc val=""/>
  <dgm:catLst>
    <dgm:cat type="hierarchy" pri="7000"/>
    <dgm:cat type="list" pri="23000"/>
    <dgm:cat type="relationship" pri="15000"/>
    <dgm:cat type="convert" pri="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1" destId="11" srcOrd="0" destOrd="0"/>
        <dgm:cxn modelId="6" srcId="1" destId="12" srcOrd="1" destOrd="0"/>
        <dgm:cxn modelId="7" srcId="0" destId="2" srcOrd="1" destOrd="0"/>
        <dgm:cxn modelId="8" srcId="2" destId="21" srcOrd="0" destOrd="0"/>
        <dgm:cxn modelId="9" srcId="2" destId="2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diagram">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forName="rootText" op="equ" val="65"/>
      <dgm:constr type="primFontSz" for="des" forName="childText" op="equ" val="65"/>
      <dgm:constr type="w" for="des" forName="rootComposite" refType="w"/>
      <dgm:constr type="h" for="des" forName="rootComposite" refType="w" fact="0.5"/>
      <dgm:constr type="w" for="des" forName="childText" refType="w" refFor="des" refForName="rootComposite" fact="0.8"/>
      <dgm:constr type="h" for="des" forName="childText" refType="h" refFor="des" refForName="rootComposite"/>
      <dgm:constr type="sibSp" refType="w" refFor="des" refForName="rootComposite" fact="0.25"/>
      <dgm:constr type="sibSp" for="des" forName="childShape" refType="h" refFor="des" refForName="childText" fact="0.25"/>
      <dgm:constr type="sp" for="des" forName="root" refType="h" refFor="des" refForName="childText" fact="0.25"/>
    </dgm:constrLst>
    <dgm:ruleLst/>
    <dgm:forEach name="Name3" axis="ch">
      <dgm:forEach name="Name4" axis="self" ptType="node" cnt="1">
        <dgm:layoutNode name="root">
          <dgm:choose name="Name5">
            <dgm:if name="Name6" func="var" arg="dir" op="equ" val="norm">
              <dgm:alg type="hierRoot">
                <dgm:param type="hierAlign" val="tL"/>
              </dgm:alg>
            </dgm:if>
            <dgm:else name="Name7">
              <dgm:alg type="hierRoot">
                <dgm:param type="hierAlign" val="tR"/>
              </dgm:alg>
            </dgm:else>
          </dgm:choose>
          <dgm:shape xmlns:r="http://schemas.openxmlformats.org/officeDocument/2006/relationships" r:blip="">
            <dgm:adjLst/>
          </dgm:shape>
          <dgm:presOf/>
          <dgm:constrLst>
            <dgm:constr type="alignOff" val="0.2"/>
          </dgm:constrLst>
          <dgm:ruleLst/>
          <dgm:layoutNode name="rootComposite">
            <dgm:alg type="composite"/>
            <dgm:shape xmlns:r="http://schemas.openxmlformats.org/officeDocument/2006/relationships" r:blip="">
              <dgm:adjLst/>
            </dgm:shape>
            <dgm:presOf axis="self" ptType="node" cnt="1"/>
            <dgm:choose name="Name8">
              <dgm:if name="Name9" func="var" arg="dir" op="equ" val="norm">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10">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styleLbl="node1">
              <dgm:alg type="tx"/>
              <dgm:shape xmlns:r="http://schemas.openxmlformats.org/officeDocument/2006/relationships" type="roundRect" r:blip="">
                <dgm:adjLst>
                  <dgm:adj idx="1" val="0.1"/>
                </dgm:adjLst>
              </dgm:shape>
              <dgm:presOf axis="self" ptType="node" cnt="1"/>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rootConnector" moveWith="rootText">
              <dgm:alg type="sp"/>
              <dgm:shape xmlns:r="http://schemas.openxmlformats.org/officeDocument/2006/relationships" type="roundRect" r:blip="" hideGeom="1">
                <dgm:adjLst>
                  <dgm:adj idx="1" val="0.1"/>
                </dgm:adjLst>
              </dgm:shape>
              <dgm:presOf axis="self" ptType="node" cnt="1"/>
              <dgm:constrLst/>
              <dgm:ruleLst/>
            </dgm:layoutNode>
          </dgm:layoutNode>
          <dgm:layoutNode name="childShape">
            <dgm:alg type="hierChild">
              <dgm:param type="chAlign" val="l"/>
              <dgm:param type="linDir" val="fromT"/>
            </dgm:alg>
            <dgm:shape xmlns:r="http://schemas.openxmlformats.org/officeDocument/2006/relationships" r:blip="">
              <dgm:adjLst/>
            </dgm:shape>
            <dgm:presOf/>
            <dgm:constrLst/>
            <dgm:ruleLst/>
            <dgm:forEach name="Name11" axis="ch">
              <dgm:forEach name="Name12" axis="self" ptType="parTrans" cnt="1">
                <dgm:layoutNode name="Name13">
                  <dgm:choose name="Name14">
                    <dgm:if name="Name15" func="var" arg="dir" op="equ" val="norm">
                      <dgm:alg type="conn">
                        <dgm:param type="dim" val="1D"/>
                        <dgm:param type="endSty" val="noArr"/>
                        <dgm:param type="connRout" val="bend"/>
                        <dgm:param type="srcNode" val="rootConnector"/>
                        <dgm:param type="begPts" val="bCtr"/>
                        <dgm:param type="endPts" val="midL"/>
                      </dgm:alg>
                    </dgm:if>
                    <dgm:else name="Name16">
                      <dgm:alg type="conn">
                        <dgm:param type="dim" val="1D"/>
                        <dgm:param type="endSty" val="noArr"/>
                        <dgm:param type="connRout" val="bend"/>
                        <dgm:param type="srcNode" val="rootConnector"/>
                        <dgm:param type="begPts" val="bCtr"/>
                        <dgm:param type="endPts" val="midR"/>
                      </dgm:alg>
                    </dgm:else>
                  </dgm:choose>
                  <dgm:shape xmlns:r="http://schemas.openxmlformats.org/officeDocument/2006/relationships" type="conn" r:blip="">
                    <dgm:adjLst/>
                  </dgm:shape>
                  <dgm:presOf axis="self"/>
                  <dgm:constrLst>
                    <dgm:constr type="begPad"/>
                    <dgm:constr type="endPad"/>
                  </dgm:constrLst>
                  <dgm:ruleLst/>
                </dgm:layoutNode>
              </dgm:forEach>
              <dgm:forEach name="Name17" axis="self" ptType="node">
                <dgm:layoutNode name="childText" styleLbl="bgAcc1">
                  <dgm:varLst>
                    <dgm:bulletEnabled val="1"/>
                  </dgm:varLst>
                  <dgm:alg type="tx"/>
                  <dgm:shape xmlns:r="http://schemas.openxmlformats.org/officeDocument/2006/relationships" type="roundRect" r:blip="">
                    <dgm:adjLst>
                      <dgm:adj idx="1" val="0.1"/>
                    </dgm:adjLst>
                  </dgm:shape>
                  <dgm:presOf axis="self desOrSelf" ptType="node node" st="1 1" cnt="1 0"/>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forEach>
            </dgm:forEach>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cycle5">
  <dgm:title val=""/>
  <dgm:desc val=""/>
  <dgm:catLst>
    <dgm:cat type="cycle" pri="3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fact="-1"/>
          <dgm:constr type="diam" for="ch"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connDist"/>
                <dgm:constr type="begPad" refType="connDist" fact="0.2"/>
                <dgm:constr type="endPad" refType="connDist" fact="0.2"/>
              </dgm:constrLst>
              <dgm:ruleLst/>
            </dgm:layoutNode>
          </dgm:forEach>
        </dgm:if>
        <dgm:else name="Name16"/>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7680"/>
          </a:xfrm>
          <a:prstGeom prst="rect">
            <a:avLst/>
          </a:prstGeom>
        </p:spPr>
        <p:txBody>
          <a:bodyPr vert="horz" lIns="91440" tIns="45720" rIns="91440" bIns="45720" rtlCol="0"/>
          <a:lstStyle>
            <a:lvl1pPr algn="r">
              <a:defRPr sz="1200"/>
            </a:lvl1pPr>
          </a:lstStyle>
          <a:p>
            <a:fld id="{C61BD912-FB48-4357-95F4-80A45AE11D23}" type="datetimeFigureOut">
              <a:rPr lang="en-GB" smtClean="0"/>
              <a:t>05/10/2023</a:t>
            </a:fld>
            <a:endParaRPr lang="en-GB"/>
          </a:p>
        </p:txBody>
      </p:sp>
      <p:sp>
        <p:nvSpPr>
          <p:cNvPr id="4" name="Slide Image Placeholder 3"/>
          <p:cNvSpPr>
            <a:spLocks noGrp="1" noRot="1" noChangeAspect="1"/>
          </p:cNvSpPr>
          <p:nvPr>
            <p:ph type="sldImg" idx="2"/>
          </p:nvPr>
        </p:nvSpPr>
        <p:spPr>
          <a:xfrm>
            <a:off x="896938" y="731838"/>
            <a:ext cx="4875212" cy="36576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32960"/>
            <a:ext cx="5335270" cy="438912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7"/>
            <a:ext cx="2889938" cy="48768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7"/>
            <a:ext cx="2889938" cy="487680"/>
          </a:xfrm>
          <a:prstGeom prst="rect">
            <a:avLst/>
          </a:prstGeom>
        </p:spPr>
        <p:txBody>
          <a:bodyPr vert="horz" lIns="91440" tIns="45720" rIns="91440" bIns="45720" rtlCol="0" anchor="b"/>
          <a:lstStyle>
            <a:lvl1pPr algn="r">
              <a:defRPr sz="1200"/>
            </a:lvl1pPr>
          </a:lstStyle>
          <a:p>
            <a:fld id="{9A27DEDD-19EF-42D9-A101-62D86A805F2D}" type="slidenum">
              <a:rPr lang="en-GB" smtClean="0"/>
              <a:t>‹#›</a:t>
            </a:fld>
            <a:endParaRPr lang="en-GB"/>
          </a:p>
        </p:txBody>
      </p:sp>
    </p:spTree>
    <p:extLst>
      <p:ext uri="{BB962C8B-B14F-4D97-AF65-F5344CB8AC3E}">
        <p14:creationId xmlns:p14="http://schemas.microsoft.com/office/powerpoint/2010/main" val="92252481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A27DEDD-19EF-42D9-A101-62D86A805F2D}" type="slidenum">
              <a:rPr lang="en-GB" smtClean="0"/>
              <a:t>1</a:t>
            </a:fld>
            <a:endParaRPr lang="en-GB"/>
          </a:p>
        </p:txBody>
      </p:sp>
    </p:spTree>
    <p:extLst>
      <p:ext uri="{BB962C8B-B14F-4D97-AF65-F5344CB8AC3E}">
        <p14:creationId xmlns:p14="http://schemas.microsoft.com/office/powerpoint/2010/main" val="184347764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endParaRPr lang="en-GB" dirty="0"/>
          </a:p>
        </p:txBody>
      </p:sp>
      <p:sp>
        <p:nvSpPr>
          <p:cNvPr id="4" name="Slide Number Placeholder 3"/>
          <p:cNvSpPr>
            <a:spLocks noGrp="1"/>
          </p:cNvSpPr>
          <p:nvPr>
            <p:ph type="sldNum" sz="quarter" idx="10"/>
          </p:nvPr>
        </p:nvSpPr>
        <p:spPr/>
        <p:txBody>
          <a:bodyPr/>
          <a:lstStyle/>
          <a:p>
            <a:fld id="{36668D0F-1B5F-4E42-A3FB-D8BFC75AD2E9}" type="slidenum">
              <a:rPr lang="en-GB" smtClean="0"/>
              <a:t>2</a:t>
            </a:fld>
            <a:endParaRPr lang="en-GB"/>
          </a:p>
        </p:txBody>
      </p:sp>
    </p:spTree>
    <p:extLst>
      <p:ext uri="{BB962C8B-B14F-4D97-AF65-F5344CB8AC3E}">
        <p14:creationId xmlns:p14="http://schemas.microsoft.com/office/powerpoint/2010/main" val="405349561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600" dirty="0"/>
          </a:p>
        </p:txBody>
      </p:sp>
      <p:sp>
        <p:nvSpPr>
          <p:cNvPr id="4" name="Slide Number Placeholder 3"/>
          <p:cNvSpPr>
            <a:spLocks noGrp="1"/>
          </p:cNvSpPr>
          <p:nvPr>
            <p:ph type="sldNum" sz="quarter" idx="10"/>
          </p:nvPr>
        </p:nvSpPr>
        <p:spPr/>
        <p:txBody>
          <a:bodyPr/>
          <a:lstStyle/>
          <a:p>
            <a:fld id="{9A27DEDD-19EF-42D9-A101-62D86A805F2D}" type="slidenum">
              <a:rPr lang="en-GB" smtClean="0"/>
              <a:t>3</a:t>
            </a:fld>
            <a:endParaRPr lang="en-GB"/>
          </a:p>
        </p:txBody>
      </p:sp>
    </p:spTree>
    <p:extLst>
      <p:ext uri="{BB962C8B-B14F-4D97-AF65-F5344CB8AC3E}">
        <p14:creationId xmlns:p14="http://schemas.microsoft.com/office/powerpoint/2010/main" val="288953159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A27DEDD-19EF-42D9-A101-62D86A805F2D}" type="slidenum">
              <a:rPr lang="en-GB" smtClean="0"/>
              <a:t>4</a:t>
            </a:fld>
            <a:endParaRPr lang="en-GB"/>
          </a:p>
        </p:txBody>
      </p:sp>
    </p:spTree>
    <p:extLst>
      <p:ext uri="{BB962C8B-B14F-4D97-AF65-F5344CB8AC3E}">
        <p14:creationId xmlns:p14="http://schemas.microsoft.com/office/powerpoint/2010/main" val="76326876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A27DEDD-19EF-42D9-A101-62D86A805F2D}" type="slidenum">
              <a:rPr lang="en-GB" smtClean="0"/>
              <a:t>5</a:t>
            </a:fld>
            <a:endParaRPr lang="en-GB"/>
          </a:p>
        </p:txBody>
      </p:sp>
    </p:spTree>
    <p:extLst>
      <p:ext uri="{BB962C8B-B14F-4D97-AF65-F5344CB8AC3E}">
        <p14:creationId xmlns:p14="http://schemas.microsoft.com/office/powerpoint/2010/main" val="21896369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42975" eaLnBrk="0" hangingPunct="0">
              <a:defRPr>
                <a:solidFill>
                  <a:schemeClr val="tx1"/>
                </a:solidFill>
                <a:latin typeface="Tahoma" charset="0"/>
                <a:cs typeface="Arial" charset="0"/>
              </a:defRPr>
            </a:lvl1pPr>
            <a:lvl2pPr marL="742950" indent="-285750" defTabSz="942975" eaLnBrk="0" hangingPunct="0">
              <a:defRPr>
                <a:solidFill>
                  <a:schemeClr val="tx1"/>
                </a:solidFill>
                <a:latin typeface="Tahoma" charset="0"/>
                <a:cs typeface="Arial" charset="0"/>
              </a:defRPr>
            </a:lvl2pPr>
            <a:lvl3pPr marL="1143000" indent="-228600" defTabSz="942975" eaLnBrk="0" hangingPunct="0">
              <a:defRPr>
                <a:solidFill>
                  <a:schemeClr val="tx1"/>
                </a:solidFill>
                <a:latin typeface="Tahoma" charset="0"/>
                <a:cs typeface="Arial" charset="0"/>
              </a:defRPr>
            </a:lvl3pPr>
            <a:lvl4pPr marL="1600200" indent="-228600" defTabSz="942975" eaLnBrk="0" hangingPunct="0">
              <a:defRPr>
                <a:solidFill>
                  <a:schemeClr val="tx1"/>
                </a:solidFill>
                <a:latin typeface="Tahoma" charset="0"/>
                <a:cs typeface="Arial" charset="0"/>
              </a:defRPr>
            </a:lvl4pPr>
            <a:lvl5pPr marL="2057400" indent="-228600" defTabSz="942975" eaLnBrk="0" hangingPunct="0">
              <a:defRPr>
                <a:solidFill>
                  <a:schemeClr val="tx1"/>
                </a:solidFill>
                <a:latin typeface="Tahoma" charset="0"/>
                <a:cs typeface="Arial" charset="0"/>
              </a:defRPr>
            </a:lvl5pPr>
            <a:lvl6pPr marL="2514600" indent="-228600" defTabSz="942975" eaLnBrk="0" fontAlgn="base" hangingPunct="0">
              <a:spcBef>
                <a:spcPct val="0"/>
              </a:spcBef>
              <a:spcAft>
                <a:spcPct val="0"/>
              </a:spcAft>
              <a:defRPr>
                <a:solidFill>
                  <a:schemeClr val="tx1"/>
                </a:solidFill>
                <a:latin typeface="Tahoma" charset="0"/>
                <a:cs typeface="Arial" charset="0"/>
              </a:defRPr>
            </a:lvl6pPr>
            <a:lvl7pPr marL="2971800" indent="-228600" defTabSz="942975" eaLnBrk="0" fontAlgn="base" hangingPunct="0">
              <a:spcBef>
                <a:spcPct val="0"/>
              </a:spcBef>
              <a:spcAft>
                <a:spcPct val="0"/>
              </a:spcAft>
              <a:defRPr>
                <a:solidFill>
                  <a:schemeClr val="tx1"/>
                </a:solidFill>
                <a:latin typeface="Tahoma" charset="0"/>
                <a:cs typeface="Arial" charset="0"/>
              </a:defRPr>
            </a:lvl7pPr>
            <a:lvl8pPr marL="3429000" indent="-228600" defTabSz="942975" eaLnBrk="0" fontAlgn="base" hangingPunct="0">
              <a:spcBef>
                <a:spcPct val="0"/>
              </a:spcBef>
              <a:spcAft>
                <a:spcPct val="0"/>
              </a:spcAft>
              <a:defRPr>
                <a:solidFill>
                  <a:schemeClr val="tx1"/>
                </a:solidFill>
                <a:latin typeface="Tahoma" charset="0"/>
                <a:cs typeface="Arial" charset="0"/>
              </a:defRPr>
            </a:lvl8pPr>
            <a:lvl9pPr marL="3886200" indent="-228600" defTabSz="942975" eaLnBrk="0" fontAlgn="base" hangingPunct="0">
              <a:spcBef>
                <a:spcPct val="0"/>
              </a:spcBef>
              <a:spcAft>
                <a:spcPct val="0"/>
              </a:spcAft>
              <a:defRPr>
                <a:solidFill>
                  <a:schemeClr val="tx1"/>
                </a:solidFill>
                <a:latin typeface="Tahoma" charset="0"/>
                <a:cs typeface="Arial" charset="0"/>
              </a:defRPr>
            </a:lvl9pPr>
          </a:lstStyle>
          <a:p>
            <a:fld id="{8213DA0E-C2A6-4016-8F10-CDA81A9C378D}" type="slidenum">
              <a:rPr lang="en-GB" smtClean="0">
                <a:latin typeface="Times New Roman" pitchFamily="18" charset="0"/>
              </a:rPr>
              <a:pPr/>
              <a:t>6</a:t>
            </a:fld>
            <a:endParaRPr lang="en-GB">
              <a:latin typeface="Times New Roman" pitchFamily="18" charset="0"/>
            </a:endParaRPr>
          </a:p>
        </p:txBody>
      </p:sp>
      <p:sp>
        <p:nvSpPr>
          <p:cNvPr id="27651" name="Rectangle 2"/>
          <p:cNvSpPr>
            <a:spLocks noGrp="1" noRot="1" noChangeAspect="1" noChangeArrowheads="1" noTextEdit="1"/>
          </p:cNvSpPr>
          <p:nvPr>
            <p:ph type="sldImg"/>
          </p:nvPr>
        </p:nvSpPr>
        <p:spPr>
          <a:ln/>
        </p:spPr>
      </p:sp>
      <p:sp>
        <p:nvSpPr>
          <p:cNvPr id="27652" name="Rectangle 3"/>
          <p:cNvSpPr>
            <a:spLocks noGrp="1" noChangeArrowheads="1"/>
          </p:cNvSpPr>
          <p:nvPr>
            <p:ph type="body" idx="1"/>
          </p:nvPr>
        </p:nvSpPr>
        <p:spPr>
          <a:xfrm>
            <a:off x="220862" y="4632245"/>
            <a:ext cx="6344746" cy="4711646"/>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b="1" u="sng" dirty="0"/>
              <a:t>Concerned with the physical movement of the D’s body</a:t>
            </a:r>
          </a:p>
          <a:p>
            <a:pPr eaLnBrk="1" hangingPunct="1"/>
            <a:endParaRPr lang="en-GB" b="1" u="sng" dirty="0"/>
          </a:p>
          <a:p>
            <a:pPr eaLnBrk="1" hangingPunct="1"/>
            <a:r>
              <a:rPr lang="en-GB" b="1" u="sng" dirty="0"/>
              <a:t>All criminal offences require a conduct element of some description as it is this element that locates where and when the offence happened</a:t>
            </a:r>
          </a:p>
          <a:p>
            <a:pPr eaLnBrk="1" hangingPunct="1"/>
            <a:endParaRPr lang="en-GB" b="1" u="sng" dirty="0"/>
          </a:p>
          <a:p>
            <a:pPr eaLnBrk="1" hangingPunct="1"/>
            <a:endParaRPr lang="en-GB" b="1" u="sng" dirty="0"/>
          </a:p>
          <a:p>
            <a:pPr eaLnBrk="1" hangingPunct="1"/>
            <a:r>
              <a:rPr lang="en-GB" b="1" u="sng" dirty="0"/>
              <a:t>The conduct required for different offences will vary considerably. For example, some offences require specific acts such as penile penetration or driving.</a:t>
            </a:r>
          </a:p>
          <a:p>
            <a:pPr eaLnBrk="1" hangingPunct="1"/>
            <a:endParaRPr lang="en-GB" b="1" u="sng" dirty="0"/>
          </a:p>
          <a:p>
            <a:pPr eaLnBrk="1" hangingPunct="1"/>
            <a:r>
              <a:rPr lang="en-GB" b="1" u="sng" dirty="0"/>
              <a:t>However, it is also common to leave the conduct element unspecified. This is often the case when an offence is seeking to criminalise a certain harmful result no matter how its is caused by D. For example, the actus </a:t>
            </a:r>
            <a:r>
              <a:rPr lang="en-GB" b="1" u="sng" dirty="0" err="1"/>
              <a:t>reus</a:t>
            </a:r>
            <a:r>
              <a:rPr lang="en-GB" b="1" u="sng" dirty="0"/>
              <a:t> of murder includes ANY conduct that causes the unlawful death of a person; it does not matter if it is hitting, or shooting or stabbing etc. The conduct element is still essential to proving the D’s liability as it is the element that links the D to the death, but D’s method of killing is unspecified in the offence.</a:t>
            </a:r>
          </a:p>
          <a:p>
            <a:pPr eaLnBrk="1" hangingPunct="1"/>
            <a:endParaRPr lang="en-GB" b="1" u="sng" dirty="0"/>
          </a:p>
          <a:p>
            <a:pPr eaLnBrk="1" hangingPunct="1"/>
            <a:r>
              <a:rPr lang="en-GB" b="0" u="none" dirty="0"/>
              <a:t>PROHIBITED</a:t>
            </a:r>
            <a:r>
              <a:rPr lang="en-GB" b="0" u="none" baseline="0" dirty="0"/>
              <a:t> ACT: Criminal conduct usually requires D to commit a prohibited act. Crimes such as murder and causing GBH invoke images such as stabbing, shooting, kicking, punching.</a:t>
            </a:r>
          </a:p>
          <a:p>
            <a:pPr eaLnBrk="1" hangingPunct="1"/>
            <a:endParaRPr lang="en-GB" b="0" u="none" baseline="0" dirty="0"/>
          </a:p>
          <a:p>
            <a:pPr eaLnBrk="1" hangingPunct="1"/>
            <a:r>
              <a:rPr lang="en-GB" b="0" u="none" baseline="0" dirty="0"/>
              <a:t>WORDS: Conduct also includes words – for example, The words that the D uses can lead to an assault.</a:t>
            </a:r>
          </a:p>
          <a:p>
            <a:pPr eaLnBrk="1" hangingPunct="1"/>
            <a:endParaRPr lang="en-GB" b="0" u="none" baseline="0" dirty="0"/>
          </a:p>
          <a:p>
            <a:pPr eaLnBrk="1" hangingPunct="1"/>
            <a:r>
              <a:rPr lang="en-GB" b="0" u="none" baseline="0" dirty="0" err="1"/>
              <a:t>Ireland;Burstow</a:t>
            </a:r>
            <a:r>
              <a:rPr lang="en-GB" b="0" u="none" baseline="0" dirty="0"/>
              <a:t> [1998] – SILENCE may even suffice. D made a series of silent telephone calls to three women, as a result of which the women suffered significant psychological symptoms. HL held that the D could assault his V by mere silence.</a:t>
            </a:r>
          </a:p>
          <a:p>
            <a:pPr eaLnBrk="1" hangingPunct="1"/>
            <a:endParaRPr lang="en-GB" b="0" u="none" baseline="0" dirty="0"/>
          </a:p>
          <a:p>
            <a:pPr eaLnBrk="1" hangingPunct="1"/>
            <a:r>
              <a:rPr lang="en-GB" b="0" u="none" baseline="0" dirty="0"/>
              <a:t>OMISSION: Some offences require D only to have failed to act in a particular way.</a:t>
            </a:r>
          </a:p>
          <a:p>
            <a:pPr eaLnBrk="1" hangingPunct="1"/>
            <a:endParaRPr lang="en-GB" b="0" u="none" baseline="0" dirty="0"/>
          </a:p>
          <a:p>
            <a:pPr eaLnBrk="1" hangingPunct="1"/>
            <a:r>
              <a:rPr lang="en-GB" b="0" u="none" baseline="0" dirty="0"/>
              <a:t>VOLUNTARY: The great majority of criminal offences require proof that not only D behaved in a prohibited way, but that the conduct was voluntary. This means that he had conscious control over his bodily movements and had chosen to act in such a way as to commit a crime.</a:t>
            </a:r>
            <a:endParaRPr lang="en-GB" b="0" u="none" dirty="0"/>
          </a:p>
          <a:p>
            <a:pPr eaLnBrk="1" hangingPunct="1"/>
            <a:endParaRPr lang="en-GB" b="1" u="sng" dirty="0"/>
          </a:p>
          <a:p>
            <a:pPr eaLnBrk="1" hangingPunct="1"/>
            <a:endParaRPr lang="en-GB" b="1" u="sng" dirty="0"/>
          </a:p>
          <a:p>
            <a:pPr eaLnBrk="1" hangingPunct="1"/>
            <a:endParaRPr lang="en-US" b="1" u="sng" dirty="0"/>
          </a:p>
        </p:txBody>
      </p:sp>
    </p:spTree>
    <p:extLst>
      <p:ext uri="{BB962C8B-B14F-4D97-AF65-F5344CB8AC3E}">
        <p14:creationId xmlns:p14="http://schemas.microsoft.com/office/powerpoint/2010/main" val="343701982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42975" eaLnBrk="0" hangingPunct="0">
              <a:defRPr>
                <a:solidFill>
                  <a:schemeClr val="tx1"/>
                </a:solidFill>
                <a:latin typeface="Tahoma" charset="0"/>
                <a:cs typeface="Arial" charset="0"/>
              </a:defRPr>
            </a:lvl1pPr>
            <a:lvl2pPr marL="742950" indent="-285750" defTabSz="942975" eaLnBrk="0" hangingPunct="0">
              <a:defRPr>
                <a:solidFill>
                  <a:schemeClr val="tx1"/>
                </a:solidFill>
                <a:latin typeface="Tahoma" charset="0"/>
                <a:cs typeface="Arial" charset="0"/>
              </a:defRPr>
            </a:lvl2pPr>
            <a:lvl3pPr marL="1143000" indent="-228600" defTabSz="942975" eaLnBrk="0" hangingPunct="0">
              <a:defRPr>
                <a:solidFill>
                  <a:schemeClr val="tx1"/>
                </a:solidFill>
                <a:latin typeface="Tahoma" charset="0"/>
                <a:cs typeface="Arial" charset="0"/>
              </a:defRPr>
            </a:lvl3pPr>
            <a:lvl4pPr marL="1600200" indent="-228600" defTabSz="942975" eaLnBrk="0" hangingPunct="0">
              <a:defRPr>
                <a:solidFill>
                  <a:schemeClr val="tx1"/>
                </a:solidFill>
                <a:latin typeface="Tahoma" charset="0"/>
                <a:cs typeface="Arial" charset="0"/>
              </a:defRPr>
            </a:lvl4pPr>
            <a:lvl5pPr marL="2057400" indent="-228600" defTabSz="942975" eaLnBrk="0" hangingPunct="0">
              <a:defRPr>
                <a:solidFill>
                  <a:schemeClr val="tx1"/>
                </a:solidFill>
                <a:latin typeface="Tahoma" charset="0"/>
                <a:cs typeface="Arial" charset="0"/>
              </a:defRPr>
            </a:lvl5pPr>
            <a:lvl6pPr marL="2514600" indent="-228600" defTabSz="942975" eaLnBrk="0" fontAlgn="base" hangingPunct="0">
              <a:spcBef>
                <a:spcPct val="0"/>
              </a:spcBef>
              <a:spcAft>
                <a:spcPct val="0"/>
              </a:spcAft>
              <a:defRPr>
                <a:solidFill>
                  <a:schemeClr val="tx1"/>
                </a:solidFill>
                <a:latin typeface="Tahoma" charset="0"/>
                <a:cs typeface="Arial" charset="0"/>
              </a:defRPr>
            </a:lvl6pPr>
            <a:lvl7pPr marL="2971800" indent="-228600" defTabSz="942975" eaLnBrk="0" fontAlgn="base" hangingPunct="0">
              <a:spcBef>
                <a:spcPct val="0"/>
              </a:spcBef>
              <a:spcAft>
                <a:spcPct val="0"/>
              </a:spcAft>
              <a:defRPr>
                <a:solidFill>
                  <a:schemeClr val="tx1"/>
                </a:solidFill>
                <a:latin typeface="Tahoma" charset="0"/>
                <a:cs typeface="Arial" charset="0"/>
              </a:defRPr>
            </a:lvl7pPr>
            <a:lvl8pPr marL="3429000" indent="-228600" defTabSz="942975" eaLnBrk="0" fontAlgn="base" hangingPunct="0">
              <a:spcBef>
                <a:spcPct val="0"/>
              </a:spcBef>
              <a:spcAft>
                <a:spcPct val="0"/>
              </a:spcAft>
              <a:defRPr>
                <a:solidFill>
                  <a:schemeClr val="tx1"/>
                </a:solidFill>
                <a:latin typeface="Tahoma" charset="0"/>
                <a:cs typeface="Arial" charset="0"/>
              </a:defRPr>
            </a:lvl8pPr>
            <a:lvl9pPr marL="3886200" indent="-228600" defTabSz="942975" eaLnBrk="0" fontAlgn="base" hangingPunct="0">
              <a:spcBef>
                <a:spcPct val="0"/>
              </a:spcBef>
              <a:spcAft>
                <a:spcPct val="0"/>
              </a:spcAft>
              <a:defRPr>
                <a:solidFill>
                  <a:schemeClr val="tx1"/>
                </a:solidFill>
                <a:latin typeface="Tahoma" charset="0"/>
                <a:cs typeface="Arial" charset="0"/>
              </a:defRPr>
            </a:lvl9pPr>
          </a:lstStyle>
          <a:p>
            <a:fld id="{F2CFFA31-6952-4FC7-B7E7-517684550628}" type="slidenum">
              <a:rPr lang="en-GB" smtClean="0">
                <a:latin typeface="Times New Roman" pitchFamily="18" charset="0"/>
              </a:rPr>
              <a:pPr/>
              <a:t>7</a:t>
            </a:fld>
            <a:endParaRPr lang="en-GB">
              <a:latin typeface="Times New Roman" pitchFamily="18" charset="0"/>
            </a:endParaRPr>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xfrm>
            <a:off x="220862" y="4632245"/>
            <a:ext cx="6448226" cy="4711646"/>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indent="0" eaLnBrk="1" hangingPunct="1">
              <a:buFontTx/>
              <a:buNone/>
            </a:pPr>
            <a:endParaRPr lang="en-US" dirty="0"/>
          </a:p>
        </p:txBody>
      </p:sp>
    </p:spTree>
    <p:extLst>
      <p:ext uri="{BB962C8B-B14F-4D97-AF65-F5344CB8AC3E}">
        <p14:creationId xmlns:p14="http://schemas.microsoft.com/office/powerpoint/2010/main" val="380219713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AutoNum type="arabicPeriod"/>
            </a:pPr>
            <a:r>
              <a:rPr lang="en-GB" dirty="0"/>
              <a:t>D is arguably</a:t>
            </a:r>
            <a:r>
              <a:rPr lang="en-GB" baseline="0" dirty="0"/>
              <a:t> less blameworthy or immoral than when a D performs a voluntary act – i.e. they chose to do it</a:t>
            </a:r>
          </a:p>
          <a:p>
            <a:pPr marL="228600" indent="-228600">
              <a:buAutoNum type="arabicPeriod"/>
            </a:pPr>
            <a:r>
              <a:rPr lang="en-GB" baseline="0" dirty="0"/>
              <a:t>Imposing a general duty to act would put a heavy duty on citizens as there would be an obligation to help.</a:t>
            </a:r>
          </a:p>
          <a:p>
            <a:pPr marL="228600" indent="-228600">
              <a:buAutoNum type="arabicPeriod"/>
            </a:pPr>
            <a:r>
              <a:rPr lang="en-GB" baseline="0" dirty="0"/>
              <a:t>What would the situation be if D could not swim or was drunk? Would there not be the risk that citizens who are not qualified rescuers might make things worse?</a:t>
            </a:r>
          </a:p>
          <a:p>
            <a:pPr marL="228600" indent="-228600">
              <a:buAutoNum type="arabicPeriod"/>
            </a:pPr>
            <a:r>
              <a:rPr lang="en-GB" baseline="0" dirty="0"/>
              <a:t>Causation becomes harder to prove</a:t>
            </a:r>
          </a:p>
          <a:p>
            <a:pPr marL="228600" indent="-228600">
              <a:buAutoNum type="arabicPeriod"/>
            </a:pPr>
            <a:r>
              <a:rPr lang="en-GB" baseline="0" dirty="0"/>
              <a:t> A general duty to act may open the floodgates to large numbers of undeserved prosecutions.</a:t>
            </a:r>
            <a:endParaRPr lang="en-GB" dirty="0"/>
          </a:p>
        </p:txBody>
      </p:sp>
      <p:sp>
        <p:nvSpPr>
          <p:cNvPr id="4" name="Slide Number Placeholder 3"/>
          <p:cNvSpPr>
            <a:spLocks noGrp="1"/>
          </p:cNvSpPr>
          <p:nvPr>
            <p:ph type="sldNum" sz="quarter" idx="10"/>
          </p:nvPr>
        </p:nvSpPr>
        <p:spPr/>
        <p:txBody>
          <a:bodyPr/>
          <a:lstStyle/>
          <a:p>
            <a:fld id="{9A27DEDD-19EF-42D9-A101-62D86A805F2D}" type="slidenum">
              <a:rPr lang="en-GB" smtClean="0"/>
              <a:t>8</a:t>
            </a:fld>
            <a:endParaRPr lang="en-GB"/>
          </a:p>
        </p:txBody>
      </p:sp>
    </p:spTree>
    <p:extLst>
      <p:ext uri="{BB962C8B-B14F-4D97-AF65-F5344CB8AC3E}">
        <p14:creationId xmlns:p14="http://schemas.microsoft.com/office/powerpoint/2010/main" val="261464160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A27DEDD-19EF-42D9-A101-62D86A805F2D}" type="slidenum">
              <a:rPr lang="en-GB" smtClean="0"/>
              <a:t>9</a:t>
            </a:fld>
            <a:endParaRPr lang="en-GB"/>
          </a:p>
        </p:txBody>
      </p:sp>
    </p:spTree>
    <p:extLst>
      <p:ext uri="{BB962C8B-B14F-4D97-AF65-F5344CB8AC3E}">
        <p14:creationId xmlns:p14="http://schemas.microsoft.com/office/powerpoint/2010/main" val="239274783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i="1" baseline="0" dirty="0"/>
          </a:p>
          <a:p>
            <a:r>
              <a:rPr lang="en-GB" b="1" i="1" baseline="0" dirty="0"/>
              <a:t>GIBBINS AND PROCTOR [1918]</a:t>
            </a:r>
          </a:p>
          <a:p>
            <a:r>
              <a:rPr lang="en-GB" b="1" i="1" baseline="0" dirty="0"/>
              <a:t>Where there is a parental, family or equivalent relationship</a:t>
            </a:r>
          </a:p>
          <a:p>
            <a:r>
              <a:rPr lang="en-GB" b="1" i="1" baseline="0" dirty="0"/>
              <a:t>G and P [1918] – a father was guilty of murder for deliberately withholding food from his child.</a:t>
            </a:r>
          </a:p>
          <a:p>
            <a:endParaRPr lang="en-GB" b="1" i="1" baseline="0" dirty="0"/>
          </a:p>
          <a:p>
            <a:endParaRPr lang="en-GB" b="1" i="1" baseline="0" dirty="0"/>
          </a:p>
          <a:p>
            <a:r>
              <a:rPr lang="en-GB" b="1" i="1" baseline="0" dirty="0"/>
              <a:t>Where D creates a dangerous situation whether deliberately or accidentally.</a:t>
            </a:r>
          </a:p>
          <a:p>
            <a:r>
              <a:rPr lang="en-GB" b="1" i="1" baseline="0" dirty="0"/>
              <a:t>Miller [1983] – A squatter (D) fell asleep whilst holding a lit cigarette. The cigarette caused the mattress to smoulder. D awoke and merely moved into another room to get some sleep, leaving the mattress smouldering. D was found guilty of criminal damage. Lord </a:t>
            </a:r>
            <a:r>
              <a:rPr lang="en-GB" b="1" i="1" baseline="0" dirty="0" err="1"/>
              <a:t>Diplock</a:t>
            </a:r>
            <a:r>
              <a:rPr lang="en-GB" b="1" i="1" baseline="0" dirty="0"/>
              <a:t> said D had created a dangerous situation and was therefore under a duty to put the fire out and eradicate the danger.</a:t>
            </a:r>
          </a:p>
          <a:p>
            <a:endParaRPr lang="en-GB" b="1" i="1" baseline="0" dirty="0"/>
          </a:p>
          <a:p>
            <a:r>
              <a:rPr lang="en-GB" b="1" i="1" baseline="0" dirty="0"/>
              <a:t>Santana Bermudez [2004] A police officer (V), who was intending to carry out a body search on D, asked him to turn out his pockets. D did so and produced some syringes without needles. V then asked D if he had an needles on him and he replied no. When searching one of the pockets, V’s finger was pricked by a needle.</a:t>
            </a:r>
          </a:p>
          <a:p>
            <a:r>
              <a:rPr lang="en-GB" b="1" i="1" baseline="0" dirty="0"/>
              <a:t>Divisional court held that where D acts and/or words, exposes a person to reasonably foreseeable risk of injury which materialises because he fails to prevent such risk, then this can amount to the AR of battery.</a:t>
            </a:r>
          </a:p>
          <a:p>
            <a:endParaRPr lang="en-GB" b="1" i="1" baseline="0" dirty="0"/>
          </a:p>
          <a:p>
            <a:endParaRPr lang="en-GB" b="1" i="1" baseline="0" dirty="0"/>
          </a:p>
        </p:txBody>
      </p:sp>
      <p:sp>
        <p:nvSpPr>
          <p:cNvPr id="4" name="Slide Number Placeholder 3"/>
          <p:cNvSpPr>
            <a:spLocks noGrp="1"/>
          </p:cNvSpPr>
          <p:nvPr>
            <p:ph type="sldNum" sz="quarter" idx="10"/>
          </p:nvPr>
        </p:nvSpPr>
        <p:spPr/>
        <p:txBody>
          <a:bodyPr/>
          <a:lstStyle/>
          <a:p>
            <a:fld id="{9A27DEDD-19EF-42D9-A101-62D86A805F2D}" type="slidenum">
              <a:rPr lang="en-GB" smtClean="0"/>
              <a:t>10</a:t>
            </a:fld>
            <a:endParaRPr lang="en-GB"/>
          </a:p>
        </p:txBody>
      </p:sp>
    </p:spTree>
    <p:extLst>
      <p:ext uri="{BB962C8B-B14F-4D97-AF65-F5344CB8AC3E}">
        <p14:creationId xmlns:p14="http://schemas.microsoft.com/office/powerpoint/2010/main" val="418631160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Some crimes consist</a:t>
            </a:r>
            <a:r>
              <a:rPr lang="en-GB" baseline="0" dirty="0"/>
              <a:t> of conduct alone, such as drink-driving or dangerous driving. No particular result is required by the offence of the definition = CONDUCT CRIMES</a:t>
            </a:r>
          </a:p>
          <a:p>
            <a:endParaRPr lang="en-GB" baseline="0" dirty="0"/>
          </a:p>
          <a:p>
            <a:r>
              <a:rPr lang="en-GB" baseline="0" dirty="0"/>
              <a:t>Other crimes do require a given result to occur = RESULT CRIMES E.g. the result required for the offence of murder is death. It must be proved that D caused this result.</a:t>
            </a:r>
          </a:p>
          <a:p>
            <a:r>
              <a:rPr lang="en-GB" baseline="0" dirty="0"/>
              <a:t>This might be obvious where, for example D takes a gun out, pulls the trigger and shoots the V dead. It could be less obvious where, D only moderately injures V, who is then taken to hospital, where he receives very negligent treatment and as a result of which he dies. </a:t>
            </a:r>
            <a:endParaRPr lang="en-GB" dirty="0"/>
          </a:p>
        </p:txBody>
      </p:sp>
      <p:sp>
        <p:nvSpPr>
          <p:cNvPr id="4" name="Slide Number Placeholder 3"/>
          <p:cNvSpPr>
            <a:spLocks noGrp="1"/>
          </p:cNvSpPr>
          <p:nvPr>
            <p:ph type="sldNum" sz="quarter" idx="10"/>
          </p:nvPr>
        </p:nvSpPr>
        <p:spPr/>
        <p:txBody>
          <a:bodyPr/>
          <a:lstStyle/>
          <a:p>
            <a:fld id="{9A27DEDD-19EF-42D9-A101-62D86A805F2D}" type="slidenum">
              <a:rPr lang="en-GB" smtClean="0"/>
              <a:t>11</a:t>
            </a:fld>
            <a:endParaRPr lang="en-GB"/>
          </a:p>
        </p:txBody>
      </p:sp>
    </p:spTree>
    <p:extLst>
      <p:ext uri="{BB962C8B-B14F-4D97-AF65-F5344CB8AC3E}">
        <p14:creationId xmlns:p14="http://schemas.microsoft.com/office/powerpoint/2010/main" val="302124987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A27DEDD-19EF-42D9-A101-62D86A805F2D}" type="slidenum">
              <a:rPr lang="en-GB" smtClean="0"/>
              <a:t>12</a:t>
            </a:fld>
            <a:endParaRPr lang="en-GB"/>
          </a:p>
        </p:txBody>
      </p:sp>
    </p:spTree>
    <p:extLst>
      <p:ext uri="{BB962C8B-B14F-4D97-AF65-F5344CB8AC3E}">
        <p14:creationId xmlns:p14="http://schemas.microsoft.com/office/powerpoint/2010/main" val="102055224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A27DEDD-19EF-42D9-A101-62D86A805F2D}" type="slidenum">
              <a:rPr lang="en-GB" smtClean="0"/>
              <a:t>13</a:t>
            </a:fld>
            <a:endParaRPr lang="en-GB"/>
          </a:p>
        </p:txBody>
      </p:sp>
    </p:spTree>
    <p:extLst>
      <p:ext uri="{BB962C8B-B14F-4D97-AF65-F5344CB8AC3E}">
        <p14:creationId xmlns:p14="http://schemas.microsoft.com/office/powerpoint/2010/main" val="220167695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6668D0F-1B5F-4E42-A3FB-D8BFC75AD2E9}" type="slidenum">
              <a:rPr lang="en-GB" smtClean="0"/>
              <a:t>14</a:t>
            </a:fld>
            <a:endParaRPr lang="en-GB"/>
          </a:p>
        </p:txBody>
      </p:sp>
    </p:spTree>
    <p:extLst>
      <p:ext uri="{BB962C8B-B14F-4D97-AF65-F5344CB8AC3E}">
        <p14:creationId xmlns:p14="http://schemas.microsoft.com/office/powerpoint/2010/main" val="11680628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A27DEDD-19EF-42D9-A101-62D86A805F2D}" type="slidenum">
              <a:rPr lang="en-GB" smtClean="0"/>
              <a:t>15</a:t>
            </a:fld>
            <a:endParaRPr lang="en-GB"/>
          </a:p>
        </p:txBody>
      </p:sp>
    </p:spTree>
    <p:extLst>
      <p:ext uri="{BB962C8B-B14F-4D97-AF65-F5344CB8AC3E}">
        <p14:creationId xmlns:p14="http://schemas.microsoft.com/office/powerpoint/2010/main" val="71239448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A27DEDD-19EF-42D9-A101-62D86A805F2D}" type="slidenum">
              <a:rPr lang="en-GB" smtClean="0"/>
              <a:t>16</a:t>
            </a:fld>
            <a:endParaRPr lang="en-GB"/>
          </a:p>
        </p:txBody>
      </p:sp>
    </p:spTree>
    <p:extLst>
      <p:ext uri="{BB962C8B-B14F-4D97-AF65-F5344CB8AC3E}">
        <p14:creationId xmlns:p14="http://schemas.microsoft.com/office/powerpoint/2010/main" val="153706523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dirty="0"/>
          </a:p>
        </p:txBody>
      </p:sp>
      <p:sp>
        <p:nvSpPr>
          <p:cNvPr id="4" name="Slide Number Placeholder 3"/>
          <p:cNvSpPr>
            <a:spLocks noGrp="1"/>
          </p:cNvSpPr>
          <p:nvPr>
            <p:ph type="sldNum" sz="quarter" idx="10"/>
          </p:nvPr>
        </p:nvSpPr>
        <p:spPr/>
        <p:txBody>
          <a:bodyPr/>
          <a:lstStyle/>
          <a:p>
            <a:fld id="{9A27DEDD-19EF-42D9-A101-62D86A805F2D}" type="slidenum">
              <a:rPr lang="en-GB" smtClean="0"/>
              <a:t>17</a:t>
            </a:fld>
            <a:endParaRPr lang="en-GB"/>
          </a:p>
        </p:txBody>
      </p:sp>
    </p:spTree>
    <p:extLst>
      <p:ext uri="{BB962C8B-B14F-4D97-AF65-F5344CB8AC3E}">
        <p14:creationId xmlns:p14="http://schemas.microsoft.com/office/powerpoint/2010/main" val="428232413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Probably the least controversial</a:t>
            </a:r>
            <a:r>
              <a:rPr lang="en-GB" baseline="0" dirty="0"/>
              <a:t> principle is that D’s conduct must have made a substantial contribution to the result. The term ‘substantial’ should not however, imply that the D must be the main cause.</a:t>
            </a:r>
          </a:p>
          <a:p>
            <a:r>
              <a:rPr lang="en-GB" baseline="0" dirty="0"/>
              <a:t>In fact, as long as D’s role is not </a:t>
            </a:r>
            <a:r>
              <a:rPr lang="en-GB" i="1" baseline="0" dirty="0"/>
              <a:t>de </a:t>
            </a:r>
            <a:r>
              <a:rPr lang="en-GB" i="1" baseline="0" dirty="0" err="1"/>
              <a:t>minimus</a:t>
            </a:r>
            <a:r>
              <a:rPr lang="en-GB" i="1" baseline="0" dirty="0"/>
              <a:t> (legal principle where the court refuses to consider matters that are unimportant) </a:t>
            </a:r>
            <a:r>
              <a:rPr lang="en-GB" i="0" baseline="0" dirty="0"/>
              <a:t>it will satisfy this requirement: D’s role must be more than ‘slight or trifling’.</a:t>
            </a:r>
          </a:p>
          <a:p>
            <a:endParaRPr lang="en-GB" i="0" baseline="0" dirty="0"/>
          </a:p>
        </p:txBody>
      </p:sp>
      <p:sp>
        <p:nvSpPr>
          <p:cNvPr id="4" name="Slide Number Placeholder 3"/>
          <p:cNvSpPr>
            <a:spLocks noGrp="1"/>
          </p:cNvSpPr>
          <p:nvPr>
            <p:ph type="sldNum" sz="quarter" idx="10"/>
          </p:nvPr>
        </p:nvSpPr>
        <p:spPr/>
        <p:txBody>
          <a:bodyPr/>
          <a:lstStyle/>
          <a:p>
            <a:fld id="{36668D0F-1B5F-4E42-A3FB-D8BFC75AD2E9}" type="slidenum">
              <a:rPr lang="en-GB" smtClean="0"/>
              <a:t>18</a:t>
            </a:fld>
            <a:endParaRPr lang="en-GB"/>
          </a:p>
        </p:txBody>
      </p:sp>
    </p:spTree>
    <p:extLst>
      <p:ext uri="{BB962C8B-B14F-4D97-AF65-F5344CB8AC3E}">
        <p14:creationId xmlns:p14="http://schemas.microsoft.com/office/powerpoint/2010/main" val="385484752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6668D0F-1B5F-4E42-A3FB-D8BFC75AD2E9}" type="slidenum">
              <a:rPr lang="en-GB" smtClean="0"/>
              <a:t>19</a:t>
            </a:fld>
            <a:endParaRPr lang="en-GB"/>
          </a:p>
        </p:txBody>
      </p:sp>
    </p:spTree>
    <p:extLst>
      <p:ext uri="{BB962C8B-B14F-4D97-AF65-F5344CB8AC3E}">
        <p14:creationId xmlns:p14="http://schemas.microsoft.com/office/powerpoint/2010/main" val="347081600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a:p>
        </p:txBody>
      </p:sp>
      <p:sp>
        <p:nvSpPr>
          <p:cNvPr id="4" name="Slide Number Placeholder 3"/>
          <p:cNvSpPr>
            <a:spLocks noGrp="1"/>
          </p:cNvSpPr>
          <p:nvPr>
            <p:ph type="sldNum" sz="quarter" idx="10"/>
          </p:nvPr>
        </p:nvSpPr>
        <p:spPr/>
        <p:txBody>
          <a:bodyPr/>
          <a:lstStyle/>
          <a:p>
            <a:fld id="{36668D0F-1B5F-4E42-A3FB-D8BFC75AD2E9}" type="slidenum">
              <a:rPr lang="en-GB" smtClean="0"/>
              <a:t>20</a:t>
            </a:fld>
            <a:endParaRPr lang="en-GB"/>
          </a:p>
        </p:txBody>
      </p:sp>
    </p:spTree>
    <p:extLst>
      <p:ext uri="{BB962C8B-B14F-4D97-AF65-F5344CB8AC3E}">
        <p14:creationId xmlns:p14="http://schemas.microsoft.com/office/powerpoint/2010/main" val="13294298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A27DEDD-19EF-42D9-A101-62D86A805F2D}" type="slidenum">
              <a:rPr lang="en-GB" smtClean="0"/>
              <a:t>21</a:t>
            </a:fld>
            <a:endParaRPr lang="en-GB"/>
          </a:p>
        </p:txBody>
      </p:sp>
    </p:spTree>
    <p:extLst>
      <p:ext uri="{BB962C8B-B14F-4D97-AF65-F5344CB8AC3E}">
        <p14:creationId xmlns:p14="http://schemas.microsoft.com/office/powerpoint/2010/main" val="49123416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6668D0F-1B5F-4E42-A3FB-D8BFC75AD2E9}" type="slidenum">
              <a:rPr lang="en-GB" smtClean="0"/>
              <a:t>22</a:t>
            </a:fld>
            <a:endParaRPr lang="en-GB"/>
          </a:p>
        </p:txBody>
      </p:sp>
    </p:spTree>
    <p:extLst>
      <p:ext uri="{BB962C8B-B14F-4D97-AF65-F5344CB8AC3E}">
        <p14:creationId xmlns:p14="http://schemas.microsoft.com/office/powerpoint/2010/main" val="1230586345"/>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In Field [2021] EWCA Crim 380 the court upheld D’s murder conviction and rejected his argument that the trial judge has misdirected the jury on the issue of causation. The prosecution case was that D had manipulated V into changing his will as part of a plan to kill him and make his death look like suicide. The appellant began covertly drugging V, whilst suggesting to others that he had started drinking too much and developing suicidal tendencies. In 2015, V was found dead at home. He appeared to have drunk himself to death. D inherited substantially from V’s estate. V’s cause of death was later confirmed to be acute alcohol toxicity and Dalmane (a drug prescribed for insomnia) use. D accepted that a bottle of strong whisky he had left out to tempt V (who had given up drinking for medical reasons) had played some part in the death, but stated that he had not intended to kill him. He maintained that he had played no direct part in V drinking alcohol at the time of his death and that he was not present when he died. The jury rejected D’s account that he left the whisky out for V as a temptation. They concluded that D was present and had provided V with alcohol (and/or Dalmane and/or smothered him). Dismissing the appeal, the Court of Appeal held that the trial judge had correctly directed the jury. He left it to the jury to determine whether D’s actions were a more than minimal cause of V’s death. He told the jury if they were sure that, with intent to kill, D in person gave V drink, and V drank it, it was open to them to conclude that the giving of drink was a cause of the death; but he told them that conclusion would not be open to them if V knew the drink being offered was intended to cause his death (following Kennedy (No.2) [2007] UKHL 38). He also told them that if V agreed to drink – not knowing that it was intended by D that it was to kill him – it would be open to them to conclude that D’s giving of drink was a cause of death. The court held that the judge’s directions rightly recognised that in this case the jury had to be sure that the drink was given to V: (1) with intent to kill; and (2) that the drink was a more than minimal cause of death; and (3) that V’s act of drinking was not a free, voluntary and informed decision such as to break the chain of causation (following Kennedy (No.2) [2007] UKHL 38).</a:t>
            </a:r>
            <a:endParaRPr lang="en-US"/>
          </a:p>
        </p:txBody>
      </p:sp>
      <p:sp>
        <p:nvSpPr>
          <p:cNvPr id="4" name="Slide Number Placeholder 3"/>
          <p:cNvSpPr>
            <a:spLocks noGrp="1"/>
          </p:cNvSpPr>
          <p:nvPr>
            <p:ph type="sldNum" sz="quarter" idx="10"/>
          </p:nvPr>
        </p:nvSpPr>
        <p:spPr/>
        <p:txBody>
          <a:bodyPr/>
          <a:lstStyle/>
          <a:p>
            <a:fld id="{36668D0F-1B5F-4E42-A3FB-D8BFC75AD2E9}" type="slidenum">
              <a:rPr lang="en-GB" smtClean="0"/>
              <a:t>23</a:t>
            </a:fld>
            <a:endParaRPr lang="en-GB"/>
          </a:p>
        </p:txBody>
      </p:sp>
    </p:spTree>
    <p:extLst>
      <p:ext uri="{BB962C8B-B14F-4D97-AF65-F5344CB8AC3E}">
        <p14:creationId xmlns:p14="http://schemas.microsoft.com/office/powerpoint/2010/main" val="2873793578"/>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6668D0F-1B5F-4E42-A3FB-D8BFC75AD2E9}" type="slidenum">
              <a:rPr lang="en-GB" smtClean="0"/>
              <a:t>24</a:t>
            </a:fld>
            <a:endParaRPr lang="en-GB"/>
          </a:p>
        </p:txBody>
      </p:sp>
    </p:spTree>
    <p:extLst>
      <p:ext uri="{BB962C8B-B14F-4D97-AF65-F5344CB8AC3E}">
        <p14:creationId xmlns:p14="http://schemas.microsoft.com/office/powerpoint/2010/main" val="2395084375"/>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A27DEDD-19EF-42D9-A101-62D86A805F2D}" type="slidenum">
              <a:rPr lang="en-GB" smtClean="0"/>
              <a:t>25</a:t>
            </a:fld>
            <a:endParaRPr lang="en-GB"/>
          </a:p>
        </p:txBody>
      </p:sp>
    </p:spTree>
    <p:extLst>
      <p:ext uri="{BB962C8B-B14F-4D97-AF65-F5344CB8AC3E}">
        <p14:creationId xmlns:p14="http://schemas.microsoft.com/office/powerpoint/2010/main" val="1360784287"/>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a:p>
        </p:txBody>
      </p:sp>
      <p:sp>
        <p:nvSpPr>
          <p:cNvPr id="4" name="Slide Number Placeholder 3"/>
          <p:cNvSpPr>
            <a:spLocks noGrp="1"/>
          </p:cNvSpPr>
          <p:nvPr>
            <p:ph type="sldNum" sz="quarter" idx="10"/>
          </p:nvPr>
        </p:nvSpPr>
        <p:spPr/>
        <p:txBody>
          <a:bodyPr/>
          <a:lstStyle/>
          <a:p>
            <a:fld id="{9A27DEDD-19EF-42D9-A101-62D86A805F2D}" type="slidenum">
              <a:rPr lang="en-GB" smtClean="0"/>
              <a:t>26</a:t>
            </a:fld>
            <a:endParaRPr lang="en-GB"/>
          </a:p>
        </p:txBody>
      </p:sp>
    </p:spTree>
    <p:extLst>
      <p:ext uri="{BB962C8B-B14F-4D97-AF65-F5344CB8AC3E}">
        <p14:creationId xmlns:p14="http://schemas.microsoft.com/office/powerpoint/2010/main" val="518648087"/>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A27DEDD-19EF-42D9-A101-62D86A805F2D}" type="slidenum">
              <a:rPr lang="en-GB" smtClean="0"/>
              <a:t>27</a:t>
            </a:fld>
            <a:endParaRPr lang="en-GB"/>
          </a:p>
        </p:txBody>
      </p:sp>
    </p:spTree>
    <p:extLst>
      <p:ext uri="{BB962C8B-B14F-4D97-AF65-F5344CB8AC3E}">
        <p14:creationId xmlns:p14="http://schemas.microsoft.com/office/powerpoint/2010/main" val="1075931823"/>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a:p>
          <a:p>
            <a:endParaRPr lang="en-GB" dirty="0"/>
          </a:p>
        </p:txBody>
      </p:sp>
      <p:sp>
        <p:nvSpPr>
          <p:cNvPr id="4" name="Slide Number Placeholder 3"/>
          <p:cNvSpPr>
            <a:spLocks noGrp="1"/>
          </p:cNvSpPr>
          <p:nvPr>
            <p:ph type="sldNum" sz="quarter" idx="10"/>
          </p:nvPr>
        </p:nvSpPr>
        <p:spPr/>
        <p:txBody>
          <a:bodyPr/>
          <a:lstStyle/>
          <a:p>
            <a:fld id="{9A27DEDD-19EF-42D9-A101-62D86A805F2D}" type="slidenum">
              <a:rPr lang="en-GB" smtClean="0"/>
              <a:t>28</a:t>
            </a:fld>
            <a:endParaRPr lang="en-GB"/>
          </a:p>
        </p:txBody>
      </p:sp>
    </p:spTree>
    <p:extLst>
      <p:ext uri="{BB962C8B-B14F-4D97-AF65-F5344CB8AC3E}">
        <p14:creationId xmlns:p14="http://schemas.microsoft.com/office/powerpoint/2010/main" val="350594508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1" y="762000"/>
            <a:ext cx="6856214"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6952697" y="762000"/>
            <a:ext cx="2193989" cy="5334001"/>
          </a:xfrm>
          <a:prstGeom prst="rect">
            <a:avLst/>
          </a:prstGeom>
          <a:solidFill>
            <a:srgbClr val="C3C3C3">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802386" y="1298448"/>
            <a:ext cx="5486400" cy="3255264"/>
          </a:xfrm>
        </p:spPr>
        <p:txBody>
          <a:bodyPr anchor="b">
            <a:normAutofit/>
          </a:bodyPr>
          <a:lstStyle>
            <a:lvl1pPr algn="l">
              <a:defRPr sz="5400" spc="-100" baseline="0">
                <a:solidFill>
                  <a:srgbClr val="FFFFFF"/>
                </a:solidFill>
              </a:defRPr>
            </a:lvl1pPr>
          </a:lstStyle>
          <a:p>
            <a:r>
              <a:rPr lang="en-US"/>
              <a:t>Click to edit Master title style</a:t>
            </a:r>
            <a:endParaRPr lang="en-US" dirty="0"/>
          </a:p>
        </p:txBody>
      </p:sp>
      <p:sp>
        <p:nvSpPr>
          <p:cNvPr id="3" name="Subtitle 2"/>
          <p:cNvSpPr>
            <a:spLocks noGrp="1"/>
          </p:cNvSpPr>
          <p:nvPr>
            <p:ph type="subTitle" idx="1"/>
          </p:nvPr>
        </p:nvSpPr>
        <p:spPr>
          <a:xfrm>
            <a:off x="825011" y="4670246"/>
            <a:ext cx="5486400" cy="914400"/>
          </a:xfrm>
        </p:spPr>
        <p:txBody>
          <a:bodyPr anchor="t">
            <a:normAutofit/>
          </a:bodyPr>
          <a:lstStyle>
            <a:lvl1pPr marL="0" indent="0" algn="l">
              <a:buNone/>
              <a:defRPr sz="2000" cap="none" spc="0" baseline="0">
                <a:solidFill>
                  <a:schemeClr val="accent1">
                    <a:lumMod val="20000"/>
                    <a:lumOff val="80000"/>
                  </a:schemeClr>
                </a:solidFill>
              </a:defRPr>
            </a:lvl1pPr>
            <a:lvl2pPr marL="457200" indent="0" algn="ctr">
              <a:buNone/>
              <a:defRPr sz="2000"/>
            </a:lvl2pPr>
            <a:lvl3pPr marL="914400" indent="0" algn="ctr">
              <a:buNone/>
              <a:defRPr sz="20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03048861-2F04-465F-A978-28CE631F892A}" type="datetimeFigureOut">
              <a:rPr lang="en-GB" smtClean="0"/>
              <a:t>05/10/2023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489B6DD-EAFE-43C8-A980-29CDA8FA6414}" type="slidenum">
              <a:rPr lang="en-GB" smtClean="0"/>
              <a:t>‹#›</a:t>
            </a:fld>
            <a:endParaRPr lang="en-GB"/>
          </a:p>
        </p:txBody>
      </p:sp>
    </p:spTree>
    <p:extLst>
      <p:ext uri="{BB962C8B-B14F-4D97-AF65-F5344CB8AC3E}">
        <p14:creationId xmlns:p14="http://schemas.microsoft.com/office/powerpoint/2010/main" val="370354191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3048861-2F04-465F-A978-28CE631F892A}" type="datetimeFigureOut">
              <a:rPr lang="en-GB" smtClean="0"/>
              <a:t>05/10/2023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489B6DD-EAFE-43C8-A980-29CDA8FA6414}" type="slidenum">
              <a:rPr lang="en-GB" smtClean="0"/>
              <a:t>‹#›</a:t>
            </a:fld>
            <a:endParaRPr lang="en-GB"/>
          </a:p>
        </p:txBody>
      </p:sp>
    </p:spTree>
    <p:extLst>
      <p:ext uri="{BB962C8B-B14F-4D97-AF65-F5344CB8AC3E}">
        <p14:creationId xmlns:p14="http://schemas.microsoft.com/office/powerpoint/2010/main" val="152680896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900934" y="1298448"/>
            <a:ext cx="5486400" cy="3255264"/>
          </a:xfrm>
        </p:spPr>
        <p:txBody>
          <a:bodyPr anchor="b">
            <a:normAutofit/>
          </a:bodyPr>
          <a:lstStyle>
            <a:lvl1pPr>
              <a:defRPr sz="5400" b="0" spc="-100" baseline="0">
                <a:solidFill>
                  <a:schemeClr val="tx1">
                    <a:lumMod val="65000"/>
                    <a:lumOff val="3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2914650" y="4672584"/>
            <a:ext cx="5486400" cy="914400"/>
          </a:xfrm>
        </p:spPr>
        <p:txBody>
          <a:bodyPr anchor="t">
            <a:normAutofit/>
          </a:bodyPr>
          <a:lstStyle>
            <a:lvl1pPr marL="0" indent="0">
              <a:buNone/>
              <a:defRPr sz="2000" cap="none" spc="0" baseline="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3048861-2F04-465F-A978-28CE631F892A}" type="datetimeFigureOut">
              <a:rPr lang="en-GB" smtClean="0"/>
              <a:t>05/10/2023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489B6DD-EAFE-43C8-A980-29CDA8FA6414}" type="slidenum">
              <a:rPr lang="en-GB" smtClean="0"/>
              <a:t>‹#›</a:t>
            </a:fld>
            <a:endParaRPr lang="en-GB"/>
          </a:p>
        </p:txBody>
      </p:sp>
    </p:spTree>
    <p:extLst>
      <p:ext uri="{BB962C8B-B14F-4D97-AF65-F5344CB8AC3E}">
        <p14:creationId xmlns:p14="http://schemas.microsoft.com/office/powerpoint/2010/main" val="150632103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900934" y="868680"/>
            <a:ext cx="2606040" cy="5120640"/>
          </a:xfrm>
        </p:spPr>
        <p:txBody>
          <a:bodyPr/>
          <a:lstStyle>
            <a:lvl1pPr>
              <a:defRPr sz="1900"/>
            </a:lvl1pPr>
            <a:lvl2pPr>
              <a:defRPr sz="1700"/>
            </a:lvl2pPr>
            <a:lvl3pPr>
              <a:defRPr sz="1500"/>
            </a:lvl3pPr>
            <a:lvl4pPr>
              <a:defRPr sz="1300"/>
            </a:lvl4pPr>
            <a:lvl5pPr>
              <a:defRPr sz="1300"/>
            </a:lvl5pPr>
            <a:lvl6pPr>
              <a:defRPr sz="1300"/>
            </a:lvl6pPr>
            <a:lvl7pPr>
              <a:defRPr sz="1300"/>
            </a:lvl7pPr>
            <a:lvl8pPr>
              <a:defRPr sz="1300"/>
            </a:lvl8pPr>
            <a:lvl9pPr>
              <a:defRPr sz="13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863590" y="868680"/>
            <a:ext cx="2606040" cy="5120640"/>
          </a:xfrm>
        </p:spPr>
        <p:txBody>
          <a:bodyPr/>
          <a:lstStyle>
            <a:lvl1pPr>
              <a:defRPr sz="1900"/>
            </a:lvl1pPr>
            <a:lvl2pPr>
              <a:defRPr sz="1700"/>
            </a:lvl2pPr>
            <a:lvl3pPr>
              <a:defRPr sz="1500"/>
            </a:lvl3pPr>
            <a:lvl4pPr>
              <a:defRPr sz="1300"/>
            </a:lvl4pPr>
            <a:lvl5pPr>
              <a:defRPr sz="1300"/>
            </a:lvl5pPr>
            <a:lvl6pPr>
              <a:defRPr sz="1300"/>
            </a:lvl6pPr>
            <a:lvl7pPr>
              <a:defRPr sz="1300"/>
            </a:lvl7pPr>
            <a:lvl8pPr>
              <a:defRPr sz="1300"/>
            </a:lvl8pPr>
            <a:lvl9pPr>
              <a:defRPr sz="13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p:cNvSpPr>
            <a:spLocks noGrp="1"/>
          </p:cNvSpPr>
          <p:nvPr>
            <p:ph type="dt" sz="half" idx="10"/>
          </p:nvPr>
        </p:nvSpPr>
        <p:spPr/>
        <p:txBody>
          <a:bodyPr/>
          <a:lstStyle/>
          <a:p>
            <a:fld id="{03048861-2F04-465F-A978-28CE631F892A}" type="datetimeFigureOut">
              <a:rPr lang="en-GB" smtClean="0"/>
              <a:t>05/10/2023</a:t>
            </a:fld>
            <a:endParaRPr lang="en-GB"/>
          </a:p>
        </p:txBody>
      </p:sp>
      <p:sp>
        <p:nvSpPr>
          <p:cNvPr id="9" name="Footer Placeholder 8"/>
          <p:cNvSpPr>
            <a:spLocks noGrp="1"/>
          </p:cNvSpPr>
          <p:nvPr>
            <p:ph type="ftr" sz="quarter" idx="11"/>
          </p:nvPr>
        </p:nvSpPr>
        <p:spPr/>
        <p:txBody>
          <a:bodyPr/>
          <a:lstStyle/>
          <a:p>
            <a:endParaRPr lang="en-GB"/>
          </a:p>
        </p:txBody>
      </p:sp>
      <p:sp>
        <p:nvSpPr>
          <p:cNvPr id="10" name="Slide Number Placeholder 9"/>
          <p:cNvSpPr>
            <a:spLocks noGrp="1"/>
          </p:cNvSpPr>
          <p:nvPr>
            <p:ph type="sldNum" sz="quarter" idx="12"/>
          </p:nvPr>
        </p:nvSpPr>
        <p:spPr/>
        <p:txBody>
          <a:bodyPr/>
          <a:lstStyle/>
          <a:p>
            <a:fld id="{0489B6DD-EAFE-43C8-A980-29CDA8FA6414}" type="slidenum">
              <a:rPr lang="en-GB" smtClean="0"/>
              <a:t>‹#›</a:t>
            </a:fld>
            <a:endParaRPr lang="en-GB"/>
          </a:p>
        </p:txBody>
      </p:sp>
    </p:spTree>
    <p:extLst>
      <p:ext uri="{BB962C8B-B14F-4D97-AF65-F5344CB8AC3E}">
        <p14:creationId xmlns:p14="http://schemas.microsoft.com/office/powerpoint/2010/main" val="211511817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00934" y="1023586"/>
            <a:ext cx="2606040" cy="807720"/>
          </a:xfrm>
        </p:spPr>
        <p:txBody>
          <a:bodyPr anchor="b">
            <a:normAutofit/>
          </a:bodyPr>
          <a:lstStyle>
            <a:lvl1pPr marL="0" indent="0">
              <a:spcBef>
                <a:spcPts val="0"/>
              </a:spcBef>
              <a:buNone/>
              <a:defRPr sz="1900" b="1">
                <a:solidFill>
                  <a:schemeClr val="tx1">
                    <a:lumMod val="65000"/>
                    <a:lumOff val="3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900934" y="1930936"/>
            <a:ext cx="2606040" cy="4023360"/>
          </a:xfrm>
        </p:spPr>
        <p:txBody>
          <a:bodyPr/>
          <a:lstStyle>
            <a:lvl1pPr>
              <a:defRPr sz="1900"/>
            </a:lvl1pPr>
            <a:lvl2pPr>
              <a:defRPr sz="1700"/>
            </a:lvl2pPr>
            <a:lvl3pPr>
              <a:defRPr sz="1500"/>
            </a:lvl3pPr>
            <a:lvl4pPr>
              <a:defRPr sz="1300"/>
            </a:lvl4pPr>
            <a:lvl5pPr>
              <a:defRPr sz="1300"/>
            </a:lvl5pPr>
            <a:lvl6pPr>
              <a:defRPr sz="1300"/>
            </a:lvl6pPr>
            <a:lvl7pPr>
              <a:defRPr sz="1300"/>
            </a:lvl7pPr>
            <a:lvl8pPr>
              <a:defRPr sz="1300"/>
            </a:lvl8pPr>
            <a:lvl9pPr>
              <a:defRPr sz="13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863847" y="1023587"/>
            <a:ext cx="2606040" cy="813171"/>
          </a:xfrm>
        </p:spPr>
        <p:txBody>
          <a:bodyPr anchor="b">
            <a:normAutofit/>
          </a:bodyPr>
          <a:lstStyle>
            <a:lvl1pPr marL="0" indent="0">
              <a:spcBef>
                <a:spcPts val="0"/>
              </a:spcBef>
              <a:buNone/>
              <a:defRPr sz="1900" b="1">
                <a:solidFill>
                  <a:schemeClr val="tx1">
                    <a:lumMod val="65000"/>
                    <a:lumOff val="3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863847" y="1930936"/>
            <a:ext cx="2606040" cy="4023360"/>
          </a:xfrm>
        </p:spPr>
        <p:txBody>
          <a:bodyPr/>
          <a:lstStyle>
            <a:lvl1pPr>
              <a:defRPr sz="1900"/>
            </a:lvl1pPr>
            <a:lvl2pPr>
              <a:defRPr sz="1700"/>
            </a:lvl2pPr>
            <a:lvl3pPr>
              <a:defRPr sz="1500"/>
            </a:lvl3pPr>
            <a:lvl4pPr>
              <a:defRPr sz="1300"/>
            </a:lvl4pPr>
            <a:lvl5pPr>
              <a:defRPr sz="1300"/>
            </a:lvl5pPr>
            <a:lvl6pPr>
              <a:defRPr sz="1300"/>
            </a:lvl6pPr>
            <a:lvl7pPr>
              <a:defRPr sz="1300"/>
            </a:lvl7pPr>
            <a:lvl8pPr>
              <a:defRPr sz="1300"/>
            </a:lvl8pPr>
            <a:lvl9pPr>
              <a:defRPr sz="13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p:cNvSpPr>
            <a:spLocks noGrp="1"/>
          </p:cNvSpPr>
          <p:nvPr>
            <p:ph type="dt" sz="half" idx="10"/>
          </p:nvPr>
        </p:nvSpPr>
        <p:spPr/>
        <p:txBody>
          <a:bodyPr/>
          <a:lstStyle/>
          <a:p>
            <a:fld id="{03048861-2F04-465F-A978-28CE631F892A}" type="datetimeFigureOut">
              <a:rPr lang="en-GB" smtClean="0"/>
              <a:t>05/10/2023</a:t>
            </a:fld>
            <a:endParaRPr lang="en-GB"/>
          </a:p>
        </p:txBody>
      </p:sp>
      <p:sp>
        <p:nvSpPr>
          <p:cNvPr id="11" name="Footer Placeholder 10"/>
          <p:cNvSpPr>
            <a:spLocks noGrp="1"/>
          </p:cNvSpPr>
          <p:nvPr>
            <p:ph type="ftr" sz="quarter" idx="11"/>
          </p:nvPr>
        </p:nvSpPr>
        <p:spPr/>
        <p:txBody>
          <a:bodyPr/>
          <a:lstStyle/>
          <a:p>
            <a:endParaRPr lang="en-GB"/>
          </a:p>
        </p:txBody>
      </p:sp>
      <p:sp>
        <p:nvSpPr>
          <p:cNvPr id="12" name="Slide Number Placeholder 11"/>
          <p:cNvSpPr>
            <a:spLocks noGrp="1"/>
          </p:cNvSpPr>
          <p:nvPr>
            <p:ph type="sldNum" sz="quarter" idx="12"/>
          </p:nvPr>
        </p:nvSpPr>
        <p:spPr/>
        <p:txBody>
          <a:bodyPr/>
          <a:lstStyle/>
          <a:p>
            <a:fld id="{0489B6DD-EAFE-43C8-A980-29CDA8FA6414}" type="slidenum">
              <a:rPr lang="en-GB" smtClean="0"/>
              <a:t>‹#›</a:t>
            </a:fld>
            <a:endParaRPr lang="en-GB"/>
          </a:p>
        </p:txBody>
      </p:sp>
    </p:spTree>
    <p:extLst>
      <p:ext uri="{BB962C8B-B14F-4D97-AF65-F5344CB8AC3E}">
        <p14:creationId xmlns:p14="http://schemas.microsoft.com/office/powerpoint/2010/main" val="4110341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2" name="Date Placeholder 1"/>
          <p:cNvSpPr>
            <a:spLocks noGrp="1"/>
          </p:cNvSpPr>
          <p:nvPr>
            <p:ph type="dt" sz="half" idx="10"/>
          </p:nvPr>
        </p:nvSpPr>
        <p:spPr/>
        <p:txBody>
          <a:bodyPr/>
          <a:lstStyle/>
          <a:p>
            <a:fld id="{03048861-2F04-465F-A978-28CE631F892A}" type="datetimeFigureOut">
              <a:rPr lang="en-GB" smtClean="0"/>
              <a:t>05/10/2023</a:t>
            </a:fld>
            <a:endParaRPr lang="en-GB"/>
          </a:p>
        </p:txBody>
      </p:sp>
      <p:sp>
        <p:nvSpPr>
          <p:cNvPr id="7" name="Footer Placeholder 6"/>
          <p:cNvSpPr>
            <a:spLocks noGrp="1"/>
          </p:cNvSpPr>
          <p:nvPr>
            <p:ph type="ftr" sz="quarter" idx="11"/>
          </p:nvPr>
        </p:nvSpPr>
        <p:spPr/>
        <p:txBody>
          <a:bodyPr/>
          <a:lstStyle/>
          <a:p>
            <a:endParaRPr lang="en-GB"/>
          </a:p>
        </p:txBody>
      </p:sp>
      <p:sp>
        <p:nvSpPr>
          <p:cNvPr id="8" name="Slide Number Placeholder 7"/>
          <p:cNvSpPr>
            <a:spLocks noGrp="1"/>
          </p:cNvSpPr>
          <p:nvPr>
            <p:ph type="sldNum" sz="quarter" idx="12"/>
          </p:nvPr>
        </p:nvSpPr>
        <p:spPr/>
        <p:txBody>
          <a:bodyPr/>
          <a:lstStyle/>
          <a:p>
            <a:fld id="{0489B6DD-EAFE-43C8-A980-29CDA8FA6414}" type="slidenum">
              <a:rPr lang="en-GB" smtClean="0"/>
              <a:t>‹#›</a:t>
            </a:fld>
            <a:endParaRPr lang="en-GB"/>
          </a:p>
        </p:txBody>
      </p:sp>
    </p:spTree>
    <p:extLst>
      <p:ext uri="{BB962C8B-B14F-4D97-AF65-F5344CB8AC3E}">
        <p14:creationId xmlns:p14="http://schemas.microsoft.com/office/powerpoint/2010/main" val="428212773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03048861-2F04-465F-A978-28CE631F892A}" type="datetimeFigureOut">
              <a:rPr lang="en-GB" smtClean="0"/>
              <a:t>05/10/2023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489B6DD-EAFE-43C8-A980-29CDA8FA6414}" type="slidenum">
              <a:rPr lang="en-GB" smtClean="0"/>
              <a:t>‹#›</a:t>
            </a:fld>
            <a:endParaRPr lang="en-GB"/>
          </a:p>
        </p:txBody>
      </p:sp>
    </p:spTree>
    <p:extLst>
      <p:ext uri="{BB962C8B-B14F-4D97-AF65-F5344CB8AC3E}">
        <p14:creationId xmlns:p14="http://schemas.microsoft.com/office/powerpoint/2010/main" val="42280941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92024" y="1143000"/>
            <a:ext cx="2125980" cy="2194560"/>
          </a:xfrm>
        </p:spPr>
        <p:txBody>
          <a:bodyPr anchor="b">
            <a:normAutofit/>
          </a:bodyPr>
          <a:lstStyle>
            <a:lvl1pPr>
              <a:defRPr sz="2800" b="0" baseline="0"/>
            </a:lvl1pPr>
          </a:lstStyle>
          <a:p>
            <a:r>
              <a:rPr lang="en-US"/>
              <a:t>Click to edit Master title style</a:t>
            </a:r>
            <a:endParaRPr lang="en-US" dirty="0"/>
          </a:p>
        </p:txBody>
      </p:sp>
      <p:sp>
        <p:nvSpPr>
          <p:cNvPr id="3" name="Content Placeholder 2"/>
          <p:cNvSpPr>
            <a:spLocks noGrp="1"/>
          </p:cNvSpPr>
          <p:nvPr>
            <p:ph idx="1"/>
          </p:nvPr>
        </p:nvSpPr>
        <p:spPr>
          <a:xfrm>
            <a:off x="2900934" y="868680"/>
            <a:ext cx="548640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92024" y="3337560"/>
            <a:ext cx="2125980" cy="2560320"/>
          </a:xfrm>
        </p:spPr>
        <p:txBody>
          <a:bodyPr anchor="t">
            <a:normAutofit/>
          </a:bodyPr>
          <a:lstStyle>
            <a:lvl1pPr marL="0" indent="0">
              <a:lnSpc>
                <a:spcPct val="100000"/>
              </a:lnSpc>
              <a:spcBef>
                <a:spcPts val="800"/>
              </a:spcBef>
              <a:buNone/>
              <a:defRPr sz="125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p:txBody>
          <a:bodyPr/>
          <a:lstStyle/>
          <a:p>
            <a:fld id="{03048861-2F04-465F-A978-28CE631F892A}" type="datetimeFigureOut">
              <a:rPr lang="en-GB" smtClean="0"/>
              <a:t>05/10/2023</a:t>
            </a:fld>
            <a:endParaRPr lang="en-GB"/>
          </a:p>
        </p:txBody>
      </p:sp>
      <p:sp>
        <p:nvSpPr>
          <p:cNvPr id="9" name="Footer Placeholder 8"/>
          <p:cNvSpPr>
            <a:spLocks noGrp="1"/>
          </p:cNvSpPr>
          <p:nvPr>
            <p:ph type="ftr" sz="quarter" idx="11"/>
          </p:nvPr>
        </p:nvSpPr>
        <p:spPr/>
        <p:txBody>
          <a:bodyPr/>
          <a:lstStyle/>
          <a:p>
            <a:endParaRPr lang="en-GB"/>
          </a:p>
        </p:txBody>
      </p:sp>
      <p:sp>
        <p:nvSpPr>
          <p:cNvPr id="10" name="Slide Number Placeholder 9"/>
          <p:cNvSpPr>
            <a:spLocks noGrp="1"/>
          </p:cNvSpPr>
          <p:nvPr>
            <p:ph type="sldNum" sz="quarter" idx="12"/>
          </p:nvPr>
        </p:nvSpPr>
        <p:spPr/>
        <p:txBody>
          <a:bodyPr/>
          <a:lstStyle/>
          <a:p>
            <a:fld id="{0489B6DD-EAFE-43C8-A980-29CDA8FA6414}" type="slidenum">
              <a:rPr lang="en-GB" smtClean="0"/>
              <a:t>‹#›</a:t>
            </a:fld>
            <a:endParaRPr lang="en-GB"/>
          </a:p>
        </p:txBody>
      </p:sp>
    </p:spTree>
    <p:extLst>
      <p:ext uri="{BB962C8B-B14F-4D97-AF65-F5344CB8AC3E}">
        <p14:creationId xmlns:p14="http://schemas.microsoft.com/office/powerpoint/2010/main" val="127456978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92024" y="1143000"/>
            <a:ext cx="2125980" cy="2194560"/>
          </a:xfrm>
        </p:spPr>
        <p:txBody>
          <a:bodyPr anchor="b">
            <a:normAutofit/>
          </a:bodyPr>
          <a:lstStyle>
            <a:lvl1pPr>
              <a:defRPr sz="28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677983" y="767419"/>
            <a:ext cx="6086423" cy="5330952"/>
          </a:xfrm>
          <a:solidFill>
            <a:schemeClr val="bg1">
              <a:lumMod val="75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92024" y="3340602"/>
            <a:ext cx="2125980" cy="2560320"/>
          </a:xfrm>
        </p:spPr>
        <p:txBody>
          <a:bodyPr anchor="t">
            <a:normAutofit/>
          </a:bodyPr>
          <a:lstStyle>
            <a:lvl1pPr marL="0" indent="0">
              <a:lnSpc>
                <a:spcPct val="100000"/>
              </a:lnSpc>
              <a:spcBef>
                <a:spcPts val="800"/>
              </a:spcBef>
              <a:buNone/>
              <a:defRPr sz="125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p:txBody>
          <a:bodyPr/>
          <a:lstStyle/>
          <a:p>
            <a:fld id="{03048861-2F04-465F-A978-28CE631F892A}" type="datetimeFigureOut">
              <a:rPr lang="en-GB" smtClean="0"/>
              <a:t>05/10/2023</a:t>
            </a:fld>
            <a:endParaRPr lang="en-GB"/>
          </a:p>
        </p:txBody>
      </p:sp>
      <p:sp>
        <p:nvSpPr>
          <p:cNvPr id="9" name="Footer Placeholder 8"/>
          <p:cNvSpPr>
            <a:spLocks noGrp="1"/>
          </p:cNvSpPr>
          <p:nvPr>
            <p:ph type="ftr" sz="quarter" idx="11"/>
          </p:nvPr>
        </p:nvSpPr>
        <p:spPr>
          <a:xfrm>
            <a:off x="2624326" y="6356351"/>
            <a:ext cx="4433638" cy="365125"/>
          </a:xfrm>
        </p:spPr>
        <p:txBody>
          <a:bodyPr/>
          <a:lstStyle/>
          <a:p>
            <a:endParaRPr lang="en-GB"/>
          </a:p>
        </p:txBody>
      </p:sp>
      <p:sp>
        <p:nvSpPr>
          <p:cNvPr id="10" name="Slide Number Placeholder 9"/>
          <p:cNvSpPr>
            <a:spLocks noGrp="1"/>
          </p:cNvSpPr>
          <p:nvPr>
            <p:ph type="sldNum" sz="quarter" idx="12"/>
          </p:nvPr>
        </p:nvSpPr>
        <p:spPr/>
        <p:txBody>
          <a:bodyPr/>
          <a:lstStyle/>
          <a:p>
            <a:fld id="{0489B6DD-EAFE-43C8-A980-29CDA8FA6414}" type="slidenum">
              <a:rPr lang="en-GB" smtClean="0"/>
              <a:t>‹#›</a:t>
            </a:fld>
            <a:endParaRPr lang="en-GB"/>
          </a:p>
        </p:txBody>
      </p:sp>
    </p:spTree>
    <p:extLst>
      <p:ext uri="{BB962C8B-B14F-4D97-AF65-F5344CB8AC3E}">
        <p14:creationId xmlns:p14="http://schemas.microsoft.com/office/powerpoint/2010/main" val="420688278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3048861-2F04-465F-A978-28CE631F892A}" type="datetimeFigureOut">
              <a:rPr lang="en-GB" smtClean="0"/>
              <a:t>05/10/2023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489B6DD-EAFE-43C8-A980-29CDA8FA6414}" type="slidenum">
              <a:rPr lang="en-GB" smtClean="0"/>
              <a:t>‹#›</a:t>
            </a:fld>
            <a:endParaRPr lang="en-GB"/>
          </a:p>
        </p:txBody>
      </p:sp>
    </p:spTree>
    <p:extLst>
      <p:ext uri="{BB962C8B-B14F-4D97-AF65-F5344CB8AC3E}">
        <p14:creationId xmlns:p14="http://schemas.microsoft.com/office/powerpoint/2010/main" val="368693026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285750" y="990600"/>
            <a:ext cx="2114550" cy="49530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900934" y="868680"/>
            <a:ext cx="5486400" cy="512064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3048861-2F04-465F-A978-28CE631F892A}" type="datetimeFigureOut">
              <a:rPr lang="en-GB" smtClean="0"/>
              <a:t>05/10/2023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489B6DD-EAFE-43C8-A980-29CDA8FA6414}" type="slidenum">
              <a:rPr lang="en-GB" smtClean="0"/>
              <a:t>‹#›</a:t>
            </a:fld>
            <a:endParaRPr lang="en-GB"/>
          </a:p>
        </p:txBody>
      </p:sp>
    </p:spTree>
    <p:extLst>
      <p:ext uri="{BB962C8B-B14F-4D97-AF65-F5344CB8AC3E}">
        <p14:creationId xmlns:p14="http://schemas.microsoft.com/office/powerpoint/2010/main" val="267670720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758952"/>
            <a:ext cx="2582693"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89689" y="1123838"/>
            <a:ext cx="2210612" cy="460118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8" name="Rectangle 37"/>
          <p:cNvSpPr/>
          <p:nvPr/>
        </p:nvSpPr>
        <p:spPr>
          <a:xfrm>
            <a:off x="8861898" y="758952"/>
            <a:ext cx="288036"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Text Placeholder 2"/>
          <p:cNvSpPr>
            <a:spLocks noGrp="1"/>
          </p:cNvSpPr>
          <p:nvPr>
            <p:ph type="body" idx="1"/>
          </p:nvPr>
        </p:nvSpPr>
        <p:spPr>
          <a:xfrm>
            <a:off x="2901951" y="864108"/>
            <a:ext cx="5486400" cy="5120640"/>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96849" y="6356351"/>
            <a:ext cx="2057400" cy="365125"/>
          </a:xfrm>
          <a:prstGeom prst="rect">
            <a:avLst/>
          </a:prstGeom>
        </p:spPr>
        <p:txBody>
          <a:bodyPr vert="horz" lIns="91440" tIns="45720" rIns="91440" bIns="45720" rtlCol="0" anchor="ctr"/>
          <a:lstStyle>
            <a:lvl1pPr algn="l">
              <a:defRPr sz="1000">
                <a:solidFill>
                  <a:schemeClr val="tx1">
                    <a:lumMod val="50000"/>
                    <a:lumOff val="50000"/>
                  </a:schemeClr>
                </a:solidFill>
              </a:defRPr>
            </a:lvl1pPr>
          </a:lstStyle>
          <a:p>
            <a:fld id="{03048861-2F04-465F-A978-28CE631F892A}" type="datetimeFigureOut">
              <a:rPr lang="en-GB" smtClean="0"/>
              <a:t>05/10/2023</a:t>
            </a:fld>
            <a:endParaRPr lang="en-GB"/>
          </a:p>
        </p:txBody>
      </p:sp>
      <p:sp>
        <p:nvSpPr>
          <p:cNvPr id="5" name="Footer Placeholder 4"/>
          <p:cNvSpPr>
            <a:spLocks noGrp="1"/>
          </p:cNvSpPr>
          <p:nvPr>
            <p:ph type="ftr" sz="quarter" idx="3"/>
          </p:nvPr>
        </p:nvSpPr>
        <p:spPr>
          <a:xfrm>
            <a:off x="2901951" y="6356351"/>
            <a:ext cx="4433638" cy="365125"/>
          </a:xfrm>
          <a:prstGeom prst="rect">
            <a:avLst/>
          </a:prstGeom>
        </p:spPr>
        <p:txBody>
          <a:bodyPr vert="horz" lIns="91440" tIns="45720" rIns="91440" bIns="45720" rtlCol="0" anchor="ctr"/>
          <a:lstStyle>
            <a:lvl1pPr algn="l">
              <a:defRPr sz="1000">
                <a:solidFill>
                  <a:schemeClr val="tx1">
                    <a:lumMod val="50000"/>
                    <a:lumOff val="50000"/>
                  </a:schemeClr>
                </a:solidFill>
              </a:defRPr>
            </a:lvl1pPr>
          </a:lstStyle>
          <a:p>
            <a:endParaRPr lang="en-GB"/>
          </a:p>
        </p:txBody>
      </p:sp>
      <p:sp>
        <p:nvSpPr>
          <p:cNvPr id="6" name="Slide Number Placeholder 5"/>
          <p:cNvSpPr>
            <a:spLocks noGrp="1"/>
          </p:cNvSpPr>
          <p:nvPr>
            <p:ph type="sldNum" sz="quarter" idx="4"/>
          </p:nvPr>
        </p:nvSpPr>
        <p:spPr>
          <a:xfrm>
            <a:off x="7975602" y="6356351"/>
            <a:ext cx="1148195" cy="365125"/>
          </a:xfrm>
          <a:prstGeom prst="rect">
            <a:avLst/>
          </a:prstGeom>
        </p:spPr>
        <p:txBody>
          <a:bodyPr vert="horz" lIns="91440" tIns="45720" rIns="91440" bIns="45720" rtlCol="0" anchor="ctr"/>
          <a:lstStyle>
            <a:lvl1pPr algn="r">
              <a:defRPr sz="1100" b="1">
                <a:solidFill>
                  <a:schemeClr val="accent1"/>
                </a:solidFill>
              </a:defRPr>
            </a:lvl1pPr>
          </a:lstStyle>
          <a:p>
            <a:fld id="{0489B6DD-EAFE-43C8-A980-29CDA8FA6414}" type="slidenum">
              <a:rPr lang="en-GB" smtClean="0"/>
              <a:t>‹#›</a:t>
            </a:fld>
            <a:endParaRPr lang="en-GB"/>
          </a:p>
        </p:txBody>
      </p:sp>
    </p:spTree>
    <p:extLst>
      <p:ext uri="{BB962C8B-B14F-4D97-AF65-F5344CB8AC3E}">
        <p14:creationId xmlns:p14="http://schemas.microsoft.com/office/powerpoint/2010/main" val="4107030278"/>
      </p:ext>
    </p:extLst>
  </p:cSld>
  <p:clrMap bg1="lt1" tx1="dk1" bg2="lt2" tx2="dk2" accent1="accent1" accent2="accent2" accent3="accent3" accent4="accent4" accent5="accent5" accent6="accent6" hlink="hlink" folHlink="folHlink"/>
  <p:sldLayoutIdLst>
    <p:sldLayoutId id="2147483703" r:id="rId1"/>
    <p:sldLayoutId id="2147483704" r:id="rId2"/>
    <p:sldLayoutId id="2147483705" r:id="rId3"/>
    <p:sldLayoutId id="2147483706" r:id="rId4"/>
    <p:sldLayoutId id="2147483707" r:id="rId5"/>
    <p:sldLayoutId id="2147483708" r:id="rId6"/>
    <p:sldLayoutId id="2147483709" r:id="rId7"/>
    <p:sldLayoutId id="2147483710" r:id="rId8"/>
    <p:sldLayoutId id="2147483711" r:id="rId9"/>
    <p:sldLayoutId id="2147483712" r:id="rId10"/>
    <p:sldLayoutId id="2147483713" r:id="rId11"/>
  </p:sldLayoutIdLst>
  <p:txStyles>
    <p:titleStyle>
      <a:lvl1pPr algn="l" defTabSz="914400" rtl="0" eaLnBrk="1" latinLnBrk="0" hangingPunct="1">
        <a:lnSpc>
          <a:spcPct val="90000"/>
        </a:lnSpc>
        <a:spcBef>
          <a:spcPct val="0"/>
        </a:spcBef>
        <a:buNone/>
        <a:defRPr sz="3000" kern="1200" spc="-60" baseline="0">
          <a:solidFill>
            <a:srgbClr val="FFFFFF"/>
          </a:solid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buClr>
        <a:buFont typeface="Wingdings 2" pitchFamily="18" charset="2"/>
        <a:buChar char=""/>
        <a:defRPr sz="1900" kern="1200">
          <a:solidFill>
            <a:schemeClr val="tx1">
              <a:lumMod val="65000"/>
              <a:lumOff val="35000"/>
            </a:schemeClr>
          </a:solidFill>
          <a:latin typeface="+mn-lt"/>
          <a:ea typeface="+mn-ea"/>
          <a:cs typeface="+mn-cs"/>
        </a:defRPr>
      </a:lvl1pPr>
      <a:lvl2pPr marL="6858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700" kern="1200">
          <a:solidFill>
            <a:schemeClr val="tx1">
              <a:lumMod val="65000"/>
              <a:lumOff val="35000"/>
            </a:schemeClr>
          </a:solidFill>
          <a:latin typeface="+mn-lt"/>
          <a:ea typeface="+mn-ea"/>
          <a:cs typeface="+mn-cs"/>
        </a:defRPr>
      </a:lvl2pPr>
      <a:lvl3pPr marL="11430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500" kern="1200">
          <a:solidFill>
            <a:schemeClr val="tx1">
              <a:lumMod val="65000"/>
              <a:lumOff val="35000"/>
            </a:schemeClr>
          </a:solidFill>
          <a:latin typeface="+mn-lt"/>
          <a:ea typeface="+mn-ea"/>
          <a:cs typeface="+mn-cs"/>
        </a:defRPr>
      </a:lvl3pPr>
      <a:lvl4pPr marL="16002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300" kern="1200">
          <a:solidFill>
            <a:schemeClr val="tx1">
              <a:lumMod val="65000"/>
              <a:lumOff val="35000"/>
            </a:schemeClr>
          </a:solidFill>
          <a:latin typeface="+mn-lt"/>
          <a:ea typeface="+mn-ea"/>
          <a:cs typeface="+mn-cs"/>
        </a:defRPr>
      </a:lvl4pPr>
      <a:lvl5pPr marL="20574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3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3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3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300" kern="1200">
          <a:solidFill>
            <a:schemeClr val="tx1">
              <a:lumMod val="65000"/>
              <a:lumOff val="35000"/>
            </a:schemeClr>
          </a:solidFill>
          <a:latin typeface="+mn-lt"/>
          <a:ea typeface="+mn-ea"/>
          <a:cs typeface="+mn-cs"/>
        </a:defRPr>
      </a:lvl8pPr>
      <a:lvl9pPr marL="38862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300" kern="1200">
          <a:solidFill>
            <a:schemeClr val="tx1">
              <a:lumMod val="65000"/>
              <a:lumOff val="3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1.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1.png"/><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3.png"/><Relationship Id="rId5" Type="http://schemas.openxmlformats.org/officeDocument/2006/relationships/image" Target="../media/image2.pn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8" Type="http://schemas.openxmlformats.org/officeDocument/2006/relationships/diagramQuickStyle" Target="../diagrams/quickStyle1.xml"/><Relationship Id="rId3" Type="http://schemas.openxmlformats.org/officeDocument/2006/relationships/audio" Target="../media/media3.m4a"/><Relationship Id="rId7" Type="http://schemas.openxmlformats.org/officeDocument/2006/relationships/diagramLayout" Target="../diagrams/layout1.xml"/><Relationship Id="rId2" Type="http://schemas.microsoft.com/office/2007/relationships/media" Target="../media/media3.m4a"/><Relationship Id="rId1" Type="http://schemas.openxmlformats.org/officeDocument/2006/relationships/tags" Target="../tags/tag1.xml"/><Relationship Id="rId6" Type="http://schemas.openxmlformats.org/officeDocument/2006/relationships/diagramData" Target="../diagrams/data1.xml"/><Relationship Id="rId11" Type="http://schemas.openxmlformats.org/officeDocument/2006/relationships/image" Target="../media/image1.png"/><Relationship Id="rId5" Type="http://schemas.openxmlformats.org/officeDocument/2006/relationships/notesSlide" Target="../notesSlides/notesSlide3.xml"/><Relationship Id="rId10" Type="http://schemas.microsoft.com/office/2007/relationships/diagramDrawing" Target="../diagrams/drawing1.xml"/><Relationship Id="rId4" Type="http://schemas.openxmlformats.org/officeDocument/2006/relationships/slideLayout" Target="../slideLayouts/slideLayout2.xml"/><Relationship Id="rId9" Type="http://schemas.openxmlformats.org/officeDocument/2006/relationships/diagramColors" Target="../diagrams/colors1.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5" Type="http://schemas.openxmlformats.org/officeDocument/2006/relationships/image" Target="../media/image1.pn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8" Type="http://schemas.openxmlformats.org/officeDocument/2006/relationships/diagramColors" Target="../diagrams/colors2.xml"/><Relationship Id="rId3" Type="http://schemas.openxmlformats.org/officeDocument/2006/relationships/slideLayout" Target="../slideLayouts/slideLayout2.xml"/><Relationship Id="rId7" Type="http://schemas.openxmlformats.org/officeDocument/2006/relationships/diagramQuickStyle" Target="../diagrams/quickStyle2.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diagramLayout" Target="../diagrams/layout2.xml"/><Relationship Id="rId5" Type="http://schemas.openxmlformats.org/officeDocument/2006/relationships/diagramData" Target="../diagrams/data2.xml"/><Relationship Id="rId10" Type="http://schemas.openxmlformats.org/officeDocument/2006/relationships/image" Target="../media/image1.png"/><Relationship Id="rId4" Type="http://schemas.openxmlformats.org/officeDocument/2006/relationships/notesSlide" Target="../notesSlides/notesSlide5.xml"/><Relationship Id="rId9" Type="http://schemas.microsoft.com/office/2007/relationships/diagramDrawing" Target="../diagrams/drawing2.xml"/></Relationships>
</file>

<file path=ppt/slides/_rels/slide6.xml.rels><?xml version="1.0" encoding="UTF-8" standalone="yes"?>
<Relationships xmlns="http://schemas.openxmlformats.org/package/2006/relationships"><Relationship Id="rId8" Type="http://schemas.openxmlformats.org/officeDocument/2006/relationships/diagramQuickStyle" Target="../diagrams/quickStyle3.xml"/><Relationship Id="rId3" Type="http://schemas.openxmlformats.org/officeDocument/2006/relationships/audio" Target="../media/media6.m4a"/><Relationship Id="rId7" Type="http://schemas.openxmlformats.org/officeDocument/2006/relationships/diagramLayout" Target="../diagrams/layout3.xml"/><Relationship Id="rId2" Type="http://schemas.microsoft.com/office/2007/relationships/media" Target="../media/media6.m4a"/><Relationship Id="rId1" Type="http://schemas.openxmlformats.org/officeDocument/2006/relationships/tags" Target="../tags/tag2.xml"/><Relationship Id="rId6" Type="http://schemas.openxmlformats.org/officeDocument/2006/relationships/diagramData" Target="../diagrams/data3.xml"/><Relationship Id="rId11" Type="http://schemas.openxmlformats.org/officeDocument/2006/relationships/image" Target="../media/image1.png"/><Relationship Id="rId5" Type="http://schemas.openxmlformats.org/officeDocument/2006/relationships/notesSlide" Target="../notesSlides/notesSlide6.xml"/><Relationship Id="rId10" Type="http://schemas.microsoft.com/office/2007/relationships/diagramDrawing" Target="../diagrams/drawing3.xml"/><Relationship Id="rId4" Type="http://schemas.openxmlformats.org/officeDocument/2006/relationships/slideLayout" Target="../slideLayouts/slideLayout2.xml"/><Relationship Id="rId9" Type="http://schemas.openxmlformats.org/officeDocument/2006/relationships/diagramColors" Target="../diagrams/colors3.xml"/></Relationships>
</file>

<file path=ppt/slides/_rels/slide7.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audio" Target="../media/media7.m4a"/><Relationship Id="rId7" Type="http://schemas.openxmlformats.org/officeDocument/2006/relationships/image" Target="../media/image5.png"/><Relationship Id="rId2" Type="http://schemas.microsoft.com/office/2007/relationships/media" Target="../media/media7.m4a"/><Relationship Id="rId1" Type="http://schemas.openxmlformats.org/officeDocument/2006/relationships/tags" Target="../tags/tag3.xml"/><Relationship Id="rId6" Type="http://schemas.openxmlformats.org/officeDocument/2006/relationships/image" Target="../media/image4.png"/><Relationship Id="rId5" Type="http://schemas.openxmlformats.org/officeDocument/2006/relationships/notesSlide" Target="../notesSlides/notesSlide7.xml"/><Relationship Id="rId4"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5" Type="http://schemas.openxmlformats.org/officeDocument/2006/relationships/image" Target="../media/image1.png"/><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5" Type="http://schemas.openxmlformats.org/officeDocument/2006/relationships/image" Target="../media/image1.png"/><Relationship Id="rId4"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slideLayout" Target="../slideLayouts/slideLayout2.xml"/><Relationship Id="rId7" Type="http://schemas.openxmlformats.org/officeDocument/2006/relationships/image" Target="../media/image8.png"/><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7.png"/><Relationship Id="rId5" Type="http://schemas.openxmlformats.org/officeDocument/2006/relationships/image" Target="../media/image6.png"/><Relationship Id="rId4"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image" Target="../media/image1.png"/><Relationship Id="rId5" Type="http://schemas.openxmlformats.org/officeDocument/2006/relationships/image" Target="../media/image9.png"/><Relationship Id="rId4"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image" Target="../media/image1.png"/><Relationship Id="rId5" Type="http://schemas.openxmlformats.org/officeDocument/2006/relationships/image" Target="../media/image10.png"/><Relationship Id="rId4"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8" Type="http://schemas.openxmlformats.org/officeDocument/2006/relationships/diagramColors" Target="../diagrams/colors4.xml"/><Relationship Id="rId3" Type="http://schemas.openxmlformats.org/officeDocument/2006/relationships/slideLayout" Target="../slideLayouts/slideLayout2.xml"/><Relationship Id="rId7" Type="http://schemas.openxmlformats.org/officeDocument/2006/relationships/diagramQuickStyle" Target="../diagrams/quickStyle4.xml"/><Relationship Id="rId2" Type="http://schemas.openxmlformats.org/officeDocument/2006/relationships/audio" Target="../media/media13.m4a"/><Relationship Id="rId1" Type="http://schemas.microsoft.com/office/2007/relationships/media" Target="../media/media13.m4a"/><Relationship Id="rId6" Type="http://schemas.openxmlformats.org/officeDocument/2006/relationships/diagramLayout" Target="../diagrams/layout4.xml"/><Relationship Id="rId5" Type="http://schemas.openxmlformats.org/officeDocument/2006/relationships/diagramData" Target="../diagrams/data4.xml"/><Relationship Id="rId10" Type="http://schemas.openxmlformats.org/officeDocument/2006/relationships/image" Target="../media/image1.png"/><Relationship Id="rId4" Type="http://schemas.openxmlformats.org/officeDocument/2006/relationships/notesSlide" Target="../notesSlides/notesSlide13.xml"/><Relationship Id="rId9" Type="http://schemas.microsoft.com/office/2007/relationships/diagramDrawing" Target="../diagrams/drawing4.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4.m4a"/><Relationship Id="rId1" Type="http://schemas.microsoft.com/office/2007/relationships/media" Target="../media/media14.m4a"/><Relationship Id="rId6" Type="http://schemas.openxmlformats.org/officeDocument/2006/relationships/image" Target="../media/image1.png"/><Relationship Id="rId5" Type="http://schemas.openxmlformats.org/officeDocument/2006/relationships/image" Target="../media/image11.png"/><Relationship Id="rId4"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1.png"/><Relationship Id="rId2" Type="http://schemas.openxmlformats.org/officeDocument/2006/relationships/audio" Target="../media/media15.m4a"/><Relationship Id="rId1" Type="http://schemas.microsoft.com/office/2007/relationships/media" Target="../media/media15.m4a"/><Relationship Id="rId6" Type="http://schemas.openxmlformats.org/officeDocument/2006/relationships/image" Target="../media/image12.png"/><Relationship Id="rId5" Type="http://schemas.openxmlformats.org/officeDocument/2006/relationships/image" Target="../media/image11.png"/><Relationship Id="rId4"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6.m4a"/><Relationship Id="rId1" Type="http://schemas.microsoft.com/office/2007/relationships/media" Target="../media/media16.m4a"/><Relationship Id="rId5" Type="http://schemas.openxmlformats.org/officeDocument/2006/relationships/image" Target="../media/image1.png"/><Relationship Id="rId4" Type="http://schemas.openxmlformats.org/officeDocument/2006/relationships/notesSlide" Target="../notesSlides/notesSlide16.xml"/></Relationships>
</file>

<file path=ppt/slides/_rels/slide17.xml.rels><?xml version="1.0" encoding="UTF-8" standalone="yes"?>
<Relationships xmlns="http://schemas.openxmlformats.org/package/2006/relationships"><Relationship Id="rId8" Type="http://schemas.openxmlformats.org/officeDocument/2006/relationships/diagramQuickStyle" Target="../diagrams/quickStyle5.xml"/><Relationship Id="rId3" Type="http://schemas.openxmlformats.org/officeDocument/2006/relationships/audio" Target="../media/media17.m4a"/><Relationship Id="rId7" Type="http://schemas.openxmlformats.org/officeDocument/2006/relationships/diagramLayout" Target="../diagrams/layout5.xml"/><Relationship Id="rId2" Type="http://schemas.microsoft.com/office/2007/relationships/media" Target="../media/media17.m4a"/><Relationship Id="rId1" Type="http://schemas.openxmlformats.org/officeDocument/2006/relationships/tags" Target="../tags/tag4.xml"/><Relationship Id="rId6" Type="http://schemas.openxmlformats.org/officeDocument/2006/relationships/diagramData" Target="../diagrams/data5.xml"/><Relationship Id="rId11" Type="http://schemas.openxmlformats.org/officeDocument/2006/relationships/image" Target="../media/image1.png"/><Relationship Id="rId5" Type="http://schemas.openxmlformats.org/officeDocument/2006/relationships/notesSlide" Target="../notesSlides/notesSlide17.xml"/><Relationship Id="rId10" Type="http://schemas.microsoft.com/office/2007/relationships/diagramDrawing" Target="../diagrams/drawing5.xml"/><Relationship Id="rId4" Type="http://schemas.openxmlformats.org/officeDocument/2006/relationships/slideLayout" Target="../slideLayouts/slideLayout2.xml"/><Relationship Id="rId9" Type="http://schemas.openxmlformats.org/officeDocument/2006/relationships/diagramColors" Target="../diagrams/colors5.xml"/></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8.m4a"/><Relationship Id="rId1" Type="http://schemas.microsoft.com/office/2007/relationships/media" Target="../media/media18.m4a"/><Relationship Id="rId5" Type="http://schemas.openxmlformats.org/officeDocument/2006/relationships/image" Target="../media/image1.png"/><Relationship Id="rId4" Type="http://schemas.openxmlformats.org/officeDocument/2006/relationships/notesSlide" Target="../notesSlides/notesSlide18.xml"/></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9.m4a"/><Relationship Id="rId1" Type="http://schemas.microsoft.com/office/2007/relationships/media" Target="../media/media19.m4a"/><Relationship Id="rId6" Type="http://schemas.openxmlformats.org/officeDocument/2006/relationships/image" Target="../media/image1.png"/><Relationship Id="rId5" Type="http://schemas.openxmlformats.org/officeDocument/2006/relationships/image" Target="../media/image13.png"/><Relationship Id="rId4" Type="http://schemas.openxmlformats.org/officeDocument/2006/relationships/notesSlide" Target="../notesSlides/notesSlide19.xml"/></Relationships>
</file>

<file path=ppt/slides/_rels/slide2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0.m4a"/><Relationship Id="rId1" Type="http://schemas.microsoft.com/office/2007/relationships/media" Target="../media/media20.m4a"/><Relationship Id="rId5" Type="http://schemas.openxmlformats.org/officeDocument/2006/relationships/image" Target="../media/image1.png"/><Relationship Id="rId4" Type="http://schemas.openxmlformats.org/officeDocument/2006/relationships/notesSlide" Target="../notesSlides/notesSlide20.xml"/></Relationships>
</file>

<file path=ppt/slides/_rels/slide2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1.m4a"/><Relationship Id="rId1" Type="http://schemas.microsoft.com/office/2007/relationships/media" Target="../media/media21.m4a"/><Relationship Id="rId5" Type="http://schemas.openxmlformats.org/officeDocument/2006/relationships/image" Target="../media/image1.png"/><Relationship Id="rId4" Type="http://schemas.openxmlformats.org/officeDocument/2006/relationships/notesSlide" Target="../notesSlides/notesSlide21.xml"/></Relationships>
</file>

<file path=ppt/slides/_rels/slide2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2.m4a"/><Relationship Id="rId1" Type="http://schemas.microsoft.com/office/2007/relationships/media" Target="../media/media22.m4a"/><Relationship Id="rId6" Type="http://schemas.openxmlformats.org/officeDocument/2006/relationships/image" Target="../media/image1.png"/><Relationship Id="rId5" Type="http://schemas.openxmlformats.org/officeDocument/2006/relationships/image" Target="../media/image14.png"/><Relationship Id="rId4" Type="http://schemas.openxmlformats.org/officeDocument/2006/relationships/notesSlide" Target="../notesSlides/notesSlide22.xml"/></Relationships>
</file>

<file path=ppt/slides/_rels/slide2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3.m4a"/><Relationship Id="rId1" Type="http://schemas.microsoft.com/office/2007/relationships/media" Target="../media/media23.m4a"/><Relationship Id="rId5" Type="http://schemas.openxmlformats.org/officeDocument/2006/relationships/image" Target="../media/image1.png"/><Relationship Id="rId4" Type="http://schemas.openxmlformats.org/officeDocument/2006/relationships/notesSlide" Target="../notesSlides/notesSlide23.xml"/></Relationships>
</file>

<file path=ppt/slides/_rels/slide24.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1.png"/><Relationship Id="rId2" Type="http://schemas.openxmlformats.org/officeDocument/2006/relationships/audio" Target="../media/media24.m4a"/><Relationship Id="rId1" Type="http://schemas.microsoft.com/office/2007/relationships/media" Target="../media/media24.m4a"/><Relationship Id="rId6" Type="http://schemas.openxmlformats.org/officeDocument/2006/relationships/image" Target="../media/image16.png"/><Relationship Id="rId5" Type="http://schemas.openxmlformats.org/officeDocument/2006/relationships/image" Target="../media/image15.png"/><Relationship Id="rId4" Type="http://schemas.openxmlformats.org/officeDocument/2006/relationships/notesSlide" Target="../notesSlides/notesSlide24.xml"/></Relationships>
</file>

<file path=ppt/slides/_rels/slide2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5.m4a"/><Relationship Id="rId1" Type="http://schemas.microsoft.com/office/2007/relationships/media" Target="../media/media25.m4a"/><Relationship Id="rId6" Type="http://schemas.openxmlformats.org/officeDocument/2006/relationships/image" Target="../media/image1.png"/><Relationship Id="rId5" Type="http://schemas.openxmlformats.org/officeDocument/2006/relationships/image" Target="../media/image17.png"/><Relationship Id="rId4" Type="http://schemas.openxmlformats.org/officeDocument/2006/relationships/notesSlide" Target="../notesSlides/notesSlide25.xml"/></Relationships>
</file>

<file path=ppt/slides/_rels/slide2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6.m4a"/><Relationship Id="rId1" Type="http://schemas.microsoft.com/office/2007/relationships/media" Target="../media/media26.m4a"/><Relationship Id="rId6" Type="http://schemas.openxmlformats.org/officeDocument/2006/relationships/image" Target="../media/image1.png"/><Relationship Id="rId5" Type="http://schemas.openxmlformats.org/officeDocument/2006/relationships/image" Target="../media/image18.png"/><Relationship Id="rId4" Type="http://schemas.openxmlformats.org/officeDocument/2006/relationships/notesSlide" Target="../notesSlides/notesSlide26.xml"/></Relationships>
</file>

<file path=ppt/slides/_rels/slide2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7.m4a"/><Relationship Id="rId1" Type="http://schemas.microsoft.com/office/2007/relationships/media" Target="../media/media27.m4a"/><Relationship Id="rId6" Type="http://schemas.openxmlformats.org/officeDocument/2006/relationships/image" Target="../media/image1.png"/><Relationship Id="rId5" Type="http://schemas.openxmlformats.org/officeDocument/2006/relationships/hyperlink" Target="https://www.youtube.com/watch?v=RooAKQYif6o" TargetMode="External"/><Relationship Id="rId4" Type="http://schemas.openxmlformats.org/officeDocument/2006/relationships/notesSlide" Target="../notesSlides/notesSlide27.xml"/></Relationships>
</file>

<file path=ppt/slides/_rels/slide28.xml.rels><?xml version="1.0" encoding="UTF-8" standalone="yes"?>
<Relationships xmlns="http://schemas.openxmlformats.org/package/2006/relationships"><Relationship Id="rId8" Type="http://schemas.openxmlformats.org/officeDocument/2006/relationships/diagramQuickStyle" Target="../diagrams/quickStyle6.xml"/><Relationship Id="rId13" Type="http://schemas.openxmlformats.org/officeDocument/2006/relationships/diagramQuickStyle" Target="../diagrams/quickStyle7.xml"/><Relationship Id="rId3" Type="http://schemas.openxmlformats.org/officeDocument/2006/relationships/audio" Target="../media/media28.m4a"/><Relationship Id="rId7" Type="http://schemas.openxmlformats.org/officeDocument/2006/relationships/diagramLayout" Target="../diagrams/layout6.xml"/><Relationship Id="rId12" Type="http://schemas.openxmlformats.org/officeDocument/2006/relationships/diagramLayout" Target="../diagrams/layout7.xml"/><Relationship Id="rId2" Type="http://schemas.microsoft.com/office/2007/relationships/media" Target="../media/media28.m4a"/><Relationship Id="rId16" Type="http://schemas.openxmlformats.org/officeDocument/2006/relationships/image" Target="../media/image1.png"/><Relationship Id="rId1" Type="http://schemas.openxmlformats.org/officeDocument/2006/relationships/tags" Target="../tags/tag5.xml"/><Relationship Id="rId6" Type="http://schemas.openxmlformats.org/officeDocument/2006/relationships/diagramData" Target="../diagrams/data6.xml"/><Relationship Id="rId11" Type="http://schemas.openxmlformats.org/officeDocument/2006/relationships/diagramData" Target="../diagrams/data7.xml"/><Relationship Id="rId5" Type="http://schemas.openxmlformats.org/officeDocument/2006/relationships/notesSlide" Target="../notesSlides/notesSlide28.xml"/><Relationship Id="rId15" Type="http://schemas.microsoft.com/office/2007/relationships/diagramDrawing" Target="../diagrams/drawing7.xml"/><Relationship Id="rId10" Type="http://schemas.microsoft.com/office/2007/relationships/diagramDrawing" Target="../diagrams/drawing6.xml"/><Relationship Id="rId4" Type="http://schemas.openxmlformats.org/officeDocument/2006/relationships/slideLayout" Target="../slideLayouts/slideLayout6.xml"/><Relationship Id="rId9" Type="http://schemas.openxmlformats.org/officeDocument/2006/relationships/diagramColors" Target="../diagrams/colors6.xml"/><Relationship Id="rId14" Type="http://schemas.openxmlformats.org/officeDocument/2006/relationships/diagramColors" Target="../diagrams/colors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E58EE06-9B03-4D70-A63C-13660A9C8F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520A257B-6D54-40C8-8E37-BA113BEB88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61999"/>
            <a:ext cx="2193988" cy="5334001"/>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EF92EDE9-7E29-473D-8499-DB2B585410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7785" y="761999"/>
            <a:ext cx="6856215"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ctrTitle"/>
          </p:nvPr>
        </p:nvSpPr>
        <p:spPr>
          <a:xfrm>
            <a:off x="2529085" y="1083731"/>
            <a:ext cx="6138166" cy="4758797"/>
          </a:xfrm>
        </p:spPr>
        <p:txBody>
          <a:bodyPr anchor="ctr">
            <a:normAutofit/>
          </a:bodyPr>
          <a:lstStyle/>
          <a:p>
            <a:r>
              <a:rPr lang="en-GB" sz="6300"/>
              <a:t>ACTUS REUS</a:t>
            </a:r>
          </a:p>
        </p:txBody>
      </p:sp>
      <p:sp>
        <p:nvSpPr>
          <p:cNvPr id="3" name="Subtitle 2"/>
          <p:cNvSpPr>
            <a:spLocks noGrp="1"/>
          </p:cNvSpPr>
          <p:nvPr>
            <p:ph type="subTitle" idx="1"/>
          </p:nvPr>
        </p:nvSpPr>
        <p:spPr>
          <a:xfrm>
            <a:off x="271210" y="1151995"/>
            <a:ext cx="1681478" cy="4690534"/>
          </a:xfrm>
        </p:spPr>
        <p:txBody>
          <a:bodyPr anchor="ctr">
            <a:normAutofit/>
          </a:bodyPr>
          <a:lstStyle/>
          <a:p>
            <a:pPr algn="r"/>
            <a:r>
              <a:rPr lang="en-GB" sz="2400" dirty="0">
                <a:solidFill>
                  <a:schemeClr val="tx1">
                    <a:lumMod val="75000"/>
                    <a:lumOff val="25000"/>
                  </a:schemeClr>
                </a:solidFill>
              </a:rPr>
              <a:t>Criminal law lecture 1: Laura Humphries</a:t>
            </a:r>
          </a:p>
        </p:txBody>
      </p:sp>
      <p:pic>
        <p:nvPicPr>
          <p:cNvPr id="5" name="Audio 4">
            <a:hlinkClick r:id="" action="ppaction://media"/>
            <a:extLst>
              <a:ext uri="{FF2B5EF4-FFF2-40B4-BE49-F238E27FC236}">
                <a16:creationId xmlns:a16="http://schemas.microsoft.com/office/drawing/2014/main" id="{1E6C270D-D849-47DD-97CA-662902A81A23}"/>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623300" y="6337300"/>
            <a:ext cx="304800" cy="304800"/>
          </a:xfrm>
          <a:prstGeom prst="rect">
            <a:avLst/>
          </a:prstGeom>
        </p:spPr>
      </p:pic>
    </p:spTree>
    <p:extLst>
      <p:ext uri="{BB962C8B-B14F-4D97-AF65-F5344CB8AC3E}">
        <p14:creationId xmlns:p14="http://schemas.microsoft.com/office/powerpoint/2010/main" val="2919282304"/>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2000" advTm="40620"/>
    </mc:Choice>
    <mc:Fallback>
      <p:transition spd="slow" advTm="4062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10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1DFCBE5-52C1-48A9-89CF-E7D68CCA16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EB17C8F6-D357-4254-BBAC-96B01EEBE1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647203"/>
            <a:ext cx="8780525" cy="2572622"/>
          </a:xfrm>
          <a:prstGeom prst="rect">
            <a:avLst/>
          </a:prstGeom>
          <a:solidFill>
            <a:srgbClr val="878A8B">
              <a:alpha val="9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797768" y="4049486"/>
            <a:ext cx="3619110" cy="1883228"/>
          </a:xfrm>
        </p:spPr>
        <p:txBody>
          <a:bodyPr>
            <a:normAutofit/>
          </a:bodyPr>
          <a:lstStyle/>
          <a:p>
            <a:pPr algn="r"/>
            <a:r>
              <a:rPr lang="en-GB" sz="3800"/>
              <a:t>STRUCTURE OF A CRIME</a:t>
            </a:r>
          </a:p>
        </p:txBody>
      </p:sp>
      <p:pic>
        <p:nvPicPr>
          <p:cNvPr id="4" name="Picture 3"/>
          <p:cNvPicPr>
            <a:picLocks noChangeAspect="1"/>
          </p:cNvPicPr>
          <p:nvPr/>
        </p:nvPicPr>
        <p:blipFill>
          <a:blip r:embed="rId5"/>
          <a:stretch>
            <a:fillRect/>
          </a:stretch>
        </p:blipFill>
        <p:spPr>
          <a:xfrm>
            <a:off x="797768" y="856838"/>
            <a:ext cx="3592495" cy="2280342"/>
          </a:xfrm>
          <a:prstGeom prst="rect">
            <a:avLst/>
          </a:prstGeom>
        </p:spPr>
      </p:pic>
      <p:pic>
        <p:nvPicPr>
          <p:cNvPr id="5" name="Picture 4"/>
          <p:cNvPicPr>
            <a:picLocks noChangeAspect="1"/>
          </p:cNvPicPr>
          <p:nvPr/>
        </p:nvPicPr>
        <p:blipFill>
          <a:blip r:embed="rId6"/>
          <a:stretch>
            <a:fillRect/>
          </a:stretch>
        </p:blipFill>
        <p:spPr>
          <a:xfrm>
            <a:off x="4753737" y="801689"/>
            <a:ext cx="3592494" cy="2390641"/>
          </a:xfrm>
          <a:prstGeom prst="rect">
            <a:avLst/>
          </a:prstGeom>
        </p:spPr>
      </p:pic>
      <p:sp>
        <p:nvSpPr>
          <p:cNvPr id="3" name="Content Placeholder 2"/>
          <p:cNvSpPr>
            <a:spLocks noGrp="1"/>
          </p:cNvSpPr>
          <p:nvPr>
            <p:ph idx="1"/>
          </p:nvPr>
        </p:nvSpPr>
        <p:spPr>
          <a:xfrm>
            <a:off x="4753737" y="4049485"/>
            <a:ext cx="3634613" cy="1883229"/>
          </a:xfrm>
        </p:spPr>
        <p:txBody>
          <a:bodyPr>
            <a:normAutofit/>
          </a:bodyPr>
          <a:lstStyle/>
          <a:p>
            <a:pPr marL="0" indent="0">
              <a:buNone/>
            </a:pPr>
            <a:r>
              <a:rPr lang="en-GB" sz="1600" b="1">
                <a:solidFill>
                  <a:srgbClr val="FFFFFF"/>
                </a:solidFill>
              </a:rPr>
              <a:t>INTERNAL ELEMENTS: ACTUS REUS</a:t>
            </a:r>
          </a:p>
          <a:p>
            <a:pPr marL="0" indent="0">
              <a:buNone/>
            </a:pPr>
            <a:r>
              <a:rPr lang="en-GB" sz="1600" b="1">
                <a:solidFill>
                  <a:srgbClr val="FFFFFF"/>
                </a:solidFill>
              </a:rPr>
              <a:t>‘Guilty Act’</a:t>
            </a:r>
          </a:p>
          <a:p>
            <a:pPr marL="0" indent="0">
              <a:buNone/>
            </a:pPr>
            <a:endParaRPr lang="en-GB" sz="1600" b="1">
              <a:solidFill>
                <a:srgbClr val="FFFFFF"/>
              </a:solidFill>
            </a:endParaRPr>
          </a:p>
          <a:p>
            <a:pPr marL="0" indent="0">
              <a:buNone/>
            </a:pPr>
            <a:r>
              <a:rPr lang="en-GB" sz="1600" b="1">
                <a:solidFill>
                  <a:srgbClr val="FFFFFF"/>
                </a:solidFill>
              </a:rPr>
              <a:t>EXTERNAL ELEMENTS: MENS REA</a:t>
            </a:r>
          </a:p>
          <a:p>
            <a:pPr marL="0" indent="0">
              <a:buNone/>
            </a:pPr>
            <a:r>
              <a:rPr lang="en-GB" sz="1600" b="1">
                <a:solidFill>
                  <a:srgbClr val="FFFFFF"/>
                </a:solidFill>
              </a:rPr>
              <a:t>‘Guilty mind’</a:t>
            </a:r>
          </a:p>
        </p:txBody>
      </p:sp>
      <p:pic>
        <p:nvPicPr>
          <p:cNvPr id="6" name="Audio 5">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8318500" y="6032500"/>
            <a:ext cx="609600" cy="609600"/>
          </a:xfrm>
          <a:prstGeom prst="rect">
            <a:avLst/>
          </a:prstGeom>
        </p:spPr>
      </p:pic>
    </p:spTree>
    <p:extLst>
      <p:ext uri="{BB962C8B-B14F-4D97-AF65-F5344CB8AC3E}">
        <p14:creationId xmlns:p14="http://schemas.microsoft.com/office/powerpoint/2010/main" val="948593806"/>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2000" advTm="158180"/>
    </mc:Choice>
    <mc:Fallback>
      <p:transition spd="slow" advTm="15818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p:txBody>
          <a:bodyPr/>
          <a:lstStyle/>
          <a:p>
            <a:r>
              <a:rPr lang="en-GB" dirty="0" err="1"/>
              <a:t>Actus</a:t>
            </a:r>
            <a:r>
              <a:rPr lang="en-GB" dirty="0"/>
              <a:t> Reus </a:t>
            </a:r>
            <a:r>
              <a:rPr lang="en-GB" b="1" i="1" dirty="0"/>
              <a:t>can</a:t>
            </a:r>
            <a:r>
              <a:rPr lang="en-GB" dirty="0"/>
              <a:t> consist of:</a:t>
            </a:r>
          </a:p>
        </p:txBody>
      </p:sp>
      <p:graphicFrame>
        <p:nvGraphicFramePr>
          <p:cNvPr id="2" name="Content Placeholder 1"/>
          <p:cNvGraphicFramePr>
            <a:graphicFrameLocks noGrp="1"/>
          </p:cNvGraphicFramePr>
          <p:nvPr>
            <p:ph idx="1"/>
            <p:extLst>
              <p:ext uri="{D42A27DB-BD31-4B8C-83A1-F6EECF244321}">
                <p14:modId xmlns:p14="http://schemas.microsoft.com/office/powerpoint/2010/main" val="2164054992"/>
              </p:ext>
            </p:extLst>
          </p:nvPr>
        </p:nvGraphicFramePr>
        <p:xfrm>
          <a:off x="2901950" y="863600"/>
          <a:ext cx="5486400" cy="5121275"/>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pic>
        <p:nvPicPr>
          <p:cNvPr id="3" name="Audio 2">
            <a:hlinkClick r:id="" action="ppaction://media"/>
          </p:cNvPr>
          <p:cNvPicPr>
            <a:picLocks noChangeAspect="1"/>
          </p:cNvPicPr>
          <p:nvPr>
            <a:audioFile r:link="rId3"/>
            <p:extLst>
              <p:ext uri="{DAA4B4D4-6D71-4841-9C94-3DE7FCFB9230}">
                <p14:media xmlns:p14="http://schemas.microsoft.com/office/powerpoint/2010/main" r:embed="rId2"/>
              </p:ext>
            </p:extLst>
          </p:nvPr>
        </p:nvPicPr>
        <p:blipFill>
          <a:blip r:embed="rId11"/>
          <a:stretch>
            <a:fillRect/>
          </a:stretch>
        </p:blipFill>
        <p:spPr>
          <a:xfrm>
            <a:off x="8318500" y="6032500"/>
            <a:ext cx="609600" cy="609600"/>
          </a:xfrm>
          <a:prstGeom prst="rect">
            <a:avLst/>
          </a:prstGeom>
        </p:spPr>
      </p:pic>
    </p:spTree>
    <p:custDataLst>
      <p:tags r:id="rId1"/>
    </p:custDataLst>
    <p:extLst>
      <p:ext uri="{BB962C8B-B14F-4D97-AF65-F5344CB8AC3E}">
        <p14:creationId xmlns:p14="http://schemas.microsoft.com/office/powerpoint/2010/main" val="2471132667"/>
      </p:ext>
    </p:extLst>
  </p:cSld>
  <p:clrMapOvr>
    <a:masterClrMapping/>
  </p:clrMapOvr>
  <mc:AlternateContent xmlns:mc="http://schemas.openxmlformats.org/markup-compatibility/2006">
    <mc:Choice xmlns:p14="http://schemas.microsoft.com/office/powerpoint/2010/main" Requires="p14">
      <p:transition spd="slow" p14:dur="2000" advTm="44517"/>
    </mc:Choice>
    <mc:Fallback>
      <p:transition spd="slow" advTm="4451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2">
                                            <p:graphicEl>
                                              <a:dgm id="{8120CC99-D086-4A43-ACB1-280FC7727B66}"/>
                                            </p:graphicEl>
                                          </p:spTgt>
                                        </p:tgtEl>
                                        <p:attrNameLst>
                                          <p:attrName>style.visibility</p:attrName>
                                        </p:attrNameLst>
                                      </p:cBhvr>
                                      <p:to>
                                        <p:strVal val="visible"/>
                                      </p:to>
                                    </p:set>
                                    <p:animEffect transition="in" filter="fade">
                                      <p:cBhvr>
                                        <p:cTn id="11" dur="500"/>
                                        <p:tgtEl>
                                          <p:spTgt spid="2">
                                            <p:graphicEl>
                                              <a:dgm id="{8120CC99-D086-4A43-ACB1-280FC7727B66}"/>
                                            </p:graphicEl>
                                          </p:spTgt>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grpId="0" nodeType="clickEffect">
                                  <p:stCondLst>
                                    <p:cond delay="0"/>
                                  </p:stCondLst>
                                  <p:childTnLst>
                                    <p:set>
                                      <p:cBhvr>
                                        <p:cTn id="15" dur="1" fill="hold">
                                          <p:stCondLst>
                                            <p:cond delay="0"/>
                                          </p:stCondLst>
                                        </p:cTn>
                                        <p:tgtEl>
                                          <p:spTgt spid="2">
                                            <p:graphicEl>
                                              <a:dgm id="{3496C78A-8954-4CF3-8109-0913956CF170}"/>
                                            </p:graphicEl>
                                          </p:spTgt>
                                        </p:tgtEl>
                                        <p:attrNameLst>
                                          <p:attrName>style.visibility</p:attrName>
                                        </p:attrNameLst>
                                      </p:cBhvr>
                                      <p:to>
                                        <p:strVal val="visible"/>
                                      </p:to>
                                    </p:set>
                                    <p:animEffect transition="in" filter="fade">
                                      <p:cBhvr>
                                        <p:cTn id="16" dur="500"/>
                                        <p:tgtEl>
                                          <p:spTgt spid="2">
                                            <p:graphicEl>
                                              <a:dgm id="{3496C78A-8954-4CF3-8109-0913956CF170}"/>
                                            </p:graphicEl>
                                          </p:spTgt>
                                        </p:tgtEl>
                                      </p:cBhvr>
                                    </p:animEffect>
                                  </p:childTnLst>
                                </p:cTn>
                              </p:par>
                              <p:par>
                                <p:cTn id="17" presetID="10" presetClass="entr" presetSubtype="0" fill="hold" grpId="0" nodeType="withEffect">
                                  <p:stCondLst>
                                    <p:cond delay="0"/>
                                  </p:stCondLst>
                                  <p:childTnLst>
                                    <p:set>
                                      <p:cBhvr>
                                        <p:cTn id="18" dur="1" fill="hold">
                                          <p:stCondLst>
                                            <p:cond delay="0"/>
                                          </p:stCondLst>
                                        </p:cTn>
                                        <p:tgtEl>
                                          <p:spTgt spid="2">
                                            <p:graphicEl>
                                              <a:dgm id="{A3E43139-F2A2-4F88-ACC2-34BE478A4226}"/>
                                            </p:graphicEl>
                                          </p:spTgt>
                                        </p:tgtEl>
                                        <p:attrNameLst>
                                          <p:attrName>style.visibility</p:attrName>
                                        </p:attrNameLst>
                                      </p:cBhvr>
                                      <p:to>
                                        <p:strVal val="visible"/>
                                      </p:to>
                                    </p:set>
                                    <p:animEffect transition="in" filter="fade">
                                      <p:cBhvr>
                                        <p:cTn id="19" dur="500"/>
                                        <p:tgtEl>
                                          <p:spTgt spid="2">
                                            <p:graphicEl>
                                              <a:dgm id="{A3E43139-F2A2-4F88-ACC2-34BE478A4226}"/>
                                            </p:graphicEl>
                                          </p:spTgt>
                                        </p:tgtEl>
                                      </p:cBhvr>
                                    </p:animEffect>
                                  </p:childTnLst>
                                </p:cTn>
                              </p:par>
                            </p:childTnLst>
                          </p:cTn>
                        </p:par>
                      </p:childTnLst>
                    </p:cTn>
                  </p:par>
                  <p:par>
                    <p:cTn id="20" fill="hold">
                      <p:stCondLst>
                        <p:cond delay="indefinite"/>
                      </p:stCondLst>
                      <p:childTnLst>
                        <p:par>
                          <p:cTn id="21" fill="hold">
                            <p:stCondLst>
                              <p:cond delay="0"/>
                            </p:stCondLst>
                            <p:childTnLst>
                              <p:par>
                                <p:cTn id="22" presetID="10" presetClass="entr" presetSubtype="0" fill="hold" grpId="0" nodeType="clickEffect">
                                  <p:stCondLst>
                                    <p:cond delay="0"/>
                                  </p:stCondLst>
                                  <p:childTnLst>
                                    <p:set>
                                      <p:cBhvr>
                                        <p:cTn id="23" dur="1" fill="hold">
                                          <p:stCondLst>
                                            <p:cond delay="0"/>
                                          </p:stCondLst>
                                        </p:cTn>
                                        <p:tgtEl>
                                          <p:spTgt spid="2">
                                            <p:graphicEl>
                                              <a:dgm id="{481B1E4C-B887-4405-AEA6-517708F8BA2F}"/>
                                            </p:graphicEl>
                                          </p:spTgt>
                                        </p:tgtEl>
                                        <p:attrNameLst>
                                          <p:attrName>style.visibility</p:attrName>
                                        </p:attrNameLst>
                                      </p:cBhvr>
                                      <p:to>
                                        <p:strVal val="visible"/>
                                      </p:to>
                                    </p:set>
                                    <p:animEffect transition="in" filter="fade">
                                      <p:cBhvr>
                                        <p:cTn id="24" dur="500"/>
                                        <p:tgtEl>
                                          <p:spTgt spid="2">
                                            <p:graphicEl>
                                              <a:dgm id="{481B1E4C-B887-4405-AEA6-517708F8BA2F}"/>
                                            </p:graphicEl>
                                          </p:spTgt>
                                        </p:tgtEl>
                                      </p:cBhvr>
                                    </p:animEffect>
                                  </p:childTnLst>
                                </p:cTn>
                              </p:par>
                              <p:par>
                                <p:cTn id="25" presetID="10" presetClass="entr" presetSubtype="0" fill="hold" grpId="0" nodeType="withEffect">
                                  <p:stCondLst>
                                    <p:cond delay="0"/>
                                  </p:stCondLst>
                                  <p:childTnLst>
                                    <p:set>
                                      <p:cBhvr>
                                        <p:cTn id="26" dur="1" fill="hold">
                                          <p:stCondLst>
                                            <p:cond delay="0"/>
                                          </p:stCondLst>
                                        </p:cTn>
                                        <p:tgtEl>
                                          <p:spTgt spid="2">
                                            <p:graphicEl>
                                              <a:dgm id="{E1D580E9-E485-4344-B5D9-F3C62878DBE9}"/>
                                            </p:graphicEl>
                                          </p:spTgt>
                                        </p:tgtEl>
                                        <p:attrNameLst>
                                          <p:attrName>style.visibility</p:attrName>
                                        </p:attrNameLst>
                                      </p:cBhvr>
                                      <p:to>
                                        <p:strVal val="visible"/>
                                      </p:to>
                                    </p:set>
                                    <p:animEffect transition="in" filter="fade">
                                      <p:cBhvr>
                                        <p:cTn id="27" dur="500"/>
                                        <p:tgtEl>
                                          <p:spTgt spid="2">
                                            <p:graphicEl>
                                              <a:dgm id="{E1D580E9-E485-4344-B5D9-F3C62878DBE9}"/>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2">
                                            <p:graphicEl>
                                              <a:dgm id="{BC347F99-29F1-423E-B166-3192DE637446}"/>
                                            </p:graphicEl>
                                          </p:spTgt>
                                        </p:tgtEl>
                                        <p:attrNameLst>
                                          <p:attrName>style.visibility</p:attrName>
                                        </p:attrNameLst>
                                      </p:cBhvr>
                                      <p:to>
                                        <p:strVal val="visible"/>
                                      </p:to>
                                    </p:set>
                                    <p:animEffect transition="in" filter="fade">
                                      <p:cBhvr>
                                        <p:cTn id="32" dur="500"/>
                                        <p:tgtEl>
                                          <p:spTgt spid="2">
                                            <p:graphicEl>
                                              <a:dgm id="{BC347F99-29F1-423E-B166-3192DE637446}"/>
                                            </p:graphicEl>
                                          </p:spTgt>
                                        </p:tgtEl>
                                      </p:cBhvr>
                                    </p:animEffect>
                                  </p:childTnLst>
                                </p:cTn>
                              </p:par>
                              <p:par>
                                <p:cTn id="33" presetID="10" presetClass="entr" presetSubtype="0" fill="hold" grpId="0" nodeType="withEffect">
                                  <p:stCondLst>
                                    <p:cond delay="0"/>
                                  </p:stCondLst>
                                  <p:childTnLst>
                                    <p:set>
                                      <p:cBhvr>
                                        <p:cTn id="34" dur="1" fill="hold">
                                          <p:stCondLst>
                                            <p:cond delay="0"/>
                                          </p:stCondLst>
                                        </p:cTn>
                                        <p:tgtEl>
                                          <p:spTgt spid="2">
                                            <p:graphicEl>
                                              <a:dgm id="{0B80EA2D-C194-4A29-8C35-E427097F3B2D}"/>
                                            </p:graphicEl>
                                          </p:spTgt>
                                        </p:tgtEl>
                                        <p:attrNameLst>
                                          <p:attrName>style.visibility</p:attrName>
                                        </p:attrNameLst>
                                      </p:cBhvr>
                                      <p:to>
                                        <p:strVal val="visible"/>
                                      </p:to>
                                    </p:set>
                                    <p:animEffect transition="in" filter="fade">
                                      <p:cBhvr>
                                        <p:cTn id="35" dur="500"/>
                                        <p:tgtEl>
                                          <p:spTgt spid="2">
                                            <p:graphicEl>
                                              <a:dgm id="{0B80EA2D-C194-4A29-8C35-E427097F3B2D}"/>
                                            </p:graphicEl>
                                          </p:spTgt>
                                        </p:tgtEl>
                                      </p:cBhvr>
                                    </p:animEffect>
                                  </p:childTnLst>
                                </p:cTn>
                              </p:par>
                            </p:childTnLst>
                          </p:cTn>
                        </p:par>
                      </p:childTnLst>
                    </p:cTn>
                  </p:par>
                  <p:par>
                    <p:cTn id="36" fill="hold">
                      <p:stCondLst>
                        <p:cond delay="indefinite"/>
                      </p:stCondLst>
                      <p:childTnLst>
                        <p:par>
                          <p:cTn id="37" fill="hold">
                            <p:stCondLst>
                              <p:cond delay="0"/>
                            </p:stCondLst>
                            <p:childTnLst>
                              <p:par>
                                <p:cTn id="38" presetID="10" presetClass="entr" presetSubtype="0" fill="hold" grpId="0" nodeType="clickEffect">
                                  <p:stCondLst>
                                    <p:cond delay="0"/>
                                  </p:stCondLst>
                                  <p:childTnLst>
                                    <p:set>
                                      <p:cBhvr>
                                        <p:cTn id="39" dur="1" fill="hold">
                                          <p:stCondLst>
                                            <p:cond delay="0"/>
                                          </p:stCondLst>
                                        </p:cTn>
                                        <p:tgtEl>
                                          <p:spTgt spid="2">
                                            <p:graphicEl>
                                              <a:dgm id="{C3794657-66FC-4885-A57A-7C6C6E1331A9}"/>
                                            </p:graphicEl>
                                          </p:spTgt>
                                        </p:tgtEl>
                                        <p:attrNameLst>
                                          <p:attrName>style.visibility</p:attrName>
                                        </p:attrNameLst>
                                      </p:cBhvr>
                                      <p:to>
                                        <p:strVal val="visible"/>
                                      </p:to>
                                    </p:set>
                                    <p:animEffect transition="in" filter="fade">
                                      <p:cBhvr>
                                        <p:cTn id="40" dur="500"/>
                                        <p:tgtEl>
                                          <p:spTgt spid="2">
                                            <p:graphicEl>
                                              <a:dgm id="{C3794657-66FC-4885-A57A-7C6C6E1331A9}"/>
                                            </p:graphicEl>
                                          </p:spTgt>
                                        </p:tgtEl>
                                      </p:cBhvr>
                                    </p:animEffect>
                                  </p:childTnLst>
                                </p:cTn>
                              </p:par>
                              <p:par>
                                <p:cTn id="41" presetID="10" presetClass="entr" presetSubtype="0" fill="hold" grpId="0" nodeType="withEffect">
                                  <p:stCondLst>
                                    <p:cond delay="0"/>
                                  </p:stCondLst>
                                  <p:childTnLst>
                                    <p:set>
                                      <p:cBhvr>
                                        <p:cTn id="42" dur="1" fill="hold">
                                          <p:stCondLst>
                                            <p:cond delay="0"/>
                                          </p:stCondLst>
                                        </p:cTn>
                                        <p:tgtEl>
                                          <p:spTgt spid="2">
                                            <p:graphicEl>
                                              <a:dgm id="{DF173682-F3D6-418E-B079-A703E3C80F43}"/>
                                            </p:graphicEl>
                                          </p:spTgt>
                                        </p:tgtEl>
                                        <p:attrNameLst>
                                          <p:attrName>style.visibility</p:attrName>
                                        </p:attrNameLst>
                                      </p:cBhvr>
                                      <p:to>
                                        <p:strVal val="visible"/>
                                      </p:to>
                                    </p:set>
                                    <p:animEffect transition="in" filter="fade">
                                      <p:cBhvr>
                                        <p:cTn id="43" dur="500"/>
                                        <p:tgtEl>
                                          <p:spTgt spid="2">
                                            <p:graphicEl>
                                              <a:dgm id="{DF173682-F3D6-418E-B079-A703E3C80F43}"/>
                                            </p:graphicEl>
                                          </p:spTgt>
                                        </p:tgtEl>
                                      </p:cBhvr>
                                    </p:animEffect>
                                  </p:childTnLst>
                                </p:cTn>
                              </p:par>
                            </p:childTnLst>
                          </p:cTn>
                        </p:par>
                      </p:childTnLst>
                    </p:cTn>
                  </p:par>
                  <p:par>
                    <p:cTn id="44" fill="hold">
                      <p:stCondLst>
                        <p:cond delay="indefinite"/>
                      </p:stCondLst>
                      <p:childTnLst>
                        <p:par>
                          <p:cTn id="45" fill="hold">
                            <p:stCondLst>
                              <p:cond delay="0"/>
                            </p:stCondLst>
                            <p:childTnLst>
                              <p:par>
                                <p:cTn id="46" presetID="10" presetClass="entr" presetSubtype="0" fill="hold" grpId="0" nodeType="clickEffect">
                                  <p:stCondLst>
                                    <p:cond delay="0"/>
                                  </p:stCondLst>
                                  <p:childTnLst>
                                    <p:set>
                                      <p:cBhvr>
                                        <p:cTn id="47" dur="1" fill="hold">
                                          <p:stCondLst>
                                            <p:cond delay="0"/>
                                          </p:stCondLst>
                                        </p:cTn>
                                        <p:tgtEl>
                                          <p:spTgt spid="2">
                                            <p:graphicEl>
                                              <a:dgm id="{6C1EABCD-0D17-45DD-96E3-CEB0648522EB}"/>
                                            </p:graphicEl>
                                          </p:spTgt>
                                        </p:tgtEl>
                                        <p:attrNameLst>
                                          <p:attrName>style.visibility</p:attrName>
                                        </p:attrNameLst>
                                      </p:cBhvr>
                                      <p:to>
                                        <p:strVal val="visible"/>
                                      </p:to>
                                    </p:set>
                                    <p:animEffect transition="in" filter="fade">
                                      <p:cBhvr>
                                        <p:cTn id="48" dur="500"/>
                                        <p:tgtEl>
                                          <p:spTgt spid="2">
                                            <p:graphicEl>
                                              <a:dgm id="{6C1EABCD-0D17-45DD-96E3-CEB0648522EB}"/>
                                            </p:graphicEl>
                                          </p:spTgt>
                                        </p:tgtEl>
                                      </p:cBhvr>
                                    </p:animEffect>
                                  </p:childTnLst>
                                </p:cTn>
                              </p:par>
                              <p:par>
                                <p:cTn id="49" presetID="10" presetClass="entr" presetSubtype="0" fill="hold" grpId="0" nodeType="withEffect">
                                  <p:stCondLst>
                                    <p:cond delay="0"/>
                                  </p:stCondLst>
                                  <p:childTnLst>
                                    <p:set>
                                      <p:cBhvr>
                                        <p:cTn id="50" dur="1" fill="hold">
                                          <p:stCondLst>
                                            <p:cond delay="0"/>
                                          </p:stCondLst>
                                        </p:cTn>
                                        <p:tgtEl>
                                          <p:spTgt spid="2">
                                            <p:graphicEl>
                                              <a:dgm id="{243AAC52-3B28-4D82-8CE5-922586BC09F3}"/>
                                            </p:graphicEl>
                                          </p:spTgt>
                                        </p:tgtEl>
                                        <p:attrNameLst>
                                          <p:attrName>style.visibility</p:attrName>
                                        </p:attrNameLst>
                                      </p:cBhvr>
                                      <p:to>
                                        <p:strVal val="visible"/>
                                      </p:to>
                                    </p:set>
                                    <p:animEffect transition="in" filter="fade">
                                      <p:cBhvr>
                                        <p:cTn id="51" dur="500"/>
                                        <p:tgtEl>
                                          <p:spTgt spid="2">
                                            <p:graphicEl>
                                              <a:dgm id="{243AAC52-3B28-4D82-8CE5-922586BC09F3}"/>
                                            </p:graphicEl>
                                          </p:spTgt>
                                        </p:tgtEl>
                                      </p:cBhvr>
                                    </p:animEffect>
                                  </p:childTnLst>
                                </p:cTn>
                              </p:par>
                            </p:childTnLst>
                          </p:cTn>
                        </p:par>
                      </p:childTnLst>
                    </p:cTn>
                  </p:par>
                  <p:par>
                    <p:cTn id="52" fill="hold">
                      <p:stCondLst>
                        <p:cond delay="indefinite"/>
                      </p:stCondLst>
                      <p:childTnLst>
                        <p:par>
                          <p:cTn id="53" fill="hold">
                            <p:stCondLst>
                              <p:cond delay="0"/>
                            </p:stCondLst>
                            <p:childTnLst>
                              <p:par>
                                <p:cTn id="54" presetID="10" presetClass="entr" presetSubtype="0" fill="hold" grpId="0" nodeType="clickEffect">
                                  <p:stCondLst>
                                    <p:cond delay="0"/>
                                  </p:stCondLst>
                                  <p:childTnLst>
                                    <p:set>
                                      <p:cBhvr>
                                        <p:cTn id="55" dur="1" fill="hold">
                                          <p:stCondLst>
                                            <p:cond delay="0"/>
                                          </p:stCondLst>
                                        </p:cTn>
                                        <p:tgtEl>
                                          <p:spTgt spid="2">
                                            <p:graphicEl>
                                              <a:dgm id="{7A0E7EE6-B497-44A3-BC19-F8777000A058}"/>
                                            </p:graphicEl>
                                          </p:spTgt>
                                        </p:tgtEl>
                                        <p:attrNameLst>
                                          <p:attrName>style.visibility</p:attrName>
                                        </p:attrNameLst>
                                      </p:cBhvr>
                                      <p:to>
                                        <p:strVal val="visible"/>
                                      </p:to>
                                    </p:set>
                                    <p:animEffect transition="in" filter="fade">
                                      <p:cBhvr>
                                        <p:cTn id="56" dur="500"/>
                                        <p:tgtEl>
                                          <p:spTgt spid="2">
                                            <p:graphicEl>
                                              <a:dgm id="{7A0E7EE6-B497-44A3-BC19-F8777000A058}"/>
                                            </p:graphicEl>
                                          </p:spTgt>
                                        </p:tgtEl>
                                      </p:cBhvr>
                                    </p:animEffect>
                                  </p:childTnLst>
                                </p:cTn>
                              </p:par>
                              <p:par>
                                <p:cTn id="57" presetID="10" presetClass="entr" presetSubtype="0" fill="hold" grpId="0" nodeType="withEffect">
                                  <p:stCondLst>
                                    <p:cond delay="0"/>
                                  </p:stCondLst>
                                  <p:childTnLst>
                                    <p:set>
                                      <p:cBhvr>
                                        <p:cTn id="58" dur="1" fill="hold">
                                          <p:stCondLst>
                                            <p:cond delay="0"/>
                                          </p:stCondLst>
                                        </p:cTn>
                                        <p:tgtEl>
                                          <p:spTgt spid="2">
                                            <p:graphicEl>
                                              <a:dgm id="{F6C44748-5E46-4E02-910D-635E5339FC89}"/>
                                            </p:graphicEl>
                                          </p:spTgt>
                                        </p:tgtEl>
                                        <p:attrNameLst>
                                          <p:attrName>style.visibility</p:attrName>
                                        </p:attrNameLst>
                                      </p:cBhvr>
                                      <p:to>
                                        <p:strVal val="visible"/>
                                      </p:to>
                                    </p:set>
                                    <p:animEffect transition="in" filter="fade">
                                      <p:cBhvr>
                                        <p:cTn id="59" dur="500"/>
                                        <p:tgtEl>
                                          <p:spTgt spid="2">
                                            <p:graphicEl>
                                              <a:dgm id="{F6C44748-5E46-4E02-910D-635E5339FC89}"/>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60" fill="hold" display="0">
                  <p:stCondLst>
                    <p:cond delay="indefinite"/>
                  </p:stCondLst>
                  <p:endCondLst>
                    <p:cond evt="onStopAudio" delay="0">
                      <p:tgtEl>
                        <p:sldTgt/>
                      </p:tgtEl>
                    </p:cond>
                  </p:endCondLst>
                </p:cTn>
                <p:tgtEl>
                  <p:spTgt spid="3"/>
                </p:tgtEl>
              </p:cMediaNode>
            </p:audio>
          </p:childTnLst>
        </p:cTn>
      </p:par>
    </p:tnLst>
    <p:bldLst>
      <p:bldGraphic spid="2" grpId="0">
        <p:bldSub>
          <a:bldDgm bld="one"/>
        </p:bldSub>
      </p:bldGraphic>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9DC5A77-10C9-4ECF-B7EB-8D917F36A9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2FFE28B5-FB16-49A9-B851-3C35FAC0CA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58952"/>
            <a:ext cx="8179482" cy="165113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2" name="Title 1"/>
          <p:cNvSpPr>
            <a:spLocks noGrp="1"/>
          </p:cNvSpPr>
          <p:nvPr>
            <p:ph type="title"/>
          </p:nvPr>
        </p:nvSpPr>
        <p:spPr>
          <a:xfrm>
            <a:off x="1200565" y="1087374"/>
            <a:ext cx="6737617" cy="1000978"/>
          </a:xfrm>
        </p:spPr>
        <p:txBody>
          <a:bodyPr>
            <a:normAutofit/>
          </a:bodyPr>
          <a:lstStyle/>
          <a:p>
            <a:r>
              <a:rPr lang="en-GB" dirty="0"/>
              <a:t>Example of Actus Reus</a:t>
            </a:r>
          </a:p>
        </p:txBody>
      </p:sp>
      <p:sp>
        <p:nvSpPr>
          <p:cNvPr id="12" name="Rectangle 11">
            <a:extLst>
              <a:ext uri="{FF2B5EF4-FFF2-40B4-BE49-F238E27FC236}">
                <a16:creationId xmlns:a16="http://schemas.microsoft.com/office/drawing/2014/main" id="{01014442-855A-4E0F-8D09-C314661A48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60899" y="758952"/>
            <a:ext cx="889035" cy="1651133"/>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9B1ABF09-86CF-414E-88A5-2B84CC7232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 y="2526526"/>
            <a:ext cx="877276" cy="3563378"/>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6" name="Rectangle 15">
            <a:extLst>
              <a:ext uri="{FF2B5EF4-FFF2-40B4-BE49-F238E27FC236}">
                <a16:creationId xmlns:a16="http://schemas.microsoft.com/office/drawing/2014/main" id="{3FE91770-CDBB-4D24-94E5-AD484F36CE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9264" y="2526526"/>
            <a:ext cx="8190670" cy="3563377"/>
          </a:xfrm>
          <a:prstGeom prst="rect">
            <a:avLst/>
          </a:prstGeom>
          <a:solidFill>
            <a:schemeClr val="bg2">
              <a:lumMod val="60000"/>
              <a:lumOff val="40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3" name="Content Placeholder 2"/>
          <p:cNvSpPr>
            <a:spLocks noGrp="1"/>
          </p:cNvSpPr>
          <p:nvPr>
            <p:ph idx="1"/>
          </p:nvPr>
        </p:nvSpPr>
        <p:spPr>
          <a:xfrm>
            <a:off x="1200564" y="2535446"/>
            <a:ext cx="6737617" cy="3554457"/>
          </a:xfrm>
        </p:spPr>
        <p:txBody>
          <a:bodyPr>
            <a:normAutofit/>
          </a:bodyPr>
          <a:lstStyle/>
          <a:p>
            <a:r>
              <a:rPr lang="en-GB" sz="2400" dirty="0">
                <a:solidFill>
                  <a:schemeClr val="tx1"/>
                </a:solidFill>
              </a:rPr>
              <a:t>‘Sexual’</a:t>
            </a:r>
          </a:p>
          <a:p>
            <a:pPr marL="0" indent="0">
              <a:buNone/>
            </a:pPr>
            <a:r>
              <a:rPr lang="en-GB" sz="2400" dirty="0">
                <a:solidFill>
                  <a:schemeClr val="tx1"/>
                </a:solidFill>
              </a:rPr>
              <a:t>An AR requirement for sexual assault, as well as a number of other sexual offences, is that the defendants conduct must be ‘sexual’. Section 78 of the Sexual Offences Act 2003 states that D’s conduct can be sexual a) because of its ‘nature’, in the sense that a reasonable observer would describe it as sexual or b) if its nature may be sexual (external) or the purpose of D make it sexual.</a:t>
            </a:r>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318500" y="6032500"/>
            <a:ext cx="609600" cy="609600"/>
          </a:xfrm>
          <a:prstGeom prst="rect">
            <a:avLst/>
          </a:prstGeom>
        </p:spPr>
      </p:pic>
    </p:spTree>
    <p:extLst>
      <p:ext uri="{BB962C8B-B14F-4D97-AF65-F5344CB8AC3E}">
        <p14:creationId xmlns:p14="http://schemas.microsoft.com/office/powerpoint/2010/main" val="3335561990"/>
      </p:ext>
    </p:extLst>
  </p:cSld>
  <p:clrMapOvr>
    <a:masterClrMapping/>
  </p:clrMapOvr>
  <mc:AlternateContent xmlns:mc="http://schemas.openxmlformats.org/markup-compatibility/2006">
    <mc:Choice xmlns:p14="http://schemas.microsoft.com/office/powerpoint/2010/main" Requires="p14">
      <p:transition spd="slow" p14:dur="2000" advTm="56913"/>
    </mc:Choice>
    <mc:Fallback>
      <p:transition spd="slow" advTm="5691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Criminal damage</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4236342141"/>
              </p:ext>
            </p:extLst>
          </p:nvPr>
        </p:nvGraphicFramePr>
        <p:xfrm>
          <a:off x="2901950" y="863600"/>
          <a:ext cx="5486400" cy="5121275"/>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3" name="Rectangle 2"/>
          <p:cNvSpPr/>
          <p:nvPr/>
        </p:nvSpPr>
        <p:spPr>
          <a:xfrm>
            <a:off x="3491880" y="4847858"/>
            <a:ext cx="4572000" cy="1754326"/>
          </a:xfrm>
          <a:prstGeom prst="rect">
            <a:avLst/>
          </a:prstGeom>
        </p:spPr>
        <p:txBody>
          <a:bodyPr>
            <a:spAutoFit/>
          </a:bodyPr>
          <a:lstStyle/>
          <a:p>
            <a:r>
              <a:rPr lang="en-GB" dirty="0"/>
              <a:t>CONDUCT: D’s physical acts or omissions required for liability</a:t>
            </a:r>
          </a:p>
          <a:p>
            <a:r>
              <a:rPr lang="en-GB" dirty="0"/>
              <a:t>CIRCUMSTANCES: Facts surrounding D’s conduct required for liability</a:t>
            </a:r>
          </a:p>
          <a:p>
            <a:r>
              <a:rPr lang="en-GB" dirty="0"/>
              <a:t>RESULTS: The effects of D’s acts required for liability</a:t>
            </a:r>
          </a:p>
        </p:txBody>
      </p:sp>
      <p:pic>
        <p:nvPicPr>
          <p:cNvPr id="5" name="Audio 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8318500" y="6032500"/>
            <a:ext cx="609600" cy="609600"/>
          </a:xfrm>
          <a:prstGeom prst="rect">
            <a:avLst/>
          </a:prstGeom>
        </p:spPr>
      </p:pic>
    </p:spTree>
    <p:extLst>
      <p:ext uri="{BB962C8B-B14F-4D97-AF65-F5344CB8AC3E}">
        <p14:creationId xmlns:p14="http://schemas.microsoft.com/office/powerpoint/2010/main" val="3334797450"/>
      </p:ext>
    </p:extLst>
  </p:cSld>
  <p:clrMapOvr>
    <a:masterClrMapping/>
  </p:clrMapOvr>
  <mc:AlternateContent xmlns:mc="http://schemas.openxmlformats.org/markup-compatibility/2006">
    <mc:Choice xmlns:p14="http://schemas.microsoft.com/office/powerpoint/2010/main" Requires="p14">
      <p:transition spd="slow" p14:dur="2000" advTm="45394"/>
    </mc:Choice>
    <mc:Fallback>
      <p:transition spd="slow" advTm="4539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p:cNvSpPr>
            <a:spLocks noGrp="1" noRot="1" noChangeArrowheads="1"/>
          </p:cNvSpPr>
          <p:nvPr>
            <p:ph type="title"/>
          </p:nvPr>
        </p:nvSpPr>
        <p:spPr/>
        <p:txBody>
          <a:bodyPr/>
          <a:lstStyle/>
          <a:p>
            <a:pPr eaLnBrk="1" hangingPunct="1">
              <a:defRPr/>
            </a:pPr>
            <a:r>
              <a:rPr lang="en-GB" sz="3200" dirty="0">
                <a:effectLst>
                  <a:outerShdw blurRad="38100" dist="38100" dir="2700000" algn="tl">
                    <a:srgbClr val="C0C0C0"/>
                  </a:outerShdw>
                </a:effectLst>
                <a:latin typeface="Comic Sans MS" pitchFamily="66" charset="0"/>
              </a:rPr>
              <a:t>Elements of </a:t>
            </a:r>
            <a:r>
              <a:rPr lang="en-GB" sz="3200" dirty="0" err="1">
                <a:effectLst>
                  <a:outerShdw blurRad="38100" dist="38100" dir="2700000" algn="tl">
                    <a:srgbClr val="C0C0C0"/>
                  </a:outerShdw>
                </a:effectLst>
                <a:latin typeface="Comic Sans MS" pitchFamily="66" charset="0"/>
              </a:rPr>
              <a:t>Actus</a:t>
            </a:r>
            <a:r>
              <a:rPr lang="en-GB" sz="3200" dirty="0">
                <a:effectLst>
                  <a:outerShdw blurRad="38100" dist="38100" dir="2700000" algn="tl">
                    <a:srgbClr val="C0C0C0"/>
                  </a:outerShdw>
                </a:effectLst>
                <a:latin typeface="Comic Sans MS" pitchFamily="66" charset="0"/>
              </a:rPr>
              <a:t> Reus: Conduct</a:t>
            </a:r>
          </a:p>
        </p:txBody>
      </p:sp>
      <p:sp>
        <p:nvSpPr>
          <p:cNvPr id="2" name="Content Placeholder 1"/>
          <p:cNvSpPr>
            <a:spLocks noGrp="1"/>
          </p:cNvSpPr>
          <p:nvPr>
            <p:ph idx="1"/>
          </p:nvPr>
        </p:nvSpPr>
        <p:spPr/>
        <p:txBody>
          <a:bodyPr>
            <a:normAutofit/>
          </a:bodyPr>
          <a:lstStyle/>
          <a:p>
            <a:pPr marL="0" indent="0">
              <a:buNone/>
            </a:pPr>
            <a:endParaRPr lang="en-GB" dirty="0"/>
          </a:p>
          <a:p>
            <a:endParaRPr lang="en-GB" dirty="0"/>
          </a:p>
        </p:txBody>
      </p:sp>
      <p:sp>
        <p:nvSpPr>
          <p:cNvPr id="8194" name="Footer Placeholder 4"/>
          <p:cNvSpPr>
            <a:spLocks noGrp="1"/>
          </p:cNvSpPr>
          <p:nvPr>
            <p:ph type="ftr" sz="quarter" idx="11"/>
          </p:nvPr>
        </p:nvSpPr>
        <p:spPr/>
        <p:txBody>
          <a:bodyPr/>
          <a:lstStyle/>
          <a:p>
            <a:pPr>
              <a:defRPr/>
            </a:pPr>
            <a:endParaRPr lang="en-US" sz="1000"/>
          </a:p>
        </p:txBody>
      </p:sp>
      <p:sp>
        <p:nvSpPr>
          <p:cNvPr id="8195" name="Slide Number Placeholder 5"/>
          <p:cNvSpPr>
            <a:spLocks noGrp="1"/>
          </p:cNvSpPr>
          <p:nvPr>
            <p:ph type="sldNum" sz="quarter" idx="12"/>
          </p:nvPr>
        </p:nvSpPr>
        <p:spPr/>
        <p:txBody>
          <a:bodyPr/>
          <a:lstStyle/>
          <a:p>
            <a:pPr>
              <a:defRPr/>
            </a:pPr>
            <a:fld id="{48BF36F6-7501-4791-9968-A233A15D0A10}" type="slidenum">
              <a:rPr lang="en-GB" sz="1000"/>
              <a:pPr>
                <a:defRPr/>
              </a:pPr>
              <a:t>6</a:t>
            </a:fld>
            <a:endParaRPr lang="en-GB" sz="1000"/>
          </a:p>
        </p:txBody>
      </p:sp>
      <p:graphicFrame>
        <p:nvGraphicFramePr>
          <p:cNvPr id="3" name="Diagram 2"/>
          <p:cNvGraphicFramePr/>
          <p:nvPr>
            <p:extLst>
              <p:ext uri="{D42A27DB-BD31-4B8C-83A1-F6EECF244321}">
                <p14:modId xmlns:p14="http://schemas.microsoft.com/office/powerpoint/2010/main" val="2474884586"/>
              </p:ext>
            </p:extLst>
          </p:nvPr>
        </p:nvGraphicFramePr>
        <p:xfrm>
          <a:off x="2070770" y="1123838"/>
          <a:ext cx="6096000" cy="4064000"/>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pic>
        <p:nvPicPr>
          <p:cNvPr id="4" name="Audio 3">
            <a:hlinkClick r:id="" action="ppaction://media"/>
          </p:cNvPr>
          <p:cNvPicPr>
            <a:picLocks noChangeAspect="1"/>
          </p:cNvPicPr>
          <p:nvPr>
            <a:audioFile r:link="rId3"/>
            <p:extLst>
              <p:ext uri="{DAA4B4D4-6D71-4841-9C94-3DE7FCFB9230}">
                <p14:media xmlns:p14="http://schemas.microsoft.com/office/powerpoint/2010/main" r:embed="rId2"/>
              </p:ext>
            </p:extLst>
          </p:nvPr>
        </p:nvPicPr>
        <p:blipFill>
          <a:blip r:embed="rId11"/>
          <a:stretch>
            <a:fillRect/>
          </a:stretch>
        </p:blipFill>
        <p:spPr>
          <a:xfrm>
            <a:off x="8318500" y="6032500"/>
            <a:ext cx="609600" cy="609600"/>
          </a:xfrm>
          <a:prstGeom prst="rect">
            <a:avLst/>
          </a:prstGeom>
        </p:spPr>
      </p:pic>
    </p:spTree>
    <p:custDataLst>
      <p:tags r:id="rId1"/>
    </p:custDataLst>
    <p:extLst>
      <p:ext uri="{BB962C8B-B14F-4D97-AF65-F5344CB8AC3E}">
        <p14:creationId xmlns:p14="http://schemas.microsoft.com/office/powerpoint/2010/main" val="2025838264"/>
      </p:ext>
    </p:extLst>
  </p:cSld>
  <p:clrMapOvr>
    <a:masterClrMapping/>
  </p:clrMapOvr>
  <mc:AlternateContent xmlns:mc="http://schemas.openxmlformats.org/markup-compatibility/2006">
    <mc:Choice xmlns:p14="http://schemas.microsoft.com/office/powerpoint/2010/main" Requires="p14">
      <p:transition spd="slow" p14:dur="2000" advTm="267060"/>
    </mc:Choice>
    <mc:Fallback>
      <p:transition spd="slow" advTm="26706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3">
                                            <p:graphicEl>
                                              <a:dgm id="{E266DE7D-B662-46D8-A63F-EB6EAAA554A7}"/>
                                            </p:graphicEl>
                                          </p:spTgt>
                                        </p:tgtEl>
                                        <p:attrNameLst>
                                          <p:attrName>style.visibility</p:attrName>
                                        </p:attrNameLst>
                                      </p:cBhvr>
                                      <p:to>
                                        <p:strVal val="visible"/>
                                      </p:to>
                                    </p:set>
                                    <p:animEffect transition="in" filter="fade">
                                      <p:cBhvr>
                                        <p:cTn id="11" dur="500"/>
                                        <p:tgtEl>
                                          <p:spTgt spid="3">
                                            <p:graphicEl>
                                              <a:dgm id="{E266DE7D-B662-46D8-A63F-EB6EAAA554A7}"/>
                                            </p:graphicEl>
                                          </p:spTgt>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grpId="0" nodeType="clickEffect">
                                  <p:stCondLst>
                                    <p:cond delay="0"/>
                                  </p:stCondLst>
                                  <p:childTnLst>
                                    <p:set>
                                      <p:cBhvr>
                                        <p:cTn id="15" dur="1" fill="hold">
                                          <p:stCondLst>
                                            <p:cond delay="0"/>
                                          </p:stCondLst>
                                        </p:cTn>
                                        <p:tgtEl>
                                          <p:spTgt spid="3">
                                            <p:graphicEl>
                                              <a:dgm id="{D5725CEE-CEE3-4D36-B349-4E8B38DA169C}"/>
                                            </p:graphicEl>
                                          </p:spTgt>
                                        </p:tgtEl>
                                        <p:attrNameLst>
                                          <p:attrName>style.visibility</p:attrName>
                                        </p:attrNameLst>
                                      </p:cBhvr>
                                      <p:to>
                                        <p:strVal val="visible"/>
                                      </p:to>
                                    </p:set>
                                    <p:animEffect transition="in" filter="fade">
                                      <p:cBhvr>
                                        <p:cTn id="16" dur="500"/>
                                        <p:tgtEl>
                                          <p:spTgt spid="3">
                                            <p:graphicEl>
                                              <a:dgm id="{D5725CEE-CEE3-4D36-B349-4E8B38DA169C}"/>
                                            </p:graphicEl>
                                          </p:spTgt>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grpId="0" nodeType="clickEffect">
                                  <p:stCondLst>
                                    <p:cond delay="0"/>
                                  </p:stCondLst>
                                  <p:childTnLst>
                                    <p:set>
                                      <p:cBhvr>
                                        <p:cTn id="20" dur="1" fill="hold">
                                          <p:stCondLst>
                                            <p:cond delay="0"/>
                                          </p:stCondLst>
                                        </p:cTn>
                                        <p:tgtEl>
                                          <p:spTgt spid="3">
                                            <p:graphicEl>
                                              <a:dgm id="{4147E62A-74B0-48B0-87C0-D054079A8D48}"/>
                                            </p:graphicEl>
                                          </p:spTgt>
                                        </p:tgtEl>
                                        <p:attrNameLst>
                                          <p:attrName>style.visibility</p:attrName>
                                        </p:attrNameLst>
                                      </p:cBhvr>
                                      <p:to>
                                        <p:strVal val="visible"/>
                                      </p:to>
                                    </p:set>
                                    <p:animEffect transition="in" filter="fade">
                                      <p:cBhvr>
                                        <p:cTn id="21" dur="500"/>
                                        <p:tgtEl>
                                          <p:spTgt spid="3">
                                            <p:graphicEl>
                                              <a:dgm id="{4147E62A-74B0-48B0-87C0-D054079A8D48}"/>
                                            </p:graphicEl>
                                          </p:spTgt>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grpId="0" nodeType="clickEffect">
                                  <p:stCondLst>
                                    <p:cond delay="0"/>
                                  </p:stCondLst>
                                  <p:childTnLst>
                                    <p:set>
                                      <p:cBhvr>
                                        <p:cTn id="25" dur="1" fill="hold">
                                          <p:stCondLst>
                                            <p:cond delay="0"/>
                                          </p:stCondLst>
                                        </p:cTn>
                                        <p:tgtEl>
                                          <p:spTgt spid="3">
                                            <p:graphicEl>
                                              <a:dgm id="{5E22659C-70A9-4F31-AC6E-66D79BEAD8ED}"/>
                                            </p:graphicEl>
                                          </p:spTgt>
                                        </p:tgtEl>
                                        <p:attrNameLst>
                                          <p:attrName>style.visibility</p:attrName>
                                        </p:attrNameLst>
                                      </p:cBhvr>
                                      <p:to>
                                        <p:strVal val="visible"/>
                                      </p:to>
                                    </p:set>
                                    <p:animEffect transition="in" filter="fade">
                                      <p:cBhvr>
                                        <p:cTn id="26" dur="500"/>
                                        <p:tgtEl>
                                          <p:spTgt spid="3">
                                            <p:graphicEl>
                                              <a:dgm id="{5E22659C-70A9-4F31-AC6E-66D79BEAD8ED}"/>
                                            </p:graphicEl>
                                          </p:spTgt>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grpId="0" nodeType="clickEffect">
                                  <p:stCondLst>
                                    <p:cond delay="0"/>
                                  </p:stCondLst>
                                  <p:childTnLst>
                                    <p:set>
                                      <p:cBhvr>
                                        <p:cTn id="30" dur="1" fill="hold">
                                          <p:stCondLst>
                                            <p:cond delay="0"/>
                                          </p:stCondLst>
                                        </p:cTn>
                                        <p:tgtEl>
                                          <p:spTgt spid="3">
                                            <p:graphicEl>
                                              <a:dgm id="{FE50843F-9FEB-4A43-97B1-469497EB43EE}"/>
                                            </p:graphicEl>
                                          </p:spTgt>
                                        </p:tgtEl>
                                        <p:attrNameLst>
                                          <p:attrName>style.visibility</p:attrName>
                                        </p:attrNameLst>
                                      </p:cBhvr>
                                      <p:to>
                                        <p:strVal val="visible"/>
                                      </p:to>
                                    </p:set>
                                    <p:animEffect transition="in" filter="fade">
                                      <p:cBhvr>
                                        <p:cTn id="31" dur="500"/>
                                        <p:tgtEl>
                                          <p:spTgt spid="3">
                                            <p:graphicEl>
                                              <a:dgm id="{FE50843F-9FEB-4A43-97B1-469497EB43EE}"/>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32" fill="hold" display="0">
                  <p:stCondLst>
                    <p:cond delay="indefinite"/>
                  </p:stCondLst>
                  <p:endCondLst>
                    <p:cond evt="onStopAudio" delay="0">
                      <p:tgtEl>
                        <p:sldTgt/>
                      </p:tgtEl>
                    </p:cond>
                  </p:endCondLst>
                </p:cTn>
                <p:tgtEl>
                  <p:spTgt spid="4"/>
                </p:tgtEl>
              </p:cMediaNode>
            </p:audio>
          </p:childTnLst>
        </p:cTn>
      </p:par>
    </p:tnLst>
    <p:bldLst>
      <p:bldGraphic spid="3" grpId="0">
        <p:bldSub>
          <a:bldDgm bld="one"/>
        </p:bldSub>
      </p:bldGraphic>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6" name="Rectangle 135">
            <a:extLst>
              <a:ext uri="{FF2B5EF4-FFF2-40B4-BE49-F238E27FC236}">
                <a16:creationId xmlns:a16="http://schemas.microsoft.com/office/drawing/2014/main" id="{36324DAD-3C03-4590-BDB0-ACCE29E806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8" name="Rectangle 137">
            <a:extLst>
              <a:ext uri="{FF2B5EF4-FFF2-40B4-BE49-F238E27FC236}">
                <a16:creationId xmlns:a16="http://schemas.microsoft.com/office/drawing/2014/main" id="{64D0ABBA-7770-4A8E-A402-3336AD7E79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61999"/>
            <a:ext cx="5289364"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1266" name="Rectangle 2"/>
          <p:cNvSpPr>
            <a:spLocks noGrp="1" noRot="1" noChangeArrowheads="1"/>
          </p:cNvSpPr>
          <p:nvPr>
            <p:ph type="title"/>
          </p:nvPr>
        </p:nvSpPr>
        <p:spPr>
          <a:xfrm>
            <a:off x="216936" y="1123837"/>
            <a:ext cx="4838332" cy="1255469"/>
          </a:xfrm>
        </p:spPr>
        <p:txBody>
          <a:bodyPr>
            <a:normAutofit/>
          </a:bodyPr>
          <a:lstStyle/>
          <a:p>
            <a:pPr eaLnBrk="1" hangingPunct="1">
              <a:defRPr/>
            </a:pPr>
            <a:r>
              <a:rPr lang="en-GB">
                <a:effectLst>
                  <a:outerShdw blurRad="38100" dist="38100" dir="2700000" algn="tl">
                    <a:srgbClr val="C0C0C0"/>
                  </a:outerShdw>
                </a:effectLst>
              </a:rPr>
              <a:t>CONDUCT BY OMISSION</a:t>
            </a:r>
            <a:endParaRPr lang="en-GB">
              <a:effectLst>
                <a:outerShdw blurRad="38100" dist="38100" dir="2700000" algn="tl">
                  <a:srgbClr val="C0C0C0"/>
                </a:outerShdw>
              </a:effectLst>
              <a:latin typeface="Comic Sans MS" pitchFamily="66" charset="0"/>
            </a:endParaRPr>
          </a:p>
        </p:txBody>
      </p:sp>
      <p:sp>
        <p:nvSpPr>
          <p:cNvPr id="11267" name="Rectangle 3"/>
          <p:cNvSpPr>
            <a:spLocks noGrp="1" noRot="1" noChangeArrowheads="1"/>
          </p:cNvSpPr>
          <p:nvPr>
            <p:ph idx="1"/>
          </p:nvPr>
        </p:nvSpPr>
        <p:spPr>
          <a:xfrm>
            <a:off x="216936" y="2510395"/>
            <a:ext cx="4838331" cy="3274586"/>
          </a:xfrm>
        </p:spPr>
        <p:txBody>
          <a:bodyPr anchor="t">
            <a:normAutofit/>
          </a:bodyPr>
          <a:lstStyle/>
          <a:p>
            <a:pPr>
              <a:defRPr/>
            </a:pPr>
            <a:r>
              <a:rPr lang="en-GB" sz="1600" b="1">
                <a:solidFill>
                  <a:srgbClr val="FFFFFF"/>
                </a:solidFill>
                <a:effectLst>
                  <a:outerShdw blurRad="38100" dist="38100" dir="2700000" algn="tl">
                    <a:srgbClr val="000000">
                      <a:alpha val="43137"/>
                    </a:srgbClr>
                  </a:outerShdw>
                </a:effectLst>
                <a:latin typeface="Calibri Light" panose="020F0302020204030204" pitchFamily="34" charset="0"/>
              </a:rPr>
              <a:t>Failure to act</a:t>
            </a:r>
          </a:p>
          <a:p>
            <a:pPr marL="114300" indent="0">
              <a:buNone/>
              <a:defRPr/>
            </a:pPr>
            <a:endParaRPr lang="en-GB" sz="1600" b="1">
              <a:solidFill>
                <a:srgbClr val="FFFFFF"/>
              </a:solidFill>
              <a:effectLst>
                <a:outerShdw blurRad="38100" dist="38100" dir="2700000" algn="tl">
                  <a:srgbClr val="000000">
                    <a:alpha val="43137"/>
                  </a:srgbClr>
                </a:outerShdw>
              </a:effectLst>
              <a:latin typeface="Calibri Light" panose="020F0302020204030204" pitchFamily="34" charset="0"/>
            </a:endParaRPr>
          </a:p>
          <a:p>
            <a:pPr>
              <a:defRPr/>
            </a:pPr>
            <a:r>
              <a:rPr lang="en-GB" sz="1600" b="1">
                <a:solidFill>
                  <a:srgbClr val="FFFFFF"/>
                </a:solidFill>
                <a:effectLst>
                  <a:outerShdw blurRad="38100" dist="38100" dir="2700000" algn="tl">
                    <a:srgbClr val="000000">
                      <a:alpha val="43137"/>
                    </a:srgbClr>
                  </a:outerShdw>
                </a:effectLst>
                <a:latin typeface="Calibri Light" panose="020F0302020204030204" pitchFamily="34" charset="0"/>
              </a:rPr>
              <a:t>Liability for a failure to act is the exception, rather than the rule.</a:t>
            </a:r>
          </a:p>
          <a:p>
            <a:pPr>
              <a:defRPr/>
            </a:pPr>
            <a:endParaRPr lang="en-GB" sz="1600" b="1">
              <a:solidFill>
                <a:srgbClr val="FFFFFF"/>
              </a:solidFill>
              <a:effectLst>
                <a:outerShdw blurRad="38100" dist="38100" dir="2700000" algn="tl">
                  <a:srgbClr val="000000">
                    <a:alpha val="43137"/>
                  </a:srgbClr>
                </a:outerShdw>
              </a:effectLst>
              <a:latin typeface="Calibri Light" panose="020F0302020204030204" pitchFamily="34" charset="0"/>
            </a:endParaRPr>
          </a:p>
          <a:p>
            <a:pPr>
              <a:defRPr/>
            </a:pPr>
            <a:r>
              <a:rPr lang="en-GB" sz="1600" b="1">
                <a:solidFill>
                  <a:srgbClr val="FFFFFF"/>
                </a:solidFill>
                <a:effectLst>
                  <a:outerShdw blurRad="38100" dist="38100" dir="2700000" algn="tl">
                    <a:srgbClr val="000000">
                      <a:alpha val="43137"/>
                    </a:srgbClr>
                  </a:outerShdw>
                </a:effectLst>
                <a:latin typeface="Calibri Light" panose="020F0302020204030204" pitchFamily="34" charset="0"/>
              </a:rPr>
              <a:t>Liability arises where:-</a:t>
            </a:r>
          </a:p>
          <a:p>
            <a:pPr>
              <a:defRPr/>
            </a:pPr>
            <a:r>
              <a:rPr lang="en-GB" sz="1600" b="1">
                <a:solidFill>
                  <a:srgbClr val="FFFFFF"/>
                </a:solidFill>
                <a:effectLst>
                  <a:outerShdw blurRad="38100" dist="38100" dir="2700000" algn="tl">
                    <a:srgbClr val="000000">
                      <a:alpha val="43137"/>
                    </a:srgbClr>
                  </a:outerShdw>
                </a:effectLst>
                <a:latin typeface="Calibri Light" panose="020F0302020204030204" pitchFamily="34" charset="0"/>
              </a:rPr>
              <a:t>(i)	Offence is capable of commission by omission</a:t>
            </a:r>
          </a:p>
          <a:p>
            <a:pPr>
              <a:defRPr/>
            </a:pPr>
            <a:r>
              <a:rPr lang="en-GB" sz="1600" b="1">
                <a:solidFill>
                  <a:srgbClr val="FFFFFF"/>
                </a:solidFill>
                <a:effectLst>
                  <a:outerShdw blurRad="38100" dist="38100" dir="2700000" algn="tl">
                    <a:srgbClr val="000000">
                      <a:alpha val="43137"/>
                    </a:srgbClr>
                  </a:outerShdw>
                </a:effectLst>
                <a:latin typeface="Calibri Light" panose="020F0302020204030204" pitchFamily="34" charset="0"/>
              </a:rPr>
              <a:t>(ii) D under a legal duty to act</a:t>
            </a:r>
          </a:p>
          <a:p>
            <a:pPr>
              <a:defRPr/>
            </a:pPr>
            <a:r>
              <a:rPr lang="en-GB" sz="1600" b="1">
                <a:solidFill>
                  <a:srgbClr val="FFFFFF"/>
                </a:solidFill>
                <a:effectLst>
                  <a:outerShdw blurRad="38100" dist="38100" dir="2700000" algn="tl">
                    <a:srgbClr val="000000">
                      <a:alpha val="43137"/>
                    </a:srgbClr>
                  </a:outerShdw>
                </a:effectLst>
                <a:latin typeface="Calibri Light" panose="020F0302020204030204" pitchFamily="34" charset="0"/>
              </a:rPr>
              <a:t>(iii) D unreasonably failed to act on that duty</a:t>
            </a:r>
          </a:p>
          <a:p>
            <a:pPr>
              <a:defRPr/>
            </a:pPr>
            <a:endParaRPr lang="en-GB" sz="1600" b="1">
              <a:solidFill>
                <a:srgbClr val="FFFFFF"/>
              </a:solidFill>
              <a:effectLst>
                <a:outerShdw blurRad="38100" dist="38100" dir="2700000" algn="tl">
                  <a:srgbClr val="C0C0C0"/>
                </a:outerShdw>
              </a:effectLst>
              <a:latin typeface="Comic Sans MS" pitchFamily="66" charset="0"/>
            </a:endParaRPr>
          </a:p>
          <a:p>
            <a:pPr marL="114300" indent="0">
              <a:buNone/>
              <a:defRPr/>
            </a:pPr>
            <a:endParaRPr lang="en-GB" sz="1600" b="1">
              <a:solidFill>
                <a:srgbClr val="FFFFFF"/>
              </a:solidFill>
              <a:effectLst>
                <a:outerShdw blurRad="38100" dist="38100" dir="2700000" algn="tl">
                  <a:srgbClr val="C0C0C0"/>
                </a:outerShdw>
              </a:effectLst>
              <a:latin typeface="Comic Sans MS" pitchFamily="66" charset="0"/>
            </a:endParaRPr>
          </a:p>
          <a:p>
            <a:pPr>
              <a:defRPr/>
            </a:pPr>
            <a:endParaRPr lang="en-GB" sz="1600" b="1">
              <a:solidFill>
                <a:srgbClr val="FFFFFF"/>
              </a:solidFill>
              <a:effectLst>
                <a:outerShdw blurRad="38100" dist="38100" dir="2700000" algn="tl">
                  <a:srgbClr val="C0C0C0"/>
                </a:outerShdw>
              </a:effectLst>
              <a:latin typeface="Comic Sans MS" pitchFamily="66" charset="0"/>
            </a:endParaRPr>
          </a:p>
          <a:p>
            <a:pPr eaLnBrk="1" hangingPunct="1">
              <a:buFontTx/>
              <a:buNone/>
              <a:defRPr/>
            </a:pPr>
            <a:endParaRPr lang="en-GB" sz="1600" b="1">
              <a:solidFill>
                <a:srgbClr val="FFFFFF"/>
              </a:solidFill>
              <a:effectLst>
                <a:outerShdw blurRad="38100" dist="38100" dir="2700000" algn="tl">
                  <a:srgbClr val="C0C0C0"/>
                </a:outerShdw>
              </a:effectLst>
              <a:latin typeface="Comic Sans MS" pitchFamily="66" charset="0"/>
            </a:endParaRPr>
          </a:p>
          <a:p>
            <a:pPr eaLnBrk="1" hangingPunct="1">
              <a:buFontTx/>
              <a:buNone/>
              <a:defRPr/>
            </a:pPr>
            <a:endParaRPr lang="en-GB" sz="1600" b="1">
              <a:solidFill>
                <a:srgbClr val="FFFFFF"/>
              </a:solidFill>
              <a:effectLst>
                <a:outerShdw blurRad="38100" dist="38100" dir="2700000" algn="tl">
                  <a:srgbClr val="C0C0C0"/>
                </a:outerShdw>
              </a:effectLst>
              <a:latin typeface="Comic Sans MS" pitchFamily="66" charset="0"/>
            </a:endParaRPr>
          </a:p>
          <a:p>
            <a:pPr eaLnBrk="1" hangingPunct="1">
              <a:buFontTx/>
              <a:buNone/>
              <a:defRPr/>
            </a:pPr>
            <a:endParaRPr lang="en-GB" sz="1600" b="1">
              <a:solidFill>
                <a:srgbClr val="FFFFFF"/>
              </a:solidFill>
              <a:effectLst>
                <a:outerShdw blurRad="38100" dist="38100" dir="2700000" algn="tl">
                  <a:srgbClr val="C0C0C0"/>
                </a:outerShdw>
              </a:effectLst>
              <a:latin typeface="Comic Sans MS" pitchFamily="66" charset="0"/>
            </a:endParaRPr>
          </a:p>
          <a:p>
            <a:pPr eaLnBrk="1" hangingPunct="1">
              <a:buFontTx/>
              <a:buNone/>
              <a:defRPr/>
            </a:pPr>
            <a:endParaRPr lang="en-GB" sz="1600" b="1">
              <a:solidFill>
                <a:srgbClr val="FFFFFF"/>
              </a:solidFill>
              <a:effectLst>
                <a:outerShdw blurRad="38100" dist="38100" dir="2700000" algn="tl">
                  <a:srgbClr val="C0C0C0"/>
                </a:outerShdw>
              </a:effectLst>
            </a:endParaRPr>
          </a:p>
        </p:txBody>
      </p:sp>
      <p:pic>
        <p:nvPicPr>
          <p:cNvPr id="3" name="Picture 2"/>
          <p:cNvPicPr>
            <a:picLocks noChangeAspect="1"/>
          </p:cNvPicPr>
          <p:nvPr/>
        </p:nvPicPr>
        <p:blipFill rotWithShape="1">
          <a:blip r:embed="rId6"/>
          <a:srcRect l="14728" r="26901" b="3"/>
          <a:stretch/>
        </p:blipFill>
        <p:spPr>
          <a:xfrm>
            <a:off x="5658774" y="759599"/>
            <a:ext cx="2833714" cy="2584892"/>
          </a:xfrm>
          <a:prstGeom prst="rect">
            <a:avLst/>
          </a:prstGeom>
        </p:spPr>
      </p:pic>
      <p:pic>
        <p:nvPicPr>
          <p:cNvPr id="2" name="Picture 1"/>
          <p:cNvPicPr>
            <a:picLocks noChangeAspect="1"/>
          </p:cNvPicPr>
          <p:nvPr/>
        </p:nvPicPr>
        <p:blipFill rotWithShape="1">
          <a:blip r:embed="rId7"/>
          <a:srcRect l="9667" r="17636" b="-1"/>
          <a:stretch/>
        </p:blipFill>
        <p:spPr>
          <a:xfrm>
            <a:off x="5658774" y="3505358"/>
            <a:ext cx="2833714" cy="2584546"/>
          </a:xfrm>
          <a:prstGeom prst="rect">
            <a:avLst/>
          </a:prstGeom>
        </p:spPr>
      </p:pic>
      <p:sp>
        <p:nvSpPr>
          <p:cNvPr id="140" name="Rectangle 139">
            <a:extLst>
              <a:ext uri="{FF2B5EF4-FFF2-40B4-BE49-F238E27FC236}">
                <a16:creationId xmlns:a16="http://schemas.microsoft.com/office/drawing/2014/main" id="{A6ACAFF7-48DF-441D-AF2E-21BC7596E8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61898" y="758952"/>
            <a:ext cx="288036"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3315" name="Slide Number Placeholder 5"/>
          <p:cNvSpPr>
            <a:spLocks noGrp="1"/>
          </p:cNvSpPr>
          <p:nvPr>
            <p:ph type="sldNum" sz="quarter" idx="12"/>
          </p:nvPr>
        </p:nvSpPr>
        <p:spPr>
          <a:xfrm>
            <a:off x="7975601" y="6356350"/>
            <a:ext cx="1148195" cy="365125"/>
          </a:xfrm>
        </p:spPr>
        <p:txBody>
          <a:bodyPr>
            <a:normAutofit/>
          </a:bodyPr>
          <a:lstStyle/>
          <a:p>
            <a:pPr>
              <a:spcAft>
                <a:spcPts val="600"/>
              </a:spcAft>
              <a:defRPr/>
            </a:pPr>
            <a:fld id="{A623C0B1-99FE-474F-BA9D-B94A32860B8E}" type="slidenum">
              <a:rPr lang="en-GB"/>
              <a:pPr>
                <a:spcAft>
                  <a:spcPts val="600"/>
                </a:spcAft>
                <a:defRPr/>
              </a:pPr>
              <a:t>7</a:t>
            </a:fld>
            <a:endParaRPr lang="en-GB"/>
          </a:p>
        </p:txBody>
      </p:sp>
      <p:pic>
        <p:nvPicPr>
          <p:cNvPr id="4" name="Audio 3">
            <a:hlinkClick r:id="" action="ppaction://media"/>
          </p:cNvPr>
          <p:cNvPicPr>
            <a:picLocks noChangeAspect="1"/>
          </p:cNvPicPr>
          <p:nvPr>
            <a:audioFile r:link="rId3"/>
            <p:extLst>
              <p:ext uri="{DAA4B4D4-6D71-4841-9C94-3DE7FCFB9230}">
                <p14:media xmlns:p14="http://schemas.microsoft.com/office/powerpoint/2010/main" r:embed="rId2"/>
              </p:ext>
            </p:extLst>
          </p:nvPr>
        </p:nvPicPr>
        <p:blipFill>
          <a:blip r:embed="rId8"/>
          <a:stretch>
            <a:fillRect/>
          </a:stretch>
        </p:blipFill>
        <p:spPr>
          <a:xfrm>
            <a:off x="8318500" y="6032500"/>
            <a:ext cx="609600" cy="609600"/>
          </a:xfrm>
          <a:prstGeom prst="rect">
            <a:avLst/>
          </a:prstGeom>
        </p:spPr>
      </p:pic>
    </p:spTree>
    <p:custDataLst>
      <p:tags r:id="rId1"/>
    </p:custDataLst>
    <p:extLst>
      <p:ext uri="{BB962C8B-B14F-4D97-AF65-F5344CB8AC3E}">
        <p14:creationId xmlns:p14="http://schemas.microsoft.com/office/powerpoint/2010/main" val="2003120157"/>
      </p:ext>
    </p:extLst>
  </p:cSld>
  <p:clrMapOvr>
    <a:masterClrMapping/>
  </p:clrMapOvr>
  <mc:AlternateContent xmlns:mc="http://schemas.openxmlformats.org/markup-compatibility/2006">
    <mc:Choice xmlns:p14="http://schemas.microsoft.com/office/powerpoint/2010/main" Requires="p14">
      <p:transition spd="slow" p14:dur="2000" advTm="100948"/>
    </mc:Choice>
    <mc:Fallback>
      <p:transition spd="slow" advTm="10094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11267">
                                            <p:txEl>
                                              <p:pRg st="0" end="0"/>
                                            </p:txEl>
                                          </p:spTgt>
                                        </p:tgtEl>
                                        <p:attrNameLst>
                                          <p:attrName>style.visibility</p:attrName>
                                        </p:attrNameLst>
                                      </p:cBhvr>
                                      <p:to>
                                        <p:strVal val="visible"/>
                                      </p:to>
                                    </p:set>
                                    <p:animEffect transition="in" filter="fade">
                                      <p:cBhvr>
                                        <p:cTn id="11" dur="500"/>
                                        <p:tgtEl>
                                          <p:spTgt spid="11267">
                                            <p:txEl>
                                              <p:pRg st="0" end="0"/>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grpId="0" nodeType="clickEffect">
                                  <p:stCondLst>
                                    <p:cond delay="0"/>
                                  </p:stCondLst>
                                  <p:childTnLst>
                                    <p:set>
                                      <p:cBhvr>
                                        <p:cTn id="15" dur="1" fill="hold">
                                          <p:stCondLst>
                                            <p:cond delay="0"/>
                                          </p:stCondLst>
                                        </p:cTn>
                                        <p:tgtEl>
                                          <p:spTgt spid="11267">
                                            <p:txEl>
                                              <p:pRg st="2" end="2"/>
                                            </p:txEl>
                                          </p:spTgt>
                                        </p:tgtEl>
                                        <p:attrNameLst>
                                          <p:attrName>style.visibility</p:attrName>
                                        </p:attrNameLst>
                                      </p:cBhvr>
                                      <p:to>
                                        <p:strVal val="visible"/>
                                      </p:to>
                                    </p:set>
                                    <p:animEffect transition="in" filter="fade">
                                      <p:cBhvr>
                                        <p:cTn id="16" dur="500"/>
                                        <p:tgtEl>
                                          <p:spTgt spid="11267">
                                            <p:txEl>
                                              <p:pRg st="2" end="2"/>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grpId="0" nodeType="clickEffect">
                                  <p:stCondLst>
                                    <p:cond delay="0"/>
                                  </p:stCondLst>
                                  <p:childTnLst>
                                    <p:set>
                                      <p:cBhvr>
                                        <p:cTn id="20" dur="1" fill="hold">
                                          <p:stCondLst>
                                            <p:cond delay="0"/>
                                          </p:stCondLst>
                                        </p:cTn>
                                        <p:tgtEl>
                                          <p:spTgt spid="11267">
                                            <p:txEl>
                                              <p:pRg st="4" end="4"/>
                                            </p:txEl>
                                          </p:spTgt>
                                        </p:tgtEl>
                                        <p:attrNameLst>
                                          <p:attrName>style.visibility</p:attrName>
                                        </p:attrNameLst>
                                      </p:cBhvr>
                                      <p:to>
                                        <p:strVal val="visible"/>
                                      </p:to>
                                    </p:set>
                                    <p:animEffect transition="in" filter="fade">
                                      <p:cBhvr>
                                        <p:cTn id="21" dur="500"/>
                                        <p:tgtEl>
                                          <p:spTgt spid="11267">
                                            <p:txEl>
                                              <p:pRg st="4" end="4"/>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grpId="0" nodeType="clickEffect">
                                  <p:stCondLst>
                                    <p:cond delay="0"/>
                                  </p:stCondLst>
                                  <p:childTnLst>
                                    <p:set>
                                      <p:cBhvr>
                                        <p:cTn id="25" dur="1" fill="hold">
                                          <p:stCondLst>
                                            <p:cond delay="0"/>
                                          </p:stCondLst>
                                        </p:cTn>
                                        <p:tgtEl>
                                          <p:spTgt spid="11267">
                                            <p:txEl>
                                              <p:pRg st="5" end="5"/>
                                            </p:txEl>
                                          </p:spTgt>
                                        </p:tgtEl>
                                        <p:attrNameLst>
                                          <p:attrName>style.visibility</p:attrName>
                                        </p:attrNameLst>
                                      </p:cBhvr>
                                      <p:to>
                                        <p:strVal val="visible"/>
                                      </p:to>
                                    </p:set>
                                    <p:animEffect transition="in" filter="fade">
                                      <p:cBhvr>
                                        <p:cTn id="26" dur="500"/>
                                        <p:tgtEl>
                                          <p:spTgt spid="11267">
                                            <p:txEl>
                                              <p:pRg st="5" end="5"/>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grpId="0" nodeType="clickEffect">
                                  <p:stCondLst>
                                    <p:cond delay="0"/>
                                  </p:stCondLst>
                                  <p:childTnLst>
                                    <p:set>
                                      <p:cBhvr>
                                        <p:cTn id="30" dur="1" fill="hold">
                                          <p:stCondLst>
                                            <p:cond delay="0"/>
                                          </p:stCondLst>
                                        </p:cTn>
                                        <p:tgtEl>
                                          <p:spTgt spid="11267">
                                            <p:txEl>
                                              <p:pRg st="6" end="6"/>
                                            </p:txEl>
                                          </p:spTgt>
                                        </p:tgtEl>
                                        <p:attrNameLst>
                                          <p:attrName>style.visibility</p:attrName>
                                        </p:attrNameLst>
                                      </p:cBhvr>
                                      <p:to>
                                        <p:strVal val="visible"/>
                                      </p:to>
                                    </p:set>
                                    <p:animEffect transition="in" filter="fade">
                                      <p:cBhvr>
                                        <p:cTn id="31" dur="500"/>
                                        <p:tgtEl>
                                          <p:spTgt spid="11267">
                                            <p:txEl>
                                              <p:pRg st="6" end="6"/>
                                            </p:tx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11267">
                                            <p:txEl>
                                              <p:pRg st="7" end="7"/>
                                            </p:txEl>
                                          </p:spTgt>
                                        </p:tgtEl>
                                        <p:attrNameLst>
                                          <p:attrName>style.visibility</p:attrName>
                                        </p:attrNameLst>
                                      </p:cBhvr>
                                      <p:to>
                                        <p:strVal val="visible"/>
                                      </p:to>
                                    </p:set>
                                    <p:animEffect transition="in" filter="fade">
                                      <p:cBhvr>
                                        <p:cTn id="36" dur="500"/>
                                        <p:tgtEl>
                                          <p:spTgt spid="11267">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37" fill="hold" display="0">
                  <p:stCondLst>
                    <p:cond delay="indefinite"/>
                  </p:stCondLst>
                  <p:endCondLst>
                    <p:cond evt="onStopAudio" delay="0">
                      <p:tgtEl>
                        <p:sldTgt/>
                      </p:tgtEl>
                    </p:cond>
                  </p:endCondLst>
                </p:cTn>
                <p:tgtEl>
                  <p:spTgt spid="4"/>
                </p:tgtEl>
              </p:cMediaNode>
            </p:audio>
          </p:childTnLst>
        </p:cTn>
      </p:par>
    </p:tnLst>
    <p:bldLst>
      <p:bldP spid="11267"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9DC5A77-10C9-4ECF-B7EB-8D917F36A9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2FFE28B5-FB16-49A9-B851-3C35FAC0CA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58952"/>
            <a:ext cx="8179482" cy="165113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2" name="Title 1"/>
          <p:cNvSpPr>
            <a:spLocks noGrp="1"/>
          </p:cNvSpPr>
          <p:nvPr>
            <p:ph type="title"/>
          </p:nvPr>
        </p:nvSpPr>
        <p:spPr>
          <a:xfrm>
            <a:off x="1200565" y="1087374"/>
            <a:ext cx="6737617" cy="1000978"/>
          </a:xfrm>
        </p:spPr>
        <p:txBody>
          <a:bodyPr>
            <a:normAutofit/>
          </a:bodyPr>
          <a:lstStyle/>
          <a:p>
            <a:endParaRPr lang="en-GB" dirty="0"/>
          </a:p>
        </p:txBody>
      </p:sp>
      <p:sp>
        <p:nvSpPr>
          <p:cNvPr id="12" name="Rectangle 11">
            <a:extLst>
              <a:ext uri="{FF2B5EF4-FFF2-40B4-BE49-F238E27FC236}">
                <a16:creationId xmlns:a16="http://schemas.microsoft.com/office/drawing/2014/main" id="{01014442-855A-4E0F-8D09-C314661A48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60899" y="758952"/>
            <a:ext cx="889035" cy="1651133"/>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9B1ABF09-86CF-414E-88A5-2B84CC7232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 y="2526526"/>
            <a:ext cx="877276" cy="3563378"/>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6" name="Rectangle 15">
            <a:extLst>
              <a:ext uri="{FF2B5EF4-FFF2-40B4-BE49-F238E27FC236}">
                <a16:creationId xmlns:a16="http://schemas.microsoft.com/office/drawing/2014/main" id="{3FE91770-CDBB-4D24-94E5-AD484F36CE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9264" y="2526526"/>
            <a:ext cx="8190670" cy="3563377"/>
          </a:xfrm>
          <a:prstGeom prst="rect">
            <a:avLst/>
          </a:prstGeom>
          <a:solidFill>
            <a:schemeClr val="bg2">
              <a:lumMod val="60000"/>
              <a:lumOff val="40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3" name="Content Placeholder 2"/>
          <p:cNvSpPr>
            <a:spLocks noGrp="1"/>
          </p:cNvSpPr>
          <p:nvPr>
            <p:ph idx="1"/>
          </p:nvPr>
        </p:nvSpPr>
        <p:spPr>
          <a:xfrm>
            <a:off x="1200564" y="2535446"/>
            <a:ext cx="6737617" cy="3554457"/>
          </a:xfrm>
        </p:spPr>
        <p:txBody>
          <a:bodyPr>
            <a:normAutofit/>
          </a:bodyPr>
          <a:lstStyle/>
          <a:p>
            <a:r>
              <a:rPr lang="en-GB" sz="3200" b="1" dirty="0">
                <a:solidFill>
                  <a:schemeClr val="tx1"/>
                </a:solidFill>
              </a:rPr>
              <a:t>WHY DO YOU THINK THAT WE DO NOT HAVE A ‘GOOD SAMARITAN’ LAW IN ENGLAND AND WALES?</a:t>
            </a:r>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318500" y="6032500"/>
            <a:ext cx="609600" cy="609600"/>
          </a:xfrm>
          <a:prstGeom prst="rect">
            <a:avLst/>
          </a:prstGeom>
        </p:spPr>
      </p:pic>
    </p:spTree>
    <p:extLst>
      <p:ext uri="{BB962C8B-B14F-4D97-AF65-F5344CB8AC3E}">
        <p14:creationId xmlns:p14="http://schemas.microsoft.com/office/powerpoint/2010/main" val="934939556"/>
      </p:ext>
    </p:extLst>
  </p:cSld>
  <p:clrMapOvr>
    <a:masterClrMapping/>
  </p:clrMapOvr>
  <mc:AlternateContent xmlns:mc="http://schemas.openxmlformats.org/markup-compatibility/2006">
    <mc:Choice xmlns:p14="http://schemas.microsoft.com/office/powerpoint/2010/main" Requires="p14">
      <p:transition spd="slow" p14:dur="2000" advTm="105082"/>
    </mc:Choice>
    <mc:Fallback>
      <p:transition spd="slow" advTm="10508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9DC5A77-10C9-4ECF-B7EB-8D917F36A9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2FFE28B5-FB16-49A9-B851-3C35FAC0CA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58952"/>
            <a:ext cx="8179482" cy="165113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2" name="Title 1"/>
          <p:cNvSpPr>
            <a:spLocks noGrp="1"/>
          </p:cNvSpPr>
          <p:nvPr>
            <p:ph type="title"/>
          </p:nvPr>
        </p:nvSpPr>
        <p:spPr>
          <a:xfrm>
            <a:off x="1200565" y="1087374"/>
            <a:ext cx="6737617" cy="1000978"/>
          </a:xfrm>
        </p:spPr>
        <p:txBody>
          <a:bodyPr>
            <a:normAutofit/>
          </a:bodyPr>
          <a:lstStyle/>
          <a:p>
            <a:r>
              <a:rPr lang="en-GB" dirty="0"/>
              <a:t>CONDUCT BY OMISSION</a:t>
            </a:r>
          </a:p>
        </p:txBody>
      </p:sp>
      <p:sp>
        <p:nvSpPr>
          <p:cNvPr id="12" name="Rectangle 11">
            <a:extLst>
              <a:ext uri="{FF2B5EF4-FFF2-40B4-BE49-F238E27FC236}">
                <a16:creationId xmlns:a16="http://schemas.microsoft.com/office/drawing/2014/main" id="{01014442-855A-4E0F-8D09-C314661A48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60899" y="758952"/>
            <a:ext cx="889035" cy="1651133"/>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9B1ABF09-86CF-414E-88A5-2B84CC7232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 y="2526526"/>
            <a:ext cx="877276" cy="3563378"/>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6" name="Rectangle 15">
            <a:extLst>
              <a:ext uri="{FF2B5EF4-FFF2-40B4-BE49-F238E27FC236}">
                <a16:creationId xmlns:a16="http://schemas.microsoft.com/office/drawing/2014/main" id="{3FE91770-CDBB-4D24-94E5-AD484F36CE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9264" y="2526526"/>
            <a:ext cx="8190670" cy="3563377"/>
          </a:xfrm>
          <a:prstGeom prst="rect">
            <a:avLst/>
          </a:prstGeom>
          <a:solidFill>
            <a:schemeClr val="bg2">
              <a:lumMod val="60000"/>
              <a:lumOff val="40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3" name="Content Placeholder 2"/>
          <p:cNvSpPr>
            <a:spLocks noGrp="1"/>
          </p:cNvSpPr>
          <p:nvPr>
            <p:ph idx="1"/>
          </p:nvPr>
        </p:nvSpPr>
        <p:spPr>
          <a:xfrm>
            <a:off x="1200564" y="2535446"/>
            <a:ext cx="6737617" cy="3554457"/>
          </a:xfrm>
        </p:spPr>
        <p:txBody>
          <a:bodyPr>
            <a:normAutofit/>
          </a:bodyPr>
          <a:lstStyle/>
          <a:p>
            <a:pPr marL="0" indent="0">
              <a:buNone/>
            </a:pPr>
            <a:r>
              <a:rPr lang="en-GB" sz="2000" b="1" u="sng" dirty="0">
                <a:solidFill>
                  <a:schemeClr val="tx1"/>
                </a:solidFill>
              </a:rPr>
              <a:t>Criminal liability for omissions may be justified in certain circumstances:</a:t>
            </a:r>
          </a:p>
          <a:p>
            <a:endParaRPr lang="en-GB" sz="2000" dirty="0">
              <a:solidFill>
                <a:schemeClr val="tx1"/>
              </a:solidFill>
            </a:endParaRPr>
          </a:p>
          <a:p>
            <a:pPr>
              <a:buFontTx/>
              <a:buChar char="-"/>
            </a:pPr>
            <a:r>
              <a:rPr lang="en-GB" sz="2000" dirty="0">
                <a:solidFill>
                  <a:schemeClr val="tx1"/>
                </a:solidFill>
              </a:rPr>
              <a:t>D will only be liable for failing to act if he is under a </a:t>
            </a:r>
            <a:r>
              <a:rPr lang="en-GB" sz="2000" b="1" dirty="0">
                <a:solidFill>
                  <a:schemeClr val="tx1"/>
                </a:solidFill>
              </a:rPr>
              <a:t>legal duty to act</a:t>
            </a:r>
            <a:r>
              <a:rPr lang="en-GB" sz="2000" dirty="0">
                <a:solidFill>
                  <a:schemeClr val="tx1"/>
                </a:solidFill>
              </a:rPr>
              <a:t>. This usually requires some sort of relationship, or closeness between D and V</a:t>
            </a:r>
          </a:p>
          <a:p>
            <a:pPr>
              <a:buFontTx/>
              <a:buChar char="-"/>
            </a:pPr>
            <a:r>
              <a:rPr lang="en-GB" sz="2000" dirty="0">
                <a:solidFill>
                  <a:schemeClr val="tx1"/>
                </a:solidFill>
              </a:rPr>
              <a:t>In some instances an act is not necessarily more immoral than an omission</a:t>
            </a:r>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318500" y="6032500"/>
            <a:ext cx="609600" cy="609600"/>
          </a:xfrm>
          <a:prstGeom prst="rect">
            <a:avLst/>
          </a:prstGeom>
        </p:spPr>
      </p:pic>
    </p:spTree>
    <p:extLst>
      <p:ext uri="{BB962C8B-B14F-4D97-AF65-F5344CB8AC3E}">
        <p14:creationId xmlns:p14="http://schemas.microsoft.com/office/powerpoint/2010/main" val="1762140612"/>
      </p:ext>
    </p:extLst>
  </p:cSld>
  <p:clrMapOvr>
    <a:masterClrMapping/>
  </p:clrMapOvr>
  <mc:AlternateContent xmlns:mc="http://schemas.openxmlformats.org/markup-compatibility/2006">
    <mc:Choice xmlns:p14="http://schemas.microsoft.com/office/powerpoint/2010/main" Requires="p14">
      <p:transition spd="slow" p14:dur="2000" advTm="51132"/>
    </mc:Choice>
    <mc:Fallback>
      <p:transition spd="slow" advTm="5113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D96FFA1F-29D1-415E-8D90-776A5E0ADA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977078B6-8941-4429-9FDB-8C032B8998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90722" y="0"/>
            <a:ext cx="5658366"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4055112" y="873254"/>
            <a:ext cx="4333239" cy="1565146"/>
          </a:xfrm>
        </p:spPr>
        <p:txBody>
          <a:bodyPr anchor="b">
            <a:normAutofit/>
          </a:bodyPr>
          <a:lstStyle/>
          <a:p>
            <a:r>
              <a:rPr lang="en-GB" dirty="0"/>
              <a:t>Commission by omission</a:t>
            </a:r>
          </a:p>
        </p:txBody>
      </p:sp>
      <p:pic>
        <p:nvPicPr>
          <p:cNvPr id="5" name="Picture 4"/>
          <p:cNvPicPr>
            <a:picLocks noChangeAspect="1"/>
          </p:cNvPicPr>
          <p:nvPr/>
        </p:nvPicPr>
        <p:blipFill rotWithShape="1">
          <a:blip r:embed="rId5"/>
          <a:srcRect t="6998" r="3" b="6259"/>
          <a:stretch/>
        </p:blipFill>
        <p:spPr>
          <a:xfrm>
            <a:off x="-8219" y="-24648"/>
            <a:ext cx="3377531" cy="2194560"/>
          </a:xfrm>
          <a:prstGeom prst="rect">
            <a:avLst/>
          </a:prstGeom>
        </p:spPr>
      </p:pic>
      <p:pic>
        <p:nvPicPr>
          <p:cNvPr id="6" name="Picture 5"/>
          <p:cNvPicPr>
            <a:picLocks noChangeAspect="1"/>
          </p:cNvPicPr>
          <p:nvPr/>
        </p:nvPicPr>
        <p:blipFill rotWithShape="1">
          <a:blip r:embed="rId6"/>
          <a:srcRect r="3" b="7473"/>
          <a:stretch/>
        </p:blipFill>
        <p:spPr>
          <a:xfrm>
            <a:off x="-8219" y="2319200"/>
            <a:ext cx="3380993" cy="2194560"/>
          </a:xfrm>
          <a:prstGeom prst="rect">
            <a:avLst/>
          </a:prstGeom>
        </p:spPr>
      </p:pic>
      <p:pic>
        <p:nvPicPr>
          <p:cNvPr id="4" name="Picture 3"/>
          <p:cNvPicPr>
            <a:picLocks noChangeAspect="1"/>
          </p:cNvPicPr>
          <p:nvPr/>
        </p:nvPicPr>
        <p:blipFill rotWithShape="1">
          <a:blip r:embed="rId7"/>
          <a:srcRect t="3325" r="-3" b="-3"/>
          <a:stretch/>
        </p:blipFill>
        <p:spPr>
          <a:xfrm>
            <a:off x="-8219" y="4663049"/>
            <a:ext cx="3380993" cy="2194951"/>
          </a:xfrm>
          <a:prstGeom prst="rect">
            <a:avLst/>
          </a:prstGeom>
        </p:spPr>
      </p:pic>
      <p:sp>
        <p:nvSpPr>
          <p:cNvPr id="3" name="Content Placeholder 2"/>
          <p:cNvSpPr>
            <a:spLocks noGrp="1"/>
          </p:cNvSpPr>
          <p:nvPr>
            <p:ph idx="1"/>
          </p:nvPr>
        </p:nvSpPr>
        <p:spPr>
          <a:xfrm>
            <a:off x="4055112" y="2760133"/>
            <a:ext cx="4333239" cy="3224614"/>
          </a:xfrm>
        </p:spPr>
        <p:txBody>
          <a:bodyPr anchor="t">
            <a:normAutofit/>
          </a:bodyPr>
          <a:lstStyle/>
          <a:p>
            <a:endParaRPr lang="en-GB" sz="1500">
              <a:solidFill>
                <a:srgbClr val="FFFFFF"/>
              </a:solidFill>
            </a:endParaRPr>
          </a:p>
          <a:p>
            <a:r>
              <a:rPr lang="en-GB" sz="2000" dirty="0">
                <a:solidFill>
                  <a:srgbClr val="FFFFFF"/>
                </a:solidFill>
              </a:rPr>
              <a:t> </a:t>
            </a:r>
            <a:r>
              <a:rPr lang="en-GB" sz="2000" b="1" i="1" dirty="0">
                <a:solidFill>
                  <a:srgbClr val="FFFFFF"/>
                </a:solidFill>
              </a:rPr>
              <a:t>Gibbins and Proctor (1918) 13 Cr App R 134</a:t>
            </a:r>
          </a:p>
          <a:p>
            <a:pPr marL="0" indent="0">
              <a:buNone/>
            </a:pPr>
            <a:endParaRPr lang="en-GB" sz="2000" b="1" i="1" dirty="0">
              <a:solidFill>
                <a:srgbClr val="FFFFFF"/>
              </a:solidFill>
            </a:endParaRPr>
          </a:p>
          <a:p>
            <a:r>
              <a:rPr lang="en-GB" sz="2000" b="1" i="1" dirty="0">
                <a:solidFill>
                  <a:srgbClr val="FFFFFF"/>
                </a:solidFill>
              </a:rPr>
              <a:t>Santana Bermudez [2004] Crim LR 471</a:t>
            </a:r>
          </a:p>
          <a:p>
            <a:endParaRPr lang="en-GB" sz="2000" dirty="0">
              <a:solidFill>
                <a:srgbClr val="FFFFFF"/>
              </a:solidFill>
            </a:endParaRPr>
          </a:p>
          <a:p>
            <a:r>
              <a:rPr lang="en-GB" sz="2000" b="1" i="1" dirty="0">
                <a:solidFill>
                  <a:srgbClr val="FFFFFF"/>
                </a:solidFill>
              </a:rPr>
              <a:t>Miller [1983] 2 AC 161</a:t>
            </a:r>
            <a:endParaRPr lang="en-GB" sz="1500">
              <a:solidFill>
                <a:srgbClr val="FFFFFF"/>
              </a:solidFill>
            </a:endParaRPr>
          </a:p>
          <a:p>
            <a:endParaRPr lang="en-GB" sz="1500">
              <a:solidFill>
                <a:srgbClr val="FFFFFF"/>
              </a:solidFill>
            </a:endParaRPr>
          </a:p>
        </p:txBody>
      </p:sp>
      <p:sp>
        <p:nvSpPr>
          <p:cNvPr id="15" name="Rectangle 14">
            <a:extLst>
              <a:ext uri="{FF2B5EF4-FFF2-40B4-BE49-F238E27FC236}">
                <a16:creationId xmlns:a16="http://schemas.microsoft.com/office/drawing/2014/main" id="{BB09C0D0-1E86-4EE3-B592-3D15600C4A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61898" y="758952"/>
            <a:ext cx="288036"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pic>
        <p:nvPicPr>
          <p:cNvPr id="7" name="Audio 6">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8318500" y="6032500"/>
            <a:ext cx="609600" cy="609600"/>
          </a:xfrm>
          <a:prstGeom prst="rect">
            <a:avLst/>
          </a:prstGeom>
        </p:spPr>
      </p:pic>
    </p:spTree>
    <p:extLst>
      <p:ext uri="{BB962C8B-B14F-4D97-AF65-F5344CB8AC3E}">
        <p14:creationId xmlns:p14="http://schemas.microsoft.com/office/powerpoint/2010/main" val="2829113110"/>
      </p:ext>
    </p:extLst>
  </p:cSld>
  <p:clrMapOvr>
    <a:masterClrMapping/>
  </p:clrMapOvr>
  <mc:AlternateContent xmlns:mc="http://schemas.openxmlformats.org/markup-compatibility/2006">
    <mc:Choice xmlns:p14="http://schemas.microsoft.com/office/powerpoint/2010/main" Requires="p14">
      <p:transition spd="slow" p14:dur="2000" advTm="174809"/>
    </mc:Choice>
    <mc:Fallback>
      <p:transition spd="slow" advTm="17480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9DE5E9C2-E241-427F-9602-B75D1E0F51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58953"/>
            <a:ext cx="5289364"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216936" y="1123837"/>
            <a:ext cx="4838332" cy="1255469"/>
          </a:xfrm>
        </p:spPr>
        <p:txBody>
          <a:bodyPr>
            <a:normAutofit/>
          </a:bodyPr>
          <a:lstStyle/>
          <a:p>
            <a:r>
              <a:rPr lang="en-GB" dirty="0"/>
              <a:t>Elements of </a:t>
            </a:r>
            <a:r>
              <a:rPr lang="en-GB" dirty="0" err="1"/>
              <a:t>Actus</a:t>
            </a:r>
            <a:r>
              <a:rPr lang="en-GB" dirty="0"/>
              <a:t> Reus: Consequence</a:t>
            </a:r>
          </a:p>
        </p:txBody>
      </p:sp>
      <p:sp>
        <p:nvSpPr>
          <p:cNvPr id="3" name="Content Placeholder 2"/>
          <p:cNvSpPr>
            <a:spLocks noGrp="1"/>
          </p:cNvSpPr>
          <p:nvPr>
            <p:ph idx="1"/>
          </p:nvPr>
        </p:nvSpPr>
        <p:spPr>
          <a:xfrm>
            <a:off x="216936" y="2510395"/>
            <a:ext cx="4838331" cy="3274586"/>
          </a:xfrm>
        </p:spPr>
        <p:txBody>
          <a:bodyPr anchor="t">
            <a:normAutofit/>
          </a:bodyPr>
          <a:lstStyle/>
          <a:p>
            <a:endParaRPr lang="en-GB">
              <a:solidFill>
                <a:srgbClr val="FFFFFF"/>
              </a:solidFill>
            </a:endParaRPr>
          </a:p>
          <a:p>
            <a:r>
              <a:rPr lang="en-GB">
                <a:solidFill>
                  <a:srgbClr val="FFFFFF"/>
                </a:solidFill>
              </a:rPr>
              <a:t>Not every result</a:t>
            </a:r>
          </a:p>
          <a:p>
            <a:endParaRPr lang="en-GB">
              <a:solidFill>
                <a:srgbClr val="FFFFFF"/>
              </a:solidFill>
            </a:endParaRPr>
          </a:p>
          <a:p>
            <a:r>
              <a:rPr lang="en-GB">
                <a:solidFill>
                  <a:srgbClr val="FFFFFF"/>
                </a:solidFill>
              </a:rPr>
              <a:t>Only those required for liability</a:t>
            </a:r>
          </a:p>
          <a:p>
            <a:endParaRPr lang="en-GB">
              <a:solidFill>
                <a:srgbClr val="FFFFFF"/>
              </a:solidFill>
            </a:endParaRPr>
          </a:p>
          <a:p>
            <a:r>
              <a:rPr lang="en-GB">
                <a:solidFill>
                  <a:srgbClr val="FFFFFF"/>
                </a:solidFill>
              </a:rPr>
              <a:t>Caused by D’s conduct</a:t>
            </a:r>
          </a:p>
          <a:p>
            <a:endParaRPr lang="en-GB">
              <a:solidFill>
                <a:srgbClr val="FFFFFF"/>
              </a:solidFill>
            </a:endParaRPr>
          </a:p>
          <a:p>
            <a:r>
              <a:rPr lang="en-GB" b="1">
                <a:solidFill>
                  <a:srgbClr val="FFFFFF"/>
                </a:solidFill>
              </a:rPr>
              <a:t>Not all offences require results</a:t>
            </a:r>
          </a:p>
        </p:txBody>
      </p:sp>
      <p:pic>
        <p:nvPicPr>
          <p:cNvPr id="4" name="Picture 3"/>
          <p:cNvPicPr>
            <a:picLocks noChangeAspect="1"/>
          </p:cNvPicPr>
          <p:nvPr/>
        </p:nvPicPr>
        <p:blipFill rotWithShape="1">
          <a:blip r:embed="rId5"/>
          <a:srcRect l="31404" r="33221" b="-1"/>
          <a:stretch/>
        </p:blipFill>
        <p:spPr>
          <a:xfrm>
            <a:off x="5658774" y="758953"/>
            <a:ext cx="2833714" cy="5330650"/>
          </a:xfrm>
          <a:prstGeom prst="rect">
            <a:avLst/>
          </a:prstGeom>
        </p:spPr>
      </p:pic>
      <p:pic>
        <p:nvPicPr>
          <p:cNvPr id="5" name="Audio 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318500" y="6032500"/>
            <a:ext cx="609600" cy="609600"/>
          </a:xfrm>
          <a:prstGeom prst="rect">
            <a:avLst/>
          </a:prstGeom>
        </p:spPr>
      </p:pic>
    </p:spTree>
    <p:extLst>
      <p:ext uri="{BB962C8B-B14F-4D97-AF65-F5344CB8AC3E}">
        <p14:creationId xmlns:p14="http://schemas.microsoft.com/office/powerpoint/2010/main" val="3329227812"/>
      </p:ext>
    </p:extLst>
  </p:cSld>
  <p:clrMapOvr>
    <a:masterClrMapping/>
  </p:clrMapOvr>
  <mc:AlternateContent xmlns:mc="http://schemas.openxmlformats.org/markup-compatibility/2006">
    <mc:Choice xmlns:p14="http://schemas.microsoft.com/office/powerpoint/2010/main" Requires="p14">
      <p:transition spd="slow" p14:dur="2000" advTm="121862"/>
    </mc:Choice>
    <mc:Fallback>
      <p:transition spd="slow" advTm="12186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5"/>
          <a:stretch>
            <a:fillRect/>
          </a:stretch>
        </p:blipFill>
        <p:spPr>
          <a:xfrm>
            <a:off x="0" y="0"/>
            <a:ext cx="9220399" cy="6525344"/>
          </a:xfrm>
          <a:prstGeom prst="rect">
            <a:avLst/>
          </a:prstGeom>
        </p:spPr>
      </p:pic>
      <p:pic>
        <p:nvPicPr>
          <p:cNvPr id="3" name="Audio 2">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318500" y="6032500"/>
            <a:ext cx="609600" cy="609600"/>
          </a:xfrm>
          <a:prstGeom prst="rect">
            <a:avLst/>
          </a:prstGeom>
        </p:spPr>
      </p:pic>
    </p:spTree>
    <p:extLst>
      <p:ext uri="{BB962C8B-B14F-4D97-AF65-F5344CB8AC3E}">
        <p14:creationId xmlns:p14="http://schemas.microsoft.com/office/powerpoint/2010/main" val="4044151205"/>
      </p:ext>
    </p:extLst>
  </p:cSld>
  <p:clrMapOvr>
    <a:masterClrMapping/>
  </p:clrMapOvr>
  <mc:AlternateContent xmlns:mc="http://schemas.openxmlformats.org/markup-compatibility/2006">
    <mc:Choice xmlns:p14="http://schemas.microsoft.com/office/powerpoint/2010/main" Requires="p14">
      <p:transition spd="slow" p14:dur="2000" advTm="79388"/>
    </mc:Choice>
    <mc:Fallback>
      <p:transition spd="slow" advTm="7938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Causation</a:t>
            </a:r>
          </a:p>
        </p:txBody>
      </p:sp>
      <p:graphicFrame>
        <p:nvGraphicFramePr>
          <p:cNvPr id="4" name="Content Placeholder 3"/>
          <p:cNvGraphicFramePr>
            <a:graphicFrameLocks noGrp="1"/>
          </p:cNvGraphicFramePr>
          <p:nvPr>
            <p:ph idx="1"/>
          </p:nvPr>
        </p:nvGraphicFramePr>
        <p:xfrm>
          <a:off x="2901950" y="863600"/>
          <a:ext cx="5486400" cy="5121275"/>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3" name="Audio 2">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8318500" y="6032500"/>
            <a:ext cx="609600" cy="609600"/>
          </a:xfrm>
          <a:prstGeom prst="rect">
            <a:avLst/>
          </a:prstGeom>
        </p:spPr>
      </p:pic>
    </p:spTree>
    <p:extLst>
      <p:ext uri="{BB962C8B-B14F-4D97-AF65-F5344CB8AC3E}">
        <p14:creationId xmlns:p14="http://schemas.microsoft.com/office/powerpoint/2010/main" val="4080195073"/>
      </p:ext>
    </p:extLst>
  </p:cSld>
  <p:clrMapOvr>
    <a:masterClrMapping/>
  </p:clrMapOvr>
  <mc:AlternateContent xmlns:mc="http://schemas.openxmlformats.org/markup-compatibility/2006">
    <mc:Choice xmlns:p14="http://schemas.microsoft.com/office/powerpoint/2010/main" Requires="p14">
      <p:transition spd="slow" p14:dur="2000" advTm="29589"/>
    </mc:Choice>
    <mc:Fallback>
      <p:transition spd="slow" advTm="2958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CAUSATION IN FACT</a:t>
            </a:r>
          </a:p>
        </p:txBody>
      </p:sp>
      <p:sp>
        <p:nvSpPr>
          <p:cNvPr id="3" name="Content Placeholder 2"/>
          <p:cNvSpPr>
            <a:spLocks noGrp="1"/>
          </p:cNvSpPr>
          <p:nvPr>
            <p:ph idx="1"/>
          </p:nvPr>
        </p:nvSpPr>
        <p:spPr>
          <a:xfrm>
            <a:off x="3016578" y="620689"/>
            <a:ext cx="5527706" cy="5483849"/>
          </a:xfrm>
        </p:spPr>
        <p:txBody>
          <a:bodyPr>
            <a:normAutofit lnSpcReduction="10000"/>
          </a:bodyPr>
          <a:lstStyle/>
          <a:p>
            <a:r>
              <a:rPr lang="en-GB" dirty="0"/>
              <a:t>Factual causation is always the starting point</a:t>
            </a:r>
          </a:p>
          <a:p>
            <a:r>
              <a:rPr lang="en-GB" b="1" u="sng" dirty="0">
                <a:solidFill>
                  <a:srgbClr val="FF0000"/>
                </a:solidFill>
              </a:rPr>
              <a:t>BUT FOR TEST:</a:t>
            </a:r>
          </a:p>
          <a:p>
            <a:pPr marL="0" indent="0">
              <a:buNone/>
            </a:pPr>
            <a:r>
              <a:rPr lang="en-GB" dirty="0"/>
              <a:t>It must be proved that </a:t>
            </a:r>
            <a:r>
              <a:rPr lang="en-GB" dirty="0">
                <a:solidFill>
                  <a:srgbClr val="FF0000"/>
                </a:solidFill>
              </a:rPr>
              <a:t>‘</a:t>
            </a:r>
            <a:r>
              <a:rPr lang="en-GB" i="1" dirty="0">
                <a:solidFill>
                  <a:srgbClr val="FF0000"/>
                </a:solidFill>
              </a:rPr>
              <a:t>But for’</a:t>
            </a:r>
            <a:r>
              <a:rPr lang="en-GB" i="1" dirty="0"/>
              <a:t> </a:t>
            </a:r>
            <a:r>
              <a:rPr lang="en-GB" dirty="0"/>
              <a:t>the D’s actions , the result would not have come about</a:t>
            </a:r>
          </a:p>
          <a:p>
            <a:pPr marL="0" indent="0">
              <a:buNone/>
            </a:pPr>
            <a:r>
              <a:rPr lang="en-GB" b="1" i="1" dirty="0"/>
              <a:t>Pagett [1983]</a:t>
            </a:r>
          </a:p>
          <a:p>
            <a:r>
              <a:rPr lang="en-GB" b="1" i="1" dirty="0"/>
              <a:t>White </a:t>
            </a:r>
            <a:r>
              <a:rPr lang="en-GB" b="1" dirty="0"/>
              <a:t>[1910] </a:t>
            </a:r>
          </a:p>
          <a:p>
            <a:pPr marL="0" indent="0">
              <a:buNone/>
            </a:pPr>
            <a:r>
              <a:rPr lang="en-GB" dirty="0"/>
              <a:t>D put poison in his mothers (V’s) drink intending to kill her. V drank some of the poison and died. However, medical evidence demonstrated that the V died due to an unrelated heart condition, not because of the poison.</a:t>
            </a:r>
          </a:p>
          <a:p>
            <a:pPr>
              <a:buFontTx/>
              <a:buChar char="-"/>
            </a:pPr>
            <a:r>
              <a:rPr lang="en-GB" dirty="0"/>
              <a:t>Crown court: D was not guilty of murder (result crime requiring causation), but was guilty of attempted murder (conduct crime not requiring causation.</a:t>
            </a:r>
            <a:endParaRPr lang="en-GB"/>
          </a:p>
          <a:p>
            <a:pPr>
              <a:buFontTx/>
              <a:buChar char="-"/>
            </a:pPr>
            <a:r>
              <a:rPr lang="en-GB" dirty="0"/>
              <a:t> Court of Criminal Appeal: conviction upheld on appeal</a:t>
            </a:r>
            <a:endParaRPr lang="en-GB"/>
          </a:p>
        </p:txBody>
      </p:sp>
      <p:pic>
        <p:nvPicPr>
          <p:cNvPr id="4" name="Picture 3"/>
          <p:cNvPicPr>
            <a:picLocks noChangeAspect="1"/>
          </p:cNvPicPr>
          <p:nvPr/>
        </p:nvPicPr>
        <p:blipFill>
          <a:blip r:embed="rId5"/>
          <a:stretch>
            <a:fillRect/>
          </a:stretch>
        </p:blipFill>
        <p:spPr>
          <a:xfrm>
            <a:off x="289187" y="4437112"/>
            <a:ext cx="2724150" cy="1676400"/>
          </a:xfrm>
          <a:prstGeom prst="rect">
            <a:avLst/>
          </a:prstGeom>
        </p:spPr>
      </p:pic>
      <p:pic>
        <p:nvPicPr>
          <p:cNvPr id="5" name="Audio 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318500" y="6032500"/>
            <a:ext cx="609600" cy="609600"/>
          </a:xfrm>
          <a:prstGeom prst="rect">
            <a:avLst/>
          </a:prstGeom>
        </p:spPr>
      </p:pic>
    </p:spTree>
    <p:extLst>
      <p:ext uri="{BB962C8B-B14F-4D97-AF65-F5344CB8AC3E}">
        <p14:creationId xmlns:p14="http://schemas.microsoft.com/office/powerpoint/2010/main" val="3175680978"/>
      </p:ext>
    </p:extLst>
  </p:cSld>
  <p:clrMapOvr>
    <a:masterClrMapping/>
  </p:clrMapOvr>
  <mc:AlternateContent xmlns:mc="http://schemas.openxmlformats.org/markup-compatibility/2006">
    <mc:Choice xmlns:p14="http://schemas.microsoft.com/office/powerpoint/2010/main" Requires="p14">
      <p:transition spd="slow" p14:dur="2000" advTm="203205"/>
    </mc:Choice>
    <mc:Fallback>
      <p:transition spd="slow" advTm="20320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5"/>
          <a:stretch>
            <a:fillRect/>
          </a:stretch>
        </p:blipFill>
        <p:spPr>
          <a:xfrm>
            <a:off x="-67080" y="2916504"/>
            <a:ext cx="2724150" cy="1676400"/>
          </a:xfrm>
          <a:prstGeom prst="rect">
            <a:avLst/>
          </a:prstGeom>
        </p:spPr>
      </p:pic>
      <p:sp>
        <p:nvSpPr>
          <p:cNvPr id="2" name="Title 1"/>
          <p:cNvSpPr>
            <a:spLocks noGrp="1"/>
          </p:cNvSpPr>
          <p:nvPr>
            <p:ph type="title"/>
          </p:nvPr>
        </p:nvSpPr>
        <p:spPr/>
        <p:txBody>
          <a:bodyPr/>
          <a:lstStyle/>
          <a:p>
            <a:endParaRPr lang="en-GB" dirty="0"/>
          </a:p>
        </p:txBody>
      </p:sp>
      <p:pic>
        <p:nvPicPr>
          <p:cNvPr id="4" name="Content Placeholder 3"/>
          <p:cNvPicPr>
            <a:picLocks noGrp="1" noChangeAspect="1"/>
          </p:cNvPicPr>
          <p:nvPr>
            <p:ph idx="1"/>
          </p:nvPr>
        </p:nvPicPr>
        <p:blipFill>
          <a:blip r:embed="rId6"/>
          <a:stretch>
            <a:fillRect/>
          </a:stretch>
        </p:blipFill>
        <p:spPr>
          <a:xfrm>
            <a:off x="2987824" y="2060848"/>
            <a:ext cx="4961930" cy="3387713"/>
          </a:xfrm>
          <a:prstGeom prst="rect">
            <a:avLst/>
          </a:prstGeom>
        </p:spPr>
      </p:pic>
      <p:pic>
        <p:nvPicPr>
          <p:cNvPr id="3" name="Audio 2">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8318500" y="6032500"/>
            <a:ext cx="609600" cy="609600"/>
          </a:xfrm>
          <a:prstGeom prst="rect">
            <a:avLst/>
          </a:prstGeom>
        </p:spPr>
      </p:pic>
    </p:spTree>
    <p:extLst>
      <p:ext uri="{BB962C8B-B14F-4D97-AF65-F5344CB8AC3E}">
        <p14:creationId xmlns:p14="http://schemas.microsoft.com/office/powerpoint/2010/main" val="1510284037"/>
      </p:ext>
    </p:extLst>
  </p:cSld>
  <p:clrMapOvr>
    <a:masterClrMapping/>
  </p:clrMapOvr>
  <mc:AlternateContent xmlns:mc="http://schemas.openxmlformats.org/markup-compatibility/2006">
    <mc:Choice xmlns:p14="http://schemas.microsoft.com/office/powerpoint/2010/main" Requires="p14">
      <p:transition spd="slow" p14:dur="2000" advTm="38157"/>
    </mc:Choice>
    <mc:Fallback>
      <p:transition spd="slow" advTm="3815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9DC5A77-10C9-4ECF-B7EB-8D917F36A9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2FFE28B5-FB16-49A9-B851-3C35FAC0CA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58952"/>
            <a:ext cx="8179482" cy="165113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2" name="Title 1"/>
          <p:cNvSpPr>
            <a:spLocks noGrp="1"/>
          </p:cNvSpPr>
          <p:nvPr>
            <p:ph type="title"/>
          </p:nvPr>
        </p:nvSpPr>
        <p:spPr>
          <a:xfrm>
            <a:off x="1200565" y="1087374"/>
            <a:ext cx="6737617" cy="1000978"/>
          </a:xfrm>
        </p:spPr>
        <p:txBody>
          <a:bodyPr>
            <a:normAutofit/>
          </a:bodyPr>
          <a:lstStyle/>
          <a:p>
            <a:r>
              <a:rPr lang="en-GB" dirty="0"/>
              <a:t>CAUSATION IN LAW </a:t>
            </a:r>
          </a:p>
        </p:txBody>
      </p:sp>
      <p:sp>
        <p:nvSpPr>
          <p:cNvPr id="12" name="Rectangle 11">
            <a:extLst>
              <a:ext uri="{FF2B5EF4-FFF2-40B4-BE49-F238E27FC236}">
                <a16:creationId xmlns:a16="http://schemas.microsoft.com/office/drawing/2014/main" id="{01014442-855A-4E0F-8D09-C314661A48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60899" y="758952"/>
            <a:ext cx="889035" cy="1651133"/>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9B1ABF09-86CF-414E-88A5-2B84CC7232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 y="2526526"/>
            <a:ext cx="877276" cy="3563378"/>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6" name="Rectangle 15">
            <a:extLst>
              <a:ext uri="{FF2B5EF4-FFF2-40B4-BE49-F238E27FC236}">
                <a16:creationId xmlns:a16="http://schemas.microsoft.com/office/drawing/2014/main" id="{3FE91770-CDBB-4D24-94E5-AD484F36CE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9264" y="2526526"/>
            <a:ext cx="8190670" cy="3563377"/>
          </a:xfrm>
          <a:prstGeom prst="rect">
            <a:avLst/>
          </a:prstGeom>
          <a:solidFill>
            <a:schemeClr val="bg2">
              <a:lumMod val="60000"/>
              <a:lumOff val="40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3" name="Content Placeholder 2"/>
          <p:cNvSpPr>
            <a:spLocks noGrp="1"/>
          </p:cNvSpPr>
          <p:nvPr>
            <p:ph idx="1"/>
          </p:nvPr>
        </p:nvSpPr>
        <p:spPr>
          <a:xfrm>
            <a:off x="1200564" y="2535446"/>
            <a:ext cx="6737617" cy="3554457"/>
          </a:xfrm>
        </p:spPr>
        <p:txBody>
          <a:bodyPr>
            <a:normAutofit/>
          </a:bodyPr>
          <a:lstStyle/>
          <a:p>
            <a:r>
              <a:rPr lang="en-GB">
                <a:solidFill>
                  <a:schemeClr val="tx1"/>
                </a:solidFill>
              </a:rPr>
              <a:t>Developed to address objectiveness of ‘but for’ test</a:t>
            </a:r>
          </a:p>
          <a:p>
            <a:r>
              <a:rPr lang="en-GB">
                <a:solidFill>
                  <a:schemeClr val="tx1"/>
                </a:solidFill>
              </a:rPr>
              <a:t>Through common law case by case development, several principles of legal causation have been established. These principles have been criticised for being open to mis interpretation.</a:t>
            </a:r>
          </a:p>
          <a:p>
            <a:pPr>
              <a:buAutoNum type="arabicPeriod"/>
            </a:pPr>
            <a:r>
              <a:rPr lang="en-GB">
                <a:solidFill>
                  <a:schemeClr val="tx1"/>
                </a:solidFill>
              </a:rPr>
              <a:t>Legal cause must be </a:t>
            </a:r>
            <a:r>
              <a:rPr lang="en-GB" b="1">
                <a:solidFill>
                  <a:schemeClr val="tx1"/>
                </a:solidFill>
              </a:rPr>
              <a:t>SUBSTANTIAL</a:t>
            </a:r>
          </a:p>
          <a:p>
            <a:pPr>
              <a:buAutoNum type="arabicPeriod"/>
            </a:pPr>
            <a:r>
              <a:rPr lang="en-GB">
                <a:solidFill>
                  <a:schemeClr val="tx1"/>
                </a:solidFill>
              </a:rPr>
              <a:t>Legal cause must be </a:t>
            </a:r>
            <a:r>
              <a:rPr lang="en-GB" b="1">
                <a:solidFill>
                  <a:schemeClr val="tx1"/>
                </a:solidFill>
              </a:rPr>
              <a:t>BLAMEWORTHY</a:t>
            </a:r>
          </a:p>
          <a:p>
            <a:pPr>
              <a:buAutoNum type="arabicPeriod"/>
            </a:pPr>
            <a:r>
              <a:rPr lang="en-GB">
                <a:solidFill>
                  <a:schemeClr val="tx1"/>
                </a:solidFill>
              </a:rPr>
              <a:t>Legal cause must be </a:t>
            </a:r>
            <a:r>
              <a:rPr lang="en-GB" b="1">
                <a:solidFill>
                  <a:schemeClr val="tx1"/>
                </a:solidFill>
              </a:rPr>
              <a:t>OPERATIVE</a:t>
            </a:r>
            <a:r>
              <a:rPr lang="en-GB">
                <a:solidFill>
                  <a:schemeClr val="tx1"/>
                </a:solidFill>
              </a:rPr>
              <a:t> </a:t>
            </a:r>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318500" y="6032500"/>
            <a:ext cx="609600" cy="609600"/>
          </a:xfrm>
          <a:prstGeom prst="rect">
            <a:avLst/>
          </a:prstGeom>
        </p:spPr>
      </p:pic>
    </p:spTree>
    <p:extLst>
      <p:ext uri="{BB962C8B-B14F-4D97-AF65-F5344CB8AC3E}">
        <p14:creationId xmlns:p14="http://schemas.microsoft.com/office/powerpoint/2010/main" val="112807423"/>
      </p:ext>
    </p:extLst>
  </p:cSld>
  <p:clrMapOvr>
    <a:masterClrMapping/>
  </p:clrMapOvr>
  <mc:AlternateContent xmlns:mc="http://schemas.openxmlformats.org/markup-compatibility/2006">
    <mc:Choice xmlns:p14="http://schemas.microsoft.com/office/powerpoint/2010/main" Requires="p14">
      <p:transition spd="slow" p14:dur="2000" advTm="37010"/>
    </mc:Choice>
    <mc:Fallback>
      <p:transition spd="slow" advTm="3701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Causation - Legal</a:t>
            </a:r>
          </a:p>
        </p:txBody>
      </p:sp>
      <p:sp>
        <p:nvSpPr>
          <p:cNvPr id="3" name="Content Placeholder 2"/>
          <p:cNvSpPr>
            <a:spLocks noGrp="1"/>
          </p:cNvSpPr>
          <p:nvPr>
            <p:ph idx="1"/>
          </p:nvPr>
        </p:nvSpPr>
        <p:spPr/>
        <p:txBody>
          <a:bodyPr/>
          <a:lstStyle/>
          <a:p>
            <a:endParaRPr lang="en-GB" b="1" dirty="0"/>
          </a:p>
          <a:p>
            <a:endParaRPr lang="en-GB" b="1" dirty="0"/>
          </a:p>
        </p:txBody>
      </p:sp>
      <p:graphicFrame>
        <p:nvGraphicFramePr>
          <p:cNvPr id="4" name="Diagram 3"/>
          <p:cNvGraphicFramePr/>
          <p:nvPr/>
        </p:nvGraphicFramePr>
        <p:xfrm>
          <a:off x="2051720" y="1286259"/>
          <a:ext cx="6096000" cy="4064000"/>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pic>
        <p:nvPicPr>
          <p:cNvPr id="5" name="Audio 4">
            <a:hlinkClick r:id="" action="ppaction://media"/>
          </p:cNvPr>
          <p:cNvPicPr>
            <a:picLocks noChangeAspect="1"/>
          </p:cNvPicPr>
          <p:nvPr>
            <a:audioFile r:link="rId3"/>
            <p:extLst>
              <p:ext uri="{DAA4B4D4-6D71-4841-9C94-3DE7FCFB9230}">
                <p14:media xmlns:p14="http://schemas.microsoft.com/office/powerpoint/2010/main" r:embed="rId2"/>
              </p:ext>
            </p:extLst>
          </p:nvPr>
        </p:nvPicPr>
        <p:blipFill>
          <a:blip r:embed="rId11"/>
          <a:stretch>
            <a:fillRect/>
          </a:stretch>
        </p:blipFill>
        <p:spPr>
          <a:xfrm>
            <a:off x="8318500" y="6032500"/>
            <a:ext cx="609600" cy="609600"/>
          </a:xfrm>
          <a:prstGeom prst="rect">
            <a:avLst/>
          </a:prstGeom>
        </p:spPr>
      </p:pic>
    </p:spTree>
    <p:custDataLst>
      <p:tags r:id="rId1"/>
    </p:custDataLst>
    <p:extLst>
      <p:ext uri="{BB962C8B-B14F-4D97-AF65-F5344CB8AC3E}">
        <p14:creationId xmlns:p14="http://schemas.microsoft.com/office/powerpoint/2010/main" val="359333800"/>
      </p:ext>
    </p:extLst>
  </p:cSld>
  <p:clrMapOvr>
    <a:masterClrMapping/>
  </p:clrMapOvr>
  <mc:AlternateContent xmlns:mc="http://schemas.openxmlformats.org/markup-compatibility/2006">
    <mc:Choice xmlns:p14="http://schemas.microsoft.com/office/powerpoint/2010/main" Requires="p14">
      <p:transition spd="slow" p14:dur="2000" advTm="36331"/>
    </mc:Choice>
    <mc:Fallback>
      <p:transition spd="slow" advTm="3633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4">
                                            <p:graphicEl>
                                              <a:dgm id="{D78ED79C-BAE1-486E-998A-0ACEACC48931}"/>
                                            </p:graphicEl>
                                          </p:spTgt>
                                        </p:tgtEl>
                                        <p:attrNameLst>
                                          <p:attrName>style.visibility</p:attrName>
                                        </p:attrNameLst>
                                      </p:cBhvr>
                                      <p:to>
                                        <p:strVal val="visible"/>
                                      </p:to>
                                    </p:set>
                                    <p:animEffect transition="in" filter="fade">
                                      <p:cBhvr>
                                        <p:cTn id="11" dur="500"/>
                                        <p:tgtEl>
                                          <p:spTgt spid="4">
                                            <p:graphicEl>
                                              <a:dgm id="{D78ED79C-BAE1-486E-998A-0ACEACC48931}"/>
                                            </p:graphicEl>
                                          </p:spTgt>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grpId="0" nodeType="clickEffect">
                                  <p:stCondLst>
                                    <p:cond delay="0"/>
                                  </p:stCondLst>
                                  <p:childTnLst>
                                    <p:set>
                                      <p:cBhvr>
                                        <p:cTn id="15" dur="1" fill="hold">
                                          <p:stCondLst>
                                            <p:cond delay="0"/>
                                          </p:stCondLst>
                                        </p:cTn>
                                        <p:tgtEl>
                                          <p:spTgt spid="4">
                                            <p:graphicEl>
                                              <a:dgm id="{1846E1FD-B84E-4E0E-978F-25EDBBFD6890}"/>
                                            </p:graphicEl>
                                          </p:spTgt>
                                        </p:tgtEl>
                                        <p:attrNameLst>
                                          <p:attrName>style.visibility</p:attrName>
                                        </p:attrNameLst>
                                      </p:cBhvr>
                                      <p:to>
                                        <p:strVal val="visible"/>
                                      </p:to>
                                    </p:set>
                                    <p:animEffect transition="in" filter="fade">
                                      <p:cBhvr>
                                        <p:cTn id="16" dur="500"/>
                                        <p:tgtEl>
                                          <p:spTgt spid="4">
                                            <p:graphicEl>
                                              <a:dgm id="{1846E1FD-B84E-4E0E-978F-25EDBBFD6890}"/>
                                            </p:graphicEl>
                                          </p:spTgt>
                                        </p:tgtEl>
                                      </p:cBhvr>
                                    </p:animEffect>
                                  </p:childTnLst>
                                </p:cTn>
                              </p:par>
                              <p:par>
                                <p:cTn id="17" presetID="10" presetClass="entr" presetSubtype="0" fill="hold" grpId="0" nodeType="withEffect">
                                  <p:stCondLst>
                                    <p:cond delay="0"/>
                                  </p:stCondLst>
                                  <p:childTnLst>
                                    <p:set>
                                      <p:cBhvr>
                                        <p:cTn id="18" dur="1" fill="hold">
                                          <p:stCondLst>
                                            <p:cond delay="0"/>
                                          </p:stCondLst>
                                        </p:cTn>
                                        <p:tgtEl>
                                          <p:spTgt spid="4">
                                            <p:graphicEl>
                                              <a:dgm id="{8DCD1067-2877-4D7E-8CED-1FE40DB8508D}"/>
                                            </p:graphicEl>
                                          </p:spTgt>
                                        </p:tgtEl>
                                        <p:attrNameLst>
                                          <p:attrName>style.visibility</p:attrName>
                                        </p:attrNameLst>
                                      </p:cBhvr>
                                      <p:to>
                                        <p:strVal val="visible"/>
                                      </p:to>
                                    </p:set>
                                    <p:animEffect transition="in" filter="fade">
                                      <p:cBhvr>
                                        <p:cTn id="19" dur="500"/>
                                        <p:tgtEl>
                                          <p:spTgt spid="4">
                                            <p:graphicEl>
                                              <a:dgm id="{8DCD1067-2877-4D7E-8CED-1FE40DB8508D}"/>
                                            </p:graphicEl>
                                          </p:spTgt>
                                        </p:tgtEl>
                                      </p:cBhvr>
                                    </p:animEffect>
                                  </p:childTnLst>
                                </p:cTn>
                              </p:par>
                            </p:childTnLst>
                          </p:cTn>
                        </p:par>
                      </p:childTnLst>
                    </p:cTn>
                  </p:par>
                  <p:par>
                    <p:cTn id="20" fill="hold">
                      <p:stCondLst>
                        <p:cond delay="indefinite"/>
                      </p:stCondLst>
                      <p:childTnLst>
                        <p:par>
                          <p:cTn id="21" fill="hold">
                            <p:stCondLst>
                              <p:cond delay="0"/>
                            </p:stCondLst>
                            <p:childTnLst>
                              <p:par>
                                <p:cTn id="22" presetID="10" presetClass="entr" presetSubtype="0" fill="hold" grpId="0" nodeType="clickEffect">
                                  <p:stCondLst>
                                    <p:cond delay="0"/>
                                  </p:stCondLst>
                                  <p:childTnLst>
                                    <p:set>
                                      <p:cBhvr>
                                        <p:cTn id="23" dur="1" fill="hold">
                                          <p:stCondLst>
                                            <p:cond delay="0"/>
                                          </p:stCondLst>
                                        </p:cTn>
                                        <p:tgtEl>
                                          <p:spTgt spid="4">
                                            <p:graphicEl>
                                              <a:dgm id="{B58DED35-5272-475E-8FEA-99484995C92A}"/>
                                            </p:graphicEl>
                                          </p:spTgt>
                                        </p:tgtEl>
                                        <p:attrNameLst>
                                          <p:attrName>style.visibility</p:attrName>
                                        </p:attrNameLst>
                                      </p:cBhvr>
                                      <p:to>
                                        <p:strVal val="visible"/>
                                      </p:to>
                                    </p:set>
                                    <p:animEffect transition="in" filter="fade">
                                      <p:cBhvr>
                                        <p:cTn id="24" dur="500"/>
                                        <p:tgtEl>
                                          <p:spTgt spid="4">
                                            <p:graphicEl>
                                              <a:dgm id="{B58DED35-5272-475E-8FEA-99484995C92A}"/>
                                            </p:graphicEl>
                                          </p:spTgt>
                                        </p:tgtEl>
                                      </p:cBhvr>
                                    </p:animEffect>
                                  </p:childTnLst>
                                </p:cTn>
                              </p:par>
                              <p:par>
                                <p:cTn id="25" presetID="10" presetClass="entr" presetSubtype="0" fill="hold" grpId="0" nodeType="withEffect">
                                  <p:stCondLst>
                                    <p:cond delay="0"/>
                                  </p:stCondLst>
                                  <p:childTnLst>
                                    <p:set>
                                      <p:cBhvr>
                                        <p:cTn id="26" dur="1" fill="hold">
                                          <p:stCondLst>
                                            <p:cond delay="0"/>
                                          </p:stCondLst>
                                        </p:cTn>
                                        <p:tgtEl>
                                          <p:spTgt spid="4">
                                            <p:graphicEl>
                                              <a:dgm id="{6CB84F14-0162-4BDD-B581-13DDBDAF13EB}"/>
                                            </p:graphicEl>
                                          </p:spTgt>
                                        </p:tgtEl>
                                        <p:attrNameLst>
                                          <p:attrName>style.visibility</p:attrName>
                                        </p:attrNameLst>
                                      </p:cBhvr>
                                      <p:to>
                                        <p:strVal val="visible"/>
                                      </p:to>
                                    </p:set>
                                    <p:animEffect transition="in" filter="fade">
                                      <p:cBhvr>
                                        <p:cTn id="27" dur="500"/>
                                        <p:tgtEl>
                                          <p:spTgt spid="4">
                                            <p:graphicEl>
                                              <a:dgm id="{6CB84F14-0162-4BDD-B581-13DDBDAF13EB}"/>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4">
                                            <p:graphicEl>
                                              <a:dgm id="{2138CDDC-6CDF-471B-BC36-2FE3BD2EB240}"/>
                                            </p:graphicEl>
                                          </p:spTgt>
                                        </p:tgtEl>
                                        <p:attrNameLst>
                                          <p:attrName>style.visibility</p:attrName>
                                        </p:attrNameLst>
                                      </p:cBhvr>
                                      <p:to>
                                        <p:strVal val="visible"/>
                                      </p:to>
                                    </p:set>
                                    <p:animEffect transition="in" filter="fade">
                                      <p:cBhvr>
                                        <p:cTn id="32" dur="500"/>
                                        <p:tgtEl>
                                          <p:spTgt spid="4">
                                            <p:graphicEl>
                                              <a:dgm id="{2138CDDC-6CDF-471B-BC36-2FE3BD2EB240}"/>
                                            </p:graphicEl>
                                          </p:spTgt>
                                        </p:tgtEl>
                                      </p:cBhvr>
                                    </p:animEffect>
                                  </p:childTnLst>
                                </p:cTn>
                              </p:par>
                              <p:par>
                                <p:cTn id="33" presetID="10" presetClass="entr" presetSubtype="0" fill="hold" grpId="0" nodeType="withEffect">
                                  <p:stCondLst>
                                    <p:cond delay="0"/>
                                  </p:stCondLst>
                                  <p:childTnLst>
                                    <p:set>
                                      <p:cBhvr>
                                        <p:cTn id="34" dur="1" fill="hold">
                                          <p:stCondLst>
                                            <p:cond delay="0"/>
                                          </p:stCondLst>
                                        </p:cTn>
                                        <p:tgtEl>
                                          <p:spTgt spid="4">
                                            <p:graphicEl>
                                              <a:dgm id="{BFF59E52-EDC1-4C19-BF4E-53FF61E3A3C1}"/>
                                            </p:graphicEl>
                                          </p:spTgt>
                                        </p:tgtEl>
                                        <p:attrNameLst>
                                          <p:attrName>style.visibility</p:attrName>
                                        </p:attrNameLst>
                                      </p:cBhvr>
                                      <p:to>
                                        <p:strVal val="visible"/>
                                      </p:to>
                                    </p:set>
                                    <p:animEffect transition="in" filter="fade">
                                      <p:cBhvr>
                                        <p:cTn id="35" dur="500"/>
                                        <p:tgtEl>
                                          <p:spTgt spid="4">
                                            <p:graphicEl>
                                              <a:dgm id="{BFF59E52-EDC1-4C19-BF4E-53FF61E3A3C1}"/>
                                            </p:graphicEl>
                                          </p:spTgt>
                                        </p:tgtEl>
                                      </p:cBhvr>
                                    </p:animEffect>
                                  </p:childTnLst>
                                </p:cTn>
                              </p:par>
                            </p:childTnLst>
                          </p:cTn>
                        </p:par>
                      </p:childTnLst>
                    </p:cTn>
                  </p:par>
                  <p:par>
                    <p:cTn id="36" fill="hold">
                      <p:stCondLst>
                        <p:cond delay="indefinite"/>
                      </p:stCondLst>
                      <p:childTnLst>
                        <p:par>
                          <p:cTn id="37" fill="hold">
                            <p:stCondLst>
                              <p:cond delay="0"/>
                            </p:stCondLst>
                            <p:childTnLst>
                              <p:par>
                                <p:cTn id="38" presetID="10" presetClass="entr" presetSubtype="0" fill="hold" grpId="0" nodeType="clickEffect">
                                  <p:stCondLst>
                                    <p:cond delay="0"/>
                                  </p:stCondLst>
                                  <p:childTnLst>
                                    <p:set>
                                      <p:cBhvr>
                                        <p:cTn id="39" dur="1" fill="hold">
                                          <p:stCondLst>
                                            <p:cond delay="0"/>
                                          </p:stCondLst>
                                        </p:cTn>
                                        <p:tgtEl>
                                          <p:spTgt spid="4">
                                            <p:graphicEl>
                                              <a:dgm id="{C307667A-6E05-4459-8DF2-4C5454DB9B3E}"/>
                                            </p:graphicEl>
                                          </p:spTgt>
                                        </p:tgtEl>
                                        <p:attrNameLst>
                                          <p:attrName>style.visibility</p:attrName>
                                        </p:attrNameLst>
                                      </p:cBhvr>
                                      <p:to>
                                        <p:strVal val="visible"/>
                                      </p:to>
                                    </p:set>
                                    <p:animEffect transition="in" filter="fade">
                                      <p:cBhvr>
                                        <p:cTn id="40" dur="500"/>
                                        <p:tgtEl>
                                          <p:spTgt spid="4">
                                            <p:graphicEl>
                                              <a:dgm id="{C307667A-6E05-4459-8DF2-4C5454DB9B3E}"/>
                                            </p:graphicEl>
                                          </p:spTgt>
                                        </p:tgtEl>
                                      </p:cBhvr>
                                    </p:animEffect>
                                  </p:childTnLst>
                                </p:cTn>
                              </p:par>
                              <p:par>
                                <p:cTn id="41" presetID="10" presetClass="entr" presetSubtype="0" fill="hold" grpId="0" nodeType="withEffect">
                                  <p:stCondLst>
                                    <p:cond delay="0"/>
                                  </p:stCondLst>
                                  <p:childTnLst>
                                    <p:set>
                                      <p:cBhvr>
                                        <p:cTn id="42" dur="1" fill="hold">
                                          <p:stCondLst>
                                            <p:cond delay="0"/>
                                          </p:stCondLst>
                                        </p:cTn>
                                        <p:tgtEl>
                                          <p:spTgt spid="4">
                                            <p:graphicEl>
                                              <a:dgm id="{76DDC1B1-344E-4258-963E-3D0F56909663}"/>
                                            </p:graphicEl>
                                          </p:spTgt>
                                        </p:tgtEl>
                                        <p:attrNameLst>
                                          <p:attrName>style.visibility</p:attrName>
                                        </p:attrNameLst>
                                      </p:cBhvr>
                                      <p:to>
                                        <p:strVal val="visible"/>
                                      </p:to>
                                    </p:set>
                                    <p:animEffect transition="in" filter="fade">
                                      <p:cBhvr>
                                        <p:cTn id="43" dur="500"/>
                                        <p:tgtEl>
                                          <p:spTgt spid="4">
                                            <p:graphicEl>
                                              <a:dgm id="{76DDC1B1-344E-4258-963E-3D0F56909663}"/>
                                            </p:graphicEl>
                                          </p:spTgt>
                                        </p:tgtEl>
                                      </p:cBhvr>
                                    </p:animEffect>
                                  </p:childTnLst>
                                </p:cTn>
                              </p:par>
                              <p:par>
                                <p:cTn id="44" presetID="10" presetClass="entr" presetSubtype="0" fill="hold" grpId="0" nodeType="withEffect">
                                  <p:stCondLst>
                                    <p:cond delay="0"/>
                                  </p:stCondLst>
                                  <p:childTnLst>
                                    <p:set>
                                      <p:cBhvr>
                                        <p:cTn id="45" dur="1" fill="hold">
                                          <p:stCondLst>
                                            <p:cond delay="0"/>
                                          </p:stCondLst>
                                        </p:cTn>
                                        <p:tgtEl>
                                          <p:spTgt spid="4">
                                            <p:graphicEl>
                                              <a:dgm id="{15F91CB2-537D-4195-910A-0BD647EDE410}"/>
                                            </p:graphicEl>
                                          </p:spTgt>
                                        </p:tgtEl>
                                        <p:attrNameLst>
                                          <p:attrName>style.visibility</p:attrName>
                                        </p:attrNameLst>
                                      </p:cBhvr>
                                      <p:to>
                                        <p:strVal val="visible"/>
                                      </p:to>
                                    </p:set>
                                    <p:animEffect transition="in" filter="fade">
                                      <p:cBhvr>
                                        <p:cTn id="46" dur="500"/>
                                        <p:tgtEl>
                                          <p:spTgt spid="4">
                                            <p:graphicEl>
                                              <a:dgm id="{15F91CB2-537D-4195-910A-0BD647EDE410}"/>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47" fill="hold" display="0">
                  <p:stCondLst>
                    <p:cond delay="indefinite"/>
                  </p:stCondLst>
                  <p:endCondLst>
                    <p:cond evt="onStopAudio" delay="0">
                      <p:tgtEl>
                        <p:sldTgt/>
                      </p:tgtEl>
                    </p:cond>
                  </p:endCondLst>
                </p:cTn>
                <p:tgtEl>
                  <p:spTgt spid="5"/>
                </p:tgtEl>
              </p:cMediaNode>
            </p:audio>
          </p:childTnLst>
        </p:cTn>
      </p:par>
    </p:tnLst>
    <p:bldLst>
      <p:bldGraphic spid="4" grpId="0">
        <p:bldSub>
          <a:bldDgm bld="one"/>
        </p:bldSub>
      </p:bldGraphic>
    </p:bld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0516254-1D9F-4F3A-9870-3A3280BE2B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1154337" y="864108"/>
            <a:ext cx="2305435" cy="5120639"/>
          </a:xfrm>
        </p:spPr>
        <p:txBody>
          <a:bodyPr>
            <a:normAutofit/>
          </a:bodyPr>
          <a:lstStyle/>
          <a:p>
            <a:pPr algn="r"/>
            <a:r>
              <a:rPr lang="en-GB" sz="2800">
                <a:solidFill>
                  <a:schemeClr val="tx1">
                    <a:lumMod val="85000"/>
                    <a:lumOff val="15000"/>
                  </a:schemeClr>
                </a:solidFill>
              </a:rPr>
              <a:t>Legal cause must be SUBSTANTIAL </a:t>
            </a:r>
          </a:p>
        </p:txBody>
      </p:sp>
      <p:sp>
        <p:nvSpPr>
          <p:cNvPr id="10" name="Rectangle 9">
            <a:extLst>
              <a:ext uri="{FF2B5EF4-FFF2-40B4-BE49-F238E27FC236}">
                <a16:creationId xmlns:a16="http://schemas.microsoft.com/office/drawing/2014/main" id="{FC14672B-27A5-4CDA-ABAF-5E4CF4B41C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61999"/>
            <a:ext cx="965200"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12" name="Straight Connector 11">
            <a:extLst>
              <a:ext uri="{FF2B5EF4-FFF2-40B4-BE49-F238E27FC236}">
                <a16:creationId xmlns:a16="http://schemas.microsoft.com/office/drawing/2014/main" id="{8D89589C-2C90-4407-A995-05EC3DD7AB1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713346" y="2085681"/>
            <a:ext cx="0" cy="2686639"/>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3966921" y="864108"/>
            <a:ext cx="4433008" cy="5120640"/>
          </a:xfrm>
        </p:spPr>
        <p:txBody>
          <a:bodyPr>
            <a:normAutofit/>
          </a:bodyPr>
          <a:lstStyle/>
          <a:p>
            <a:r>
              <a:rPr lang="en-GB" sz="3200" dirty="0"/>
              <a:t>Least controversial principle</a:t>
            </a:r>
          </a:p>
          <a:p>
            <a:r>
              <a:rPr lang="en-GB" sz="3200" dirty="0"/>
              <a:t>Should not imply that D must be the main cause</a:t>
            </a:r>
          </a:p>
          <a:p>
            <a:r>
              <a:rPr lang="en-GB" sz="3200" dirty="0"/>
              <a:t>Defendant's role must be more than ‘slight or trifling’  -</a:t>
            </a:r>
            <a:r>
              <a:rPr lang="en-GB" sz="3200" b="1" i="1" dirty="0"/>
              <a:t>Kimsey [1996]</a:t>
            </a:r>
          </a:p>
        </p:txBody>
      </p:sp>
      <p:sp>
        <p:nvSpPr>
          <p:cNvPr id="14" name="Rectangle 13">
            <a:extLst>
              <a:ext uri="{FF2B5EF4-FFF2-40B4-BE49-F238E27FC236}">
                <a16:creationId xmlns:a16="http://schemas.microsoft.com/office/drawing/2014/main" id="{9A206779-5C74-4555-94BC-5845C92EC3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62991" y="767825"/>
            <a:ext cx="381009" cy="5328173"/>
          </a:xfrm>
          <a:prstGeom prst="rect">
            <a:avLst/>
          </a:prstGeom>
          <a:solidFill>
            <a:srgbClr val="C8C8C8">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318500" y="6032500"/>
            <a:ext cx="609600" cy="609600"/>
          </a:xfrm>
          <a:prstGeom prst="rect">
            <a:avLst/>
          </a:prstGeom>
        </p:spPr>
      </p:pic>
    </p:spTree>
    <p:extLst>
      <p:ext uri="{BB962C8B-B14F-4D97-AF65-F5344CB8AC3E}">
        <p14:creationId xmlns:p14="http://schemas.microsoft.com/office/powerpoint/2010/main" val="3683553929"/>
      </p:ext>
    </p:extLst>
  </p:cSld>
  <p:clrMapOvr>
    <a:masterClrMapping/>
  </p:clrMapOvr>
  <mc:AlternateContent xmlns:mc="http://schemas.openxmlformats.org/markup-compatibility/2006">
    <mc:Choice xmlns:p14="http://schemas.microsoft.com/office/powerpoint/2010/main" Requires="p14">
      <p:transition spd="slow" p14:dur="2000" advTm="67416"/>
    </mc:Choice>
    <mc:Fallback>
      <p:transition spd="slow" advTm="6741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1772816"/>
            <a:ext cx="2541722" cy="3952205"/>
          </a:xfrm>
        </p:spPr>
        <p:txBody>
          <a:bodyPr>
            <a:normAutofit/>
          </a:bodyPr>
          <a:lstStyle/>
          <a:p>
            <a:r>
              <a:rPr lang="en-GB" sz="2400" dirty="0"/>
              <a:t>Legal cause must be BLAMEWORTHY</a:t>
            </a:r>
          </a:p>
        </p:txBody>
      </p:sp>
      <p:sp>
        <p:nvSpPr>
          <p:cNvPr id="3" name="Content Placeholder 2"/>
          <p:cNvSpPr>
            <a:spLocks noGrp="1"/>
          </p:cNvSpPr>
          <p:nvPr>
            <p:ph idx="1"/>
          </p:nvPr>
        </p:nvSpPr>
        <p:spPr/>
        <p:txBody>
          <a:bodyPr>
            <a:noAutofit/>
          </a:bodyPr>
          <a:lstStyle/>
          <a:p>
            <a:r>
              <a:rPr lang="en-GB" sz="1800" i="1" dirty="0">
                <a:solidFill>
                  <a:srgbClr val="FF0000"/>
                </a:solidFill>
              </a:rPr>
              <a:t>Dalloway [1847]</a:t>
            </a:r>
          </a:p>
          <a:p>
            <a:pPr marL="0" indent="0">
              <a:buNone/>
            </a:pPr>
            <a:r>
              <a:rPr lang="en-GB" sz="1800" dirty="0"/>
              <a:t>D was driving a horse and cart on a highway, whilst negligently allowing the reins to lie on the horses back rather than keeping control of them. As a small child (V) ran into the road a few yards ahead of the cart and was killed. Even if D had control of the reins, he could not have stopped in time to save the V.</a:t>
            </a:r>
          </a:p>
          <a:p>
            <a:pPr marL="0" indent="0">
              <a:buNone/>
            </a:pPr>
            <a:endParaRPr lang="en-GB" sz="1800" dirty="0"/>
          </a:p>
          <a:p>
            <a:pPr marL="0" indent="0">
              <a:buNone/>
            </a:pPr>
            <a:r>
              <a:rPr lang="en-GB" sz="1800" dirty="0"/>
              <a:t>Court: D was not guilty of gross negligence manslaughter.</a:t>
            </a:r>
          </a:p>
        </p:txBody>
      </p:sp>
      <p:pic>
        <p:nvPicPr>
          <p:cNvPr id="4" name="Picture 3"/>
          <p:cNvPicPr>
            <a:picLocks noChangeAspect="1"/>
          </p:cNvPicPr>
          <p:nvPr/>
        </p:nvPicPr>
        <p:blipFill>
          <a:blip r:embed="rId5"/>
          <a:stretch>
            <a:fillRect/>
          </a:stretch>
        </p:blipFill>
        <p:spPr>
          <a:xfrm>
            <a:off x="5076056" y="476672"/>
            <a:ext cx="2543175" cy="1790700"/>
          </a:xfrm>
          <a:prstGeom prst="rect">
            <a:avLst/>
          </a:prstGeom>
        </p:spPr>
      </p:pic>
      <p:pic>
        <p:nvPicPr>
          <p:cNvPr id="6" name="Audio 5">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318500" y="6032500"/>
            <a:ext cx="609600" cy="609600"/>
          </a:xfrm>
          <a:prstGeom prst="rect">
            <a:avLst/>
          </a:prstGeom>
        </p:spPr>
      </p:pic>
    </p:spTree>
    <p:extLst>
      <p:ext uri="{BB962C8B-B14F-4D97-AF65-F5344CB8AC3E}">
        <p14:creationId xmlns:p14="http://schemas.microsoft.com/office/powerpoint/2010/main" val="2799999839"/>
      </p:ext>
    </p:extLst>
  </p:cSld>
  <p:clrMapOvr>
    <a:masterClrMapping/>
  </p:clrMapOvr>
  <mc:AlternateContent xmlns:mc="http://schemas.openxmlformats.org/markup-compatibility/2006">
    <mc:Choice xmlns:p14="http://schemas.microsoft.com/office/powerpoint/2010/main" Requires="p14">
      <p:transition spd="slow" p14:dur="2000" advTm="130633"/>
    </mc:Choice>
    <mc:Fallback>
      <p:transition spd="slow" advTm="13063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Legal cause must be OPERATIVE</a:t>
            </a:r>
          </a:p>
        </p:txBody>
      </p:sp>
      <p:sp>
        <p:nvSpPr>
          <p:cNvPr id="3" name="Content Placeholder 2"/>
          <p:cNvSpPr>
            <a:spLocks noGrp="1"/>
          </p:cNvSpPr>
          <p:nvPr>
            <p:ph idx="1"/>
          </p:nvPr>
        </p:nvSpPr>
        <p:spPr>
          <a:xfrm>
            <a:off x="2887574" y="217127"/>
            <a:ext cx="5486400" cy="5120640"/>
          </a:xfrm>
        </p:spPr>
        <p:txBody>
          <a:bodyPr/>
          <a:lstStyle/>
          <a:p>
            <a:r>
              <a:rPr lang="en-GB" sz="2800" dirty="0"/>
              <a:t>Operative: means that the D’s conduct must still be a significant cause of the result at the time it comes about; the chain of causation between conduct and result elements must not be broken.</a:t>
            </a:r>
          </a:p>
          <a:p>
            <a:endParaRPr lang="en-GB" dirty="0"/>
          </a:p>
        </p:txBody>
      </p:sp>
      <p:sp>
        <p:nvSpPr>
          <p:cNvPr id="4" name="Oval 3"/>
          <p:cNvSpPr/>
          <p:nvPr/>
        </p:nvSpPr>
        <p:spPr>
          <a:xfrm>
            <a:off x="2408298" y="4256417"/>
            <a:ext cx="1171575" cy="114300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
        <p:nvSpPr>
          <p:cNvPr id="5" name="Oval 4"/>
          <p:cNvSpPr/>
          <p:nvPr/>
        </p:nvSpPr>
        <p:spPr>
          <a:xfrm>
            <a:off x="7250682" y="4400191"/>
            <a:ext cx="1171575" cy="114300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cxnSp>
        <p:nvCxnSpPr>
          <p:cNvPr id="7" name="Straight Arrow Connector 6"/>
          <p:cNvCxnSpPr/>
          <p:nvPr/>
        </p:nvCxnSpPr>
        <p:spPr>
          <a:xfrm>
            <a:off x="3607998" y="4900163"/>
            <a:ext cx="3471863" cy="57150"/>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sp>
        <p:nvSpPr>
          <p:cNvPr id="9" name="Multiply 8"/>
          <p:cNvSpPr/>
          <p:nvPr/>
        </p:nvSpPr>
        <p:spPr>
          <a:xfrm>
            <a:off x="4966299" y="4564587"/>
            <a:ext cx="757238" cy="728663"/>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
        <p:nvSpPr>
          <p:cNvPr id="10" name="TextBox 9"/>
          <p:cNvSpPr txBox="1"/>
          <p:nvPr/>
        </p:nvSpPr>
        <p:spPr>
          <a:xfrm>
            <a:off x="2637617" y="4481669"/>
            <a:ext cx="885825" cy="715581"/>
          </a:xfrm>
          <a:prstGeom prst="rect">
            <a:avLst/>
          </a:prstGeom>
          <a:noFill/>
        </p:spPr>
        <p:txBody>
          <a:bodyPr wrap="square" rtlCol="0">
            <a:spAutoFit/>
          </a:bodyPr>
          <a:lstStyle/>
          <a:p>
            <a:r>
              <a:rPr lang="en-GB" sz="1350" dirty="0"/>
              <a:t>D’s conduct element</a:t>
            </a:r>
          </a:p>
        </p:txBody>
      </p:sp>
      <p:sp>
        <p:nvSpPr>
          <p:cNvPr id="11" name="TextBox 10"/>
          <p:cNvSpPr txBox="1"/>
          <p:nvPr/>
        </p:nvSpPr>
        <p:spPr>
          <a:xfrm>
            <a:off x="4966299" y="3898152"/>
            <a:ext cx="942975" cy="507831"/>
          </a:xfrm>
          <a:prstGeom prst="rect">
            <a:avLst/>
          </a:prstGeom>
          <a:noFill/>
        </p:spPr>
        <p:txBody>
          <a:bodyPr wrap="square" rtlCol="0">
            <a:spAutoFit/>
          </a:bodyPr>
          <a:lstStyle/>
          <a:p>
            <a:r>
              <a:rPr lang="en-GB" sz="1350" dirty="0"/>
              <a:t>V’s free conduct </a:t>
            </a:r>
          </a:p>
        </p:txBody>
      </p:sp>
      <p:sp>
        <p:nvSpPr>
          <p:cNvPr id="12" name="TextBox 11"/>
          <p:cNvSpPr txBox="1"/>
          <p:nvPr/>
        </p:nvSpPr>
        <p:spPr>
          <a:xfrm>
            <a:off x="7364352" y="4742334"/>
            <a:ext cx="957263" cy="507831"/>
          </a:xfrm>
          <a:prstGeom prst="rect">
            <a:avLst/>
          </a:prstGeom>
          <a:noFill/>
        </p:spPr>
        <p:txBody>
          <a:bodyPr wrap="square" rtlCol="0">
            <a:spAutoFit/>
          </a:bodyPr>
          <a:lstStyle/>
          <a:p>
            <a:r>
              <a:rPr lang="en-GB" sz="1350" dirty="0"/>
              <a:t>Result element</a:t>
            </a:r>
          </a:p>
        </p:txBody>
      </p:sp>
      <p:pic>
        <p:nvPicPr>
          <p:cNvPr id="6" name="Audio 5">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318500" y="6032500"/>
            <a:ext cx="609600" cy="609600"/>
          </a:xfrm>
          <a:prstGeom prst="rect">
            <a:avLst/>
          </a:prstGeom>
        </p:spPr>
      </p:pic>
    </p:spTree>
    <p:extLst>
      <p:ext uri="{BB962C8B-B14F-4D97-AF65-F5344CB8AC3E}">
        <p14:creationId xmlns:p14="http://schemas.microsoft.com/office/powerpoint/2010/main" val="1406373784"/>
      </p:ext>
    </p:extLst>
  </p:cSld>
  <p:clrMapOvr>
    <a:masterClrMapping/>
  </p:clrMapOvr>
  <mc:AlternateContent xmlns:mc="http://schemas.openxmlformats.org/markup-compatibility/2006">
    <mc:Choice xmlns:p14="http://schemas.microsoft.com/office/powerpoint/2010/main" Requires="p14">
      <p:transition spd="slow" p14:dur="2000" advTm="106593"/>
    </mc:Choice>
    <mc:Fallback>
      <p:transition spd="slow" advTm="10659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9DC5A77-10C9-4ECF-B7EB-8D917F36A9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2FFE28B5-FB16-49A9-B851-3C35FAC0CA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58952"/>
            <a:ext cx="8179482" cy="165113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2" name="Title 1"/>
          <p:cNvSpPr>
            <a:spLocks noGrp="1"/>
          </p:cNvSpPr>
          <p:nvPr>
            <p:ph type="title"/>
          </p:nvPr>
        </p:nvSpPr>
        <p:spPr>
          <a:xfrm>
            <a:off x="1200565" y="1087374"/>
            <a:ext cx="6737617" cy="1000978"/>
          </a:xfrm>
        </p:spPr>
        <p:txBody>
          <a:bodyPr>
            <a:normAutofit/>
          </a:bodyPr>
          <a:lstStyle/>
          <a:p>
            <a:r>
              <a:rPr lang="en-GB" dirty="0"/>
              <a:t>BREAKING THE CHAIN OF CAUSATION</a:t>
            </a:r>
          </a:p>
        </p:txBody>
      </p:sp>
      <p:sp>
        <p:nvSpPr>
          <p:cNvPr id="12" name="Rectangle 11">
            <a:extLst>
              <a:ext uri="{FF2B5EF4-FFF2-40B4-BE49-F238E27FC236}">
                <a16:creationId xmlns:a16="http://schemas.microsoft.com/office/drawing/2014/main" id="{01014442-855A-4E0F-8D09-C314661A48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60899" y="758952"/>
            <a:ext cx="889035" cy="1651133"/>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9B1ABF09-86CF-414E-88A5-2B84CC7232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 y="2526526"/>
            <a:ext cx="877276" cy="3563378"/>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6" name="Rectangle 15">
            <a:extLst>
              <a:ext uri="{FF2B5EF4-FFF2-40B4-BE49-F238E27FC236}">
                <a16:creationId xmlns:a16="http://schemas.microsoft.com/office/drawing/2014/main" id="{3FE91770-CDBB-4D24-94E5-AD484F36CE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9264" y="2526526"/>
            <a:ext cx="8190670" cy="3563377"/>
          </a:xfrm>
          <a:prstGeom prst="rect">
            <a:avLst/>
          </a:prstGeom>
          <a:solidFill>
            <a:schemeClr val="bg2">
              <a:lumMod val="60000"/>
              <a:lumOff val="40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3" name="Content Placeholder 2"/>
          <p:cNvSpPr>
            <a:spLocks noGrp="1"/>
          </p:cNvSpPr>
          <p:nvPr>
            <p:ph idx="1"/>
          </p:nvPr>
        </p:nvSpPr>
        <p:spPr>
          <a:xfrm>
            <a:off x="1200564" y="2535446"/>
            <a:ext cx="6737617" cy="3554457"/>
          </a:xfrm>
        </p:spPr>
        <p:txBody>
          <a:bodyPr>
            <a:normAutofit/>
          </a:bodyPr>
          <a:lstStyle/>
          <a:p>
            <a:r>
              <a:rPr lang="en-GB" dirty="0">
                <a:solidFill>
                  <a:schemeClr val="tx1"/>
                </a:solidFill>
              </a:rPr>
              <a:t>	A person charged with a result crime may seek to claim that the chain of causation - the chain of events linking their conduct to the result - was broken and that his conduct ceased to be a significant cause.  The chain may be broken in a number of</a:t>
            </a:r>
            <a:r>
              <a:rPr lang="en-GB">
                <a:solidFill>
                  <a:schemeClr val="tx1"/>
                </a:solidFill>
              </a:rPr>
              <a:t> ways:</a:t>
            </a:r>
            <a:endParaRPr lang="en-US">
              <a:solidFill>
                <a:schemeClr val="tx1"/>
              </a:solidFill>
            </a:endParaRPr>
          </a:p>
          <a:p>
            <a:r>
              <a:rPr lang="en-GB" b="1">
                <a:solidFill>
                  <a:schemeClr val="tx1"/>
                </a:solidFill>
              </a:rPr>
              <a:t>	(a)	Unexpected, ‘extraordinary’ event</a:t>
            </a:r>
            <a:endParaRPr lang="en-US">
              <a:solidFill>
                <a:schemeClr val="tx1"/>
              </a:solidFill>
            </a:endParaRPr>
          </a:p>
          <a:p>
            <a:pPr marL="0" indent="0">
              <a:buNone/>
            </a:pPr>
            <a:r>
              <a:rPr lang="en-GB" b="1" dirty="0">
                <a:solidFill>
                  <a:schemeClr val="tx1"/>
                </a:solidFill>
              </a:rPr>
              <a:t>(b)	Victim’s behaviour</a:t>
            </a:r>
          </a:p>
          <a:p>
            <a:pPr marL="0" indent="0">
              <a:buNone/>
            </a:pPr>
            <a:r>
              <a:rPr lang="en-GB" b="1" dirty="0">
                <a:solidFill>
                  <a:schemeClr val="tx1"/>
                </a:solidFill>
              </a:rPr>
              <a:t>(c)	Actions of third party (usually, but not exclusively, arises in medical cases)</a:t>
            </a:r>
          </a:p>
          <a:p>
            <a:endParaRPr lang="en-GB">
              <a:solidFill>
                <a:schemeClr val="tx1"/>
              </a:solidFill>
            </a:endParaRPr>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318500" y="6032500"/>
            <a:ext cx="609600" cy="609600"/>
          </a:xfrm>
          <a:prstGeom prst="rect">
            <a:avLst/>
          </a:prstGeom>
        </p:spPr>
      </p:pic>
    </p:spTree>
    <p:extLst>
      <p:ext uri="{BB962C8B-B14F-4D97-AF65-F5344CB8AC3E}">
        <p14:creationId xmlns:p14="http://schemas.microsoft.com/office/powerpoint/2010/main" val="229661838"/>
      </p:ext>
    </p:extLst>
  </p:cSld>
  <p:clrMapOvr>
    <a:masterClrMapping/>
  </p:clrMapOvr>
  <mc:AlternateContent xmlns:mc="http://schemas.openxmlformats.org/markup-compatibility/2006">
    <mc:Choice xmlns:p14="http://schemas.microsoft.com/office/powerpoint/2010/main" Requires="p14">
      <p:transition spd="slow" p14:dur="2000" advTm="51468"/>
    </mc:Choice>
    <mc:Fallback>
      <p:transition spd="slow" advTm="5146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9688" y="1123838"/>
            <a:ext cx="2338793" cy="4601183"/>
          </a:xfrm>
        </p:spPr>
        <p:txBody>
          <a:bodyPr/>
          <a:lstStyle/>
          <a:p>
            <a:r>
              <a:rPr lang="en-GB" dirty="0"/>
              <a:t>Unexpected, extraordinary event</a:t>
            </a:r>
          </a:p>
        </p:txBody>
      </p:sp>
      <p:sp>
        <p:nvSpPr>
          <p:cNvPr id="6" name="Rectangle 5"/>
          <p:cNvSpPr/>
          <p:nvPr/>
        </p:nvSpPr>
        <p:spPr>
          <a:xfrm>
            <a:off x="2843808" y="1087884"/>
            <a:ext cx="4968552" cy="4708981"/>
          </a:xfrm>
          <a:prstGeom prst="rect">
            <a:avLst/>
          </a:prstGeom>
        </p:spPr>
        <p:txBody>
          <a:bodyPr wrap="square">
            <a:spAutoFit/>
          </a:bodyPr>
          <a:lstStyle/>
          <a:p>
            <a:r>
              <a:rPr lang="en-GB" sz="2000" dirty="0"/>
              <a:t>E.g. X knocks V unconscious and leaves her in a field.  A lion, which has escaped from someone’s property, attacks and kills V.  X hasn’t legally caused V’s death (though X’s conduct is a ‘but for’ cause)</a:t>
            </a:r>
          </a:p>
          <a:p>
            <a:r>
              <a:rPr lang="en-GB" sz="2000" dirty="0"/>
              <a:t>	</a:t>
            </a:r>
          </a:p>
          <a:p>
            <a:r>
              <a:rPr lang="en-GB" sz="2000" dirty="0"/>
              <a:t>As Lord Hoffmann puts it in </a:t>
            </a:r>
            <a:r>
              <a:rPr lang="en-GB" sz="2000" b="1" dirty="0">
                <a:solidFill>
                  <a:srgbClr val="FF0000"/>
                </a:solidFill>
              </a:rPr>
              <a:t>Empress Car Co (</a:t>
            </a:r>
            <a:r>
              <a:rPr lang="en-GB" sz="2000" b="1" dirty="0" err="1">
                <a:solidFill>
                  <a:srgbClr val="FF0000"/>
                </a:solidFill>
              </a:rPr>
              <a:t>Abertillery</a:t>
            </a:r>
            <a:r>
              <a:rPr lang="en-GB" sz="2000" b="1" dirty="0">
                <a:solidFill>
                  <a:srgbClr val="FF0000"/>
                </a:solidFill>
              </a:rPr>
              <a:t>) Ltd v National Rivers Authority [1999] </a:t>
            </a:r>
            <a:r>
              <a:rPr lang="en-GB" sz="2000" dirty="0"/>
              <a:t>2 AC 22, HL, what is required to relieve X of causal responsibility is “some extraordinary natural event”.  He goes on, “The true…distinction is between acts and events which…are…a normal and familiar fact of life, and acts or events which are abnormal and extraordinary.”</a:t>
            </a:r>
          </a:p>
        </p:txBody>
      </p:sp>
      <p:pic>
        <p:nvPicPr>
          <p:cNvPr id="3" name="Picture 2"/>
          <p:cNvPicPr>
            <a:picLocks noChangeAspect="1"/>
          </p:cNvPicPr>
          <p:nvPr/>
        </p:nvPicPr>
        <p:blipFill>
          <a:blip r:embed="rId5"/>
          <a:stretch>
            <a:fillRect/>
          </a:stretch>
        </p:blipFill>
        <p:spPr>
          <a:xfrm>
            <a:off x="61507" y="836712"/>
            <a:ext cx="2466975" cy="1847850"/>
          </a:xfrm>
          <a:prstGeom prst="rect">
            <a:avLst/>
          </a:prstGeom>
        </p:spPr>
      </p:pic>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318500" y="6032500"/>
            <a:ext cx="609600" cy="609600"/>
          </a:xfrm>
          <a:prstGeom prst="rect">
            <a:avLst/>
          </a:prstGeom>
        </p:spPr>
      </p:pic>
    </p:spTree>
    <p:extLst>
      <p:ext uri="{BB962C8B-B14F-4D97-AF65-F5344CB8AC3E}">
        <p14:creationId xmlns:p14="http://schemas.microsoft.com/office/powerpoint/2010/main" val="1572555133"/>
      </p:ext>
    </p:extLst>
  </p:cSld>
  <p:clrMapOvr>
    <a:masterClrMapping/>
  </p:clrMapOvr>
  <mc:AlternateContent xmlns:mc="http://schemas.openxmlformats.org/markup-compatibility/2006">
    <mc:Choice xmlns:p14="http://schemas.microsoft.com/office/powerpoint/2010/main" Requires="p14">
      <p:transition spd="slow" p14:dur="2000" advTm="72366"/>
    </mc:Choice>
    <mc:Fallback>
      <p:transition spd="slow" advTm="7236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9DC5A77-10C9-4ECF-B7EB-8D917F36A9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FFE28B5-FB16-49A9-B851-3C35FAC0CA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58952"/>
            <a:ext cx="8179482" cy="165113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2" name="Title 1"/>
          <p:cNvSpPr>
            <a:spLocks noGrp="1"/>
          </p:cNvSpPr>
          <p:nvPr>
            <p:ph type="title"/>
          </p:nvPr>
        </p:nvSpPr>
        <p:spPr>
          <a:xfrm>
            <a:off x="1200565" y="1087374"/>
            <a:ext cx="6737617" cy="1000978"/>
          </a:xfrm>
        </p:spPr>
        <p:txBody>
          <a:bodyPr vert="horz" lIns="91440" tIns="45720" rIns="91440" bIns="45720" rtlCol="0" anchor="ctr">
            <a:normAutofit/>
          </a:bodyPr>
          <a:lstStyle/>
          <a:p>
            <a:r>
              <a:rPr lang="en-US" sz="3600"/>
              <a:t>Victims behaviour</a:t>
            </a:r>
          </a:p>
        </p:txBody>
      </p:sp>
      <p:sp>
        <p:nvSpPr>
          <p:cNvPr id="13" name="Rectangle 12">
            <a:extLst>
              <a:ext uri="{FF2B5EF4-FFF2-40B4-BE49-F238E27FC236}">
                <a16:creationId xmlns:a16="http://schemas.microsoft.com/office/drawing/2014/main" id="{01014442-855A-4E0F-8D09-C314661A48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60899" y="758952"/>
            <a:ext cx="889035" cy="1651133"/>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5" name="Rectangle 14">
            <a:extLst>
              <a:ext uri="{FF2B5EF4-FFF2-40B4-BE49-F238E27FC236}">
                <a16:creationId xmlns:a16="http://schemas.microsoft.com/office/drawing/2014/main" id="{9B1ABF09-86CF-414E-88A5-2B84CC7232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 y="2526526"/>
            <a:ext cx="877276" cy="3563378"/>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7" name="Rectangle 16">
            <a:extLst>
              <a:ext uri="{FF2B5EF4-FFF2-40B4-BE49-F238E27FC236}">
                <a16:creationId xmlns:a16="http://schemas.microsoft.com/office/drawing/2014/main" id="{3FE91770-CDBB-4D24-94E5-AD484F36CE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9264" y="2526526"/>
            <a:ext cx="8190670" cy="3563377"/>
          </a:xfrm>
          <a:prstGeom prst="rect">
            <a:avLst/>
          </a:prstGeom>
          <a:solidFill>
            <a:schemeClr val="bg2">
              <a:lumMod val="60000"/>
              <a:lumOff val="40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4" name="Rectangle 3"/>
          <p:cNvSpPr/>
          <p:nvPr/>
        </p:nvSpPr>
        <p:spPr>
          <a:xfrm>
            <a:off x="1200564" y="2535446"/>
            <a:ext cx="6737617" cy="3554457"/>
          </a:xfrm>
          <a:prstGeom prst="rect">
            <a:avLst/>
          </a:prstGeom>
        </p:spPr>
        <p:txBody>
          <a:bodyPr vert="horz" lIns="91440" tIns="45720" rIns="91440" bIns="45720" rtlCol="0" anchor="ctr">
            <a:noAutofit/>
          </a:bodyPr>
          <a:lstStyle/>
          <a:p>
            <a:pPr>
              <a:lnSpc>
                <a:spcPct val="90000"/>
              </a:lnSpc>
              <a:spcAft>
                <a:spcPts val="600"/>
              </a:spcAft>
              <a:buClr>
                <a:schemeClr val="accent1"/>
              </a:buClr>
              <a:defRPr/>
            </a:pPr>
            <a:endParaRPr lang="en-US" sz="2800" dirty="0">
              <a:effectLst>
                <a:outerShdw blurRad="38100" dist="38100" dir="2700000" algn="tl">
                  <a:srgbClr val="C0C0C0"/>
                </a:outerShdw>
              </a:effectLst>
            </a:endParaRPr>
          </a:p>
          <a:p>
            <a:pPr>
              <a:lnSpc>
                <a:spcPct val="90000"/>
              </a:lnSpc>
              <a:spcAft>
                <a:spcPts val="600"/>
              </a:spcAft>
              <a:buClr>
                <a:schemeClr val="accent1"/>
              </a:buClr>
              <a:defRPr/>
            </a:pPr>
            <a:r>
              <a:rPr lang="en-US" sz="2800" dirty="0">
                <a:effectLst>
                  <a:outerShdw blurRad="38100" dist="38100" dir="2700000" algn="tl">
                    <a:srgbClr val="C0C0C0"/>
                  </a:outerShdw>
                </a:effectLst>
              </a:rPr>
              <a:t>	1. V’s </a:t>
            </a:r>
            <a:r>
              <a:rPr lang="en-US" sz="2800" dirty="0" err="1">
                <a:effectLst>
                  <a:outerShdw blurRad="38100" dist="38100" dir="2700000" algn="tl">
                    <a:srgbClr val="C0C0C0"/>
                  </a:outerShdw>
                </a:effectLst>
              </a:rPr>
              <a:t>behaviour</a:t>
            </a:r>
            <a:r>
              <a:rPr lang="en-US" sz="2800" dirty="0">
                <a:effectLst>
                  <a:outerShdw blurRad="38100" dist="38100" dir="2700000" algn="tl">
                    <a:srgbClr val="C0C0C0"/>
                  </a:outerShdw>
                </a:effectLst>
              </a:rPr>
              <a:t> is a response to the defendant’s conduct; and</a:t>
            </a:r>
          </a:p>
          <a:p>
            <a:pPr>
              <a:lnSpc>
                <a:spcPct val="90000"/>
              </a:lnSpc>
              <a:spcAft>
                <a:spcPts val="600"/>
              </a:spcAft>
              <a:buClr>
                <a:schemeClr val="accent1"/>
              </a:buClr>
              <a:defRPr/>
            </a:pPr>
            <a:r>
              <a:rPr lang="en-US" sz="2800" dirty="0">
                <a:effectLst>
                  <a:outerShdw blurRad="38100" dist="38100" dir="2700000" algn="tl">
                    <a:srgbClr val="C0C0C0"/>
                  </a:outerShdw>
                </a:effectLst>
              </a:rPr>
              <a:t>	2. it is a reasonably foreseeable response then V’s </a:t>
            </a:r>
            <a:r>
              <a:rPr lang="en-US" sz="2800" dirty="0" err="1">
                <a:effectLst>
                  <a:outerShdw blurRad="38100" dist="38100" dir="2700000" algn="tl">
                    <a:srgbClr val="C0C0C0"/>
                  </a:outerShdw>
                </a:effectLst>
              </a:rPr>
              <a:t>behaviour</a:t>
            </a:r>
            <a:r>
              <a:rPr lang="en-US" sz="2800" dirty="0">
                <a:effectLst>
                  <a:outerShdw blurRad="38100" dist="38100" dir="2700000" algn="tl">
                    <a:srgbClr val="C0C0C0"/>
                  </a:outerShdw>
                </a:effectLst>
              </a:rPr>
              <a:t> will NOT break the chain of causation between the defendant’s conduct and the victim’s death (provided, of course, the defendant’s conduct is still an operative cause)</a:t>
            </a:r>
          </a:p>
        </p:txBody>
      </p:sp>
      <p:pic>
        <p:nvPicPr>
          <p:cNvPr id="3" name="Audio 2">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318500" y="6032500"/>
            <a:ext cx="609600" cy="609600"/>
          </a:xfrm>
          <a:prstGeom prst="rect">
            <a:avLst/>
          </a:prstGeom>
        </p:spPr>
      </p:pic>
    </p:spTree>
    <p:extLst>
      <p:ext uri="{BB962C8B-B14F-4D97-AF65-F5344CB8AC3E}">
        <p14:creationId xmlns:p14="http://schemas.microsoft.com/office/powerpoint/2010/main" val="415262777"/>
      </p:ext>
    </p:extLst>
  </p:cSld>
  <p:clrMapOvr>
    <a:masterClrMapping/>
  </p:clrMapOvr>
  <mc:AlternateContent xmlns:mc="http://schemas.openxmlformats.org/markup-compatibility/2006">
    <mc:Choice xmlns:p14="http://schemas.microsoft.com/office/powerpoint/2010/main" Requires="p14">
      <p:transition spd="slow" p14:dur="2000" advTm="148565"/>
    </mc:Choice>
    <mc:Fallback>
      <p:transition spd="slow" advTm="14856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Actions of third party</a:t>
            </a:r>
          </a:p>
        </p:txBody>
      </p:sp>
      <p:sp>
        <p:nvSpPr>
          <p:cNvPr id="3" name="Content Placeholder 2"/>
          <p:cNvSpPr>
            <a:spLocks noGrp="1"/>
          </p:cNvSpPr>
          <p:nvPr>
            <p:ph idx="1"/>
          </p:nvPr>
        </p:nvSpPr>
        <p:spPr/>
        <p:txBody>
          <a:bodyPr>
            <a:normAutofit fontScale="92500" lnSpcReduction="10000"/>
          </a:bodyPr>
          <a:lstStyle/>
          <a:p>
            <a:r>
              <a:rPr lang="en-GB" dirty="0"/>
              <a:t>E.g. On the way to hospital, the ambulance carrying V is involved in an accident caused by X which kills V; or at hospital, V is killed by  X, a visitor or another patient.  In neither case is C causally responsible for V ‘s death: X’s action has broken the chain of causation.</a:t>
            </a:r>
          </a:p>
          <a:p>
            <a:r>
              <a:rPr lang="en-GB" dirty="0"/>
              <a:t>	If, on the other hand, X’s action is C ’s responsibility in the sense that X is responding to what C has done in a predictable way, C remains causally responsible:</a:t>
            </a:r>
          </a:p>
          <a:p>
            <a:endParaRPr lang="en-GB" dirty="0"/>
          </a:p>
          <a:p>
            <a:r>
              <a:rPr lang="en-GB" dirty="0" err="1"/>
              <a:t>Pagett</a:t>
            </a:r>
            <a:r>
              <a:rPr lang="en-GB" dirty="0"/>
              <a:t> (1983) 76 CAR 279</a:t>
            </a:r>
          </a:p>
          <a:p>
            <a:endParaRPr lang="en-GB" dirty="0"/>
          </a:p>
          <a:p>
            <a:r>
              <a:rPr lang="en-GB" dirty="0"/>
              <a:t>Empress Car Co (</a:t>
            </a:r>
            <a:r>
              <a:rPr lang="en-GB" dirty="0" err="1"/>
              <a:t>Abertillery</a:t>
            </a:r>
            <a:r>
              <a:rPr lang="en-GB" dirty="0"/>
              <a:t>) Ltd v National Rivers Authority [1999] 2 AC 22, HL</a:t>
            </a:r>
          </a:p>
          <a:p>
            <a:endParaRPr lang="en-GB" dirty="0"/>
          </a:p>
          <a:p>
            <a:pPr marL="0" indent="0">
              <a:buNone/>
            </a:pPr>
            <a:r>
              <a:rPr lang="en-GB" dirty="0"/>
              <a:t>The difficult cases are those where X is a doctor or a hospital...</a:t>
            </a:r>
          </a:p>
          <a:p>
            <a:endParaRPr lang="en-GB" dirty="0"/>
          </a:p>
        </p:txBody>
      </p:sp>
      <p:pic>
        <p:nvPicPr>
          <p:cNvPr id="4" name="Picture 3"/>
          <p:cNvPicPr>
            <a:picLocks noChangeAspect="1"/>
          </p:cNvPicPr>
          <p:nvPr/>
        </p:nvPicPr>
        <p:blipFill>
          <a:blip r:embed="rId5"/>
          <a:stretch>
            <a:fillRect/>
          </a:stretch>
        </p:blipFill>
        <p:spPr>
          <a:xfrm>
            <a:off x="6012160" y="2981375"/>
            <a:ext cx="2525068" cy="886106"/>
          </a:xfrm>
          <a:prstGeom prst="rect">
            <a:avLst/>
          </a:prstGeom>
        </p:spPr>
      </p:pic>
      <p:pic>
        <p:nvPicPr>
          <p:cNvPr id="5" name="Picture 4"/>
          <p:cNvPicPr>
            <a:picLocks noChangeAspect="1"/>
          </p:cNvPicPr>
          <p:nvPr/>
        </p:nvPicPr>
        <p:blipFill>
          <a:blip r:embed="rId6"/>
          <a:stretch>
            <a:fillRect/>
          </a:stretch>
        </p:blipFill>
        <p:spPr>
          <a:xfrm>
            <a:off x="1290507" y="4134460"/>
            <a:ext cx="1208597" cy="1208597"/>
          </a:xfrm>
          <a:prstGeom prst="rect">
            <a:avLst/>
          </a:prstGeom>
        </p:spPr>
      </p:pic>
      <p:pic>
        <p:nvPicPr>
          <p:cNvPr id="6" name="Audio 5">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8318500" y="6032500"/>
            <a:ext cx="609600" cy="609600"/>
          </a:xfrm>
          <a:prstGeom prst="rect">
            <a:avLst/>
          </a:prstGeom>
        </p:spPr>
      </p:pic>
    </p:spTree>
    <p:extLst>
      <p:ext uri="{BB962C8B-B14F-4D97-AF65-F5344CB8AC3E}">
        <p14:creationId xmlns:p14="http://schemas.microsoft.com/office/powerpoint/2010/main" val="3780133190"/>
      </p:ext>
    </p:extLst>
  </p:cSld>
  <p:clrMapOvr>
    <a:masterClrMapping/>
  </p:clrMapOvr>
  <mc:AlternateContent xmlns:mc="http://schemas.openxmlformats.org/markup-compatibility/2006">
    <mc:Choice xmlns:p14="http://schemas.microsoft.com/office/powerpoint/2010/main" Requires="p14">
      <p:transition spd="slow" p14:dur="2000" advTm="293635"/>
    </mc:Choice>
    <mc:Fallback>
      <p:transition spd="slow" advTm="29363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Actions of medical third party</a:t>
            </a:r>
          </a:p>
        </p:txBody>
      </p:sp>
      <p:sp>
        <p:nvSpPr>
          <p:cNvPr id="4" name="Rectangle 3"/>
          <p:cNvSpPr/>
          <p:nvPr/>
        </p:nvSpPr>
        <p:spPr>
          <a:xfrm>
            <a:off x="2771800" y="1675521"/>
            <a:ext cx="5991785" cy="2031325"/>
          </a:xfrm>
          <a:prstGeom prst="rect">
            <a:avLst/>
          </a:prstGeom>
        </p:spPr>
        <p:txBody>
          <a:bodyPr wrap="square">
            <a:spAutoFit/>
          </a:bodyPr>
          <a:lstStyle/>
          <a:p>
            <a:r>
              <a:rPr lang="en-GB" sz="2100" dirty="0"/>
              <a:t>The applicable principle is the same as for other third party actions: if the treatment received is C’s responsibility in the sense that X (hospital/doctor) is responding to what C has done in a predictable way, C remains causally responsible (provided, of course, that C’s conduct is still an operative cause)</a:t>
            </a:r>
          </a:p>
        </p:txBody>
      </p:sp>
      <p:pic>
        <p:nvPicPr>
          <p:cNvPr id="3" name="Picture 2"/>
          <p:cNvPicPr>
            <a:picLocks noChangeAspect="1"/>
          </p:cNvPicPr>
          <p:nvPr/>
        </p:nvPicPr>
        <p:blipFill>
          <a:blip r:embed="rId5"/>
          <a:stretch>
            <a:fillRect/>
          </a:stretch>
        </p:blipFill>
        <p:spPr>
          <a:xfrm>
            <a:off x="4211960" y="4440091"/>
            <a:ext cx="2552700" cy="1790700"/>
          </a:xfrm>
          <a:prstGeom prst="rect">
            <a:avLst/>
          </a:prstGeom>
        </p:spPr>
      </p:pic>
      <p:pic>
        <p:nvPicPr>
          <p:cNvPr id="5" name="Audio 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318500" y="6032500"/>
            <a:ext cx="609600" cy="609600"/>
          </a:xfrm>
          <a:prstGeom prst="rect">
            <a:avLst/>
          </a:prstGeom>
        </p:spPr>
      </p:pic>
    </p:spTree>
    <p:extLst>
      <p:ext uri="{BB962C8B-B14F-4D97-AF65-F5344CB8AC3E}">
        <p14:creationId xmlns:p14="http://schemas.microsoft.com/office/powerpoint/2010/main" val="3681382036"/>
      </p:ext>
    </p:extLst>
  </p:cSld>
  <p:clrMapOvr>
    <a:masterClrMapping/>
  </p:clrMapOvr>
  <mc:AlternateContent xmlns:mc="http://schemas.openxmlformats.org/markup-compatibility/2006">
    <mc:Choice xmlns:p14="http://schemas.microsoft.com/office/powerpoint/2010/main" Requires="p14">
      <p:transition spd="slow" p14:dur="2000" advTm="46939"/>
    </mc:Choice>
    <mc:Fallback>
      <p:transition spd="slow" advTm="4693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400" dirty="0"/>
              <a:t>Elements of </a:t>
            </a:r>
            <a:r>
              <a:rPr lang="en-GB" sz="2400" dirty="0" err="1"/>
              <a:t>Actus</a:t>
            </a:r>
            <a:r>
              <a:rPr lang="en-GB" sz="2400" dirty="0"/>
              <a:t> Reus: Circumstances</a:t>
            </a:r>
          </a:p>
        </p:txBody>
      </p:sp>
      <p:sp>
        <p:nvSpPr>
          <p:cNvPr id="3" name="Content Placeholder 2"/>
          <p:cNvSpPr>
            <a:spLocks noGrp="1"/>
          </p:cNvSpPr>
          <p:nvPr>
            <p:ph idx="1"/>
          </p:nvPr>
        </p:nvSpPr>
        <p:spPr/>
        <p:txBody>
          <a:bodyPr>
            <a:normAutofit/>
          </a:bodyPr>
          <a:lstStyle/>
          <a:p>
            <a:r>
              <a:rPr lang="en-GB" dirty="0"/>
              <a:t>May be crucial to determine liability</a:t>
            </a:r>
          </a:p>
          <a:p>
            <a:pPr marL="0" indent="0">
              <a:buNone/>
            </a:pPr>
            <a:endParaRPr lang="en-GB" dirty="0"/>
          </a:p>
          <a:p>
            <a:r>
              <a:rPr lang="en-GB" dirty="0"/>
              <a:t>Not ALL circumstances may be crucial </a:t>
            </a:r>
          </a:p>
          <a:p>
            <a:pPr marL="0" indent="0">
              <a:buNone/>
            </a:pPr>
            <a:endParaRPr lang="en-GB" dirty="0"/>
          </a:p>
          <a:p>
            <a:r>
              <a:rPr lang="en-GB" dirty="0"/>
              <a:t>State of affairs</a:t>
            </a:r>
          </a:p>
          <a:p>
            <a:pPr marL="0" indent="0">
              <a:buNone/>
            </a:pPr>
            <a:endParaRPr lang="en-GB" dirty="0"/>
          </a:p>
          <a:p>
            <a:r>
              <a:rPr lang="en-US" b="1" dirty="0"/>
              <a:t>Winzar v Chief Constable of Kent [1983]</a:t>
            </a:r>
          </a:p>
          <a:p>
            <a:r>
              <a:rPr lang="en-US" b="1" dirty="0"/>
              <a:t>R v </a:t>
            </a:r>
            <a:r>
              <a:rPr lang="en-US" b="1" dirty="0" err="1"/>
              <a:t>Larsonneur</a:t>
            </a:r>
            <a:r>
              <a:rPr lang="en-US" b="1" dirty="0"/>
              <a:t> [1933] </a:t>
            </a:r>
          </a:p>
          <a:p>
            <a:pPr marL="0" indent="0">
              <a:buNone/>
            </a:pPr>
            <a:endParaRPr lang="en-GB" dirty="0"/>
          </a:p>
          <a:p>
            <a:endParaRPr lang="en-GB" dirty="0"/>
          </a:p>
          <a:p>
            <a:endParaRPr lang="en-GB" dirty="0"/>
          </a:p>
        </p:txBody>
      </p:sp>
      <p:pic>
        <p:nvPicPr>
          <p:cNvPr id="5" name="Picture 4"/>
          <p:cNvPicPr>
            <a:picLocks noChangeAspect="1"/>
          </p:cNvPicPr>
          <p:nvPr/>
        </p:nvPicPr>
        <p:blipFill>
          <a:blip r:embed="rId5"/>
          <a:stretch>
            <a:fillRect/>
          </a:stretch>
        </p:blipFill>
        <p:spPr>
          <a:xfrm>
            <a:off x="5244074" y="4725144"/>
            <a:ext cx="3407701" cy="1916832"/>
          </a:xfrm>
          <a:prstGeom prst="rect">
            <a:avLst/>
          </a:prstGeom>
        </p:spPr>
      </p:pic>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318500" y="6032500"/>
            <a:ext cx="609600" cy="609600"/>
          </a:xfrm>
          <a:prstGeom prst="rect">
            <a:avLst/>
          </a:prstGeom>
        </p:spPr>
      </p:pic>
    </p:spTree>
    <p:extLst>
      <p:ext uri="{BB962C8B-B14F-4D97-AF65-F5344CB8AC3E}">
        <p14:creationId xmlns:p14="http://schemas.microsoft.com/office/powerpoint/2010/main" val="3495377415"/>
      </p:ext>
    </p:extLst>
  </p:cSld>
  <p:clrMapOvr>
    <a:masterClrMapping/>
  </p:clrMapOvr>
  <mc:AlternateContent xmlns:mc="http://schemas.openxmlformats.org/markup-compatibility/2006">
    <mc:Choice xmlns:p14="http://schemas.microsoft.com/office/powerpoint/2010/main" Requires="p14">
      <p:transition spd="slow" p14:dur="2000" advTm="149007"/>
    </mc:Choice>
    <mc:Fallback>
      <p:transition spd="slow" advTm="14900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9DC5A77-10C9-4ECF-B7EB-8D917F36A9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2FFE28B5-FB16-49A9-B851-3C35FAC0CA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58952"/>
            <a:ext cx="8179482" cy="165113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2" name="Title 1"/>
          <p:cNvSpPr>
            <a:spLocks noGrp="1"/>
          </p:cNvSpPr>
          <p:nvPr>
            <p:ph type="title"/>
          </p:nvPr>
        </p:nvSpPr>
        <p:spPr>
          <a:xfrm>
            <a:off x="1200565" y="1087374"/>
            <a:ext cx="6737617" cy="1000978"/>
          </a:xfrm>
        </p:spPr>
        <p:txBody>
          <a:bodyPr>
            <a:normAutofit/>
          </a:bodyPr>
          <a:lstStyle/>
          <a:p>
            <a:r>
              <a:rPr lang="en-GB" dirty="0"/>
              <a:t>SUMMARY</a:t>
            </a:r>
          </a:p>
        </p:txBody>
      </p:sp>
      <p:sp>
        <p:nvSpPr>
          <p:cNvPr id="12" name="Rectangle 11">
            <a:extLst>
              <a:ext uri="{FF2B5EF4-FFF2-40B4-BE49-F238E27FC236}">
                <a16:creationId xmlns:a16="http://schemas.microsoft.com/office/drawing/2014/main" id="{01014442-855A-4E0F-8D09-C314661A48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60899" y="758952"/>
            <a:ext cx="889035" cy="1651133"/>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9B1ABF09-86CF-414E-88A5-2B84CC7232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 y="2526526"/>
            <a:ext cx="877276" cy="3563378"/>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6" name="Rectangle 15">
            <a:extLst>
              <a:ext uri="{FF2B5EF4-FFF2-40B4-BE49-F238E27FC236}">
                <a16:creationId xmlns:a16="http://schemas.microsoft.com/office/drawing/2014/main" id="{3FE91770-CDBB-4D24-94E5-AD484F36CE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9264" y="2526526"/>
            <a:ext cx="8190670" cy="3563377"/>
          </a:xfrm>
          <a:prstGeom prst="rect">
            <a:avLst/>
          </a:prstGeom>
          <a:solidFill>
            <a:schemeClr val="bg2">
              <a:lumMod val="60000"/>
              <a:lumOff val="40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3" name="Content Placeholder 2"/>
          <p:cNvSpPr>
            <a:spLocks noGrp="1"/>
          </p:cNvSpPr>
          <p:nvPr>
            <p:ph idx="1"/>
          </p:nvPr>
        </p:nvSpPr>
        <p:spPr>
          <a:xfrm>
            <a:off x="1200564" y="2535446"/>
            <a:ext cx="6737617" cy="3554457"/>
          </a:xfrm>
        </p:spPr>
        <p:txBody>
          <a:bodyPr>
            <a:normAutofit/>
          </a:bodyPr>
          <a:lstStyle/>
          <a:p>
            <a:r>
              <a:rPr lang="en-GB">
                <a:solidFill>
                  <a:schemeClr val="tx1"/>
                </a:solidFill>
                <a:hlinkClick r:id="rId5"/>
              </a:rPr>
              <a:t>https://www.youtube.com/watch?v=RooAKQYif6o</a:t>
            </a:r>
            <a:endParaRPr lang="en-GB">
              <a:solidFill>
                <a:schemeClr val="tx1"/>
              </a:solidFill>
            </a:endParaRPr>
          </a:p>
          <a:p>
            <a:pPr marL="0" indent="0">
              <a:buNone/>
            </a:pPr>
            <a:r>
              <a:rPr lang="en-GB">
                <a:solidFill>
                  <a:schemeClr val="tx1"/>
                </a:solidFill>
              </a:rPr>
              <a:t>(7 mins)</a:t>
            </a:r>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318500" y="6032500"/>
            <a:ext cx="609600" cy="609600"/>
          </a:xfrm>
          <a:prstGeom prst="rect">
            <a:avLst/>
          </a:prstGeom>
        </p:spPr>
      </p:pic>
    </p:spTree>
    <p:extLst>
      <p:ext uri="{BB962C8B-B14F-4D97-AF65-F5344CB8AC3E}">
        <p14:creationId xmlns:p14="http://schemas.microsoft.com/office/powerpoint/2010/main" val="2024619192"/>
      </p:ext>
    </p:extLst>
  </p:cSld>
  <p:clrMapOvr>
    <a:masterClrMapping/>
  </p:clrMapOvr>
  <mc:AlternateContent xmlns:mc="http://schemas.openxmlformats.org/markup-compatibility/2006">
    <mc:Choice xmlns:p14="http://schemas.microsoft.com/office/powerpoint/2010/main" Requires="p14">
      <p:transition spd="slow" p14:dur="2000" advTm="24407"/>
    </mc:Choice>
    <mc:Fallback>
      <p:transition spd="slow" advTm="2440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p:txBody>
          <a:bodyPr/>
          <a:lstStyle/>
          <a:p>
            <a:pPr algn="ctr"/>
            <a:r>
              <a:rPr lang="en-GB" dirty="0"/>
              <a:t>Overview</a:t>
            </a:r>
          </a:p>
        </p:txBody>
      </p:sp>
      <p:graphicFrame>
        <p:nvGraphicFramePr>
          <p:cNvPr id="8" name="Diagram 7"/>
          <p:cNvGraphicFramePr/>
          <p:nvPr>
            <p:extLst>
              <p:ext uri="{D42A27DB-BD31-4B8C-83A1-F6EECF244321}">
                <p14:modId xmlns:p14="http://schemas.microsoft.com/office/powerpoint/2010/main" val="211775816"/>
              </p:ext>
            </p:extLst>
          </p:nvPr>
        </p:nvGraphicFramePr>
        <p:xfrm>
          <a:off x="1524000" y="1397000"/>
          <a:ext cx="6096000" cy="4064000"/>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graphicFrame>
        <p:nvGraphicFramePr>
          <p:cNvPr id="11" name="Diagram 10"/>
          <p:cNvGraphicFramePr/>
          <p:nvPr>
            <p:extLst>
              <p:ext uri="{D42A27DB-BD31-4B8C-83A1-F6EECF244321}">
                <p14:modId xmlns:p14="http://schemas.microsoft.com/office/powerpoint/2010/main" val="961264068"/>
              </p:ext>
            </p:extLst>
          </p:nvPr>
        </p:nvGraphicFramePr>
        <p:xfrm>
          <a:off x="2400301" y="1333500"/>
          <a:ext cx="6282905" cy="4567207"/>
        </p:xfrm>
        <a:graphic>
          <a:graphicData uri="http://schemas.openxmlformats.org/drawingml/2006/diagram">
            <dgm:relIds xmlns:dgm="http://schemas.openxmlformats.org/drawingml/2006/diagram" xmlns:r="http://schemas.openxmlformats.org/officeDocument/2006/relationships" r:dm="rId11" r:lo="rId12" r:qs="rId13" r:cs="rId14"/>
          </a:graphicData>
        </a:graphic>
      </p:graphicFrame>
      <p:pic>
        <p:nvPicPr>
          <p:cNvPr id="2" name="Audio 1">
            <a:hlinkClick r:id="" action="ppaction://media"/>
          </p:cNvPr>
          <p:cNvPicPr>
            <a:picLocks noChangeAspect="1"/>
          </p:cNvPicPr>
          <p:nvPr>
            <a:audioFile r:link="rId3"/>
            <p:extLst>
              <p:ext uri="{DAA4B4D4-6D71-4841-9C94-3DE7FCFB9230}">
                <p14:media xmlns:p14="http://schemas.microsoft.com/office/powerpoint/2010/main" r:embed="rId2"/>
              </p:ext>
            </p:extLst>
          </p:nvPr>
        </p:nvPicPr>
        <p:blipFill>
          <a:blip r:embed="rId16"/>
          <a:stretch>
            <a:fillRect/>
          </a:stretch>
        </p:blipFill>
        <p:spPr>
          <a:xfrm>
            <a:off x="8318500" y="6032500"/>
            <a:ext cx="609600" cy="609600"/>
          </a:xfrm>
          <a:prstGeom prst="rect">
            <a:avLst/>
          </a:prstGeom>
        </p:spPr>
      </p:pic>
    </p:spTree>
    <p:custDataLst>
      <p:tags r:id="rId1"/>
    </p:custDataLst>
    <p:extLst>
      <p:ext uri="{BB962C8B-B14F-4D97-AF65-F5344CB8AC3E}">
        <p14:creationId xmlns:p14="http://schemas.microsoft.com/office/powerpoint/2010/main" val="2182346918"/>
      </p:ext>
    </p:extLst>
  </p:cSld>
  <p:clrMapOvr>
    <a:masterClrMapping/>
  </p:clrMapOvr>
  <mc:AlternateContent xmlns:mc="http://schemas.openxmlformats.org/markup-compatibility/2006">
    <mc:Choice xmlns:p14="http://schemas.microsoft.com/office/powerpoint/2010/main" Requires="p14">
      <p:transition spd="slow" p14:dur="2000" advTm="89666"/>
    </mc:Choice>
    <mc:Fallback>
      <p:transition spd="slow" advTm="8966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11">
                                            <p:graphicEl>
                                              <a:dgm id="{BE6EF2C8-70A1-4907-A995-24C8663316FB}"/>
                                            </p:graphicEl>
                                          </p:spTgt>
                                        </p:tgtEl>
                                        <p:attrNameLst>
                                          <p:attrName>style.visibility</p:attrName>
                                        </p:attrNameLst>
                                      </p:cBhvr>
                                      <p:to>
                                        <p:strVal val="visible"/>
                                      </p:to>
                                    </p:set>
                                    <p:animEffect transition="in" filter="fade">
                                      <p:cBhvr>
                                        <p:cTn id="11" dur="500"/>
                                        <p:tgtEl>
                                          <p:spTgt spid="11">
                                            <p:graphicEl>
                                              <a:dgm id="{BE6EF2C8-70A1-4907-A995-24C8663316FB}"/>
                                            </p:graphicEl>
                                          </p:spTgt>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grpId="0" nodeType="clickEffect">
                                  <p:stCondLst>
                                    <p:cond delay="0"/>
                                  </p:stCondLst>
                                  <p:childTnLst>
                                    <p:set>
                                      <p:cBhvr>
                                        <p:cTn id="15" dur="1" fill="hold">
                                          <p:stCondLst>
                                            <p:cond delay="0"/>
                                          </p:stCondLst>
                                        </p:cTn>
                                        <p:tgtEl>
                                          <p:spTgt spid="11">
                                            <p:graphicEl>
                                              <a:dgm id="{EF0E4627-2B76-4183-AACB-F868BBEF7419}"/>
                                            </p:graphicEl>
                                          </p:spTgt>
                                        </p:tgtEl>
                                        <p:attrNameLst>
                                          <p:attrName>style.visibility</p:attrName>
                                        </p:attrNameLst>
                                      </p:cBhvr>
                                      <p:to>
                                        <p:strVal val="visible"/>
                                      </p:to>
                                    </p:set>
                                    <p:animEffect transition="in" filter="fade">
                                      <p:cBhvr>
                                        <p:cTn id="16" dur="500"/>
                                        <p:tgtEl>
                                          <p:spTgt spid="11">
                                            <p:graphicEl>
                                              <a:dgm id="{EF0E4627-2B76-4183-AACB-F868BBEF7419}"/>
                                            </p:graphicEl>
                                          </p:spTgt>
                                        </p:tgtEl>
                                      </p:cBhvr>
                                    </p:animEffect>
                                  </p:childTnLst>
                                </p:cTn>
                              </p:par>
                              <p:par>
                                <p:cTn id="17" presetID="10" presetClass="entr" presetSubtype="0" fill="hold" grpId="0" nodeType="withEffect">
                                  <p:stCondLst>
                                    <p:cond delay="0"/>
                                  </p:stCondLst>
                                  <p:childTnLst>
                                    <p:set>
                                      <p:cBhvr>
                                        <p:cTn id="18" dur="1" fill="hold">
                                          <p:stCondLst>
                                            <p:cond delay="0"/>
                                          </p:stCondLst>
                                        </p:cTn>
                                        <p:tgtEl>
                                          <p:spTgt spid="11">
                                            <p:graphicEl>
                                              <a:dgm id="{900A375C-65BD-4E04-BAC0-AA0E6CFFAAFF}"/>
                                            </p:graphicEl>
                                          </p:spTgt>
                                        </p:tgtEl>
                                        <p:attrNameLst>
                                          <p:attrName>style.visibility</p:attrName>
                                        </p:attrNameLst>
                                      </p:cBhvr>
                                      <p:to>
                                        <p:strVal val="visible"/>
                                      </p:to>
                                    </p:set>
                                    <p:animEffect transition="in" filter="fade">
                                      <p:cBhvr>
                                        <p:cTn id="19" dur="500"/>
                                        <p:tgtEl>
                                          <p:spTgt spid="11">
                                            <p:graphicEl>
                                              <a:dgm id="{900A375C-65BD-4E04-BAC0-AA0E6CFFAAFF}"/>
                                            </p:graphicEl>
                                          </p:spTgt>
                                        </p:tgtEl>
                                      </p:cBhvr>
                                    </p:animEffect>
                                  </p:childTnLst>
                                </p:cTn>
                              </p:par>
                            </p:childTnLst>
                          </p:cTn>
                        </p:par>
                      </p:childTnLst>
                    </p:cTn>
                  </p:par>
                  <p:par>
                    <p:cTn id="20" fill="hold">
                      <p:stCondLst>
                        <p:cond delay="indefinite"/>
                      </p:stCondLst>
                      <p:childTnLst>
                        <p:par>
                          <p:cTn id="21" fill="hold">
                            <p:stCondLst>
                              <p:cond delay="0"/>
                            </p:stCondLst>
                            <p:childTnLst>
                              <p:par>
                                <p:cTn id="22" presetID="10" presetClass="entr" presetSubtype="0" fill="hold" grpId="0" nodeType="clickEffect">
                                  <p:stCondLst>
                                    <p:cond delay="0"/>
                                  </p:stCondLst>
                                  <p:childTnLst>
                                    <p:set>
                                      <p:cBhvr>
                                        <p:cTn id="23" dur="1" fill="hold">
                                          <p:stCondLst>
                                            <p:cond delay="0"/>
                                          </p:stCondLst>
                                        </p:cTn>
                                        <p:tgtEl>
                                          <p:spTgt spid="11">
                                            <p:graphicEl>
                                              <a:dgm id="{FCBB9143-6E7A-42D9-8308-A1794890573B}"/>
                                            </p:graphicEl>
                                          </p:spTgt>
                                        </p:tgtEl>
                                        <p:attrNameLst>
                                          <p:attrName>style.visibility</p:attrName>
                                        </p:attrNameLst>
                                      </p:cBhvr>
                                      <p:to>
                                        <p:strVal val="visible"/>
                                      </p:to>
                                    </p:set>
                                    <p:animEffect transition="in" filter="fade">
                                      <p:cBhvr>
                                        <p:cTn id="24" dur="500"/>
                                        <p:tgtEl>
                                          <p:spTgt spid="11">
                                            <p:graphicEl>
                                              <a:dgm id="{FCBB9143-6E7A-42D9-8308-A1794890573B}"/>
                                            </p:graphicEl>
                                          </p:spTgt>
                                        </p:tgtEl>
                                      </p:cBhvr>
                                    </p:animEffect>
                                  </p:childTnLst>
                                </p:cTn>
                              </p:par>
                              <p:par>
                                <p:cTn id="25" presetID="10" presetClass="entr" presetSubtype="0" fill="hold" grpId="0" nodeType="withEffect">
                                  <p:stCondLst>
                                    <p:cond delay="0"/>
                                  </p:stCondLst>
                                  <p:childTnLst>
                                    <p:set>
                                      <p:cBhvr>
                                        <p:cTn id="26" dur="1" fill="hold">
                                          <p:stCondLst>
                                            <p:cond delay="0"/>
                                          </p:stCondLst>
                                        </p:cTn>
                                        <p:tgtEl>
                                          <p:spTgt spid="11">
                                            <p:graphicEl>
                                              <a:dgm id="{271EDF56-7574-490A-A4E6-41AA85724EE4}"/>
                                            </p:graphicEl>
                                          </p:spTgt>
                                        </p:tgtEl>
                                        <p:attrNameLst>
                                          <p:attrName>style.visibility</p:attrName>
                                        </p:attrNameLst>
                                      </p:cBhvr>
                                      <p:to>
                                        <p:strVal val="visible"/>
                                      </p:to>
                                    </p:set>
                                    <p:animEffect transition="in" filter="fade">
                                      <p:cBhvr>
                                        <p:cTn id="27" dur="500"/>
                                        <p:tgtEl>
                                          <p:spTgt spid="11">
                                            <p:graphicEl>
                                              <a:dgm id="{271EDF56-7574-490A-A4E6-41AA85724EE4}"/>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11">
                                            <p:graphicEl>
                                              <a:dgm id="{331B2694-77F3-43D0-AE2B-294122A93598}"/>
                                            </p:graphicEl>
                                          </p:spTgt>
                                        </p:tgtEl>
                                        <p:attrNameLst>
                                          <p:attrName>style.visibility</p:attrName>
                                        </p:attrNameLst>
                                      </p:cBhvr>
                                      <p:to>
                                        <p:strVal val="visible"/>
                                      </p:to>
                                    </p:set>
                                    <p:animEffect transition="in" filter="fade">
                                      <p:cBhvr>
                                        <p:cTn id="32" dur="500"/>
                                        <p:tgtEl>
                                          <p:spTgt spid="11">
                                            <p:graphicEl>
                                              <a:dgm id="{331B2694-77F3-43D0-AE2B-294122A93598}"/>
                                            </p:graphicEl>
                                          </p:spTgt>
                                        </p:tgtEl>
                                      </p:cBhvr>
                                    </p:animEffect>
                                  </p:childTnLst>
                                </p:cTn>
                              </p:par>
                              <p:par>
                                <p:cTn id="33" presetID="10" presetClass="entr" presetSubtype="0" fill="hold" grpId="0" nodeType="withEffect">
                                  <p:stCondLst>
                                    <p:cond delay="0"/>
                                  </p:stCondLst>
                                  <p:childTnLst>
                                    <p:set>
                                      <p:cBhvr>
                                        <p:cTn id="34" dur="1" fill="hold">
                                          <p:stCondLst>
                                            <p:cond delay="0"/>
                                          </p:stCondLst>
                                        </p:cTn>
                                        <p:tgtEl>
                                          <p:spTgt spid="11">
                                            <p:graphicEl>
                                              <a:dgm id="{EA915ACC-D267-452C-A9A7-61BC7BCF275E}"/>
                                            </p:graphicEl>
                                          </p:spTgt>
                                        </p:tgtEl>
                                        <p:attrNameLst>
                                          <p:attrName>style.visibility</p:attrName>
                                        </p:attrNameLst>
                                      </p:cBhvr>
                                      <p:to>
                                        <p:strVal val="visible"/>
                                      </p:to>
                                    </p:set>
                                    <p:animEffect transition="in" filter="fade">
                                      <p:cBhvr>
                                        <p:cTn id="35" dur="500"/>
                                        <p:tgtEl>
                                          <p:spTgt spid="11">
                                            <p:graphicEl>
                                              <a:dgm id="{EA915ACC-D267-452C-A9A7-61BC7BCF275E}"/>
                                            </p:graphicEl>
                                          </p:spTgt>
                                        </p:tgtEl>
                                      </p:cBhvr>
                                    </p:animEffect>
                                  </p:childTnLst>
                                </p:cTn>
                              </p:par>
                            </p:childTnLst>
                          </p:cTn>
                        </p:par>
                      </p:childTnLst>
                    </p:cTn>
                  </p:par>
                  <p:par>
                    <p:cTn id="36" fill="hold">
                      <p:stCondLst>
                        <p:cond delay="indefinite"/>
                      </p:stCondLst>
                      <p:childTnLst>
                        <p:par>
                          <p:cTn id="37" fill="hold">
                            <p:stCondLst>
                              <p:cond delay="0"/>
                            </p:stCondLst>
                            <p:childTnLst>
                              <p:par>
                                <p:cTn id="38" presetID="10" presetClass="entr" presetSubtype="0" fill="hold" grpId="0" nodeType="clickEffect">
                                  <p:stCondLst>
                                    <p:cond delay="0"/>
                                  </p:stCondLst>
                                  <p:childTnLst>
                                    <p:set>
                                      <p:cBhvr>
                                        <p:cTn id="39" dur="1" fill="hold">
                                          <p:stCondLst>
                                            <p:cond delay="0"/>
                                          </p:stCondLst>
                                        </p:cTn>
                                        <p:tgtEl>
                                          <p:spTgt spid="11">
                                            <p:graphicEl>
                                              <a:dgm id="{77EC4313-B04A-4349-A2AE-3FF705A2B700}"/>
                                            </p:graphicEl>
                                          </p:spTgt>
                                        </p:tgtEl>
                                        <p:attrNameLst>
                                          <p:attrName>style.visibility</p:attrName>
                                        </p:attrNameLst>
                                      </p:cBhvr>
                                      <p:to>
                                        <p:strVal val="visible"/>
                                      </p:to>
                                    </p:set>
                                    <p:animEffect transition="in" filter="fade">
                                      <p:cBhvr>
                                        <p:cTn id="40" dur="500"/>
                                        <p:tgtEl>
                                          <p:spTgt spid="11">
                                            <p:graphicEl>
                                              <a:dgm id="{77EC4313-B04A-4349-A2AE-3FF705A2B700}"/>
                                            </p:graphicEl>
                                          </p:spTgt>
                                        </p:tgtEl>
                                      </p:cBhvr>
                                    </p:animEffect>
                                  </p:childTnLst>
                                </p:cTn>
                              </p:par>
                              <p:par>
                                <p:cTn id="41" presetID="10" presetClass="entr" presetSubtype="0" fill="hold" grpId="0" nodeType="withEffect">
                                  <p:stCondLst>
                                    <p:cond delay="0"/>
                                  </p:stCondLst>
                                  <p:childTnLst>
                                    <p:set>
                                      <p:cBhvr>
                                        <p:cTn id="42" dur="1" fill="hold">
                                          <p:stCondLst>
                                            <p:cond delay="0"/>
                                          </p:stCondLst>
                                        </p:cTn>
                                        <p:tgtEl>
                                          <p:spTgt spid="11">
                                            <p:graphicEl>
                                              <a:dgm id="{49502808-BF87-4E1B-AA6D-DD76934C4305}"/>
                                            </p:graphicEl>
                                          </p:spTgt>
                                        </p:tgtEl>
                                        <p:attrNameLst>
                                          <p:attrName>style.visibility</p:attrName>
                                        </p:attrNameLst>
                                      </p:cBhvr>
                                      <p:to>
                                        <p:strVal val="visible"/>
                                      </p:to>
                                    </p:set>
                                    <p:animEffect transition="in" filter="fade">
                                      <p:cBhvr>
                                        <p:cTn id="43" dur="500"/>
                                        <p:tgtEl>
                                          <p:spTgt spid="11">
                                            <p:graphicEl>
                                              <a:dgm id="{49502808-BF87-4E1B-AA6D-DD76934C4305}"/>
                                            </p:graphicEl>
                                          </p:spTgt>
                                        </p:tgtEl>
                                      </p:cBhvr>
                                    </p:animEffect>
                                  </p:childTnLst>
                                </p:cTn>
                              </p:par>
                            </p:childTnLst>
                          </p:cTn>
                        </p:par>
                      </p:childTnLst>
                    </p:cTn>
                  </p:par>
                  <p:par>
                    <p:cTn id="44" fill="hold">
                      <p:stCondLst>
                        <p:cond delay="indefinite"/>
                      </p:stCondLst>
                      <p:childTnLst>
                        <p:par>
                          <p:cTn id="45" fill="hold">
                            <p:stCondLst>
                              <p:cond delay="0"/>
                            </p:stCondLst>
                            <p:childTnLst>
                              <p:par>
                                <p:cTn id="46" presetID="10" presetClass="entr" presetSubtype="0" fill="hold" grpId="0" nodeType="clickEffect">
                                  <p:stCondLst>
                                    <p:cond delay="0"/>
                                  </p:stCondLst>
                                  <p:childTnLst>
                                    <p:set>
                                      <p:cBhvr>
                                        <p:cTn id="47" dur="1" fill="hold">
                                          <p:stCondLst>
                                            <p:cond delay="0"/>
                                          </p:stCondLst>
                                        </p:cTn>
                                        <p:tgtEl>
                                          <p:spTgt spid="11">
                                            <p:graphicEl>
                                              <a:dgm id="{14345400-2434-497D-9FE2-3938EFD83226}"/>
                                            </p:graphicEl>
                                          </p:spTgt>
                                        </p:tgtEl>
                                        <p:attrNameLst>
                                          <p:attrName>style.visibility</p:attrName>
                                        </p:attrNameLst>
                                      </p:cBhvr>
                                      <p:to>
                                        <p:strVal val="visible"/>
                                      </p:to>
                                    </p:set>
                                    <p:animEffect transition="in" filter="fade">
                                      <p:cBhvr>
                                        <p:cTn id="48" dur="500"/>
                                        <p:tgtEl>
                                          <p:spTgt spid="11">
                                            <p:graphicEl>
                                              <a:dgm id="{14345400-2434-497D-9FE2-3938EFD83226}"/>
                                            </p:graphicEl>
                                          </p:spTgt>
                                        </p:tgtEl>
                                      </p:cBhvr>
                                    </p:animEffect>
                                  </p:childTnLst>
                                </p:cTn>
                              </p:par>
                              <p:par>
                                <p:cTn id="49" presetID="10" presetClass="entr" presetSubtype="0" fill="hold" grpId="0" nodeType="withEffect">
                                  <p:stCondLst>
                                    <p:cond delay="0"/>
                                  </p:stCondLst>
                                  <p:childTnLst>
                                    <p:set>
                                      <p:cBhvr>
                                        <p:cTn id="50" dur="1" fill="hold">
                                          <p:stCondLst>
                                            <p:cond delay="0"/>
                                          </p:stCondLst>
                                        </p:cTn>
                                        <p:tgtEl>
                                          <p:spTgt spid="11">
                                            <p:graphicEl>
                                              <a:dgm id="{3E09F40B-C29E-4879-81FE-744E5EBA47A9}"/>
                                            </p:graphicEl>
                                          </p:spTgt>
                                        </p:tgtEl>
                                        <p:attrNameLst>
                                          <p:attrName>style.visibility</p:attrName>
                                        </p:attrNameLst>
                                      </p:cBhvr>
                                      <p:to>
                                        <p:strVal val="visible"/>
                                      </p:to>
                                    </p:set>
                                    <p:animEffect transition="in" filter="fade">
                                      <p:cBhvr>
                                        <p:cTn id="51" dur="500"/>
                                        <p:tgtEl>
                                          <p:spTgt spid="11">
                                            <p:graphicEl>
                                              <a:dgm id="{3E09F40B-C29E-4879-81FE-744E5EBA47A9}"/>
                                            </p:graphicEl>
                                          </p:spTgt>
                                        </p:tgtEl>
                                      </p:cBhvr>
                                    </p:animEffect>
                                  </p:childTnLst>
                                </p:cTn>
                              </p:par>
                            </p:childTnLst>
                          </p:cTn>
                        </p:par>
                      </p:childTnLst>
                    </p:cTn>
                  </p:par>
                  <p:par>
                    <p:cTn id="52" fill="hold">
                      <p:stCondLst>
                        <p:cond delay="indefinite"/>
                      </p:stCondLst>
                      <p:childTnLst>
                        <p:par>
                          <p:cTn id="53" fill="hold">
                            <p:stCondLst>
                              <p:cond delay="0"/>
                            </p:stCondLst>
                            <p:childTnLst>
                              <p:par>
                                <p:cTn id="54" presetID="10" presetClass="entr" presetSubtype="0" fill="hold" grpId="0" nodeType="clickEffect">
                                  <p:stCondLst>
                                    <p:cond delay="0"/>
                                  </p:stCondLst>
                                  <p:childTnLst>
                                    <p:set>
                                      <p:cBhvr>
                                        <p:cTn id="55" dur="1" fill="hold">
                                          <p:stCondLst>
                                            <p:cond delay="0"/>
                                          </p:stCondLst>
                                        </p:cTn>
                                        <p:tgtEl>
                                          <p:spTgt spid="11">
                                            <p:graphicEl>
                                              <a:dgm id="{AECB83FF-2FBE-4BEC-8ADA-0FCE97CB959B}"/>
                                            </p:graphicEl>
                                          </p:spTgt>
                                        </p:tgtEl>
                                        <p:attrNameLst>
                                          <p:attrName>style.visibility</p:attrName>
                                        </p:attrNameLst>
                                      </p:cBhvr>
                                      <p:to>
                                        <p:strVal val="visible"/>
                                      </p:to>
                                    </p:set>
                                    <p:animEffect transition="in" filter="fade">
                                      <p:cBhvr>
                                        <p:cTn id="56" dur="500"/>
                                        <p:tgtEl>
                                          <p:spTgt spid="11">
                                            <p:graphicEl>
                                              <a:dgm id="{AECB83FF-2FBE-4BEC-8ADA-0FCE97CB959B}"/>
                                            </p:graphicEl>
                                          </p:spTgt>
                                        </p:tgtEl>
                                      </p:cBhvr>
                                    </p:animEffect>
                                  </p:childTnLst>
                                </p:cTn>
                              </p:par>
                              <p:par>
                                <p:cTn id="57" presetID="10" presetClass="entr" presetSubtype="0" fill="hold" grpId="0" nodeType="withEffect">
                                  <p:stCondLst>
                                    <p:cond delay="0"/>
                                  </p:stCondLst>
                                  <p:childTnLst>
                                    <p:set>
                                      <p:cBhvr>
                                        <p:cTn id="58" dur="1" fill="hold">
                                          <p:stCondLst>
                                            <p:cond delay="0"/>
                                          </p:stCondLst>
                                        </p:cTn>
                                        <p:tgtEl>
                                          <p:spTgt spid="11">
                                            <p:graphicEl>
                                              <a:dgm id="{F490BC0A-2C2F-44BD-ABF8-69FAD74DBA22}"/>
                                            </p:graphicEl>
                                          </p:spTgt>
                                        </p:tgtEl>
                                        <p:attrNameLst>
                                          <p:attrName>style.visibility</p:attrName>
                                        </p:attrNameLst>
                                      </p:cBhvr>
                                      <p:to>
                                        <p:strVal val="visible"/>
                                      </p:to>
                                    </p:set>
                                    <p:animEffect transition="in" filter="fade">
                                      <p:cBhvr>
                                        <p:cTn id="59" dur="500"/>
                                        <p:tgtEl>
                                          <p:spTgt spid="11">
                                            <p:graphicEl>
                                              <a:dgm id="{F490BC0A-2C2F-44BD-ABF8-69FAD74DBA22}"/>
                                            </p:graphicEl>
                                          </p:spTgt>
                                        </p:tgtEl>
                                      </p:cBhvr>
                                    </p:animEffect>
                                  </p:childTnLst>
                                </p:cTn>
                              </p:par>
                            </p:childTnLst>
                          </p:cTn>
                        </p:par>
                      </p:childTnLst>
                    </p:cTn>
                  </p:par>
                  <p:par>
                    <p:cTn id="60" fill="hold">
                      <p:stCondLst>
                        <p:cond delay="indefinite"/>
                      </p:stCondLst>
                      <p:childTnLst>
                        <p:par>
                          <p:cTn id="61" fill="hold">
                            <p:stCondLst>
                              <p:cond delay="0"/>
                            </p:stCondLst>
                            <p:childTnLst>
                              <p:par>
                                <p:cTn id="62" presetID="10" presetClass="entr" presetSubtype="0" fill="hold" grpId="0" nodeType="clickEffect">
                                  <p:stCondLst>
                                    <p:cond delay="0"/>
                                  </p:stCondLst>
                                  <p:childTnLst>
                                    <p:set>
                                      <p:cBhvr>
                                        <p:cTn id="63" dur="1" fill="hold">
                                          <p:stCondLst>
                                            <p:cond delay="0"/>
                                          </p:stCondLst>
                                        </p:cTn>
                                        <p:tgtEl>
                                          <p:spTgt spid="11">
                                            <p:graphicEl>
                                              <a:dgm id="{CDD7A93A-EC7F-4485-A218-7B7ED58135E8}"/>
                                            </p:graphicEl>
                                          </p:spTgt>
                                        </p:tgtEl>
                                        <p:attrNameLst>
                                          <p:attrName>style.visibility</p:attrName>
                                        </p:attrNameLst>
                                      </p:cBhvr>
                                      <p:to>
                                        <p:strVal val="visible"/>
                                      </p:to>
                                    </p:set>
                                    <p:animEffect transition="in" filter="fade">
                                      <p:cBhvr>
                                        <p:cTn id="64" dur="500"/>
                                        <p:tgtEl>
                                          <p:spTgt spid="11">
                                            <p:graphicEl>
                                              <a:dgm id="{CDD7A93A-EC7F-4485-A218-7B7ED58135E8}"/>
                                            </p:graphicEl>
                                          </p:spTgt>
                                        </p:tgtEl>
                                      </p:cBhvr>
                                    </p:animEffect>
                                  </p:childTnLst>
                                </p:cTn>
                              </p:par>
                              <p:par>
                                <p:cTn id="65" presetID="10" presetClass="entr" presetSubtype="0" fill="hold" grpId="0" nodeType="withEffect">
                                  <p:stCondLst>
                                    <p:cond delay="0"/>
                                  </p:stCondLst>
                                  <p:childTnLst>
                                    <p:set>
                                      <p:cBhvr>
                                        <p:cTn id="66" dur="1" fill="hold">
                                          <p:stCondLst>
                                            <p:cond delay="0"/>
                                          </p:stCondLst>
                                        </p:cTn>
                                        <p:tgtEl>
                                          <p:spTgt spid="11">
                                            <p:graphicEl>
                                              <a:dgm id="{08704775-52D8-48E3-9840-1832AEA570DC}"/>
                                            </p:graphicEl>
                                          </p:spTgt>
                                        </p:tgtEl>
                                        <p:attrNameLst>
                                          <p:attrName>style.visibility</p:attrName>
                                        </p:attrNameLst>
                                      </p:cBhvr>
                                      <p:to>
                                        <p:strVal val="visible"/>
                                      </p:to>
                                    </p:set>
                                    <p:animEffect transition="in" filter="fade">
                                      <p:cBhvr>
                                        <p:cTn id="67" dur="500"/>
                                        <p:tgtEl>
                                          <p:spTgt spid="11">
                                            <p:graphicEl>
                                              <a:dgm id="{08704775-52D8-48E3-9840-1832AEA570DC}"/>
                                            </p:graphicEl>
                                          </p:spTgt>
                                        </p:tgtEl>
                                      </p:cBhvr>
                                    </p:animEffect>
                                  </p:childTnLst>
                                </p:cTn>
                              </p:par>
                            </p:childTnLst>
                          </p:cTn>
                        </p:par>
                      </p:childTnLst>
                    </p:cTn>
                  </p:par>
                  <p:par>
                    <p:cTn id="68" fill="hold">
                      <p:stCondLst>
                        <p:cond delay="indefinite"/>
                      </p:stCondLst>
                      <p:childTnLst>
                        <p:par>
                          <p:cTn id="69" fill="hold">
                            <p:stCondLst>
                              <p:cond delay="0"/>
                            </p:stCondLst>
                            <p:childTnLst>
                              <p:par>
                                <p:cTn id="70" presetID="10" presetClass="entr" presetSubtype="0" fill="hold" grpId="0" nodeType="clickEffect">
                                  <p:stCondLst>
                                    <p:cond delay="0"/>
                                  </p:stCondLst>
                                  <p:childTnLst>
                                    <p:set>
                                      <p:cBhvr>
                                        <p:cTn id="71" dur="1" fill="hold">
                                          <p:stCondLst>
                                            <p:cond delay="0"/>
                                          </p:stCondLst>
                                        </p:cTn>
                                        <p:tgtEl>
                                          <p:spTgt spid="11">
                                            <p:graphicEl>
                                              <a:dgm id="{4EFF2D21-8C25-4908-87B3-349BB86C5281}"/>
                                            </p:graphicEl>
                                          </p:spTgt>
                                        </p:tgtEl>
                                        <p:attrNameLst>
                                          <p:attrName>style.visibility</p:attrName>
                                        </p:attrNameLst>
                                      </p:cBhvr>
                                      <p:to>
                                        <p:strVal val="visible"/>
                                      </p:to>
                                    </p:set>
                                    <p:animEffect transition="in" filter="fade">
                                      <p:cBhvr>
                                        <p:cTn id="72" dur="500"/>
                                        <p:tgtEl>
                                          <p:spTgt spid="11">
                                            <p:graphicEl>
                                              <a:dgm id="{4EFF2D21-8C25-4908-87B3-349BB86C5281}"/>
                                            </p:graphicEl>
                                          </p:spTgt>
                                        </p:tgtEl>
                                      </p:cBhvr>
                                    </p:animEffect>
                                  </p:childTnLst>
                                </p:cTn>
                              </p:par>
                              <p:par>
                                <p:cTn id="73" presetID="10" presetClass="entr" presetSubtype="0" fill="hold" grpId="0" nodeType="withEffect">
                                  <p:stCondLst>
                                    <p:cond delay="0"/>
                                  </p:stCondLst>
                                  <p:childTnLst>
                                    <p:set>
                                      <p:cBhvr>
                                        <p:cTn id="74" dur="1" fill="hold">
                                          <p:stCondLst>
                                            <p:cond delay="0"/>
                                          </p:stCondLst>
                                        </p:cTn>
                                        <p:tgtEl>
                                          <p:spTgt spid="11">
                                            <p:graphicEl>
                                              <a:dgm id="{3B1A7F39-6B15-43FF-9321-71EBFD216C56}"/>
                                            </p:graphicEl>
                                          </p:spTgt>
                                        </p:tgtEl>
                                        <p:attrNameLst>
                                          <p:attrName>style.visibility</p:attrName>
                                        </p:attrNameLst>
                                      </p:cBhvr>
                                      <p:to>
                                        <p:strVal val="visible"/>
                                      </p:to>
                                    </p:set>
                                    <p:animEffect transition="in" filter="fade">
                                      <p:cBhvr>
                                        <p:cTn id="75" dur="500"/>
                                        <p:tgtEl>
                                          <p:spTgt spid="11">
                                            <p:graphicEl>
                                              <a:dgm id="{3B1A7F39-6B15-43FF-9321-71EBFD216C56}"/>
                                            </p:graphicEl>
                                          </p:spTgt>
                                        </p:tgtEl>
                                      </p:cBhvr>
                                    </p:animEffect>
                                  </p:childTnLst>
                                </p:cTn>
                              </p:par>
                            </p:childTnLst>
                          </p:cTn>
                        </p:par>
                      </p:childTnLst>
                    </p:cTn>
                  </p:par>
                  <p:par>
                    <p:cTn id="76" fill="hold">
                      <p:stCondLst>
                        <p:cond delay="indefinite"/>
                      </p:stCondLst>
                      <p:childTnLst>
                        <p:par>
                          <p:cTn id="77" fill="hold">
                            <p:stCondLst>
                              <p:cond delay="0"/>
                            </p:stCondLst>
                            <p:childTnLst>
                              <p:par>
                                <p:cTn id="78" presetID="10" presetClass="entr" presetSubtype="0" fill="hold" grpId="0" nodeType="clickEffect">
                                  <p:stCondLst>
                                    <p:cond delay="0"/>
                                  </p:stCondLst>
                                  <p:childTnLst>
                                    <p:set>
                                      <p:cBhvr>
                                        <p:cTn id="79" dur="1" fill="hold">
                                          <p:stCondLst>
                                            <p:cond delay="0"/>
                                          </p:stCondLst>
                                        </p:cTn>
                                        <p:tgtEl>
                                          <p:spTgt spid="11">
                                            <p:graphicEl>
                                              <a:dgm id="{579A1329-9423-42D7-9A22-D47B39E4E3A1}"/>
                                            </p:graphicEl>
                                          </p:spTgt>
                                        </p:tgtEl>
                                        <p:attrNameLst>
                                          <p:attrName>style.visibility</p:attrName>
                                        </p:attrNameLst>
                                      </p:cBhvr>
                                      <p:to>
                                        <p:strVal val="visible"/>
                                      </p:to>
                                    </p:set>
                                    <p:animEffect transition="in" filter="fade">
                                      <p:cBhvr>
                                        <p:cTn id="80" dur="500"/>
                                        <p:tgtEl>
                                          <p:spTgt spid="11">
                                            <p:graphicEl>
                                              <a:dgm id="{579A1329-9423-42D7-9A22-D47B39E4E3A1}"/>
                                            </p:graphicEl>
                                          </p:spTgt>
                                        </p:tgtEl>
                                      </p:cBhvr>
                                    </p:animEffect>
                                  </p:childTnLst>
                                </p:cTn>
                              </p:par>
                              <p:par>
                                <p:cTn id="81" presetID="10" presetClass="entr" presetSubtype="0" fill="hold" grpId="0" nodeType="withEffect">
                                  <p:stCondLst>
                                    <p:cond delay="0"/>
                                  </p:stCondLst>
                                  <p:childTnLst>
                                    <p:set>
                                      <p:cBhvr>
                                        <p:cTn id="82" dur="1" fill="hold">
                                          <p:stCondLst>
                                            <p:cond delay="0"/>
                                          </p:stCondLst>
                                        </p:cTn>
                                        <p:tgtEl>
                                          <p:spTgt spid="11">
                                            <p:graphicEl>
                                              <a:dgm id="{04C113C1-EEC4-4AAF-AAB9-7FD71952C9AB}"/>
                                            </p:graphicEl>
                                          </p:spTgt>
                                        </p:tgtEl>
                                        <p:attrNameLst>
                                          <p:attrName>style.visibility</p:attrName>
                                        </p:attrNameLst>
                                      </p:cBhvr>
                                      <p:to>
                                        <p:strVal val="visible"/>
                                      </p:to>
                                    </p:set>
                                    <p:animEffect transition="in" filter="fade">
                                      <p:cBhvr>
                                        <p:cTn id="83" dur="500"/>
                                        <p:tgtEl>
                                          <p:spTgt spid="11">
                                            <p:graphicEl>
                                              <a:dgm id="{04C113C1-EEC4-4AAF-AAB9-7FD71952C9AB}"/>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84" fill="hold" display="0">
                  <p:stCondLst>
                    <p:cond delay="indefinite"/>
                  </p:stCondLst>
                  <p:endCondLst>
                    <p:cond evt="onStopAudio" delay="0">
                      <p:tgtEl>
                        <p:sldTgt/>
                      </p:tgtEl>
                    </p:cond>
                  </p:endCondLst>
                </p:cTn>
                <p:tgtEl>
                  <p:spTgt spid="2"/>
                </p:tgtEl>
              </p:cMediaNode>
            </p:audio>
          </p:childTnLst>
        </p:cTn>
      </p:par>
    </p:tnLst>
    <p:bldLst>
      <p:bldGraphic spid="11" grpId="0">
        <p:bldSub>
          <a:bldDgm bld="one"/>
        </p:bldSub>
      </p:bldGraphic>
    </p:bldLst>
  </p:timing>
</p:sld>
</file>

<file path=ppt/tags/tag1.xml><?xml version="1.0" encoding="utf-8"?>
<p:tagLst xmlns:a="http://schemas.openxmlformats.org/drawingml/2006/main" xmlns:r="http://schemas.openxmlformats.org/officeDocument/2006/relationships" xmlns:p="http://schemas.openxmlformats.org/presentationml/2006/main">
  <p:tag name="TIMING" val="|8.7|1.7|4.4|2.9|3.1|10.5|8.3"/>
</p:tagLst>
</file>

<file path=ppt/tags/tag2.xml><?xml version="1.0" encoding="utf-8"?>
<p:tagLst xmlns:a="http://schemas.openxmlformats.org/drawingml/2006/main" xmlns:r="http://schemas.openxmlformats.org/officeDocument/2006/relationships" xmlns:p="http://schemas.openxmlformats.org/presentationml/2006/main">
  <p:tag name="TIMING" val="|0.9|3.2|0.8|0.8|3.1"/>
</p:tagLst>
</file>

<file path=ppt/tags/tag3.xml><?xml version="1.0" encoding="utf-8"?>
<p:tagLst xmlns:a="http://schemas.openxmlformats.org/drawingml/2006/main" xmlns:r="http://schemas.openxmlformats.org/officeDocument/2006/relationships" xmlns:p="http://schemas.openxmlformats.org/presentationml/2006/main">
  <p:tag name="TIMING" val="|4.1|11.8|4.7|42.6|1.1|1"/>
</p:tagLst>
</file>

<file path=ppt/tags/tag4.xml><?xml version="1.0" encoding="utf-8"?>
<p:tagLst xmlns:a="http://schemas.openxmlformats.org/drawingml/2006/main" xmlns:r="http://schemas.openxmlformats.org/officeDocument/2006/relationships" xmlns:p="http://schemas.openxmlformats.org/presentationml/2006/main">
  <p:tag name="TIMING" val="|1.2|8.3|2.7|5|11.3"/>
</p:tagLst>
</file>

<file path=ppt/tags/tag5.xml><?xml version="1.0" encoding="utf-8"?>
<p:tagLst xmlns:a="http://schemas.openxmlformats.org/drawingml/2006/main" xmlns:r="http://schemas.openxmlformats.org/officeDocument/2006/relationships" xmlns:p="http://schemas.openxmlformats.org/presentationml/2006/main">
  <p:tag name="TIMING" val="|0.7|13.4|17.1|2|3.3|4|2.5|5.5|2.4|2.9"/>
</p:tagLst>
</file>

<file path=ppt/theme/theme1.xml><?xml version="1.0" encoding="utf-8"?>
<a:theme xmlns:a="http://schemas.openxmlformats.org/drawingml/2006/main" name="Frame">
  <a:themeElements>
    <a:clrScheme name="Violet">
      <a:dk1>
        <a:sysClr val="windowText" lastClr="000000"/>
      </a:dk1>
      <a:lt1>
        <a:sysClr val="window" lastClr="FFFFFF"/>
      </a:lt1>
      <a:dk2>
        <a:srgbClr val="373545"/>
      </a:dk2>
      <a:lt2>
        <a:srgbClr val="DCD8DC"/>
      </a:lt2>
      <a:accent1>
        <a:srgbClr val="AD84C6"/>
      </a:accent1>
      <a:accent2>
        <a:srgbClr val="8784C7"/>
      </a:accent2>
      <a:accent3>
        <a:srgbClr val="5D739A"/>
      </a:accent3>
      <a:accent4>
        <a:srgbClr val="6997AF"/>
      </a:accent4>
      <a:accent5>
        <a:srgbClr val="84ACB6"/>
      </a:accent5>
      <a:accent6>
        <a:srgbClr val="6F8183"/>
      </a:accent6>
      <a:hlink>
        <a:srgbClr val="69A020"/>
      </a:hlink>
      <a:folHlink>
        <a:srgbClr val="8C8C8C"/>
      </a:folHlink>
    </a:clrScheme>
    <a:fontScheme name="Frame">
      <a:maj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Frame">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20000"/>
                <a:lumMod val="102000"/>
              </a:schemeClr>
            </a:gs>
            <a:gs pos="48000">
              <a:schemeClr val="phClr">
                <a:tint val="98000"/>
                <a:shade val="90000"/>
                <a:satMod val="110000"/>
                <a:lumMod val="103000"/>
              </a:schemeClr>
            </a:gs>
            <a:gs pos="100000">
              <a:schemeClr val="phClr">
                <a:tint val="98000"/>
                <a:shade val="80000"/>
                <a:satMod val="100000"/>
              </a:schemeClr>
            </a:gs>
          </a:gsLst>
          <a:lin ang="5400000" scaled="0"/>
        </a:gradFill>
      </a:bgFillStyleLst>
    </a:fmtScheme>
  </a:themeElements>
  <a:objectDefaults/>
  <a:extraClrSchemeLst/>
  <a:extLst>
    <a:ext uri="{05A4C25C-085E-4340-85A3-A5531E510DB2}">
      <thm15:themeFamily xmlns:thm15="http://schemas.microsoft.com/office/thememl/2012/main" name="Frame" id="{F226E7A2-7162-461C-9490-D27D9DC04E43}" vid="{18A1B607-7BAE-46D6-8090-545AC7BDD73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A20804DBFC42F64693D899720BA9B0FE" ma:contentTypeVersion="11" ma:contentTypeDescription="Create a new document." ma:contentTypeScope="" ma:versionID="397db36009e4fc205c46803ff36fef33">
  <xsd:schema xmlns:xsd="http://www.w3.org/2001/XMLSchema" xmlns:xs="http://www.w3.org/2001/XMLSchema" xmlns:p="http://schemas.microsoft.com/office/2006/metadata/properties" xmlns:ns3="d8e79d84-78fb-44a9-92e9-d04bdd8f0359" xmlns:ns4="04c7059f-bde8-4ce9-bb0f-e52888740953" targetNamespace="http://schemas.microsoft.com/office/2006/metadata/properties" ma:root="true" ma:fieldsID="62f4b7fb1db907fcb6fbdd3f7ed1db91" ns3:_="" ns4:_="">
    <xsd:import namespace="d8e79d84-78fb-44a9-92e9-d04bdd8f0359"/>
    <xsd:import namespace="04c7059f-bde8-4ce9-bb0f-e52888740953"/>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_activity" minOccurs="0"/>
                <xsd:element ref="ns4:SharedWithUsers" minOccurs="0"/>
                <xsd:element ref="ns4:SharedWithDetails" minOccurs="0"/>
                <xsd:element ref="ns4:SharingHintHash" minOccurs="0"/>
                <xsd:element ref="ns3:MediaServiceDateTaken" minOccurs="0"/>
                <xsd:element ref="ns3:MediaLengthInSeconds" minOccurs="0"/>
                <xsd:element ref="ns3:MediaServiceAutoTags" minOccurs="0"/>
                <xsd:element ref="ns3: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8e79d84-78fb-44a9-92e9-d04bdd8f035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_activity" ma:index="11" nillable="true" ma:displayName="_activity" ma:hidden="true" ma:internalName="_activity">
      <xsd:simpleType>
        <xsd:restriction base="dms:Note"/>
      </xsd:simpleType>
    </xsd:element>
    <xsd:element name="MediaServiceDateTaken" ma:index="15" nillable="true" ma:displayName="MediaServiceDateTaken" ma:hidden="true" ma:indexed="true" ma:internalName="MediaServiceDateTaken" ma:readOnly="true">
      <xsd:simpleType>
        <xsd:restriction base="dms:Text"/>
      </xsd:simpleType>
    </xsd:element>
    <xsd:element name="MediaLengthInSeconds" ma:index="16" nillable="true" ma:displayName="MediaLengthInSeconds" ma:hidden="true" ma:internalName="MediaLengthInSeconds" ma:readOnly="true">
      <xsd:simpleType>
        <xsd:restriction base="dms:Unknown"/>
      </xsd:simpleType>
    </xsd:element>
    <xsd:element name="MediaServiceAutoTags" ma:index="17" nillable="true" ma:displayName="Tags" ma:internalName="MediaServiceAutoTags" ma:readOnly="true">
      <xsd:simpleType>
        <xsd:restriction base="dms:Text"/>
      </xsd:simpleType>
    </xsd:element>
    <xsd:element name="MediaServiceObjectDetectorVersions" ma:index="18"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04c7059f-bde8-4ce9-bb0f-e52888740953"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activity xmlns="d8e79d84-78fb-44a9-92e9-d04bdd8f0359" xsi:nil="true"/>
  </documentManagement>
</p:properties>
</file>

<file path=customXml/itemProps1.xml><?xml version="1.0" encoding="utf-8"?>
<ds:datastoreItem xmlns:ds="http://schemas.openxmlformats.org/officeDocument/2006/customXml" ds:itemID="{AE694704-D2BA-4050-AB88-11B1AE593251}">
  <ds:schemaRefs>
    <ds:schemaRef ds:uri="http://schemas.microsoft.com/sharepoint/v3/contenttype/forms"/>
  </ds:schemaRefs>
</ds:datastoreItem>
</file>

<file path=customXml/itemProps2.xml><?xml version="1.0" encoding="utf-8"?>
<ds:datastoreItem xmlns:ds="http://schemas.openxmlformats.org/officeDocument/2006/customXml" ds:itemID="{251900D7-3F51-4F80-B72C-5C6DE57ACCA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8e79d84-78fb-44a9-92e9-d04bdd8f0359"/>
    <ds:schemaRef ds:uri="04c7059f-bde8-4ce9-bb0f-e5288874095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94556AC6-F2AA-484D-B489-2480E6067CE5}">
  <ds:schemaRefs>
    <ds:schemaRef ds:uri="http://purl.org/dc/dcmitype/"/>
    <ds:schemaRef ds:uri="http://purl.org/dc/terms/"/>
    <ds:schemaRef ds:uri="http://schemas.openxmlformats.org/package/2006/metadata/core-properties"/>
    <ds:schemaRef ds:uri="http://schemas.microsoft.com/office/2006/documentManagement/types"/>
    <ds:schemaRef ds:uri="http://purl.org/dc/elements/1.1/"/>
    <ds:schemaRef ds:uri="http://www.w3.org/XML/1998/namespace"/>
    <ds:schemaRef ds:uri="04c7059f-bde8-4ce9-bb0f-e52888740953"/>
    <ds:schemaRef ds:uri="http://schemas.microsoft.com/office/infopath/2007/PartnerControls"/>
    <ds:schemaRef ds:uri="d8e79d84-78fb-44a9-92e9-d04bdd8f0359"/>
    <ds:schemaRef ds:uri="http://schemas.microsoft.com/office/2006/metadata/properties"/>
  </ds:schemaRefs>
</ds:datastoreItem>
</file>

<file path=docProps/app.xml><?xml version="1.0" encoding="utf-8"?>
<Properties xmlns="http://schemas.openxmlformats.org/officeDocument/2006/extended-properties" xmlns:vt="http://schemas.openxmlformats.org/officeDocument/2006/docPropsVTypes">
  <Template>TM03457475[[fn=Frame]]</Template>
  <TotalTime>0</TotalTime>
  <Words>2791</Words>
  <Application>Microsoft Office PowerPoint</Application>
  <PresentationFormat>On-screen Show (4:3)</PresentationFormat>
  <Paragraphs>237</Paragraphs>
  <Slides>28</Slides>
  <Notes>28</Notes>
  <HiddenSlides>0</HiddenSlides>
  <MMClips>28</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28</vt:i4>
      </vt:variant>
    </vt:vector>
  </HeadingPairs>
  <TitlesOfParts>
    <vt:vector size="35" baseType="lpstr">
      <vt:lpstr>Calibri</vt:lpstr>
      <vt:lpstr>Calibri Light</vt:lpstr>
      <vt:lpstr>Comic Sans MS</vt:lpstr>
      <vt:lpstr>Corbel</vt:lpstr>
      <vt:lpstr>Times New Roman</vt:lpstr>
      <vt:lpstr>Wingdings 2</vt:lpstr>
      <vt:lpstr>Frame</vt:lpstr>
      <vt:lpstr>ACTUS REUS</vt:lpstr>
      <vt:lpstr>STRUCTURE OF A CRIME</vt:lpstr>
      <vt:lpstr>Actus Reus can consist of:</vt:lpstr>
      <vt:lpstr>Example of Actus Reus</vt:lpstr>
      <vt:lpstr>Criminal damage</vt:lpstr>
      <vt:lpstr>Elements of Actus Reus: Conduct</vt:lpstr>
      <vt:lpstr>CONDUCT BY OMISSION</vt:lpstr>
      <vt:lpstr>PowerPoint Presentation</vt:lpstr>
      <vt:lpstr>CONDUCT BY OMISSION</vt:lpstr>
      <vt:lpstr>Commission by omission</vt:lpstr>
      <vt:lpstr>Elements of Actus Reus: Consequence</vt:lpstr>
      <vt:lpstr>PowerPoint Presentation</vt:lpstr>
      <vt:lpstr>Causation</vt:lpstr>
      <vt:lpstr>CAUSATION IN FACT</vt:lpstr>
      <vt:lpstr>PowerPoint Presentation</vt:lpstr>
      <vt:lpstr>CAUSATION IN LAW </vt:lpstr>
      <vt:lpstr>Causation - Legal</vt:lpstr>
      <vt:lpstr>Legal cause must be SUBSTANTIAL </vt:lpstr>
      <vt:lpstr>Legal cause must be BLAMEWORTHY</vt:lpstr>
      <vt:lpstr>Legal cause must be OPERATIVE</vt:lpstr>
      <vt:lpstr>BREAKING THE CHAIN OF CAUSATION</vt:lpstr>
      <vt:lpstr>Unexpected, extraordinary event</vt:lpstr>
      <vt:lpstr>Victims behaviour</vt:lpstr>
      <vt:lpstr>Actions of third party</vt:lpstr>
      <vt:lpstr>Actions of medical third party</vt:lpstr>
      <vt:lpstr>Elements of Actus Reus: Circumstances</vt:lpstr>
      <vt:lpstr>SUMMARY</vt:lpstr>
      <vt:lpstr>Overview</vt:lpstr>
    </vt:vector>
  </TitlesOfParts>
  <Company>Crown Prosecution Service</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Criminal Law</dc:title>
  <dc:creator>CPS</dc:creator>
  <cp:lastModifiedBy>Laura Humphries</cp:lastModifiedBy>
  <cp:revision>205</cp:revision>
  <cp:lastPrinted>2018-09-27T14:34:11Z</cp:lastPrinted>
  <dcterms:created xsi:type="dcterms:W3CDTF">2016-01-14T13:49:28Z</dcterms:created>
  <dcterms:modified xsi:type="dcterms:W3CDTF">2023-10-05T09:03:17Z</dcterms:modified>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0x010100A20804DBFC42F64693D899720BA9B0FE</vt:lpwstr>
  </property>
</Properties>
</file>