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4"/>
  </p:sldMasterIdLst>
  <p:notesMasterIdLst>
    <p:notesMasterId r:id="rId11"/>
  </p:notesMasterIdLst>
  <p:sldIdLst>
    <p:sldId id="2561" r:id="rId5"/>
    <p:sldId id="2563" r:id="rId6"/>
    <p:sldId id="2564" r:id="rId7"/>
    <p:sldId id="2566" r:id="rId8"/>
    <p:sldId id="2568" r:id="rId9"/>
    <p:sldId id="257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olitics and Partnerships in Drug Policing" id="{F73A9890-0C02-4557-8F79-D6A1166568A1}">
          <p14:sldIdLst>
            <p14:sldId id="2561"/>
          </p14:sldIdLst>
        </p14:section>
        <p14:section name="Politics and Drug Policing" id="{69BA1C86-F862-4F6A-9B2C-A955EB122501}">
          <p14:sldIdLst>
            <p14:sldId id="2563"/>
            <p14:sldId id="2564"/>
          </p14:sldIdLst>
        </p14:section>
        <p14:section name="Partnerships in Drug Policing" id="{1E44E099-3DDA-4404-90A1-0B5854D4FB9C}">
          <p14:sldIdLst>
            <p14:sldId id="2566"/>
          </p14:sldIdLst>
        </p14:section>
        <p14:section name="Operational Partnership Approaches" id="{DDD8F59F-02CE-433C-99AA-AE8A8556D0AE}">
          <p14:sldIdLst>
            <p14:sldId id="2568"/>
          </p14:sldIdLst>
        </p14:section>
        <p14:section name="Integrated Political and Partnership Dynamics" id="{EDC0A019-CC58-4D12-91F5-8703576773BB}">
          <p14:sldIdLst>
            <p14:sldId id="257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8CEDFF-E46C-4B4E-BFC2-5EBB131DD147}" v="417" dt="2026-03-27T09:46:59.259"/>
    <p1510:client id="{94C2DD29-7F77-0D27-AAB6-0C9B8019FDD6}" v="10" dt="2026-03-27T09:04:54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7214" autoAdjust="0"/>
  </p:normalViewPr>
  <p:slideViewPr>
    <p:cSldViewPr snapToGrid="0">
      <p:cViewPr varScale="1">
        <p:scale>
          <a:sx n="69" d="100"/>
          <a:sy n="69" d="100"/>
        </p:scale>
        <p:origin x="765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CA332152-A998-485B-8DE1-251768125C0B}"/>
    <pc:docChg chg="addSld delSld modSld addSection">
      <pc:chgData name="" userId="" providerId="" clId="Web-{CA332152-A998-485B-8DE1-251768125C0B}" dt="2026-03-18T11:08:51.437" v="10" actId="34807"/>
      <pc:docMkLst>
        <pc:docMk/>
      </pc:docMkLst>
      <pc:sldChg chg="addSp modSp add mod modClrScheme addAnim chgLayout">
        <pc:chgData name="" userId="" providerId="" clId="Web-{CA332152-A998-485B-8DE1-251768125C0B}" dt="2026-03-18T11:08:51.422" v="2" actId="34807"/>
        <pc:sldMkLst>
          <pc:docMk/>
          <pc:sldMk cId="2093065989" sldId="2561"/>
        </pc:sldMkLst>
        <pc:spChg chg="mod">
          <ac:chgData name="" userId="" providerId="" clId="Web-{CA332152-A998-485B-8DE1-251768125C0B}" dt="2026-03-18T11:08:51.422" v="1" actId="34807"/>
          <ac:spMkLst>
            <pc:docMk/>
            <pc:sldMk cId="2093065989" sldId="2561"/>
            <ac:spMk id="2" creationId="{EEFE8883-E5FE-E3CC-5548-D0B60309A818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2093065989" sldId="2561"/>
            <ac:spMk id="3" creationId="{B6DF25FA-2413-30FF-DE0D-2AB59755473C}"/>
          </ac:spMkLst>
        </pc:spChg>
        <pc:spChg chg="add mod">
          <ac:chgData name="" userId="" providerId="" clId="Web-{CA332152-A998-485B-8DE1-251768125C0B}" dt="2026-03-18T11:08:51.422" v="1" actId="34807"/>
          <ac:spMkLst>
            <pc:docMk/>
            <pc:sldMk cId="2093065989" sldId="2561"/>
            <ac:spMk id="9" creationId="{17DE37E7-37E1-1678-E084-D38F7092BA7C}"/>
          </ac:spMkLst>
        </pc:spChg>
        <pc:spChg chg="add mod">
          <ac:chgData name="" userId="" providerId="" clId="Web-{CA332152-A998-485B-8DE1-251768125C0B}" dt="2026-03-18T11:08:51.422" v="1" actId="34807"/>
          <ac:spMkLst>
            <pc:docMk/>
            <pc:sldMk cId="2093065989" sldId="2561"/>
            <ac:spMk id="11" creationId="{E769E598-5CE4-7055-2957-420B5E28C768}"/>
          </ac:spMkLst>
        </pc:spChg>
        <pc:spChg chg="add mod">
          <ac:chgData name="" userId="" providerId="" clId="Web-{CA332152-A998-485B-8DE1-251768125C0B}" dt="2026-03-18T11:08:51.422" v="1" actId="34807"/>
          <ac:spMkLst>
            <pc:docMk/>
            <pc:sldMk cId="2093065989" sldId="2561"/>
            <ac:spMk id="13" creationId="{A010C948-FE36-2FBF-5A65-C689EC06FB21}"/>
          </ac:spMkLst>
        </pc:spChg>
        <pc:picChg chg="mod">
          <ac:chgData name="" userId="" providerId="" clId="Web-{CA332152-A998-485B-8DE1-251768125C0B}" dt="2026-03-18T11:08:51.422" v="1" actId="34807"/>
          <ac:picMkLst>
            <pc:docMk/>
            <pc:sldMk cId="2093065989" sldId="2561"/>
            <ac:picMk id="4" creationId="{5EB24217-FCDF-4A4D-82E8-55A7848D4885}"/>
          </ac:picMkLst>
        </pc:picChg>
      </pc:sldChg>
      <pc:sldChg chg="modSp add mod modTransition modClrScheme addAnim chgLayout">
        <pc:chgData name="" userId="" providerId="" clId="Web-{CA332152-A998-485B-8DE1-251768125C0B}" dt="2026-03-18T11:08:51.422" v="4" actId="34807"/>
        <pc:sldMkLst>
          <pc:docMk/>
          <pc:sldMk cId="829620228" sldId="2563"/>
        </pc:sldMkLst>
        <pc:spChg chg="mod">
          <ac:chgData name="" userId="" providerId="" clId="Web-{CA332152-A998-485B-8DE1-251768125C0B}" dt="2026-03-18T11:08:51.422" v="1" actId="34807"/>
          <ac:spMkLst>
            <pc:docMk/>
            <pc:sldMk cId="829620228" sldId="2563"/>
            <ac:spMk id="2" creationId="{91EC8F8F-09FC-F412-B68C-57657BFE5116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829620228" sldId="2563"/>
            <ac:spMk id="4" creationId="{69108278-CA64-9E16-CC3C-061F223CBD9F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829620228" sldId="2563"/>
            <ac:spMk id="5" creationId="{9652F0D2-8730-CA35-5F6B-EEF7808945D5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829620228" sldId="2563"/>
            <ac:spMk id="6" creationId="{BF6310BF-1F55-2788-EC53-DFEB11804E3F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829620228" sldId="2563"/>
            <ac:spMk id="7" creationId="{F748AA7F-376D-D95B-6305-C02BD9D141DC}"/>
          </ac:spMkLst>
        </pc:spChg>
      </pc:sldChg>
      <pc:sldChg chg="modSp add mod modTransition modClrScheme addAnim chgLayout">
        <pc:chgData name="" userId="" providerId="" clId="Web-{CA332152-A998-485B-8DE1-251768125C0B}" dt="2026-03-18T11:08:51.437" v="5" actId="34807"/>
        <pc:sldMkLst>
          <pc:docMk/>
          <pc:sldMk cId="4056768797" sldId="2564"/>
        </pc:sldMkLst>
        <pc:spChg chg="mod">
          <ac:chgData name="" userId="" providerId="" clId="Web-{CA332152-A998-485B-8DE1-251768125C0B}" dt="2026-03-18T11:08:51.422" v="1" actId="34807"/>
          <ac:spMkLst>
            <pc:docMk/>
            <pc:sldMk cId="4056768797" sldId="2564"/>
            <ac:spMk id="2" creationId="{19759470-6A6E-6C6B-CD57-93BEC7012B1F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4056768797" sldId="2564"/>
            <ac:spMk id="4" creationId="{18A63D83-7227-DB75-AE2C-71825FA336A0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4056768797" sldId="2564"/>
            <ac:spMk id="5" creationId="{6DEB95A6-BEB4-1266-931F-C5A48FE2A30A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4056768797" sldId="2564"/>
            <ac:spMk id="6" creationId="{4E9AF827-AB15-7751-3044-BDE6522C46FA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4056768797" sldId="2564"/>
            <ac:spMk id="7" creationId="{54BCA4E1-4145-D76E-19B9-C2C805DAAE40}"/>
          </ac:spMkLst>
        </pc:spChg>
        <pc:picChg chg="mod ord">
          <ac:chgData name="" userId="" providerId="" clId="Web-{CA332152-A998-485B-8DE1-251768125C0B}" dt="2026-03-18T11:08:51.422" v="1" actId="34807"/>
          <ac:picMkLst>
            <pc:docMk/>
            <pc:sldMk cId="4056768797" sldId="2564"/>
            <ac:picMk id="8" creationId="{753556E2-A58C-4C24-AAFE-389C3B4DB863}"/>
          </ac:picMkLst>
        </pc:picChg>
      </pc:sldChg>
      <pc:sldChg chg="modSp add mod modTransition">
        <pc:chgData name="" userId="" providerId="" clId="Web-{CA332152-A998-485B-8DE1-251768125C0B}" dt="2026-03-18T11:08:51.422" v="1" actId="34807"/>
        <pc:sldMkLst>
          <pc:docMk/>
          <pc:sldMk cId="2431362206" sldId="2566"/>
        </pc:sldMkLst>
        <pc:spChg chg="mod">
          <ac:chgData name="" userId="" providerId="" clId="Web-{CA332152-A998-485B-8DE1-251768125C0B}" dt="2026-03-18T11:08:51.422" v="1" actId="34807"/>
          <ac:spMkLst>
            <pc:docMk/>
            <pc:sldMk cId="2431362206" sldId="2566"/>
            <ac:spMk id="2" creationId="{B5736655-6FA1-EDE5-7C6E-B026773A82C8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2431362206" sldId="2566"/>
            <ac:spMk id="4" creationId="{AF7A4946-4D1E-235A-99A9-F7B84F33D9F0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2431362206" sldId="2566"/>
            <ac:spMk id="5" creationId="{053DE134-3E02-15A7-91C4-2E6476DF15B9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2431362206" sldId="2566"/>
            <ac:spMk id="6" creationId="{D110DA3B-5D4D-54B0-F984-89C3D58C1702}"/>
          </ac:spMkLst>
        </pc:spChg>
        <pc:graphicFrameChg chg="mod ord">
          <ac:chgData name="" userId="" providerId="" clId="Web-{CA332152-A998-485B-8DE1-251768125C0B}" dt="2026-03-18T11:08:51.422" v="1" actId="34807"/>
          <ac:graphicFrameMkLst>
            <pc:docMk/>
            <pc:sldMk cId="2431362206" sldId="2566"/>
            <ac:graphicFrameMk id="8" creationId="{4563FC6F-A58C-424F-9AD7-6BB450C756AF}"/>
          </ac:graphicFrameMkLst>
        </pc:graphicFrameChg>
      </pc:sldChg>
      <pc:sldChg chg="modSp add mod modTransition modClrScheme addAnim chgLayout">
        <pc:chgData name="" userId="" providerId="" clId="Web-{CA332152-A998-485B-8DE1-251768125C0B}" dt="2026-03-18T11:08:51.437" v="8" actId="34807"/>
        <pc:sldMkLst>
          <pc:docMk/>
          <pc:sldMk cId="1536470024" sldId="2568"/>
        </pc:sldMkLst>
        <pc:spChg chg="mod">
          <ac:chgData name="" userId="" providerId="" clId="Web-{CA332152-A998-485B-8DE1-251768125C0B}" dt="2026-03-18T11:08:51.422" v="1" actId="34807"/>
          <ac:spMkLst>
            <pc:docMk/>
            <pc:sldMk cId="1536470024" sldId="2568"/>
            <ac:spMk id="2" creationId="{3F5A5AC9-75DC-714B-F8A5-4AACA5E6F73E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1536470024" sldId="2568"/>
            <ac:spMk id="4" creationId="{6B83A83D-D613-ED1D-ADB3-CF600709C5A2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1536470024" sldId="2568"/>
            <ac:spMk id="5" creationId="{65D975FD-BFC5-5198-0235-CED5669F23A6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1536470024" sldId="2568"/>
            <ac:spMk id="6" creationId="{CE82951B-4DBA-1771-AA3A-238F12C49278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1536470024" sldId="2568"/>
            <ac:spMk id="7" creationId="{AF279F43-2A2D-1B6B-DB22-C27554180B07}"/>
          </ac:spMkLst>
        </pc:spChg>
        <pc:picChg chg="mod">
          <ac:chgData name="" userId="" providerId="" clId="Web-{CA332152-A998-485B-8DE1-251768125C0B}" dt="2026-03-18T11:08:51.422" v="1" actId="34807"/>
          <ac:picMkLst>
            <pc:docMk/>
            <pc:sldMk cId="1536470024" sldId="2568"/>
            <ac:picMk id="8" creationId="{9758DAF6-4E66-433B-ABC8-83B9EE75C586}"/>
          </ac:picMkLst>
        </pc:picChg>
      </pc:sldChg>
      <pc:sldChg chg="modSp add mod modTransition modClrScheme addAnim chgLayout">
        <pc:chgData name="" userId="" providerId="" clId="Web-{CA332152-A998-485B-8DE1-251768125C0B}" dt="2026-03-18T11:08:51.437" v="10" actId="34807"/>
        <pc:sldMkLst>
          <pc:docMk/>
          <pc:sldMk cId="2544115948" sldId="2570"/>
        </pc:sldMkLst>
        <pc:spChg chg="mod">
          <ac:chgData name="" userId="" providerId="" clId="Web-{CA332152-A998-485B-8DE1-251768125C0B}" dt="2026-03-18T11:08:51.422" v="1" actId="34807"/>
          <ac:spMkLst>
            <pc:docMk/>
            <pc:sldMk cId="2544115948" sldId="2570"/>
            <ac:spMk id="2" creationId="{ABE9343A-1519-94C2-CF17-23F4C3A74A66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2544115948" sldId="2570"/>
            <ac:spMk id="4" creationId="{ACB9C1A4-4CA4-1656-C941-A83E6C5E61C8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2544115948" sldId="2570"/>
            <ac:spMk id="5" creationId="{BF489E62-DEBD-47A2-820B-399CC982C632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2544115948" sldId="2570"/>
            <ac:spMk id="6" creationId="{7F33089A-B3AE-7989-44A4-06D9A45C1C43}"/>
          </ac:spMkLst>
        </pc:spChg>
        <pc:spChg chg="mod">
          <ac:chgData name="" userId="" providerId="" clId="Web-{CA332152-A998-485B-8DE1-251768125C0B}" dt="2026-03-18T11:08:51.422" v="1" actId="34807"/>
          <ac:spMkLst>
            <pc:docMk/>
            <pc:sldMk cId="2544115948" sldId="2570"/>
            <ac:spMk id="7" creationId="{7C8BAE6A-3CF7-09D0-011D-0BE2E909E810}"/>
          </ac:spMkLst>
        </pc:spChg>
        <pc:picChg chg="mod ord">
          <ac:chgData name="" userId="" providerId="" clId="Web-{CA332152-A998-485B-8DE1-251768125C0B}" dt="2026-03-18T11:08:51.422" v="1" actId="34807"/>
          <ac:picMkLst>
            <pc:docMk/>
            <pc:sldMk cId="2544115948" sldId="2570"/>
            <ac:picMk id="8" creationId="{110EA571-76AF-462C-A9D3-B70E0A5DA30B}"/>
          </ac:picMkLst>
        </pc:picChg>
      </pc:sldChg>
    </pc:docChg>
  </pc:docChgLst>
  <pc:docChgLst>
    <pc:chgData name="Justin Evans" userId="S::j.d.evans@uwtsd.ac.uk::2ee3c1af-825e-450d-8b1e-d59252291e99" providerId="AD" clId="Web-{94C2DD29-7F77-0D27-AAB6-0C9B8019FDD6}"/>
    <pc:docChg chg="modSld">
      <pc:chgData name="Justin Evans" userId="S::j.d.evans@uwtsd.ac.uk::2ee3c1af-825e-450d-8b1e-d59252291e99" providerId="AD" clId="Web-{94C2DD29-7F77-0D27-AAB6-0C9B8019FDD6}" dt="2026-03-27T09:04:54.456" v="14" actId="20577"/>
      <pc:docMkLst>
        <pc:docMk/>
      </pc:docMkLst>
      <pc:sldChg chg="modSp">
        <pc:chgData name="Justin Evans" userId="S::j.d.evans@uwtsd.ac.uk::2ee3c1af-825e-450d-8b1e-d59252291e99" providerId="AD" clId="Web-{94C2DD29-7F77-0D27-AAB6-0C9B8019FDD6}" dt="2026-03-27T09:04:18.153" v="3" actId="20577"/>
        <pc:sldMkLst>
          <pc:docMk/>
          <pc:sldMk cId="2093065989" sldId="2561"/>
        </pc:sldMkLst>
        <pc:spChg chg="mod">
          <ac:chgData name="Justin Evans" userId="S::j.d.evans@uwtsd.ac.uk::2ee3c1af-825e-450d-8b1e-d59252291e99" providerId="AD" clId="Web-{94C2DD29-7F77-0D27-AAB6-0C9B8019FDD6}" dt="2026-03-27T09:04:18.153" v="3" actId="20577"/>
          <ac:spMkLst>
            <pc:docMk/>
            <pc:sldMk cId="2093065989" sldId="2561"/>
            <ac:spMk id="11" creationId="{E769E598-5CE4-7055-2957-420B5E28C768}"/>
          </ac:spMkLst>
        </pc:spChg>
      </pc:sldChg>
      <pc:sldChg chg="modSp">
        <pc:chgData name="Justin Evans" userId="S::j.d.evans@uwtsd.ac.uk::2ee3c1af-825e-450d-8b1e-d59252291e99" providerId="AD" clId="Web-{94C2DD29-7F77-0D27-AAB6-0C9B8019FDD6}" dt="2026-03-27T09:04:30.030" v="5" actId="20577"/>
        <pc:sldMkLst>
          <pc:docMk/>
          <pc:sldMk cId="829620228" sldId="2563"/>
        </pc:sldMkLst>
        <pc:spChg chg="mod">
          <ac:chgData name="Justin Evans" userId="S::j.d.evans@uwtsd.ac.uk::2ee3c1af-825e-450d-8b1e-d59252291e99" providerId="AD" clId="Web-{94C2DD29-7F77-0D27-AAB6-0C9B8019FDD6}" dt="2026-03-27T09:04:30.030" v="5" actId="20577"/>
          <ac:spMkLst>
            <pc:docMk/>
            <pc:sldMk cId="829620228" sldId="2563"/>
            <ac:spMk id="6" creationId="{BF6310BF-1F55-2788-EC53-DFEB11804E3F}"/>
          </ac:spMkLst>
        </pc:spChg>
      </pc:sldChg>
      <pc:sldChg chg="modSp">
        <pc:chgData name="Justin Evans" userId="S::j.d.evans@uwtsd.ac.uk::2ee3c1af-825e-450d-8b1e-d59252291e99" providerId="AD" clId="Web-{94C2DD29-7F77-0D27-AAB6-0C9B8019FDD6}" dt="2026-03-27T09:04:35.984" v="7" actId="20577"/>
        <pc:sldMkLst>
          <pc:docMk/>
          <pc:sldMk cId="4056768797" sldId="2564"/>
        </pc:sldMkLst>
        <pc:spChg chg="mod">
          <ac:chgData name="Justin Evans" userId="S::j.d.evans@uwtsd.ac.uk::2ee3c1af-825e-450d-8b1e-d59252291e99" providerId="AD" clId="Web-{94C2DD29-7F77-0D27-AAB6-0C9B8019FDD6}" dt="2026-03-27T09:04:35.984" v="7" actId="20577"/>
          <ac:spMkLst>
            <pc:docMk/>
            <pc:sldMk cId="4056768797" sldId="2564"/>
            <ac:spMk id="6" creationId="{4E9AF827-AB15-7751-3044-BDE6522C46FA}"/>
          </ac:spMkLst>
        </pc:spChg>
      </pc:sldChg>
      <pc:sldChg chg="modSp">
        <pc:chgData name="Justin Evans" userId="S::j.d.evans@uwtsd.ac.uk::2ee3c1af-825e-450d-8b1e-d59252291e99" providerId="AD" clId="Web-{94C2DD29-7F77-0D27-AAB6-0C9B8019FDD6}" dt="2026-03-27T09:04:42.767" v="9" actId="20577"/>
        <pc:sldMkLst>
          <pc:docMk/>
          <pc:sldMk cId="2431362206" sldId="2566"/>
        </pc:sldMkLst>
        <pc:spChg chg="mod">
          <ac:chgData name="Justin Evans" userId="S::j.d.evans@uwtsd.ac.uk::2ee3c1af-825e-450d-8b1e-d59252291e99" providerId="AD" clId="Web-{94C2DD29-7F77-0D27-AAB6-0C9B8019FDD6}" dt="2026-03-27T09:04:42.767" v="9" actId="20577"/>
          <ac:spMkLst>
            <pc:docMk/>
            <pc:sldMk cId="2431362206" sldId="2566"/>
            <ac:spMk id="5" creationId="{053DE134-3E02-15A7-91C4-2E6476DF15B9}"/>
          </ac:spMkLst>
        </pc:spChg>
      </pc:sldChg>
      <pc:sldChg chg="modSp">
        <pc:chgData name="Justin Evans" userId="S::j.d.evans@uwtsd.ac.uk::2ee3c1af-825e-450d-8b1e-d59252291e99" providerId="AD" clId="Web-{94C2DD29-7F77-0D27-AAB6-0C9B8019FDD6}" dt="2026-03-27T09:04:48.971" v="12" actId="20577"/>
        <pc:sldMkLst>
          <pc:docMk/>
          <pc:sldMk cId="1536470024" sldId="2568"/>
        </pc:sldMkLst>
        <pc:spChg chg="mod">
          <ac:chgData name="Justin Evans" userId="S::j.d.evans@uwtsd.ac.uk::2ee3c1af-825e-450d-8b1e-d59252291e99" providerId="AD" clId="Web-{94C2DD29-7F77-0D27-AAB6-0C9B8019FDD6}" dt="2026-03-27T09:04:48.971" v="12" actId="20577"/>
          <ac:spMkLst>
            <pc:docMk/>
            <pc:sldMk cId="1536470024" sldId="2568"/>
            <ac:spMk id="6" creationId="{CE82951B-4DBA-1771-AA3A-238F12C49278}"/>
          </ac:spMkLst>
        </pc:spChg>
      </pc:sldChg>
      <pc:sldChg chg="modSp">
        <pc:chgData name="Justin Evans" userId="S::j.d.evans@uwtsd.ac.uk::2ee3c1af-825e-450d-8b1e-d59252291e99" providerId="AD" clId="Web-{94C2DD29-7F77-0D27-AAB6-0C9B8019FDD6}" dt="2026-03-27T09:04:54.456" v="14" actId="20577"/>
        <pc:sldMkLst>
          <pc:docMk/>
          <pc:sldMk cId="2544115948" sldId="2570"/>
        </pc:sldMkLst>
        <pc:spChg chg="mod">
          <ac:chgData name="Justin Evans" userId="S::j.d.evans@uwtsd.ac.uk::2ee3c1af-825e-450d-8b1e-d59252291e99" providerId="AD" clId="Web-{94C2DD29-7F77-0D27-AAB6-0C9B8019FDD6}" dt="2026-03-27T09:04:54.456" v="14" actId="20577"/>
          <ac:spMkLst>
            <pc:docMk/>
            <pc:sldMk cId="2544115948" sldId="2570"/>
            <ac:spMk id="6" creationId="{7F33089A-B3AE-7989-44A4-06D9A45C1C43}"/>
          </ac:spMkLst>
        </pc:spChg>
      </pc:sldChg>
    </pc:docChg>
  </pc:docChgLst>
  <pc:docChgLst>
    <pc:chgData name="Justin Evans" userId="2ee3c1af-825e-450d-8b1e-d59252291e99" providerId="ADAL" clId="{3AA4783D-B629-4C18-8A49-DE15C3FB0EA2}"/>
    <pc:docChg chg="undo custSel modSld">
      <pc:chgData name="Justin Evans" userId="2ee3c1af-825e-450d-8b1e-d59252291e99" providerId="ADAL" clId="{3AA4783D-B629-4C18-8A49-DE15C3FB0EA2}" dt="2026-03-27T09:49:38.241" v="416" actId="20577"/>
      <pc:docMkLst>
        <pc:docMk/>
      </pc:docMkLst>
      <pc:sldChg chg="addSp modSp mod modNotesTx">
        <pc:chgData name="Justin Evans" userId="2ee3c1af-825e-450d-8b1e-d59252291e99" providerId="ADAL" clId="{3AA4783D-B629-4C18-8A49-DE15C3FB0EA2}" dt="2026-03-27T09:49:38.241" v="416" actId="20577"/>
        <pc:sldMkLst>
          <pc:docMk/>
          <pc:sldMk cId="2093065989" sldId="2561"/>
        </pc:sldMkLst>
        <pc:picChg chg="add mod">
          <ac:chgData name="Justin Evans" userId="2ee3c1af-825e-450d-8b1e-d59252291e99" providerId="ADAL" clId="{3AA4783D-B629-4C18-8A49-DE15C3FB0EA2}" dt="2026-03-27T09:12:15.683" v="33" actId="1076"/>
          <ac:picMkLst>
            <pc:docMk/>
            <pc:sldMk cId="2093065989" sldId="2561"/>
            <ac:picMk id="6" creationId="{3986864E-2F5C-E9D6-557D-AA382CFBCED4}"/>
          </ac:picMkLst>
        </pc:picChg>
      </pc:sldChg>
      <pc:sldChg chg="addSp delSp modSp mod modAnim modNotesTx">
        <pc:chgData name="Justin Evans" userId="2ee3c1af-825e-450d-8b1e-d59252291e99" providerId="ADAL" clId="{3AA4783D-B629-4C18-8A49-DE15C3FB0EA2}" dt="2026-03-27T09:46:58.637" v="414" actId="20577"/>
        <pc:sldMkLst>
          <pc:docMk/>
          <pc:sldMk cId="829620228" sldId="2563"/>
        </pc:sldMkLst>
        <pc:spChg chg="mod">
          <ac:chgData name="Justin Evans" userId="2ee3c1af-825e-450d-8b1e-d59252291e99" providerId="ADAL" clId="{3AA4783D-B629-4C18-8A49-DE15C3FB0EA2}" dt="2026-03-27T09:11:47.850" v="31" actId="26606"/>
          <ac:spMkLst>
            <pc:docMk/>
            <pc:sldMk cId="829620228" sldId="2563"/>
            <ac:spMk id="4" creationId="{69108278-CA64-9E16-CC3C-061F223CBD9F}"/>
          </ac:spMkLst>
        </pc:spChg>
        <pc:spChg chg="mod">
          <ac:chgData name="Justin Evans" userId="2ee3c1af-825e-450d-8b1e-d59252291e99" providerId="ADAL" clId="{3AA4783D-B629-4C18-8A49-DE15C3FB0EA2}" dt="2026-03-27T09:11:47.850" v="31" actId="26606"/>
          <ac:spMkLst>
            <pc:docMk/>
            <pc:sldMk cId="829620228" sldId="2563"/>
            <ac:spMk id="6" creationId="{BF6310BF-1F55-2788-EC53-DFEB11804E3F}"/>
          </ac:spMkLst>
        </pc:spChg>
        <pc:spChg chg="add del mod">
          <ac:chgData name="Justin Evans" userId="2ee3c1af-825e-450d-8b1e-d59252291e99" providerId="ADAL" clId="{3AA4783D-B629-4C18-8A49-DE15C3FB0EA2}" dt="2026-03-27T09:11:32.301" v="30" actId="931"/>
          <ac:spMkLst>
            <pc:docMk/>
            <pc:sldMk cId="829620228" sldId="2563"/>
            <ac:spMk id="9" creationId="{C873C118-17FD-162D-BA70-E2F2958EE0EE}"/>
          </ac:spMkLst>
        </pc:spChg>
        <pc:picChg chg="del">
          <ac:chgData name="Justin Evans" userId="2ee3c1af-825e-450d-8b1e-d59252291e99" providerId="ADAL" clId="{3AA4783D-B629-4C18-8A49-DE15C3FB0EA2}" dt="2026-03-27T09:11:14.808" v="29" actId="478"/>
          <ac:picMkLst>
            <pc:docMk/>
            <pc:sldMk cId="829620228" sldId="2563"/>
            <ac:picMk id="8" creationId="{FBF5AF82-6E26-4259-9ECC-0002D56DABD6}"/>
          </ac:picMkLst>
        </pc:picChg>
        <pc:picChg chg="add mod ord">
          <ac:chgData name="Justin Evans" userId="2ee3c1af-825e-450d-8b1e-d59252291e99" providerId="ADAL" clId="{3AA4783D-B629-4C18-8A49-DE15C3FB0EA2}" dt="2026-03-27T09:11:47.850" v="31" actId="26606"/>
          <ac:picMkLst>
            <pc:docMk/>
            <pc:sldMk cId="829620228" sldId="2563"/>
            <ac:picMk id="11" creationId="{1ABF39A3-BACA-C92A-9AD7-682F445170BC}"/>
          </ac:picMkLst>
        </pc:picChg>
        <pc:picChg chg="add mod">
          <ac:chgData name="Justin Evans" userId="2ee3c1af-825e-450d-8b1e-d59252291e99" providerId="ADAL" clId="{3AA4783D-B629-4C18-8A49-DE15C3FB0EA2}" dt="2026-03-27T09:12:25.142" v="34"/>
          <ac:picMkLst>
            <pc:docMk/>
            <pc:sldMk cId="829620228" sldId="2563"/>
            <ac:picMk id="12" creationId="{EACD0654-E534-174E-7C1F-D77A23552B3C}"/>
          </ac:picMkLst>
        </pc:picChg>
      </pc:sldChg>
      <pc:sldChg chg="addSp modSp modAnim modNotesTx">
        <pc:chgData name="Justin Evans" userId="2ee3c1af-825e-450d-8b1e-d59252291e99" providerId="ADAL" clId="{3AA4783D-B629-4C18-8A49-DE15C3FB0EA2}" dt="2026-03-27T09:43:38.146" v="325" actId="20577"/>
        <pc:sldMkLst>
          <pc:docMk/>
          <pc:sldMk cId="4056768797" sldId="2564"/>
        </pc:sldMkLst>
        <pc:picChg chg="add mod">
          <ac:chgData name="Justin Evans" userId="2ee3c1af-825e-450d-8b1e-d59252291e99" providerId="ADAL" clId="{3AA4783D-B629-4C18-8A49-DE15C3FB0EA2}" dt="2026-03-27T09:12:29.017" v="35"/>
          <ac:picMkLst>
            <pc:docMk/>
            <pc:sldMk cId="4056768797" sldId="2564"/>
            <ac:picMk id="3" creationId="{A0B20DC3-613C-998C-4685-4B86C67D2BF7}"/>
          </ac:picMkLst>
        </pc:picChg>
      </pc:sldChg>
      <pc:sldChg chg="addSp modSp modAnim modNotesTx">
        <pc:chgData name="Justin Evans" userId="2ee3c1af-825e-450d-8b1e-d59252291e99" providerId="ADAL" clId="{3AA4783D-B629-4C18-8A49-DE15C3FB0EA2}" dt="2026-03-27T09:45:38.197" v="376" actId="20577"/>
        <pc:sldMkLst>
          <pc:docMk/>
          <pc:sldMk cId="2431362206" sldId="2566"/>
        </pc:sldMkLst>
        <pc:picChg chg="add mod">
          <ac:chgData name="Justin Evans" userId="2ee3c1af-825e-450d-8b1e-d59252291e99" providerId="ADAL" clId="{3AA4783D-B629-4C18-8A49-DE15C3FB0EA2}" dt="2026-03-27T09:12:32.773" v="36"/>
          <ac:picMkLst>
            <pc:docMk/>
            <pc:sldMk cId="2431362206" sldId="2566"/>
            <ac:picMk id="3" creationId="{97961D8A-3229-32F3-22C2-A9F54B598C3E}"/>
          </ac:picMkLst>
        </pc:picChg>
      </pc:sldChg>
      <pc:sldChg chg="addSp modSp mod modAnim modNotesTx">
        <pc:chgData name="Justin Evans" userId="2ee3c1af-825e-450d-8b1e-d59252291e99" providerId="ADAL" clId="{3AA4783D-B629-4C18-8A49-DE15C3FB0EA2}" dt="2026-03-27T09:46:37.103" v="412" actId="20577"/>
        <pc:sldMkLst>
          <pc:docMk/>
          <pc:sldMk cId="1536470024" sldId="2568"/>
        </pc:sldMkLst>
        <pc:spChg chg="mod">
          <ac:chgData name="Justin Evans" userId="2ee3c1af-825e-450d-8b1e-d59252291e99" providerId="ADAL" clId="{3AA4783D-B629-4C18-8A49-DE15C3FB0EA2}" dt="2026-03-27T09:09:25.324" v="22" actId="20577"/>
          <ac:spMkLst>
            <pc:docMk/>
            <pc:sldMk cId="1536470024" sldId="2568"/>
            <ac:spMk id="4" creationId="{6B83A83D-D613-ED1D-ADB3-CF600709C5A2}"/>
          </ac:spMkLst>
        </pc:spChg>
        <pc:picChg chg="add mod">
          <ac:chgData name="Justin Evans" userId="2ee3c1af-825e-450d-8b1e-d59252291e99" providerId="ADAL" clId="{3AA4783D-B629-4C18-8A49-DE15C3FB0EA2}" dt="2026-03-27T09:12:49.006" v="38" actId="1076"/>
          <ac:picMkLst>
            <pc:docMk/>
            <pc:sldMk cId="1536470024" sldId="2568"/>
            <ac:picMk id="3" creationId="{95EED64A-CCA9-4ECE-AE91-F84A80751DC5}"/>
          </ac:picMkLst>
        </pc:picChg>
      </pc:sldChg>
      <pc:sldChg chg="addSp modSp mod modAnim modNotesTx">
        <pc:chgData name="Justin Evans" userId="2ee3c1af-825e-450d-8b1e-d59252291e99" providerId="ADAL" clId="{3AA4783D-B629-4C18-8A49-DE15C3FB0EA2}" dt="2026-03-27T09:32:27.906" v="138" actId="20577"/>
        <pc:sldMkLst>
          <pc:docMk/>
          <pc:sldMk cId="2544115948" sldId="2570"/>
        </pc:sldMkLst>
        <pc:picChg chg="add mod">
          <ac:chgData name="Justin Evans" userId="2ee3c1af-825e-450d-8b1e-d59252291e99" providerId="ADAL" clId="{3AA4783D-B629-4C18-8A49-DE15C3FB0EA2}" dt="2026-03-27T09:12:59.834" v="40" actId="1076"/>
          <ac:picMkLst>
            <pc:docMk/>
            <pc:sldMk cId="2544115948" sldId="2570"/>
            <ac:picMk id="3" creationId="{3DE4D0BE-8EF5-CA21-FC6B-4021F25B1BAB}"/>
          </ac:picMkLst>
        </pc:picChg>
      </pc:sldChg>
    </pc:docChg>
  </pc:docChgLst>
  <pc:docChgLst>
    <pc:chgData name="Justin Evans" userId="S::j.d.evans@uwtsd.ac.uk::2ee3c1af-825e-450d-8b1e-d59252291e99" providerId="AD" clId="Web-{E3A0413A-07F9-905D-7DF2-D9848C86C24D}"/>
    <pc:docChg chg="delSld modSld modSection">
      <pc:chgData name="Justin Evans" userId="S::j.d.evans@uwtsd.ac.uk::2ee3c1af-825e-450d-8b1e-d59252291e99" providerId="AD" clId="Web-{E3A0413A-07F9-905D-7DF2-D9848C86C24D}" dt="2026-03-18T11:31:06.230" v="11"/>
      <pc:docMkLst>
        <pc:docMk/>
      </pc:docMkLst>
      <pc:sldChg chg="modNotes">
        <pc:chgData name="Justin Evans" userId="S::j.d.evans@uwtsd.ac.uk::2ee3c1af-825e-450d-8b1e-d59252291e99" providerId="AD" clId="Web-{E3A0413A-07F9-905D-7DF2-D9848C86C24D}" dt="2026-03-18T11:09:43.261" v="0"/>
        <pc:sldMkLst>
          <pc:docMk/>
          <pc:sldMk cId="2093065989" sldId="2561"/>
        </pc:sldMkLst>
      </pc:sldChg>
      <pc:sldChg chg="modNotes">
        <pc:chgData name="Justin Evans" userId="S::j.d.evans@uwtsd.ac.uk::2ee3c1af-825e-450d-8b1e-d59252291e99" providerId="AD" clId="Web-{E3A0413A-07F9-905D-7DF2-D9848C86C24D}" dt="2026-03-18T11:28:24.103" v="1"/>
        <pc:sldMkLst>
          <pc:docMk/>
          <pc:sldMk cId="829620228" sldId="2563"/>
        </pc:sldMkLst>
      </pc:sldChg>
      <pc:sldChg chg="modNotes">
        <pc:chgData name="Justin Evans" userId="S::j.d.evans@uwtsd.ac.uk::2ee3c1af-825e-450d-8b1e-d59252291e99" providerId="AD" clId="Web-{E3A0413A-07F9-905D-7DF2-D9848C86C24D}" dt="2026-03-18T11:29:00.620" v="2"/>
        <pc:sldMkLst>
          <pc:docMk/>
          <pc:sldMk cId="4056768797" sldId="2564"/>
        </pc:sldMkLst>
      </pc:sldChg>
      <pc:sldChg chg="modNotes">
        <pc:chgData name="Justin Evans" userId="S::j.d.evans@uwtsd.ac.uk::2ee3c1af-825e-450d-8b1e-d59252291e99" providerId="AD" clId="Web-{E3A0413A-07F9-905D-7DF2-D9848C86C24D}" dt="2026-03-18T11:29:36.902" v="3"/>
        <pc:sldMkLst>
          <pc:docMk/>
          <pc:sldMk cId="2431362206" sldId="2566"/>
        </pc:sldMkLst>
      </pc:sldChg>
      <pc:sldChg chg="modNotes">
        <pc:chgData name="Justin Evans" userId="S::j.d.evans@uwtsd.ac.uk::2ee3c1af-825e-450d-8b1e-d59252291e99" providerId="AD" clId="Web-{E3A0413A-07F9-905D-7DF2-D9848C86C24D}" dt="2026-03-18T11:30:15.190" v="5"/>
        <pc:sldMkLst>
          <pc:docMk/>
          <pc:sldMk cId="1536470024" sldId="2568"/>
        </pc:sldMkLst>
      </pc:sldChg>
      <pc:sldChg chg="modNotes">
        <pc:chgData name="Justin Evans" userId="S::j.d.evans@uwtsd.ac.uk::2ee3c1af-825e-450d-8b1e-d59252291e99" providerId="AD" clId="Web-{E3A0413A-07F9-905D-7DF2-D9848C86C24D}" dt="2026-03-18T11:30:52.869" v="7"/>
        <pc:sldMkLst>
          <pc:docMk/>
          <pc:sldMk cId="2544115948" sldId="2570"/>
        </pc:sldMkLst>
      </pc:sldChg>
    </pc:docChg>
  </pc:docChgLst>
  <pc:docChgLst>
    <pc:chgData name="Justin Evans" userId="S::j.d.evans@uwtsd.ac.uk::2ee3c1af-825e-450d-8b1e-d59252291e99" providerId="AD" clId="Web-{C17B71D9-189E-26ED-4680-15DFFABF8478}"/>
    <pc:docChg chg="modSld">
      <pc:chgData name="Justin Evans" userId="S::j.d.evans@uwtsd.ac.uk::2ee3c1af-825e-450d-8b1e-d59252291e99" providerId="AD" clId="Web-{C17B71D9-189E-26ED-4680-15DFFABF8478}" dt="2026-03-27T10:53:58.284" v="5"/>
      <pc:docMkLst>
        <pc:docMk/>
      </pc:docMkLst>
      <pc:sldChg chg="modNotes">
        <pc:chgData name="Justin Evans" userId="S::j.d.evans@uwtsd.ac.uk::2ee3c1af-825e-450d-8b1e-d59252291e99" providerId="AD" clId="Web-{C17B71D9-189E-26ED-4680-15DFFABF8478}" dt="2026-03-27T10:53:42.236" v="0"/>
        <pc:sldMkLst>
          <pc:docMk/>
          <pc:sldMk cId="2093065989" sldId="2561"/>
        </pc:sldMkLst>
      </pc:sldChg>
      <pc:sldChg chg="modNotes">
        <pc:chgData name="Justin Evans" userId="S::j.d.evans@uwtsd.ac.uk::2ee3c1af-825e-450d-8b1e-d59252291e99" providerId="AD" clId="Web-{C17B71D9-189E-26ED-4680-15DFFABF8478}" dt="2026-03-27T10:53:45.330" v="1"/>
        <pc:sldMkLst>
          <pc:docMk/>
          <pc:sldMk cId="829620228" sldId="2563"/>
        </pc:sldMkLst>
      </pc:sldChg>
      <pc:sldChg chg="modNotes">
        <pc:chgData name="Justin Evans" userId="S::j.d.evans@uwtsd.ac.uk::2ee3c1af-825e-450d-8b1e-d59252291e99" providerId="AD" clId="Web-{C17B71D9-189E-26ED-4680-15DFFABF8478}" dt="2026-03-27T10:53:49.471" v="2"/>
        <pc:sldMkLst>
          <pc:docMk/>
          <pc:sldMk cId="4056768797" sldId="2564"/>
        </pc:sldMkLst>
      </pc:sldChg>
      <pc:sldChg chg="modNotes">
        <pc:chgData name="Justin Evans" userId="S::j.d.evans@uwtsd.ac.uk::2ee3c1af-825e-450d-8b1e-d59252291e99" providerId="AD" clId="Web-{C17B71D9-189E-26ED-4680-15DFFABF8478}" dt="2026-03-27T10:53:53.143" v="3"/>
        <pc:sldMkLst>
          <pc:docMk/>
          <pc:sldMk cId="2431362206" sldId="2566"/>
        </pc:sldMkLst>
      </pc:sldChg>
      <pc:sldChg chg="modNotes">
        <pc:chgData name="Justin Evans" userId="S::j.d.evans@uwtsd.ac.uk::2ee3c1af-825e-450d-8b1e-d59252291e99" providerId="AD" clId="Web-{C17B71D9-189E-26ED-4680-15DFFABF8478}" dt="2026-03-27T10:53:55.815" v="4"/>
        <pc:sldMkLst>
          <pc:docMk/>
          <pc:sldMk cId="1536470024" sldId="2568"/>
        </pc:sldMkLst>
      </pc:sldChg>
      <pc:sldChg chg="modNotes">
        <pc:chgData name="Justin Evans" userId="S::j.d.evans@uwtsd.ac.uk::2ee3c1af-825e-450d-8b1e-d59252291e99" providerId="AD" clId="Web-{C17B71D9-189E-26ED-4680-15DFFABF8478}" dt="2026-03-27T10:53:58.284" v="5"/>
        <pc:sldMkLst>
          <pc:docMk/>
          <pc:sldMk cId="2544115948" sldId="257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EC2B7-5603-E847-9CCD-B17BCD70217C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7AB055-8057-8042-A9DC-340E25EB4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23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7AB055-8057-8042-A9DC-340E25EB49F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57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7AB055-8057-8042-A9DC-340E25EB49F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664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7AB055-8057-8042-A9DC-340E25EB49F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1189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7AB055-8057-8042-A9DC-340E25EB49F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566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7AB055-8057-8042-A9DC-340E25EB49F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562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7AB055-8057-8042-A9DC-340E25EB49F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866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png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8.png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89631D5-4CBA-B958-66E5-1D06CE60A685}"/>
              </a:ext>
            </a:extLst>
          </p:cNvPr>
          <p:cNvSpPr/>
          <p:nvPr/>
        </p:nvSpPr>
        <p:spPr>
          <a:xfrm>
            <a:off x="457200" y="1110996"/>
            <a:ext cx="11277600" cy="463600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2E59B00B-2A72-3526-46B5-2D31EFBA1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1394139"/>
            <a:ext cx="5336630" cy="4069724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E53AC4E3-F9DF-C029-69FF-01D7C04DE0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370" y="6031065"/>
            <a:ext cx="9144000" cy="54864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D47A7DF-A880-1D22-F809-631CB36C5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3520" y="430684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9645FC2-7E06-2307-2D7B-2B52E50181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09450" y="430684"/>
            <a:ext cx="2743200" cy="365125"/>
          </a:xfrm>
        </p:spPr>
        <p:txBody>
          <a:bodyPr/>
          <a:lstStyle/>
          <a:p>
            <a:fld id="{C6B4DC52-CC44-D647-BBB1-762854F46572}" type="datetime1">
              <a:rPr lang="en-US" smtClean="0"/>
              <a:t>3/27/2026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2CE0142-6727-D96E-8B4C-F8DC42F3C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2300" y="6126480"/>
            <a:ext cx="365760" cy="365125"/>
          </a:xfrm>
        </p:spPr>
        <p:txBody>
          <a:bodyPr/>
          <a:lstStyle>
            <a:lvl1pPr algn="r">
              <a:defRPr/>
            </a:lvl1pPr>
          </a:lstStyle>
          <a:p>
            <a:pPr algn="r"/>
            <a:fld id="{40B778AE-8D30-EC43-B255-420E7914C179}" type="slidenum">
              <a:rPr lang="en-US" smtClean="0"/>
              <a:pPr algn="r"/>
              <a:t>‹#›</a:t>
            </a:fld>
            <a:endParaRPr lang="en-US"/>
          </a:p>
        </p:txBody>
      </p:sp>
      <p:pic>
        <p:nvPicPr>
          <p:cNvPr id="11" name="Picture 10" descr="A lemons on a branch&#10;&#10;AI-generated content may be incorrect.">
            <a:extLst>
              <a:ext uri="{FF2B5EF4-FFF2-40B4-BE49-F238E27FC236}">
                <a16:creationId xmlns:a16="http://schemas.microsoft.com/office/drawing/2014/main" id="{617993DE-FCA3-752E-CB4D-EE0CBE74D2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94"/>
          <a:stretch>
            <a:fillRect/>
          </a:stretch>
        </p:blipFill>
        <p:spPr>
          <a:xfrm>
            <a:off x="6251965" y="1110995"/>
            <a:ext cx="5482836" cy="4636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620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100584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4480"/>
            <a:ext cx="11274552" cy="4297680"/>
          </a:xfrm>
        </p:spPr>
        <p:txBody>
          <a:bodyPr/>
          <a:lstStyle>
            <a:lvl1pPr>
              <a:defRPr b="0"/>
            </a:lvl1pPr>
            <a:lvl2pPr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CF59F-16CF-294B-89B0-023DBFDF062C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524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5C43E3D-F1B4-8814-CBFD-54B6394BA78F}"/>
              </a:ext>
            </a:extLst>
          </p:cNvPr>
          <p:cNvSpPr/>
          <p:nvPr/>
        </p:nvSpPr>
        <p:spPr>
          <a:xfrm>
            <a:off x="0" y="0"/>
            <a:ext cx="12192000" cy="407202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4480560"/>
            <a:ext cx="11274552" cy="9969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532535"/>
            <a:ext cx="11274552" cy="54864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457201"/>
            <a:ext cx="11274552" cy="3111499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99749300-EB7F-2826-88A0-CB3E4B36C03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FC0BE1CD-8E53-8DE9-82CF-9813E2925E9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B85CE52D-B630-4803-B6B1-978CBC39E2B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E2FA9DB-1C23-8847-8157-4FA9725CC381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902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D187BAA-B8F3-6F9A-35D6-79C20A14A9DC}"/>
              </a:ext>
            </a:extLst>
          </p:cNvPr>
          <p:cNvSpPr/>
          <p:nvPr/>
        </p:nvSpPr>
        <p:spPr>
          <a:xfrm>
            <a:off x="5090160" y="-1"/>
            <a:ext cx="7101840" cy="68580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548640"/>
            <a:ext cx="4175760" cy="36576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4492488"/>
            <a:ext cx="4175760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3C3368D-40FA-88E5-2622-5C794E187D5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ABA8E-1A54-1C96-093B-B44E62007A6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09077" y="6126480"/>
            <a:ext cx="210312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B07656-FDD0-1CCB-57C9-0B3A32C50CD6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006709" y="6126480"/>
            <a:ext cx="1626250" cy="365125"/>
          </a:xfrm>
        </p:spPr>
        <p:txBody>
          <a:bodyPr/>
          <a:lstStyle/>
          <a:p>
            <a:fld id="{84E3F07D-7317-3440-A531-3AA29DD45979}" type="datetime1">
              <a:rPr lang="en-US" smtClean="0"/>
              <a:t>3/27/2026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47360" y="457200"/>
            <a:ext cx="6187440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0485270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02DD718-F017-AE4C-FB9F-B4557EA33522}"/>
              </a:ext>
            </a:extLst>
          </p:cNvPr>
          <p:cNvSpPr/>
          <p:nvPr/>
        </p:nvSpPr>
        <p:spPr>
          <a:xfrm>
            <a:off x="0" y="-1"/>
            <a:ext cx="7162800" cy="68580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2618" y="457200"/>
            <a:ext cx="4112182" cy="432031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2618" y="4870174"/>
            <a:ext cx="4114800" cy="103366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457200" y="457200"/>
            <a:ext cx="6236252" cy="59436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746577E-8831-2287-F882-043365FBE38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630823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78256CB-DBBA-7F98-5D6E-65BAC308069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28420" y="6126480"/>
            <a:ext cx="2717314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897DDC16-6E73-6885-8380-0E401292C07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745734" y="6126480"/>
            <a:ext cx="991684" cy="365125"/>
          </a:xfrm>
        </p:spPr>
        <p:txBody>
          <a:bodyPr/>
          <a:lstStyle/>
          <a:p>
            <a:fld id="{28CD2E8A-C0A9-4347-A584-9C026C30AB40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9718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0246537-4B75-474B-2A12-4A3572BEA2EC}"/>
              </a:ext>
            </a:extLst>
          </p:cNvPr>
          <p:cNvSpPr/>
          <p:nvPr/>
        </p:nvSpPr>
        <p:spPr>
          <a:xfrm>
            <a:off x="0" y="-1"/>
            <a:ext cx="7315200" cy="68580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0584" y="457200"/>
            <a:ext cx="4114800" cy="379972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0581" y="4403039"/>
            <a:ext cx="3959352" cy="146304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57200" y="457200"/>
            <a:ext cx="6400800" cy="59436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F15057E-7A11-B5DB-0534-D815398664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776118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574E8DD-5B33-6D4C-0DDF-CB27D8491EE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3715" y="6126480"/>
            <a:ext cx="2522862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DF415EC-0AD6-6198-0FC5-D47053F2FBF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781835" y="6126480"/>
            <a:ext cx="948098" cy="365125"/>
          </a:xfrm>
        </p:spPr>
        <p:txBody>
          <a:bodyPr/>
          <a:lstStyle/>
          <a:p>
            <a:fld id="{B2E8E543-FE9A-4843-9AB8-691F5895E16D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7739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895BD72-5536-F3FE-33EF-8633D55A2D61}"/>
              </a:ext>
            </a:extLst>
          </p:cNvPr>
          <p:cNvSpPr/>
          <p:nvPr/>
        </p:nvSpPr>
        <p:spPr>
          <a:xfrm>
            <a:off x="468772" y="1155432"/>
            <a:ext cx="11274552" cy="4253883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59B19-9CED-B375-2B62-A6035F09E5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724" y="5656357"/>
            <a:ext cx="11274552" cy="935512"/>
          </a:xfrm>
        </p:spPr>
        <p:txBody>
          <a:bodyPr anchor="ctr" anchorCtr="0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AA7984-A4B6-F007-847A-B07D938E62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1329" y="365760"/>
            <a:ext cx="8349343" cy="54070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 cap="all" spc="1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Picture 5" descr="A lemons on a branch with leaves&#10;&#10;AI-generated content may be incorrect.">
            <a:extLst>
              <a:ext uri="{FF2B5EF4-FFF2-40B4-BE49-F238E27FC236}">
                <a16:creationId xmlns:a16="http://schemas.microsoft.com/office/drawing/2014/main" id="{3C01443A-552D-4FF4-DE2A-271C95288DF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6459" y="1155432"/>
            <a:ext cx="4279082" cy="4590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65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1DE5E9-85A8-0FC5-7F43-2E0EABF782DF}"/>
              </a:ext>
            </a:extLst>
          </p:cNvPr>
          <p:cNvSpPr/>
          <p:nvPr/>
        </p:nvSpPr>
        <p:spPr>
          <a:xfrm>
            <a:off x="457200" y="457199"/>
            <a:ext cx="4092338" cy="59436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650CA3D-7603-670A-D8C7-708AE9FA2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198" y="1711444"/>
            <a:ext cx="6858001" cy="4929772"/>
          </a:xfrm>
        </p:spPr>
        <p:txBody>
          <a:bodyPr anchor="b"/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11682ED-44B0-7547-E137-F0B1DA9363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383629"/>
            <a:ext cx="3899647" cy="97715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6" name="Picture 5" descr="A lemons on a branch with leaves&#10;&#10;AI-generated content may be incorrect.">
            <a:extLst>
              <a:ext uri="{FF2B5EF4-FFF2-40B4-BE49-F238E27FC236}">
                <a16:creationId xmlns:a16="http://schemas.microsoft.com/office/drawing/2014/main" id="{15BE8FF9-7851-AB46-405F-0AA70A4B66A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613" t="-1" b="-3044"/>
          <a:stretch>
            <a:fillRect/>
          </a:stretch>
        </p:blipFill>
        <p:spPr>
          <a:xfrm>
            <a:off x="457200" y="460148"/>
            <a:ext cx="4710576" cy="639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374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7200" y="457198"/>
            <a:ext cx="5140452" cy="61996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FA4AE76-095C-A207-5846-53F5F689F718}"/>
              </a:ext>
            </a:extLst>
          </p:cNvPr>
          <p:cNvSpPr/>
          <p:nvPr/>
        </p:nvSpPr>
        <p:spPr>
          <a:xfrm>
            <a:off x="6096000" y="457200"/>
            <a:ext cx="5617029" cy="59436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lemons on a branch with blue leaves&#10;&#10;AI-generated content may be incorrect.">
            <a:extLst>
              <a:ext uri="{FF2B5EF4-FFF2-40B4-BE49-F238E27FC236}">
                <a16:creationId xmlns:a16="http://schemas.microsoft.com/office/drawing/2014/main" id="{65E78305-C5E3-6063-CB40-26C0D5E00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553" y="457194"/>
            <a:ext cx="7277476" cy="594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2857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798790"/>
            <a:ext cx="6400800" cy="1247197"/>
          </a:xfrm>
        </p:spPr>
        <p:txBody>
          <a:bodyPr anchor="t" anchorCtr="0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3520" y="2557825"/>
            <a:ext cx="6400800" cy="3185025"/>
          </a:xfrm>
        </p:spPr>
        <p:txBody>
          <a:bodyPr anchor="b" anchorCtr="0">
            <a:normAutofit/>
          </a:bodyPr>
          <a:lstStyle>
            <a:lvl1pPr marL="0" indent="-320040">
              <a:spcBef>
                <a:spcPts val="1800"/>
              </a:spcBef>
              <a:buFont typeface="+mj-lt"/>
              <a:buAutoNum type="arabicPeriod"/>
              <a:defRPr sz="1800"/>
            </a:lvl1pPr>
            <a:lvl2pPr marL="457200" indent="-320040">
              <a:spcBef>
                <a:spcPts val="1800"/>
              </a:spcBef>
              <a:buFont typeface="+mj-lt"/>
              <a:buAutoNum type="arabicPeriod"/>
              <a:defRPr sz="1600"/>
            </a:lvl2pPr>
            <a:lvl3pPr marL="685800" indent="-320040">
              <a:spcBef>
                <a:spcPts val="1800"/>
              </a:spcBef>
              <a:buFont typeface="+mj-lt"/>
              <a:buAutoNum type="arabicPeriod"/>
              <a:defRPr sz="1400"/>
            </a:lvl3pPr>
            <a:lvl4pPr marL="804672" indent="-320040">
              <a:spcBef>
                <a:spcPts val="1800"/>
              </a:spcBef>
              <a:buFont typeface="+mj-lt"/>
              <a:buAutoNum type="arabicPeriod"/>
              <a:defRPr sz="1400"/>
            </a:lvl4pPr>
            <a:lvl5pPr marL="1024128" indent="-320040">
              <a:spcBef>
                <a:spcPts val="1800"/>
              </a:spcBef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4F1D5-6C74-2344-B02C-988BD7DE5058}" type="datetime1">
              <a:rPr lang="en-US" smtClean="0"/>
              <a:t>3/27/2026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081EAF-576F-9050-A03B-54F899B4C07A}"/>
              </a:ext>
            </a:extLst>
          </p:cNvPr>
          <p:cNvSpPr/>
          <p:nvPr/>
        </p:nvSpPr>
        <p:spPr>
          <a:xfrm>
            <a:off x="411481" y="914400"/>
            <a:ext cx="4389990" cy="475488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lemon on a branch&#10;&#10;AI-generated content may be incorrect.">
            <a:extLst>
              <a:ext uri="{FF2B5EF4-FFF2-40B4-BE49-F238E27FC236}">
                <a16:creationId xmlns:a16="http://schemas.microsoft.com/office/drawing/2014/main" id="{C7EE14FD-1F7E-7416-B121-07AC7950D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154" y="557784"/>
            <a:ext cx="4798070" cy="539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534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5F09020-BF03-712A-9029-505DB1E628D4}"/>
              </a:ext>
            </a:extLst>
          </p:cNvPr>
          <p:cNvSpPr/>
          <p:nvPr/>
        </p:nvSpPr>
        <p:spPr>
          <a:xfrm>
            <a:off x="411480" y="408561"/>
            <a:ext cx="11346580" cy="54778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399"/>
            <a:ext cx="3749040" cy="2834640"/>
          </a:xfrm>
        </p:spPr>
        <p:txBody>
          <a:bodyPr anchor="t" anchorCtr="0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40568" y="914399"/>
            <a:ext cx="6126480" cy="4480560"/>
          </a:xfrm>
        </p:spPr>
        <p:txBody>
          <a:bodyPr anchor="t" anchorCtr="0">
            <a:normAutofit/>
          </a:bodyPr>
          <a:lstStyle>
            <a:lvl1pPr marL="0" indent="-320040">
              <a:spcBef>
                <a:spcPts val="1800"/>
              </a:spcBef>
              <a:buFont typeface="+mj-lt"/>
              <a:buAutoNum type="arabicPeriod"/>
              <a:defRPr sz="1800"/>
            </a:lvl1pPr>
            <a:lvl2pPr marL="457200" indent="-320040">
              <a:spcBef>
                <a:spcPts val="1800"/>
              </a:spcBef>
              <a:buFont typeface="+mj-lt"/>
              <a:buAutoNum type="arabicPeriod"/>
              <a:defRPr sz="1600"/>
            </a:lvl2pPr>
            <a:lvl3pPr marL="685800" indent="-320040">
              <a:spcBef>
                <a:spcPts val="1800"/>
              </a:spcBef>
              <a:buFont typeface="+mj-lt"/>
              <a:buAutoNum type="arabicPeriod"/>
              <a:defRPr sz="1400"/>
            </a:lvl3pPr>
            <a:lvl4pPr marL="804672" indent="-320040">
              <a:spcBef>
                <a:spcPts val="1800"/>
              </a:spcBef>
              <a:buFont typeface="+mj-lt"/>
              <a:buAutoNum type="arabicPeriod"/>
              <a:defRPr sz="1400"/>
            </a:lvl4pPr>
            <a:lvl5pPr marL="1024128" indent="-320040">
              <a:spcBef>
                <a:spcPts val="1800"/>
              </a:spcBef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26B5E-0855-9440-AA3D-7D15E0A5A0A9}" type="datetime1">
              <a:rPr lang="en-US" smtClean="0"/>
              <a:t>3/27/2026</a:t>
            </a:fld>
            <a:endParaRPr lang="en-US"/>
          </a:p>
        </p:txBody>
      </p:sp>
      <p:pic>
        <p:nvPicPr>
          <p:cNvPr id="12" name="Picture 11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8C201F69-ACDC-EC3F-66B0-D7107872DC8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04153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9698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B4B979-1FB0-5E72-46AC-50BC7CFE6907}"/>
              </a:ext>
            </a:extLst>
          </p:cNvPr>
          <p:cNvSpPr/>
          <p:nvPr/>
        </p:nvSpPr>
        <p:spPr>
          <a:xfrm>
            <a:off x="0" y="-1"/>
            <a:ext cx="457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223" y="914400"/>
            <a:ext cx="6126480" cy="1188720"/>
          </a:xfrm>
        </p:spPr>
        <p:txBody>
          <a:bodyPr anchor="t" anchorCtr="0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57200" y="457200"/>
            <a:ext cx="3657600" cy="59436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45224" y="2468880"/>
            <a:ext cx="6126480" cy="3436789"/>
          </a:xfrm>
        </p:spPr>
        <p:txBody>
          <a:bodyPr>
            <a:normAutofit/>
          </a:bodyPr>
          <a:lstStyle>
            <a:lvl1pPr marL="0" indent="-320040">
              <a:spcBef>
                <a:spcPts val="1800"/>
              </a:spcBef>
              <a:buFont typeface="+mj-lt"/>
              <a:buAutoNum type="arabicPeriod"/>
              <a:defRPr sz="2000" baseline="0"/>
            </a:lvl1pPr>
            <a:lvl2pPr marL="457200" indent="-320040">
              <a:spcBef>
                <a:spcPts val="1800"/>
              </a:spcBef>
              <a:buFont typeface="+mj-lt"/>
              <a:buAutoNum type="arabicPeriod"/>
              <a:defRPr sz="1800" baseline="0"/>
            </a:lvl2pPr>
            <a:lvl3pPr marL="685800" indent="-320040">
              <a:spcBef>
                <a:spcPts val="1800"/>
              </a:spcBef>
              <a:buFont typeface="+mj-lt"/>
              <a:buAutoNum type="arabicPeriod"/>
              <a:defRPr sz="1600" baseline="0"/>
            </a:lvl3pPr>
            <a:lvl4pPr marL="804672" indent="-320040">
              <a:spcBef>
                <a:spcPts val="1800"/>
              </a:spcBef>
              <a:buFont typeface="+mj-lt"/>
              <a:buAutoNum type="arabicPeriod"/>
              <a:defRPr sz="1400" baseline="0"/>
            </a:lvl4pPr>
            <a:lvl5pPr marL="1024128" indent="-320040">
              <a:spcBef>
                <a:spcPts val="1800"/>
              </a:spcBef>
              <a:buFont typeface="+mj-lt"/>
              <a:buAutoNum type="arabicPeriod"/>
              <a:defRPr sz="14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2F12806-9D4B-B331-8FBA-9E389069CF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050561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2D280FE9-C0C5-BEEF-1C01-F53C19D152E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48158" y="612648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13CDBE3-275E-E9FB-D64A-5856C14B07C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429874" y="6126480"/>
            <a:ext cx="1328185" cy="365125"/>
          </a:xfrm>
        </p:spPr>
        <p:txBody>
          <a:bodyPr/>
          <a:lstStyle/>
          <a:p>
            <a:fld id="{20EA976F-543A-3147-8F10-92D90F1FB7DE}" type="datetime1">
              <a:rPr lang="en-US" smtClean="0"/>
              <a:t>3/27/2026</a:t>
            </a:fld>
            <a:endParaRPr lang="en-US"/>
          </a:p>
        </p:txBody>
      </p:sp>
      <p:pic>
        <p:nvPicPr>
          <p:cNvPr id="3" name="Picture 2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61A4B5C7-FD62-4D7D-A791-54AB1ABC8C5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9654540" y="3003334"/>
            <a:ext cx="416052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2642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911" y="2133600"/>
            <a:ext cx="6623436" cy="1070776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68786" y="3335364"/>
            <a:ext cx="4659735" cy="1645198"/>
          </a:xfrm>
        </p:spPr>
        <p:txBody>
          <a:bodyPr/>
          <a:lstStyle>
            <a:lvl1pPr marL="0" indent="0" algn="ctr">
              <a:buNone/>
              <a:defRPr sz="1400"/>
            </a:lvl1pPr>
            <a:lvl2pPr marL="228600" indent="0" algn="ctr">
              <a:buNone/>
              <a:defRPr sz="1400"/>
            </a:lvl2pPr>
            <a:lvl3pPr marL="457200" indent="0" algn="ctr">
              <a:buNone/>
              <a:defRPr sz="1400"/>
            </a:lvl3pPr>
            <a:lvl4pPr marL="685800" indent="0" algn="ctr">
              <a:buNone/>
              <a:defRPr sz="1400"/>
            </a:lvl4pPr>
            <a:lvl5pPr marL="914400" indent="0" algn="ctr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2A3C-8A73-964C-A7B1-9C66EB8F456D}" type="datetime1">
              <a:rPr lang="en-US" smtClean="0"/>
              <a:t>3/27/2026</a:t>
            </a:fld>
            <a:endParaRPr lang="en-US"/>
          </a:p>
        </p:txBody>
      </p:sp>
      <p:pic>
        <p:nvPicPr>
          <p:cNvPr id="11" name="Picture 10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BED6ACC6-8535-9138-3CC3-23292E127C1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1628"/>
          <a:stretch>
            <a:fillRect/>
          </a:stretch>
        </p:blipFill>
        <p:spPr>
          <a:xfrm flipH="1">
            <a:off x="1638457" y="-1"/>
            <a:ext cx="3509674" cy="1034177"/>
          </a:xfrm>
          <a:prstGeom prst="rect">
            <a:avLst/>
          </a:prstGeom>
        </p:spPr>
      </p:pic>
      <p:pic>
        <p:nvPicPr>
          <p:cNvPr id="13" name="Picture 12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9891E051-0BB5-0815-2DD6-BBEBCE60378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04153"/>
            <a:ext cx="1917700" cy="1346200"/>
          </a:xfrm>
          <a:prstGeom prst="rect">
            <a:avLst/>
          </a:prstGeom>
        </p:spPr>
      </p:pic>
      <p:pic>
        <p:nvPicPr>
          <p:cNvPr id="14" name="Picture 13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B2C36771-C253-85DB-E144-61D9EB19FC8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 flipV="1">
            <a:off x="10171959" y="780706"/>
            <a:ext cx="2020041" cy="1418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3727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7902447-E63B-C699-1F10-66D1D40394D0}"/>
              </a:ext>
            </a:extLst>
          </p:cNvPr>
          <p:cNvSpPr/>
          <p:nvPr/>
        </p:nvSpPr>
        <p:spPr>
          <a:xfrm>
            <a:off x="-2" y="0"/>
            <a:ext cx="813816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86283C0-8ECE-D2EA-E5E3-6F15CF154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4234" y="1315451"/>
            <a:ext cx="3163825" cy="1888925"/>
          </a:xfrm>
        </p:spPr>
        <p:txBody>
          <a:bodyPr anchor="b"/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60872" y="274320"/>
            <a:ext cx="36576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58469" y="274320"/>
            <a:ext cx="18288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819106" y="274320"/>
            <a:ext cx="938954" cy="365125"/>
          </a:xfrm>
        </p:spPr>
        <p:txBody>
          <a:bodyPr/>
          <a:lstStyle/>
          <a:p>
            <a:fld id="{16BEDD57-7FB0-8C49-978A-2E5AD4193CAB}" type="datetime1">
              <a:rPr lang="en-US" smtClean="0"/>
              <a:t>3/27/2026</a:t>
            </a:fld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7DC67AD-3301-6431-3E36-B83AA13337B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0" y="3335363"/>
            <a:ext cx="3162699" cy="2372709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2" descr="A close up of a blue and yellow leaf&#10;&#10;AI-generated content may be incorrect.">
            <a:extLst>
              <a:ext uri="{FF2B5EF4-FFF2-40B4-BE49-F238E27FC236}">
                <a16:creationId xmlns:a16="http://schemas.microsoft.com/office/drawing/2014/main" id="{F4AA3198-0DF5-E044-FEBD-0A08E92D51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1"/>
            <a:ext cx="962919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029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7902447-E63B-C699-1F10-66D1D40394D0}"/>
              </a:ext>
            </a:extLst>
          </p:cNvPr>
          <p:cNvSpPr/>
          <p:nvPr/>
        </p:nvSpPr>
        <p:spPr>
          <a:xfrm>
            <a:off x="4053840" y="0"/>
            <a:ext cx="813816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F807023-B064-9646-E49E-9AEF600F0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15453"/>
            <a:ext cx="3163824" cy="1888923"/>
          </a:xfrm>
        </p:spPr>
        <p:txBody>
          <a:bodyPr anchor="b"/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43249" y="274320"/>
            <a:ext cx="36576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846" y="274320"/>
            <a:ext cx="18288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69646" y="274320"/>
            <a:ext cx="970791" cy="365125"/>
          </a:xfrm>
        </p:spPr>
        <p:txBody>
          <a:bodyPr/>
          <a:lstStyle/>
          <a:p>
            <a:fld id="{3398BDEE-7079-9E46-9D3D-C026D74D657A}" type="datetime1">
              <a:rPr lang="en-US" smtClean="0"/>
              <a:t>3/27/2026</a:t>
            </a:fld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C2635AD-DF42-C262-C20D-FDB7B41162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3335364"/>
            <a:ext cx="3163824" cy="3107000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1" name="Picture 10" descr="A lemons on a branch with leaves&#10;&#10;AI-generated content may be incorrect.">
            <a:extLst>
              <a:ext uri="{FF2B5EF4-FFF2-40B4-BE49-F238E27FC236}">
                <a16:creationId xmlns:a16="http://schemas.microsoft.com/office/drawing/2014/main" id="{ADF17735-1EF3-3E8F-EE23-73AE24B0CF1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15" r="9359" b="30270"/>
          <a:stretch>
            <a:fillRect/>
          </a:stretch>
        </p:blipFill>
        <p:spPr>
          <a:xfrm>
            <a:off x="3795759" y="0"/>
            <a:ext cx="83962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6000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537" y="1731332"/>
            <a:ext cx="3493858" cy="34568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727014"/>
            <a:ext cx="4956175" cy="3461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DA1B6-7262-A14C-9D8B-572C17D5CCAA}" type="datetime1">
              <a:rPr lang="en-US" smtClean="0"/>
              <a:t>3/27/2026</a:t>
            </a:fld>
            <a:endParaRPr lang="en-US"/>
          </a:p>
        </p:txBody>
      </p:sp>
      <p:pic>
        <p:nvPicPr>
          <p:cNvPr id="7" name="Picture 6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53359F0E-3165-F69F-DECE-2D1FB68E174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4400" y="0"/>
            <a:ext cx="4160520" cy="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7255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14400"/>
            <a:ext cx="3923455" cy="40835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914400"/>
            <a:ext cx="6045390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914E-727D-924F-AF8C-57D7CD572093}" type="datetime1">
              <a:rPr lang="en-US" smtClean="0"/>
              <a:t>3/27/2026</a:t>
            </a:fld>
            <a:endParaRPr lang="en-US"/>
          </a:p>
        </p:txBody>
      </p:sp>
      <p:pic>
        <p:nvPicPr>
          <p:cNvPr id="3" name="Picture 2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A830C04B-A250-7A15-C730-C6A3AFCB9C1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5175848" y="5943599"/>
            <a:ext cx="416052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6220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617" y="731520"/>
            <a:ext cx="8658766" cy="1005840"/>
          </a:xfrm>
        </p:spPr>
        <p:txBody>
          <a:bodyPr anchor="b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31AD03-5543-5055-E5F3-2C2E7AF4A65C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2653413" y="1995858"/>
            <a:ext cx="6884668" cy="37399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F8492AF-A293-67AC-351D-6F8D2EE5A36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A12EA25-588C-6976-3F71-17F5A88C9A2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88EAD482-3B0C-B1C6-EDE0-9F5AD7972C2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70565B3-CF1A-E942-97FF-0B9F398F7855}" type="datetime1">
              <a:rPr lang="en-US" smtClean="0"/>
              <a:t>3/27/2026</a:t>
            </a:fld>
            <a:endParaRPr lang="en-US"/>
          </a:p>
        </p:txBody>
      </p:sp>
      <p:pic>
        <p:nvPicPr>
          <p:cNvPr id="3" name="Picture 2" descr="A blue leafy plant&#10;&#10;AI-generated content may be incorrect.">
            <a:extLst>
              <a:ext uri="{FF2B5EF4-FFF2-40B4-BE49-F238E27FC236}">
                <a16:creationId xmlns:a16="http://schemas.microsoft.com/office/drawing/2014/main" id="{7514231A-DFF9-EEC8-7FD8-6D51A7E9FF6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7073"/>
          <a:stretch>
            <a:fillRect/>
          </a:stretch>
        </p:blipFill>
        <p:spPr>
          <a:xfrm>
            <a:off x="0" y="157646"/>
            <a:ext cx="1757091" cy="1460378"/>
          </a:xfrm>
          <a:prstGeom prst="rect">
            <a:avLst/>
          </a:prstGeom>
        </p:spPr>
      </p:pic>
      <p:pic>
        <p:nvPicPr>
          <p:cNvPr id="9" name="Picture 8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A6D137FE-2907-46A6-B35B-5A4CAE628A4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 flipH="1">
            <a:off x="-1163538" y="2885078"/>
            <a:ext cx="3361254" cy="1034177"/>
          </a:xfrm>
          <a:prstGeom prst="rect">
            <a:avLst/>
          </a:prstGeom>
        </p:spPr>
      </p:pic>
      <p:pic>
        <p:nvPicPr>
          <p:cNvPr id="15" name="Picture 14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04E727C6-2D47-C987-AC9F-2BBBF965423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9651893" y="3013349"/>
            <a:ext cx="4160520" cy="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9115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14401"/>
            <a:ext cx="3992880" cy="2514599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0600" y="914400"/>
            <a:ext cx="6957460" cy="49406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9077" y="6126480"/>
            <a:ext cx="2403583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8A344-177D-9B4D-B4B5-DB629B3B0E97}" type="datetime1">
              <a:rPr lang="en-US" smtClean="0"/>
              <a:t>3/27/2026</a:t>
            </a:fld>
            <a:endParaRPr lang="en-US"/>
          </a:p>
        </p:txBody>
      </p:sp>
      <p:pic>
        <p:nvPicPr>
          <p:cNvPr id="7" name="Picture 6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415D9329-8404-8FB6-440F-E9849300BAE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307"/>
          <a:stretch>
            <a:fillRect/>
          </a:stretch>
        </p:blipFill>
        <p:spPr>
          <a:xfrm rot="16200000">
            <a:off x="2766204" y="5165090"/>
            <a:ext cx="2052320" cy="1333500"/>
          </a:xfrm>
          <a:prstGeom prst="rect">
            <a:avLst/>
          </a:prstGeom>
        </p:spPr>
      </p:pic>
      <p:pic>
        <p:nvPicPr>
          <p:cNvPr id="10" name="Picture 9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583DC239-1B91-3F75-7E85-D0A752FB004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3595299">
            <a:off x="1217794" y="4109349"/>
            <a:ext cx="2058669" cy="1039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9913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lemons on a branch with leaves&#10;&#10;AI-generated content may be incorrect.">
            <a:extLst>
              <a:ext uri="{FF2B5EF4-FFF2-40B4-BE49-F238E27FC236}">
                <a16:creationId xmlns:a16="http://schemas.microsoft.com/office/drawing/2014/main" id="{292A7410-B2FC-D132-8D8C-4AF1B507056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466" t="289" r="43489" b="8672"/>
          <a:stretch>
            <a:fillRect/>
          </a:stretch>
        </p:blipFill>
        <p:spPr>
          <a:xfrm>
            <a:off x="8120743" y="0"/>
            <a:ext cx="407125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315200" cy="1097280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" y="1828800"/>
            <a:ext cx="7315199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99251" y="6126480"/>
            <a:ext cx="2073147" cy="365125"/>
          </a:xfrm>
        </p:spPr>
        <p:txBody>
          <a:bodyPr/>
          <a:lstStyle/>
          <a:p>
            <a:fld id="{5A7A0291-FBD7-2345-9C81-5FC586A6DB9E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930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D6C8C-4A02-004B-93D7-C0DBD4026299}" type="datetime1">
              <a:rPr lang="en-US" smtClean="0"/>
              <a:t>3/27/2026</a:t>
            </a:fld>
            <a:endParaRPr lang="en-US"/>
          </a:p>
        </p:txBody>
      </p:sp>
      <p:pic>
        <p:nvPicPr>
          <p:cNvPr id="7" name="Picture 6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DE136570-804C-5DD0-226A-419BDFE8968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04153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547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BDBE0D0-60D9-A8DD-819A-4EC6098596AA}"/>
              </a:ext>
            </a:extLst>
          </p:cNvPr>
          <p:cNvSpPr/>
          <p:nvPr/>
        </p:nvSpPr>
        <p:spPr>
          <a:xfrm>
            <a:off x="0" y="-1"/>
            <a:ext cx="813816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6A90C2D-E9F9-B5AC-3789-289AA8EF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6327" y="642192"/>
            <a:ext cx="3172968" cy="2139696"/>
          </a:xfrm>
        </p:spPr>
        <p:txBody>
          <a:bodyPr anchor="b" anchorCtr="0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" y="457200"/>
            <a:ext cx="7216147" cy="59436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66327" y="3011335"/>
            <a:ext cx="316253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06C8A42-D773-E384-D003-FF92C7D3D7C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573862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662C323-6B9B-80DF-EF74-D99250EE920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971459" y="6126480"/>
            <a:ext cx="1934123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B6DB1-F652-6E69-77F4-F055AD2AF6F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792496" y="6126480"/>
            <a:ext cx="965564" cy="365125"/>
          </a:xfrm>
        </p:spPr>
        <p:txBody>
          <a:bodyPr/>
          <a:lstStyle/>
          <a:p>
            <a:fld id="{954F3EE5-5A62-1142-B29B-2D79B0DFBB49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760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8F29CE5-A8CD-ED9A-7F5A-693443689EAB}"/>
              </a:ext>
            </a:extLst>
          </p:cNvPr>
          <p:cNvSpPr/>
          <p:nvPr/>
        </p:nvSpPr>
        <p:spPr>
          <a:xfrm>
            <a:off x="4145280" y="-1"/>
            <a:ext cx="804672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2F1C8EF-0052-4E1D-ADC9-E3E4FD32E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755" y="642192"/>
            <a:ext cx="3274169" cy="2139696"/>
          </a:xfrm>
        </p:spPr>
        <p:txBody>
          <a:bodyPr anchor="b" anchorCtr="0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3011335"/>
            <a:ext cx="3274169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33EBD6B-DFDB-0D0B-252B-324DA354BF4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97FC8F1-C8AE-5332-F165-13ED9003CB9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1895486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DB703-6F6B-3A91-C03F-5AA8FECF96D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4563" y="6126480"/>
            <a:ext cx="1033988" cy="365125"/>
          </a:xfrm>
        </p:spPr>
        <p:txBody>
          <a:bodyPr/>
          <a:lstStyle/>
          <a:p>
            <a:fld id="{72C7549D-B911-DC4D-9096-0244F27A5122}" type="datetime1">
              <a:rPr lang="en-US" smtClean="0"/>
              <a:t>3/27/2026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0" y="457200"/>
            <a:ext cx="7216147" cy="59436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6062665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13AE976-70C1-E011-D1BD-A186B254606F}"/>
              </a:ext>
            </a:extLst>
          </p:cNvPr>
          <p:cNvSpPr/>
          <p:nvPr/>
        </p:nvSpPr>
        <p:spPr>
          <a:xfrm>
            <a:off x="0" y="-1"/>
            <a:ext cx="12192000" cy="420624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90688BC7-C8A7-1B9D-DD5A-CC721C820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663440"/>
            <a:ext cx="4206240" cy="1124712"/>
          </a:xfrm>
        </p:spPr>
        <p:txBody>
          <a:bodyPr anchor="t" anchorCtr="0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457200"/>
            <a:ext cx="11274552" cy="3261360"/>
          </a:xfrm>
          <a:blipFill dpi="0" rotWithShape="1">
            <a:blip r:embed="rId2">
              <a:alphaModFix amt="60000"/>
            </a:blip>
            <a:srcRect/>
            <a:stretch>
              <a:fillRect t="1" b="-89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4663440"/>
            <a:ext cx="6426391" cy="124157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099B38A-E62D-AD07-98E2-F076BBB690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3C33DF7-70E3-8959-4BBB-88BA646FC8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C6559B-3088-D543-8627-C631D5D845A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E3B3F6E-3994-0241-BCBC-BC1EBD257F6E}" type="datetime1">
              <a:rPr lang="en-US" smtClean="0"/>
              <a:t>3/27/2026</a:t>
            </a:fld>
            <a:endParaRPr lang="en-US"/>
          </a:p>
        </p:txBody>
      </p:sp>
      <p:pic>
        <p:nvPicPr>
          <p:cNvPr id="3" name="Picture 2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B68BD559-5C7D-BCAB-EDFF-9A833E2B587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 flipV="1">
            <a:off x="6400800" y="6144768"/>
            <a:ext cx="2330721" cy="717107"/>
          </a:xfrm>
          <a:prstGeom prst="rect">
            <a:avLst/>
          </a:prstGeom>
        </p:spPr>
      </p:pic>
      <p:pic>
        <p:nvPicPr>
          <p:cNvPr id="5" name="Picture 4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351BF7C7-47D5-CE17-B30C-3114D6A147B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148" b="-8356"/>
          <a:stretch>
            <a:fillRect/>
          </a:stretch>
        </p:blipFill>
        <p:spPr>
          <a:xfrm rot="16200000" flipV="1">
            <a:off x="3316541" y="5909308"/>
            <a:ext cx="609599" cy="1287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5988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1F14464-19AB-7D13-BD0E-2F857D32DD8F}"/>
              </a:ext>
            </a:extLst>
          </p:cNvPr>
          <p:cNvSpPr/>
          <p:nvPr/>
        </p:nvSpPr>
        <p:spPr>
          <a:xfrm>
            <a:off x="0" y="-1"/>
            <a:ext cx="749808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CE19939-7641-D440-ED1C-43937E2E5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168" y="457200"/>
            <a:ext cx="3895344" cy="1664208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" y="457200"/>
            <a:ext cx="6572925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63168" y="2315569"/>
            <a:ext cx="3894892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E9D974-688E-6389-B676-3716A5DCE50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874608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611A75-2855-5D82-EF5E-AC8CBFD270F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72204" y="6126480"/>
            <a:ext cx="219456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AB728D-FE97-BBB3-3103-FB1096F0417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444766" y="6126480"/>
            <a:ext cx="1313294" cy="365125"/>
          </a:xfrm>
        </p:spPr>
        <p:txBody>
          <a:bodyPr/>
          <a:lstStyle/>
          <a:p>
            <a:fld id="{CEBAFC1B-AD29-C14A-91E0-0745420D0140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3097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497F40-707E-796F-73DC-2241DB51A1A9}"/>
              </a:ext>
            </a:extLst>
          </p:cNvPr>
          <p:cNvSpPr/>
          <p:nvPr/>
        </p:nvSpPr>
        <p:spPr>
          <a:xfrm>
            <a:off x="4693920" y="-1"/>
            <a:ext cx="749808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87A1B64-CA7C-74CC-8184-E144FC1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840480" cy="1664208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2315569"/>
            <a:ext cx="3840480" cy="3657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ACCC24-AAEE-1EBE-5C8A-D731F7EDF25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C2662-2578-560F-F095-F1A11F44A08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237744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CE15DD-1F7C-8AB3-8EFB-E573908E03A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218354" y="6126480"/>
            <a:ext cx="1079325" cy="365125"/>
          </a:xfrm>
        </p:spPr>
        <p:txBody>
          <a:bodyPr/>
          <a:lstStyle/>
          <a:p>
            <a:fld id="{BCA30940-2954-AA4F-9BFF-1013B5D668D8}" type="datetime1">
              <a:rPr lang="en-US" smtClean="0"/>
              <a:t>3/27/2026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156498" y="457200"/>
            <a:ext cx="6572925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131765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CF65BFA-D1C6-FAD3-7B5D-029C855B189E}"/>
              </a:ext>
            </a:extLst>
          </p:cNvPr>
          <p:cNvSpPr/>
          <p:nvPr/>
        </p:nvSpPr>
        <p:spPr>
          <a:xfrm>
            <a:off x="0" y="-1"/>
            <a:ext cx="653796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0" y="499533"/>
            <a:ext cx="4754880" cy="1328932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" y="457200"/>
            <a:ext cx="5626608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10400" y="1975104"/>
            <a:ext cx="4754880" cy="39319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8BE5B76-563B-3E92-FB3E-1D2C9717E8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10400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D520868-4C6A-1C68-6ECA-7B1457F096A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407996" y="6126480"/>
            <a:ext cx="283464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F3A40-40CC-8BCE-4C26-6B49E64D60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90220" y="6126480"/>
            <a:ext cx="1467840" cy="365125"/>
          </a:xfrm>
        </p:spPr>
        <p:txBody>
          <a:bodyPr/>
          <a:lstStyle/>
          <a:p>
            <a:fld id="{5A0B49E7-1C5B-AD4A-B8C0-4550FE0A0235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7034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298AE30-B0EC-6508-4AB4-7253892A47C9}"/>
              </a:ext>
            </a:extLst>
          </p:cNvPr>
          <p:cNvSpPr/>
          <p:nvPr/>
        </p:nvSpPr>
        <p:spPr>
          <a:xfrm>
            <a:off x="5516880" y="-1"/>
            <a:ext cx="667512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4593619" cy="128816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1" y="1920240"/>
            <a:ext cx="459349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F9C4D3-7A66-D54C-679E-5F2210D54F3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92DF43-22E2-E52D-1677-E2ECB5B988C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32004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BCC0E3-6C08-1723-74E8-C1EF05EFFE0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041314" y="6126480"/>
            <a:ext cx="1009377" cy="365125"/>
          </a:xfrm>
        </p:spPr>
        <p:txBody>
          <a:bodyPr/>
          <a:lstStyle/>
          <a:p>
            <a:fld id="{948C343A-B82F-4143-9348-1F135B2BF1BF}" type="datetime1">
              <a:rPr lang="en-US" smtClean="0"/>
              <a:t>3/27/2026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35040" y="457200"/>
            <a:ext cx="5661996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52145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4E9926E-1454-088A-DAEE-81D8FCE1A622}"/>
              </a:ext>
            </a:extLst>
          </p:cNvPr>
          <p:cNvSpPr/>
          <p:nvPr/>
        </p:nvSpPr>
        <p:spPr>
          <a:xfrm>
            <a:off x="0" y="-1"/>
            <a:ext cx="12192000" cy="34290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80757"/>
            <a:ext cx="3044954" cy="20116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3508" y="457200"/>
            <a:ext cx="11274552" cy="2528633"/>
          </a:xfrm>
          <a:blipFill dpi="0" rotWithShape="1">
            <a:blip r:embed="rId2">
              <a:alphaModFix amt="60000"/>
            </a:blip>
            <a:srcRect/>
            <a:stretch>
              <a:fillRect t="1" r="-233" b="-175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79669" y="3880758"/>
            <a:ext cx="7900851" cy="2011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A1C8-408E-D74D-B08B-E4740ED27994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6217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05840"/>
            <a:ext cx="3021873" cy="129763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1AA3CE2-FA19-A0C1-5803-D6CB70AE52C4}"/>
              </a:ext>
            </a:extLst>
          </p:cNvPr>
          <p:cNvSpPr/>
          <p:nvPr/>
        </p:nvSpPr>
        <p:spPr>
          <a:xfrm>
            <a:off x="0" y="3636524"/>
            <a:ext cx="12192000" cy="322147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6F2C2E6-D9FF-7960-30D4-3996CAF0E7A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11480" y="27432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16CECD4-053E-15EE-496E-9BA230A307A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274320"/>
            <a:ext cx="3724286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C77D76-068A-6817-DE61-41E5920B1A5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839459" y="274320"/>
            <a:ext cx="1918601" cy="365125"/>
          </a:xfrm>
        </p:spPr>
        <p:txBody>
          <a:bodyPr/>
          <a:lstStyle/>
          <a:p>
            <a:fld id="{74C1E1D0-99FC-0441-BDC2-0A5DDB99B607}" type="datetime1">
              <a:rPr lang="en-US" smtClean="0"/>
              <a:t>3/27/2026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53543" y="1005840"/>
            <a:ext cx="7904517" cy="21945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4004" y="4128448"/>
            <a:ext cx="11274056" cy="2285305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2" t="227" r="-270" b="-952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6583004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049D46-A039-8FE9-795E-B9A09588FB81}"/>
              </a:ext>
            </a:extLst>
          </p:cNvPr>
          <p:cNvSpPr/>
          <p:nvPr/>
        </p:nvSpPr>
        <p:spPr>
          <a:xfrm>
            <a:off x="0" y="-1"/>
            <a:ext cx="4886325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1751" y="514175"/>
            <a:ext cx="6400800" cy="131502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" y="457200"/>
            <a:ext cx="3952393" cy="59436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3108" y="1978488"/>
            <a:ext cx="6400800" cy="39319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3CD20-9BC1-4411-A4E2-3B37C24049B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312105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5AD34-905D-5BB9-666C-2F8C95D63BE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709702" y="6126480"/>
            <a:ext cx="3975211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4FBA4-81B9-2387-9280-85A1A169CC2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D2F5157-4209-D142-B123-F174FB18FA7D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7617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3B5BA68-BEB6-20D9-ED99-49AE2037C723}"/>
              </a:ext>
            </a:extLst>
          </p:cNvPr>
          <p:cNvSpPr/>
          <p:nvPr/>
        </p:nvSpPr>
        <p:spPr>
          <a:xfrm>
            <a:off x="7305675" y="-1"/>
            <a:ext cx="4886325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6428962" cy="114300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1737360"/>
            <a:ext cx="6428963" cy="4228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48AAF-8DE6-EAE0-C3BC-3EF1475AC6C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12C07-7A5F-BEB6-7A29-9DAB0CF47A6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BBFD0-0424-7C4B-20AF-00D4497D7F3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39443" y="6126480"/>
            <a:ext cx="2346720" cy="365125"/>
          </a:xfrm>
        </p:spPr>
        <p:txBody>
          <a:bodyPr/>
          <a:lstStyle/>
          <a:p>
            <a:fld id="{D4039460-34D4-104F-A87D-31820CDD6266}" type="datetime1">
              <a:rPr lang="en-US" smtClean="0"/>
              <a:t>3/27/2026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769731" y="457200"/>
            <a:ext cx="3958213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1764240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32688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" y="1737360"/>
            <a:ext cx="4812154" cy="4206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BFCA8-9BD5-0D66-6653-7B45B382C4F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02138-E28D-3ED2-F911-171BA61DEEF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310896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315DE3-263F-5B56-80FE-04252DA7AFC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949874" y="6126480"/>
            <a:ext cx="1273760" cy="365125"/>
          </a:xfrm>
        </p:spPr>
        <p:txBody>
          <a:bodyPr/>
          <a:lstStyle/>
          <a:p>
            <a:fld id="{1134199F-B77C-624E-8596-34C330D06B24}" type="datetime1">
              <a:rPr lang="en-US" smtClean="0"/>
              <a:t>3/27/2026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37360"/>
            <a:ext cx="6533071" cy="5120640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t="-4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151299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6589777" cy="932688"/>
          </a:xfrm>
        </p:spPr>
        <p:txBody>
          <a:bodyPr anchor="t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1737360"/>
            <a:ext cx="492918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1A5194B-746E-D0FD-A7D1-71D10560BCC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89759" y="1737360"/>
            <a:ext cx="5741992" cy="4207696"/>
          </a:xfrm>
          <a:custGeom>
            <a:avLst/>
            <a:gdLst>
              <a:gd name="connsiteX0" fmla="*/ 0 w 5560101"/>
              <a:gd name="connsiteY0" fmla="*/ 0 h 4074407"/>
              <a:gd name="connsiteX1" fmla="*/ 5560101 w 5560101"/>
              <a:gd name="connsiteY1" fmla="*/ 0 h 4074407"/>
              <a:gd name="connsiteX2" fmla="*/ 5560101 w 5560101"/>
              <a:gd name="connsiteY2" fmla="*/ 4074407 h 4074407"/>
              <a:gd name="connsiteX3" fmla="*/ 0 w 5560101"/>
              <a:gd name="connsiteY3" fmla="*/ 4074407 h 4074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0101" h="4074407">
                <a:moveTo>
                  <a:pt x="0" y="0"/>
                </a:moveTo>
                <a:lnTo>
                  <a:pt x="5560101" y="0"/>
                </a:lnTo>
                <a:lnTo>
                  <a:pt x="5560101" y="4074407"/>
                </a:lnTo>
                <a:lnTo>
                  <a:pt x="0" y="407440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A9E5AF-145E-4F1A-BB20-9409893575A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38992-9744-9F81-E393-2C3F1988DB6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D553C8-D720-0A9C-1422-FB597AA90E6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6D95950-DF64-8142-88A4-F8F59685720D}" type="datetime1">
              <a:rPr lang="en-US" smtClean="0"/>
              <a:t>3/27/2026</a:t>
            </a:fld>
            <a:endParaRPr lang="en-US"/>
          </a:p>
        </p:txBody>
      </p:sp>
      <p:pic>
        <p:nvPicPr>
          <p:cNvPr id="9" name="Picture 8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515AFBE3-40C6-81D7-9428-700F64A385D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00544" y="-10989"/>
            <a:ext cx="4160520" cy="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0034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9857233" cy="932688"/>
          </a:xfrm>
        </p:spPr>
        <p:txBody>
          <a:bodyPr anchor="t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737361"/>
            <a:ext cx="6533071" cy="5120640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b="-4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3255" y="1737360"/>
            <a:ext cx="4663440" cy="42976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937D0-8E8C-36F0-C09F-3935C5F5A18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98034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A5FE1-47F3-1838-9838-5F3981F5C02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495631" y="6126480"/>
            <a:ext cx="2818801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FADA45-5086-049B-5151-875044D0EB2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314432" y="6126480"/>
            <a:ext cx="1443628" cy="365125"/>
          </a:xfrm>
        </p:spPr>
        <p:txBody>
          <a:bodyPr/>
          <a:lstStyle/>
          <a:p>
            <a:fld id="{05030E4E-627B-D64F-876E-5B4D0895463B}" type="datetime1">
              <a:rPr lang="en-US" smtClean="0"/>
              <a:t>3/27/2026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749E5-FB47-A780-BB70-15427C5C9C7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6924" r="48863"/>
          <a:stretch>
            <a:fillRect/>
          </a:stretch>
        </p:blipFill>
        <p:spPr>
          <a:xfrm>
            <a:off x="10841171" y="-1694"/>
            <a:ext cx="1350829" cy="707766"/>
          </a:xfrm>
          <a:prstGeom prst="rect">
            <a:avLst/>
          </a:prstGeom>
        </p:spPr>
      </p:pic>
      <p:pic>
        <p:nvPicPr>
          <p:cNvPr id="7" name="Picture 6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CC4A5946-E946-3908-F594-36D825BAA61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6753" b="-3752"/>
          <a:stretch>
            <a:fillRect/>
          </a:stretch>
        </p:blipFill>
        <p:spPr>
          <a:xfrm rot="16200000" flipH="1">
            <a:off x="10305612" y="-161869"/>
            <a:ext cx="611235" cy="934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014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976" y="457200"/>
            <a:ext cx="7315200" cy="100584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06976" y="1554480"/>
            <a:ext cx="7315200" cy="4480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8CCFB6-66BF-D5A2-4EF3-833708DF04F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06976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ABAED9-FD69-CDB3-CE31-233F9E999A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904572" y="6126480"/>
            <a:ext cx="36576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8C4576-1D70-8D69-935F-F5841843BF2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EB7EF76-FB1E-EA44-B271-29D75F3FBB25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526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315200" cy="91440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1554480"/>
            <a:ext cx="7315200" cy="4480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5D31AD-BC5C-0681-77D2-AA2DD3FACC0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CFFF4-D46A-BAF9-7B12-CCCCD9D4B9E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3D3FC-835B-4DD5-6FB4-1C61B80E1E7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782614" y="6126480"/>
            <a:ext cx="1989786" cy="365125"/>
          </a:xfrm>
        </p:spPr>
        <p:txBody>
          <a:bodyPr/>
          <a:lstStyle/>
          <a:p>
            <a:fld id="{45042452-74AC-7E41-8CDA-7073C00E876C}" type="datetime1">
              <a:rPr lang="en-US" smtClean="0"/>
              <a:t>3/27/2026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74182" y="0"/>
            <a:ext cx="4017817" cy="6858000"/>
          </a:xfrm>
          <a:blipFill dpi="0" rotWithShape="1">
            <a:blip r:embed="rId2">
              <a:alphaModFix amt="60000"/>
            </a:blip>
            <a:srcRect/>
            <a:stretch>
              <a:fillRect l="-205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6397948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4564763" cy="1269482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1968816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00688" y="457200"/>
            <a:ext cx="6217920" cy="54752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6359-BBC3-9E40-B171-C99E9F4933E9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1489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57200"/>
            <a:ext cx="3540760" cy="131634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2089842"/>
            <a:ext cx="3540760" cy="385375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59" y="457200"/>
            <a:ext cx="7254239" cy="566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EBE4-268E-1643-A712-CC93702C9C05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1022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000" b="0" i="0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31070" y="457200"/>
            <a:ext cx="8129861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E66D84-D695-C745-96DB-748C5AC7D514}" type="datetime1">
              <a:rPr lang="en-US" smtClean="0"/>
              <a:t>3/27/2026</a:t>
            </a:fld>
            <a:endParaRPr lang="en-US"/>
          </a:p>
        </p:txBody>
      </p:sp>
      <p:pic>
        <p:nvPicPr>
          <p:cNvPr id="8" name="Picture 7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7937E1ED-1028-57A9-8653-199F587CAA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560320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80568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6152" y="4892040"/>
            <a:ext cx="9762068" cy="106070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000" b="0" i="0" spc="100" baseline="0">
                <a:solidFill>
                  <a:schemeClr val="tx2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438400" y="457200"/>
            <a:ext cx="7315200" cy="4535424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814E37-7324-6845-87AB-412490586DE2}" type="datetime1">
              <a:rPr lang="en-US" smtClean="0">
                <a:solidFill>
                  <a:schemeClr val="tx2"/>
                </a:solidFill>
              </a:rPr>
              <a:t>3/27/2026</a:t>
            </a:fld>
            <a:endParaRPr lang="en-US">
              <a:solidFill>
                <a:schemeClr val="tx2"/>
              </a:solidFill>
            </a:endParaRPr>
          </a:p>
        </p:txBody>
      </p:sp>
      <p:pic>
        <p:nvPicPr>
          <p:cNvPr id="8" name="Picture 7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0880C214-5B6A-CB20-C2B7-43282B9B19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560320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21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leaves in a circle&#10;&#10;AI-generated content may be incorrect.">
            <a:extLst>
              <a:ext uri="{FF2B5EF4-FFF2-40B4-BE49-F238E27FC236}">
                <a16:creationId xmlns:a16="http://schemas.microsoft.com/office/drawing/2014/main" id="{BF0F0DCE-304C-EF8B-B97E-382148327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28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4397696"/>
            <a:ext cx="5486400" cy="1463040"/>
          </a:xfrm>
        </p:spPr>
        <p:txBody>
          <a:bodyPr anchor="t" anchorCtr="0">
            <a:normAutofit/>
          </a:bodyPr>
          <a:lstStyle>
            <a:lvl1pPr algn="ctr">
              <a:lnSpc>
                <a:spcPct val="110000"/>
              </a:lnSpc>
              <a:defRPr sz="1800" b="0" i="0" spc="100" baseline="0">
                <a:solidFill>
                  <a:schemeClr val="tx2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74069" y="1171579"/>
            <a:ext cx="8043862" cy="356616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5000" b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425823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52600" y="365760"/>
            <a:ext cx="8686800" cy="5486400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1pPr>
            <a:lvl2pPr marL="228600" indent="0" algn="ctr">
              <a:lnSpc>
                <a:spcPct val="80000"/>
              </a:lnSpc>
              <a:buNone/>
              <a:defRPr sz="60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2pPr>
            <a:lvl3pPr marL="457200" indent="0" algn="ctr">
              <a:lnSpc>
                <a:spcPct val="80000"/>
              </a:lnSpc>
              <a:buNone/>
              <a:defRPr sz="54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3pPr>
            <a:lvl4pPr marL="685800" indent="0" algn="ctr">
              <a:lnSpc>
                <a:spcPct val="80000"/>
              </a:lnSpc>
              <a:buNone/>
              <a:defRPr sz="48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4pPr>
            <a:lvl5pPr marL="914400" indent="0" algn="ctr">
              <a:lnSpc>
                <a:spcPct val="80000"/>
              </a:lnSpc>
              <a:buNone/>
              <a:defRPr sz="44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944B1-A93B-F147-9A5A-D2620572B4B1}" type="datetime1">
              <a:rPr lang="en-US" smtClean="0"/>
              <a:t>3/27/2026</a:t>
            </a:fld>
            <a:endParaRPr lang="en-US"/>
          </a:p>
        </p:txBody>
      </p:sp>
      <p:pic>
        <p:nvPicPr>
          <p:cNvPr id="10" name="Picture 9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296154C5-7B40-49CB-E343-73980D8C709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9654540" y="3003334"/>
            <a:ext cx="4160520" cy="914400"/>
          </a:xfrm>
          <a:prstGeom prst="rect">
            <a:avLst/>
          </a:prstGeom>
        </p:spPr>
      </p:pic>
      <p:pic>
        <p:nvPicPr>
          <p:cNvPr id="12" name="Picture 11" descr="A blue leafy plant&#10;&#10;AI-generated content may be incorrect.">
            <a:extLst>
              <a:ext uri="{FF2B5EF4-FFF2-40B4-BE49-F238E27FC236}">
                <a16:creationId xmlns:a16="http://schemas.microsoft.com/office/drawing/2014/main" id="{C5608801-CE38-1990-EC36-5F382F3AC33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7073"/>
          <a:stretch>
            <a:fillRect/>
          </a:stretch>
        </p:blipFill>
        <p:spPr>
          <a:xfrm>
            <a:off x="0" y="157646"/>
            <a:ext cx="1757091" cy="1460378"/>
          </a:xfrm>
          <a:prstGeom prst="rect">
            <a:avLst/>
          </a:prstGeom>
        </p:spPr>
      </p:pic>
      <p:pic>
        <p:nvPicPr>
          <p:cNvPr id="13" name="Picture 12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497485C4-99A6-761F-6BC9-2157F7BE1AB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 flipH="1">
            <a:off x="-1163538" y="2885078"/>
            <a:ext cx="3361254" cy="103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18518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FF848890-CE01-9C1B-6EF2-542D922D1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0"/>
            <a:ext cx="703130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15024" y="1040528"/>
            <a:ext cx="5843035" cy="457200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80000"/>
              </a:lnSpc>
              <a:buNone/>
              <a:defRPr sz="48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  <a:lvl2pPr marL="228600" indent="0">
              <a:lnSpc>
                <a:spcPct val="80000"/>
              </a:lnSpc>
              <a:buNone/>
              <a:defRPr sz="44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2pPr>
            <a:lvl3pPr marL="457200" indent="0">
              <a:lnSpc>
                <a:spcPct val="80000"/>
              </a:lnSpc>
              <a:buNone/>
              <a:defRPr sz="40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3pPr>
            <a:lvl4pPr marL="685800" indent="0">
              <a:lnSpc>
                <a:spcPct val="80000"/>
              </a:lnSpc>
              <a:buNone/>
              <a:defRPr sz="36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4pPr>
            <a:lvl5pPr marL="914400" indent="0">
              <a:lnSpc>
                <a:spcPct val="80000"/>
              </a:lnSpc>
              <a:buNone/>
              <a:defRPr sz="32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06113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160B913-2D3E-D2F1-2DC5-E8D1EB38E455}"/>
              </a:ext>
            </a:extLst>
          </p:cNvPr>
          <p:cNvSpPr/>
          <p:nvPr/>
        </p:nvSpPr>
        <p:spPr>
          <a:xfrm>
            <a:off x="411480" y="408561"/>
            <a:ext cx="11346580" cy="54778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F6E1CB6-4A50-1364-430B-EF249B6D001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22960" y="1280160"/>
            <a:ext cx="10515600" cy="4114800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1pPr>
            <a:lvl2pPr marL="22860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2pPr>
            <a:lvl3pPr marL="45720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3pPr>
            <a:lvl4pPr marL="68580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4pPr>
            <a:lvl5pPr marL="91440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A1C0D-A5B5-3D43-825A-85FAF7F7BC22}" type="datetime1">
              <a:rPr lang="en-US" smtClean="0"/>
              <a:t>3/27/2026</a:t>
            </a:fld>
            <a:endParaRPr lang="en-US"/>
          </a:p>
        </p:txBody>
      </p:sp>
      <p:pic>
        <p:nvPicPr>
          <p:cNvPr id="9" name="Picture 8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1CCED1F3-3CEB-D840-3519-74AC605E8DC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4400" y="0"/>
            <a:ext cx="4160520" cy="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12300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D25D851B-A4D3-5C99-951A-68207FA268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0693" y="0"/>
            <a:ext cx="703130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5195516"/>
            <a:ext cx="5760720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 i="0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57200"/>
            <a:ext cx="5760720" cy="4579422"/>
          </a:xfrm>
        </p:spPr>
        <p:txBody>
          <a:bodyPr anchor="ctr" anchorCtr="0">
            <a:normAutofit/>
          </a:bodyPr>
          <a:lstStyle>
            <a:lvl1pPr marL="0" indent="-164592">
              <a:lnSpc>
                <a:spcPct val="80000"/>
              </a:lnSpc>
              <a:spcBef>
                <a:spcPts val="0"/>
              </a:spcBef>
              <a:buNone/>
              <a:defRPr sz="4400" cap="all" spc="0" baseline="0"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31796645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89600" y="4941517"/>
            <a:ext cx="5588000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 i="0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689600" y="1049867"/>
            <a:ext cx="5588000" cy="3657597"/>
          </a:xfrm>
        </p:spPr>
        <p:txBody>
          <a:bodyPr anchor="ctr" anchorCtr="0">
            <a:normAutofit/>
          </a:bodyPr>
          <a:lstStyle>
            <a:lvl1pPr marL="0" indent="-164592">
              <a:lnSpc>
                <a:spcPct val="80000"/>
              </a:lnSpc>
              <a:spcBef>
                <a:spcPts val="0"/>
              </a:spcBef>
              <a:buNone/>
              <a:defRPr sz="4800" cap="all" spc="0" baseline="0"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2D73AE9-869B-7BF3-50A5-234196163F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3FEB0EA-071D-4499-B42D-F2B8EA05084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B50E06B-939B-0AAF-0ECC-655004CFE61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7E73F5-CCA3-444E-8B15-361BEE3A4343}" type="datetime1">
              <a:rPr lang="en-US" smtClean="0"/>
              <a:t>3/27/2026</a:t>
            </a:fld>
            <a:endParaRPr lang="en-US"/>
          </a:p>
        </p:txBody>
      </p:sp>
      <p:pic>
        <p:nvPicPr>
          <p:cNvPr id="4" name="Picture 3" descr="A lemon on a branch&#10;&#10;AI-generated content may be incorrect.">
            <a:extLst>
              <a:ext uri="{FF2B5EF4-FFF2-40B4-BE49-F238E27FC236}">
                <a16:creationId xmlns:a16="http://schemas.microsoft.com/office/drawing/2014/main" id="{6C8943F9-BACC-FB6D-553E-E3ABEBDAF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077" y="935877"/>
            <a:ext cx="4131220" cy="464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43391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09800" y="4955722"/>
            <a:ext cx="7772400" cy="66947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800" b="0" i="0" spc="100" baseline="0">
                <a:solidFill>
                  <a:schemeClr val="tx2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209800" y="1344168"/>
            <a:ext cx="7772400" cy="3291840"/>
          </a:xfrm>
        </p:spPr>
        <p:txBody>
          <a:bodyPr anchor="ctr">
            <a:normAutofit/>
          </a:bodyPr>
          <a:lstStyle>
            <a:lvl1pPr marL="0" indent="-164592" algn="ctr">
              <a:lnSpc>
                <a:spcPct val="80000"/>
              </a:lnSpc>
              <a:spcBef>
                <a:spcPts val="0"/>
              </a:spcBef>
              <a:buNone/>
              <a:defRPr sz="4000" cap="all" spc="0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pic>
        <p:nvPicPr>
          <p:cNvPr id="10" name="Picture 9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E1FAE426-B259-9B7E-DA6B-E052E1FCE6B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1628"/>
          <a:stretch>
            <a:fillRect/>
          </a:stretch>
        </p:blipFill>
        <p:spPr>
          <a:xfrm flipH="1">
            <a:off x="1638457" y="-1"/>
            <a:ext cx="3509674" cy="1034177"/>
          </a:xfrm>
          <a:prstGeom prst="rect">
            <a:avLst/>
          </a:prstGeom>
        </p:spPr>
      </p:pic>
      <p:pic>
        <p:nvPicPr>
          <p:cNvPr id="11" name="Picture 10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0A0E2D79-EB43-8B87-7AC2-A0043A5E3F8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04153"/>
            <a:ext cx="1917700" cy="1346200"/>
          </a:xfrm>
          <a:prstGeom prst="rect">
            <a:avLst/>
          </a:prstGeom>
        </p:spPr>
      </p:pic>
      <p:pic>
        <p:nvPicPr>
          <p:cNvPr id="12" name="Picture 11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7373C030-FF01-D4D1-E8D8-0EE4E6036E1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 flipV="1">
            <a:off x="10171959" y="780706"/>
            <a:ext cx="2020041" cy="1418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10433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lue leaves in a circle&#10;&#10;AI-generated content may be incorrect.">
            <a:extLst>
              <a:ext uri="{FF2B5EF4-FFF2-40B4-BE49-F238E27FC236}">
                <a16:creationId xmlns:a16="http://schemas.microsoft.com/office/drawing/2014/main" id="{E981F3B3-629F-D680-2DF2-E8D2A2A6B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28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52800" y="4782298"/>
            <a:ext cx="5486400" cy="66947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800" b="0" i="0" spc="100" baseline="0">
                <a:solidFill>
                  <a:schemeClr val="tx2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804160" y="1344168"/>
            <a:ext cx="6583680" cy="3291840"/>
          </a:xfrm>
        </p:spPr>
        <p:txBody>
          <a:bodyPr anchor="ctr">
            <a:normAutofit/>
          </a:bodyPr>
          <a:lstStyle>
            <a:lvl1pPr marL="0" indent="-164592" algn="ctr">
              <a:lnSpc>
                <a:spcPct val="80000"/>
              </a:lnSpc>
              <a:spcBef>
                <a:spcPts val="0"/>
              </a:spcBef>
              <a:buNone/>
              <a:defRPr sz="4000" cap="all" spc="0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33949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AE60374-D5A7-578F-94DF-B3AE40A63D76}"/>
              </a:ext>
            </a:extLst>
          </p:cNvPr>
          <p:cNvSpPr/>
          <p:nvPr/>
        </p:nvSpPr>
        <p:spPr>
          <a:xfrm>
            <a:off x="411480" y="408561"/>
            <a:ext cx="11346580" cy="54778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A60FC988-C014-CA7D-7F26-4EDC152955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9838" y="4553078"/>
            <a:ext cx="5638800" cy="788610"/>
          </a:xfrm>
        </p:spPr>
        <p:txBody>
          <a:bodyPr/>
          <a:lstStyle>
            <a:lvl1pPr>
              <a:lnSpc>
                <a:spcPct val="120000"/>
              </a:lnSpc>
              <a:defRPr sz="1800" spc="100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4BC7C1D-C941-64F4-959E-B9487BF4CD0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579837" y="1047879"/>
            <a:ext cx="8483601" cy="3371850"/>
          </a:xfrm>
        </p:spPr>
        <p:txBody>
          <a:bodyPr anchor="ctr"/>
          <a:lstStyle>
            <a:lvl1pPr indent="0">
              <a:lnSpc>
                <a:spcPct val="80000"/>
              </a:lnSpc>
              <a:buNone/>
              <a:defRPr sz="5400" cap="all" baseline="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28BD-4B0C-2949-B92B-496E78197D17}" type="datetime1">
              <a:rPr lang="en-US" smtClean="0"/>
              <a:t>3/27/2026</a:t>
            </a:fld>
            <a:endParaRPr lang="en-US"/>
          </a:p>
        </p:txBody>
      </p:sp>
      <p:pic>
        <p:nvPicPr>
          <p:cNvPr id="9" name="Picture 8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AD9087A2-9DF4-E9FD-70DE-819B7480EA6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560320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768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2980446A-4C51-EF2C-7912-750EC880876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>
            <a:off x="7315200" y="-1"/>
            <a:ext cx="3361254" cy="10341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034176"/>
            <a:ext cx="11300859" cy="138898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200" y="2651760"/>
            <a:ext cx="11300860" cy="27731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6E4B0-8B14-9B4C-A31A-5987B81B3FF3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31852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CC57870-6258-3787-62B9-78CC66A2B053}"/>
              </a:ext>
            </a:extLst>
          </p:cNvPr>
          <p:cNvSpPr/>
          <p:nvPr/>
        </p:nvSpPr>
        <p:spPr>
          <a:xfrm>
            <a:off x="411480" y="408561"/>
            <a:ext cx="11346580" cy="54778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32720" cy="137160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651760"/>
            <a:ext cx="10332720" cy="27731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36A54-899C-E541-8E52-4AB7D9961575}" type="datetime1">
              <a:rPr lang="en-US" smtClean="0"/>
              <a:t>3/27/2026</a:t>
            </a:fld>
            <a:endParaRPr lang="en-US"/>
          </a:p>
        </p:txBody>
      </p:sp>
      <p:pic>
        <p:nvPicPr>
          <p:cNvPr id="7" name="Picture 6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DF688FE8-69D4-9BEF-4BAA-95000B6B06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4158274" y="5524901"/>
            <a:ext cx="6065596" cy="1333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76345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14400"/>
            <a:ext cx="5486400" cy="2514600"/>
          </a:xfrm>
        </p:spPr>
        <p:txBody>
          <a:bodyPr anchor="b" anchorCtr="0">
            <a:no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3582336"/>
            <a:ext cx="5486400" cy="2318402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A4A97-A7C4-9F40-8A0A-FE5948AA7EAD}" type="datetime1">
              <a:rPr lang="en-US" smtClean="0"/>
              <a:t>3/27/2026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38A79B-2A35-A3D9-A7ED-DE7607A5B87F}"/>
              </a:ext>
            </a:extLst>
          </p:cNvPr>
          <p:cNvSpPr/>
          <p:nvPr/>
        </p:nvSpPr>
        <p:spPr>
          <a:xfrm>
            <a:off x="7383790" y="914400"/>
            <a:ext cx="4389990" cy="475488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lemon on a branch&#10;&#10;AI-generated content may be incorrect.">
            <a:extLst>
              <a:ext uri="{FF2B5EF4-FFF2-40B4-BE49-F238E27FC236}">
                <a16:creationId xmlns:a16="http://schemas.microsoft.com/office/drawing/2014/main" id="{BCAD1063-90DD-E1BB-B6C8-CF21479CD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2114" y="553212"/>
            <a:ext cx="4911923" cy="552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86371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1825625"/>
            <a:ext cx="5394960" cy="4206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100" y="1825625"/>
            <a:ext cx="5394960" cy="4206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CCE39-E894-AE4B-8297-21AAF0EFFD0A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859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85735"/>
            <a:ext cx="539496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387600"/>
            <a:ext cx="5394960" cy="36576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3736" y="1685735"/>
            <a:ext cx="539496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100" y="2387600"/>
            <a:ext cx="5394960" cy="36576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DF8A-0D91-364D-A077-5FA6DB0BF384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103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144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60C67-8BBF-6B4F-9B47-BDE666336AA6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51950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4A657-91FB-5045-886C-E8C9E2D0FBD3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64329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4297680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590800"/>
            <a:ext cx="4297680" cy="3291840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457200"/>
            <a:ext cx="6645812" cy="539496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C984-B3DE-9046-AFE2-DCA5A31E4617}" type="datetime1">
              <a:rPr lang="en-US" smtClean="0"/>
              <a:t>3/27/2026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61241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5849492-8CEA-1782-4908-C537B7CD0034}"/>
              </a:ext>
            </a:extLst>
          </p:cNvPr>
          <p:cNvSpPr/>
          <p:nvPr/>
        </p:nvSpPr>
        <p:spPr>
          <a:xfrm>
            <a:off x="4659682" y="-1"/>
            <a:ext cx="7532318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788700" cy="176208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826137"/>
            <a:ext cx="3778112" cy="3017520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9077" y="6126480"/>
            <a:ext cx="237744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86517" y="6126480"/>
            <a:ext cx="1039521" cy="365125"/>
          </a:xfrm>
        </p:spPr>
        <p:txBody>
          <a:bodyPr/>
          <a:lstStyle/>
          <a:p>
            <a:fld id="{0265947F-1BAF-0347-867A-BE413595A34D}" type="datetime1">
              <a:rPr lang="en-US" smtClean="0"/>
              <a:t>3/27/2026</a:t>
            </a:fld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 hasCustomPrompt="1"/>
          </p:nvPr>
        </p:nvSpPr>
        <p:spPr>
          <a:xfrm>
            <a:off x="5073465" y="457200"/>
            <a:ext cx="6704753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619368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D69C9E-5EF9-BB75-4627-4DC5CC696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365125"/>
            <a:ext cx="1134658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A82400-D5E7-A68D-169F-2E18AE06F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1480" y="1825625"/>
            <a:ext cx="11346580" cy="40233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FF041-44CD-B171-7760-9BD4A44AFC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11480" y="6126480"/>
            <a:ext cx="36576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l" rtl="0">
              <a:defRPr sz="900" b="0" i="0" cap="all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78213-F4F4-5A28-3082-9883265461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9077" y="6126480"/>
            <a:ext cx="3698529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 rtl="0">
              <a:defRPr sz="900" b="0" i="0" cap="all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2940C-5E99-C9E6-92A2-229FA878BD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84913" y="6126480"/>
            <a:ext cx="20731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 b="0" i="0" cap="all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fld id="{F58F0028-8822-3F46-9369-4E11A89384E5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11" name="Freeform 10" hidden="1">
            <a:extLst>
              <a:ext uri="{FF2B5EF4-FFF2-40B4-BE49-F238E27FC236}">
                <a16:creationId xmlns:a16="http://schemas.microsoft.com/office/drawing/2014/main" id="{AD19C17A-2059-B291-5686-A6EE57749BB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0"/>
            <a:ext cx="12192000" cy="6858000"/>
          </a:xfrm>
          <a:custGeom>
            <a:avLst/>
            <a:gdLst>
              <a:gd name="csX0" fmla="*/ 457200 w 12192000"/>
              <a:gd name="csY0" fmla="*/ 457200 h 6858000"/>
              <a:gd name="csX1" fmla="*/ 457200 w 12192000"/>
              <a:gd name="csY1" fmla="*/ 6400800 h 6858000"/>
              <a:gd name="csX2" fmla="*/ 11734800 w 12192000"/>
              <a:gd name="csY2" fmla="*/ 6400800 h 6858000"/>
              <a:gd name="csX3" fmla="*/ 11734800 w 12192000"/>
              <a:gd name="csY3" fmla="*/ 457200 h 6858000"/>
              <a:gd name="csX4" fmla="*/ 0 w 12192000"/>
              <a:gd name="csY4" fmla="*/ 0 h 6858000"/>
              <a:gd name="csX5" fmla="*/ 457200 w 12192000"/>
              <a:gd name="csY5" fmla="*/ 0 h 6858000"/>
              <a:gd name="csX6" fmla="*/ 457200 w 12192000"/>
              <a:gd name="csY6" fmla="*/ 0 h 6858000"/>
              <a:gd name="csX7" fmla="*/ 12190476 w 12192000"/>
              <a:gd name="csY7" fmla="*/ 0 h 6858000"/>
              <a:gd name="csX8" fmla="*/ 12190476 w 12192000"/>
              <a:gd name="csY8" fmla="*/ 0 h 6858000"/>
              <a:gd name="csX9" fmla="*/ 12192000 w 12192000"/>
              <a:gd name="csY9" fmla="*/ 0 h 6858000"/>
              <a:gd name="csX10" fmla="*/ 12192000 w 12192000"/>
              <a:gd name="csY10" fmla="*/ 6858000 h 6858000"/>
              <a:gd name="csX11" fmla="*/ 12190476 w 12192000"/>
              <a:gd name="csY11" fmla="*/ 6858000 h 6858000"/>
              <a:gd name="csX12" fmla="*/ 11734800 w 12192000"/>
              <a:gd name="csY12" fmla="*/ 6858000 h 6858000"/>
              <a:gd name="csX13" fmla="*/ 457200 w 12192000"/>
              <a:gd name="csY13" fmla="*/ 6858000 h 6858000"/>
              <a:gd name="csX14" fmla="*/ 1525 w 12192000"/>
              <a:gd name="csY14" fmla="*/ 6858000 h 6858000"/>
              <a:gd name="csX15" fmla="*/ 0 w 12192000"/>
              <a:gd name="csY15" fmla="*/ 6858000 h 6858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</a:cxnLst>
            <a:rect l="l" t="t" r="r" b="b"/>
            <a:pathLst>
              <a:path w="12192000" h="6858000">
                <a:moveTo>
                  <a:pt x="457200" y="457200"/>
                </a:moveTo>
                <a:lnTo>
                  <a:pt x="457200" y="6400800"/>
                </a:lnTo>
                <a:lnTo>
                  <a:pt x="11734800" y="6400800"/>
                </a:lnTo>
                <a:lnTo>
                  <a:pt x="11734800" y="457200"/>
                </a:lnTo>
                <a:close/>
                <a:moveTo>
                  <a:pt x="0" y="0"/>
                </a:moveTo>
                <a:lnTo>
                  <a:pt x="457200" y="0"/>
                </a:lnTo>
                <a:lnTo>
                  <a:pt x="457200" y="0"/>
                </a:lnTo>
                <a:lnTo>
                  <a:pt x="12190476" y="0"/>
                </a:lnTo>
                <a:lnTo>
                  <a:pt x="12190476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12190476" y="6858000"/>
                </a:lnTo>
                <a:lnTo>
                  <a:pt x="11734800" y="6858000"/>
                </a:lnTo>
                <a:lnTo>
                  <a:pt x="457200" y="6858000"/>
                </a:lnTo>
                <a:lnTo>
                  <a:pt x="152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372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  <p:sldLayoutId id="2147483762" r:id="rId18"/>
    <p:sldLayoutId id="2147483763" r:id="rId19"/>
    <p:sldLayoutId id="2147483764" r:id="rId20"/>
    <p:sldLayoutId id="2147483765" r:id="rId21"/>
    <p:sldLayoutId id="2147483766" r:id="rId22"/>
    <p:sldLayoutId id="2147483767" r:id="rId23"/>
    <p:sldLayoutId id="2147483768" r:id="rId24"/>
    <p:sldLayoutId id="2147483769" r:id="rId25"/>
    <p:sldLayoutId id="2147483770" r:id="rId26"/>
    <p:sldLayoutId id="2147483771" r:id="rId27"/>
    <p:sldLayoutId id="2147483772" r:id="rId28"/>
    <p:sldLayoutId id="2147483773" r:id="rId29"/>
    <p:sldLayoutId id="2147483774" r:id="rId30"/>
    <p:sldLayoutId id="2147483775" r:id="rId31"/>
    <p:sldLayoutId id="2147483776" r:id="rId32"/>
    <p:sldLayoutId id="2147483777" r:id="rId33"/>
    <p:sldLayoutId id="2147483778" r:id="rId34"/>
    <p:sldLayoutId id="2147483779" r:id="rId35"/>
    <p:sldLayoutId id="2147483780" r:id="rId36"/>
    <p:sldLayoutId id="2147483781" r:id="rId37"/>
    <p:sldLayoutId id="2147483782" r:id="rId38"/>
    <p:sldLayoutId id="2147483783" r:id="rId39"/>
    <p:sldLayoutId id="2147483784" r:id="rId40"/>
    <p:sldLayoutId id="2147483785" r:id="rId41"/>
    <p:sldLayoutId id="2147483786" r:id="rId42"/>
    <p:sldLayoutId id="2147483787" r:id="rId43"/>
    <p:sldLayoutId id="2147483788" r:id="rId44"/>
    <p:sldLayoutId id="2147483789" r:id="rId45"/>
    <p:sldLayoutId id="2147483790" r:id="rId46"/>
    <p:sldLayoutId id="2147483791" r:id="rId47"/>
    <p:sldLayoutId id="2147483792" r:id="rId48"/>
    <p:sldLayoutId id="2147483793" r:id="rId49"/>
    <p:sldLayoutId id="2147483794" r:id="rId50"/>
    <p:sldLayoutId id="2147483795" r:id="rId51"/>
    <p:sldLayoutId id="2147483796" r:id="rId52"/>
    <p:sldLayoutId id="2147483797" r:id="rId53"/>
    <p:sldLayoutId id="2147483798" r:id="rId54"/>
    <p:sldLayoutId id="2147483799" r:id="rId55"/>
    <p:sldLayoutId id="2147483800" r:id="rId56"/>
    <p:sldLayoutId id="2147483801" r:id="rId57"/>
    <p:sldLayoutId id="2147483802" r:id="rId58"/>
    <p:sldLayoutId id="2147483803" r:id="rId59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200" baseline="0">
          <a:solidFill>
            <a:schemeClr val="tx1"/>
          </a:solidFill>
          <a:latin typeface="+mj-lt"/>
          <a:ea typeface="+mj-ea"/>
          <a:cs typeface="Urdu Typesetting" panose="03020402040406030203" pitchFamily="66" charset="-78"/>
        </a:defRPr>
      </a:lvl1pPr>
    </p:titleStyle>
    <p:bodyStyle>
      <a:lvl1pPr marL="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3pPr>
      <a:lvl4pPr marL="804672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4pPr>
      <a:lvl5pPr marL="1024128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2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E8883-E5FE-E3CC-5548-D0B60309A8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548640"/>
            <a:ext cx="4175760" cy="3657600"/>
          </a:xfrm>
        </p:spPr>
        <p:txBody>
          <a:bodyPr anchor="t">
            <a:normAutofit/>
          </a:bodyPr>
          <a:lstStyle/>
          <a:p>
            <a:r>
              <a:rPr lang="en-US"/>
              <a:t>Politics and Partnerships in Drug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F25FA-2413-30FF-DE0D-2AB5975547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4492488"/>
            <a:ext cx="4175760" cy="1411356"/>
          </a:xfrm>
        </p:spPr>
        <p:txBody>
          <a:bodyPr anchor="b">
            <a:normAutofit/>
          </a:bodyPr>
          <a:lstStyle/>
          <a:p>
            <a:r>
              <a:rPr lang="en-US"/>
              <a:t>Collaborative efforts shaping effective drug enforcement strategies</a:t>
            </a:r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17DE37E7-37E1-1678-E084-D38F7092BA7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11480" y="6126480"/>
            <a:ext cx="36576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0B778AE-8D30-EC43-B255-420E7914C179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E769E598-5CE4-7055-2957-420B5E28C76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09077" y="6126480"/>
            <a:ext cx="210312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sz="1200">
                <a:latin typeface="Urdu Typesetting"/>
                <a:cs typeface="Urdu Typesetting"/>
              </a:rPr>
              <a:t>Politics and Partnerships in Drug Policing</a:t>
            </a:r>
            <a:endParaRPr lang="en-US" sz="1200"/>
          </a:p>
        </p:txBody>
      </p:sp>
      <p:sp>
        <p:nvSpPr>
          <p:cNvPr id="13" name="Date Placeholder 5">
            <a:extLst>
              <a:ext uri="{FF2B5EF4-FFF2-40B4-BE49-F238E27FC236}">
                <a16:creationId xmlns:a16="http://schemas.microsoft.com/office/drawing/2014/main" id="{A010C948-FE36-2FBF-5A65-C689EC06FB2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006709" y="6126480"/>
            <a:ext cx="162625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4E3F07D-7317-3440-A531-3AA29DD45979}" type="datetime1">
              <a:rPr lang="en-US" smtClean="0"/>
              <a:pPr>
                <a:spcAft>
                  <a:spcPts val="600"/>
                </a:spcAft>
              </a:pPr>
              <a:t>3/27/2026</a:t>
            </a:fld>
            <a:endParaRPr lang="en-US"/>
          </a:p>
        </p:txBody>
      </p:sp>
      <p:pic>
        <p:nvPicPr>
          <p:cNvPr id="4" name="Picture 3" descr="Shot of two unrecognisable businesspeople shaking hands in an office">
            <a:extLst>
              <a:ext uri="{FF2B5EF4-FFF2-40B4-BE49-F238E27FC236}">
                <a16:creationId xmlns:a16="http://schemas.microsoft.com/office/drawing/2014/main" id="{5EB24217-FCDF-4A4D-82E8-55A7848D48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7360" y="830275"/>
            <a:ext cx="6187440" cy="51974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986864E-2F5C-E9D6-557D-AA382CFBCE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06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C8F8F-09FC-F412-B68C-57657BFE5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315200" cy="914400"/>
          </a:xfrm>
        </p:spPr>
        <p:txBody>
          <a:bodyPr anchor="b">
            <a:normAutofit/>
          </a:bodyPr>
          <a:lstStyle/>
          <a:p>
            <a:r>
              <a:rPr lang="en-US" sz="3300"/>
              <a:t>Political Influence on Drug Policing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108278-CA64-9E16-CC3C-061F223CBD9F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57200" y="1554480"/>
            <a:ext cx="7315200" cy="44805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Political Ideologies Shape Policy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Drug policing strategies reflect governments' ideological beliefs about crime, influencing enforcement and treatment priorities.</a:t>
            </a:r>
            <a:endParaRPr lang="en-GB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Funding and Election Cycles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Short election cycles drive focus on quick, reportable results like arrests rather than sustainable harm reduction.</a:t>
            </a:r>
            <a:endParaRPr lang="en-GB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Media and Public Perception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Media narratives shape public fear, influencing political decisions in drug policy more than empirical evidence.</a:t>
            </a:r>
            <a:endParaRPr lang="en-GB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/>
              <a:t>International Policy Constraints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UN treaties and international obligations define national drug classification and enforcement priorities.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52F0D2-8730-CA35-5F6B-EEF7808945D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11480" y="6126480"/>
            <a:ext cx="36576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10BF-1F55-2788-EC53-DFEB11804E3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3698529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Politics and Partnerships in Drug Policing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48AA7F-376D-D95B-6305-C02BD9D141D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782614" y="6126480"/>
            <a:ext cx="19897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CCCE39-E894-AE4B-8297-21AAF0EFFD0A}" type="datetime1">
              <a:rPr lang="en-US" smtClean="0"/>
              <a:pPr>
                <a:spcAft>
                  <a:spcPts val="600"/>
                </a:spcAft>
              </a:pPr>
              <a:t>3/27/2026</a:t>
            </a:fld>
            <a:endParaRPr lang="en-US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ABF39A3-BACA-C92A-9AD7-682F445170B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713" r="15521" b="-1"/>
          <a:stretch>
            <a:fillRect/>
          </a:stretch>
        </p:blipFill>
        <p:spPr>
          <a:xfrm>
            <a:off x="8174182" y="10"/>
            <a:ext cx="4017817" cy="6857990"/>
          </a:xfrm>
          <a:prstGeom prst="rect">
            <a:avLst/>
          </a:prstGeom>
          <a:noFill/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ACD0654-E534-174E-7C1F-D77A23552B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62022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59470-6A6E-6C6B-CD57-93BEC7012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315200" cy="914400"/>
          </a:xfrm>
        </p:spPr>
        <p:txBody>
          <a:bodyPr anchor="b">
            <a:normAutofit/>
          </a:bodyPr>
          <a:lstStyle/>
          <a:p>
            <a:r>
              <a:rPr lang="en-US" sz="3300"/>
              <a:t>Political Drivers and Narratives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A63D83-7227-DB75-AE2C-71825FA336A0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57200" y="1554480"/>
            <a:ext cx="7315200" cy="44805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Impact of Public Narratives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Public opinion shaped by media places pressure on politicians to take visible action on drug issues.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Visible Enforcement vs Treatment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Emphasis on enforcement often reduces funding for prevention and treatment services due to political priorities.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National Strategies and Funding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Political pressure drives funding for strategies like youth safety and knife crime, influencing policing priorities.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International Political Influence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Political ideologies shape drug policies internationally, affecting legalization and harm reduction approaches.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B95A6-BEB4-1266-931F-C5A48FE2A30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11480" y="6126480"/>
            <a:ext cx="36576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AF827-AB15-7751-3044-BDE6522C46F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3698529" cy="365125"/>
          </a:xfrm>
        </p:spPr>
        <p:txBody>
          <a:bodyPr anchor="ctr"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sz="1200">
                <a:latin typeface="Urdu Typesetting"/>
                <a:cs typeface="Urdu Typesetting"/>
              </a:rPr>
              <a:t>Politics and Partnerships in Drug Policing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BCA4E1-4145-D76E-19B9-C2C805DAAE4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782614" y="6126480"/>
            <a:ext cx="19897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CCCE39-E894-AE4B-8297-21AAF0EFFD0A}" type="datetime1">
              <a:rPr lang="en-US" smtClean="0"/>
              <a:pPr>
                <a:spcAft>
                  <a:spcPts val="600"/>
                </a:spcAft>
              </a:pPr>
              <a:t>3/27/2026</a:t>
            </a:fld>
            <a:endParaRPr lang="en-US"/>
          </a:p>
        </p:txBody>
      </p:sp>
      <p:pic>
        <p:nvPicPr>
          <p:cNvPr id="8" name="Content Placeholder 7" descr="shot of block letters">
            <a:extLst>
              <a:ext uri="{FF2B5EF4-FFF2-40B4-BE49-F238E27FC236}">
                <a16:creationId xmlns:a16="http://schemas.microsoft.com/office/drawing/2014/main" id="{753556E2-A58C-4C24-AAFE-389C3B4DB86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7055" r="33838" b="-1"/>
          <a:stretch>
            <a:fillRect/>
          </a:stretch>
        </p:blipFill>
        <p:spPr>
          <a:xfrm>
            <a:off x="8174182" y="10"/>
            <a:ext cx="4017817" cy="6857990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0B20DC3-613C-998C-4685-4B86C67D2B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76879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6655-6FA1-EDE5-7C6E-B026773A8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1005840"/>
          </a:xfrm>
        </p:spPr>
        <p:txBody>
          <a:bodyPr anchor="t">
            <a:normAutofit/>
          </a:bodyPr>
          <a:lstStyle/>
          <a:p>
            <a:r>
              <a:rPr lang="en-US"/>
              <a:t>Multi-Agency Partnership Roles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7A4946-4D1E-235A-99A9-F7B84F33D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1480" y="6126480"/>
            <a:ext cx="36576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3DE134-3E02-15A7-91C4-2E6476DF1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9077" y="6126480"/>
            <a:ext cx="3698529" cy="365125"/>
          </a:xfrm>
        </p:spPr>
        <p:txBody>
          <a:bodyPr anchor="ctr"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sz="1200">
                <a:latin typeface="Urdu Typesetting"/>
                <a:cs typeface="Urdu Typesetting"/>
              </a:rPr>
              <a:t>Politics and Partnerships in Drug Policing</a:t>
            </a:r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110DA3B-5D4D-54B0-F984-89C3D58C17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4913" y="6126480"/>
            <a:ext cx="207314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F2CF59F-16CF-294B-89B0-023DBFDF062C}" type="datetime1">
              <a:rPr lang="en-US" smtClean="0"/>
              <a:pPr>
                <a:spcAft>
                  <a:spcPts val="600"/>
                </a:spcAft>
              </a:pPr>
              <a:t>3/27/2026</a:t>
            </a:fld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563FC6F-A58C-424F-9AD7-6BB450C756A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888982"/>
          <a:ext cx="11274553" cy="362868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4675575">
                  <a:extLst>
                    <a:ext uri="{9D8B030D-6E8A-4147-A177-3AD203B41FA5}">
                      <a16:colId xmlns:a16="http://schemas.microsoft.com/office/drawing/2014/main" val="2006688443"/>
                    </a:ext>
                  </a:extLst>
                </a:gridCol>
                <a:gridCol w="6598978">
                  <a:extLst>
                    <a:ext uri="{9D8B030D-6E8A-4147-A177-3AD203B41FA5}">
                      <a16:colId xmlns:a16="http://schemas.microsoft.com/office/drawing/2014/main" val="822950588"/>
                    </a:ext>
                  </a:extLst>
                </a:gridCol>
              </a:tblGrid>
              <a:tr h="6493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 b="1" cap="all" spc="150">
                          <a:solidFill>
                            <a:schemeClr val="tx1"/>
                          </a:solidFill>
                        </a:rPr>
                        <a:t>Partner Agency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noFill/>
                      <a:prstDash val="soli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 b="1" cap="all" spc="150">
                          <a:solidFill>
                            <a:schemeClr val="tx1"/>
                          </a:solidFill>
                        </a:rPr>
                        <a:t>Key Contribution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</a:lnL>
                    <a:lnR w="12700" cmpd="sng">
                      <a:noFill/>
                    </a:lnR>
                    <a:lnT w="6350" cap="flat" cmpd="sng" algn="ctr">
                      <a:noFill/>
                      <a:prstDash val="solid"/>
                    </a:lnT>
                    <a:lnB w="19050" cap="flat" cmpd="sng" algn="ctr">
                      <a:noFill/>
                      <a:prstDash val="soli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232512"/>
                  </a:ext>
                </a:extLst>
              </a:tr>
              <a:tr h="595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Health Services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</a:rPr>
                        <a:t>Substance misuse treatment, overdose data, mental health insight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0508543"/>
                  </a:ext>
                </a:extLst>
              </a:tr>
              <a:tr h="595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Social Care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Safeguarding assessments, exploitation monitoring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7355950"/>
                  </a:ext>
                </a:extLst>
              </a:tr>
              <a:tr h="595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Education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</a:rPr>
                        <a:t>Early warning signs, attendance patterns, youth support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5660835"/>
                  </a:ext>
                </a:extLst>
              </a:tr>
              <a:tr h="595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Housing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</a:rPr>
                        <a:t>Identification of cuckooing, community risk management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619990"/>
                  </a:ext>
                </a:extLst>
              </a:tr>
              <a:tr h="5958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</a:rPr>
                        <a:t>Probation/Prisons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</a:rPr>
                        <a:t>Risk management of offenders, rehabilitation pathways</a:t>
                      </a:r>
                    </a:p>
                  </a:txBody>
                  <a:tcPr marL="160561" marR="160561" marT="160561" marB="16056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840483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97961D8A-3229-32F3-22C2-A9F54B598C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36220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A5AC9-75DC-714B-F8A5-4AACA5E6F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4564763" cy="1269482"/>
          </a:xfrm>
        </p:spPr>
        <p:txBody>
          <a:bodyPr anchor="t">
            <a:normAutofit/>
          </a:bodyPr>
          <a:lstStyle/>
          <a:p>
            <a:r>
              <a:rPr lang="en-US"/>
              <a:t>County Lines and Partnership Responses</a:t>
            </a:r>
          </a:p>
        </p:txBody>
      </p:sp>
      <p:pic>
        <p:nvPicPr>
          <p:cNvPr id="8" name="Content Placeholder 7" descr="Leadership, Skill, Business, Business Strategy, Searching">
            <a:extLst>
              <a:ext uri="{FF2B5EF4-FFF2-40B4-BE49-F238E27FC236}">
                <a16:creationId xmlns:a16="http://schemas.microsoft.com/office/drawing/2014/main" id="{9758DAF6-4E66-433B-ABC8-83B9EE75C58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4388" r="20256" b="-1"/>
          <a:stretch>
            <a:fillRect/>
          </a:stretch>
        </p:blipFill>
        <p:spPr>
          <a:xfrm>
            <a:off x="457200" y="1968816"/>
            <a:ext cx="4564763" cy="3963682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83A83D-D613-ED1D-ADB3-CF600709C5A2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500688" y="457200"/>
            <a:ext cx="6217920" cy="5475298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Multi-Agency Collaboration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Effective county lines response depends on police, social care, education, and health agencies working together to share intelligence and coordinate interventions.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Safeguarding Focus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Children and vulnerable adults involved are viewed through a safeguarding lens, </a:t>
            </a:r>
            <a:r>
              <a:rPr dirty="0" err="1"/>
              <a:t>emphasi</a:t>
            </a:r>
            <a:r>
              <a:rPr lang="en-GB" dirty="0"/>
              <a:t>s</a:t>
            </a:r>
            <a:r>
              <a:rPr dirty="0" err="1"/>
              <a:t>ing</a:t>
            </a:r>
            <a:r>
              <a:rPr dirty="0"/>
              <a:t> protection over punishment under the Modern Slavery Act.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Challenges and Barriers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Data-sharing issues, workload differences, and limited resources can hinder partnership effectiveness in tackling county lines operations.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Multi-Agency Safeguarding Hubs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MASH facilitates real-time information sharing and joint decision-making, exemplifying an effective coordinated safeguarding response.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D975FD-BFC5-5198-0235-CED5669F2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1480" y="6126480"/>
            <a:ext cx="36576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82951B-4DBA-1771-AA3A-238F12C49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9077" y="6126480"/>
            <a:ext cx="3698529" cy="365125"/>
          </a:xfrm>
        </p:spPr>
        <p:txBody>
          <a:bodyPr anchor="ctr"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sz="1200">
                <a:latin typeface="Urdu Typesetting"/>
                <a:cs typeface="Urdu Typesetting"/>
              </a:rPr>
              <a:t>Politics and Partnerships in Drug Policing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279F43-2A2D-1B6B-DB22-C27554180B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4913" y="6126480"/>
            <a:ext cx="207314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CCCE39-E894-AE4B-8297-21AAF0EFFD0A}" type="datetime1">
              <a:rPr lang="en-US" smtClean="0"/>
              <a:pPr>
                <a:spcAft>
                  <a:spcPts val="600"/>
                </a:spcAft>
              </a:pPr>
              <a:t>3/27/2026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EED64A-CCA9-4ECE-AE91-F84A80751D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7996" y="59148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47002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9343A-1519-94C2-CF17-23F4C3A74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315200" cy="914400"/>
          </a:xfrm>
        </p:spPr>
        <p:txBody>
          <a:bodyPr anchor="b">
            <a:normAutofit/>
          </a:bodyPr>
          <a:lstStyle/>
          <a:p>
            <a:r>
              <a:rPr lang="en-US" sz="3300"/>
              <a:t>Interaction Between Politics and Partnerships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B9C1A4-4CA4-1656-C941-A83E6C5E61C8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57200" y="1554480"/>
            <a:ext cx="7315200" cy="44805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Political Influence on Policing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Political decisions shape funding, responsibilities, and priorities, directly affecting drug policing and partnership capacity.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Impact of Funding Changes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Cuts to drug treatment budgets increase pressure on emergency services and challenge long-term support for individuals in crisis.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Role of Partnerships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Partnerships enhance multi-agency cooperation, balancing political agendas with evidence-based, sustainable harm reduction strategies.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Long-term Strategic Approach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Sustainable drug harm reduction requires consistent political commitment and long-term investment in prevention and community resilience.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489E62-DEBD-47A2-820B-399CC982C63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11480" y="6126480"/>
            <a:ext cx="36576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33089A-B3AE-7989-44A4-06D9A45C1C4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3698529" cy="365125"/>
          </a:xfrm>
        </p:spPr>
        <p:txBody>
          <a:bodyPr anchor="ctr"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sz="1200">
                <a:latin typeface="Urdu Typesetting"/>
                <a:cs typeface="Urdu Typesetting"/>
              </a:rPr>
              <a:t>Politics and Partnerships in Drug Policing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8BAE6A-3CF7-09D0-011D-0BE2E909E81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782614" y="6126480"/>
            <a:ext cx="198978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CCCE39-E894-AE4B-8297-21AAF0EFFD0A}" type="datetime1">
              <a:rPr lang="en-US" smtClean="0"/>
              <a:pPr>
                <a:spcAft>
                  <a:spcPts val="600"/>
                </a:spcAft>
              </a:pPr>
              <a:t>3/27/2026</a:t>
            </a:fld>
            <a:endParaRPr lang="en-US"/>
          </a:p>
        </p:txBody>
      </p:sp>
      <p:pic>
        <p:nvPicPr>
          <p:cNvPr id="8" name="Content Placeholder 7" descr="Business presentation give by a mature woman.">
            <a:extLst>
              <a:ext uri="{FF2B5EF4-FFF2-40B4-BE49-F238E27FC236}">
                <a16:creationId xmlns:a16="http://schemas.microsoft.com/office/drawing/2014/main" id="{110EA571-76AF-462C-A9D3-B70E0A5DA30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2791" r="24294"/>
          <a:stretch>
            <a:fillRect/>
          </a:stretch>
        </p:blipFill>
        <p:spPr>
          <a:xfrm>
            <a:off x="8174182" y="10"/>
            <a:ext cx="4017817" cy="6857990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DE4D0BE-8EF5-CA21-FC6B-4021F25B1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7995" y="59148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11594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Roman fresco">
  <a:themeElements>
    <a:clrScheme name="Roman Fresco">
      <a:dk1>
        <a:srgbClr val="000000"/>
      </a:dk1>
      <a:lt1>
        <a:srgbClr val="FFFFFF"/>
      </a:lt1>
      <a:dk2>
        <a:srgbClr val="000221"/>
      </a:dk2>
      <a:lt2>
        <a:srgbClr val="F3ECE1"/>
      </a:lt2>
      <a:accent1>
        <a:srgbClr val="11338A"/>
      </a:accent1>
      <a:accent2>
        <a:srgbClr val="E6B916"/>
      </a:accent2>
      <a:accent3>
        <a:srgbClr val="11338A"/>
      </a:accent3>
      <a:accent4>
        <a:srgbClr val="B9D2DF"/>
      </a:accent4>
      <a:accent5>
        <a:srgbClr val="412D2B"/>
      </a:accent5>
      <a:accent6>
        <a:srgbClr val="DB4C3F"/>
      </a:accent6>
      <a:hlink>
        <a:srgbClr val="467886"/>
      </a:hlink>
      <a:folHlink>
        <a:srgbClr val="96607D"/>
      </a:folHlink>
    </a:clrScheme>
    <a:fontScheme name="Custom 81">
      <a:majorFont>
        <a:latin typeface="Urdu Typesetting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Roman Fresco_win32_EF_v3" id="{30A92FB8-B8E2-4F27-ACA7-4493C6097E8E}" vid="{A3B0A0BE-0874-4DF1-BFEB-6232807D4FE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CC0A7E9-1715-433B-8855-F7DBB272AEE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8F5451F-E621-486E-8A64-50FEB3855E59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78BD2F9-1572-4D37-B8FD-8AA9FD060A8C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1822</Words>
  <Application>Microsoft Office PowerPoint</Application>
  <PresentationFormat>Widescreen</PresentationFormat>
  <Paragraphs>133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Roman fresco</vt:lpstr>
      <vt:lpstr>Politics and Partnerships in Drug Policing</vt:lpstr>
      <vt:lpstr>Political Influence on Drug Policing</vt:lpstr>
      <vt:lpstr>Political Drivers and Narratives</vt:lpstr>
      <vt:lpstr>Multi-Agency Partnership Roles</vt:lpstr>
      <vt:lpstr>County Lines and Partnership Responses</vt:lpstr>
      <vt:lpstr>Interaction Between Politics and Partnerships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Justin Evans</cp:lastModifiedBy>
  <cp:revision>23</cp:revision>
  <dcterms:created xsi:type="dcterms:W3CDTF">2025-12-03T20:13:21Z</dcterms:created>
  <dcterms:modified xsi:type="dcterms:W3CDTF">2026-03-27T10:54:01Z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