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xml" ContentType="application/vnd.openxmlformats-officedocument.presentationml.notesSlide+xml"/>
  <Override PartName="/ppt/comments/modernComment_111_F8D217D2.xml" ContentType="application/vnd.ms-powerpoint.comments+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70" r:id="rId1"/>
  </p:sldMasterIdLst>
  <p:notesMasterIdLst>
    <p:notesMasterId r:id="rId34"/>
  </p:notesMasterIdLst>
  <p:sldIdLst>
    <p:sldId id="256" r:id="rId2"/>
    <p:sldId id="275" r:id="rId3"/>
    <p:sldId id="288" r:id="rId4"/>
    <p:sldId id="272" r:id="rId5"/>
    <p:sldId id="260" r:id="rId6"/>
    <p:sldId id="264" r:id="rId7"/>
    <p:sldId id="265" r:id="rId8"/>
    <p:sldId id="279" r:id="rId9"/>
    <p:sldId id="280" r:id="rId10"/>
    <p:sldId id="266" r:id="rId11"/>
    <p:sldId id="261" r:id="rId12"/>
    <p:sldId id="257" r:id="rId13"/>
    <p:sldId id="276" r:id="rId14"/>
    <p:sldId id="277" r:id="rId15"/>
    <p:sldId id="285" r:id="rId16"/>
    <p:sldId id="278" r:id="rId17"/>
    <p:sldId id="262" r:id="rId18"/>
    <p:sldId id="281" r:id="rId19"/>
    <p:sldId id="284" r:id="rId20"/>
    <p:sldId id="282" r:id="rId21"/>
    <p:sldId id="283" r:id="rId22"/>
    <p:sldId id="267" r:id="rId23"/>
    <p:sldId id="269" r:id="rId24"/>
    <p:sldId id="286" r:id="rId25"/>
    <p:sldId id="270" r:id="rId26"/>
    <p:sldId id="271" r:id="rId27"/>
    <p:sldId id="263" r:id="rId28"/>
    <p:sldId id="287" r:id="rId29"/>
    <p:sldId id="273" r:id="rId30"/>
    <p:sldId id="274" r:id="rId31"/>
    <p:sldId id="258" r:id="rId32"/>
    <p:sldId id="268" r:id="rId3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880C5E90-4D4D-495C-CE17-744C9F84D1C1}" name="Joanne Davies (Yr Athrofa)" initials="JD(A" userId="S::j.davies1@uwtsd.ac.uk::7d35233f-6d70-4aad-b960-8c083fbd221c"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24522B-6126-928C-C918-2E4D929B91AE}" v="4" dt="2023-03-03T12:48:03.844"/>
    <p1510:client id="{6249B6B4-774D-72D8-D8D1-C004F7235169}" v="3900" dt="2023-03-01T19:36:00.916"/>
    <p1510:client id="{8932EAA5-47B9-A119-6520-3B350C046814}" v="517" dt="2023-03-02T19:42:45.708"/>
    <p1510:client id="{C1C4439E-6FB9-3B40-B305-1560242BC903}" v="8" dt="2023-03-02T10:14:25.278"/>
    <p1510:client id="{CF57DB63-A6BA-41A8-2DE6-23650B15007D}" v="210" dt="2023-03-01T22:43:57.652"/>
    <p1510:client id="{FDDB3505-880C-4FE6-91C9-DD3A3AEC5FDE}" v="4" dt="2023-03-02T12:00:21.48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96" d="100"/>
          <a:sy n="96" d="100"/>
        </p:scale>
        <p:origin x="96" y="6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8/10/relationships/authors" Targe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bina Masih (2015962)" userId="S::2015962@student.uwtsd.ac.uk::2f40da68-98dd-4ef1-a20b-9b6e4960cd4f" providerId="AD" clId="Web-{9A6EC2C9-BE3F-05FC-5623-926DE2BB4027}"/>
    <pc:docChg chg="addSld delSld modSld">
      <pc:chgData name="Sabina Masih (2015962)" userId="S::2015962@student.uwtsd.ac.uk::2f40da68-98dd-4ef1-a20b-9b6e4960cd4f" providerId="AD" clId="Web-{9A6EC2C9-BE3F-05FC-5623-926DE2BB4027}" dt="2023-02-28T01:17:44.359" v="638"/>
      <pc:docMkLst>
        <pc:docMk/>
      </pc:docMkLst>
      <pc:sldChg chg="modSp">
        <pc:chgData name="Sabina Masih (2015962)" userId="S::2015962@student.uwtsd.ac.uk::2f40da68-98dd-4ef1-a20b-9b6e4960cd4f" providerId="AD" clId="Web-{9A6EC2C9-BE3F-05FC-5623-926DE2BB4027}" dt="2023-02-28T00:49:48.823" v="550" actId="1076"/>
        <pc:sldMkLst>
          <pc:docMk/>
          <pc:sldMk cId="3932499603" sldId="258"/>
        </pc:sldMkLst>
        <pc:spChg chg="mod">
          <ac:chgData name="Sabina Masih (2015962)" userId="S::2015962@student.uwtsd.ac.uk::2f40da68-98dd-4ef1-a20b-9b6e4960cd4f" providerId="AD" clId="Web-{9A6EC2C9-BE3F-05FC-5623-926DE2BB4027}" dt="2023-02-28T00:45:16.607" v="445" actId="1076"/>
          <ac:spMkLst>
            <pc:docMk/>
            <pc:sldMk cId="3932499603" sldId="258"/>
            <ac:spMk id="2" creationId="{54D5EEE3-8619-5B7A-1C45-E3BBA151F879}"/>
          </ac:spMkLst>
        </pc:spChg>
        <pc:spChg chg="mod">
          <ac:chgData name="Sabina Masih (2015962)" userId="S::2015962@student.uwtsd.ac.uk::2f40da68-98dd-4ef1-a20b-9b6e4960cd4f" providerId="AD" clId="Web-{9A6EC2C9-BE3F-05FC-5623-926DE2BB4027}" dt="2023-02-28T00:49:48.823" v="550" actId="1076"/>
          <ac:spMkLst>
            <pc:docMk/>
            <pc:sldMk cId="3932499603" sldId="258"/>
            <ac:spMk id="3" creationId="{6DE67D22-3A0A-B848-9E39-6D04D37663E2}"/>
          </ac:spMkLst>
        </pc:spChg>
      </pc:sldChg>
      <pc:sldChg chg="addSp delSp modSp mod setBg setClrOvrMap">
        <pc:chgData name="Sabina Masih (2015962)" userId="S::2015962@student.uwtsd.ac.uk::2f40da68-98dd-4ef1-a20b-9b6e4960cd4f" providerId="AD" clId="Web-{9A6EC2C9-BE3F-05FC-5623-926DE2BB4027}" dt="2023-02-28T00:55:31.854" v="558"/>
        <pc:sldMkLst>
          <pc:docMk/>
          <pc:sldMk cId="4072591709" sldId="259"/>
        </pc:sldMkLst>
        <pc:spChg chg="mod">
          <ac:chgData name="Sabina Masih (2015962)" userId="S::2015962@student.uwtsd.ac.uk::2f40da68-98dd-4ef1-a20b-9b6e4960cd4f" providerId="AD" clId="Web-{9A6EC2C9-BE3F-05FC-5623-926DE2BB4027}" dt="2023-02-28T00:55:31.854" v="558"/>
          <ac:spMkLst>
            <pc:docMk/>
            <pc:sldMk cId="4072591709" sldId="259"/>
            <ac:spMk id="2" creationId="{0AB9A014-DFA4-9348-6A0D-960E73594843}"/>
          </ac:spMkLst>
        </pc:spChg>
        <pc:spChg chg="add del">
          <ac:chgData name="Sabina Masih (2015962)" userId="S::2015962@student.uwtsd.ac.uk::2f40da68-98dd-4ef1-a20b-9b6e4960cd4f" providerId="AD" clId="Web-{9A6EC2C9-BE3F-05FC-5623-926DE2BB4027}" dt="2023-02-28T00:55:31.854" v="558"/>
          <ac:spMkLst>
            <pc:docMk/>
            <pc:sldMk cId="4072591709" sldId="259"/>
            <ac:spMk id="3" creationId="{E115ADC2-A705-D084-73BD-10CC9815A7BD}"/>
          </ac:spMkLst>
        </pc:spChg>
        <pc:spChg chg="add del">
          <ac:chgData name="Sabina Masih (2015962)" userId="S::2015962@student.uwtsd.ac.uk::2f40da68-98dd-4ef1-a20b-9b6e4960cd4f" providerId="AD" clId="Web-{9A6EC2C9-BE3F-05FC-5623-926DE2BB4027}" dt="2023-02-28T00:55:31.854" v="558"/>
          <ac:spMkLst>
            <pc:docMk/>
            <pc:sldMk cId="4072591709" sldId="259"/>
            <ac:spMk id="8" creationId="{5BE0789E-91A7-4246-978E-A17FE1BF952A}"/>
          </ac:spMkLst>
        </pc:spChg>
        <pc:spChg chg="add del">
          <ac:chgData name="Sabina Masih (2015962)" userId="S::2015962@student.uwtsd.ac.uk::2f40da68-98dd-4ef1-a20b-9b6e4960cd4f" providerId="AD" clId="Web-{9A6EC2C9-BE3F-05FC-5623-926DE2BB4027}" dt="2023-02-28T00:55:31.854" v="558"/>
          <ac:spMkLst>
            <pc:docMk/>
            <pc:sldMk cId="4072591709" sldId="259"/>
            <ac:spMk id="24" creationId="{15EDA122-4530-45D2-A70A-B1A967AAE566}"/>
          </ac:spMkLst>
        </pc:spChg>
        <pc:spChg chg="add del">
          <ac:chgData name="Sabina Masih (2015962)" userId="S::2015962@student.uwtsd.ac.uk::2f40da68-98dd-4ef1-a20b-9b6e4960cd4f" providerId="AD" clId="Web-{9A6EC2C9-BE3F-05FC-5623-926DE2BB4027}" dt="2023-02-28T00:55:31.854" v="558"/>
          <ac:spMkLst>
            <pc:docMk/>
            <pc:sldMk cId="4072591709" sldId="259"/>
            <ac:spMk id="26" creationId="{9782F52E-0F94-4BFC-9F89-B054DDEAB9EF}"/>
          </ac:spMkLst>
        </pc:spChg>
        <pc:spChg chg="add del">
          <ac:chgData name="Sabina Masih (2015962)" userId="S::2015962@student.uwtsd.ac.uk::2f40da68-98dd-4ef1-a20b-9b6e4960cd4f" providerId="AD" clId="Web-{9A6EC2C9-BE3F-05FC-5623-926DE2BB4027}" dt="2023-02-28T00:55:31.854" v="558"/>
          <ac:spMkLst>
            <pc:docMk/>
            <pc:sldMk cId="4072591709" sldId="259"/>
            <ac:spMk id="32" creationId="{A3D9AEEE-1CCD-43C0-BA3E-16D60A6E23C0}"/>
          </ac:spMkLst>
        </pc:spChg>
        <pc:spChg chg="add del">
          <ac:chgData name="Sabina Masih (2015962)" userId="S::2015962@student.uwtsd.ac.uk::2f40da68-98dd-4ef1-a20b-9b6e4960cd4f" providerId="AD" clId="Web-{9A6EC2C9-BE3F-05FC-5623-926DE2BB4027}" dt="2023-02-28T00:55:31.854" v="558"/>
          <ac:spMkLst>
            <pc:docMk/>
            <pc:sldMk cId="4072591709" sldId="259"/>
            <ac:spMk id="34" creationId="{60F880A6-33D3-4EEC-A780-B73559B9F24C}"/>
          </ac:spMkLst>
        </pc:spChg>
        <pc:spChg chg="add del">
          <ac:chgData name="Sabina Masih (2015962)" userId="S::2015962@student.uwtsd.ac.uk::2f40da68-98dd-4ef1-a20b-9b6e4960cd4f" providerId="AD" clId="Web-{9A6EC2C9-BE3F-05FC-5623-926DE2BB4027}" dt="2023-02-28T00:55:31.854" v="558"/>
          <ac:spMkLst>
            <pc:docMk/>
            <pc:sldMk cId="4072591709" sldId="259"/>
            <ac:spMk id="36" creationId="{2C6246ED-0535-4496-A8F6-1E80CC4EB853}"/>
          </ac:spMkLst>
        </pc:spChg>
        <pc:grpChg chg="add del">
          <ac:chgData name="Sabina Masih (2015962)" userId="S::2015962@student.uwtsd.ac.uk::2f40da68-98dd-4ef1-a20b-9b6e4960cd4f" providerId="AD" clId="Web-{9A6EC2C9-BE3F-05FC-5623-926DE2BB4027}" dt="2023-02-28T00:55:31.854" v="558"/>
          <ac:grpSpMkLst>
            <pc:docMk/>
            <pc:sldMk cId="4072591709" sldId="259"/>
            <ac:grpSpMk id="10" creationId="{3C6C0BD2-8B3C-4042-B4EE-5DB7665A3736}"/>
          </ac:grpSpMkLst>
        </pc:grpChg>
        <pc:graphicFrameChg chg="add del">
          <ac:chgData name="Sabina Masih (2015962)" userId="S::2015962@student.uwtsd.ac.uk::2f40da68-98dd-4ef1-a20b-9b6e4960cd4f" providerId="AD" clId="Web-{9A6EC2C9-BE3F-05FC-5623-926DE2BB4027}" dt="2023-02-28T00:55:31.854" v="558"/>
          <ac:graphicFrameMkLst>
            <pc:docMk/>
            <pc:sldMk cId="4072591709" sldId="259"/>
            <ac:graphicFrameMk id="28" creationId="{530D2FD4-3847-29F4-E8C9-D4185A4EF86A}"/>
          </ac:graphicFrameMkLst>
        </pc:graphicFrameChg>
      </pc:sldChg>
      <pc:sldChg chg="modSp">
        <pc:chgData name="Sabina Masih (2015962)" userId="S::2015962@student.uwtsd.ac.uk::2f40da68-98dd-4ef1-a20b-9b6e4960cd4f" providerId="AD" clId="Web-{9A6EC2C9-BE3F-05FC-5623-926DE2BB4027}" dt="2023-02-28T00:20:48.243" v="258" actId="20577"/>
        <pc:sldMkLst>
          <pc:docMk/>
          <pc:sldMk cId="2515721471" sldId="260"/>
        </pc:sldMkLst>
        <pc:spChg chg="mod">
          <ac:chgData name="Sabina Masih (2015962)" userId="S::2015962@student.uwtsd.ac.uk::2f40da68-98dd-4ef1-a20b-9b6e4960cd4f" providerId="AD" clId="Web-{9A6EC2C9-BE3F-05FC-5623-926DE2BB4027}" dt="2023-02-28T00:20:48.243" v="258" actId="20577"/>
          <ac:spMkLst>
            <pc:docMk/>
            <pc:sldMk cId="2515721471" sldId="260"/>
            <ac:spMk id="3" creationId="{390144F1-E96D-B3A3-4F26-DD2C5FBC6DAB}"/>
          </ac:spMkLst>
        </pc:spChg>
      </pc:sldChg>
      <pc:sldChg chg="addSp delSp modSp mod setBg">
        <pc:chgData name="Sabina Masih (2015962)" userId="S::2015962@student.uwtsd.ac.uk::2f40da68-98dd-4ef1-a20b-9b6e4960cd4f" providerId="AD" clId="Web-{9A6EC2C9-BE3F-05FC-5623-926DE2BB4027}" dt="2023-02-28T00:09:28.636" v="142"/>
        <pc:sldMkLst>
          <pc:docMk/>
          <pc:sldMk cId="3140731471" sldId="262"/>
        </pc:sldMkLst>
        <pc:spChg chg="mod">
          <ac:chgData name="Sabina Masih (2015962)" userId="S::2015962@student.uwtsd.ac.uk::2f40da68-98dd-4ef1-a20b-9b6e4960cd4f" providerId="AD" clId="Web-{9A6EC2C9-BE3F-05FC-5623-926DE2BB4027}" dt="2023-02-28T00:09:28.636" v="142"/>
          <ac:spMkLst>
            <pc:docMk/>
            <pc:sldMk cId="3140731471" sldId="262"/>
            <ac:spMk id="2" creationId="{6D8CB627-5AE6-14A7-C962-0C45452DC932}"/>
          </ac:spMkLst>
        </pc:spChg>
        <pc:spChg chg="del mod">
          <ac:chgData name="Sabina Masih (2015962)" userId="S::2015962@student.uwtsd.ac.uk::2f40da68-98dd-4ef1-a20b-9b6e4960cd4f" providerId="AD" clId="Web-{9A6EC2C9-BE3F-05FC-5623-926DE2BB4027}" dt="2023-02-28T00:09:28.636" v="142"/>
          <ac:spMkLst>
            <pc:docMk/>
            <pc:sldMk cId="3140731471" sldId="262"/>
            <ac:spMk id="3" creationId="{0D87A193-AC91-2C97-3BCB-55C79FBFCDE4}"/>
          </ac:spMkLst>
        </pc:spChg>
        <pc:spChg chg="add">
          <ac:chgData name="Sabina Masih (2015962)" userId="S::2015962@student.uwtsd.ac.uk::2f40da68-98dd-4ef1-a20b-9b6e4960cd4f" providerId="AD" clId="Web-{9A6EC2C9-BE3F-05FC-5623-926DE2BB4027}" dt="2023-02-28T00:09:28.636" v="142"/>
          <ac:spMkLst>
            <pc:docMk/>
            <pc:sldMk cId="3140731471" sldId="262"/>
            <ac:spMk id="9" creationId="{F966DD2F-FBF5-41CE-A3F4-565352D95DC3}"/>
          </ac:spMkLst>
        </pc:spChg>
        <pc:spChg chg="add">
          <ac:chgData name="Sabina Masih (2015962)" userId="S::2015962@student.uwtsd.ac.uk::2f40da68-98dd-4ef1-a20b-9b6e4960cd4f" providerId="AD" clId="Web-{9A6EC2C9-BE3F-05FC-5623-926DE2BB4027}" dt="2023-02-28T00:09:28.636" v="142"/>
          <ac:spMkLst>
            <pc:docMk/>
            <pc:sldMk cId="3140731471" sldId="262"/>
            <ac:spMk id="11" creationId="{F46FCE2B-F2D2-466E-B0AA-8E341DB4981E}"/>
          </ac:spMkLst>
        </pc:spChg>
        <pc:spChg chg="add">
          <ac:chgData name="Sabina Masih (2015962)" userId="S::2015962@student.uwtsd.ac.uk::2f40da68-98dd-4ef1-a20b-9b6e4960cd4f" providerId="AD" clId="Web-{9A6EC2C9-BE3F-05FC-5623-926DE2BB4027}" dt="2023-02-28T00:09:28.636" v="142"/>
          <ac:spMkLst>
            <pc:docMk/>
            <pc:sldMk cId="3140731471" sldId="262"/>
            <ac:spMk id="13" creationId="{2BD31C98-199A-4722-A1A5-4393A43E740B}"/>
          </ac:spMkLst>
        </pc:spChg>
        <pc:graphicFrameChg chg="add">
          <ac:chgData name="Sabina Masih (2015962)" userId="S::2015962@student.uwtsd.ac.uk::2f40da68-98dd-4ef1-a20b-9b6e4960cd4f" providerId="AD" clId="Web-{9A6EC2C9-BE3F-05FC-5623-926DE2BB4027}" dt="2023-02-28T00:09:28.636" v="142"/>
          <ac:graphicFrameMkLst>
            <pc:docMk/>
            <pc:sldMk cId="3140731471" sldId="262"/>
            <ac:graphicFrameMk id="5" creationId="{5DE66939-59FB-B57E-B653-0AC20BD4B647}"/>
          </ac:graphicFrameMkLst>
        </pc:graphicFrameChg>
      </pc:sldChg>
      <pc:sldChg chg="modSp">
        <pc:chgData name="Sabina Masih (2015962)" userId="S::2015962@student.uwtsd.ac.uk::2f40da68-98dd-4ef1-a20b-9b6e4960cd4f" providerId="AD" clId="Web-{9A6EC2C9-BE3F-05FC-5623-926DE2BB4027}" dt="2023-02-28T00:54:09.503" v="556" actId="20577"/>
        <pc:sldMkLst>
          <pc:docMk/>
          <pc:sldMk cId="4174767477" sldId="264"/>
        </pc:sldMkLst>
        <pc:spChg chg="mod">
          <ac:chgData name="Sabina Masih (2015962)" userId="S::2015962@student.uwtsd.ac.uk::2f40da68-98dd-4ef1-a20b-9b6e4960cd4f" providerId="AD" clId="Web-{9A6EC2C9-BE3F-05FC-5623-926DE2BB4027}" dt="2023-02-28T00:54:09.503" v="556" actId="20577"/>
          <ac:spMkLst>
            <pc:docMk/>
            <pc:sldMk cId="4174767477" sldId="264"/>
            <ac:spMk id="3" creationId="{E7B3D8AD-E654-9B09-0AD3-95EEA046FFC1}"/>
          </ac:spMkLst>
        </pc:spChg>
      </pc:sldChg>
      <pc:sldChg chg="modSp">
        <pc:chgData name="Sabina Masih (2015962)" userId="S::2015962@student.uwtsd.ac.uk::2f40da68-98dd-4ef1-a20b-9b6e4960cd4f" providerId="AD" clId="Web-{9A6EC2C9-BE3F-05FC-5623-926DE2BB4027}" dt="2023-02-27T23:58:03.350" v="16" actId="20577"/>
        <pc:sldMkLst>
          <pc:docMk/>
          <pc:sldMk cId="2872553090" sldId="265"/>
        </pc:sldMkLst>
        <pc:graphicFrameChg chg="modGraphic">
          <ac:chgData name="Sabina Masih (2015962)" userId="S::2015962@student.uwtsd.ac.uk::2f40da68-98dd-4ef1-a20b-9b6e4960cd4f" providerId="AD" clId="Web-{9A6EC2C9-BE3F-05FC-5623-926DE2BB4027}" dt="2023-02-27T23:58:03.350" v="16" actId="20577"/>
          <ac:graphicFrameMkLst>
            <pc:docMk/>
            <pc:sldMk cId="2872553090" sldId="265"/>
            <ac:graphicFrameMk id="664" creationId="{B48F6F33-AFA9-6ADE-A4F2-29884C59C869}"/>
          </ac:graphicFrameMkLst>
        </pc:graphicFrameChg>
      </pc:sldChg>
      <pc:sldChg chg="addSp delSp modSp new mod setBg">
        <pc:chgData name="Sabina Masih (2015962)" userId="S::2015962@student.uwtsd.ac.uk::2f40da68-98dd-4ef1-a20b-9b6e4960cd4f" providerId="AD" clId="Web-{9A6EC2C9-BE3F-05FC-5623-926DE2BB4027}" dt="2023-02-28T00:16:11.016" v="253"/>
        <pc:sldMkLst>
          <pc:docMk/>
          <pc:sldMk cId="2194919116" sldId="267"/>
        </pc:sldMkLst>
        <pc:spChg chg="mod">
          <ac:chgData name="Sabina Masih (2015962)" userId="S::2015962@student.uwtsd.ac.uk::2f40da68-98dd-4ef1-a20b-9b6e4960cd4f" providerId="AD" clId="Web-{9A6EC2C9-BE3F-05FC-5623-926DE2BB4027}" dt="2023-02-28T00:16:11.016" v="253"/>
          <ac:spMkLst>
            <pc:docMk/>
            <pc:sldMk cId="2194919116" sldId="267"/>
            <ac:spMk id="2" creationId="{A816FB89-56D2-C9F9-F00B-58F9E0E080EA}"/>
          </ac:spMkLst>
        </pc:spChg>
        <pc:spChg chg="del mod">
          <ac:chgData name="Sabina Masih (2015962)" userId="S::2015962@student.uwtsd.ac.uk::2f40da68-98dd-4ef1-a20b-9b6e4960cd4f" providerId="AD" clId="Web-{9A6EC2C9-BE3F-05FC-5623-926DE2BB4027}" dt="2023-02-28T00:16:11.016" v="253"/>
          <ac:spMkLst>
            <pc:docMk/>
            <pc:sldMk cId="2194919116" sldId="267"/>
            <ac:spMk id="3" creationId="{5E64B633-4AA8-5383-C0A7-E2F1BA3DD603}"/>
          </ac:spMkLst>
        </pc:spChg>
        <pc:spChg chg="add">
          <ac:chgData name="Sabina Masih (2015962)" userId="S::2015962@student.uwtsd.ac.uk::2f40da68-98dd-4ef1-a20b-9b6e4960cd4f" providerId="AD" clId="Web-{9A6EC2C9-BE3F-05FC-5623-926DE2BB4027}" dt="2023-02-28T00:16:11.016" v="253"/>
          <ac:spMkLst>
            <pc:docMk/>
            <pc:sldMk cId="2194919116" sldId="267"/>
            <ac:spMk id="9" creationId="{F966DD2F-FBF5-41CE-A3F4-565352D95DC3}"/>
          </ac:spMkLst>
        </pc:spChg>
        <pc:spChg chg="add">
          <ac:chgData name="Sabina Masih (2015962)" userId="S::2015962@student.uwtsd.ac.uk::2f40da68-98dd-4ef1-a20b-9b6e4960cd4f" providerId="AD" clId="Web-{9A6EC2C9-BE3F-05FC-5623-926DE2BB4027}" dt="2023-02-28T00:16:11.016" v="253"/>
          <ac:spMkLst>
            <pc:docMk/>
            <pc:sldMk cId="2194919116" sldId="267"/>
            <ac:spMk id="11" creationId="{F46FCE2B-F2D2-466E-B0AA-8E341DB4981E}"/>
          </ac:spMkLst>
        </pc:spChg>
        <pc:spChg chg="add">
          <ac:chgData name="Sabina Masih (2015962)" userId="S::2015962@student.uwtsd.ac.uk::2f40da68-98dd-4ef1-a20b-9b6e4960cd4f" providerId="AD" clId="Web-{9A6EC2C9-BE3F-05FC-5623-926DE2BB4027}" dt="2023-02-28T00:16:11.016" v="253"/>
          <ac:spMkLst>
            <pc:docMk/>
            <pc:sldMk cId="2194919116" sldId="267"/>
            <ac:spMk id="13" creationId="{2BD31C98-199A-4722-A1A5-4393A43E740B}"/>
          </ac:spMkLst>
        </pc:spChg>
        <pc:graphicFrameChg chg="add">
          <ac:chgData name="Sabina Masih (2015962)" userId="S::2015962@student.uwtsd.ac.uk::2f40da68-98dd-4ef1-a20b-9b6e4960cd4f" providerId="AD" clId="Web-{9A6EC2C9-BE3F-05FC-5623-926DE2BB4027}" dt="2023-02-28T00:16:11.016" v="253"/>
          <ac:graphicFrameMkLst>
            <pc:docMk/>
            <pc:sldMk cId="2194919116" sldId="267"/>
            <ac:graphicFrameMk id="5" creationId="{C9982C6E-A607-AE6E-4B76-C77AA11DC707}"/>
          </ac:graphicFrameMkLst>
        </pc:graphicFrameChg>
      </pc:sldChg>
      <pc:sldChg chg="modSp new">
        <pc:chgData name="Sabina Masih (2015962)" userId="S::2015962@student.uwtsd.ac.uk::2f40da68-98dd-4ef1-a20b-9b6e4960cd4f" providerId="AD" clId="Web-{9A6EC2C9-BE3F-05FC-5623-926DE2BB4027}" dt="2023-02-28T00:53:19.470" v="555" actId="20577"/>
        <pc:sldMkLst>
          <pc:docMk/>
          <pc:sldMk cId="511333798" sldId="268"/>
        </pc:sldMkLst>
        <pc:spChg chg="mod">
          <ac:chgData name="Sabina Masih (2015962)" userId="S::2015962@student.uwtsd.ac.uk::2f40da68-98dd-4ef1-a20b-9b6e4960cd4f" providerId="AD" clId="Web-{9A6EC2C9-BE3F-05FC-5623-926DE2BB4027}" dt="2023-02-28T00:53:19.470" v="555" actId="20577"/>
          <ac:spMkLst>
            <pc:docMk/>
            <pc:sldMk cId="511333798" sldId="268"/>
            <ac:spMk id="2" creationId="{4A2E2CCE-13B5-D7C3-3C7F-EAE1A238210B}"/>
          </ac:spMkLst>
        </pc:spChg>
      </pc:sldChg>
      <pc:sldChg chg="modSp new del">
        <pc:chgData name="Sabina Masih (2015962)" userId="S::2015962@student.uwtsd.ac.uk::2f40da68-98dd-4ef1-a20b-9b6e4960cd4f" providerId="AD" clId="Web-{9A6EC2C9-BE3F-05FC-5623-926DE2BB4027}" dt="2023-02-28T00:16:01" v="252"/>
        <pc:sldMkLst>
          <pc:docMk/>
          <pc:sldMk cId="1484108057" sldId="268"/>
        </pc:sldMkLst>
        <pc:spChg chg="mod">
          <ac:chgData name="Sabina Masih (2015962)" userId="S::2015962@student.uwtsd.ac.uk::2f40da68-98dd-4ef1-a20b-9b6e4960cd4f" providerId="AD" clId="Web-{9A6EC2C9-BE3F-05FC-5623-926DE2BB4027}" dt="2023-02-28T00:08:34.868" v="129" actId="20577"/>
          <ac:spMkLst>
            <pc:docMk/>
            <pc:sldMk cId="1484108057" sldId="268"/>
            <ac:spMk id="2" creationId="{A8FD2DBF-1E7D-581F-43F4-0FB9E6224FBB}"/>
          </ac:spMkLst>
        </pc:spChg>
      </pc:sldChg>
      <pc:sldChg chg="modSp new">
        <pc:chgData name="Sabina Masih (2015962)" userId="S::2015962@student.uwtsd.ac.uk::2f40da68-98dd-4ef1-a20b-9b6e4960cd4f" providerId="AD" clId="Web-{9A6EC2C9-BE3F-05FC-5623-926DE2BB4027}" dt="2023-02-28T01:02:56.488" v="574" actId="20577"/>
        <pc:sldMkLst>
          <pc:docMk/>
          <pc:sldMk cId="3039664256" sldId="269"/>
        </pc:sldMkLst>
        <pc:spChg chg="mod">
          <ac:chgData name="Sabina Masih (2015962)" userId="S::2015962@student.uwtsd.ac.uk::2f40da68-98dd-4ef1-a20b-9b6e4960cd4f" providerId="AD" clId="Web-{9A6EC2C9-BE3F-05FC-5623-926DE2BB4027}" dt="2023-02-28T01:02:56.488" v="574" actId="20577"/>
          <ac:spMkLst>
            <pc:docMk/>
            <pc:sldMk cId="3039664256" sldId="269"/>
            <ac:spMk id="2" creationId="{82A92628-2575-E946-5441-7092DAC6D337}"/>
          </ac:spMkLst>
        </pc:spChg>
      </pc:sldChg>
      <pc:sldChg chg="modSp new">
        <pc:chgData name="Sabina Masih (2015962)" userId="S::2015962@student.uwtsd.ac.uk::2f40da68-98dd-4ef1-a20b-9b6e4960cd4f" providerId="AD" clId="Web-{9A6EC2C9-BE3F-05FC-5623-926DE2BB4027}" dt="2023-02-28T01:03:53.677" v="587" actId="20577"/>
        <pc:sldMkLst>
          <pc:docMk/>
          <pc:sldMk cId="958942839" sldId="270"/>
        </pc:sldMkLst>
        <pc:spChg chg="mod">
          <ac:chgData name="Sabina Masih (2015962)" userId="S::2015962@student.uwtsd.ac.uk::2f40da68-98dd-4ef1-a20b-9b6e4960cd4f" providerId="AD" clId="Web-{9A6EC2C9-BE3F-05FC-5623-926DE2BB4027}" dt="2023-02-28T01:03:53.677" v="587" actId="20577"/>
          <ac:spMkLst>
            <pc:docMk/>
            <pc:sldMk cId="958942839" sldId="270"/>
            <ac:spMk id="2" creationId="{5C1F2570-6059-B911-6888-A4E48268F71D}"/>
          </ac:spMkLst>
        </pc:spChg>
      </pc:sldChg>
      <pc:sldChg chg="modSp new">
        <pc:chgData name="Sabina Masih (2015962)" userId="S::2015962@student.uwtsd.ac.uk::2f40da68-98dd-4ef1-a20b-9b6e4960cd4f" providerId="AD" clId="Web-{9A6EC2C9-BE3F-05FC-5623-926DE2BB4027}" dt="2023-02-28T01:04:23.865" v="597" actId="20577"/>
        <pc:sldMkLst>
          <pc:docMk/>
          <pc:sldMk cId="1074188926" sldId="271"/>
        </pc:sldMkLst>
        <pc:spChg chg="mod">
          <ac:chgData name="Sabina Masih (2015962)" userId="S::2015962@student.uwtsd.ac.uk::2f40da68-98dd-4ef1-a20b-9b6e4960cd4f" providerId="AD" clId="Web-{9A6EC2C9-BE3F-05FC-5623-926DE2BB4027}" dt="2023-02-28T01:04:23.865" v="597" actId="20577"/>
          <ac:spMkLst>
            <pc:docMk/>
            <pc:sldMk cId="1074188926" sldId="271"/>
            <ac:spMk id="2" creationId="{0272CF69-D421-F716-4E04-09B780611477}"/>
          </ac:spMkLst>
        </pc:spChg>
      </pc:sldChg>
      <pc:sldChg chg="addSp delSp modSp new mod setBg">
        <pc:chgData name="Sabina Masih (2015962)" userId="S::2015962@student.uwtsd.ac.uk::2f40da68-98dd-4ef1-a20b-9b6e4960cd4f" providerId="AD" clId="Web-{9A6EC2C9-BE3F-05FC-5623-926DE2BB4027}" dt="2023-02-28T01:17:44.359" v="638"/>
        <pc:sldMkLst>
          <pc:docMk/>
          <pc:sldMk cId="4117277176" sldId="272"/>
        </pc:sldMkLst>
        <pc:spChg chg="mod">
          <ac:chgData name="Sabina Masih (2015962)" userId="S::2015962@student.uwtsd.ac.uk::2f40da68-98dd-4ef1-a20b-9b6e4960cd4f" providerId="AD" clId="Web-{9A6EC2C9-BE3F-05FC-5623-926DE2BB4027}" dt="2023-02-28T01:11:00.049" v="616"/>
          <ac:spMkLst>
            <pc:docMk/>
            <pc:sldMk cId="4117277176" sldId="272"/>
            <ac:spMk id="2" creationId="{E34FBE58-8C52-8070-A455-48C26FC60A94}"/>
          </ac:spMkLst>
        </pc:spChg>
        <pc:spChg chg="del mod">
          <ac:chgData name="Sabina Masih (2015962)" userId="S::2015962@student.uwtsd.ac.uk::2f40da68-98dd-4ef1-a20b-9b6e4960cd4f" providerId="AD" clId="Web-{9A6EC2C9-BE3F-05FC-5623-926DE2BB4027}" dt="2023-02-28T01:17:33.858" v="637"/>
          <ac:spMkLst>
            <pc:docMk/>
            <pc:sldMk cId="4117277176" sldId="272"/>
            <ac:spMk id="3" creationId="{08D138B7-4649-E76E-86F1-9702DE2DC982}"/>
          </ac:spMkLst>
        </pc:spChg>
        <pc:spChg chg="add mod">
          <ac:chgData name="Sabina Masih (2015962)" userId="S::2015962@student.uwtsd.ac.uk::2f40da68-98dd-4ef1-a20b-9b6e4960cd4f" providerId="AD" clId="Web-{9A6EC2C9-BE3F-05FC-5623-926DE2BB4027}" dt="2023-02-28T01:17:44.359" v="638"/>
          <ac:spMkLst>
            <pc:docMk/>
            <pc:sldMk cId="4117277176" sldId="272"/>
            <ac:spMk id="5" creationId="{DF539BAC-B22C-AD9D-BBF1-970299F644F9}"/>
          </ac:spMkLst>
        </pc:spChg>
        <pc:spChg chg="add del">
          <ac:chgData name="Sabina Masih (2015962)" userId="S::2015962@student.uwtsd.ac.uk::2f40da68-98dd-4ef1-a20b-9b6e4960cd4f" providerId="AD" clId="Web-{9A6EC2C9-BE3F-05FC-5623-926DE2BB4027}" dt="2023-02-28T01:17:44.359" v="638"/>
          <ac:spMkLst>
            <pc:docMk/>
            <pc:sldMk cId="4117277176" sldId="272"/>
            <ac:spMk id="8" creationId="{19FE08D8-CEA0-461E-870A-02CD15D9B9D2}"/>
          </ac:spMkLst>
        </pc:spChg>
        <pc:spChg chg="add del">
          <ac:chgData name="Sabina Masih (2015962)" userId="S::2015962@student.uwtsd.ac.uk::2f40da68-98dd-4ef1-a20b-9b6e4960cd4f" providerId="AD" clId="Web-{9A6EC2C9-BE3F-05FC-5623-926DE2BB4027}" dt="2023-02-28T01:17:44.359" v="638"/>
          <ac:spMkLst>
            <pc:docMk/>
            <pc:sldMk cId="4117277176" sldId="272"/>
            <ac:spMk id="10" creationId="{2B982904-A46E-41DF-BA98-61E2300C7DCB}"/>
          </ac:spMkLst>
        </pc:spChg>
        <pc:spChg chg="add del">
          <ac:chgData name="Sabina Masih (2015962)" userId="S::2015962@student.uwtsd.ac.uk::2f40da68-98dd-4ef1-a20b-9b6e4960cd4f" providerId="AD" clId="Web-{9A6EC2C9-BE3F-05FC-5623-926DE2BB4027}" dt="2023-02-28T01:17:44.359" v="638"/>
          <ac:spMkLst>
            <pc:docMk/>
            <pc:sldMk cId="4117277176" sldId="272"/>
            <ac:spMk id="12" creationId="{27018161-547E-48F7-A0D9-272C9EA5B379}"/>
          </ac:spMkLst>
        </pc:spChg>
        <pc:spChg chg="add">
          <ac:chgData name="Sabina Masih (2015962)" userId="S::2015962@student.uwtsd.ac.uk::2f40da68-98dd-4ef1-a20b-9b6e4960cd4f" providerId="AD" clId="Web-{9A6EC2C9-BE3F-05FC-5623-926DE2BB4027}" dt="2023-02-28T01:17:44.359" v="638"/>
          <ac:spMkLst>
            <pc:docMk/>
            <pc:sldMk cId="4117277176" sldId="272"/>
            <ac:spMk id="17" creationId="{19FE08D8-CEA0-461E-870A-02CD15D9B9D2}"/>
          </ac:spMkLst>
        </pc:spChg>
        <pc:spChg chg="add">
          <ac:chgData name="Sabina Masih (2015962)" userId="S::2015962@student.uwtsd.ac.uk::2f40da68-98dd-4ef1-a20b-9b6e4960cd4f" providerId="AD" clId="Web-{9A6EC2C9-BE3F-05FC-5623-926DE2BB4027}" dt="2023-02-28T01:17:44.359" v="638"/>
          <ac:spMkLst>
            <pc:docMk/>
            <pc:sldMk cId="4117277176" sldId="272"/>
            <ac:spMk id="19" creationId="{2B982904-A46E-41DF-BA98-61E2300C7DCB}"/>
          </ac:spMkLst>
        </pc:spChg>
        <pc:spChg chg="add">
          <ac:chgData name="Sabina Masih (2015962)" userId="S::2015962@student.uwtsd.ac.uk::2f40da68-98dd-4ef1-a20b-9b6e4960cd4f" providerId="AD" clId="Web-{9A6EC2C9-BE3F-05FC-5623-926DE2BB4027}" dt="2023-02-28T01:17:44.359" v="638"/>
          <ac:spMkLst>
            <pc:docMk/>
            <pc:sldMk cId="4117277176" sldId="272"/>
            <ac:spMk id="21" creationId="{27018161-547E-48F7-A0D9-272C9EA5B379}"/>
          </ac:spMkLst>
        </pc:spChg>
      </pc:sldChg>
    </pc:docChg>
  </pc:docChgLst>
  <pc:docChgLst>
    <pc:chgData name="Sabina Masih (2015962)" userId="S::2015962@student.uwtsd.ac.uk::2f40da68-98dd-4ef1-a20b-9b6e4960cd4f" providerId="AD" clId="Web-{6D4EEC35-FF0C-0E1D-47F6-576FAE0D8EE9}"/>
    <pc:docChg chg="addSld modSld sldOrd">
      <pc:chgData name="Sabina Masih (2015962)" userId="S::2015962@student.uwtsd.ac.uk::2f40da68-98dd-4ef1-a20b-9b6e4960cd4f" providerId="AD" clId="Web-{6D4EEC35-FF0C-0E1D-47F6-576FAE0D8EE9}" dt="2023-02-28T10:23:14.256" v="38"/>
      <pc:docMkLst>
        <pc:docMk/>
      </pc:docMkLst>
      <pc:sldChg chg="ord">
        <pc:chgData name="Sabina Masih (2015962)" userId="S::2015962@student.uwtsd.ac.uk::2f40da68-98dd-4ef1-a20b-9b6e4960cd4f" providerId="AD" clId="Web-{6D4EEC35-FF0C-0E1D-47F6-576FAE0D8EE9}" dt="2023-02-28T10:22:43.333" v="36"/>
        <pc:sldMkLst>
          <pc:docMk/>
          <pc:sldMk cId="2019498380" sldId="257"/>
        </pc:sldMkLst>
      </pc:sldChg>
      <pc:sldChg chg="modSp">
        <pc:chgData name="Sabina Masih (2015962)" userId="S::2015962@student.uwtsd.ac.uk::2f40da68-98dd-4ef1-a20b-9b6e4960cd4f" providerId="AD" clId="Web-{6D4EEC35-FF0C-0E1D-47F6-576FAE0D8EE9}" dt="2023-02-28T10:18:51.263" v="29" actId="20577"/>
        <pc:sldMkLst>
          <pc:docMk/>
          <pc:sldMk cId="3932499603" sldId="258"/>
        </pc:sldMkLst>
        <pc:spChg chg="mod">
          <ac:chgData name="Sabina Masih (2015962)" userId="S::2015962@student.uwtsd.ac.uk::2f40da68-98dd-4ef1-a20b-9b6e4960cd4f" providerId="AD" clId="Web-{6D4EEC35-FF0C-0E1D-47F6-576FAE0D8EE9}" dt="2023-02-28T10:18:51.263" v="29" actId="20577"/>
          <ac:spMkLst>
            <pc:docMk/>
            <pc:sldMk cId="3932499603" sldId="258"/>
            <ac:spMk id="3" creationId="{6DE67D22-3A0A-B848-9E39-6D04D37663E2}"/>
          </ac:spMkLst>
        </pc:spChg>
      </pc:sldChg>
      <pc:sldChg chg="modSp">
        <pc:chgData name="Sabina Masih (2015962)" userId="S::2015962@student.uwtsd.ac.uk::2f40da68-98dd-4ef1-a20b-9b6e4960cd4f" providerId="AD" clId="Web-{6D4EEC35-FF0C-0E1D-47F6-576FAE0D8EE9}" dt="2023-02-28T10:01:24.461" v="16" actId="20577"/>
        <pc:sldMkLst>
          <pc:docMk/>
          <pc:sldMk cId="3042806298" sldId="266"/>
        </pc:sldMkLst>
        <pc:spChg chg="mod">
          <ac:chgData name="Sabina Masih (2015962)" userId="S::2015962@student.uwtsd.ac.uk::2f40da68-98dd-4ef1-a20b-9b6e4960cd4f" providerId="AD" clId="Web-{6D4EEC35-FF0C-0E1D-47F6-576FAE0D8EE9}" dt="2023-02-28T10:01:24.461" v="16" actId="20577"/>
          <ac:spMkLst>
            <pc:docMk/>
            <pc:sldMk cId="3042806298" sldId="266"/>
            <ac:spMk id="3" creationId="{67BA3B47-435E-AAF7-43E5-26A2E1257F84}"/>
          </ac:spMkLst>
        </pc:spChg>
      </pc:sldChg>
      <pc:sldChg chg="modSp new">
        <pc:chgData name="Sabina Masih (2015962)" userId="S::2015962@student.uwtsd.ac.uk::2f40da68-98dd-4ef1-a20b-9b6e4960cd4f" providerId="AD" clId="Web-{6D4EEC35-FF0C-0E1D-47F6-576FAE0D8EE9}" dt="2023-02-28T09:58:20.049" v="5" actId="20577"/>
        <pc:sldMkLst>
          <pc:docMk/>
          <pc:sldMk cId="4174518226" sldId="273"/>
        </pc:sldMkLst>
        <pc:spChg chg="mod">
          <ac:chgData name="Sabina Masih (2015962)" userId="S::2015962@student.uwtsd.ac.uk::2f40da68-98dd-4ef1-a20b-9b6e4960cd4f" providerId="AD" clId="Web-{6D4EEC35-FF0C-0E1D-47F6-576FAE0D8EE9}" dt="2023-02-28T09:58:20.049" v="5" actId="20577"/>
          <ac:spMkLst>
            <pc:docMk/>
            <pc:sldMk cId="4174518226" sldId="273"/>
            <ac:spMk id="2" creationId="{181C07F8-DF33-957D-59E6-3968AC43905C}"/>
          </ac:spMkLst>
        </pc:spChg>
      </pc:sldChg>
      <pc:sldChg chg="modSp new">
        <pc:chgData name="Sabina Masih (2015962)" userId="S::2015962@student.uwtsd.ac.uk::2f40da68-98dd-4ef1-a20b-9b6e4960cd4f" providerId="AD" clId="Web-{6D4EEC35-FF0C-0E1D-47F6-576FAE0D8EE9}" dt="2023-02-28T09:58:37.065" v="10" actId="20577"/>
        <pc:sldMkLst>
          <pc:docMk/>
          <pc:sldMk cId="2690835512" sldId="274"/>
        </pc:sldMkLst>
        <pc:spChg chg="mod">
          <ac:chgData name="Sabina Masih (2015962)" userId="S::2015962@student.uwtsd.ac.uk::2f40da68-98dd-4ef1-a20b-9b6e4960cd4f" providerId="AD" clId="Web-{6D4EEC35-FF0C-0E1D-47F6-576FAE0D8EE9}" dt="2023-02-28T09:58:37.065" v="10" actId="20577"/>
          <ac:spMkLst>
            <pc:docMk/>
            <pc:sldMk cId="2690835512" sldId="274"/>
            <ac:spMk id="2" creationId="{77EFCAEB-489D-FE2F-C3E1-EC0B56E20615}"/>
          </ac:spMkLst>
        </pc:spChg>
      </pc:sldChg>
      <pc:sldChg chg="modSp new">
        <pc:chgData name="Sabina Masih (2015962)" userId="S::2015962@student.uwtsd.ac.uk::2f40da68-98dd-4ef1-a20b-9b6e4960cd4f" providerId="AD" clId="Web-{6D4EEC35-FF0C-0E1D-47F6-576FAE0D8EE9}" dt="2023-02-28T10:18:53.763" v="35" actId="20577"/>
        <pc:sldMkLst>
          <pc:docMk/>
          <pc:sldMk cId="1515090640" sldId="275"/>
        </pc:sldMkLst>
        <pc:spChg chg="mod">
          <ac:chgData name="Sabina Masih (2015962)" userId="S::2015962@student.uwtsd.ac.uk::2f40da68-98dd-4ef1-a20b-9b6e4960cd4f" providerId="AD" clId="Web-{6D4EEC35-FF0C-0E1D-47F6-576FAE0D8EE9}" dt="2023-02-28T10:18:53.763" v="35" actId="20577"/>
          <ac:spMkLst>
            <pc:docMk/>
            <pc:sldMk cId="1515090640" sldId="275"/>
            <ac:spMk id="2" creationId="{0400939C-C098-F981-1741-C2C67D0246EC}"/>
          </ac:spMkLst>
        </pc:spChg>
      </pc:sldChg>
      <pc:sldChg chg="new">
        <pc:chgData name="Sabina Masih (2015962)" userId="S::2015962@student.uwtsd.ac.uk::2f40da68-98dd-4ef1-a20b-9b6e4960cd4f" providerId="AD" clId="Web-{6D4EEC35-FF0C-0E1D-47F6-576FAE0D8EE9}" dt="2023-02-28T10:23:10.491" v="37"/>
        <pc:sldMkLst>
          <pc:docMk/>
          <pc:sldMk cId="3891039090" sldId="276"/>
        </pc:sldMkLst>
      </pc:sldChg>
      <pc:sldChg chg="new">
        <pc:chgData name="Sabina Masih (2015962)" userId="S::2015962@student.uwtsd.ac.uk::2f40da68-98dd-4ef1-a20b-9b6e4960cd4f" providerId="AD" clId="Web-{6D4EEC35-FF0C-0E1D-47F6-576FAE0D8EE9}" dt="2023-02-28T10:23:14.256" v="38"/>
        <pc:sldMkLst>
          <pc:docMk/>
          <pc:sldMk cId="2259923556" sldId="277"/>
        </pc:sldMkLst>
      </pc:sldChg>
    </pc:docChg>
  </pc:docChgLst>
  <pc:docChgLst>
    <pc:chgData name="Sabina Masih (2015962)" userId="S::2015962@student.uwtsd.ac.uk::2f40da68-98dd-4ef1-a20b-9b6e4960cd4f" providerId="AD" clId="Web-{BD904397-1F8D-3C59-D187-3146A5B503C5}"/>
    <pc:docChg chg="modSld">
      <pc:chgData name="Sabina Masih (2015962)" userId="S::2015962@student.uwtsd.ac.uk::2f40da68-98dd-4ef1-a20b-9b6e4960cd4f" providerId="AD" clId="Web-{BD904397-1F8D-3C59-D187-3146A5B503C5}" dt="2023-02-14T12:41:59.005" v="29" actId="20577"/>
      <pc:docMkLst>
        <pc:docMk/>
      </pc:docMkLst>
      <pc:sldChg chg="modSp">
        <pc:chgData name="Sabina Masih (2015962)" userId="S::2015962@student.uwtsd.ac.uk::2f40da68-98dd-4ef1-a20b-9b6e4960cd4f" providerId="AD" clId="Web-{BD904397-1F8D-3C59-D187-3146A5B503C5}" dt="2023-02-14T12:41:59.005" v="29" actId="20577"/>
        <pc:sldMkLst>
          <pc:docMk/>
          <pc:sldMk cId="2019498380" sldId="257"/>
        </pc:sldMkLst>
        <pc:spChg chg="mod">
          <ac:chgData name="Sabina Masih (2015962)" userId="S::2015962@student.uwtsd.ac.uk::2f40da68-98dd-4ef1-a20b-9b6e4960cd4f" providerId="AD" clId="Web-{BD904397-1F8D-3C59-D187-3146A5B503C5}" dt="2023-02-14T12:41:59.005" v="29" actId="20577"/>
          <ac:spMkLst>
            <pc:docMk/>
            <pc:sldMk cId="2019498380" sldId="257"/>
            <ac:spMk id="4" creationId="{8C2062F1-9532-73A3-E571-FEF4CBC62E68}"/>
          </ac:spMkLst>
        </pc:spChg>
      </pc:sldChg>
      <pc:sldChg chg="addSp modSp mod setBg setClrOvrMap">
        <pc:chgData name="Sabina Masih (2015962)" userId="S::2015962@student.uwtsd.ac.uk::2f40da68-98dd-4ef1-a20b-9b6e4960cd4f" providerId="AD" clId="Web-{BD904397-1F8D-3C59-D187-3146A5B503C5}" dt="2023-02-14T12:10:32.304" v="17"/>
        <pc:sldMkLst>
          <pc:docMk/>
          <pc:sldMk cId="4072591709" sldId="259"/>
        </pc:sldMkLst>
        <pc:spChg chg="mod">
          <ac:chgData name="Sabina Masih (2015962)" userId="S::2015962@student.uwtsd.ac.uk::2f40da68-98dd-4ef1-a20b-9b6e4960cd4f" providerId="AD" clId="Web-{BD904397-1F8D-3C59-D187-3146A5B503C5}" dt="2023-02-14T12:10:32.304" v="17"/>
          <ac:spMkLst>
            <pc:docMk/>
            <pc:sldMk cId="4072591709" sldId="259"/>
            <ac:spMk id="2" creationId="{0AB9A014-DFA4-9348-6A0D-960E73594843}"/>
          </ac:spMkLst>
        </pc:spChg>
        <pc:spChg chg="mod">
          <ac:chgData name="Sabina Masih (2015962)" userId="S::2015962@student.uwtsd.ac.uk::2f40da68-98dd-4ef1-a20b-9b6e4960cd4f" providerId="AD" clId="Web-{BD904397-1F8D-3C59-D187-3146A5B503C5}" dt="2023-02-14T12:10:32.304" v="17"/>
          <ac:spMkLst>
            <pc:docMk/>
            <pc:sldMk cId="4072591709" sldId="259"/>
            <ac:spMk id="3" creationId="{E115ADC2-A705-D084-73BD-10CC9815A7BD}"/>
          </ac:spMkLst>
        </pc:spChg>
        <pc:spChg chg="add">
          <ac:chgData name="Sabina Masih (2015962)" userId="S::2015962@student.uwtsd.ac.uk::2f40da68-98dd-4ef1-a20b-9b6e4960cd4f" providerId="AD" clId="Web-{BD904397-1F8D-3C59-D187-3146A5B503C5}" dt="2023-02-14T12:10:32.304" v="17"/>
          <ac:spMkLst>
            <pc:docMk/>
            <pc:sldMk cId="4072591709" sldId="259"/>
            <ac:spMk id="8" creationId="{5BE0789E-91A7-4246-978E-A17FE1BF952A}"/>
          </ac:spMkLst>
        </pc:spChg>
        <pc:spChg chg="add">
          <ac:chgData name="Sabina Masih (2015962)" userId="S::2015962@student.uwtsd.ac.uk::2f40da68-98dd-4ef1-a20b-9b6e4960cd4f" providerId="AD" clId="Web-{BD904397-1F8D-3C59-D187-3146A5B503C5}" dt="2023-02-14T12:10:32.304" v="17"/>
          <ac:spMkLst>
            <pc:docMk/>
            <pc:sldMk cId="4072591709" sldId="259"/>
            <ac:spMk id="24" creationId="{15EDA122-4530-45D2-A70A-B1A967AAE566}"/>
          </ac:spMkLst>
        </pc:spChg>
        <pc:spChg chg="add">
          <ac:chgData name="Sabina Masih (2015962)" userId="S::2015962@student.uwtsd.ac.uk::2f40da68-98dd-4ef1-a20b-9b6e4960cd4f" providerId="AD" clId="Web-{BD904397-1F8D-3C59-D187-3146A5B503C5}" dt="2023-02-14T12:10:32.304" v="17"/>
          <ac:spMkLst>
            <pc:docMk/>
            <pc:sldMk cId="4072591709" sldId="259"/>
            <ac:spMk id="26" creationId="{9782F52E-0F94-4BFC-9F89-B054DDEAB9EF}"/>
          </ac:spMkLst>
        </pc:spChg>
        <pc:grpChg chg="add">
          <ac:chgData name="Sabina Masih (2015962)" userId="S::2015962@student.uwtsd.ac.uk::2f40da68-98dd-4ef1-a20b-9b6e4960cd4f" providerId="AD" clId="Web-{BD904397-1F8D-3C59-D187-3146A5B503C5}" dt="2023-02-14T12:10:32.304" v="17"/>
          <ac:grpSpMkLst>
            <pc:docMk/>
            <pc:sldMk cId="4072591709" sldId="259"/>
            <ac:grpSpMk id="10" creationId="{3C6C0BD2-8B3C-4042-B4EE-5DB7665A3736}"/>
          </ac:grpSpMkLst>
        </pc:grpChg>
      </pc:sldChg>
      <pc:sldChg chg="addSp delSp modSp mod setBg">
        <pc:chgData name="Sabina Masih (2015962)" userId="S::2015962@student.uwtsd.ac.uk::2f40da68-98dd-4ef1-a20b-9b6e4960cd4f" providerId="AD" clId="Web-{BD904397-1F8D-3C59-D187-3146A5B503C5}" dt="2023-02-14T12:09:35.130" v="16" actId="20577"/>
        <pc:sldMkLst>
          <pc:docMk/>
          <pc:sldMk cId="3464134839" sldId="261"/>
        </pc:sldMkLst>
        <pc:spChg chg="mod">
          <ac:chgData name="Sabina Masih (2015962)" userId="S::2015962@student.uwtsd.ac.uk::2f40da68-98dd-4ef1-a20b-9b6e4960cd4f" providerId="AD" clId="Web-{BD904397-1F8D-3C59-D187-3146A5B503C5}" dt="2023-02-14T12:09:35.130" v="16" actId="20577"/>
          <ac:spMkLst>
            <pc:docMk/>
            <pc:sldMk cId="3464134839" sldId="261"/>
            <ac:spMk id="2" creationId="{76075E99-6C91-2C80-CB94-D8D418F308DA}"/>
          </ac:spMkLst>
        </pc:spChg>
        <pc:spChg chg="del">
          <ac:chgData name="Sabina Masih (2015962)" userId="S::2015962@student.uwtsd.ac.uk::2f40da68-98dd-4ef1-a20b-9b6e4960cd4f" providerId="AD" clId="Web-{BD904397-1F8D-3C59-D187-3146A5B503C5}" dt="2023-02-14T12:08:40.035" v="2"/>
          <ac:spMkLst>
            <pc:docMk/>
            <pc:sldMk cId="3464134839" sldId="261"/>
            <ac:spMk id="3" creationId="{B4892EB1-CD1A-C0F4-A7BE-DECEF6DE5AC8}"/>
          </ac:spMkLst>
        </pc:spChg>
        <pc:spChg chg="del">
          <ac:chgData name="Sabina Masih (2015962)" userId="S::2015962@student.uwtsd.ac.uk::2f40da68-98dd-4ef1-a20b-9b6e4960cd4f" providerId="AD" clId="Web-{BD904397-1F8D-3C59-D187-3146A5B503C5}" dt="2023-02-14T12:08:40.035" v="2"/>
          <ac:spMkLst>
            <pc:docMk/>
            <pc:sldMk cId="3464134839" sldId="261"/>
            <ac:spMk id="8" creationId="{CD306B45-25EE-434D-ABA9-A27B79320CFF}"/>
          </ac:spMkLst>
        </pc:spChg>
        <pc:spChg chg="del">
          <ac:chgData name="Sabina Masih (2015962)" userId="S::2015962@student.uwtsd.ac.uk::2f40da68-98dd-4ef1-a20b-9b6e4960cd4f" providerId="AD" clId="Web-{BD904397-1F8D-3C59-D187-3146A5B503C5}" dt="2023-02-14T12:08:40.035" v="2"/>
          <ac:spMkLst>
            <pc:docMk/>
            <pc:sldMk cId="3464134839" sldId="261"/>
            <ac:spMk id="10" creationId="{0A42F85E-4939-431E-8B4A-EC07C8E0AB65}"/>
          </ac:spMkLst>
        </pc:spChg>
        <pc:spChg chg="add">
          <ac:chgData name="Sabina Masih (2015962)" userId="S::2015962@student.uwtsd.ac.uk::2f40da68-98dd-4ef1-a20b-9b6e4960cd4f" providerId="AD" clId="Web-{BD904397-1F8D-3C59-D187-3146A5B503C5}" dt="2023-02-14T12:08:40.035" v="2"/>
          <ac:spMkLst>
            <pc:docMk/>
            <pc:sldMk cId="3464134839" sldId="261"/>
            <ac:spMk id="32" creationId="{BF7E8610-2DF7-4AF0-B876-0F3B7882A6B7}"/>
          </ac:spMkLst>
        </pc:spChg>
        <pc:spChg chg="add">
          <ac:chgData name="Sabina Masih (2015962)" userId="S::2015962@student.uwtsd.ac.uk::2f40da68-98dd-4ef1-a20b-9b6e4960cd4f" providerId="AD" clId="Web-{BD904397-1F8D-3C59-D187-3146A5B503C5}" dt="2023-02-14T12:08:40.035" v="2"/>
          <ac:spMkLst>
            <pc:docMk/>
            <pc:sldMk cId="3464134839" sldId="261"/>
            <ac:spMk id="34" creationId="{C1C8C023-62A6-4DA0-8DF4-3F4EA94090DE}"/>
          </ac:spMkLst>
        </pc:spChg>
        <pc:spChg chg="add">
          <ac:chgData name="Sabina Masih (2015962)" userId="S::2015962@student.uwtsd.ac.uk::2f40da68-98dd-4ef1-a20b-9b6e4960cd4f" providerId="AD" clId="Web-{BD904397-1F8D-3C59-D187-3146A5B503C5}" dt="2023-02-14T12:08:40.035" v="2"/>
          <ac:spMkLst>
            <pc:docMk/>
            <pc:sldMk cId="3464134839" sldId="261"/>
            <ac:spMk id="36" creationId="{26B9FE07-322E-43FB-8707-C9826BD903EB}"/>
          </ac:spMkLst>
        </pc:spChg>
        <pc:grpChg chg="del">
          <ac:chgData name="Sabina Masih (2015962)" userId="S::2015962@student.uwtsd.ac.uk::2f40da68-98dd-4ef1-a20b-9b6e4960cd4f" providerId="AD" clId="Web-{BD904397-1F8D-3C59-D187-3146A5B503C5}" dt="2023-02-14T12:08:40.035" v="2"/>
          <ac:grpSpMkLst>
            <pc:docMk/>
            <pc:sldMk cId="3464134839" sldId="261"/>
            <ac:grpSpMk id="14" creationId="{5D2B17EF-74EB-4C33-B2E2-8E727B2E7D68}"/>
          </ac:grpSpMkLst>
        </pc:grpChg>
        <pc:graphicFrameChg chg="add">
          <ac:chgData name="Sabina Masih (2015962)" userId="S::2015962@student.uwtsd.ac.uk::2f40da68-98dd-4ef1-a20b-9b6e4960cd4f" providerId="AD" clId="Web-{BD904397-1F8D-3C59-D187-3146A5B503C5}" dt="2023-02-14T12:08:40.035" v="2"/>
          <ac:graphicFrameMkLst>
            <pc:docMk/>
            <pc:sldMk cId="3464134839" sldId="261"/>
            <ac:graphicFrameMk id="28" creationId="{87FEE478-739D-B635-D0D4-C84D41428571}"/>
          </ac:graphicFrameMkLst>
        </pc:graphicFrameChg>
        <pc:cxnChg chg="del">
          <ac:chgData name="Sabina Masih (2015962)" userId="S::2015962@student.uwtsd.ac.uk::2f40da68-98dd-4ef1-a20b-9b6e4960cd4f" providerId="AD" clId="Web-{BD904397-1F8D-3C59-D187-3146A5B503C5}" dt="2023-02-14T12:08:40.035" v="2"/>
          <ac:cxnSpMkLst>
            <pc:docMk/>
            <pc:sldMk cId="3464134839" sldId="261"/>
            <ac:cxnSpMk id="12" creationId="{27EBB3F9-D6F7-4F6A-8843-9FEBA15E4969}"/>
          </ac:cxnSpMkLst>
        </pc:cxnChg>
      </pc:sldChg>
      <pc:sldChg chg="addSp delSp modSp mod setBg setClrOvrMap">
        <pc:chgData name="Sabina Masih (2015962)" userId="S::2015962@student.uwtsd.ac.uk::2f40da68-98dd-4ef1-a20b-9b6e4960cd4f" providerId="AD" clId="Web-{BD904397-1F8D-3C59-D187-3146A5B503C5}" dt="2023-02-14T12:40:22.499" v="28" actId="1076"/>
        <pc:sldMkLst>
          <pc:docMk/>
          <pc:sldMk cId="585533490" sldId="263"/>
        </pc:sldMkLst>
        <pc:spChg chg="mod">
          <ac:chgData name="Sabina Masih (2015962)" userId="S::2015962@student.uwtsd.ac.uk::2f40da68-98dd-4ef1-a20b-9b6e4960cd4f" providerId="AD" clId="Web-{BD904397-1F8D-3C59-D187-3146A5B503C5}" dt="2023-02-14T12:40:22.499" v="28" actId="1076"/>
          <ac:spMkLst>
            <pc:docMk/>
            <pc:sldMk cId="585533490" sldId="263"/>
            <ac:spMk id="2" creationId="{386212E4-0AD0-D555-D418-9325A8A00453}"/>
          </ac:spMkLst>
        </pc:spChg>
        <pc:spChg chg="del">
          <ac:chgData name="Sabina Masih (2015962)" userId="S::2015962@student.uwtsd.ac.uk::2f40da68-98dd-4ef1-a20b-9b6e4960cd4f" providerId="AD" clId="Web-{BD904397-1F8D-3C59-D187-3146A5B503C5}" dt="2023-02-14T12:07:37.126" v="0"/>
          <ac:spMkLst>
            <pc:docMk/>
            <pc:sldMk cId="585533490" sldId="263"/>
            <ac:spMk id="3" creationId="{46B5D418-5D2D-F53D-0F8D-29BB42F67BD5}"/>
          </ac:spMkLst>
        </pc:spChg>
        <pc:spChg chg="del">
          <ac:chgData name="Sabina Masih (2015962)" userId="S::2015962@student.uwtsd.ac.uk::2f40da68-98dd-4ef1-a20b-9b6e4960cd4f" providerId="AD" clId="Web-{BD904397-1F8D-3C59-D187-3146A5B503C5}" dt="2023-02-14T12:07:37.126" v="0"/>
          <ac:spMkLst>
            <pc:docMk/>
            <pc:sldMk cId="585533490" sldId="263"/>
            <ac:spMk id="8" creationId="{CD306B45-25EE-434D-ABA9-A27B79320CFF}"/>
          </ac:spMkLst>
        </pc:spChg>
        <pc:spChg chg="del">
          <ac:chgData name="Sabina Masih (2015962)" userId="S::2015962@student.uwtsd.ac.uk::2f40da68-98dd-4ef1-a20b-9b6e4960cd4f" providerId="AD" clId="Web-{BD904397-1F8D-3C59-D187-3146A5B503C5}" dt="2023-02-14T12:07:37.126" v="0"/>
          <ac:spMkLst>
            <pc:docMk/>
            <pc:sldMk cId="585533490" sldId="263"/>
            <ac:spMk id="10" creationId="{0A42F85E-4939-431E-8B4A-EC07C8E0AB65}"/>
          </ac:spMkLst>
        </pc:spChg>
        <pc:spChg chg="add del">
          <ac:chgData name="Sabina Masih (2015962)" userId="S::2015962@student.uwtsd.ac.uk::2f40da68-98dd-4ef1-a20b-9b6e4960cd4f" providerId="AD" clId="Web-{BD904397-1F8D-3C59-D187-3146A5B503C5}" dt="2023-02-14T12:39:15.260" v="19"/>
          <ac:spMkLst>
            <pc:docMk/>
            <pc:sldMk cId="585533490" sldId="263"/>
            <ac:spMk id="32" creationId="{F966DD2F-FBF5-41CE-A3F4-565352D95DC3}"/>
          </ac:spMkLst>
        </pc:spChg>
        <pc:spChg chg="add del">
          <ac:chgData name="Sabina Masih (2015962)" userId="S::2015962@student.uwtsd.ac.uk::2f40da68-98dd-4ef1-a20b-9b6e4960cd4f" providerId="AD" clId="Web-{BD904397-1F8D-3C59-D187-3146A5B503C5}" dt="2023-02-14T12:39:15.260" v="19"/>
          <ac:spMkLst>
            <pc:docMk/>
            <pc:sldMk cId="585533490" sldId="263"/>
            <ac:spMk id="34" creationId="{F46FCE2B-F2D2-466E-B0AA-8E341DB4981E}"/>
          </ac:spMkLst>
        </pc:spChg>
        <pc:spChg chg="add del">
          <ac:chgData name="Sabina Masih (2015962)" userId="S::2015962@student.uwtsd.ac.uk::2f40da68-98dd-4ef1-a20b-9b6e4960cd4f" providerId="AD" clId="Web-{BD904397-1F8D-3C59-D187-3146A5B503C5}" dt="2023-02-14T12:39:15.260" v="19"/>
          <ac:spMkLst>
            <pc:docMk/>
            <pc:sldMk cId="585533490" sldId="263"/>
            <ac:spMk id="36" creationId="{2BD31C98-199A-4722-A1A5-4393A43E740B}"/>
          </ac:spMkLst>
        </pc:spChg>
        <pc:spChg chg="add">
          <ac:chgData name="Sabina Masih (2015962)" userId="S::2015962@student.uwtsd.ac.uk::2f40da68-98dd-4ef1-a20b-9b6e4960cd4f" providerId="AD" clId="Web-{BD904397-1F8D-3C59-D187-3146A5B503C5}" dt="2023-02-14T12:39:15.260" v="19"/>
          <ac:spMkLst>
            <pc:docMk/>
            <pc:sldMk cId="585533490" sldId="263"/>
            <ac:spMk id="41" creationId="{35879851-1A1D-4246-AAA1-C484E858337D}"/>
          </ac:spMkLst>
        </pc:spChg>
        <pc:grpChg chg="del">
          <ac:chgData name="Sabina Masih (2015962)" userId="S::2015962@student.uwtsd.ac.uk::2f40da68-98dd-4ef1-a20b-9b6e4960cd4f" providerId="AD" clId="Web-{BD904397-1F8D-3C59-D187-3146A5B503C5}" dt="2023-02-14T12:07:37.126" v="0"/>
          <ac:grpSpMkLst>
            <pc:docMk/>
            <pc:sldMk cId="585533490" sldId="263"/>
            <ac:grpSpMk id="14" creationId="{5D2B17EF-74EB-4C33-B2E2-8E727B2E7D68}"/>
          </ac:grpSpMkLst>
        </pc:grpChg>
        <pc:graphicFrameChg chg="add mod modGraphic">
          <ac:chgData name="Sabina Masih (2015962)" userId="S::2015962@student.uwtsd.ac.uk::2f40da68-98dd-4ef1-a20b-9b6e4960cd4f" providerId="AD" clId="Web-{BD904397-1F8D-3C59-D187-3146A5B503C5}" dt="2023-02-14T12:39:48.184" v="22" actId="14100"/>
          <ac:graphicFrameMkLst>
            <pc:docMk/>
            <pc:sldMk cId="585533490" sldId="263"/>
            <ac:graphicFrameMk id="28" creationId="{0C08B3ED-D531-7ABB-B6BB-F17F94F77D9D}"/>
          </ac:graphicFrameMkLst>
        </pc:graphicFrameChg>
        <pc:picChg chg="add mod ord">
          <ac:chgData name="Sabina Masih (2015962)" userId="S::2015962@student.uwtsd.ac.uk::2f40da68-98dd-4ef1-a20b-9b6e4960cd4f" providerId="AD" clId="Web-{BD904397-1F8D-3C59-D187-3146A5B503C5}" dt="2023-02-14T12:39:15.260" v="19"/>
          <ac:picMkLst>
            <pc:docMk/>
            <pc:sldMk cId="585533490" sldId="263"/>
            <ac:picMk id="8" creationId="{1AFA1987-451A-8F92-132C-CD2693366804}"/>
          </ac:picMkLst>
        </pc:picChg>
        <pc:cxnChg chg="del">
          <ac:chgData name="Sabina Masih (2015962)" userId="S::2015962@student.uwtsd.ac.uk::2f40da68-98dd-4ef1-a20b-9b6e4960cd4f" providerId="AD" clId="Web-{BD904397-1F8D-3C59-D187-3146A5B503C5}" dt="2023-02-14T12:07:37.126" v="0"/>
          <ac:cxnSpMkLst>
            <pc:docMk/>
            <pc:sldMk cId="585533490" sldId="263"/>
            <ac:cxnSpMk id="12" creationId="{27EBB3F9-D6F7-4F6A-8843-9FEBA15E4969}"/>
          </ac:cxnSpMkLst>
        </pc:cxnChg>
      </pc:sldChg>
    </pc:docChg>
  </pc:docChgLst>
  <pc:docChgLst>
    <pc:chgData name="Sabina Masih (2015962)" userId="S::2015962@student.uwtsd.ac.uk::2f40da68-98dd-4ef1-a20b-9b6e4960cd4f" providerId="AD" clId="Web-{CF57DB63-A6BA-41A8-2DE6-23650B15007D}"/>
    <pc:docChg chg="modSld">
      <pc:chgData name="Sabina Masih (2015962)" userId="S::2015962@student.uwtsd.ac.uk::2f40da68-98dd-4ef1-a20b-9b6e4960cd4f" providerId="AD" clId="Web-{CF57DB63-A6BA-41A8-2DE6-23650B15007D}" dt="2023-03-01T22:43:57.652" v="112" actId="20577"/>
      <pc:docMkLst>
        <pc:docMk/>
      </pc:docMkLst>
      <pc:sldChg chg="modSp">
        <pc:chgData name="Sabina Masih (2015962)" userId="S::2015962@student.uwtsd.ac.uk::2f40da68-98dd-4ef1-a20b-9b6e4960cd4f" providerId="AD" clId="Web-{CF57DB63-A6BA-41A8-2DE6-23650B15007D}" dt="2023-03-01T22:40:04.162" v="97" actId="20577"/>
        <pc:sldMkLst>
          <pc:docMk/>
          <pc:sldMk cId="3932499603" sldId="258"/>
        </pc:sldMkLst>
        <pc:spChg chg="mod">
          <ac:chgData name="Sabina Masih (2015962)" userId="S::2015962@student.uwtsd.ac.uk::2f40da68-98dd-4ef1-a20b-9b6e4960cd4f" providerId="AD" clId="Web-{CF57DB63-A6BA-41A8-2DE6-23650B15007D}" dt="2023-03-01T22:40:04.162" v="97" actId="20577"/>
          <ac:spMkLst>
            <pc:docMk/>
            <pc:sldMk cId="3932499603" sldId="258"/>
            <ac:spMk id="3" creationId="{6DE67D22-3A0A-B848-9E39-6D04D37663E2}"/>
          </ac:spMkLst>
        </pc:spChg>
      </pc:sldChg>
      <pc:sldChg chg="modSp">
        <pc:chgData name="Sabina Masih (2015962)" userId="S::2015962@student.uwtsd.ac.uk::2f40da68-98dd-4ef1-a20b-9b6e4960cd4f" providerId="AD" clId="Web-{CF57DB63-A6BA-41A8-2DE6-23650B15007D}" dt="2023-03-01T22:43:57.652" v="112" actId="20577"/>
        <pc:sldMkLst>
          <pc:docMk/>
          <pc:sldMk cId="511333798" sldId="268"/>
        </pc:sldMkLst>
        <pc:spChg chg="mod">
          <ac:chgData name="Sabina Masih (2015962)" userId="S::2015962@student.uwtsd.ac.uk::2f40da68-98dd-4ef1-a20b-9b6e4960cd4f" providerId="AD" clId="Web-{CF57DB63-A6BA-41A8-2DE6-23650B15007D}" dt="2023-03-01T22:43:12.323" v="110" actId="1076"/>
          <ac:spMkLst>
            <pc:docMk/>
            <pc:sldMk cId="511333798" sldId="268"/>
            <ac:spMk id="2" creationId="{4A2E2CCE-13B5-D7C3-3C7F-EAE1A238210B}"/>
          </ac:spMkLst>
        </pc:spChg>
        <pc:spChg chg="mod">
          <ac:chgData name="Sabina Masih (2015962)" userId="S::2015962@student.uwtsd.ac.uk::2f40da68-98dd-4ef1-a20b-9b6e4960cd4f" providerId="AD" clId="Web-{CF57DB63-A6BA-41A8-2DE6-23650B15007D}" dt="2023-03-01T22:43:57.652" v="112" actId="20577"/>
          <ac:spMkLst>
            <pc:docMk/>
            <pc:sldMk cId="511333798" sldId="268"/>
            <ac:spMk id="3" creationId="{AECACB88-88A3-BD3C-7523-564BB74158A1}"/>
          </ac:spMkLst>
        </pc:spChg>
      </pc:sldChg>
    </pc:docChg>
  </pc:docChgLst>
  <pc:docChgLst>
    <pc:chgData name="Sabina Masih (2015962)" userId="S::2015962@student.uwtsd.ac.uk::2f40da68-98dd-4ef1-a20b-9b6e4960cd4f" providerId="AD" clId="Web-{2324522B-6126-928C-C918-2E4D929B91AE}"/>
    <pc:docChg chg="modSld">
      <pc:chgData name="Sabina Masih (2015962)" userId="S::2015962@student.uwtsd.ac.uk::2f40da68-98dd-4ef1-a20b-9b6e4960cd4f" providerId="AD" clId="Web-{2324522B-6126-928C-C918-2E4D929B91AE}" dt="2023-03-03T12:48:01.859" v="0" actId="20577"/>
      <pc:docMkLst>
        <pc:docMk/>
      </pc:docMkLst>
      <pc:sldChg chg="modSp">
        <pc:chgData name="Sabina Masih (2015962)" userId="S::2015962@student.uwtsd.ac.uk::2f40da68-98dd-4ef1-a20b-9b6e4960cd4f" providerId="AD" clId="Web-{2324522B-6126-928C-C918-2E4D929B91AE}" dt="2023-03-03T12:48:01.859" v="0" actId="20577"/>
        <pc:sldMkLst>
          <pc:docMk/>
          <pc:sldMk cId="3042806298" sldId="266"/>
        </pc:sldMkLst>
        <pc:spChg chg="mod">
          <ac:chgData name="Sabina Masih (2015962)" userId="S::2015962@student.uwtsd.ac.uk::2f40da68-98dd-4ef1-a20b-9b6e4960cd4f" providerId="AD" clId="Web-{2324522B-6126-928C-C918-2E4D929B91AE}" dt="2023-03-03T12:48:01.859" v="0" actId="20577"/>
          <ac:spMkLst>
            <pc:docMk/>
            <pc:sldMk cId="3042806298" sldId="266"/>
            <ac:spMk id="19" creationId="{7075CF8C-7390-2B42-593E-CE61E460C846}"/>
          </ac:spMkLst>
        </pc:spChg>
      </pc:sldChg>
    </pc:docChg>
  </pc:docChgLst>
  <pc:docChgLst>
    <pc:chgData name="Sabina Masih (2015962)" userId="S::2015962@student.uwtsd.ac.uk::2f40da68-98dd-4ef1-a20b-9b6e4960cd4f" providerId="AD" clId="Web-{4ED400C5-110F-0A18-5653-7808FCF1F88E}"/>
    <pc:docChg chg="modSld sldOrd">
      <pc:chgData name="Sabina Masih (2015962)" userId="S::2015962@student.uwtsd.ac.uk::2f40da68-98dd-4ef1-a20b-9b6e4960cd4f" providerId="AD" clId="Web-{4ED400C5-110F-0A18-5653-7808FCF1F88E}" dt="2023-02-07T09:38:09.997" v="14" actId="14100"/>
      <pc:docMkLst>
        <pc:docMk/>
      </pc:docMkLst>
      <pc:sldChg chg="modSp ord">
        <pc:chgData name="Sabina Masih (2015962)" userId="S::2015962@student.uwtsd.ac.uk::2f40da68-98dd-4ef1-a20b-9b6e4960cd4f" providerId="AD" clId="Web-{4ED400C5-110F-0A18-5653-7808FCF1F88E}" dt="2023-02-07T09:38:09.997" v="14" actId="14100"/>
        <pc:sldMkLst>
          <pc:docMk/>
          <pc:sldMk cId="2515721471" sldId="260"/>
        </pc:sldMkLst>
        <pc:spChg chg="mod">
          <ac:chgData name="Sabina Masih (2015962)" userId="S::2015962@student.uwtsd.ac.uk::2f40da68-98dd-4ef1-a20b-9b6e4960cd4f" providerId="AD" clId="Web-{4ED400C5-110F-0A18-5653-7808FCF1F88E}" dt="2023-02-07T09:37:56.215" v="12" actId="1076"/>
          <ac:spMkLst>
            <pc:docMk/>
            <pc:sldMk cId="2515721471" sldId="260"/>
            <ac:spMk id="2" creationId="{C9E93766-44FB-A07D-B95C-187FDE41D5FA}"/>
          </ac:spMkLst>
        </pc:spChg>
        <pc:spChg chg="mod">
          <ac:chgData name="Sabina Masih (2015962)" userId="S::2015962@student.uwtsd.ac.uk::2f40da68-98dd-4ef1-a20b-9b6e4960cd4f" providerId="AD" clId="Web-{4ED400C5-110F-0A18-5653-7808FCF1F88E}" dt="2023-02-07T09:38:09.997" v="14" actId="14100"/>
          <ac:spMkLst>
            <pc:docMk/>
            <pc:sldMk cId="2515721471" sldId="260"/>
            <ac:spMk id="3" creationId="{390144F1-E96D-B3A3-4F26-DD2C5FBC6DAB}"/>
          </ac:spMkLst>
        </pc:spChg>
      </pc:sldChg>
    </pc:docChg>
  </pc:docChgLst>
  <pc:docChgLst>
    <pc:chgData name="Sabina Masih (2015962)" userId="S::2015962@student.uwtsd.ac.uk::2f40da68-98dd-4ef1-a20b-9b6e4960cd4f" providerId="AD" clId="Web-{8003D32F-112F-9304-FB1E-50F0872BCF0B}"/>
    <pc:docChg chg="modSld">
      <pc:chgData name="Sabina Masih (2015962)" userId="S::2015962@student.uwtsd.ac.uk::2f40da68-98dd-4ef1-a20b-9b6e4960cd4f" providerId="AD" clId="Web-{8003D32F-112F-9304-FB1E-50F0872BCF0B}" dt="2023-02-27T11:37:54.238" v="193" actId="20577"/>
      <pc:docMkLst>
        <pc:docMk/>
      </pc:docMkLst>
      <pc:sldChg chg="addSp delSp modSp">
        <pc:chgData name="Sabina Masih (2015962)" userId="S::2015962@student.uwtsd.ac.uk::2f40da68-98dd-4ef1-a20b-9b6e4960cd4f" providerId="AD" clId="Web-{8003D32F-112F-9304-FB1E-50F0872BCF0B}" dt="2023-02-27T11:37:54.238" v="193" actId="20577"/>
        <pc:sldMkLst>
          <pc:docMk/>
          <pc:sldMk cId="2515721471" sldId="260"/>
        </pc:sldMkLst>
        <pc:spChg chg="mod">
          <ac:chgData name="Sabina Masih (2015962)" userId="S::2015962@student.uwtsd.ac.uk::2f40da68-98dd-4ef1-a20b-9b6e4960cd4f" providerId="AD" clId="Web-{8003D32F-112F-9304-FB1E-50F0872BCF0B}" dt="2023-02-27T11:37:36.909" v="191"/>
          <ac:spMkLst>
            <pc:docMk/>
            <pc:sldMk cId="2515721471" sldId="260"/>
            <ac:spMk id="2" creationId="{C9E93766-44FB-A07D-B95C-187FDE41D5FA}"/>
          </ac:spMkLst>
        </pc:spChg>
        <pc:spChg chg="mod">
          <ac:chgData name="Sabina Masih (2015962)" userId="S::2015962@student.uwtsd.ac.uk::2f40da68-98dd-4ef1-a20b-9b6e4960cd4f" providerId="AD" clId="Web-{8003D32F-112F-9304-FB1E-50F0872BCF0B}" dt="2023-02-27T11:37:54.238" v="193" actId="20577"/>
          <ac:spMkLst>
            <pc:docMk/>
            <pc:sldMk cId="2515721471" sldId="260"/>
            <ac:spMk id="3" creationId="{390144F1-E96D-B3A3-4F26-DD2C5FBC6DAB}"/>
          </ac:spMkLst>
        </pc:spChg>
        <pc:spChg chg="del">
          <ac:chgData name="Sabina Masih (2015962)" userId="S::2015962@student.uwtsd.ac.uk::2f40da68-98dd-4ef1-a20b-9b6e4960cd4f" providerId="AD" clId="Web-{8003D32F-112F-9304-FB1E-50F0872BCF0B}" dt="2023-02-27T11:37:36.909" v="191"/>
          <ac:spMkLst>
            <pc:docMk/>
            <pc:sldMk cId="2515721471" sldId="260"/>
            <ac:spMk id="27" creationId="{B2EC7880-C5D9-40A8-A6B0-3198AD07AD1B}"/>
          </ac:spMkLst>
        </pc:spChg>
        <pc:spChg chg="add">
          <ac:chgData name="Sabina Masih (2015962)" userId="S::2015962@student.uwtsd.ac.uk::2f40da68-98dd-4ef1-a20b-9b6e4960cd4f" providerId="AD" clId="Web-{8003D32F-112F-9304-FB1E-50F0872BCF0B}" dt="2023-02-27T11:37:36.909" v="191"/>
          <ac:spMkLst>
            <pc:docMk/>
            <pc:sldMk cId="2515721471" sldId="260"/>
            <ac:spMk id="32" creationId="{39EE869B-085D-43B3-AED8-9B065561249F}"/>
          </ac:spMkLst>
        </pc:spChg>
        <pc:spChg chg="add">
          <ac:chgData name="Sabina Masih (2015962)" userId="S::2015962@student.uwtsd.ac.uk::2f40da68-98dd-4ef1-a20b-9b6e4960cd4f" providerId="AD" clId="Web-{8003D32F-112F-9304-FB1E-50F0872BCF0B}" dt="2023-02-27T11:37:36.909" v="191"/>
          <ac:spMkLst>
            <pc:docMk/>
            <pc:sldMk cId="2515721471" sldId="260"/>
            <ac:spMk id="34" creationId="{C54E744A-A072-47AF-981A-37186176C2CC}"/>
          </ac:spMkLst>
        </pc:spChg>
        <pc:spChg chg="add">
          <ac:chgData name="Sabina Masih (2015962)" userId="S::2015962@student.uwtsd.ac.uk::2f40da68-98dd-4ef1-a20b-9b6e4960cd4f" providerId="AD" clId="Web-{8003D32F-112F-9304-FB1E-50F0872BCF0B}" dt="2023-02-27T11:37:36.909" v="191"/>
          <ac:spMkLst>
            <pc:docMk/>
            <pc:sldMk cId="2515721471" sldId="260"/>
            <ac:spMk id="36" creationId="{F0254341-1068-4FB7-8AEF-220C6EB4101F}"/>
          </ac:spMkLst>
        </pc:spChg>
        <pc:picChg chg="mod ord">
          <ac:chgData name="Sabina Masih (2015962)" userId="S::2015962@student.uwtsd.ac.uk::2f40da68-98dd-4ef1-a20b-9b6e4960cd4f" providerId="AD" clId="Web-{8003D32F-112F-9304-FB1E-50F0872BCF0B}" dt="2023-02-27T11:37:36.909" v="191"/>
          <ac:picMkLst>
            <pc:docMk/>
            <pc:sldMk cId="2515721471" sldId="260"/>
            <ac:picMk id="5" creationId="{C395EF69-1BB5-40A7-D453-29C70EA1535A}"/>
          </ac:picMkLst>
        </pc:picChg>
      </pc:sldChg>
      <pc:sldChg chg="addSp delSp modSp mod setBg">
        <pc:chgData name="Sabina Masih (2015962)" userId="S::2015962@student.uwtsd.ac.uk::2f40da68-98dd-4ef1-a20b-9b6e4960cd4f" providerId="AD" clId="Web-{8003D32F-112F-9304-FB1E-50F0872BCF0B}" dt="2023-02-27T11:36:19.845" v="190"/>
        <pc:sldMkLst>
          <pc:docMk/>
          <pc:sldMk cId="2872553090" sldId="265"/>
        </pc:sldMkLst>
        <pc:spChg chg="mod">
          <ac:chgData name="Sabina Masih (2015962)" userId="S::2015962@student.uwtsd.ac.uk::2f40da68-98dd-4ef1-a20b-9b6e4960cd4f" providerId="AD" clId="Web-{8003D32F-112F-9304-FB1E-50F0872BCF0B}" dt="2023-02-27T11:36:19.845" v="190"/>
          <ac:spMkLst>
            <pc:docMk/>
            <pc:sldMk cId="2872553090" sldId="265"/>
            <ac:spMk id="2" creationId="{C14A0302-5BD0-DA13-C7B8-8309F8113C14}"/>
          </ac:spMkLst>
        </pc:spChg>
        <pc:spChg chg="add del mod">
          <ac:chgData name="Sabina Masih (2015962)" userId="S::2015962@student.uwtsd.ac.uk::2f40da68-98dd-4ef1-a20b-9b6e4960cd4f" providerId="AD" clId="Web-{8003D32F-112F-9304-FB1E-50F0872BCF0B}" dt="2023-02-27T11:33:20.934" v="128"/>
          <ac:spMkLst>
            <pc:docMk/>
            <pc:sldMk cId="2872553090" sldId="265"/>
            <ac:spMk id="3" creationId="{01D34EEE-FC8D-C952-332A-8E95C1E4A66F}"/>
          </ac:spMkLst>
        </pc:spChg>
        <pc:spChg chg="add del mod">
          <ac:chgData name="Sabina Masih (2015962)" userId="S::2015962@student.uwtsd.ac.uk::2f40da68-98dd-4ef1-a20b-9b6e4960cd4f" providerId="AD" clId="Web-{8003D32F-112F-9304-FB1E-50F0872BCF0B}" dt="2023-02-27T11:33:04.293" v="127"/>
          <ac:spMkLst>
            <pc:docMk/>
            <pc:sldMk cId="2872553090" sldId="265"/>
            <ac:spMk id="628" creationId="{77D9C186-76B5-37F8-9991-D550B419D816}"/>
          </ac:spMkLst>
        </pc:spChg>
        <pc:spChg chg="add del mod">
          <ac:chgData name="Sabina Masih (2015962)" userId="S::2015962@student.uwtsd.ac.uk::2f40da68-98dd-4ef1-a20b-9b6e4960cd4f" providerId="AD" clId="Web-{8003D32F-112F-9304-FB1E-50F0872BCF0B}" dt="2023-02-27T11:33:28.700" v="129"/>
          <ac:spMkLst>
            <pc:docMk/>
            <pc:sldMk cId="2872553090" sldId="265"/>
            <ac:spMk id="650" creationId="{044F497C-754B-3B61-ECA4-103307247768}"/>
          </ac:spMkLst>
        </pc:spChg>
        <pc:spChg chg="add del mod">
          <ac:chgData name="Sabina Masih (2015962)" userId="S::2015962@student.uwtsd.ac.uk::2f40da68-98dd-4ef1-a20b-9b6e4960cd4f" providerId="AD" clId="Web-{8003D32F-112F-9304-FB1E-50F0872BCF0B}" dt="2023-02-27T11:34:04.701" v="132"/>
          <ac:spMkLst>
            <pc:docMk/>
            <pc:sldMk cId="2872553090" sldId="265"/>
            <ac:spMk id="663" creationId="{35A3C654-A6A8-A81D-D4F4-7AD5956ACD63}"/>
          </ac:spMkLst>
        </pc:spChg>
        <pc:spChg chg="add">
          <ac:chgData name="Sabina Masih (2015962)" userId="S::2015962@student.uwtsd.ac.uk::2f40da68-98dd-4ef1-a20b-9b6e4960cd4f" providerId="AD" clId="Web-{8003D32F-112F-9304-FB1E-50F0872BCF0B}" dt="2023-02-27T11:36:19.845" v="190"/>
          <ac:spMkLst>
            <pc:docMk/>
            <pc:sldMk cId="2872553090" sldId="265"/>
            <ac:spMk id="669" creationId="{A3D9AEEE-1CCD-43C0-BA3E-16D60A6E23C0}"/>
          </ac:spMkLst>
        </pc:spChg>
        <pc:spChg chg="add">
          <ac:chgData name="Sabina Masih (2015962)" userId="S::2015962@student.uwtsd.ac.uk::2f40da68-98dd-4ef1-a20b-9b6e4960cd4f" providerId="AD" clId="Web-{8003D32F-112F-9304-FB1E-50F0872BCF0B}" dt="2023-02-27T11:36:19.845" v="190"/>
          <ac:spMkLst>
            <pc:docMk/>
            <pc:sldMk cId="2872553090" sldId="265"/>
            <ac:spMk id="671" creationId="{60F880A6-33D3-4EEC-A780-B73559B9F24C}"/>
          </ac:spMkLst>
        </pc:spChg>
        <pc:spChg chg="add">
          <ac:chgData name="Sabina Masih (2015962)" userId="S::2015962@student.uwtsd.ac.uk::2f40da68-98dd-4ef1-a20b-9b6e4960cd4f" providerId="AD" clId="Web-{8003D32F-112F-9304-FB1E-50F0872BCF0B}" dt="2023-02-27T11:36:19.845" v="190"/>
          <ac:spMkLst>
            <pc:docMk/>
            <pc:sldMk cId="2872553090" sldId="265"/>
            <ac:spMk id="673" creationId="{2C6246ED-0535-4496-A8F6-1E80CC4EB853}"/>
          </ac:spMkLst>
        </pc:spChg>
        <pc:graphicFrameChg chg="add del mod modGraphic">
          <ac:chgData name="Sabina Masih (2015962)" userId="S::2015962@student.uwtsd.ac.uk::2f40da68-98dd-4ef1-a20b-9b6e4960cd4f" providerId="AD" clId="Web-{8003D32F-112F-9304-FB1E-50F0872BCF0B}" dt="2023-02-27T11:33:45.388" v="130"/>
          <ac:graphicFrameMkLst>
            <pc:docMk/>
            <pc:sldMk cId="2872553090" sldId="265"/>
            <ac:graphicFrameMk id="4" creationId="{A8695ED5-645E-A394-C372-AA09D5C4287B}"/>
          </ac:graphicFrameMkLst>
        </pc:graphicFrameChg>
        <pc:graphicFrameChg chg="add del mod ord modGraphic">
          <ac:chgData name="Sabina Masih (2015962)" userId="S::2015962@student.uwtsd.ac.uk::2f40da68-98dd-4ef1-a20b-9b6e4960cd4f" providerId="AD" clId="Web-{8003D32F-112F-9304-FB1E-50F0872BCF0B}" dt="2023-02-27T11:33:56.138" v="131"/>
          <ac:graphicFrameMkLst>
            <pc:docMk/>
            <pc:sldMk cId="2872553090" sldId="265"/>
            <ac:graphicFrameMk id="661" creationId="{084ABF11-92E1-9497-EF18-EC41CDECD3A0}"/>
          </ac:graphicFrameMkLst>
        </pc:graphicFrameChg>
        <pc:graphicFrameChg chg="add mod ord modGraphic">
          <ac:chgData name="Sabina Masih (2015962)" userId="S::2015962@student.uwtsd.ac.uk::2f40da68-98dd-4ef1-a20b-9b6e4960cd4f" providerId="AD" clId="Web-{8003D32F-112F-9304-FB1E-50F0872BCF0B}" dt="2023-02-27T11:36:19.845" v="190"/>
          <ac:graphicFrameMkLst>
            <pc:docMk/>
            <pc:sldMk cId="2872553090" sldId="265"/>
            <ac:graphicFrameMk id="664" creationId="{B48F6F33-AFA9-6ADE-A4F2-29884C59C869}"/>
          </ac:graphicFrameMkLst>
        </pc:graphicFrameChg>
      </pc:sldChg>
    </pc:docChg>
  </pc:docChgLst>
  <pc:docChgLst>
    <pc:chgData name="Sabina Masih (2015962)" userId="S::2015962@student.uwtsd.ac.uk::2f40da68-98dd-4ef1-a20b-9b6e4960cd4f" providerId="AD" clId="Web-{DC130179-FBEB-9A6F-3B8D-DF2178E12740}"/>
    <pc:docChg chg="modSld">
      <pc:chgData name="Sabina Masih (2015962)" userId="S::2015962@student.uwtsd.ac.uk::2f40da68-98dd-4ef1-a20b-9b6e4960cd4f" providerId="AD" clId="Web-{DC130179-FBEB-9A6F-3B8D-DF2178E12740}" dt="2023-02-14T10:47:28.347" v="331" actId="20577"/>
      <pc:docMkLst>
        <pc:docMk/>
      </pc:docMkLst>
      <pc:sldChg chg="modSp">
        <pc:chgData name="Sabina Masih (2015962)" userId="S::2015962@student.uwtsd.ac.uk::2f40da68-98dd-4ef1-a20b-9b6e4960cd4f" providerId="AD" clId="Web-{DC130179-FBEB-9A6F-3B8D-DF2178E12740}" dt="2023-02-14T10:47:23.284" v="330" actId="20577"/>
        <pc:sldMkLst>
          <pc:docMk/>
          <pc:sldMk cId="2019498380" sldId="257"/>
        </pc:sldMkLst>
        <pc:spChg chg="mod">
          <ac:chgData name="Sabina Masih (2015962)" userId="S::2015962@student.uwtsd.ac.uk::2f40da68-98dd-4ef1-a20b-9b6e4960cd4f" providerId="AD" clId="Web-{DC130179-FBEB-9A6F-3B8D-DF2178E12740}" dt="2023-02-14T10:47:23.284" v="330" actId="20577"/>
          <ac:spMkLst>
            <pc:docMk/>
            <pc:sldMk cId="2019498380" sldId="257"/>
            <ac:spMk id="2" creationId="{96295560-0054-7FE3-C6E5-553EB0C72840}"/>
          </ac:spMkLst>
        </pc:spChg>
      </pc:sldChg>
      <pc:sldChg chg="modSp">
        <pc:chgData name="Sabina Masih (2015962)" userId="S::2015962@student.uwtsd.ac.uk::2f40da68-98dd-4ef1-a20b-9b6e4960cd4f" providerId="AD" clId="Web-{DC130179-FBEB-9A6F-3B8D-DF2178E12740}" dt="2023-02-14T10:47:28.347" v="331" actId="20577"/>
        <pc:sldMkLst>
          <pc:docMk/>
          <pc:sldMk cId="3932499603" sldId="258"/>
        </pc:sldMkLst>
        <pc:spChg chg="mod">
          <ac:chgData name="Sabina Masih (2015962)" userId="S::2015962@student.uwtsd.ac.uk::2f40da68-98dd-4ef1-a20b-9b6e4960cd4f" providerId="AD" clId="Web-{DC130179-FBEB-9A6F-3B8D-DF2178E12740}" dt="2023-02-14T10:47:28.347" v="331" actId="20577"/>
          <ac:spMkLst>
            <pc:docMk/>
            <pc:sldMk cId="3932499603" sldId="258"/>
            <ac:spMk id="2" creationId="{54D5EEE3-8619-5B7A-1C45-E3BBA151F879}"/>
          </ac:spMkLst>
        </pc:spChg>
        <pc:spChg chg="mod">
          <ac:chgData name="Sabina Masih (2015962)" userId="S::2015962@student.uwtsd.ac.uk::2f40da68-98dd-4ef1-a20b-9b6e4960cd4f" providerId="AD" clId="Web-{DC130179-FBEB-9A6F-3B8D-DF2178E12740}" dt="2023-02-14T10:42:35.670" v="256" actId="20577"/>
          <ac:spMkLst>
            <pc:docMk/>
            <pc:sldMk cId="3932499603" sldId="258"/>
            <ac:spMk id="3" creationId="{6DE67D22-3A0A-B848-9E39-6D04D37663E2}"/>
          </ac:spMkLst>
        </pc:spChg>
      </pc:sldChg>
      <pc:sldChg chg="modSp">
        <pc:chgData name="Sabina Masih (2015962)" userId="S::2015962@student.uwtsd.ac.uk::2f40da68-98dd-4ef1-a20b-9b6e4960cd4f" providerId="AD" clId="Web-{DC130179-FBEB-9A6F-3B8D-DF2178E12740}" dt="2023-02-14T10:47:00.798" v="328" actId="20577"/>
        <pc:sldMkLst>
          <pc:docMk/>
          <pc:sldMk cId="4072591709" sldId="259"/>
        </pc:sldMkLst>
        <pc:spChg chg="mod">
          <ac:chgData name="Sabina Masih (2015962)" userId="S::2015962@student.uwtsd.ac.uk::2f40da68-98dd-4ef1-a20b-9b6e4960cd4f" providerId="AD" clId="Web-{DC130179-FBEB-9A6F-3B8D-DF2178E12740}" dt="2023-02-14T10:47:00.798" v="328" actId="20577"/>
          <ac:spMkLst>
            <pc:docMk/>
            <pc:sldMk cId="4072591709" sldId="259"/>
            <ac:spMk id="2" creationId="{0AB9A014-DFA4-9348-6A0D-960E73594843}"/>
          </ac:spMkLst>
        </pc:spChg>
      </pc:sldChg>
      <pc:sldChg chg="modSp">
        <pc:chgData name="Sabina Masih (2015962)" userId="S::2015962@student.uwtsd.ac.uk::2f40da68-98dd-4ef1-a20b-9b6e4960cd4f" providerId="AD" clId="Web-{DC130179-FBEB-9A6F-3B8D-DF2178E12740}" dt="2023-02-14T10:47:08.751" v="329" actId="20577"/>
        <pc:sldMkLst>
          <pc:docMk/>
          <pc:sldMk cId="2515721471" sldId="260"/>
        </pc:sldMkLst>
        <pc:spChg chg="mod">
          <ac:chgData name="Sabina Masih (2015962)" userId="S::2015962@student.uwtsd.ac.uk::2f40da68-98dd-4ef1-a20b-9b6e4960cd4f" providerId="AD" clId="Web-{DC130179-FBEB-9A6F-3B8D-DF2178E12740}" dt="2023-02-14T10:47:08.751" v="329" actId="20577"/>
          <ac:spMkLst>
            <pc:docMk/>
            <pc:sldMk cId="2515721471" sldId="260"/>
            <ac:spMk id="2" creationId="{C9E93766-44FB-A07D-B95C-187FDE41D5FA}"/>
          </ac:spMkLst>
        </pc:spChg>
      </pc:sldChg>
      <pc:sldChg chg="addSp modSp mod setBg">
        <pc:chgData name="Sabina Masih (2015962)" userId="S::2015962@student.uwtsd.ac.uk::2f40da68-98dd-4ef1-a20b-9b6e4960cd4f" providerId="AD" clId="Web-{DC130179-FBEB-9A6F-3B8D-DF2178E12740}" dt="2023-02-14T10:27:24.780" v="148" actId="14100"/>
        <pc:sldMkLst>
          <pc:docMk/>
          <pc:sldMk cId="3464134839" sldId="261"/>
        </pc:sldMkLst>
        <pc:spChg chg="mod">
          <ac:chgData name="Sabina Masih (2015962)" userId="S::2015962@student.uwtsd.ac.uk::2f40da68-98dd-4ef1-a20b-9b6e4960cd4f" providerId="AD" clId="Web-{DC130179-FBEB-9A6F-3B8D-DF2178E12740}" dt="2023-02-14T10:27:24.780" v="148" actId="14100"/>
          <ac:spMkLst>
            <pc:docMk/>
            <pc:sldMk cId="3464134839" sldId="261"/>
            <ac:spMk id="2" creationId="{76075E99-6C91-2C80-CB94-D8D418F308DA}"/>
          </ac:spMkLst>
        </pc:spChg>
        <pc:spChg chg="mod">
          <ac:chgData name="Sabina Masih (2015962)" userId="S::2015962@student.uwtsd.ac.uk::2f40da68-98dd-4ef1-a20b-9b6e4960cd4f" providerId="AD" clId="Web-{DC130179-FBEB-9A6F-3B8D-DF2178E12740}" dt="2023-02-14T10:26:38.558" v="132"/>
          <ac:spMkLst>
            <pc:docMk/>
            <pc:sldMk cId="3464134839" sldId="261"/>
            <ac:spMk id="3" creationId="{B4892EB1-CD1A-C0F4-A7BE-DECEF6DE5AC8}"/>
          </ac:spMkLst>
        </pc:spChg>
        <pc:spChg chg="add">
          <ac:chgData name="Sabina Masih (2015962)" userId="S::2015962@student.uwtsd.ac.uk::2f40da68-98dd-4ef1-a20b-9b6e4960cd4f" providerId="AD" clId="Web-{DC130179-FBEB-9A6F-3B8D-DF2178E12740}" dt="2023-02-14T10:26:38.558" v="132"/>
          <ac:spMkLst>
            <pc:docMk/>
            <pc:sldMk cId="3464134839" sldId="261"/>
            <ac:spMk id="8" creationId="{CD306B45-25EE-434D-ABA9-A27B79320CFF}"/>
          </ac:spMkLst>
        </pc:spChg>
        <pc:spChg chg="add">
          <ac:chgData name="Sabina Masih (2015962)" userId="S::2015962@student.uwtsd.ac.uk::2f40da68-98dd-4ef1-a20b-9b6e4960cd4f" providerId="AD" clId="Web-{DC130179-FBEB-9A6F-3B8D-DF2178E12740}" dt="2023-02-14T10:26:38.558" v="132"/>
          <ac:spMkLst>
            <pc:docMk/>
            <pc:sldMk cId="3464134839" sldId="261"/>
            <ac:spMk id="10" creationId="{0A42F85E-4939-431E-8B4A-EC07C8E0AB65}"/>
          </ac:spMkLst>
        </pc:spChg>
        <pc:grpChg chg="add">
          <ac:chgData name="Sabina Masih (2015962)" userId="S::2015962@student.uwtsd.ac.uk::2f40da68-98dd-4ef1-a20b-9b6e4960cd4f" providerId="AD" clId="Web-{DC130179-FBEB-9A6F-3B8D-DF2178E12740}" dt="2023-02-14T10:26:38.558" v="132"/>
          <ac:grpSpMkLst>
            <pc:docMk/>
            <pc:sldMk cId="3464134839" sldId="261"/>
            <ac:grpSpMk id="14" creationId="{5D2B17EF-74EB-4C33-B2E2-8E727B2E7D68}"/>
          </ac:grpSpMkLst>
        </pc:grpChg>
        <pc:cxnChg chg="add">
          <ac:chgData name="Sabina Masih (2015962)" userId="S::2015962@student.uwtsd.ac.uk::2f40da68-98dd-4ef1-a20b-9b6e4960cd4f" providerId="AD" clId="Web-{DC130179-FBEB-9A6F-3B8D-DF2178E12740}" dt="2023-02-14T10:26:38.558" v="132"/>
          <ac:cxnSpMkLst>
            <pc:docMk/>
            <pc:sldMk cId="3464134839" sldId="261"/>
            <ac:cxnSpMk id="12" creationId="{27EBB3F9-D6F7-4F6A-8843-9FEBA15E4969}"/>
          </ac:cxnSpMkLst>
        </pc:cxnChg>
      </pc:sldChg>
      <pc:sldChg chg="addSp modSp mod setBg">
        <pc:chgData name="Sabina Masih (2015962)" userId="S::2015962@student.uwtsd.ac.uk::2f40da68-98dd-4ef1-a20b-9b6e4960cd4f" providerId="AD" clId="Web-{DC130179-FBEB-9A6F-3B8D-DF2178E12740}" dt="2023-02-14T10:46:37.452" v="327" actId="20577"/>
        <pc:sldMkLst>
          <pc:docMk/>
          <pc:sldMk cId="585533490" sldId="263"/>
        </pc:sldMkLst>
        <pc:spChg chg="mod">
          <ac:chgData name="Sabina Masih (2015962)" userId="S::2015962@student.uwtsd.ac.uk::2f40da68-98dd-4ef1-a20b-9b6e4960cd4f" providerId="AD" clId="Web-{DC130179-FBEB-9A6F-3B8D-DF2178E12740}" dt="2023-02-14T10:46:37.452" v="327" actId="20577"/>
          <ac:spMkLst>
            <pc:docMk/>
            <pc:sldMk cId="585533490" sldId="263"/>
            <ac:spMk id="2" creationId="{386212E4-0AD0-D555-D418-9325A8A00453}"/>
          </ac:spMkLst>
        </pc:spChg>
        <pc:spChg chg="mod">
          <ac:chgData name="Sabina Masih (2015962)" userId="S::2015962@student.uwtsd.ac.uk::2f40da68-98dd-4ef1-a20b-9b6e4960cd4f" providerId="AD" clId="Web-{DC130179-FBEB-9A6F-3B8D-DF2178E12740}" dt="2023-02-14T10:46:29.139" v="326"/>
          <ac:spMkLst>
            <pc:docMk/>
            <pc:sldMk cId="585533490" sldId="263"/>
            <ac:spMk id="3" creationId="{46B5D418-5D2D-F53D-0F8D-29BB42F67BD5}"/>
          </ac:spMkLst>
        </pc:spChg>
        <pc:spChg chg="add">
          <ac:chgData name="Sabina Masih (2015962)" userId="S::2015962@student.uwtsd.ac.uk::2f40da68-98dd-4ef1-a20b-9b6e4960cd4f" providerId="AD" clId="Web-{DC130179-FBEB-9A6F-3B8D-DF2178E12740}" dt="2023-02-14T10:46:29.139" v="326"/>
          <ac:spMkLst>
            <pc:docMk/>
            <pc:sldMk cId="585533490" sldId="263"/>
            <ac:spMk id="8" creationId="{CD306B45-25EE-434D-ABA9-A27B79320CFF}"/>
          </ac:spMkLst>
        </pc:spChg>
        <pc:spChg chg="add">
          <ac:chgData name="Sabina Masih (2015962)" userId="S::2015962@student.uwtsd.ac.uk::2f40da68-98dd-4ef1-a20b-9b6e4960cd4f" providerId="AD" clId="Web-{DC130179-FBEB-9A6F-3B8D-DF2178E12740}" dt="2023-02-14T10:46:29.139" v="326"/>
          <ac:spMkLst>
            <pc:docMk/>
            <pc:sldMk cId="585533490" sldId="263"/>
            <ac:spMk id="10" creationId="{0A42F85E-4939-431E-8B4A-EC07C8E0AB65}"/>
          </ac:spMkLst>
        </pc:spChg>
        <pc:grpChg chg="add">
          <ac:chgData name="Sabina Masih (2015962)" userId="S::2015962@student.uwtsd.ac.uk::2f40da68-98dd-4ef1-a20b-9b6e4960cd4f" providerId="AD" clId="Web-{DC130179-FBEB-9A6F-3B8D-DF2178E12740}" dt="2023-02-14T10:46:29.139" v="326"/>
          <ac:grpSpMkLst>
            <pc:docMk/>
            <pc:sldMk cId="585533490" sldId="263"/>
            <ac:grpSpMk id="14" creationId="{5D2B17EF-74EB-4C33-B2E2-8E727B2E7D68}"/>
          </ac:grpSpMkLst>
        </pc:grpChg>
        <pc:cxnChg chg="add">
          <ac:chgData name="Sabina Masih (2015962)" userId="S::2015962@student.uwtsd.ac.uk::2f40da68-98dd-4ef1-a20b-9b6e4960cd4f" providerId="AD" clId="Web-{DC130179-FBEB-9A6F-3B8D-DF2178E12740}" dt="2023-02-14T10:46:29.139" v="326"/>
          <ac:cxnSpMkLst>
            <pc:docMk/>
            <pc:sldMk cId="585533490" sldId="263"/>
            <ac:cxnSpMk id="12" creationId="{27EBB3F9-D6F7-4F6A-8843-9FEBA15E4969}"/>
          </ac:cxnSpMkLst>
        </pc:cxnChg>
      </pc:sldChg>
    </pc:docChg>
  </pc:docChgLst>
  <pc:docChgLst>
    <pc:chgData name="Sabina Masih (2015962)" userId="S::2015962@student.uwtsd.ac.uk::2f40da68-98dd-4ef1-a20b-9b6e4960cd4f" providerId="AD" clId="Web-{8932EAA5-47B9-A119-6520-3B350C046814}"/>
    <pc:docChg chg="modSld">
      <pc:chgData name="Sabina Masih (2015962)" userId="S::2015962@student.uwtsd.ac.uk::2f40da68-98dd-4ef1-a20b-9b6e4960cd4f" providerId="AD" clId="Web-{8932EAA5-47B9-A119-6520-3B350C046814}" dt="2023-03-02T19:42:44.036" v="1004" actId="20577"/>
      <pc:docMkLst>
        <pc:docMk/>
      </pc:docMkLst>
      <pc:sldChg chg="modSp">
        <pc:chgData name="Sabina Masih (2015962)" userId="S::2015962@student.uwtsd.ac.uk::2f40da68-98dd-4ef1-a20b-9b6e4960cd4f" providerId="AD" clId="Web-{8932EAA5-47B9-A119-6520-3B350C046814}" dt="2023-03-02T19:25:30.081" v="783" actId="1076"/>
        <pc:sldMkLst>
          <pc:docMk/>
          <pc:sldMk cId="3932499603" sldId="258"/>
        </pc:sldMkLst>
        <pc:spChg chg="mod">
          <ac:chgData name="Sabina Masih (2015962)" userId="S::2015962@student.uwtsd.ac.uk::2f40da68-98dd-4ef1-a20b-9b6e4960cd4f" providerId="AD" clId="Web-{8932EAA5-47B9-A119-6520-3B350C046814}" dt="2023-03-02T19:25:30.081" v="783" actId="1076"/>
          <ac:spMkLst>
            <pc:docMk/>
            <pc:sldMk cId="3932499603" sldId="258"/>
            <ac:spMk id="3" creationId="{6DE67D22-3A0A-B848-9E39-6D04D37663E2}"/>
          </ac:spMkLst>
        </pc:spChg>
      </pc:sldChg>
      <pc:sldChg chg="modSp">
        <pc:chgData name="Sabina Masih (2015962)" userId="S::2015962@student.uwtsd.ac.uk::2f40da68-98dd-4ef1-a20b-9b6e4960cd4f" providerId="AD" clId="Web-{8932EAA5-47B9-A119-6520-3B350C046814}" dt="2023-03-02T19:32:50.843" v="972" actId="20577"/>
        <pc:sldMkLst>
          <pc:docMk/>
          <pc:sldMk cId="511333798" sldId="268"/>
        </pc:sldMkLst>
        <pc:spChg chg="mod">
          <ac:chgData name="Sabina Masih (2015962)" userId="S::2015962@student.uwtsd.ac.uk::2f40da68-98dd-4ef1-a20b-9b6e4960cd4f" providerId="AD" clId="Web-{8932EAA5-47B9-A119-6520-3B350C046814}" dt="2023-03-02T19:32:50.843" v="972" actId="20577"/>
          <ac:spMkLst>
            <pc:docMk/>
            <pc:sldMk cId="511333798" sldId="268"/>
            <ac:spMk id="3" creationId="{AECACB88-88A3-BD3C-7523-564BB74158A1}"/>
          </ac:spMkLst>
        </pc:spChg>
      </pc:sldChg>
      <pc:sldChg chg="addSp delSp modSp mod setBg setClrOvrMap modCm modNotes">
        <pc:chgData name="Sabina Masih (2015962)" userId="S::2015962@student.uwtsd.ac.uk::2f40da68-98dd-4ef1-a20b-9b6e4960cd4f" providerId="AD" clId="Web-{8932EAA5-47B9-A119-6520-3B350C046814}" dt="2023-03-02T19:37:07.335" v="996"/>
        <pc:sldMkLst>
          <pc:docMk/>
          <pc:sldMk cId="4174518226" sldId="273"/>
        </pc:sldMkLst>
        <pc:spChg chg="mod">
          <ac:chgData name="Sabina Masih (2015962)" userId="S::2015962@student.uwtsd.ac.uk::2f40da68-98dd-4ef1-a20b-9b6e4960cd4f" providerId="AD" clId="Web-{8932EAA5-47B9-A119-6520-3B350C046814}" dt="2023-03-02T19:37:07.335" v="996"/>
          <ac:spMkLst>
            <pc:docMk/>
            <pc:sldMk cId="4174518226" sldId="273"/>
            <ac:spMk id="2" creationId="{181C07F8-DF33-957D-59E6-3968AC43905C}"/>
          </ac:spMkLst>
        </pc:spChg>
        <pc:spChg chg="del mod">
          <ac:chgData name="Sabina Masih (2015962)" userId="S::2015962@student.uwtsd.ac.uk::2f40da68-98dd-4ef1-a20b-9b6e4960cd4f" providerId="AD" clId="Web-{8932EAA5-47B9-A119-6520-3B350C046814}" dt="2023-03-02T19:17:40.521" v="663"/>
          <ac:spMkLst>
            <pc:docMk/>
            <pc:sldMk cId="4174518226" sldId="273"/>
            <ac:spMk id="3" creationId="{1AD80DF2-7337-0CA1-6755-535FCC95E3A9}"/>
          </ac:spMkLst>
        </pc:spChg>
        <pc:spChg chg="add del mod">
          <ac:chgData name="Sabina Masih (2015962)" userId="S::2015962@student.uwtsd.ac.uk::2f40da68-98dd-4ef1-a20b-9b6e4960cd4f" providerId="AD" clId="Web-{8932EAA5-47B9-A119-6520-3B350C046814}" dt="2023-03-02T19:37:07.335" v="996"/>
          <ac:spMkLst>
            <pc:docMk/>
            <pc:sldMk cId="4174518226" sldId="273"/>
            <ac:spMk id="5" creationId="{2B07DF55-457C-B0C5-BF83-D042094DD6BA}"/>
          </ac:spMkLst>
        </pc:spChg>
        <pc:spChg chg="add del">
          <ac:chgData name="Sabina Masih (2015962)" userId="S::2015962@student.uwtsd.ac.uk::2f40da68-98dd-4ef1-a20b-9b6e4960cd4f" providerId="AD" clId="Web-{8932EAA5-47B9-A119-6520-3B350C046814}" dt="2023-03-02T19:18:02.928" v="665"/>
          <ac:spMkLst>
            <pc:docMk/>
            <pc:sldMk cId="4174518226" sldId="273"/>
            <ac:spMk id="6" creationId="{A0002598-49BB-C4BD-4A5E-489DE297AEE6}"/>
          </ac:spMkLst>
        </pc:spChg>
        <pc:spChg chg="del">
          <ac:chgData name="Sabina Masih (2015962)" userId="S::2015962@student.uwtsd.ac.uk::2f40da68-98dd-4ef1-a20b-9b6e4960cd4f" providerId="AD" clId="Web-{8932EAA5-47B9-A119-6520-3B350C046814}" dt="2023-03-02T19:34:58.660" v="985"/>
          <ac:spMkLst>
            <pc:docMk/>
            <pc:sldMk cId="4174518226" sldId="273"/>
            <ac:spMk id="49" creationId="{0A46F010-D160-4609-8979-FFD8C1EA6C43}"/>
          </ac:spMkLst>
        </pc:spChg>
        <pc:spChg chg="del">
          <ac:chgData name="Sabina Masih (2015962)" userId="S::2015962@student.uwtsd.ac.uk::2f40da68-98dd-4ef1-a20b-9b6e4960cd4f" providerId="AD" clId="Web-{8932EAA5-47B9-A119-6520-3B350C046814}" dt="2023-03-02T19:34:58.660" v="985"/>
          <ac:spMkLst>
            <pc:docMk/>
            <pc:sldMk cId="4174518226" sldId="273"/>
            <ac:spMk id="51" creationId="{81B8C4F6-C3AC-4C94-8EC7-E4F7B7E9CDB6}"/>
          </ac:spMkLst>
        </pc:spChg>
        <pc:spChg chg="del">
          <ac:chgData name="Sabina Masih (2015962)" userId="S::2015962@student.uwtsd.ac.uk::2f40da68-98dd-4ef1-a20b-9b6e4960cd4f" providerId="AD" clId="Web-{8932EAA5-47B9-A119-6520-3B350C046814}" dt="2023-03-02T19:34:58.660" v="985"/>
          <ac:spMkLst>
            <pc:docMk/>
            <pc:sldMk cId="4174518226" sldId="273"/>
            <ac:spMk id="81" creationId="{91328346-8BAD-4616-B50B-5CFDA5648D6A}"/>
          </ac:spMkLst>
        </pc:spChg>
        <pc:spChg chg="add del">
          <ac:chgData name="Sabina Masih (2015962)" userId="S::2015962@student.uwtsd.ac.uk::2f40da68-98dd-4ef1-a20b-9b6e4960cd4f" providerId="AD" clId="Web-{8932EAA5-47B9-A119-6520-3B350C046814}" dt="2023-03-02T19:36:02.927" v="992"/>
          <ac:spMkLst>
            <pc:docMk/>
            <pc:sldMk cId="4174518226" sldId="273"/>
            <ac:spMk id="86" creationId="{B16F0F56-7B4E-43DC-AA4A-7E1896ED1415}"/>
          </ac:spMkLst>
        </pc:spChg>
        <pc:spChg chg="add del">
          <ac:chgData name="Sabina Masih (2015962)" userId="S::2015962@student.uwtsd.ac.uk::2f40da68-98dd-4ef1-a20b-9b6e4960cd4f" providerId="AD" clId="Web-{8932EAA5-47B9-A119-6520-3B350C046814}" dt="2023-03-02T19:36:02.927" v="992"/>
          <ac:spMkLst>
            <pc:docMk/>
            <pc:sldMk cId="4174518226" sldId="273"/>
            <ac:spMk id="88" creationId="{AEAAD1C9-1487-4C1B-8CA2-A565EA7B5BAF}"/>
          </ac:spMkLst>
        </pc:spChg>
        <pc:spChg chg="add del">
          <ac:chgData name="Sabina Masih (2015962)" userId="S::2015962@student.uwtsd.ac.uk::2f40da68-98dd-4ef1-a20b-9b6e4960cd4f" providerId="AD" clId="Web-{8932EAA5-47B9-A119-6520-3B350C046814}" dt="2023-03-02T19:36:02.927" v="992"/>
          <ac:spMkLst>
            <pc:docMk/>
            <pc:sldMk cId="4174518226" sldId="273"/>
            <ac:spMk id="90" creationId="{1A5F4AA7-D436-4D3E-9311-E3CAACDFAD54}"/>
          </ac:spMkLst>
        </pc:spChg>
        <pc:spChg chg="add del">
          <ac:chgData name="Sabina Masih (2015962)" userId="S::2015962@student.uwtsd.ac.uk::2f40da68-98dd-4ef1-a20b-9b6e4960cd4f" providerId="AD" clId="Web-{8932EAA5-47B9-A119-6520-3B350C046814}" dt="2023-03-02T19:36:02.927" v="992"/>
          <ac:spMkLst>
            <pc:docMk/>
            <pc:sldMk cId="4174518226" sldId="273"/>
            <ac:spMk id="92" creationId="{5C6FA62F-E948-4EBA-AE1A-47CBEE9FC547}"/>
          </ac:spMkLst>
        </pc:spChg>
        <pc:spChg chg="add del">
          <ac:chgData name="Sabina Masih (2015962)" userId="S::2015962@student.uwtsd.ac.uk::2f40da68-98dd-4ef1-a20b-9b6e4960cd4f" providerId="AD" clId="Web-{8932EAA5-47B9-A119-6520-3B350C046814}" dt="2023-03-02T19:36:02.911" v="991"/>
          <ac:spMkLst>
            <pc:docMk/>
            <pc:sldMk cId="4174518226" sldId="273"/>
            <ac:spMk id="97" creationId="{3A3C2D7E-3F2E-404E-9B30-CB12DC972D50}"/>
          </ac:spMkLst>
        </pc:spChg>
        <pc:spChg chg="add del">
          <ac:chgData name="Sabina Masih (2015962)" userId="S::2015962@student.uwtsd.ac.uk::2f40da68-98dd-4ef1-a20b-9b6e4960cd4f" providerId="AD" clId="Web-{8932EAA5-47B9-A119-6520-3B350C046814}" dt="2023-03-02T19:36:02.911" v="991"/>
          <ac:spMkLst>
            <pc:docMk/>
            <pc:sldMk cId="4174518226" sldId="273"/>
            <ac:spMk id="99" creationId="{F1F7FD00-BF97-4325-B7C2-E451F20840A7}"/>
          </ac:spMkLst>
        </pc:spChg>
        <pc:spChg chg="add del">
          <ac:chgData name="Sabina Masih (2015962)" userId="S::2015962@student.uwtsd.ac.uk::2f40da68-98dd-4ef1-a20b-9b6e4960cd4f" providerId="AD" clId="Web-{8932EAA5-47B9-A119-6520-3B350C046814}" dt="2023-03-02T19:36:02.911" v="991"/>
          <ac:spMkLst>
            <pc:docMk/>
            <pc:sldMk cId="4174518226" sldId="273"/>
            <ac:spMk id="101" creationId="{179B5294-DA4E-4926-B14A-DD6E07A12F67}"/>
          </ac:spMkLst>
        </pc:spChg>
        <pc:spChg chg="add del">
          <ac:chgData name="Sabina Masih (2015962)" userId="S::2015962@student.uwtsd.ac.uk::2f40da68-98dd-4ef1-a20b-9b6e4960cd4f" providerId="AD" clId="Web-{8932EAA5-47B9-A119-6520-3B350C046814}" dt="2023-03-02T19:37:07.335" v="996"/>
          <ac:spMkLst>
            <pc:docMk/>
            <pc:sldMk cId="4174518226" sldId="273"/>
            <ac:spMk id="112" creationId="{5BE0789E-91A7-4246-978E-A17FE1BF952A}"/>
          </ac:spMkLst>
        </pc:spChg>
        <pc:spChg chg="add del">
          <ac:chgData name="Sabina Masih (2015962)" userId="S::2015962@student.uwtsd.ac.uk::2f40da68-98dd-4ef1-a20b-9b6e4960cd4f" providerId="AD" clId="Web-{8932EAA5-47B9-A119-6520-3B350C046814}" dt="2023-03-02T19:37:07.335" v="996"/>
          <ac:spMkLst>
            <pc:docMk/>
            <pc:sldMk cId="4174518226" sldId="273"/>
            <ac:spMk id="113" creationId="{15EDA122-4530-45D2-A70A-B1A967AAE566}"/>
          </ac:spMkLst>
        </pc:spChg>
        <pc:spChg chg="add del">
          <ac:chgData name="Sabina Masih (2015962)" userId="S::2015962@student.uwtsd.ac.uk::2f40da68-98dd-4ef1-a20b-9b6e4960cd4f" providerId="AD" clId="Web-{8932EAA5-47B9-A119-6520-3B350C046814}" dt="2023-03-02T19:37:07.335" v="996"/>
          <ac:spMkLst>
            <pc:docMk/>
            <pc:sldMk cId="4174518226" sldId="273"/>
            <ac:spMk id="115" creationId="{9782F52E-0F94-4BFC-9F89-B054DDEAB9EF}"/>
          </ac:spMkLst>
        </pc:spChg>
        <pc:spChg chg="add">
          <ac:chgData name="Sabina Masih (2015962)" userId="S::2015962@student.uwtsd.ac.uk::2f40da68-98dd-4ef1-a20b-9b6e4960cd4f" providerId="AD" clId="Web-{8932EAA5-47B9-A119-6520-3B350C046814}" dt="2023-03-02T19:37:07.335" v="996"/>
          <ac:spMkLst>
            <pc:docMk/>
            <pc:sldMk cId="4174518226" sldId="273"/>
            <ac:spMk id="122" creationId="{A3D9AEEE-1CCD-43C0-BA3E-16D60A6E23C0}"/>
          </ac:spMkLst>
        </pc:spChg>
        <pc:spChg chg="add">
          <ac:chgData name="Sabina Masih (2015962)" userId="S::2015962@student.uwtsd.ac.uk::2f40da68-98dd-4ef1-a20b-9b6e4960cd4f" providerId="AD" clId="Web-{8932EAA5-47B9-A119-6520-3B350C046814}" dt="2023-03-02T19:37:07.335" v="996"/>
          <ac:spMkLst>
            <pc:docMk/>
            <pc:sldMk cId="4174518226" sldId="273"/>
            <ac:spMk id="124" creationId="{60F880A6-33D3-4EEC-A780-B73559B9F24C}"/>
          </ac:spMkLst>
        </pc:spChg>
        <pc:spChg chg="add">
          <ac:chgData name="Sabina Masih (2015962)" userId="S::2015962@student.uwtsd.ac.uk::2f40da68-98dd-4ef1-a20b-9b6e4960cd4f" providerId="AD" clId="Web-{8932EAA5-47B9-A119-6520-3B350C046814}" dt="2023-03-02T19:37:07.335" v="996"/>
          <ac:spMkLst>
            <pc:docMk/>
            <pc:sldMk cId="4174518226" sldId="273"/>
            <ac:spMk id="126" creationId="{2C6246ED-0535-4496-A8F6-1E80CC4EB853}"/>
          </ac:spMkLst>
        </pc:spChg>
        <pc:grpChg chg="del">
          <ac:chgData name="Sabina Masih (2015962)" userId="S::2015962@student.uwtsd.ac.uk::2f40da68-98dd-4ef1-a20b-9b6e4960cd4f" providerId="AD" clId="Web-{8932EAA5-47B9-A119-6520-3B350C046814}" dt="2023-03-02T19:34:58.660" v="985"/>
          <ac:grpSpMkLst>
            <pc:docMk/>
            <pc:sldMk cId="4174518226" sldId="273"/>
            <ac:grpSpMk id="53" creationId="{0B789310-9859-4942-98C8-3D2F12AAAE73}"/>
          </ac:grpSpMkLst>
        </pc:grpChg>
        <pc:grpChg chg="del">
          <ac:chgData name="Sabina Masih (2015962)" userId="S::2015962@student.uwtsd.ac.uk::2f40da68-98dd-4ef1-a20b-9b6e4960cd4f" providerId="AD" clId="Web-{8932EAA5-47B9-A119-6520-3B350C046814}" dt="2023-03-02T19:34:58.660" v="985"/>
          <ac:grpSpMkLst>
            <pc:docMk/>
            <pc:sldMk cId="4174518226" sldId="273"/>
            <ac:grpSpMk id="67" creationId="{6F1CEC7A-E419-4950-AA57-B00546C29CAF}"/>
          </ac:grpSpMkLst>
        </pc:grpChg>
        <pc:grpChg chg="add del">
          <ac:chgData name="Sabina Masih (2015962)" userId="S::2015962@student.uwtsd.ac.uk::2f40da68-98dd-4ef1-a20b-9b6e4960cd4f" providerId="AD" clId="Web-{8932EAA5-47B9-A119-6520-3B350C046814}" dt="2023-03-02T19:37:07.335" v="996"/>
          <ac:grpSpMkLst>
            <pc:docMk/>
            <pc:sldMk cId="4174518226" sldId="273"/>
            <ac:grpSpMk id="114" creationId="{3C6C0BD2-8B3C-4042-B4EE-5DB7665A3736}"/>
          </ac:grpSpMkLst>
        </pc:grpChg>
        <pc:graphicFrameChg chg="add">
          <ac:chgData name="Sabina Masih (2015962)" userId="S::2015962@student.uwtsd.ac.uk::2f40da68-98dd-4ef1-a20b-9b6e4960cd4f" providerId="AD" clId="Web-{8932EAA5-47B9-A119-6520-3B350C046814}" dt="2023-03-02T19:37:07.335" v="996"/>
          <ac:graphicFrameMkLst>
            <pc:docMk/>
            <pc:sldMk cId="4174518226" sldId="273"/>
            <ac:graphicFrameMk id="118" creationId="{2412008B-981D-541A-61EA-60A88200CFA5}"/>
          </ac:graphicFrameMkLst>
        </pc:graphicFrameChg>
        <pc:extLst>
          <p:ext xmlns:p="http://schemas.openxmlformats.org/presentationml/2006/main" uri="{D6D511B9-2390-475A-947B-AFAB55BFBCF1}">
            <pc226:cmChg xmlns:pc226="http://schemas.microsoft.com/office/powerpoint/2022/06/main/command" chg="mod">
              <pc226:chgData name="Sabina Masih (2015962)" userId="S::2015962@student.uwtsd.ac.uk::2f40da68-98dd-4ef1-a20b-9b6e4960cd4f" providerId="AD" clId="Web-{8932EAA5-47B9-A119-6520-3B350C046814}" dt="2023-03-02T19:08:22.943" v="604"/>
              <pc2:cmMkLst xmlns:pc2="http://schemas.microsoft.com/office/powerpoint/2019/9/main/command">
                <pc:docMk/>
                <pc:sldMk cId="4174518226" sldId="273"/>
                <pc2:cmMk id="{CFEDA04B-9E6C-4472-B94A-63292722A850}"/>
              </pc2:cmMkLst>
            </pc226:cmChg>
          </p:ext>
        </pc:extLst>
      </pc:sldChg>
      <pc:sldChg chg="addSp delSp modSp delCm modCm">
        <pc:chgData name="Sabina Masih (2015962)" userId="S::2015962@student.uwtsd.ac.uk::2f40da68-98dd-4ef1-a20b-9b6e4960cd4f" providerId="AD" clId="Web-{8932EAA5-47B9-A119-6520-3B350C046814}" dt="2023-03-02T19:40:39.204" v="1001" actId="20577"/>
        <pc:sldMkLst>
          <pc:docMk/>
          <pc:sldMk cId="2690835512" sldId="274"/>
        </pc:sldMkLst>
        <pc:spChg chg="mod">
          <ac:chgData name="Sabina Masih (2015962)" userId="S::2015962@student.uwtsd.ac.uk::2f40da68-98dd-4ef1-a20b-9b6e4960cd4f" providerId="AD" clId="Web-{8932EAA5-47B9-A119-6520-3B350C046814}" dt="2023-03-02T19:39:21.452" v="997"/>
          <ac:spMkLst>
            <pc:docMk/>
            <pc:sldMk cId="2690835512" sldId="274"/>
            <ac:spMk id="2" creationId="{77EFCAEB-489D-FE2F-C3E1-EC0B56E20615}"/>
          </ac:spMkLst>
        </pc:spChg>
        <pc:spChg chg="mod">
          <ac:chgData name="Sabina Masih (2015962)" userId="S::2015962@student.uwtsd.ac.uk::2f40da68-98dd-4ef1-a20b-9b6e4960cd4f" providerId="AD" clId="Web-{8932EAA5-47B9-A119-6520-3B350C046814}" dt="2023-03-02T19:40:39.204" v="1001" actId="20577"/>
          <ac:spMkLst>
            <pc:docMk/>
            <pc:sldMk cId="2690835512" sldId="274"/>
            <ac:spMk id="3" creationId="{B683A066-5B48-8AFD-DD01-1FB208D27ECD}"/>
          </ac:spMkLst>
        </pc:spChg>
        <pc:spChg chg="del">
          <ac:chgData name="Sabina Masih (2015962)" userId="S::2015962@student.uwtsd.ac.uk::2f40da68-98dd-4ef1-a20b-9b6e4960cd4f" providerId="AD" clId="Web-{8932EAA5-47B9-A119-6520-3B350C046814}" dt="2023-03-02T19:39:21.452" v="997"/>
          <ac:spMkLst>
            <pc:docMk/>
            <pc:sldMk cId="2690835512" sldId="274"/>
            <ac:spMk id="8" creationId="{0A46F010-D160-4609-8979-FFD8C1EA6C43}"/>
          </ac:spMkLst>
        </pc:spChg>
        <pc:spChg chg="del">
          <ac:chgData name="Sabina Masih (2015962)" userId="S::2015962@student.uwtsd.ac.uk::2f40da68-98dd-4ef1-a20b-9b6e4960cd4f" providerId="AD" clId="Web-{8932EAA5-47B9-A119-6520-3B350C046814}" dt="2023-03-02T19:39:21.452" v="997"/>
          <ac:spMkLst>
            <pc:docMk/>
            <pc:sldMk cId="2690835512" sldId="274"/>
            <ac:spMk id="10" creationId="{81B8C4F6-C3AC-4C94-8EC7-E4F7B7E9CDB6}"/>
          </ac:spMkLst>
        </pc:spChg>
        <pc:spChg chg="del">
          <ac:chgData name="Sabina Masih (2015962)" userId="S::2015962@student.uwtsd.ac.uk::2f40da68-98dd-4ef1-a20b-9b6e4960cd4f" providerId="AD" clId="Web-{8932EAA5-47B9-A119-6520-3B350C046814}" dt="2023-03-02T19:39:21.452" v="997"/>
          <ac:spMkLst>
            <pc:docMk/>
            <pc:sldMk cId="2690835512" sldId="274"/>
            <ac:spMk id="40" creationId="{91328346-8BAD-4616-B50B-5CFDA5648D6A}"/>
          </ac:spMkLst>
        </pc:spChg>
        <pc:spChg chg="add">
          <ac:chgData name="Sabina Masih (2015962)" userId="S::2015962@student.uwtsd.ac.uk::2f40da68-98dd-4ef1-a20b-9b6e4960cd4f" providerId="AD" clId="Web-{8932EAA5-47B9-A119-6520-3B350C046814}" dt="2023-03-02T19:39:21.452" v="997"/>
          <ac:spMkLst>
            <pc:docMk/>
            <pc:sldMk cId="2690835512" sldId="274"/>
            <ac:spMk id="46" creationId="{F7E42047-F7E7-4687-BBE0-D4BDC8E77BB1}"/>
          </ac:spMkLst>
        </pc:spChg>
        <pc:spChg chg="add">
          <ac:chgData name="Sabina Masih (2015962)" userId="S::2015962@student.uwtsd.ac.uk::2f40da68-98dd-4ef1-a20b-9b6e4960cd4f" providerId="AD" clId="Web-{8932EAA5-47B9-A119-6520-3B350C046814}" dt="2023-03-02T19:39:21.452" v="997"/>
          <ac:spMkLst>
            <pc:docMk/>
            <pc:sldMk cId="2690835512" sldId="274"/>
            <ac:spMk id="76" creationId="{2C509E7A-337A-4664-BEC2-03F9BCA0A463}"/>
          </ac:spMkLst>
        </pc:spChg>
        <pc:spChg chg="add">
          <ac:chgData name="Sabina Masih (2015962)" userId="S::2015962@student.uwtsd.ac.uk::2f40da68-98dd-4ef1-a20b-9b6e4960cd4f" providerId="AD" clId="Web-{8932EAA5-47B9-A119-6520-3B350C046814}" dt="2023-03-02T19:39:21.452" v="997"/>
          <ac:spMkLst>
            <pc:docMk/>
            <pc:sldMk cId="2690835512" sldId="274"/>
            <ac:spMk id="78" creationId="{D9AB99AB-E300-4B19-97C3-9A12EA3C7BDA}"/>
          </ac:spMkLst>
        </pc:spChg>
        <pc:grpChg chg="del">
          <ac:chgData name="Sabina Masih (2015962)" userId="S::2015962@student.uwtsd.ac.uk::2f40da68-98dd-4ef1-a20b-9b6e4960cd4f" providerId="AD" clId="Web-{8932EAA5-47B9-A119-6520-3B350C046814}" dt="2023-03-02T19:39:21.452" v="997"/>
          <ac:grpSpMkLst>
            <pc:docMk/>
            <pc:sldMk cId="2690835512" sldId="274"/>
            <ac:grpSpMk id="12" creationId="{0B789310-9859-4942-98C8-3D2F12AAAE73}"/>
          </ac:grpSpMkLst>
        </pc:grpChg>
        <pc:grpChg chg="del">
          <ac:chgData name="Sabina Masih (2015962)" userId="S::2015962@student.uwtsd.ac.uk::2f40da68-98dd-4ef1-a20b-9b6e4960cd4f" providerId="AD" clId="Web-{8932EAA5-47B9-A119-6520-3B350C046814}" dt="2023-03-02T19:39:21.452" v="997"/>
          <ac:grpSpMkLst>
            <pc:docMk/>
            <pc:sldMk cId="2690835512" sldId="274"/>
            <ac:grpSpMk id="26" creationId="{6F1CEC7A-E419-4950-AA57-B00546C29CAF}"/>
          </ac:grpSpMkLst>
        </pc:grpChg>
        <pc:grpChg chg="add">
          <ac:chgData name="Sabina Masih (2015962)" userId="S::2015962@student.uwtsd.ac.uk::2f40da68-98dd-4ef1-a20b-9b6e4960cd4f" providerId="AD" clId="Web-{8932EAA5-47B9-A119-6520-3B350C046814}" dt="2023-03-02T19:39:21.452" v="997"/>
          <ac:grpSpMkLst>
            <pc:docMk/>
            <pc:sldMk cId="2690835512" sldId="274"/>
            <ac:grpSpMk id="48" creationId="{8D6F839A-C8D9-4FBC-8EFD-9E56D12F4CD0}"/>
          </ac:grpSpMkLst>
        </pc:grpChg>
        <pc:grpChg chg="add">
          <ac:chgData name="Sabina Masih (2015962)" userId="S::2015962@student.uwtsd.ac.uk::2f40da68-98dd-4ef1-a20b-9b6e4960cd4f" providerId="AD" clId="Web-{8932EAA5-47B9-A119-6520-3B350C046814}" dt="2023-03-02T19:39:21.452" v="997"/>
          <ac:grpSpMkLst>
            <pc:docMk/>
            <pc:sldMk cId="2690835512" sldId="274"/>
            <ac:grpSpMk id="62" creationId="{70EDA856-A216-4EEC-9AB6-A59FFC703612}"/>
          </ac:grpSpMkLst>
        </pc:grpChg>
        <pc:picChg chg="add">
          <ac:chgData name="Sabina Masih (2015962)" userId="S::2015962@student.uwtsd.ac.uk::2f40da68-98dd-4ef1-a20b-9b6e4960cd4f" providerId="AD" clId="Web-{8932EAA5-47B9-A119-6520-3B350C046814}" dt="2023-03-02T19:39:21.452" v="997"/>
          <ac:picMkLst>
            <pc:docMk/>
            <pc:sldMk cId="2690835512" sldId="274"/>
            <ac:picMk id="42" creationId="{2A22A6DC-92C4-0427-5FE5-FAC4D673D6B6}"/>
          </ac:picMkLst>
        </pc:picChg>
        <pc:extLst>
          <p:ext xmlns:p="http://schemas.openxmlformats.org/presentationml/2006/main" uri="{D6D511B9-2390-475A-947B-AFAB55BFBCF1}">
            <pc226:cmChg xmlns:pc226="http://schemas.microsoft.com/office/powerpoint/2022/06/main/command" chg="del">
              <pc226:chgData name="Sabina Masih (2015962)" userId="S::2015962@student.uwtsd.ac.uk::2f40da68-98dd-4ef1-a20b-9b6e4960cd4f" providerId="AD" clId="Web-{8932EAA5-47B9-A119-6520-3B350C046814}" dt="2023-03-02T19:39:59.688" v="999"/>
              <pc2:cmMkLst xmlns:pc2="http://schemas.microsoft.com/office/powerpoint/2019/9/main/command">
                <pc:docMk/>
                <pc:sldMk cId="2690835512" sldId="274"/>
                <pc2:cmMk id="{38F2BE2D-B29D-42B8-870F-44265F07E261}"/>
              </pc2:cmMkLst>
            </pc226:cmChg>
            <pc226:cmChg xmlns:pc226="http://schemas.microsoft.com/office/powerpoint/2022/06/main/command" chg="del mod">
              <pc226:chgData name="Sabina Masih (2015962)" userId="S::2015962@student.uwtsd.ac.uk::2f40da68-98dd-4ef1-a20b-9b6e4960cd4f" providerId="AD" clId="Web-{8932EAA5-47B9-A119-6520-3B350C046814}" dt="2023-03-02T19:39:55.094" v="998"/>
              <pc2:cmMkLst xmlns:pc2="http://schemas.microsoft.com/office/powerpoint/2019/9/main/command">
                <pc:docMk/>
                <pc:sldMk cId="2690835512" sldId="274"/>
                <pc2:cmMk id="{C355FD88-E75C-400A-975B-EEB790D99376}"/>
              </pc2:cmMkLst>
            </pc226:cmChg>
          </p:ext>
        </pc:extLst>
      </pc:sldChg>
      <pc:sldChg chg="modSp delCm">
        <pc:chgData name="Sabina Masih (2015962)" userId="S::2015962@student.uwtsd.ac.uk::2f40da68-98dd-4ef1-a20b-9b6e4960cd4f" providerId="AD" clId="Web-{8932EAA5-47B9-A119-6520-3B350C046814}" dt="2023-03-02T19:42:11.879" v="1002"/>
        <pc:sldMkLst>
          <pc:docMk/>
          <pc:sldMk cId="1515090640" sldId="275"/>
        </pc:sldMkLst>
        <pc:spChg chg="mod">
          <ac:chgData name="Sabina Masih (2015962)" userId="S::2015962@student.uwtsd.ac.uk::2f40da68-98dd-4ef1-a20b-9b6e4960cd4f" providerId="AD" clId="Web-{8932EAA5-47B9-A119-6520-3B350C046814}" dt="2023-03-02T18:51:44.009" v="285" actId="20577"/>
          <ac:spMkLst>
            <pc:docMk/>
            <pc:sldMk cId="1515090640" sldId="275"/>
            <ac:spMk id="3" creationId="{010CA43A-3E1E-B424-F9DB-8F909C40ADEB}"/>
          </ac:spMkLst>
        </pc:spChg>
        <pc:extLst>
          <p:ext xmlns:p="http://schemas.openxmlformats.org/presentationml/2006/main" uri="{D6D511B9-2390-475A-947B-AFAB55BFBCF1}">
            <pc226:cmChg xmlns:pc226="http://schemas.microsoft.com/office/powerpoint/2022/06/main/command" chg="del">
              <pc226:chgData name="Sabina Masih (2015962)" userId="S::2015962@student.uwtsd.ac.uk::2f40da68-98dd-4ef1-a20b-9b6e4960cd4f" providerId="AD" clId="Web-{8932EAA5-47B9-A119-6520-3B350C046814}" dt="2023-03-02T19:42:11.879" v="1002"/>
              <pc2:cmMkLst xmlns:pc2="http://schemas.microsoft.com/office/powerpoint/2019/9/main/command">
                <pc:docMk/>
                <pc:sldMk cId="1515090640" sldId="275"/>
                <pc2:cmMk id="{86C05ACA-9F32-429E-91DD-627E557FC0E8}"/>
              </pc2:cmMkLst>
            </pc226:cmChg>
          </p:ext>
        </pc:extLst>
      </pc:sldChg>
      <pc:sldChg chg="addSp delSp modSp delCm">
        <pc:chgData name="Sabina Masih (2015962)" userId="S::2015962@student.uwtsd.ac.uk::2f40da68-98dd-4ef1-a20b-9b6e4960cd4f" providerId="AD" clId="Web-{8932EAA5-47B9-A119-6520-3B350C046814}" dt="2023-03-02T19:42:44.036" v="1004" actId="20577"/>
        <pc:sldMkLst>
          <pc:docMk/>
          <pc:sldMk cId="3874097302" sldId="279"/>
        </pc:sldMkLst>
        <pc:spChg chg="del mod">
          <ac:chgData name="Sabina Masih (2015962)" userId="S::2015962@student.uwtsd.ac.uk::2f40da68-98dd-4ef1-a20b-9b6e4960cd4f" providerId="AD" clId="Web-{8932EAA5-47B9-A119-6520-3B350C046814}" dt="2023-03-02T19:15:12.064" v="632"/>
          <ac:spMkLst>
            <pc:docMk/>
            <pc:sldMk cId="3874097302" sldId="279"/>
            <ac:spMk id="22" creationId="{BDD7B6A4-5F7F-EDEE-D93E-6B33EBF40AF8}"/>
          </ac:spMkLst>
        </pc:spChg>
        <pc:spChg chg="add mod">
          <ac:chgData name="Sabina Masih (2015962)" userId="S::2015962@student.uwtsd.ac.uk::2f40da68-98dd-4ef1-a20b-9b6e4960cd4f" providerId="AD" clId="Web-{8932EAA5-47B9-A119-6520-3B350C046814}" dt="2023-03-02T19:42:44.036" v="1004" actId="20577"/>
          <ac:spMkLst>
            <pc:docMk/>
            <pc:sldMk cId="3874097302" sldId="279"/>
            <ac:spMk id="61" creationId="{36AA0C2D-D8ED-D798-8040-5F30301A6CCE}"/>
          </ac:spMkLst>
        </pc:spChg>
        <pc:extLst>
          <p:ext xmlns:p="http://schemas.openxmlformats.org/presentationml/2006/main" uri="{D6D511B9-2390-475A-947B-AFAB55BFBCF1}">
            <pc226:cmChg xmlns:pc226="http://schemas.microsoft.com/office/powerpoint/2022/06/main/command" chg="del">
              <pc226:chgData name="Sabina Masih (2015962)" userId="S::2015962@student.uwtsd.ac.uk::2f40da68-98dd-4ef1-a20b-9b6e4960cd4f" providerId="AD" clId="Web-{8932EAA5-47B9-A119-6520-3B350C046814}" dt="2023-03-02T19:42:38.708" v="1003"/>
              <pc2:cmMkLst xmlns:pc2="http://schemas.microsoft.com/office/powerpoint/2019/9/main/command">
                <pc:docMk/>
                <pc:sldMk cId="3874097302" sldId="279"/>
                <pc2:cmMk id="{2831DEB1-18E4-4527-B212-CBE7B82A0B25}"/>
              </pc2:cmMkLst>
            </pc226:cmChg>
          </p:ext>
        </pc:extLst>
      </pc:sldChg>
    </pc:docChg>
  </pc:docChgLst>
  <pc:docChgLst>
    <pc:chgData name="Sabina Masih (2015962)" userId="S::2015962@student.uwtsd.ac.uk::2f40da68-98dd-4ef1-a20b-9b6e4960cd4f" providerId="AD" clId="Web-{13282BF8-EED8-88A7-1B6D-4A9204EFD4E5}"/>
    <pc:docChg chg="addSld modSld">
      <pc:chgData name="Sabina Masih (2015962)" userId="S::2015962@student.uwtsd.ac.uk::2f40da68-98dd-4ef1-a20b-9b6e4960cd4f" providerId="AD" clId="Web-{13282BF8-EED8-88A7-1B6D-4A9204EFD4E5}" dt="2023-02-27T10:26:59.071" v="79"/>
      <pc:docMkLst>
        <pc:docMk/>
      </pc:docMkLst>
      <pc:sldChg chg="modSp">
        <pc:chgData name="Sabina Masih (2015962)" userId="S::2015962@student.uwtsd.ac.uk::2f40da68-98dd-4ef1-a20b-9b6e4960cd4f" providerId="AD" clId="Web-{13282BF8-EED8-88A7-1B6D-4A9204EFD4E5}" dt="2023-02-27T10:23:37.503" v="67" actId="20577"/>
        <pc:sldMkLst>
          <pc:docMk/>
          <pc:sldMk cId="4072591709" sldId="259"/>
        </pc:sldMkLst>
        <pc:spChg chg="mod">
          <ac:chgData name="Sabina Masih (2015962)" userId="S::2015962@student.uwtsd.ac.uk::2f40da68-98dd-4ef1-a20b-9b6e4960cd4f" providerId="AD" clId="Web-{13282BF8-EED8-88A7-1B6D-4A9204EFD4E5}" dt="2023-02-27T10:23:37.503" v="67" actId="20577"/>
          <ac:spMkLst>
            <pc:docMk/>
            <pc:sldMk cId="4072591709" sldId="259"/>
            <ac:spMk id="3" creationId="{E115ADC2-A705-D084-73BD-10CC9815A7BD}"/>
          </ac:spMkLst>
        </pc:spChg>
      </pc:sldChg>
      <pc:sldChg chg="addSp delSp modSp mod setClrOvrMap">
        <pc:chgData name="Sabina Masih (2015962)" userId="S::2015962@student.uwtsd.ac.uk::2f40da68-98dd-4ef1-a20b-9b6e4960cd4f" providerId="AD" clId="Web-{13282BF8-EED8-88A7-1B6D-4A9204EFD4E5}" dt="2023-02-27T10:26:59.071" v="79"/>
        <pc:sldMkLst>
          <pc:docMk/>
          <pc:sldMk cId="2515721471" sldId="260"/>
        </pc:sldMkLst>
        <pc:spChg chg="mod">
          <ac:chgData name="Sabina Masih (2015962)" userId="S::2015962@student.uwtsd.ac.uk::2f40da68-98dd-4ef1-a20b-9b6e4960cd4f" providerId="AD" clId="Web-{13282BF8-EED8-88A7-1B6D-4A9204EFD4E5}" dt="2023-02-27T10:15:39.899" v="31"/>
          <ac:spMkLst>
            <pc:docMk/>
            <pc:sldMk cId="2515721471" sldId="260"/>
            <ac:spMk id="2" creationId="{C9E93766-44FB-A07D-B95C-187FDE41D5FA}"/>
          </ac:spMkLst>
        </pc:spChg>
        <pc:spChg chg="mod">
          <ac:chgData name="Sabina Masih (2015962)" userId="S::2015962@student.uwtsd.ac.uk::2f40da68-98dd-4ef1-a20b-9b6e4960cd4f" providerId="AD" clId="Web-{13282BF8-EED8-88A7-1B6D-4A9204EFD4E5}" dt="2023-02-27T10:26:59.071" v="79"/>
          <ac:spMkLst>
            <pc:docMk/>
            <pc:sldMk cId="2515721471" sldId="260"/>
            <ac:spMk id="3" creationId="{390144F1-E96D-B3A3-4F26-DD2C5FBC6DAB}"/>
          </ac:spMkLst>
        </pc:spChg>
        <pc:spChg chg="add del">
          <ac:chgData name="Sabina Masih (2015962)" userId="S::2015962@student.uwtsd.ac.uk::2f40da68-98dd-4ef1-a20b-9b6e4960cd4f" providerId="AD" clId="Web-{13282BF8-EED8-88A7-1B6D-4A9204EFD4E5}" dt="2023-02-27T10:15:39.899" v="31"/>
          <ac:spMkLst>
            <pc:docMk/>
            <pc:sldMk cId="2515721471" sldId="260"/>
            <ac:spMk id="9" creationId="{23C7736A-5A08-4021-9AB6-390DFF506AA8}"/>
          </ac:spMkLst>
        </pc:spChg>
        <pc:spChg chg="add del">
          <ac:chgData name="Sabina Masih (2015962)" userId="S::2015962@student.uwtsd.ac.uk::2f40da68-98dd-4ef1-a20b-9b6e4960cd4f" providerId="AD" clId="Web-{13282BF8-EED8-88A7-1B6D-4A9204EFD4E5}" dt="2023-02-27T10:15:39.899" v="31"/>
          <ac:spMkLst>
            <pc:docMk/>
            <pc:sldMk cId="2515721471" sldId="260"/>
            <ac:spMk id="11" creationId="{433DF4D3-8A35-461A-ABE0-F56B78A1371F}"/>
          </ac:spMkLst>
        </pc:spChg>
        <pc:spChg chg="add del">
          <ac:chgData name="Sabina Masih (2015962)" userId="S::2015962@student.uwtsd.ac.uk::2f40da68-98dd-4ef1-a20b-9b6e4960cd4f" providerId="AD" clId="Web-{13282BF8-EED8-88A7-1B6D-4A9204EFD4E5}" dt="2023-02-27T10:15:39.883" v="30"/>
          <ac:spMkLst>
            <pc:docMk/>
            <pc:sldMk cId="2515721471" sldId="260"/>
            <ac:spMk id="16" creationId="{23C7736A-5A08-4021-9AB6-390DFF506AA8}"/>
          </ac:spMkLst>
        </pc:spChg>
        <pc:spChg chg="add del">
          <ac:chgData name="Sabina Masih (2015962)" userId="S::2015962@student.uwtsd.ac.uk::2f40da68-98dd-4ef1-a20b-9b6e4960cd4f" providerId="AD" clId="Web-{13282BF8-EED8-88A7-1B6D-4A9204EFD4E5}" dt="2023-02-27T10:15:39.883" v="30"/>
          <ac:spMkLst>
            <pc:docMk/>
            <pc:sldMk cId="2515721471" sldId="260"/>
            <ac:spMk id="18" creationId="{433DF4D3-8A35-461A-ABE0-F56B78A1371F}"/>
          </ac:spMkLst>
        </pc:spChg>
        <pc:spChg chg="add del">
          <ac:chgData name="Sabina Masih (2015962)" userId="S::2015962@student.uwtsd.ac.uk::2f40da68-98dd-4ef1-a20b-9b6e4960cd4f" providerId="AD" clId="Web-{13282BF8-EED8-88A7-1B6D-4A9204EFD4E5}" dt="2023-02-27T10:26:59.071" v="79"/>
          <ac:spMkLst>
            <pc:docMk/>
            <pc:sldMk cId="2515721471" sldId="260"/>
            <ac:spMk id="20" creationId="{7DE3414B-B032-4710-A468-D3285E38C5FF}"/>
          </ac:spMkLst>
        </pc:spChg>
        <pc:spChg chg="add del">
          <ac:chgData name="Sabina Masih (2015962)" userId="S::2015962@student.uwtsd.ac.uk::2f40da68-98dd-4ef1-a20b-9b6e4960cd4f" providerId="AD" clId="Web-{13282BF8-EED8-88A7-1B6D-4A9204EFD4E5}" dt="2023-02-27T10:26:59.071" v="79"/>
          <ac:spMkLst>
            <pc:docMk/>
            <pc:sldMk cId="2515721471" sldId="260"/>
            <ac:spMk id="21" creationId="{3F4C104D-5F30-4811-9376-566B26E4719A}"/>
          </ac:spMkLst>
        </pc:spChg>
        <pc:spChg chg="add del">
          <ac:chgData name="Sabina Masih (2015962)" userId="S::2015962@student.uwtsd.ac.uk::2f40da68-98dd-4ef1-a20b-9b6e4960cd4f" providerId="AD" clId="Web-{13282BF8-EED8-88A7-1B6D-4A9204EFD4E5}" dt="2023-02-27T10:26:59.071" v="79"/>
          <ac:spMkLst>
            <pc:docMk/>
            <pc:sldMk cId="2515721471" sldId="260"/>
            <ac:spMk id="22" creationId="{0815E34B-5D02-4E01-A936-E8E1C0AB6F12}"/>
          </ac:spMkLst>
        </pc:spChg>
        <pc:spChg chg="add">
          <ac:chgData name="Sabina Masih (2015962)" userId="S::2015962@student.uwtsd.ac.uk::2f40da68-98dd-4ef1-a20b-9b6e4960cd4f" providerId="AD" clId="Web-{13282BF8-EED8-88A7-1B6D-4A9204EFD4E5}" dt="2023-02-27T10:26:59.071" v="79"/>
          <ac:spMkLst>
            <pc:docMk/>
            <pc:sldMk cId="2515721471" sldId="260"/>
            <ac:spMk id="27" creationId="{B2EC7880-C5D9-40A8-A6B0-3198AD07AD1B}"/>
          </ac:spMkLst>
        </pc:spChg>
        <pc:picChg chg="add del mod ord">
          <ac:chgData name="Sabina Masih (2015962)" userId="S::2015962@student.uwtsd.ac.uk::2f40da68-98dd-4ef1-a20b-9b6e4960cd4f" providerId="AD" clId="Web-{13282BF8-EED8-88A7-1B6D-4A9204EFD4E5}" dt="2023-02-27T10:26:59.071" v="79"/>
          <ac:picMkLst>
            <pc:docMk/>
            <pc:sldMk cId="2515721471" sldId="260"/>
            <ac:picMk id="5" creationId="{C395EF69-1BB5-40A7-D453-29C70EA1535A}"/>
          </ac:picMkLst>
        </pc:picChg>
      </pc:sldChg>
      <pc:sldChg chg="modSp">
        <pc:chgData name="Sabina Masih (2015962)" userId="S::2015962@student.uwtsd.ac.uk::2f40da68-98dd-4ef1-a20b-9b6e4960cd4f" providerId="AD" clId="Web-{13282BF8-EED8-88A7-1B6D-4A9204EFD4E5}" dt="2023-02-27T10:24:56.724" v="76" actId="20577"/>
        <pc:sldMkLst>
          <pc:docMk/>
          <pc:sldMk cId="3140731471" sldId="262"/>
        </pc:sldMkLst>
        <pc:spChg chg="mod">
          <ac:chgData name="Sabina Masih (2015962)" userId="S::2015962@student.uwtsd.ac.uk::2f40da68-98dd-4ef1-a20b-9b6e4960cd4f" providerId="AD" clId="Web-{13282BF8-EED8-88A7-1B6D-4A9204EFD4E5}" dt="2023-02-27T10:24:56.724" v="76" actId="20577"/>
          <ac:spMkLst>
            <pc:docMk/>
            <pc:sldMk cId="3140731471" sldId="262"/>
            <ac:spMk id="2" creationId="{6D8CB627-5AE6-14A7-C962-0C45452DC932}"/>
          </ac:spMkLst>
        </pc:spChg>
      </pc:sldChg>
      <pc:sldChg chg="addSp modSp new mod setBg setClrOvrMap">
        <pc:chgData name="Sabina Masih (2015962)" userId="S::2015962@student.uwtsd.ac.uk::2f40da68-98dd-4ef1-a20b-9b6e4960cd4f" providerId="AD" clId="Web-{13282BF8-EED8-88A7-1B6D-4A9204EFD4E5}" dt="2023-02-27T10:19:01.263" v="37"/>
        <pc:sldMkLst>
          <pc:docMk/>
          <pc:sldMk cId="4174767477" sldId="264"/>
        </pc:sldMkLst>
        <pc:spChg chg="mod">
          <ac:chgData name="Sabina Masih (2015962)" userId="S::2015962@student.uwtsd.ac.uk::2f40da68-98dd-4ef1-a20b-9b6e4960cd4f" providerId="AD" clId="Web-{13282BF8-EED8-88A7-1B6D-4A9204EFD4E5}" dt="2023-02-27T10:19:01.263" v="37"/>
          <ac:spMkLst>
            <pc:docMk/>
            <pc:sldMk cId="4174767477" sldId="264"/>
            <ac:spMk id="2" creationId="{022B5081-2182-3B58-20E5-1B63DB3D71C5}"/>
          </ac:spMkLst>
        </pc:spChg>
        <pc:spChg chg="mod">
          <ac:chgData name="Sabina Masih (2015962)" userId="S::2015962@student.uwtsd.ac.uk::2f40da68-98dd-4ef1-a20b-9b6e4960cd4f" providerId="AD" clId="Web-{13282BF8-EED8-88A7-1B6D-4A9204EFD4E5}" dt="2023-02-27T10:19:01.263" v="37"/>
          <ac:spMkLst>
            <pc:docMk/>
            <pc:sldMk cId="4174767477" sldId="264"/>
            <ac:spMk id="3" creationId="{E7B3D8AD-E654-9B09-0AD3-95EEA046FFC1}"/>
          </ac:spMkLst>
        </pc:spChg>
        <pc:spChg chg="add">
          <ac:chgData name="Sabina Masih (2015962)" userId="S::2015962@student.uwtsd.ac.uk::2f40da68-98dd-4ef1-a20b-9b6e4960cd4f" providerId="AD" clId="Web-{13282BF8-EED8-88A7-1B6D-4A9204EFD4E5}" dt="2023-02-27T10:19:01.263" v="37"/>
          <ac:spMkLst>
            <pc:docMk/>
            <pc:sldMk cId="4174767477" sldId="264"/>
            <ac:spMk id="8" creationId="{5BE0789E-91A7-4246-978E-A17FE1BF952A}"/>
          </ac:spMkLst>
        </pc:spChg>
        <pc:spChg chg="add">
          <ac:chgData name="Sabina Masih (2015962)" userId="S::2015962@student.uwtsd.ac.uk::2f40da68-98dd-4ef1-a20b-9b6e4960cd4f" providerId="AD" clId="Web-{13282BF8-EED8-88A7-1B6D-4A9204EFD4E5}" dt="2023-02-27T10:19:01.263" v="37"/>
          <ac:spMkLst>
            <pc:docMk/>
            <pc:sldMk cId="4174767477" sldId="264"/>
            <ac:spMk id="24" creationId="{15EDA122-4530-45D2-A70A-B1A967AAE566}"/>
          </ac:spMkLst>
        </pc:spChg>
        <pc:spChg chg="add">
          <ac:chgData name="Sabina Masih (2015962)" userId="S::2015962@student.uwtsd.ac.uk::2f40da68-98dd-4ef1-a20b-9b6e4960cd4f" providerId="AD" clId="Web-{13282BF8-EED8-88A7-1B6D-4A9204EFD4E5}" dt="2023-02-27T10:19:01.263" v="37"/>
          <ac:spMkLst>
            <pc:docMk/>
            <pc:sldMk cId="4174767477" sldId="264"/>
            <ac:spMk id="26" creationId="{9782F52E-0F94-4BFC-9F89-B054DDEAB9EF}"/>
          </ac:spMkLst>
        </pc:spChg>
        <pc:grpChg chg="add">
          <ac:chgData name="Sabina Masih (2015962)" userId="S::2015962@student.uwtsd.ac.uk::2f40da68-98dd-4ef1-a20b-9b6e4960cd4f" providerId="AD" clId="Web-{13282BF8-EED8-88A7-1B6D-4A9204EFD4E5}" dt="2023-02-27T10:19:01.263" v="37"/>
          <ac:grpSpMkLst>
            <pc:docMk/>
            <pc:sldMk cId="4174767477" sldId="264"/>
            <ac:grpSpMk id="10" creationId="{3C6C0BD2-8B3C-4042-B4EE-5DB7665A3736}"/>
          </ac:grpSpMkLst>
        </pc:grpChg>
      </pc:sldChg>
      <pc:sldChg chg="modSp new">
        <pc:chgData name="Sabina Masih (2015962)" userId="S::2015962@student.uwtsd.ac.uk::2f40da68-98dd-4ef1-a20b-9b6e4960cd4f" providerId="AD" clId="Web-{13282BF8-EED8-88A7-1B6D-4A9204EFD4E5}" dt="2023-02-27T10:21:11.860" v="60" actId="20577"/>
        <pc:sldMkLst>
          <pc:docMk/>
          <pc:sldMk cId="2872553090" sldId="265"/>
        </pc:sldMkLst>
        <pc:spChg chg="mod">
          <ac:chgData name="Sabina Masih (2015962)" userId="S::2015962@student.uwtsd.ac.uk::2f40da68-98dd-4ef1-a20b-9b6e4960cd4f" providerId="AD" clId="Web-{13282BF8-EED8-88A7-1B6D-4A9204EFD4E5}" dt="2023-02-27T10:21:11.860" v="60" actId="20577"/>
          <ac:spMkLst>
            <pc:docMk/>
            <pc:sldMk cId="2872553090" sldId="265"/>
            <ac:spMk id="2" creationId="{C14A0302-5BD0-DA13-C7B8-8309F8113C14}"/>
          </ac:spMkLst>
        </pc:spChg>
      </pc:sldChg>
      <pc:sldChg chg="modSp new">
        <pc:chgData name="Sabina Masih (2015962)" userId="S::2015962@student.uwtsd.ac.uk::2f40da68-98dd-4ef1-a20b-9b6e4960cd4f" providerId="AD" clId="Web-{13282BF8-EED8-88A7-1B6D-4A9204EFD4E5}" dt="2023-02-27T10:24:12.676" v="75" actId="20577"/>
        <pc:sldMkLst>
          <pc:docMk/>
          <pc:sldMk cId="3042806298" sldId="266"/>
        </pc:sldMkLst>
        <pc:spChg chg="mod">
          <ac:chgData name="Sabina Masih (2015962)" userId="S::2015962@student.uwtsd.ac.uk::2f40da68-98dd-4ef1-a20b-9b6e4960cd4f" providerId="AD" clId="Web-{13282BF8-EED8-88A7-1B6D-4A9204EFD4E5}" dt="2023-02-27T10:24:12.676" v="75" actId="20577"/>
          <ac:spMkLst>
            <pc:docMk/>
            <pc:sldMk cId="3042806298" sldId="266"/>
            <ac:spMk id="2" creationId="{3A5C77FE-410A-B2E6-8504-759C7BADD673}"/>
          </ac:spMkLst>
        </pc:spChg>
        <pc:spChg chg="mod">
          <ac:chgData name="Sabina Masih (2015962)" userId="S::2015962@student.uwtsd.ac.uk::2f40da68-98dd-4ef1-a20b-9b6e4960cd4f" providerId="AD" clId="Web-{13282BF8-EED8-88A7-1B6D-4A9204EFD4E5}" dt="2023-02-27T10:23:00.581" v="64" actId="20577"/>
          <ac:spMkLst>
            <pc:docMk/>
            <pc:sldMk cId="3042806298" sldId="266"/>
            <ac:spMk id="3" creationId="{67BA3B47-435E-AAF7-43E5-26A2E1257F84}"/>
          </ac:spMkLst>
        </pc:spChg>
      </pc:sldChg>
    </pc:docChg>
  </pc:docChgLst>
  <pc:docChgLst>
    <pc:chgData name="Sabina Masih (2015962)" userId="S::2015962@student.uwtsd.ac.uk::2f40da68-98dd-4ef1-a20b-9b6e4960cd4f" providerId="AD" clId="Web-{7BF9D063-A7AD-4039-9917-C95CEDEAD1A7}"/>
    <pc:docChg chg="addSld delSld modSld addMainMaster delMainMaster">
      <pc:chgData name="Sabina Masih (2015962)" userId="S::2015962@student.uwtsd.ac.uk::2f40da68-98dd-4ef1-a20b-9b6e4960cd4f" providerId="AD" clId="Web-{7BF9D063-A7AD-4039-9917-C95CEDEAD1A7}" dt="2023-02-01T20:43:56.379" v="1261"/>
      <pc:docMkLst>
        <pc:docMk/>
      </pc:docMkLst>
      <pc:sldChg chg="addSp delSp modSp del mod setBg modClrScheme chgLayout">
        <pc:chgData name="Sabina Masih (2015962)" userId="S::2015962@student.uwtsd.ac.uk::2f40da68-98dd-4ef1-a20b-9b6e4960cd4f" providerId="AD" clId="Web-{7BF9D063-A7AD-4039-9917-C95CEDEAD1A7}" dt="2023-02-01T19:01:59.099" v="145"/>
        <pc:sldMkLst>
          <pc:docMk/>
          <pc:sldMk cId="109857222" sldId="256"/>
        </pc:sldMkLst>
        <pc:spChg chg="mod">
          <ac:chgData name="Sabina Masih (2015962)" userId="S::2015962@student.uwtsd.ac.uk::2f40da68-98dd-4ef1-a20b-9b6e4960cd4f" providerId="AD" clId="Web-{7BF9D063-A7AD-4039-9917-C95CEDEAD1A7}" dt="2023-02-01T19:01:15.379" v="144"/>
          <ac:spMkLst>
            <pc:docMk/>
            <pc:sldMk cId="109857222" sldId="256"/>
            <ac:spMk id="2" creationId="{00000000-0000-0000-0000-000000000000}"/>
          </ac:spMkLst>
        </pc:spChg>
        <pc:spChg chg="mod">
          <ac:chgData name="Sabina Masih (2015962)" userId="S::2015962@student.uwtsd.ac.uk::2f40da68-98dd-4ef1-a20b-9b6e4960cd4f" providerId="AD" clId="Web-{7BF9D063-A7AD-4039-9917-C95CEDEAD1A7}" dt="2023-02-01T19:01:15.379" v="144"/>
          <ac:spMkLst>
            <pc:docMk/>
            <pc:sldMk cId="109857222" sldId="256"/>
            <ac:spMk id="3" creationId="{00000000-0000-0000-0000-000000000000}"/>
          </ac:spMkLst>
        </pc:spChg>
        <pc:spChg chg="add del">
          <ac:chgData name="Sabina Masih (2015962)" userId="S::2015962@student.uwtsd.ac.uk::2f40da68-98dd-4ef1-a20b-9b6e4960cd4f" providerId="AD" clId="Web-{7BF9D063-A7AD-4039-9917-C95CEDEAD1A7}" dt="2023-02-01T18:58:20.904" v="98"/>
          <ac:spMkLst>
            <pc:docMk/>
            <pc:sldMk cId="109857222" sldId="256"/>
            <ac:spMk id="9" creationId="{A4798C7F-C8CA-4799-BF37-3AB4642CDB66}"/>
          </ac:spMkLst>
        </pc:spChg>
        <pc:spChg chg="add del">
          <ac:chgData name="Sabina Masih (2015962)" userId="S::2015962@student.uwtsd.ac.uk::2f40da68-98dd-4ef1-a20b-9b6e4960cd4f" providerId="AD" clId="Web-{7BF9D063-A7AD-4039-9917-C95CEDEAD1A7}" dt="2023-02-01T18:58:20.904" v="98"/>
          <ac:spMkLst>
            <pc:docMk/>
            <pc:sldMk cId="109857222" sldId="256"/>
            <ac:spMk id="42" creationId="{216BB147-20D5-4D93-BDA5-1BC614D6A4B2}"/>
          </ac:spMkLst>
        </pc:spChg>
        <pc:spChg chg="add del">
          <ac:chgData name="Sabina Masih (2015962)" userId="S::2015962@student.uwtsd.ac.uk::2f40da68-98dd-4ef1-a20b-9b6e4960cd4f" providerId="AD" clId="Web-{7BF9D063-A7AD-4039-9917-C95CEDEAD1A7}" dt="2023-02-01T18:58:20.904" v="98"/>
          <ac:spMkLst>
            <pc:docMk/>
            <pc:sldMk cId="109857222" sldId="256"/>
            <ac:spMk id="44" creationId="{0A253F60-DE40-4508-A37A-61331DF1DD5D}"/>
          </ac:spMkLst>
        </pc:spChg>
        <pc:spChg chg="add del">
          <ac:chgData name="Sabina Masih (2015962)" userId="S::2015962@student.uwtsd.ac.uk::2f40da68-98dd-4ef1-a20b-9b6e4960cd4f" providerId="AD" clId="Web-{7BF9D063-A7AD-4039-9917-C95CEDEAD1A7}" dt="2023-02-01T18:58:20.904" v="98"/>
          <ac:spMkLst>
            <pc:docMk/>
            <pc:sldMk cId="109857222" sldId="256"/>
            <ac:spMk id="46" creationId="{9A0D6220-3DFE-4182-9152-9135493A6BDA}"/>
          </ac:spMkLst>
        </pc:spChg>
        <pc:spChg chg="add del">
          <ac:chgData name="Sabina Masih (2015962)" userId="S::2015962@student.uwtsd.ac.uk::2f40da68-98dd-4ef1-a20b-9b6e4960cd4f" providerId="AD" clId="Web-{7BF9D063-A7AD-4039-9917-C95CEDEAD1A7}" dt="2023-02-01T18:58:20.904" v="98"/>
          <ac:spMkLst>
            <pc:docMk/>
            <pc:sldMk cId="109857222" sldId="256"/>
            <ac:spMk id="79" creationId="{40C85150-646B-4AB7-9F43-FC7AB7E6D615}"/>
          </ac:spMkLst>
        </pc:spChg>
        <pc:spChg chg="add del">
          <ac:chgData name="Sabina Masih (2015962)" userId="S::2015962@student.uwtsd.ac.uk::2f40da68-98dd-4ef1-a20b-9b6e4960cd4f" providerId="AD" clId="Web-{7BF9D063-A7AD-4039-9917-C95CEDEAD1A7}" dt="2023-02-01T18:58:20.904" v="98"/>
          <ac:spMkLst>
            <pc:docMk/>
            <pc:sldMk cId="109857222" sldId="256"/>
            <ac:spMk id="81" creationId="{1C582B07-D0F0-4B6B-A5D9-D2F192CB3A4E}"/>
          </ac:spMkLst>
        </pc:spChg>
        <pc:spChg chg="add del">
          <ac:chgData name="Sabina Masih (2015962)" userId="S::2015962@student.uwtsd.ac.uk::2f40da68-98dd-4ef1-a20b-9b6e4960cd4f" providerId="AD" clId="Web-{7BF9D063-A7AD-4039-9917-C95CEDEAD1A7}" dt="2023-02-01T18:58:20.904" v="98"/>
          <ac:spMkLst>
            <pc:docMk/>
            <pc:sldMk cId="109857222" sldId="256"/>
            <ac:spMk id="83" creationId="{DA1A4301-6FFC-4C82-A1FA-7634D8CAA8F5}"/>
          </ac:spMkLst>
        </pc:spChg>
        <pc:spChg chg="add del">
          <ac:chgData name="Sabina Masih (2015962)" userId="S::2015962@student.uwtsd.ac.uk::2f40da68-98dd-4ef1-a20b-9b6e4960cd4f" providerId="AD" clId="Web-{7BF9D063-A7AD-4039-9917-C95CEDEAD1A7}" dt="2023-02-01T19:01:15.379" v="144"/>
          <ac:spMkLst>
            <pc:docMk/>
            <pc:sldMk cId="109857222" sldId="256"/>
            <ac:spMk id="116" creationId="{DB66C9CD-6BF4-44CA-8078-0BB819080761}"/>
          </ac:spMkLst>
        </pc:spChg>
        <pc:spChg chg="add">
          <ac:chgData name="Sabina Masih (2015962)" userId="S::2015962@student.uwtsd.ac.uk::2f40da68-98dd-4ef1-a20b-9b6e4960cd4f" providerId="AD" clId="Web-{7BF9D063-A7AD-4039-9917-C95CEDEAD1A7}" dt="2023-02-01T19:01:15.379" v="144"/>
          <ac:spMkLst>
            <pc:docMk/>
            <pc:sldMk cId="109857222" sldId="256"/>
            <ac:spMk id="125" creationId="{2FD33B50-DCFC-4FC8-86E6-220C10042223}"/>
          </ac:spMkLst>
        </pc:spChg>
        <pc:spChg chg="add">
          <ac:chgData name="Sabina Masih (2015962)" userId="S::2015962@student.uwtsd.ac.uk::2f40da68-98dd-4ef1-a20b-9b6e4960cd4f" providerId="AD" clId="Web-{7BF9D063-A7AD-4039-9917-C95CEDEAD1A7}" dt="2023-02-01T19:01:15.379" v="144"/>
          <ac:spMkLst>
            <pc:docMk/>
            <pc:sldMk cId="109857222" sldId="256"/>
            <ac:spMk id="127" creationId="{B0C822EA-49C6-4B57-89F4-2F6A54365C59}"/>
          </ac:spMkLst>
        </pc:spChg>
        <pc:spChg chg="add">
          <ac:chgData name="Sabina Masih (2015962)" userId="S::2015962@student.uwtsd.ac.uk::2f40da68-98dd-4ef1-a20b-9b6e4960cd4f" providerId="AD" clId="Web-{7BF9D063-A7AD-4039-9917-C95CEDEAD1A7}" dt="2023-02-01T19:01:15.379" v="144"/>
          <ac:spMkLst>
            <pc:docMk/>
            <pc:sldMk cId="109857222" sldId="256"/>
            <ac:spMk id="129" creationId="{6CB927A4-E432-4310-9CD5-E89FF5063179}"/>
          </ac:spMkLst>
        </pc:spChg>
        <pc:spChg chg="add">
          <ac:chgData name="Sabina Masih (2015962)" userId="S::2015962@student.uwtsd.ac.uk::2f40da68-98dd-4ef1-a20b-9b6e4960cd4f" providerId="AD" clId="Web-{7BF9D063-A7AD-4039-9917-C95CEDEAD1A7}" dt="2023-02-01T19:01:15.379" v="144"/>
          <ac:spMkLst>
            <pc:docMk/>
            <pc:sldMk cId="109857222" sldId="256"/>
            <ac:spMk id="131" creationId="{E3020543-B24B-4EC4-8FFC-8DD88EEA91A8}"/>
          </ac:spMkLst>
        </pc:spChg>
        <pc:spChg chg="add">
          <ac:chgData name="Sabina Masih (2015962)" userId="S::2015962@student.uwtsd.ac.uk::2f40da68-98dd-4ef1-a20b-9b6e4960cd4f" providerId="AD" clId="Web-{7BF9D063-A7AD-4039-9917-C95CEDEAD1A7}" dt="2023-02-01T19:01:15.379" v="144"/>
          <ac:spMkLst>
            <pc:docMk/>
            <pc:sldMk cId="109857222" sldId="256"/>
            <ac:spMk id="133" creationId="{1453BF6C-B012-48B7-B4E8-6D7AC7C27D02}"/>
          </ac:spMkLst>
        </pc:spChg>
        <pc:grpChg chg="add del">
          <ac:chgData name="Sabina Masih (2015962)" userId="S::2015962@student.uwtsd.ac.uk::2f40da68-98dd-4ef1-a20b-9b6e4960cd4f" providerId="AD" clId="Web-{7BF9D063-A7AD-4039-9917-C95CEDEAD1A7}" dt="2023-02-01T18:58:20.904" v="98"/>
          <ac:grpSpMkLst>
            <pc:docMk/>
            <pc:sldMk cId="109857222" sldId="256"/>
            <ac:grpSpMk id="11" creationId="{87F0794B-55D3-4D2D-BDE7-4688ED321E42}"/>
          </ac:grpSpMkLst>
        </pc:grpChg>
        <pc:grpChg chg="add del">
          <ac:chgData name="Sabina Masih (2015962)" userId="S::2015962@student.uwtsd.ac.uk::2f40da68-98dd-4ef1-a20b-9b6e4960cd4f" providerId="AD" clId="Web-{7BF9D063-A7AD-4039-9917-C95CEDEAD1A7}" dt="2023-02-01T18:58:20.904" v="98"/>
          <ac:grpSpMkLst>
            <pc:docMk/>
            <pc:sldMk cId="109857222" sldId="256"/>
            <ac:grpSpMk id="48" creationId="{44C729BC-90F1-4823-A305-F6F124E93A95}"/>
          </ac:grpSpMkLst>
        </pc:grpChg>
        <pc:grpChg chg="add del">
          <ac:chgData name="Sabina Masih (2015962)" userId="S::2015962@student.uwtsd.ac.uk::2f40da68-98dd-4ef1-a20b-9b6e4960cd4f" providerId="AD" clId="Web-{7BF9D063-A7AD-4039-9917-C95CEDEAD1A7}" dt="2023-02-01T18:58:20.904" v="98"/>
          <ac:grpSpMkLst>
            <pc:docMk/>
            <pc:sldMk cId="109857222" sldId="256"/>
            <ac:grpSpMk id="85" creationId="{8323DD1D-77DE-48B2-A0A0-6265801531E5}"/>
          </ac:grpSpMkLst>
        </pc:grpChg>
        <pc:picChg chg="add del">
          <ac:chgData name="Sabina Masih (2015962)" userId="S::2015962@student.uwtsd.ac.uk::2f40da68-98dd-4ef1-a20b-9b6e4960cd4f" providerId="AD" clId="Web-{7BF9D063-A7AD-4039-9917-C95CEDEAD1A7}" dt="2023-02-01T18:58:20.904" v="98"/>
          <ac:picMkLst>
            <pc:docMk/>
            <pc:sldMk cId="109857222" sldId="256"/>
            <ac:picMk id="4" creationId="{5A1C8BE5-8798-9103-E8BA-87F5BAD9D7D9}"/>
          </ac:picMkLst>
        </pc:picChg>
        <pc:picChg chg="add mod ord">
          <ac:chgData name="Sabina Masih (2015962)" userId="S::2015962@student.uwtsd.ac.uk::2f40da68-98dd-4ef1-a20b-9b6e4960cd4f" providerId="AD" clId="Web-{7BF9D063-A7AD-4039-9917-C95CEDEAD1A7}" dt="2023-02-01T19:01:15.379" v="144"/>
          <ac:picMkLst>
            <pc:docMk/>
            <pc:sldMk cId="109857222" sldId="256"/>
            <ac:picMk id="118" creationId="{DD7B7575-2D01-8EB6-6524-0664D5176DEE}"/>
          </ac:picMkLst>
        </pc:picChg>
        <pc:cxnChg chg="add del">
          <ac:chgData name="Sabina Masih (2015962)" userId="S::2015962@student.uwtsd.ac.uk::2f40da68-98dd-4ef1-a20b-9b6e4960cd4f" providerId="AD" clId="Web-{7BF9D063-A7AD-4039-9917-C95CEDEAD1A7}" dt="2023-02-01T19:01:15.379" v="144"/>
          <ac:cxnSpMkLst>
            <pc:docMk/>
            <pc:sldMk cId="109857222" sldId="256"/>
            <ac:cxnSpMk id="117" creationId="{16C132CB-661F-4A80-B2A5-D78FF18C0CDF}"/>
          </ac:cxnSpMkLst>
        </pc:cxnChg>
        <pc:cxnChg chg="add">
          <ac:chgData name="Sabina Masih (2015962)" userId="S::2015962@student.uwtsd.ac.uk::2f40da68-98dd-4ef1-a20b-9b6e4960cd4f" providerId="AD" clId="Web-{7BF9D063-A7AD-4039-9917-C95CEDEAD1A7}" dt="2023-02-01T19:01:15.379" v="144"/>
          <ac:cxnSpMkLst>
            <pc:docMk/>
            <pc:sldMk cId="109857222" sldId="256"/>
            <ac:cxnSpMk id="123" creationId="{5C05CAAB-DBA2-4548-AD5F-01BB97FBB207}"/>
          </ac:cxnSpMkLst>
        </pc:cxnChg>
        <pc:cxnChg chg="add">
          <ac:chgData name="Sabina Masih (2015962)" userId="S::2015962@student.uwtsd.ac.uk::2f40da68-98dd-4ef1-a20b-9b6e4960cd4f" providerId="AD" clId="Web-{7BF9D063-A7AD-4039-9917-C95CEDEAD1A7}" dt="2023-02-01T19:01:15.379" v="144"/>
          <ac:cxnSpMkLst>
            <pc:docMk/>
            <pc:sldMk cId="109857222" sldId="256"/>
            <ac:cxnSpMk id="135" creationId="{C27ECE09-20A7-4AE8-973B-F66776C1113E}"/>
          </ac:cxnSpMkLst>
        </pc:cxnChg>
      </pc:sldChg>
      <pc:sldChg chg="addSp delSp modSp new mod setBg modClrScheme addAnim setClrOvrMap delDesignElem chgLayout">
        <pc:chgData name="Sabina Masih (2015962)" userId="S::2015962@student.uwtsd.ac.uk::2f40da68-98dd-4ef1-a20b-9b6e4960cd4f" providerId="AD" clId="Web-{7BF9D063-A7AD-4039-9917-C95CEDEAD1A7}" dt="2023-02-01T19:41:15.524" v="604"/>
        <pc:sldMkLst>
          <pc:docMk/>
          <pc:sldMk cId="2950221080" sldId="256"/>
        </pc:sldMkLst>
        <pc:spChg chg="mod ord">
          <ac:chgData name="Sabina Masih (2015962)" userId="S::2015962@student.uwtsd.ac.uk::2f40da68-98dd-4ef1-a20b-9b6e4960cd4f" providerId="AD" clId="Web-{7BF9D063-A7AD-4039-9917-C95CEDEAD1A7}" dt="2023-02-01T19:41:15.524" v="604"/>
          <ac:spMkLst>
            <pc:docMk/>
            <pc:sldMk cId="2950221080" sldId="256"/>
            <ac:spMk id="2" creationId="{5B4109F3-6654-0CBE-A19D-2129FA13C3D3}"/>
          </ac:spMkLst>
        </pc:spChg>
        <pc:spChg chg="mod ord">
          <ac:chgData name="Sabina Masih (2015962)" userId="S::2015962@student.uwtsd.ac.uk::2f40da68-98dd-4ef1-a20b-9b6e4960cd4f" providerId="AD" clId="Web-{7BF9D063-A7AD-4039-9917-C95CEDEAD1A7}" dt="2023-02-01T19:41:15.524" v="604"/>
          <ac:spMkLst>
            <pc:docMk/>
            <pc:sldMk cId="2950221080" sldId="256"/>
            <ac:spMk id="3" creationId="{7AA658F8-95B5-FE44-DE3C-2627E39A4CC3}"/>
          </ac:spMkLst>
        </pc:spChg>
        <pc:spChg chg="add del">
          <ac:chgData name="Sabina Masih (2015962)" userId="S::2015962@student.uwtsd.ac.uk::2f40da68-98dd-4ef1-a20b-9b6e4960cd4f" providerId="AD" clId="Web-{7BF9D063-A7AD-4039-9917-C95CEDEAD1A7}" dt="2023-02-01T19:40:21.679" v="598"/>
          <ac:spMkLst>
            <pc:docMk/>
            <pc:sldMk cId="2950221080" sldId="256"/>
            <ac:spMk id="6" creationId="{1FF9CEF5-A50D-4B8B-9852-D76F7037867E}"/>
          </ac:spMkLst>
        </pc:spChg>
        <pc:spChg chg="add del">
          <ac:chgData name="Sabina Masih (2015962)" userId="S::2015962@student.uwtsd.ac.uk::2f40da68-98dd-4ef1-a20b-9b6e4960cd4f" providerId="AD" clId="Web-{7BF9D063-A7AD-4039-9917-C95CEDEAD1A7}" dt="2023-02-01T19:40:21.679" v="598"/>
          <ac:spMkLst>
            <pc:docMk/>
            <pc:sldMk cId="2950221080" sldId="256"/>
            <ac:spMk id="7" creationId="{30684D86-C9D1-40C3-A9B6-EC935C7312E3}"/>
          </ac:spMkLst>
        </pc:spChg>
        <pc:spChg chg="add del">
          <ac:chgData name="Sabina Masih (2015962)" userId="S::2015962@student.uwtsd.ac.uk::2f40da68-98dd-4ef1-a20b-9b6e4960cd4f" providerId="AD" clId="Web-{7BF9D063-A7AD-4039-9917-C95CEDEAD1A7}" dt="2023-02-01T19:40:21.679" v="598"/>
          <ac:spMkLst>
            <pc:docMk/>
            <pc:sldMk cId="2950221080" sldId="256"/>
            <ac:spMk id="8" creationId="{1EDF7896-F56A-49DA-90F3-F5CE8B9833AD}"/>
          </ac:spMkLst>
        </pc:spChg>
        <pc:spChg chg="add del">
          <ac:chgData name="Sabina Masih (2015962)" userId="S::2015962@student.uwtsd.ac.uk::2f40da68-98dd-4ef1-a20b-9b6e4960cd4f" providerId="AD" clId="Web-{7BF9D063-A7AD-4039-9917-C95CEDEAD1A7}" dt="2023-02-01T19:05:08.934" v="267"/>
          <ac:spMkLst>
            <pc:docMk/>
            <pc:sldMk cId="2950221080" sldId="256"/>
            <ac:spMk id="9" creationId="{6DA65B90-7B06-4499-91BA-CDDD36132481}"/>
          </ac:spMkLst>
        </pc:spChg>
        <pc:spChg chg="add del">
          <ac:chgData name="Sabina Masih (2015962)" userId="S::2015962@student.uwtsd.ac.uk::2f40da68-98dd-4ef1-a20b-9b6e4960cd4f" providerId="AD" clId="Web-{7BF9D063-A7AD-4039-9917-C95CEDEAD1A7}" dt="2023-02-01T19:05:08.934" v="267"/>
          <ac:spMkLst>
            <pc:docMk/>
            <pc:sldMk cId="2950221080" sldId="256"/>
            <ac:spMk id="11" creationId="{E99D7AAF-4170-4D21-AB6C-605F6F100C2E}"/>
          </ac:spMkLst>
        </pc:spChg>
        <pc:spChg chg="add del">
          <ac:chgData name="Sabina Masih (2015962)" userId="S::2015962@student.uwtsd.ac.uk::2f40da68-98dd-4ef1-a20b-9b6e4960cd4f" providerId="AD" clId="Web-{7BF9D063-A7AD-4039-9917-C95CEDEAD1A7}" dt="2023-02-01T19:05:08.934" v="267"/>
          <ac:spMkLst>
            <pc:docMk/>
            <pc:sldMk cId="2950221080" sldId="256"/>
            <ac:spMk id="13" creationId="{9502469D-C562-48E3-ABA2-3CFA55C52684}"/>
          </ac:spMkLst>
        </pc:spChg>
        <pc:spChg chg="add del">
          <ac:chgData name="Sabina Masih (2015962)" userId="S::2015962@student.uwtsd.ac.uk::2f40da68-98dd-4ef1-a20b-9b6e4960cd4f" providerId="AD" clId="Web-{7BF9D063-A7AD-4039-9917-C95CEDEAD1A7}" dt="2023-02-01T19:24:44.459" v="442"/>
          <ac:spMkLst>
            <pc:docMk/>
            <pc:sldMk cId="2950221080" sldId="256"/>
            <ac:spMk id="24" creationId="{8753201B-432F-7A72-6FF6-CF0404210168}"/>
          </ac:spMkLst>
        </pc:spChg>
        <pc:spChg chg="add del">
          <ac:chgData name="Sabina Masih (2015962)" userId="S::2015962@student.uwtsd.ac.uk::2f40da68-98dd-4ef1-a20b-9b6e4960cd4f" providerId="AD" clId="Web-{7BF9D063-A7AD-4039-9917-C95CEDEAD1A7}" dt="2023-02-01T19:40:21.648" v="597"/>
          <ac:spMkLst>
            <pc:docMk/>
            <pc:sldMk cId="2950221080" sldId="256"/>
            <ac:spMk id="41" creationId="{DE91395A-2D18-4AF6-A0AC-AAA7189FED11}"/>
          </ac:spMkLst>
        </pc:spChg>
        <pc:spChg chg="add del">
          <ac:chgData name="Sabina Masih (2015962)" userId="S::2015962@student.uwtsd.ac.uk::2f40da68-98dd-4ef1-a20b-9b6e4960cd4f" providerId="AD" clId="Web-{7BF9D063-A7AD-4039-9917-C95CEDEAD1A7}" dt="2023-02-01T19:40:21.648" v="597"/>
          <ac:spMkLst>
            <pc:docMk/>
            <pc:sldMk cId="2950221080" sldId="256"/>
            <ac:spMk id="43" creationId="{A57352BE-A213-4040-BE8E-D4A925AD9DF8}"/>
          </ac:spMkLst>
        </pc:spChg>
        <pc:spChg chg="add del">
          <ac:chgData name="Sabina Masih (2015962)" userId="S::2015962@student.uwtsd.ac.uk::2f40da68-98dd-4ef1-a20b-9b6e4960cd4f" providerId="AD" clId="Web-{7BF9D063-A7AD-4039-9917-C95CEDEAD1A7}" dt="2023-02-01T19:41:15.524" v="604"/>
          <ac:spMkLst>
            <pc:docMk/>
            <pc:sldMk cId="2950221080" sldId="256"/>
            <ac:spMk id="45" creationId="{201543D1-8AF1-41DA-AB4A-ECE74D355AB1}"/>
          </ac:spMkLst>
        </pc:spChg>
        <pc:spChg chg="add del">
          <ac:chgData name="Sabina Masih (2015962)" userId="S::2015962@student.uwtsd.ac.uk::2f40da68-98dd-4ef1-a20b-9b6e4960cd4f" providerId="AD" clId="Web-{7BF9D063-A7AD-4039-9917-C95CEDEAD1A7}" dt="2023-02-01T19:41:15.524" v="604"/>
          <ac:spMkLst>
            <pc:docMk/>
            <pc:sldMk cId="2950221080" sldId="256"/>
            <ac:spMk id="52" creationId="{DE91395A-2D18-4AF6-A0AC-AAA7189FED11}"/>
          </ac:spMkLst>
        </pc:spChg>
        <pc:spChg chg="add del">
          <ac:chgData name="Sabina Masih (2015962)" userId="S::2015962@student.uwtsd.ac.uk::2f40da68-98dd-4ef1-a20b-9b6e4960cd4f" providerId="AD" clId="Web-{7BF9D063-A7AD-4039-9917-C95CEDEAD1A7}" dt="2023-02-01T19:41:15.524" v="604"/>
          <ac:spMkLst>
            <pc:docMk/>
            <pc:sldMk cId="2950221080" sldId="256"/>
            <ac:spMk id="53" creationId="{A57352BE-A213-4040-BE8E-D4A925AD9DF8}"/>
          </ac:spMkLst>
        </pc:spChg>
        <pc:spChg chg="add">
          <ac:chgData name="Sabina Masih (2015962)" userId="S::2015962@student.uwtsd.ac.uk::2f40da68-98dd-4ef1-a20b-9b6e4960cd4f" providerId="AD" clId="Web-{7BF9D063-A7AD-4039-9917-C95CEDEAD1A7}" dt="2023-02-01T19:41:15.524" v="604"/>
          <ac:spMkLst>
            <pc:docMk/>
            <pc:sldMk cId="2950221080" sldId="256"/>
            <ac:spMk id="86" creationId="{DE91395A-2D18-4AF6-A0AC-AAA7189FED11}"/>
          </ac:spMkLst>
        </pc:spChg>
        <pc:spChg chg="add">
          <ac:chgData name="Sabina Masih (2015962)" userId="S::2015962@student.uwtsd.ac.uk::2f40da68-98dd-4ef1-a20b-9b6e4960cd4f" providerId="AD" clId="Web-{7BF9D063-A7AD-4039-9917-C95CEDEAD1A7}" dt="2023-02-01T19:41:15.524" v="604"/>
          <ac:spMkLst>
            <pc:docMk/>
            <pc:sldMk cId="2950221080" sldId="256"/>
            <ac:spMk id="88" creationId="{A57352BE-A213-4040-BE8E-D4A925AD9DF8}"/>
          </ac:spMkLst>
        </pc:spChg>
        <pc:spChg chg="add">
          <ac:chgData name="Sabina Masih (2015962)" userId="S::2015962@student.uwtsd.ac.uk::2f40da68-98dd-4ef1-a20b-9b6e4960cd4f" providerId="AD" clId="Web-{7BF9D063-A7AD-4039-9917-C95CEDEAD1A7}" dt="2023-02-01T19:41:15.524" v="604"/>
          <ac:spMkLst>
            <pc:docMk/>
            <pc:sldMk cId="2950221080" sldId="256"/>
            <ac:spMk id="90" creationId="{B2EC7880-C5D9-40A8-A6B0-3198AD07AD1B}"/>
          </ac:spMkLst>
        </pc:spChg>
        <pc:grpChg chg="add del">
          <ac:chgData name="Sabina Masih (2015962)" userId="S::2015962@student.uwtsd.ac.uk::2f40da68-98dd-4ef1-a20b-9b6e4960cd4f" providerId="AD" clId="Web-{7BF9D063-A7AD-4039-9917-C95CEDEAD1A7}" dt="2023-02-01T19:40:21.648" v="597"/>
          <ac:grpSpMkLst>
            <pc:docMk/>
            <pc:sldMk cId="2950221080" sldId="256"/>
            <ac:grpSpMk id="10" creationId="{7398C59F-5A18-487B-91D6-B955AACF2E50}"/>
          </ac:grpSpMkLst>
        </pc:grpChg>
        <pc:grpChg chg="add del">
          <ac:chgData name="Sabina Masih (2015962)" userId="S::2015962@student.uwtsd.ac.uk::2f40da68-98dd-4ef1-a20b-9b6e4960cd4f" providerId="AD" clId="Web-{7BF9D063-A7AD-4039-9917-C95CEDEAD1A7}" dt="2023-02-01T19:40:21.648" v="597"/>
          <ac:grpSpMkLst>
            <pc:docMk/>
            <pc:sldMk cId="2950221080" sldId="256"/>
            <ac:grpSpMk id="27" creationId="{520234FB-542E-4550-9C2F-1B56FD41A1CA}"/>
          </ac:grpSpMkLst>
        </pc:grpChg>
        <pc:grpChg chg="add del">
          <ac:chgData name="Sabina Masih (2015962)" userId="S::2015962@student.uwtsd.ac.uk::2f40da68-98dd-4ef1-a20b-9b6e4960cd4f" providerId="AD" clId="Web-{7BF9D063-A7AD-4039-9917-C95CEDEAD1A7}" dt="2023-02-01T19:41:15.524" v="604"/>
          <ac:grpSpMkLst>
            <pc:docMk/>
            <pc:sldMk cId="2950221080" sldId="256"/>
            <ac:grpSpMk id="46" creationId="{7398C59F-5A18-487B-91D6-B955AACF2E50}"/>
          </ac:grpSpMkLst>
        </pc:grpChg>
        <pc:grpChg chg="add del">
          <ac:chgData name="Sabina Masih (2015962)" userId="S::2015962@student.uwtsd.ac.uk::2f40da68-98dd-4ef1-a20b-9b6e4960cd4f" providerId="AD" clId="Web-{7BF9D063-A7AD-4039-9917-C95CEDEAD1A7}" dt="2023-02-01T19:41:15.524" v="604"/>
          <ac:grpSpMkLst>
            <pc:docMk/>
            <pc:sldMk cId="2950221080" sldId="256"/>
            <ac:grpSpMk id="51" creationId="{520234FB-542E-4550-9C2F-1B56FD41A1CA}"/>
          </ac:grpSpMkLst>
        </pc:grpChg>
        <pc:grpChg chg="add">
          <ac:chgData name="Sabina Masih (2015962)" userId="S::2015962@student.uwtsd.ac.uk::2f40da68-98dd-4ef1-a20b-9b6e4960cd4f" providerId="AD" clId="Web-{7BF9D063-A7AD-4039-9917-C95CEDEAD1A7}" dt="2023-02-01T19:41:15.524" v="604"/>
          <ac:grpSpMkLst>
            <pc:docMk/>
            <pc:sldMk cId="2950221080" sldId="256"/>
            <ac:grpSpMk id="58" creationId="{7398C59F-5A18-487B-91D6-B955AACF2E50}"/>
          </ac:grpSpMkLst>
        </pc:grpChg>
        <pc:grpChg chg="add">
          <ac:chgData name="Sabina Masih (2015962)" userId="S::2015962@student.uwtsd.ac.uk::2f40da68-98dd-4ef1-a20b-9b6e4960cd4f" providerId="AD" clId="Web-{7BF9D063-A7AD-4039-9917-C95CEDEAD1A7}" dt="2023-02-01T19:41:15.524" v="604"/>
          <ac:grpSpMkLst>
            <pc:docMk/>
            <pc:sldMk cId="2950221080" sldId="256"/>
            <ac:grpSpMk id="72" creationId="{520234FB-542E-4550-9C2F-1B56FD41A1CA}"/>
          </ac:grpSpMkLst>
        </pc:grpChg>
        <pc:picChg chg="add mod ord">
          <ac:chgData name="Sabina Masih (2015962)" userId="S::2015962@student.uwtsd.ac.uk::2f40da68-98dd-4ef1-a20b-9b6e4960cd4f" providerId="AD" clId="Web-{7BF9D063-A7AD-4039-9917-C95CEDEAD1A7}" dt="2023-02-01T19:41:15.524" v="604"/>
          <ac:picMkLst>
            <pc:docMk/>
            <pc:sldMk cId="2950221080" sldId="256"/>
            <ac:picMk id="4" creationId="{2BEAE911-227A-2C84-509D-1E2151D85297}"/>
          </ac:picMkLst>
        </pc:picChg>
        <pc:cxnChg chg="add del">
          <ac:chgData name="Sabina Masih (2015962)" userId="S::2015962@student.uwtsd.ac.uk::2f40da68-98dd-4ef1-a20b-9b6e4960cd4f" providerId="AD" clId="Web-{7BF9D063-A7AD-4039-9917-C95CEDEAD1A7}" dt="2023-02-01T19:05:08.934" v="267"/>
          <ac:cxnSpMkLst>
            <pc:docMk/>
            <pc:sldMk cId="2950221080" sldId="256"/>
            <ac:cxnSpMk id="15" creationId="{4D594499-F983-4364-8ABC-5BCDC2E906BF}"/>
          </ac:cxnSpMkLst>
        </pc:cxnChg>
        <pc:cxnChg chg="add del">
          <ac:chgData name="Sabina Masih (2015962)" userId="S::2015962@student.uwtsd.ac.uk::2f40da68-98dd-4ef1-a20b-9b6e4960cd4f" providerId="AD" clId="Web-{7BF9D063-A7AD-4039-9917-C95CEDEAD1A7}" dt="2023-02-01T19:05:08.934" v="267"/>
          <ac:cxnSpMkLst>
            <pc:docMk/>
            <pc:sldMk cId="2950221080" sldId="256"/>
            <ac:cxnSpMk id="17" creationId="{6D4C177C-581F-4CC8-A686-0B6D25DC6A70}"/>
          </ac:cxnSpMkLst>
        </pc:cxnChg>
        <pc:cxnChg chg="add del">
          <ac:chgData name="Sabina Masih (2015962)" userId="S::2015962@student.uwtsd.ac.uk::2f40da68-98dd-4ef1-a20b-9b6e4960cd4f" providerId="AD" clId="Web-{7BF9D063-A7AD-4039-9917-C95CEDEAD1A7}" dt="2023-02-01T19:05:08.934" v="267"/>
          <ac:cxnSpMkLst>
            <pc:docMk/>
            <pc:sldMk cId="2950221080" sldId="256"/>
            <ac:cxnSpMk id="19" creationId="{BBDB03F3-936C-4FC9-8A4E-9ADA66A9809A}"/>
          </ac:cxnSpMkLst>
        </pc:cxnChg>
      </pc:sldChg>
      <pc:sldChg chg="addSp modSp new del">
        <pc:chgData name="Sabina Masih (2015962)" userId="S::2015962@student.uwtsd.ac.uk::2f40da68-98dd-4ef1-a20b-9b6e4960cd4f" providerId="AD" clId="Web-{7BF9D063-A7AD-4039-9917-C95CEDEAD1A7}" dt="2023-02-01T19:14:42.922" v="382"/>
        <pc:sldMkLst>
          <pc:docMk/>
          <pc:sldMk cId="1915376420" sldId="257"/>
        </pc:sldMkLst>
        <pc:spChg chg="mod">
          <ac:chgData name="Sabina Masih (2015962)" userId="S::2015962@student.uwtsd.ac.uk::2f40da68-98dd-4ef1-a20b-9b6e4960cd4f" providerId="AD" clId="Web-{7BF9D063-A7AD-4039-9917-C95CEDEAD1A7}" dt="2023-02-01T19:08:24.831" v="286" actId="20577"/>
          <ac:spMkLst>
            <pc:docMk/>
            <pc:sldMk cId="1915376420" sldId="257"/>
            <ac:spMk id="2" creationId="{1D8E4330-3461-B52B-DD3B-3EAF36CC1EB5}"/>
          </ac:spMkLst>
        </pc:spChg>
        <pc:spChg chg="add mod">
          <ac:chgData name="Sabina Masih (2015962)" userId="S::2015962@student.uwtsd.ac.uk::2f40da68-98dd-4ef1-a20b-9b6e4960cd4f" providerId="AD" clId="Web-{7BF9D063-A7AD-4039-9917-C95CEDEAD1A7}" dt="2023-02-01T19:14:25.281" v="381" actId="1076"/>
          <ac:spMkLst>
            <pc:docMk/>
            <pc:sldMk cId="1915376420" sldId="257"/>
            <ac:spMk id="3" creationId="{0688685B-5CE3-FB5E-2758-4E4C2D359924}"/>
          </ac:spMkLst>
        </pc:spChg>
      </pc:sldChg>
      <pc:sldChg chg="addSp modSp new del">
        <pc:chgData name="Sabina Masih (2015962)" userId="S::2015962@student.uwtsd.ac.uk::2f40da68-98dd-4ef1-a20b-9b6e4960cd4f" providerId="AD" clId="Web-{7BF9D063-A7AD-4039-9917-C95CEDEAD1A7}" dt="2023-02-01T19:15:50.722" v="389"/>
        <pc:sldMkLst>
          <pc:docMk/>
          <pc:sldMk cId="1924771677" sldId="257"/>
        </pc:sldMkLst>
        <pc:spChg chg="add mod">
          <ac:chgData name="Sabina Masih (2015962)" userId="S::2015962@student.uwtsd.ac.uk::2f40da68-98dd-4ef1-a20b-9b6e4960cd4f" providerId="AD" clId="Web-{7BF9D063-A7AD-4039-9917-C95CEDEAD1A7}" dt="2023-02-01T19:15:37.502" v="388" actId="20577"/>
          <ac:spMkLst>
            <pc:docMk/>
            <pc:sldMk cId="1924771677" sldId="257"/>
            <ac:spMk id="2" creationId="{6DF99D1A-7F03-EAE8-A24A-63C9D6163494}"/>
          </ac:spMkLst>
        </pc:spChg>
      </pc:sldChg>
      <pc:sldChg chg="modSp new mod modClrScheme chgLayout">
        <pc:chgData name="Sabina Masih (2015962)" userId="S::2015962@student.uwtsd.ac.uk::2f40da68-98dd-4ef1-a20b-9b6e4960cd4f" providerId="AD" clId="Web-{7BF9D063-A7AD-4039-9917-C95CEDEAD1A7}" dt="2023-02-01T19:27:54.528" v="479" actId="20577"/>
        <pc:sldMkLst>
          <pc:docMk/>
          <pc:sldMk cId="2019498380" sldId="257"/>
        </pc:sldMkLst>
        <pc:spChg chg="mod ord">
          <ac:chgData name="Sabina Masih (2015962)" userId="S::2015962@student.uwtsd.ac.uk::2f40da68-98dd-4ef1-a20b-9b6e4960cd4f" providerId="AD" clId="Web-{7BF9D063-A7AD-4039-9917-C95CEDEAD1A7}" dt="2023-02-01T19:26:50.541" v="455" actId="20577"/>
          <ac:spMkLst>
            <pc:docMk/>
            <pc:sldMk cId="2019498380" sldId="257"/>
            <ac:spMk id="2" creationId="{96295560-0054-7FE3-C6E5-553EB0C72840}"/>
          </ac:spMkLst>
        </pc:spChg>
        <pc:spChg chg="mod ord">
          <ac:chgData name="Sabina Masih (2015962)" userId="S::2015962@student.uwtsd.ac.uk::2f40da68-98dd-4ef1-a20b-9b6e4960cd4f" providerId="AD" clId="Web-{7BF9D063-A7AD-4039-9917-C95CEDEAD1A7}" dt="2023-02-01T19:27:54.528" v="479" actId="20577"/>
          <ac:spMkLst>
            <pc:docMk/>
            <pc:sldMk cId="2019498380" sldId="257"/>
            <ac:spMk id="3" creationId="{10C795B1-BC6B-EA5A-4243-36C289D5A03B}"/>
          </ac:spMkLst>
        </pc:spChg>
        <pc:spChg chg="mod ord">
          <ac:chgData name="Sabina Masih (2015962)" userId="S::2015962@student.uwtsd.ac.uk::2f40da68-98dd-4ef1-a20b-9b6e4960cd4f" providerId="AD" clId="Web-{7BF9D063-A7AD-4039-9917-C95CEDEAD1A7}" dt="2023-02-01T19:27:54.528" v="479" actId="20577"/>
          <ac:spMkLst>
            <pc:docMk/>
            <pc:sldMk cId="2019498380" sldId="257"/>
            <ac:spMk id="4" creationId="{8C2062F1-9532-73A3-E571-FEF4CBC62E68}"/>
          </ac:spMkLst>
        </pc:spChg>
      </pc:sldChg>
      <pc:sldChg chg="addSp modSp new">
        <pc:chgData name="Sabina Masih (2015962)" userId="S::2015962@student.uwtsd.ac.uk::2f40da68-98dd-4ef1-a20b-9b6e4960cd4f" providerId="AD" clId="Web-{7BF9D063-A7AD-4039-9917-C95CEDEAD1A7}" dt="2023-02-01T20:03:32.086" v="1165" actId="20577"/>
        <pc:sldMkLst>
          <pc:docMk/>
          <pc:sldMk cId="3932499603" sldId="258"/>
        </pc:sldMkLst>
        <pc:spChg chg="mod">
          <ac:chgData name="Sabina Masih (2015962)" userId="S::2015962@student.uwtsd.ac.uk::2f40da68-98dd-4ef1-a20b-9b6e4960cd4f" providerId="AD" clId="Web-{7BF9D063-A7AD-4039-9917-C95CEDEAD1A7}" dt="2023-02-01T19:29:01.405" v="483" actId="20577"/>
          <ac:spMkLst>
            <pc:docMk/>
            <pc:sldMk cId="3932499603" sldId="258"/>
            <ac:spMk id="2" creationId="{54D5EEE3-8619-5B7A-1C45-E3BBA151F879}"/>
          </ac:spMkLst>
        </pc:spChg>
        <pc:spChg chg="add mod">
          <ac:chgData name="Sabina Masih (2015962)" userId="S::2015962@student.uwtsd.ac.uk::2f40da68-98dd-4ef1-a20b-9b6e4960cd4f" providerId="AD" clId="Web-{7BF9D063-A7AD-4039-9917-C95CEDEAD1A7}" dt="2023-02-01T20:03:32.086" v="1165" actId="20577"/>
          <ac:spMkLst>
            <pc:docMk/>
            <pc:sldMk cId="3932499603" sldId="258"/>
            <ac:spMk id="3" creationId="{6DE67D22-3A0A-B848-9E39-6D04D37663E2}"/>
          </ac:spMkLst>
        </pc:spChg>
      </pc:sldChg>
      <pc:sldChg chg="modSp new">
        <pc:chgData name="Sabina Masih (2015962)" userId="S::2015962@student.uwtsd.ac.uk::2f40da68-98dd-4ef1-a20b-9b6e4960cd4f" providerId="AD" clId="Web-{7BF9D063-A7AD-4039-9917-C95CEDEAD1A7}" dt="2023-02-01T19:56:45.228" v="971" actId="20577"/>
        <pc:sldMkLst>
          <pc:docMk/>
          <pc:sldMk cId="4072591709" sldId="259"/>
        </pc:sldMkLst>
        <pc:spChg chg="mod">
          <ac:chgData name="Sabina Masih (2015962)" userId="S::2015962@student.uwtsd.ac.uk::2f40da68-98dd-4ef1-a20b-9b6e4960cd4f" providerId="AD" clId="Web-{7BF9D063-A7AD-4039-9917-C95CEDEAD1A7}" dt="2023-02-01T19:46:13.097" v="620" actId="20577"/>
          <ac:spMkLst>
            <pc:docMk/>
            <pc:sldMk cId="4072591709" sldId="259"/>
            <ac:spMk id="2" creationId="{0AB9A014-DFA4-9348-6A0D-960E73594843}"/>
          </ac:spMkLst>
        </pc:spChg>
        <pc:spChg chg="mod">
          <ac:chgData name="Sabina Masih (2015962)" userId="S::2015962@student.uwtsd.ac.uk::2f40da68-98dd-4ef1-a20b-9b6e4960cd4f" providerId="AD" clId="Web-{7BF9D063-A7AD-4039-9917-C95CEDEAD1A7}" dt="2023-02-01T19:56:45.228" v="971" actId="20577"/>
          <ac:spMkLst>
            <pc:docMk/>
            <pc:sldMk cId="4072591709" sldId="259"/>
            <ac:spMk id="3" creationId="{E115ADC2-A705-D084-73BD-10CC9815A7BD}"/>
          </ac:spMkLst>
        </pc:spChg>
      </pc:sldChg>
      <pc:sldChg chg="addSp modSp new mod setBg">
        <pc:chgData name="Sabina Masih (2015962)" userId="S::2015962@student.uwtsd.ac.uk::2f40da68-98dd-4ef1-a20b-9b6e4960cd4f" providerId="AD" clId="Web-{7BF9D063-A7AD-4039-9917-C95CEDEAD1A7}" dt="2023-02-01T20:43:56.379" v="1261"/>
        <pc:sldMkLst>
          <pc:docMk/>
          <pc:sldMk cId="2515721471" sldId="260"/>
        </pc:sldMkLst>
        <pc:spChg chg="mod">
          <ac:chgData name="Sabina Masih (2015962)" userId="S::2015962@student.uwtsd.ac.uk::2f40da68-98dd-4ef1-a20b-9b6e4960cd4f" providerId="AD" clId="Web-{7BF9D063-A7AD-4039-9917-C95CEDEAD1A7}" dt="2023-02-01T20:43:56.379" v="1261"/>
          <ac:spMkLst>
            <pc:docMk/>
            <pc:sldMk cId="2515721471" sldId="260"/>
            <ac:spMk id="2" creationId="{C9E93766-44FB-A07D-B95C-187FDE41D5FA}"/>
          </ac:spMkLst>
        </pc:spChg>
        <pc:spChg chg="mod">
          <ac:chgData name="Sabina Masih (2015962)" userId="S::2015962@student.uwtsd.ac.uk::2f40da68-98dd-4ef1-a20b-9b6e4960cd4f" providerId="AD" clId="Web-{7BF9D063-A7AD-4039-9917-C95CEDEAD1A7}" dt="2023-02-01T20:43:56.379" v="1261"/>
          <ac:spMkLst>
            <pc:docMk/>
            <pc:sldMk cId="2515721471" sldId="260"/>
            <ac:spMk id="3" creationId="{390144F1-E96D-B3A3-4F26-DD2C5FBC6DAB}"/>
          </ac:spMkLst>
        </pc:spChg>
        <pc:spChg chg="add">
          <ac:chgData name="Sabina Masih (2015962)" userId="S::2015962@student.uwtsd.ac.uk::2f40da68-98dd-4ef1-a20b-9b6e4960cd4f" providerId="AD" clId="Web-{7BF9D063-A7AD-4039-9917-C95CEDEAD1A7}" dt="2023-02-01T20:43:56.379" v="1261"/>
          <ac:spMkLst>
            <pc:docMk/>
            <pc:sldMk cId="2515721471" sldId="260"/>
            <ac:spMk id="9" creationId="{23C7736A-5A08-4021-9AB6-390DFF506AA8}"/>
          </ac:spMkLst>
        </pc:spChg>
        <pc:spChg chg="add">
          <ac:chgData name="Sabina Masih (2015962)" userId="S::2015962@student.uwtsd.ac.uk::2f40da68-98dd-4ef1-a20b-9b6e4960cd4f" providerId="AD" clId="Web-{7BF9D063-A7AD-4039-9917-C95CEDEAD1A7}" dt="2023-02-01T20:43:56.379" v="1261"/>
          <ac:spMkLst>
            <pc:docMk/>
            <pc:sldMk cId="2515721471" sldId="260"/>
            <ac:spMk id="11" creationId="{433DF4D3-8A35-461A-ABE0-F56B78A1371F}"/>
          </ac:spMkLst>
        </pc:spChg>
        <pc:picChg chg="add">
          <ac:chgData name="Sabina Masih (2015962)" userId="S::2015962@student.uwtsd.ac.uk::2f40da68-98dd-4ef1-a20b-9b6e4960cd4f" providerId="AD" clId="Web-{7BF9D063-A7AD-4039-9917-C95CEDEAD1A7}" dt="2023-02-01T20:43:56.379" v="1261"/>
          <ac:picMkLst>
            <pc:docMk/>
            <pc:sldMk cId="2515721471" sldId="260"/>
            <ac:picMk id="5" creationId="{C395EF69-1BB5-40A7-D453-29C70EA1535A}"/>
          </ac:picMkLst>
        </pc:picChg>
      </pc:sldChg>
      <pc:sldChg chg="modSp new">
        <pc:chgData name="Sabina Masih (2015962)" userId="S::2015962@student.uwtsd.ac.uk::2f40da68-98dd-4ef1-a20b-9b6e4960cd4f" providerId="AD" clId="Web-{7BF9D063-A7AD-4039-9917-C95CEDEAD1A7}" dt="2023-02-01T20:06:57.640" v="1214" actId="20577"/>
        <pc:sldMkLst>
          <pc:docMk/>
          <pc:sldMk cId="3464134839" sldId="261"/>
        </pc:sldMkLst>
        <pc:spChg chg="mod">
          <ac:chgData name="Sabina Masih (2015962)" userId="S::2015962@student.uwtsd.ac.uk::2f40da68-98dd-4ef1-a20b-9b6e4960cd4f" providerId="AD" clId="Web-{7BF9D063-A7AD-4039-9917-C95CEDEAD1A7}" dt="2023-02-01T20:06:57.640" v="1214" actId="20577"/>
          <ac:spMkLst>
            <pc:docMk/>
            <pc:sldMk cId="3464134839" sldId="261"/>
            <ac:spMk id="2" creationId="{76075E99-6C91-2C80-CB94-D8D418F308DA}"/>
          </ac:spMkLst>
        </pc:spChg>
      </pc:sldChg>
      <pc:sldChg chg="modSp new">
        <pc:chgData name="Sabina Masih (2015962)" userId="S::2015962@student.uwtsd.ac.uk::2f40da68-98dd-4ef1-a20b-9b6e4960cd4f" providerId="AD" clId="Web-{7BF9D063-A7AD-4039-9917-C95CEDEAD1A7}" dt="2023-02-01T20:07:56.064" v="1245" actId="20577"/>
        <pc:sldMkLst>
          <pc:docMk/>
          <pc:sldMk cId="3140731471" sldId="262"/>
        </pc:sldMkLst>
        <pc:spChg chg="mod">
          <ac:chgData name="Sabina Masih (2015962)" userId="S::2015962@student.uwtsd.ac.uk::2f40da68-98dd-4ef1-a20b-9b6e4960cd4f" providerId="AD" clId="Web-{7BF9D063-A7AD-4039-9917-C95CEDEAD1A7}" dt="2023-02-01T20:07:56.064" v="1245" actId="20577"/>
          <ac:spMkLst>
            <pc:docMk/>
            <pc:sldMk cId="3140731471" sldId="262"/>
            <ac:spMk id="2" creationId="{6D8CB627-5AE6-14A7-C962-0C45452DC932}"/>
          </ac:spMkLst>
        </pc:spChg>
      </pc:sldChg>
      <pc:sldChg chg="modSp new">
        <pc:chgData name="Sabina Masih (2015962)" userId="S::2015962@student.uwtsd.ac.uk::2f40da68-98dd-4ef1-a20b-9b6e4960cd4f" providerId="AD" clId="Web-{7BF9D063-A7AD-4039-9917-C95CEDEAD1A7}" dt="2023-02-01T20:08:32.987" v="1260" actId="20577"/>
        <pc:sldMkLst>
          <pc:docMk/>
          <pc:sldMk cId="585533490" sldId="263"/>
        </pc:sldMkLst>
        <pc:spChg chg="mod">
          <ac:chgData name="Sabina Masih (2015962)" userId="S::2015962@student.uwtsd.ac.uk::2f40da68-98dd-4ef1-a20b-9b6e4960cd4f" providerId="AD" clId="Web-{7BF9D063-A7AD-4039-9917-C95CEDEAD1A7}" dt="2023-02-01T20:08:32.987" v="1260" actId="20577"/>
          <ac:spMkLst>
            <pc:docMk/>
            <pc:sldMk cId="585533490" sldId="263"/>
            <ac:spMk id="2" creationId="{386212E4-0AD0-D555-D418-9325A8A00453}"/>
          </ac:spMkLst>
        </pc:spChg>
      </pc:sldChg>
      <pc:sldMasterChg chg="add del addSldLayout delSldLayout">
        <pc:chgData name="Sabina Masih (2015962)" userId="S::2015962@student.uwtsd.ac.uk::2f40da68-98dd-4ef1-a20b-9b6e4960cd4f" providerId="AD" clId="Web-{7BF9D063-A7AD-4039-9917-C95CEDEAD1A7}" dt="2023-02-01T18:58:20.951" v="99"/>
        <pc:sldMasterMkLst>
          <pc:docMk/>
          <pc:sldMasterMk cId="2460954070" sldId="2147483660"/>
        </pc:sldMasterMkLst>
        <pc:sldLayoutChg chg="add del">
          <pc:chgData name="Sabina Masih (2015962)" userId="S::2015962@student.uwtsd.ac.uk::2f40da68-98dd-4ef1-a20b-9b6e4960cd4f" providerId="AD" clId="Web-{7BF9D063-A7AD-4039-9917-C95CEDEAD1A7}" dt="2023-02-01T18:58:20.951" v="99"/>
          <pc:sldLayoutMkLst>
            <pc:docMk/>
            <pc:sldMasterMk cId="2460954070" sldId="2147483660"/>
            <pc:sldLayoutMk cId="2385387890" sldId="2147483661"/>
          </pc:sldLayoutMkLst>
        </pc:sldLayoutChg>
        <pc:sldLayoutChg chg="add del">
          <pc:chgData name="Sabina Masih (2015962)" userId="S::2015962@student.uwtsd.ac.uk::2f40da68-98dd-4ef1-a20b-9b6e4960cd4f" providerId="AD" clId="Web-{7BF9D063-A7AD-4039-9917-C95CEDEAD1A7}" dt="2023-02-01T18:58:20.951" v="99"/>
          <pc:sldLayoutMkLst>
            <pc:docMk/>
            <pc:sldMasterMk cId="2460954070" sldId="2147483660"/>
            <pc:sldLayoutMk cId="949138452" sldId="2147483662"/>
          </pc:sldLayoutMkLst>
        </pc:sldLayoutChg>
        <pc:sldLayoutChg chg="add del">
          <pc:chgData name="Sabina Masih (2015962)" userId="S::2015962@student.uwtsd.ac.uk::2f40da68-98dd-4ef1-a20b-9b6e4960cd4f" providerId="AD" clId="Web-{7BF9D063-A7AD-4039-9917-C95CEDEAD1A7}" dt="2023-02-01T18:58:20.951" v="99"/>
          <pc:sldLayoutMkLst>
            <pc:docMk/>
            <pc:sldMasterMk cId="2460954070" sldId="2147483660"/>
            <pc:sldLayoutMk cId="2591524520" sldId="2147483663"/>
          </pc:sldLayoutMkLst>
        </pc:sldLayoutChg>
        <pc:sldLayoutChg chg="add del">
          <pc:chgData name="Sabina Masih (2015962)" userId="S::2015962@student.uwtsd.ac.uk::2f40da68-98dd-4ef1-a20b-9b6e4960cd4f" providerId="AD" clId="Web-{7BF9D063-A7AD-4039-9917-C95CEDEAD1A7}" dt="2023-02-01T18:58:20.951" v="99"/>
          <pc:sldLayoutMkLst>
            <pc:docMk/>
            <pc:sldMasterMk cId="2460954070" sldId="2147483660"/>
            <pc:sldLayoutMk cId="1203092039" sldId="2147483664"/>
          </pc:sldLayoutMkLst>
        </pc:sldLayoutChg>
        <pc:sldLayoutChg chg="add del">
          <pc:chgData name="Sabina Masih (2015962)" userId="S::2015962@student.uwtsd.ac.uk::2f40da68-98dd-4ef1-a20b-9b6e4960cd4f" providerId="AD" clId="Web-{7BF9D063-A7AD-4039-9917-C95CEDEAD1A7}" dt="2023-02-01T18:58:20.951" v="99"/>
          <pc:sldLayoutMkLst>
            <pc:docMk/>
            <pc:sldMasterMk cId="2460954070" sldId="2147483660"/>
            <pc:sldLayoutMk cId="3733172339" sldId="2147483665"/>
          </pc:sldLayoutMkLst>
        </pc:sldLayoutChg>
        <pc:sldLayoutChg chg="add del">
          <pc:chgData name="Sabina Masih (2015962)" userId="S::2015962@student.uwtsd.ac.uk::2f40da68-98dd-4ef1-a20b-9b6e4960cd4f" providerId="AD" clId="Web-{7BF9D063-A7AD-4039-9917-C95CEDEAD1A7}" dt="2023-02-01T18:58:20.951" v="99"/>
          <pc:sldLayoutMkLst>
            <pc:docMk/>
            <pc:sldMasterMk cId="2460954070" sldId="2147483660"/>
            <pc:sldLayoutMk cId="3210312558" sldId="2147483666"/>
          </pc:sldLayoutMkLst>
        </pc:sldLayoutChg>
        <pc:sldLayoutChg chg="add del">
          <pc:chgData name="Sabina Masih (2015962)" userId="S::2015962@student.uwtsd.ac.uk::2f40da68-98dd-4ef1-a20b-9b6e4960cd4f" providerId="AD" clId="Web-{7BF9D063-A7AD-4039-9917-C95CEDEAD1A7}" dt="2023-02-01T18:58:20.951" v="99"/>
          <pc:sldLayoutMkLst>
            <pc:docMk/>
            <pc:sldMasterMk cId="2460954070" sldId="2147483660"/>
            <pc:sldLayoutMk cId="3146388984" sldId="2147483667"/>
          </pc:sldLayoutMkLst>
        </pc:sldLayoutChg>
        <pc:sldLayoutChg chg="add del">
          <pc:chgData name="Sabina Masih (2015962)" userId="S::2015962@student.uwtsd.ac.uk::2f40da68-98dd-4ef1-a20b-9b6e4960cd4f" providerId="AD" clId="Web-{7BF9D063-A7AD-4039-9917-C95CEDEAD1A7}" dt="2023-02-01T18:58:20.951" v="99"/>
          <pc:sldLayoutMkLst>
            <pc:docMk/>
            <pc:sldMasterMk cId="2460954070" sldId="2147483660"/>
            <pc:sldLayoutMk cId="3171841454" sldId="2147483668"/>
          </pc:sldLayoutMkLst>
        </pc:sldLayoutChg>
        <pc:sldLayoutChg chg="add del">
          <pc:chgData name="Sabina Masih (2015962)" userId="S::2015962@student.uwtsd.ac.uk::2f40da68-98dd-4ef1-a20b-9b6e4960cd4f" providerId="AD" clId="Web-{7BF9D063-A7AD-4039-9917-C95CEDEAD1A7}" dt="2023-02-01T18:58:20.951" v="99"/>
          <pc:sldLayoutMkLst>
            <pc:docMk/>
            <pc:sldMasterMk cId="2460954070" sldId="2147483660"/>
            <pc:sldLayoutMk cId="1718958274" sldId="2147483669"/>
          </pc:sldLayoutMkLst>
        </pc:sldLayoutChg>
        <pc:sldLayoutChg chg="add del">
          <pc:chgData name="Sabina Masih (2015962)" userId="S::2015962@student.uwtsd.ac.uk::2f40da68-98dd-4ef1-a20b-9b6e4960cd4f" providerId="AD" clId="Web-{7BF9D063-A7AD-4039-9917-C95CEDEAD1A7}" dt="2023-02-01T18:58:20.951" v="99"/>
          <pc:sldLayoutMkLst>
            <pc:docMk/>
            <pc:sldMasterMk cId="2460954070" sldId="2147483660"/>
            <pc:sldLayoutMk cId="2202905451" sldId="2147483670"/>
          </pc:sldLayoutMkLst>
        </pc:sldLayoutChg>
        <pc:sldLayoutChg chg="add del">
          <pc:chgData name="Sabina Masih (2015962)" userId="S::2015962@student.uwtsd.ac.uk::2f40da68-98dd-4ef1-a20b-9b6e4960cd4f" providerId="AD" clId="Web-{7BF9D063-A7AD-4039-9917-C95CEDEAD1A7}" dt="2023-02-01T18:58:20.951" v="99"/>
          <pc:sldLayoutMkLst>
            <pc:docMk/>
            <pc:sldMasterMk cId="2460954070" sldId="2147483660"/>
            <pc:sldLayoutMk cId="3479445657" sldId="2147483671"/>
          </pc:sldLayoutMkLst>
        </pc:sldLayoutChg>
      </pc:sldMasterChg>
      <pc:sldMasterChg chg="add del replId addSldLayout delSldLayout">
        <pc:chgData name="Sabina Masih (2015962)" userId="S::2015962@student.uwtsd.ac.uk::2f40da68-98dd-4ef1-a20b-9b6e4960cd4f" providerId="AD" clId="Web-{7BF9D063-A7AD-4039-9917-C95CEDEAD1A7}" dt="2023-02-01T18:58:20.904" v="98"/>
        <pc:sldMasterMkLst>
          <pc:docMk/>
          <pc:sldMasterMk cId="178868020" sldId="2147483672"/>
        </pc:sldMasterMkLst>
        <pc:sldLayoutChg chg="add del">
          <pc:chgData name="Sabina Masih (2015962)" userId="S::2015962@student.uwtsd.ac.uk::2f40da68-98dd-4ef1-a20b-9b6e4960cd4f" providerId="AD" clId="Web-{7BF9D063-A7AD-4039-9917-C95CEDEAD1A7}" dt="2023-02-01T18:58:20.904" v="98"/>
          <pc:sldLayoutMkLst>
            <pc:docMk/>
            <pc:sldMasterMk cId="178868020" sldId="2147483672"/>
            <pc:sldLayoutMk cId="4006357187" sldId="2147483673"/>
          </pc:sldLayoutMkLst>
        </pc:sldLayoutChg>
        <pc:sldLayoutChg chg="add del replId">
          <pc:chgData name="Sabina Masih (2015962)" userId="S::2015962@student.uwtsd.ac.uk::2f40da68-98dd-4ef1-a20b-9b6e4960cd4f" providerId="AD" clId="Web-{7BF9D063-A7AD-4039-9917-C95CEDEAD1A7}" dt="2023-02-01T18:58:20.904" v="98"/>
          <pc:sldLayoutMkLst>
            <pc:docMk/>
            <pc:sldMasterMk cId="178868020" sldId="2147483672"/>
            <pc:sldLayoutMk cId="709421449" sldId="2147483674"/>
          </pc:sldLayoutMkLst>
        </pc:sldLayoutChg>
        <pc:sldLayoutChg chg="add del replId">
          <pc:chgData name="Sabina Masih (2015962)" userId="S::2015962@student.uwtsd.ac.uk::2f40da68-98dd-4ef1-a20b-9b6e4960cd4f" providerId="AD" clId="Web-{7BF9D063-A7AD-4039-9917-C95CEDEAD1A7}" dt="2023-02-01T18:58:20.904" v="98"/>
          <pc:sldLayoutMkLst>
            <pc:docMk/>
            <pc:sldMasterMk cId="178868020" sldId="2147483672"/>
            <pc:sldLayoutMk cId="3132706818" sldId="2147483675"/>
          </pc:sldLayoutMkLst>
        </pc:sldLayoutChg>
        <pc:sldLayoutChg chg="add del replId">
          <pc:chgData name="Sabina Masih (2015962)" userId="S::2015962@student.uwtsd.ac.uk::2f40da68-98dd-4ef1-a20b-9b6e4960cd4f" providerId="AD" clId="Web-{7BF9D063-A7AD-4039-9917-C95CEDEAD1A7}" dt="2023-02-01T18:58:20.904" v="98"/>
          <pc:sldLayoutMkLst>
            <pc:docMk/>
            <pc:sldMasterMk cId="178868020" sldId="2147483672"/>
            <pc:sldLayoutMk cId="4023310643" sldId="2147483676"/>
          </pc:sldLayoutMkLst>
        </pc:sldLayoutChg>
        <pc:sldLayoutChg chg="add del replId">
          <pc:chgData name="Sabina Masih (2015962)" userId="S::2015962@student.uwtsd.ac.uk::2f40da68-98dd-4ef1-a20b-9b6e4960cd4f" providerId="AD" clId="Web-{7BF9D063-A7AD-4039-9917-C95CEDEAD1A7}" dt="2023-02-01T18:58:20.904" v="98"/>
          <pc:sldLayoutMkLst>
            <pc:docMk/>
            <pc:sldMasterMk cId="178868020" sldId="2147483672"/>
            <pc:sldLayoutMk cId="2041764901" sldId="2147483677"/>
          </pc:sldLayoutMkLst>
        </pc:sldLayoutChg>
        <pc:sldLayoutChg chg="add del replId">
          <pc:chgData name="Sabina Masih (2015962)" userId="S::2015962@student.uwtsd.ac.uk::2f40da68-98dd-4ef1-a20b-9b6e4960cd4f" providerId="AD" clId="Web-{7BF9D063-A7AD-4039-9917-C95CEDEAD1A7}" dt="2023-02-01T18:58:20.904" v="98"/>
          <pc:sldLayoutMkLst>
            <pc:docMk/>
            <pc:sldMasterMk cId="178868020" sldId="2147483672"/>
            <pc:sldLayoutMk cId="4036933757" sldId="2147483678"/>
          </pc:sldLayoutMkLst>
        </pc:sldLayoutChg>
        <pc:sldLayoutChg chg="add del replId">
          <pc:chgData name="Sabina Masih (2015962)" userId="S::2015962@student.uwtsd.ac.uk::2f40da68-98dd-4ef1-a20b-9b6e4960cd4f" providerId="AD" clId="Web-{7BF9D063-A7AD-4039-9917-C95CEDEAD1A7}" dt="2023-02-01T18:58:20.904" v="98"/>
          <pc:sldLayoutMkLst>
            <pc:docMk/>
            <pc:sldMasterMk cId="178868020" sldId="2147483672"/>
            <pc:sldLayoutMk cId="3280612221" sldId="2147483679"/>
          </pc:sldLayoutMkLst>
        </pc:sldLayoutChg>
        <pc:sldLayoutChg chg="add del replId">
          <pc:chgData name="Sabina Masih (2015962)" userId="S::2015962@student.uwtsd.ac.uk::2f40da68-98dd-4ef1-a20b-9b6e4960cd4f" providerId="AD" clId="Web-{7BF9D063-A7AD-4039-9917-C95CEDEAD1A7}" dt="2023-02-01T18:58:20.904" v="98"/>
          <pc:sldLayoutMkLst>
            <pc:docMk/>
            <pc:sldMasterMk cId="178868020" sldId="2147483672"/>
            <pc:sldLayoutMk cId="1399584370" sldId="2147483680"/>
          </pc:sldLayoutMkLst>
        </pc:sldLayoutChg>
        <pc:sldLayoutChg chg="add del replId">
          <pc:chgData name="Sabina Masih (2015962)" userId="S::2015962@student.uwtsd.ac.uk::2f40da68-98dd-4ef1-a20b-9b6e4960cd4f" providerId="AD" clId="Web-{7BF9D063-A7AD-4039-9917-C95CEDEAD1A7}" dt="2023-02-01T18:58:20.904" v="98"/>
          <pc:sldLayoutMkLst>
            <pc:docMk/>
            <pc:sldMasterMk cId="178868020" sldId="2147483672"/>
            <pc:sldLayoutMk cId="2455542836" sldId="2147483681"/>
          </pc:sldLayoutMkLst>
        </pc:sldLayoutChg>
        <pc:sldLayoutChg chg="add del replId">
          <pc:chgData name="Sabina Masih (2015962)" userId="S::2015962@student.uwtsd.ac.uk::2f40da68-98dd-4ef1-a20b-9b6e4960cd4f" providerId="AD" clId="Web-{7BF9D063-A7AD-4039-9917-C95CEDEAD1A7}" dt="2023-02-01T18:58:20.904" v="98"/>
          <pc:sldLayoutMkLst>
            <pc:docMk/>
            <pc:sldMasterMk cId="178868020" sldId="2147483672"/>
            <pc:sldLayoutMk cId="345312235" sldId="2147483682"/>
          </pc:sldLayoutMkLst>
        </pc:sldLayoutChg>
        <pc:sldLayoutChg chg="add del replId">
          <pc:chgData name="Sabina Masih (2015962)" userId="S::2015962@student.uwtsd.ac.uk::2f40da68-98dd-4ef1-a20b-9b6e4960cd4f" providerId="AD" clId="Web-{7BF9D063-A7AD-4039-9917-C95CEDEAD1A7}" dt="2023-02-01T18:58:20.904" v="98"/>
          <pc:sldLayoutMkLst>
            <pc:docMk/>
            <pc:sldMasterMk cId="178868020" sldId="2147483672"/>
            <pc:sldLayoutMk cId="2937402435" sldId="2147483683"/>
          </pc:sldLayoutMkLst>
        </pc:sldLayoutChg>
      </pc:sldMasterChg>
      <pc:sldMasterChg chg="add del replId addSldLayout delSldLayout">
        <pc:chgData name="Sabina Masih (2015962)" userId="S::2015962@student.uwtsd.ac.uk::2f40da68-98dd-4ef1-a20b-9b6e4960cd4f" providerId="AD" clId="Web-{7BF9D063-A7AD-4039-9917-C95CEDEAD1A7}" dt="2023-02-01T19:01:15.379" v="144"/>
        <pc:sldMasterMkLst>
          <pc:docMk/>
          <pc:sldMasterMk cId="768383422" sldId="2147483672"/>
        </pc:sldMasterMkLst>
        <pc:sldLayoutChg chg="add del">
          <pc:chgData name="Sabina Masih (2015962)" userId="S::2015962@student.uwtsd.ac.uk::2f40da68-98dd-4ef1-a20b-9b6e4960cd4f" providerId="AD" clId="Web-{7BF9D063-A7AD-4039-9917-C95CEDEAD1A7}" dt="2023-02-01T19:01:15.379" v="144"/>
          <pc:sldLayoutMkLst>
            <pc:docMk/>
            <pc:sldMasterMk cId="768383422" sldId="2147483672"/>
            <pc:sldLayoutMk cId="4118534732" sldId="2147483673"/>
          </pc:sldLayoutMkLst>
        </pc:sldLayoutChg>
        <pc:sldLayoutChg chg="add del replId">
          <pc:chgData name="Sabina Masih (2015962)" userId="S::2015962@student.uwtsd.ac.uk::2f40da68-98dd-4ef1-a20b-9b6e4960cd4f" providerId="AD" clId="Web-{7BF9D063-A7AD-4039-9917-C95CEDEAD1A7}" dt="2023-02-01T19:01:15.379" v="144"/>
          <pc:sldLayoutMkLst>
            <pc:docMk/>
            <pc:sldMasterMk cId="768383422" sldId="2147483672"/>
            <pc:sldLayoutMk cId="397494676" sldId="2147483674"/>
          </pc:sldLayoutMkLst>
        </pc:sldLayoutChg>
        <pc:sldLayoutChg chg="add del replId">
          <pc:chgData name="Sabina Masih (2015962)" userId="S::2015962@student.uwtsd.ac.uk::2f40da68-98dd-4ef1-a20b-9b6e4960cd4f" providerId="AD" clId="Web-{7BF9D063-A7AD-4039-9917-C95CEDEAD1A7}" dt="2023-02-01T19:01:15.379" v="144"/>
          <pc:sldLayoutMkLst>
            <pc:docMk/>
            <pc:sldMasterMk cId="768383422" sldId="2147483672"/>
            <pc:sldLayoutMk cId="1686611001" sldId="2147483675"/>
          </pc:sldLayoutMkLst>
        </pc:sldLayoutChg>
        <pc:sldLayoutChg chg="add del replId">
          <pc:chgData name="Sabina Masih (2015962)" userId="S::2015962@student.uwtsd.ac.uk::2f40da68-98dd-4ef1-a20b-9b6e4960cd4f" providerId="AD" clId="Web-{7BF9D063-A7AD-4039-9917-C95CEDEAD1A7}" dt="2023-02-01T19:01:15.379" v="144"/>
          <pc:sldLayoutMkLst>
            <pc:docMk/>
            <pc:sldMasterMk cId="768383422" sldId="2147483672"/>
            <pc:sldLayoutMk cId="1263216895" sldId="2147483676"/>
          </pc:sldLayoutMkLst>
        </pc:sldLayoutChg>
        <pc:sldLayoutChg chg="add del replId">
          <pc:chgData name="Sabina Masih (2015962)" userId="S::2015962@student.uwtsd.ac.uk::2f40da68-98dd-4ef1-a20b-9b6e4960cd4f" providerId="AD" clId="Web-{7BF9D063-A7AD-4039-9917-C95CEDEAD1A7}" dt="2023-02-01T19:01:15.379" v="144"/>
          <pc:sldLayoutMkLst>
            <pc:docMk/>
            <pc:sldMasterMk cId="768383422" sldId="2147483672"/>
            <pc:sldLayoutMk cId="772805142" sldId="2147483677"/>
          </pc:sldLayoutMkLst>
        </pc:sldLayoutChg>
        <pc:sldLayoutChg chg="add del replId">
          <pc:chgData name="Sabina Masih (2015962)" userId="S::2015962@student.uwtsd.ac.uk::2f40da68-98dd-4ef1-a20b-9b6e4960cd4f" providerId="AD" clId="Web-{7BF9D063-A7AD-4039-9917-C95CEDEAD1A7}" dt="2023-02-01T19:01:15.379" v="144"/>
          <pc:sldLayoutMkLst>
            <pc:docMk/>
            <pc:sldMasterMk cId="768383422" sldId="2147483672"/>
            <pc:sldLayoutMk cId="1330825596" sldId="2147483678"/>
          </pc:sldLayoutMkLst>
        </pc:sldLayoutChg>
        <pc:sldLayoutChg chg="add del replId">
          <pc:chgData name="Sabina Masih (2015962)" userId="S::2015962@student.uwtsd.ac.uk::2f40da68-98dd-4ef1-a20b-9b6e4960cd4f" providerId="AD" clId="Web-{7BF9D063-A7AD-4039-9917-C95CEDEAD1A7}" dt="2023-02-01T19:01:15.379" v="144"/>
          <pc:sldLayoutMkLst>
            <pc:docMk/>
            <pc:sldMasterMk cId="768383422" sldId="2147483672"/>
            <pc:sldLayoutMk cId="3951835350" sldId="2147483679"/>
          </pc:sldLayoutMkLst>
        </pc:sldLayoutChg>
        <pc:sldLayoutChg chg="add del replId">
          <pc:chgData name="Sabina Masih (2015962)" userId="S::2015962@student.uwtsd.ac.uk::2f40da68-98dd-4ef1-a20b-9b6e4960cd4f" providerId="AD" clId="Web-{7BF9D063-A7AD-4039-9917-C95CEDEAD1A7}" dt="2023-02-01T19:01:15.379" v="144"/>
          <pc:sldLayoutMkLst>
            <pc:docMk/>
            <pc:sldMasterMk cId="768383422" sldId="2147483672"/>
            <pc:sldLayoutMk cId="3912233065" sldId="2147483680"/>
          </pc:sldLayoutMkLst>
        </pc:sldLayoutChg>
        <pc:sldLayoutChg chg="add del replId">
          <pc:chgData name="Sabina Masih (2015962)" userId="S::2015962@student.uwtsd.ac.uk::2f40da68-98dd-4ef1-a20b-9b6e4960cd4f" providerId="AD" clId="Web-{7BF9D063-A7AD-4039-9917-C95CEDEAD1A7}" dt="2023-02-01T19:01:15.379" v="144"/>
          <pc:sldLayoutMkLst>
            <pc:docMk/>
            <pc:sldMasterMk cId="768383422" sldId="2147483672"/>
            <pc:sldLayoutMk cId="4077827642" sldId="2147483681"/>
          </pc:sldLayoutMkLst>
        </pc:sldLayoutChg>
        <pc:sldLayoutChg chg="add del replId">
          <pc:chgData name="Sabina Masih (2015962)" userId="S::2015962@student.uwtsd.ac.uk::2f40da68-98dd-4ef1-a20b-9b6e4960cd4f" providerId="AD" clId="Web-{7BF9D063-A7AD-4039-9917-C95CEDEAD1A7}" dt="2023-02-01T19:01:15.379" v="144"/>
          <pc:sldLayoutMkLst>
            <pc:docMk/>
            <pc:sldMasterMk cId="768383422" sldId="2147483672"/>
            <pc:sldLayoutMk cId="3594492964" sldId="2147483682"/>
          </pc:sldLayoutMkLst>
        </pc:sldLayoutChg>
        <pc:sldLayoutChg chg="add del replId">
          <pc:chgData name="Sabina Masih (2015962)" userId="S::2015962@student.uwtsd.ac.uk::2f40da68-98dd-4ef1-a20b-9b6e4960cd4f" providerId="AD" clId="Web-{7BF9D063-A7AD-4039-9917-C95CEDEAD1A7}" dt="2023-02-01T19:01:15.379" v="144"/>
          <pc:sldLayoutMkLst>
            <pc:docMk/>
            <pc:sldMasterMk cId="768383422" sldId="2147483672"/>
            <pc:sldLayoutMk cId="3174255947" sldId="2147483683"/>
          </pc:sldLayoutMkLst>
        </pc:sldLayoutChg>
      </pc:sldMasterChg>
      <pc:sldMasterChg chg="add del addSldLayout delSldLayout">
        <pc:chgData name="Sabina Masih (2015962)" userId="S::2015962@student.uwtsd.ac.uk::2f40da68-98dd-4ef1-a20b-9b6e4960cd4f" providerId="AD" clId="Web-{7BF9D063-A7AD-4039-9917-C95CEDEAD1A7}" dt="2023-02-01T19:03:12.351" v="183"/>
        <pc:sldMasterMkLst>
          <pc:docMk/>
          <pc:sldMasterMk cId="2004279723" sldId="2147483772"/>
        </pc:sldMasterMkLst>
        <pc:sldLayoutChg chg="add del">
          <pc:chgData name="Sabina Masih (2015962)" userId="S::2015962@student.uwtsd.ac.uk::2f40da68-98dd-4ef1-a20b-9b6e4960cd4f" providerId="AD" clId="Web-{7BF9D063-A7AD-4039-9917-C95CEDEAD1A7}" dt="2023-02-01T19:03:12.351" v="183"/>
          <pc:sldLayoutMkLst>
            <pc:docMk/>
            <pc:sldMasterMk cId="2004279723" sldId="2147483772"/>
            <pc:sldLayoutMk cId="1065164099" sldId="2147483761"/>
          </pc:sldLayoutMkLst>
        </pc:sldLayoutChg>
        <pc:sldLayoutChg chg="add del">
          <pc:chgData name="Sabina Masih (2015962)" userId="S::2015962@student.uwtsd.ac.uk::2f40da68-98dd-4ef1-a20b-9b6e4960cd4f" providerId="AD" clId="Web-{7BF9D063-A7AD-4039-9917-C95CEDEAD1A7}" dt="2023-02-01T19:03:12.351" v="183"/>
          <pc:sldLayoutMkLst>
            <pc:docMk/>
            <pc:sldMasterMk cId="2004279723" sldId="2147483772"/>
            <pc:sldLayoutMk cId="1764035428" sldId="2147483762"/>
          </pc:sldLayoutMkLst>
        </pc:sldLayoutChg>
        <pc:sldLayoutChg chg="add del">
          <pc:chgData name="Sabina Masih (2015962)" userId="S::2015962@student.uwtsd.ac.uk::2f40da68-98dd-4ef1-a20b-9b6e4960cd4f" providerId="AD" clId="Web-{7BF9D063-A7AD-4039-9917-C95CEDEAD1A7}" dt="2023-02-01T19:03:12.351" v="183"/>
          <pc:sldLayoutMkLst>
            <pc:docMk/>
            <pc:sldMasterMk cId="2004279723" sldId="2147483772"/>
            <pc:sldLayoutMk cId="4225232893" sldId="2147483763"/>
          </pc:sldLayoutMkLst>
        </pc:sldLayoutChg>
        <pc:sldLayoutChg chg="add del">
          <pc:chgData name="Sabina Masih (2015962)" userId="S::2015962@student.uwtsd.ac.uk::2f40da68-98dd-4ef1-a20b-9b6e4960cd4f" providerId="AD" clId="Web-{7BF9D063-A7AD-4039-9917-C95CEDEAD1A7}" dt="2023-02-01T19:03:12.351" v="183"/>
          <pc:sldLayoutMkLst>
            <pc:docMk/>
            <pc:sldMasterMk cId="2004279723" sldId="2147483772"/>
            <pc:sldLayoutMk cId="656754614" sldId="2147483764"/>
          </pc:sldLayoutMkLst>
        </pc:sldLayoutChg>
        <pc:sldLayoutChg chg="add del">
          <pc:chgData name="Sabina Masih (2015962)" userId="S::2015962@student.uwtsd.ac.uk::2f40da68-98dd-4ef1-a20b-9b6e4960cd4f" providerId="AD" clId="Web-{7BF9D063-A7AD-4039-9917-C95CEDEAD1A7}" dt="2023-02-01T19:03:12.351" v="183"/>
          <pc:sldLayoutMkLst>
            <pc:docMk/>
            <pc:sldMasterMk cId="2004279723" sldId="2147483772"/>
            <pc:sldLayoutMk cId="2100883275" sldId="2147483765"/>
          </pc:sldLayoutMkLst>
        </pc:sldLayoutChg>
        <pc:sldLayoutChg chg="add del">
          <pc:chgData name="Sabina Masih (2015962)" userId="S::2015962@student.uwtsd.ac.uk::2f40da68-98dd-4ef1-a20b-9b6e4960cd4f" providerId="AD" clId="Web-{7BF9D063-A7AD-4039-9917-C95CEDEAD1A7}" dt="2023-02-01T19:03:12.351" v="183"/>
          <pc:sldLayoutMkLst>
            <pc:docMk/>
            <pc:sldMasterMk cId="2004279723" sldId="2147483772"/>
            <pc:sldLayoutMk cId="1195225710" sldId="2147483766"/>
          </pc:sldLayoutMkLst>
        </pc:sldLayoutChg>
        <pc:sldLayoutChg chg="add del">
          <pc:chgData name="Sabina Masih (2015962)" userId="S::2015962@student.uwtsd.ac.uk::2f40da68-98dd-4ef1-a20b-9b6e4960cd4f" providerId="AD" clId="Web-{7BF9D063-A7AD-4039-9917-C95CEDEAD1A7}" dt="2023-02-01T19:03:12.351" v="183"/>
          <pc:sldLayoutMkLst>
            <pc:docMk/>
            <pc:sldMasterMk cId="2004279723" sldId="2147483772"/>
            <pc:sldLayoutMk cId="1558302092" sldId="2147483767"/>
          </pc:sldLayoutMkLst>
        </pc:sldLayoutChg>
        <pc:sldLayoutChg chg="add del">
          <pc:chgData name="Sabina Masih (2015962)" userId="S::2015962@student.uwtsd.ac.uk::2f40da68-98dd-4ef1-a20b-9b6e4960cd4f" providerId="AD" clId="Web-{7BF9D063-A7AD-4039-9917-C95CEDEAD1A7}" dt="2023-02-01T19:03:12.351" v="183"/>
          <pc:sldLayoutMkLst>
            <pc:docMk/>
            <pc:sldMasterMk cId="2004279723" sldId="2147483772"/>
            <pc:sldLayoutMk cId="1102580702" sldId="2147483768"/>
          </pc:sldLayoutMkLst>
        </pc:sldLayoutChg>
        <pc:sldLayoutChg chg="add del">
          <pc:chgData name="Sabina Masih (2015962)" userId="S::2015962@student.uwtsd.ac.uk::2f40da68-98dd-4ef1-a20b-9b6e4960cd4f" providerId="AD" clId="Web-{7BF9D063-A7AD-4039-9917-C95CEDEAD1A7}" dt="2023-02-01T19:03:12.351" v="183"/>
          <pc:sldLayoutMkLst>
            <pc:docMk/>
            <pc:sldMasterMk cId="2004279723" sldId="2147483772"/>
            <pc:sldLayoutMk cId="1705628188" sldId="2147483769"/>
          </pc:sldLayoutMkLst>
        </pc:sldLayoutChg>
        <pc:sldLayoutChg chg="add del">
          <pc:chgData name="Sabina Masih (2015962)" userId="S::2015962@student.uwtsd.ac.uk::2f40da68-98dd-4ef1-a20b-9b6e4960cd4f" providerId="AD" clId="Web-{7BF9D063-A7AD-4039-9917-C95CEDEAD1A7}" dt="2023-02-01T19:03:12.351" v="183"/>
          <pc:sldLayoutMkLst>
            <pc:docMk/>
            <pc:sldMasterMk cId="2004279723" sldId="2147483772"/>
            <pc:sldLayoutMk cId="3238883429" sldId="2147483770"/>
          </pc:sldLayoutMkLst>
        </pc:sldLayoutChg>
        <pc:sldLayoutChg chg="add del">
          <pc:chgData name="Sabina Masih (2015962)" userId="S::2015962@student.uwtsd.ac.uk::2f40da68-98dd-4ef1-a20b-9b6e4960cd4f" providerId="AD" clId="Web-{7BF9D063-A7AD-4039-9917-C95CEDEAD1A7}" dt="2023-02-01T19:03:12.351" v="183"/>
          <pc:sldLayoutMkLst>
            <pc:docMk/>
            <pc:sldMasterMk cId="2004279723" sldId="2147483772"/>
            <pc:sldLayoutMk cId="4252354034" sldId="2147483771"/>
          </pc:sldLayoutMkLst>
        </pc:sldLayoutChg>
      </pc:sldMasterChg>
      <pc:sldMasterChg chg="add del addSldLayout delSldLayout">
        <pc:chgData name="Sabina Masih (2015962)" userId="S::2015962@student.uwtsd.ac.uk::2f40da68-98dd-4ef1-a20b-9b6e4960cd4f" providerId="AD" clId="Web-{7BF9D063-A7AD-4039-9917-C95CEDEAD1A7}" dt="2023-02-01T19:05:08.934" v="267"/>
        <pc:sldMasterMkLst>
          <pc:docMk/>
          <pc:sldMasterMk cId="2748429107" sldId="2147483809"/>
        </pc:sldMasterMkLst>
        <pc:sldLayoutChg chg="add del">
          <pc:chgData name="Sabina Masih (2015962)" userId="S::2015962@student.uwtsd.ac.uk::2f40da68-98dd-4ef1-a20b-9b6e4960cd4f" providerId="AD" clId="Web-{7BF9D063-A7AD-4039-9917-C95CEDEAD1A7}" dt="2023-02-01T19:05:08.934" v="267"/>
          <pc:sldLayoutMkLst>
            <pc:docMk/>
            <pc:sldMasterMk cId="2748429107" sldId="2147483809"/>
            <pc:sldLayoutMk cId="2972799777" sldId="2147483798"/>
          </pc:sldLayoutMkLst>
        </pc:sldLayoutChg>
        <pc:sldLayoutChg chg="add del">
          <pc:chgData name="Sabina Masih (2015962)" userId="S::2015962@student.uwtsd.ac.uk::2f40da68-98dd-4ef1-a20b-9b6e4960cd4f" providerId="AD" clId="Web-{7BF9D063-A7AD-4039-9917-C95CEDEAD1A7}" dt="2023-02-01T19:05:08.934" v="267"/>
          <pc:sldLayoutMkLst>
            <pc:docMk/>
            <pc:sldMasterMk cId="2748429107" sldId="2147483809"/>
            <pc:sldLayoutMk cId="1549228524" sldId="2147483799"/>
          </pc:sldLayoutMkLst>
        </pc:sldLayoutChg>
        <pc:sldLayoutChg chg="add del">
          <pc:chgData name="Sabina Masih (2015962)" userId="S::2015962@student.uwtsd.ac.uk::2f40da68-98dd-4ef1-a20b-9b6e4960cd4f" providerId="AD" clId="Web-{7BF9D063-A7AD-4039-9917-C95CEDEAD1A7}" dt="2023-02-01T19:05:08.934" v="267"/>
          <pc:sldLayoutMkLst>
            <pc:docMk/>
            <pc:sldMasterMk cId="2748429107" sldId="2147483809"/>
            <pc:sldLayoutMk cId="2557339658" sldId="2147483800"/>
          </pc:sldLayoutMkLst>
        </pc:sldLayoutChg>
        <pc:sldLayoutChg chg="add del">
          <pc:chgData name="Sabina Masih (2015962)" userId="S::2015962@student.uwtsd.ac.uk::2f40da68-98dd-4ef1-a20b-9b6e4960cd4f" providerId="AD" clId="Web-{7BF9D063-A7AD-4039-9917-C95CEDEAD1A7}" dt="2023-02-01T19:05:08.934" v="267"/>
          <pc:sldLayoutMkLst>
            <pc:docMk/>
            <pc:sldMasterMk cId="2748429107" sldId="2147483809"/>
            <pc:sldLayoutMk cId="3767338461" sldId="2147483801"/>
          </pc:sldLayoutMkLst>
        </pc:sldLayoutChg>
        <pc:sldLayoutChg chg="add del">
          <pc:chgData name="Sabina Masih (2015962)" userId="S::2015962@student.uwtsd.ac.uk::2f40da68-98dd-4ef1-a20b-9b6e4960cd4f" providerId="AD" clId="Web-{7BF9D063-A7AD-4039-9917-C95CEDEAD1A7}" dt="2023-02-01T19:05:08.934" v="267"/>
          <pc:sldLayoutMkLst>
            <pc:docMk/>
            <pc:sldMasterMk cId="2748429107" sldId="2147483809"/>
            <pc:sldLayoutMk cId="16226121" sldId="2147483802"/>
          </pc:sldLayoutMkLst>
        </pc:sldLayoutChg>
        <pc:sldLayoutChg chg="add del">
          <pc:chgData name="Sabina Masih (2015962)" userId="S::2015962@student.uwtsd.ac.uk::2f40da68-98dd-4ef1-a20b-9b6e4960cd4f" providerId="AD" clId="Web-{7BF9D063-A7AD-4039-9917-C95CEDEAD1A7}" dt="2023-02-01T19:05:08.934" v="267"/>
          <pc:sldLayoutMkLst>
            <pc:docMk/>
            <pc:sldMasterMk cId="2748429107" sldId="2147483809"/>
            <pc:sldLayoutMk cId="4005156100" sldId="2147483803"/>
          </pc:sldLayoutMkLst>
        </pc:sldLayoutChg>
        <pc:sldLayoutChg chg="add del">
          <pc:chgData name="Sabina Masih (2015962)" userId="S::2015962@student.uwtsd.ac.uk::2f40da68-98dd-4ef1-a20b-9b6e4960cd4f" providerId="AD" clId="Web-{7BF9D063-A7AD-4039-9917-C95CEDEAD1A7}" dt="2023-02-01T19:05:08.934" v="267"/>
          <pc:sldLayoutMkLst>
            <pc:docMk/>
            <pc:sldMasterMk cId="2748429107" sldId="2147483809"/>
            <pc:sldLayoutMk cId="1712254227" sldId="2147483804"/>
          </pc:sldLayoutMkLst>
        </pc:sldLayoutChg>
        <pc:sldLayoutChg chg="add del">
          <pc:chgData name="Sabina Masih (2015962)" userId="S::2015962@student.uwtsd.ac.uk::2f40da68-98dd-4ef1-a20b-9b6e4960cd4f" providerId="AD" clId="Web-{7BF9D063-A7AD-4039-9917-C95CEDEAD1A7}" dt="2023-02-01T19:05:08.934" v="267"/>
          <pc:sldLayoutMkLst>
            <pc:docMk/>
            <pc:sldMasterMk cId="2748429107" sldId="2147483809"/>
            <pc:sldLayoutMk cId="3810811296" sldId="2147483805"/>
          </pc:sldLayoutMkLst>
        </pc:sldLayoutChg>
        <pc:sldLayoutChg chg="add del">
          <pc:chgData name="Sabina Masih (2015962)" userId="S::2015962@student.uwtsd.ac.uk::2f40da68-98dd-4ef1-a20b-9b6e4960cd4f" providerId="AD" clId="Web-{7BF9D063-A7AD-4039-9917-C95CEDEAD1A7}" dt="2023-02-01T19:05:08.934" v="267"/>
          <pc:sldLayoutMkLst>
            <pc:docMk/>
            <pc:sldMasterMk cId="2748429107" sldId="2147483809"/>
            <pc:sldLayoutMk cId="2692389146" sldId="2147483806"/>
          </pc:sldLayoutMkLst>
        </pc:sldLayoutChg>
        <pc:sldLayoutChg chg="add del">
          <pc:chgData name="Sabina Masih (2015962)" userId="S::2015962@student.uwtsd.ac.uk::2f40da68-98dd-4ef1-a20b-9b6e4960cd4f" providerId="AD" clId="Web-{7BF9D063-A7AD-4039-9917-C95CEDEAD1A7}" dt="2023-02-01T19:05:08.934" v="267"/>
          <pc:sldLayoutMkLst>
            <pc:docMk/>
            <pc:sldMasterMk cId="2748429107" sldId="2147483809"/>
            <pc:sldLayoutMk cId="3921825651" sldId="2147483807"/>
          </pc:sldLayoutMkLst>
        </pc:sldLayoutChg>
        <pc:sldLayoutChg chg="add del">
          <pc:chgData name="Sabina Masih (2015962)" userId="S::2015962@student.uwtsd.ac.uk::2f40da68-98dd-4ef1-a20b-9b6e4960cd4f" providerId="AD" clId="Web-{7BF9D063-A7AD-4039-9917-C95CEDEAD1A7}" dt="2023-02-01T19:05:08.934" v="267"/>
          <pc:sldLayoutMkLst>
            <pc:docMk/>
            <pc:sldMasterMk cId="2748429107" sldId="2147483809"/>
            <pc:sldLayoutMk cId="3264137844" sldId="2147483808"/>
          </pc:sldLayoutMkLst>
        </pc:sldLayoutChg>
      </pc:sldMasterChg>
      <pc:sldMasterChg chg="add del addSldLayout delSldLayout">
        <pc:chgData name="Sabina Masih (2015962)" userId="S::2015962@student.uwtsd.ac.uk::2f40da68-98dd-4ef1-a20b-9b6e4960cd4f" providerId="AD" clId="Web-{7BF9D063-A7AD-4039-9917-C95CEDEAD1A7}" dt="2023-02-01T19:24:44.459" v="442"/>
        <pc:sldMasterMkLst>
          <pc:docMk/>
          <pc:sldMasterMk cId="2535918156" sldId="2147483810"/>
        </pc:sldMasterMkLst>
        <pc:sldLayoutChg chg="add del">
          <pc:chgData name="Sabina Masih (2015962)" userId="S::2015962@student.uwtsd.ac.uk::2f40da68-98dd-4ef1-a20b-9b6e4960cd4f" providerId="AD" clId="Web-{7BF9D063-A7AD-4039-9917-C95CEDEAD1A7}" dt="2023-02-01T19:24:44.459" v="442"/>
          <pc:sldLayoutMkLst>
            <pc:docMk/>
            <pc:sldMasterMk cId="2535918156" sldId="2147483810"/>
            <pc:sldLayoutMk cId="154786042" sldId="2147483811"/>
          </pc:sldLayoutMkLst>
        </pc:sldLayoutChg>
        <pc:sldLayoutChg chg="add del">
          <pc:chgData name="Sabina Masih (2015962)" userId="S::2015962@student.uwtsd.ac.uk::2f40da68-98dd-4ef1-a20b-9b6e4960cd4f" providerId="AD" clId="Web-{7BF9D063-A7AD-4039-9917-C95CEDEAD1A7}" dt="2023-02-01T19:24:44.459" v="442"/>
          <pc:sldLayoutMkLst>
            <pc:docMk/>
            <pc:sldMasterMk cId="2535918156" sldId="2147483810"/>
            <pc:sldLayoutMk cId="3052800395" sldId="2147483812"/>
          </pc:sldLayoutMkLst>
        </pc:sldLayoutChg>
        <pc:sldLayoutChg chg="add del">
          <pc:chgData name="Sabina Masih (2015962)" userId="S::2015962@student.uwtsd.ac.uk::2f40da68-98dd-4ef1-a20b-9b6e4960cd4f" providerId="AD" clId="Web-{7BF9D063-A7AD-4039-9917-C95CEDEAD1A7}" dt="2023-02-01T19:24:44.459" v="442"/>
          <pc:sldLayoutMkLst>
            <pc:docMk/>
            <pc:sldMasterMk cId="2535918156" sldId="2147483810"/>
            <pc:sldLayoutMk cId="3536019105" sldId="2147483813"/>
          </pc:sldLayoutMkLst>
        </pc:sldLayoutChg>
        <pc:sldLayoutChg chg="add del">
          <pc:chgData name="Sabina Masih (2015962)" userId="S::2015962@student.uwtsd.ac.uk::2f40da68-98dd-4ef1-a20b-9b6e4960cd4f" providerId="AD" clId="Web-{7BF9D063-A7AD-4039-9917-C95CEDEAD1A7}" dt="2023-02-01T19:24:44.459" v="442"/>
          <pc:sldLayoutMkLst>
            <pc:docMk/>
            <pc:sldMasterMk cId="2535918156" sldId="2147483810"/>
            <pc:sldLayoutMk cId="411262729" sldId="2147483814"/>
          </pc:sldLayoutMkLst>
        </pc:sldLayoutChg>
        <pc:sldLayoutChg chg="add del">
          <pc:chgData name="Sabina Masih (2015962)" userId="S::2015962@student.uwtsd.ac.uk::2f40da68-98dd-4ef1-a20b-9b6e4960cd4f" providerId="AD" clId="Web-{7BF9D063-A7AD-4039-9917-C95CEDEAD1A7}" dt="2023-02-01T19:24:44.459" v="442"/>
          <pc:sldLayoutMkLst>
            <pc:docMk/>
            <pc:sldMasterMk cId="2535918156" sldId="2147483810"/>
            <pc:sldLayoutMk cId="4121299438" sldId="2147483815"/>
          </pc:sldLayoutMkLst>
        </pc:sldLayoutChg>
        <pc:sldLayoutChg chg="add del">
          <pc:chgData name="Sabina Masih (2015962)" userId="S::2015962@student.uwtsd.ac.uk::2f40da68-98dd-4ef1-a20b-9b6e4960cd4f" providerId="AD" clId="Web-{7BF9D063-A7AD-4039-9917-C95CEDEAD1A7}" dt="2023-02-01T19:24:44.459" v="442"/>
          <pc:sldLayoutMkLst>
            <pc:docMk/>
            <pc:sldMasterMk cId="2535918156" sldId="2147483810"/>
            <pc:sldLayoutMk cId="2491905516" sldId="2147483816"/>
          </pc:sldLayoutMkLst>
        </pc:sldLayoutChg>
        <pc:sldLayoutChg chg="add del">
          <pc:chgData name="Sabina Masih (2015962)" userId="S::2015962@student.uwtsd.ac.uk::2f40da68-98dd-4ef1-a20b-9b6e4960cd4f" providerId="AD" clId="Web-{7BF9D063-A7AD-4039-9917-C95CEDEAD1A7}" dt="2023-02-01T19:24:44.459" v="442"/>
          <pc:sldLayoutMkLst>
            <pc:docMk/>
            <pc:sldMasterMk cId="2535918156" sldId="2147483810"/>
            <pc:sldLayoutMk cId="54747880" sldId="2147483817"/>
          </pc:sldLayoutMkLst>
        </pc:sldLayoutChg>
        <pc:sldLayoutChg chg="add del">
          <pc:chgData name="Sabina Masih (2015962)" userId="S::2015962@student.uwtsd.ac.uk::2f40da68-98dd-4ef1-a20b-9b6e4960cd4f" providerId="AD" clId="Web-{7BF9D063-A7AD-4039-9917-C95CEDEAD1A7}" dt="2023-02-01T19:24:44.459" v="442"/>
          <pc:sldLayoutMkLst>
            <pc:docMk/>
            <pc:sldMasterMk cId="2535918156" sldId="2147483810"/>
            <pc:sldLayoutMk cId="1227957677" sldId="2147483818"/>
          </pc:sldLayoutMkLst>
        </pc:sldLayoutChg>
        <pc:sldLayoutChg chg="add del">
          <pc:chgData name="Sabina Masih (2015962)" userId="S::2015962@student.uwtsd.ac.uk::2f40da68-98dd-4ef1-a20b-9b6e4960cd4f" providerId="AD" clId="Web-{7BF9D063-A7AD-4039-9917-C95CEDEAD1A7}" dt="2023-02-01T19:24:44.459" v="442"/>
          <pc:sldLayoutMkLst>
            <pc:docMk/>
            <pc:sldMasterMk cId="2535918156" sldId="2147483810"/>
            <pc:sldLayoutMk cId="1218276788" sldId="2147483819"/>
          </pc:sldLayoutMkLst>
        </pc:sldLayoutChg>
        <pc:sldLayoutChg chg="add del">
          <pc:chgData name="Sabina Masih (2015962)" userId="S::2015962@student.uwtsd.ac.uk::2f40da68-98dd-4ef1-a20b-9b6e4960cd4f" providerId="AD" clId="Web-{7BF9D063-A7AD-4039-9917-C95CEDEAD1A7}" dt="2023-02-01T19:24:44.459" v="442"/>
          <pc:sldLayoutMkLst>
            <pc:docMk/>
            <pc:sldMasterMk cId="2535918156" sldId="2147483810"/>
            <pc:sldLayoutMk cId="445906010" sldId="2147483820"/>
          </pc:sldLayoutMkLst>
        </pc:sldLayoutChg>
        <pc:sldLayoutChg chg="add del">
          <pc:chgData name="Sabina Masih (2015962)" userId="S::2015962@student.uwtsd.ac.uk::2f40da68-98dd-4ef1-a20b-9b6e4960cd4f" providerId="AD" clId="Web-{7BF9D063-A7AD-4039-9917-C95CEDEAD1A7}" dt="2023-02-01T19:24:44.459" v="442"/>
          <pc:sldLayoutMkLst>
            <pc:docMk/>
            <pc:sldMasterMk cId="2535918156" sldId="2147483810"/>
            <pc:sldLayoutMk cId="3517880574" sldId="2147483821"/>
          </pc:sldLayoutMkLst>
        </pc:sldLayoutChg>
      </pc:sldMasterChg>
      <pc:sldMasterChg chg="add del addSldLayout delSldLayout modSldLayout">
        <pc:chgData name="Sabina Masih (2015962)" userId="S::2015962@student.uwtsd.ac.uk::2f40da68-98dd-4ef1-a20b-9b6e4960cd4f" providerId="AD" clId="Web-{7BF9D063-A7AD-4039-9917-C95CEDEAD1A7}" dt="2023-02-01T19:25:06.225" v="443"/>
        <pc:sldMasterMkLst>
          <pc:docMk/>
          <pc:sldMasterMk cId="3329918454" sldId="2147483822"/>
        </pc:sldMasterMkLst>
        <pc:sldLayoutChg chg="add del mod replId">
          <pc:chgData name="Sabina Masih (2015962)" userId="S::2015962@student.uwtsd.ac.uk::2f40da68-98dd-4ef1-a20b-9b6e4960cd4f" providerId="AD" clId="Web-{7BF9D063-A7AD-4039-9917-C95CEDEAD1A7}" dt="2023-02-01T19:25:06.225" v="443"/>
          <pc:sldLayoutMkLst>
            <pc:docMk/>
            <pc:sldMasterMk cId="3329918454" sldId="2147483822"/>
            <pc:sldLayoutMk cId="437266622" sldId="2147483823"/>
          </pc:sldLayoutMkLst>
        </pc:sldLayoutChg>
        <pc:sldLayoutChg chg="add del mod replId">
          <pc:chgData name="Sabina Masih (2015962)" userId="S::2015962@student.uwtsd.ac.uk::2f40da68-98dd-4ef1-a20b-9b6e4960cd4f" providerId="AD" clId="Web-{7BF9D063-A7AD-4039-9917-C95CEDEAD1A7}" dt="2023-02-01T19:25:06.225" v="443"/>
          <pc:sldLayoutMkLst>
            <pc:docMk/>
            <pc:sldMasterMk cId="3329918454" sldId="2147483822"/>
            <pc:sldLayoutMk cId="1104458080" sldId="2147483824"/>
          </pc:sldLayoutMkLst>
        </pc:sldLayoutChg>
        <pc:sldLayoutChg chg="add del mod replId">
          <pc:chgData name="Sabina Masih (2015962)" userId="S::2015962@student.uwtsd.ac.uk::2f40da68-98dd-4ef1-a20b-9b6e4960cd4f" providerId="AD" clId="Web-{7BF9D063-A7AD-4039-9917-C95CEDEAD1A7}" dt="2023-02-01T19:25:06.225" v="443"/>
          <pc:sldLayoutMkLst>
            <pc:docMk/>
            <pc:sldMasterMk cId="3329918454" sldId="2147483822"/>
            <pc:sldLayoutMk cId="795546006" sldId="2147483825"/>
          </pc:sldLayoutMkLst>
        </pc:sldLayoutChg>
        <pc:sldLayoutChg chg="add del mod replId">
          <pc:chgData name="Sabina Masih (2015962)" userId="S::2015962@student.uwtsd.ac.uk::2f40da68-98dd-4ef1-a20b-9b6e4960cd4f" providerId="AD" clId="Web-{7BF9D063-A7AD-4039-9917-C95CEDEAD1A7}" dt="2023-02-01T19:25:06.225" v="443"/>
          <pc:sldLayoutMkLst>
            <pc:docMk/>
            <pc:sldMasterMk cId="3329918454" sldId="2147483822"/>
            <pc:sldLayoutMk cId="3294801050" sldId="2147483826"/>
          </pc:sldLayoutMkLst>
        </pc:sldLayoutChg>
        <pc:sldLayoutChg chg="add del mod replId">
          <pc:chgData name="Sabina Masih (2015962)" userId="S::2015962@student.uwtsd.ac.uk::2f40da68-98dd-4ef1-a20b-9b6e4960cd4f" providerId="AD" clId="Web-{7BF9D063-A7AD-4039-9917-C95CEDEAD1A7}" dt="2023-02-01T19:25:06.225" v="443"/>
          <pc:sldLayoutMkLst>
            <pc:docMk/>
            <pc:sldMasterMk cId="3329918454" sldId="2147483822"/>
            <pc:sldLayoutMk cId="2505300100" sldId="2147483827"/>
          </pc:sldLayoutMkLst>
        </pc:sldLayoutChg>
        <pc:sldLayoutChg chg="add del mod replId">
          <pc:chgData name="Sabina Masih (2015962)" userId="S::2015962@student.uwtsd.ac.uk::2f40da68-98dd-4ef1-a20b-9b6e4960cd4f" providerId="AD" clId="Web-{7BF9D063-A7AD-4039-9917-C95CEDEAD1A7}" dt="2023-02-01T19:25:06.225" v="443"/>
          <pc:sldLayoutMkLst>
            <pc:docMk/>
            <pc:sldMasterMk cId="3329918454" sldId="2147483822"/>
            <pc:sldLayoutMk cId="887511359" sldId="2147483828"/>
          </pc:sldLayoutMkLst>
        </pc:sldLayoutChg>
        <pc:sldLayoutChg chg="add del mod replId">
          <pc:chgData name="Sabina Masih (2015962)" userId="S::2015962@student.uwtsd.ac.uk::2f40da68-98dd-4ef1-a20b-9b6e4960cd4f" providerId="AD" clId="Web-{7BF9D063-A7AD-4039-9917-C95CEDEAD1A7}" dt="2023-02-01T19:25:06.225" v="443"/>
          <pc:sldLayoutMkLst>
            <pc:docMk/>
            <pc:sldMasterMk cId="3329918454" sldId="2147483822"/>
            <pc:sldLayoutMk cId="1221140827" sldId="2147483829"/>
          </pc:sldLayoutMkLst>
        </pc:sldLayoutChg>
        <pc:sldLayoutChg chg="add del mod replId">
          <pc:chgData name="Sabina Masih (2015962)" userId="S::2015962@student.uwtsd.ac.uk::2f40da68-98dd-4ef1-a20b-9b6e4960cd4f" providerId="AD" clId="Web-{7BF9D063-A7AD-4039-9917-C95CEDEAD1A7}" dt="2023-02-01T19:25:06.225" v="443"/>
          <pc:sldLayoutMkLst>
            <pc:docMk/>
            <pc:sldMasterMk cId="3329918454" sldId="2147483822"/>
            <pc:sldLayoutMk cId="974211029" sldId="2147483830"/>
          </pc:sldLayoutMkLst>
        </pc:sldLayoutChg>
        <pc:sldLayoutChg chg="add del mod replId">
          <pc:chgData name="Sabina Masih (2015962)" userId="S::2015962@student.uwtsd.ac.uk::2f40da68-98dd-4ef1-a20b-9b6e4960cd4f" providerId="AD" clId="Web-{7BF9D063-A7AD-4039-9917-C95CEDEAD1A7}" dt="2023-02-01T19:25:06.225" v="443"/>
          <pc:sldLayoutMkLst>
            <pc:docMk/>
            <pc:sldMasterMk cId="3329918454" sldId="2147483822"/>
            <pc:sldLayoutMk cId="4156299306" sldId="2147483831"/>
          </pc:sldLayoutMkLst>
        </pc:sldLayoutChg>
        <pc:sldLayoutChg chg="add del mod replId">
          <pc:chgData name="Sabina Masih (2015962)" userId="S::2015962@student.uwtsd.ac.uk::2f40da68-98dd-4ef1-a20b-9b6e4960cd4f" providerId="AD" clId="Web-{7BF9D063-A7AD-4039-9917-C95CEDEAD1A7}" dt="2023-02-01T19:25:06.225" v="443"/>
          <pc:sldLayoutMkLst>
            <pc:docMk/>
            <pc:sldMasterMk cId="3329918454" sldId="2147483822"/>
            <pc:sldLayoutMk cId="2066435178" sldId="2147483832"/>
          </pc:sldLayoutMkLst>
        </pc:sldLayoutChg>
        <pc:sldLayoutChg chg="add del mod replId">
          <pc:chgData name="Sabina Masih (2015962)" userId="S::2015962@student.uwtsd.ac.uk::2f40da68-98dd-4ef1-a20b-9b6e4960cd4f" providerId="AD" clId="Web-{7BF9D063-A7AD-4039-9917-C95CEDEAD1A7}" dt="2023-02-01T19:25:06.225" v="443"/>
          <pc:sldLayoutMkLst>
            <pc:docMk/>
            <pc:sldMasterMk cId="3329918454" sldId="2147483822"/>
            <pc:sldLayoutMk cId="3285765922" sldId="2147483833"/>
          </pc:sldLayoutMkLst>
        </pc:sldLayoutChg>
        <pc:sldLayoutChg chg="add del mod replId">
          <pc:chgData name="Sabina Masih (2015962)" userId="S::2015962@student.uwtsd.ac.uk::2f40da68-98dd-4ef1-a20b-9b6e4960cd4f" providerId="AD" clId="Web-{7BF9D063-A7AD-4039-9917-C95CEDEAD1A7}" dt="2023-02-01T19:25:06.225" v="443"/>
          <pc:sldLayoutMkLst>
            <pc:docMk/>
            <pc:sldMasterMk cId="3329918454" sldId="2147483822"/>
            <pc:sldLayoutMk cId="3784351123" sldId="2147483834"/>
          </pc:sldLayoutMkLst>
        </pc:sldLayoutChg>
        <pc:sldLayoutChg chg="add del mod replId">
          <pc:chgData name="Sabina Masih (2015962)" userId="S::2015962@student.uwtsd.ac.uk::2f40da68-98dd-4ef1-a20b-9b6e4960cd4f" providerId="AD" clId="Web-{7BF9D063-A7AD-4039-9917-C95CEDEAD1A7}" dt="2023-02-01T19:25:06.225" v="443"/>
          <pc:sldLayoutMkLst>
            <pc:docMk/>
            <pc:sldMasterMk cId="3329918454" sldId="2147483822"/>
            <pc:sldLayoutMk cId="2636453472" sldId="2147483835"/>
          </pc:sldLayoutMkLst>
        </pc:sldLayoutChg>
        <pc:sldLayoutChg chg="add del mod replId">
          <pc:chgData name="Sabina Masih (2015962)" userId="S::2015962@student.uwtsd.ac.uk::2f40da68-98dd-4ef1-a20b-9b6e4960cd4f" providerId="AD" clId="Web-{7BF9D063-A7AD-4039-9917-C95CEDEAD1A7}" dt="2023-02-01T19:25:06.225" v="443"/>
          <pc:sldLayoutMkLst>
            <pc:docMk/>
            <pc:sldMasterMk cId="3329918454" sldId="2147483822"/>
            <pc:sldLayoutMk cId="1700888356" sldId="2147483836"/>
          </pc:sldLayoutMkLst>
        </pc:sldLayoutChg>
        <pc:sldLayoutChg chg="add del mod replId">
          <pc:chgData name="Sabina Masih (2015962)" userId="S::2015962@student.uwtsd.ac.uk::2f40da68-98dd-4ef1-a20b-9b6e4960cd4f" providerId="AD" clId="Web-{7BF9D063-A7AD-4039-9917-C95CEDEAD1A7}" dt="2023-02-01T19:25:06.225" v="443"/>
          <pc:sldLayoutMkLst>
            <pc:docMk/>
            <pc:sldMasterMk cId="3329918454" sldId="2147483822"/>
            <pc:sldLayoutMk cId="3541099237" sldId="2147483837"/>
          </pc:sldLayoutMkLst>
        </pc:sldLayoutChg>
        <pc:sldLayoutChg chg="add del mod replId">
          <pc:chgData name="Sabina Masih (2015962)" userId="S::2015962@student.uwtsd.ac.uk::2f40da68-98dd-4ef1-a20b-9b6e4960cd4f" providerId="AD" clId="Web-{7BF9D063-A7AD-4039-9917-C95CEDEAD1A7}" dt="2023-02-01T19:25:06.225" v="443"/>
          <pc:sldLayoutMkLst>
            <pc:docMk/>
            <pc:sldMasterMk cId="3329918454" sldId="2147483822"/>
            <pc:sldLayoutMk cId="2583133680" sldId="2147483838"/>
          </pc:sldLayoutMkLst>
        </pc:sldLayoutChg>
        <pc:sldLayoutChg chg="add del mod replId">
          <pc:chgData name="Sabina Masih (2015962)" userId="S::2015962@student.uwtsd.ac.uk::2f40da68-98dd-4ef1-a20b-9b6e4960cd4f" providerId="AD" clId="Web-{7BF9D063-A7AD-4039-9917-C95CEDEAD1A7}" dt="2023-02-01T19:25:06.225" v="443"/>
          <pc:sldLayoutMkLst>
            <pc:docMk/>
            <pc:sldMasterMk cId="3329918454" sldId="2147483822"/>
            <pc:sldLayoutMk cId="921142303" sldId="2147483839"/>
          </pc:sldLayoutMkLst>
        </pc:sldLayoutChg>
      </pc:sldMasterChg>
      <pc:sldMasterChg chg="add del addSldLayout delSldLayout modSldLayout">
        <pc:chgData name="Sabina Masih (2015962)" userId="S::2015962@student.uwtsd.ac.uk::2f40da68-98dd-4ef1-a20b-9b6e4960cd4f" providerId="AD" clId="Web-{7BF9D063-A7AD-4039-9917-C95CEDEAD1A7}" dt="2023-02-01T19:25:17.085" v="444"/>
        <pc:sldMasterMkLst>
          <pc:docMk/>
          <pc:sldMasterMk cId="1114374713" sldId="2147483840"/>
        </pc:sldMasterMkLst>
        <pc:sldLayoutChg chg="add del mod replId">
          <pc:chgData name="Sabina Masih (2015962)" userId="S::2015962@student.uwtsd.ac.uk::2f40da68-98dd-4ef1-a20b-9b6e4960cd4f" providerId="AD" clId="Web-{7BF9D063-A7AD-4039-9917-C95CEDEAD1A7}" dt="2023-02-01T19:25:17.085" v="444"/>
          <pc:sldLayoutMkLst>
            <pc:docMk/>
            <pc:sldMasterMk cId="1114374713" sldId="2147483840"/>
            <pc:sldLayoutMk cId="1486297901" sldId="2147483841"/>
          </pc:sldLayoutMkLst>
        </pc:sldLayoutChg>
        <pc:sldLayoutChg chg="add del mod replId">
          <pc:chgData name="Sabina Masih (2015962)" userId="S::2015962@student.uwtsd.ac.uk::2f40da68-98dd-4ef1-a20b-9b6e4960cd4f" providerId="AD" clId="Web-{7BF9D063-A7AD-4039-9917-C95CEDEAD1A7}" dt="2023-02-01T19:25:17.085" v="444"/>
          <pc:sldLayoutMkLst>
            <pc:docMk/>
            <pc:sldMasterMk cId="1114374713" sldId="2147483840"/>
            <pc:sldLayoutMk cId="141787452" sldId="2147483842"/>
          </pc:sldLayoutMkLst>
        </pc:sldLayoutChg>
        <pc:sldLayoutChg chg="add del mod replId">
          <pc:chgData name="Sabina Masih (2015962)" userId="S::2015962@student.uwtsd.ac.uk::2f40da68-98dd-4ef1-a20b-9b6e4960cd4f" providerId="AD" clId="Web-{7BF9D063-A7AD-4039-9917-C95CEDEAD1A7}" dt="2023-02-01T19:25:17.085" v="444"/>
          <pc:sldLayoutMkLst>
            <pc:docMk/>
            <pc:sldMasterMk cId="1114374713" sldId="2147483840"/>
            <pc:sldLayoutMk cId="542928923" sldId="2147483843"/>
          </pc:sldLayoutMkLst>
        </pc:sldLayoutChg>
        <pc:sldLayoutChg chg="add del mod replId">
          <pc:chgData name="Sabina Masih (2015962)" userId="S::2015962@student.uwtsd.ac.uk::2f40da68-98dd-4ef1-a20b-9b6e4960cd4f" providerId="AD" clId="Web-{7BF9D063-A7AD-4039-9917-C95CEDEAD1A7}" dt="2023-02-01T19:25:17.085" v="444"/>
          <pc:sldLayoutMkLst>
            <pc:docMk/>
            <pc:sldMasterMk cId="1114374713" sldId="2147483840"/>
            <pc:sldLayoutMk cId="1727615466" sldId="2147483844"/>
          </pc:sldLayoutMkLst>
        </pc:sldLayoutChg>
        <pc:sldLayoutChg chg="add del mod replId">
          <pc:chgData name="Sabina Masih (2015962)" userId="S::2015962@student.uwtsd.ac.uk::2f40da68-98dd-4ef1-a20b-9b6e4960cd4f" providerId="AD" clId="Web-{7BF9D063-A7AD-4039-9917-C95CEDEAD1A7}" dt="2023-02-01T19:25:17.085" v="444"/>
          <pc:sldLayoutMkLst>
            <pc:docMk/>
            <pc:sldMasterMk cId="1114374713" sldId="2147483840"/>
            <pc:sldLayoutMk cId="894379119" sldId="2147483845"/>
          </pc:sldLayoutMkLst>
        </pc:sldLayoutChg>
        <pc:sldLayoutChg chg="add del mod replId">
          <pc:chgData name="Sabina Masih (2015962)" userId="S::2015962@student.uwtsd.ac.uk::2f40da68-98dd-4ef1-a20b-9b6e4960cd4f" providerId="AD" clId="Web-{7BF9D063-A7AD-4039-9917-C95CEDEAD1A7}" dt="2023-02-01T19:25:17.085" v="444"/>
          <pc:sldLayoutMkLst>
            <pc:docMk/>
            <pc:sldMasterMk cId="1114374713" sldId="2147483840"/>
            <pc:sldLayoutMk cId="3888030542" sldId="2147483846"/>
          </pc:sldLayoutMkLst>
        </pc:sldLayoutChg>
        <pc:sldLayoutChg chg="add del mod replId">
          <pc:chgData name="Sabina Masih (2015962)" userId="S::2015962@student.uwtsd.ac.uk::2f40da68-98dd-4ef1-a20b-9b6e4960cd4f" providerId="AD" clId="Web-{7BF9D063-A7AD-4039-9917-C95CEDEAD1A7}" dt="2023-02-01T19:25:17.085" v="444"/>
          <pc:sldLayoutMkLst>
            <pc:docMk/>
            <pc:sldMasterMk cId="1114374713" sldId="2147483840"/>
            <pc:sldLayoutMk cId="297748575" sldId="2147483847"/>
          </pc:sldLayoutMkLst>
        </pc:sldLayoutChg>
        <pc:sldLayoutChg chg="add del mod replId">
          <pc:chgData name="Sabina Masih (2015962)" userId="S::2015962@student.uwtsd.ac.uk::2f40da68-98dd-4ef1-a20b-9b6e4960cd4f" providerId="AD" clId="Web-{7BF9D063-A7AD-4039-9917-C95CEDEAD1A7}" dt="2023-02-01T19:25:17.085" v="444"/>
          <pc:sldLayoutMkLst>
            <pc:docMk/>
            <pc:sldMasterMk cId="1114374713" sldId="2147483840"/>
            <pc:sldLayoutMk cId="1235771647" sldId="2147483848"/>
          </pc:sldLayoutMkLst>
        </pc:sldLayoutChg>
        <pc:sldLayoutChg chg="add del mod replId">
          <pc:chgData name="Sabina Masih (2015962)" userId="S::2015962@student.uwtsd.ac.uk::2f40da68-98dd-4ef1-a20b-9b6e4960cd4f" providerId="AD" clId="Web-{7BF9D063-A7AD-4039-9917-C95CEDEAD1A7}" dt="2023-02-01T19:25:17.085" v="444"/>
          <pc:sldLayoutMkLst>
            <pc:docMk/>
            <pc:sldMasterMk cId="1114374713" sldId="2147483840"/>
            <pc:sldLayoutMk cId="3720663601" sldId="2147483849"/>
          </pc:sldLayoutMkLst>
        </pc:sldLayoutChg>
        <pc:sldLayoutChg chg="add del mod replId">
          <pc:chgData name="Sabina Masih (2015962)" userId="S::2015962@student.uwtsd.ac.uk::2f40da68-98dd-4ef1-a20b-9b6e4960cd4f" providerId="AD" clId="Web-{7BF9D063-A7AD-4039-9917-C95CEDEAD1A7}" dt="2023-02-01T19:25:17.085" v="444"/>
          <pc:sldLayoutMkLst>
            <pc:docMk/>
            <pc:sldMasterMk cId="1114374713" sldId="2147483840"/>
            <pc:sldLayoutMk cId="4150034469" sldId="2147483850"/>
          </pc:sldLayoutMkLst>
        </pc:sldLayoutChg>
        <pc:sldLayoutChg chg="add del mod replId">
          <pc:chgData name="Sabina Masih (2015962)" userId="S::2015962@student.uwtsd.ac.uk::2f40da68-98dd-4ef1-a20b-9b6e4960cd4f" providerId="AD" clId="Web-{7BF9D063-A7AD-4039-9917-C95CEDEAD1A7}" dt="2023-02-01T19:25:17.085" v="444"/>
          <pc:sldLayoutMkLst>
            <pc:docMk/>
            <pc:sldMasterMk cId="1114374713" sldId="2147483840"/>
            <pc:sldLayoutMk cId="2733437970" sldId="2147483851"/>
          </pc:sldLayoutMkLst>
        </pc:sldLayoutChg>
      </pc:sldMasterChg>
      <pc:sldMasterChg chg="add del addSldLayout delSldLayout modSldLayout">
        <pc:chgData name="Sabina Masih (2015962)" userId="S::2015962@student.uwtsd.ac.uk::2f40da68-98dd-4ef1-a20b-9b6e4960cd4f" providerId="AD" clId="Web-{7BF9D063-A7AD-4039-9917-C95CEDEAD1A7}" dt="2023-02-01T19:25:32.976" v="445"/>
        <pc:sldMasterMkLst>
          <pc:docMk/>
          <pc:sldMasterMk cId="1353942669" sldId="2147483852"/>
        </pc:sldMasterMkLst>
        <pc:sldLayoutChg chg="add del mod replId">
          <pc:chgData name="Sabina Masih (2015962)" userId="S::2015962@student.uwtsd.ac.uk::2f40da68-98dd-4ef1-a20b-9b6e4960cd4f" providerId="AD" clId="Web-{7BF9D063-A7AD-4039-9917-C95CEDEAD1A7}" dt="2023-02-01T19:25:32.976" v="445"/>
          <pc:sldLayoutMkLst>
            <pc:docMk/>
            <pc:sldMasterMk cId="1353942669" sldId="2147483852"/>
            <pc:sldLayoutMk cId="2159528924" sldId="2147483853"/>
          </pc:sldLayoutMkLst>
        </pc:sldLayoutChg>
        <pc:sldLayoutChg chg="add del mod replId">
          <pc:chgData name="Sabina Masih (2015962)" userId="S::2015962@student.uwtsd.ac.uk::2f40da68-98dd-4ef1-a20b-9b6e4960cd4f" providerId="AD" clId="Web-{7BF9D063-A7AD-4039-9917-C95CEDEAD1A7}" dt="2023-02-01T19:25:32.976" v="445"/>
          <pc:sldLayoutMkLst>
            <pc:docMk/>
            <pc:sldMasterMk cId="1353942669" sldId="2147483852"/>
            <pc:sldLayoutMk cId="1957859856" sldId="2147483854"/>
          </pc:sldLayoutMkLst>
        </pc:sldLayoutChg>
        <pc:sldLayoutChg chg="add del mod replId">
          <pc:chgData name="Sabina Masih (2015962)" userId="S::2015962@student.uwtsd.ac.uk::2f40da68-98dd-4ef1-a20b-9b6e4960cd4f" providerId="AD" clId="Web-{7BF9D063-A7AD-4039-9917-C95CEDEAD1A7}" dt="2023-02-01T19:25:32.976" v="445"/>
          <pc:sldLayoutMkLst>
            <pc:docMk/>
            <pc:sldMasterMk cId="1353942669" sldId="2147483852"/>
            <pc:sldLayoutMk cId="2564277864" sldId="2147483855"/>
          </pc:sldLayoutMkLst>
        </pc:sldLayoutChg>
        <pc:sldLayoutChg chg="add del mod replId">
          <pc:chgData name="Sabina Masih (2015962)" userId="S::2015962@student.uwtsd.ac.uk::2f40da68-98dd-4ef1-a20b-9b6e4960cd4f" providerId="AD" clId="Web-{7BF9D063-A7AD-4039-9917-C95CEDEAD1A7}" dt="2023-02-01T19:25:32.976" v="445"/>
          <pc:sldLayoutMkLst>
            <pc:docMk/>
            <pc:sldMasterMk cId="1353942669" sldId="2147483852"/>
            <pc:sldLayoutMk cId="3823862385" sldId="2147483856"/>
          </pc:sldLayoutMkLst>
        </pc:sldLayoutChg>
        <pc:sldLayoutChg chg="add del mod replId">
          <pc:chgData name="Sabina Masih (2015962)" userId="S::2015962@student.uwtsd.ac.uk::2f40da68-98dd-4ef1-a20b-9b6e4960cd4f" providerId="AD" clId="Web-{7BF9D063-A7AD-4039-9917-C95CEDEAD1A7}" dt="2023-02-01T19:25:32.976" v="445"/>
          <pc:sldLayoutMkLst>
            <pc:docMk/>
            <pc:sldMasterMk cId="1353942669" sldId="2147483852"/>
            <pc:sldLayoutMk cId="1855088336" sldId="2147483857"/>
          </pc:sldLayoutMkLst>
        </pc:sldLayoutChg>
        <pc:sldLayoutChg chg="add del mod replId">
          <pc:chgData name="Sabina Masih (2015962)" userId="S::2015962@student.uwtsd.ac.uk::2f40da68-98dd-4ef1-a20b-9b6e4960cd4f" providerId="AD" clId="Web-{7BF9D063-A7AD-4039-9917-C95CEDEAD1A7}" dt="2023-02-01T19:25:32.976" v="445"/>
          <pc:sldLayoutMkLst>
            <pc:docMk/>
            <pc:sldMasterMk cId="1353942669" sldId="2147483852"/>
            <pc:sldLayoutMk cId="790851027" sldId="2147483858"/>
          </pc:sldLayoutMkLst>
        </pc:sldLayoutChg>
        <pc:sldLayoutChg chg="add del mod replId">
          <pc:chgData name="Sabina Masih (2015962)" userId="S::2015962@student.uwtsd.ac.uk::2f40da68-98dd-4ef1-a20b-9b6e4960cd4f" providerId="AD" clId="Web-{7BF9D063-A7AD-4039-9917-C95CEDEAD1A7}" dt="2023-02-01T19:25:32.976" v="445"/>
          <pc:sldLayoutMkLst>
            <pc:docMk/>
            <pc:sldMasterMk cId="1353942669" sldId="2147483852"/>
            <pc:sldLayoutMk cId="3202702958" sldId="2147483859"/>
          </pc:sldLayoutMkLst>
        </pc:sldLayoutChg>
        <pc:sldLayoutChg chg="add del mod replId">
          <pc:chgData name="Sabina Masih (2015962)" userId="S::2015962@student.uwtsd.ac.uk::2f40da68-98dd-4ef1-a20b-9b6e4960cd4f" providerId="AD" clId="Web-{7BF9D063-A7AD-4039-9917-C95CEDEAD1A7}" dt="2023-02-01T19:25:32.976" v="445"/>
          <pc:sldLayoutMkLst>
            <pc:docMk/>
            <pc:sldMasterMk cId="1353942669" sldId="2147483852"/>
            <pc:sldLayoutMk cId="1745003157" sldId="2147483860"/>
          </pc:sldLayoutMkLst>
        </pc:sldLayoutChg>
        <pc:sldLayoutChg chg="add del mod replId">
          <pc:chgData name="Sabina Masih (2015962)" userId="S::2015962@student.uwtsd.ac.uk::2f40da68-98dd-4ef1-a20b-9b6e4960cd4f" providerId="AD" clId="Web-{7BF9D063-A7AD-4039-9917-C95CEDEAD1A7}" dt="2023-02-01T19:25:32.976" v="445"/>
          <pc:sldLayoutMkLst>
            <pc:docMk/>
            <pc:sldMasterMk cId="1353942669" sldId="2147483852"/>
            <pc:sldLayoutMk cId="1151866930" sldId="2147483861"/>
          </pc:sldLayoutMkLst>
        </pc:sldLayoutChg>
        <pc:sldLayoutChg chg="add del mod replId">
          <pc:chgData name="Sabina Masih (2015962)" userId="S::2015962@student.uwtsd.ac.uk::2f40da68-98dd-4ef1-a20b-9b6e4960cd4f" providerId="AD" clId="Web-{7BF9D063-A7AD-4039-9917-C95CEDEAD1A7}" dt="2023-02-01T19:25:32.976" v="445"/>
          <pc:sldLayoutMkLst>
            <pc:docMk/>
            <pc:sldMasterMk cId="1353942669" sldId="2147483852"/>
            <pc:sldLayoutMk cId="573576841" sldId="2147483862"/>
          </pc:sldLayoutMkLst>
        </pc:sldLayoutChg>
        <pc:sldLayoutChg chg="add del mod replId">
          <pc:chgData name="Sabina Masih (2015962)" userId="S::2015962@student.uwtsd.ac.uk::2f40da68-98dd-4ef1-a20b-9b6e4960cd4f" providerId="AD" clId="Web-{7BF9D063-A7AD-4039-9917-C95CEDEAD1A7}" dt="2023-02-01T19:25:32.976" v="445"/>
          <pc:sldLayoutMkLst>
            <pc:docMk/>
            <pc:sldMasterMk cId="1353942669" sldId="2147483852"/>
            <pc:sldLayoutMk cId="2840024917" sldId="2147483863"/>
          </pc:sldLayoutMkLst>
        </pc:sldLayoutChg>
        <pc:sldLayoutChg chg="add del mod replId">
          <pc:chgData name="Sabina Masih (2015962)" userId="S::2015962@student.uwtsd.ac.uk::2f40da68-98dd-4ef1-a20b-9b6e4960cd4f" providerId="AD" clId="Web-{7BF9D063-A7AD-4039-9917-C95CEDEAD1A7}" dt="2023-02-01T19:25:32.976" v="445"/>
          <pc:sldLayoutMkLst>
            <pc:docMk/>
            <pc:sldMasterMk cId="1353942669" sldId="2147483852"/>
            <pc:sldLayoutMk cId="1266272424" sldId="2147483864"/>
          </pc:sldLayoutMkLst>
        </pc:sldLayoutChg>
        <pc:sldLayoutChg chg="add del mod replId">
          <pc:chgData name="Sabina Masih (2015962)" userId="S::2015962@student.uwtsd.ac.uk::2f40da68-98dd-4ef1-a20b-9b6e4960cd4f" providerId="AD" clId="Web-{7BF9D063-A7AD-4039-9917-C95CEDEAD1A7}" dt="2023-02-01T19:25:32.976" v="445"/>
          <pc:sldLayoutMkLst>
            <pc:docMk/>
            <pc:sldMasterMk cId="1353942669" sldId="2147483852"/>
            <pc:sldLayoutMk cId="196980952" sldId="2147483865"/>
          </pc:sldLayoutMkLst>
        </pc:sldLayoutChg>
        <pc:sldLayoutChg chg="add del mod replId">
          <pc:chgData name="Sabina Masih (2015962)" userId="S::2015962@student.uwtsd.ac.uk::2f40da68-98dd-4ef1-a20b-9b6e4960cd4f" providerId="AD" clId="Web-{7BF9D063-A7AD-4039-9917-C95CEDEAD1A7}" dt="2023-02-01T19:25:32.976" v="445"/>
          <pc:sldLayoutMkLst>
            <pc:docMk/>
            <pc:sldMasterMk cId="1353942669" sldId="2147483852"/>
            <pc:sldLayoutMk cId="3432165727" sldId="2147483866"/>
          </pc:sldLayoutMkLst>
        </pc:sldLayoutChg>
        <pc:sldLayoutChg chg="add del mod replId">
          <pc:chgData name="Sabina Masih (2015962)" userId="S::2015962@student.uwtsd.ac.uk::2f40da68-98dd-4ef1-a20b-9b6e4960cd4f" providerId="AD" clId="Web-{7BF9D063-A7AD-4039-9917-C95CEDEAD1A7}" dt="2023-02-01T19:25:32.976" v="445"/>
          <pc:sldLayoutMkLst>
            <pc:docMk/>
            <pc:sldMasterMk cId="1353942669" sldId="2147483852"/>
            <pc:sldLayoutMk cId="3676791874" sldId="2147483867"/>
          </pc:sldLayoutMkLst>
        </pc:sldLayoutChg>
        <pc:sldLayoutChg chg="add del mod replId">
          <pc:chgData name="Sabina Masih (2015962)" userId="S::2015962@student.uwtsd.ac.uk::2f40da68-98dd-4ef1-a20b-9b6e4960cd4f" providerId="AD" clId="Web-{7BF9D063-A7AD-4039-9917-C95CEDEAD1A7}" dt="2023-02-01T19:25:32.976" v="445"/>
          <pc:sldLayoutMkLst>
            <pc:docMk/>
            <pc:sldMasterMk cId="1353942669" sldId="2147483852"/>
            <pc:sldLayoutMk cId="4152249737" sldId="2147483868"/>
          </pc:sldLayoutMkLst>
        </pc:sldLayoutChg>
      </pc:sldMasterChg>
      <pc:sldMasterChg chg="add del addSldLayout delSldLayout modSldLayout">
        <pc:chgData name="Sabina Masih (2015962)" userId="S::2015962@student.uwtsd.ac.uk::2f40da68-98dd-4ef1-a20b-9b6e4960cd4f" providerId="AD" clId="Web-{7BF9D063-A7AD-4039-9917-C95CEDEAD1A7}" dt="2023-02-01T19:25:48.805" v="446"/>
        <pc:sldMasterMkLst>
          <pc:docMk/>
          <pc:sldMasterMk cId="1423198506" sldId="2147483869"/>
        </pc:sldMasterMkLst>
        <pc:sldLayoutChg chg="add del mod replId">
          <pc:chgData name="Sabina Masih (2015962)" userId="S::2015962@student.uwtsd.ac.uk::2f40da68-98dd-4ef1-a20b-9b6e4960cd4f" providerId="AD" clId="Web-{7BF9D063-A7AD-4039-9917-C95CEDEAD1A7}" dt="2023-02-01T19:25:48.805" v="446"/>
          <pc:sldLayoutMkLst>
            <pc:docMk/>
            <pc:sldMasterMk cId="1423198506" sldId="2147483869"/>
            <pc:sldLayoutMk cId="3425459488" sldId="2147483870"/>
          </pc:sldLayoutMkLst>
        </pc:sldLayoutChg>
        <pc:sldLayoutChg chg="add del mod replId">
          <pc:chgData name="Sabina Masih (2015962)" userId="S::2015962@student.uwtsd.ac.uk::2f40da68-98dd-4ef1-a20b-9b6e4960cd4f" providerId="AD" clId="Web-{7BF9D063-A7AD-4039-9917-C95CEDEAD1A7}" dt="2023-02-01T19:25:48.805" v="446"/>
          <pc:sldLayoutMkLst>
            <pc:docMk/>
            <pc:sldMasterMk cId="1423198506" sldId="2147483869"/>
            <pc:sldLayoutMk cId="625220573" sldId="2147483871"/>
          </pc:sldLayoutMkLst>
        </pc:sldLayoutChg>
        <pc:sldLayoutChg chg="add del mod replId">
          <pc:chgData name="Sabina Masih (2015962)" userId="S::2015962@student.uwtsd.ac.uk::2f40da68-98dd-4ef1-a20b-9b6e4960cd4f" providerId="AD" clId="Web-{7BF9D063-A7AD-4039-9917-C95CEDEAD1A7}" dt="2023-02-01T19:25:48.805" v="446"/>
          <pc:sldLayoutMkLst>
            <pc:docMk/>
            <pc:sldMasterMk cId="1423198506" sldId="2147483869"/>
            <pc:sldLayoutMk cId="3566457407" sldId="2147483872"/>
          </pc:sldLayoutMkLst>
        </pc:sldLayoutChg>
        <pc:sldLayoutChg chg="add del mod replId">
          <pc:chgData name="Sabina Masih (2015962)" userId="S::2015962@student.uwtsd.ac.uk::2f40da68-98dd-4ef1-a20b-9b6e4960cd4f" providerId="AD" clId="Web-{7BF9D063-A7AD-4039-9917-C95CEDEAD1A7}" dt="2023-02-01T19:25:48.805" v="446"/>
          <pc:sldLayoutMkLst>
            <pc:docMk/>
            <pc:sldMasterMk cId="1423198506" sldId="2147483869"/>
            <pc:sldLayoutMk cId="527106160" sldId="2147483873"/>
          </pc:sldLayoutMkLst>
        </pc:sldLayoutChg>
        <pc:sldLayoutChg chg="add del mod replId">
          <pc:chgData name="Sabina Masih (2015962)" userId="S::2015962@student.uwtsd.ac.uk::2f40da68-98dd-4ef1-a20b-9b6e4960cd4f" providerId="AD" clId="Web-{7BF9D063-A7AD-4039-9917-C95CEDEAD1A7}" dt="2023-02-01T19:25:48.805" v="446"/>
          <pc:sldLayoutMkLst>
            <pc:docMk/>
            <pc:sldMasterMk cId="1423198506" sldId="2147483869"/>
            <pc:sldLayoutMk cId="1028843170" sldId="2147483874"/>
          </pc:sldLayoutMkLst>
        </pc:sldLayoutChg>
        <pc:sldLayoutChg chg="add del mod replId">
          <pc:chgData name="Sabina Masih (2015962)" userId="S::2015962@student.uwtsd.ac.uk::2f40da68-98dd-4ef1-a20b-9b6e4960cd4f" providerId="AD" clId="Web-{7BF9D063-A7AD-4039-9917-C95CEDEAD1A7}" dt="2023-02-01T19:25:48.805" v="446"/>
          <pc:sldLayoutMkLst>
            <pc:docMk/>
            <pc:sldMasterMk cId="1423198506" sldId="2147483869"/>
            <pc:sldLayoutMk cId="1033676822" sldId="2147483875"/>
          </pc:sldLayoutMkLst>
        </pc:sldLayoutChg>
        <pc:sldLayoutChg chg="add del mod replId">
          <pc:chgData name="Sabina Masih (2015962)" userId="S::2015962@student.uwtsd.ac.uk::2f40da68-98dd-4ef1-a20b-9b6e4960cd4f" providerId="AD" clId="Web-{7BF9D063-A7AD-4039-9917-C95CEDEAD1A7}" dt="2023-02-01T19:25:48.805" v="446"/>
          <pc:sldLayoutMkLst>
            <pc:docMk/>
            <pc:sldMasterMk cId="1423198506" sldId="2147483869"/>
            <pc:sldLayoutMk cId="2535876295" sldId="2147483876"/>
          </pc:sldLayoutMkLst>
        </pc:sldLayoutChg>
        <pc:sldLayoutChg chg="add del mod replId">
          <pc:chgData name="Sabina Masih (2015962)" userId="S::2015962@student.uwtsd.ac.uk::2f40da68-98dd-4ef1-a20b-9b6e4960cd4f" providerId="AD" clId="Web-{7BF9D063-A7AD-4039-9917-C95CEDEAD1A7}" dt="2023-02-01T19:25:48.805" v="446"/>
          <pc:sldLayoutMkLst>
            <pc:docMk/>
            <pc:sldMasterMk cId="1423198506" sldId="2147483869"/>
            <pc:sldLayoutMk cId="304396862" sldId="2147483877"/>
          </pc:sldLayoutMkLst>
        </pc:sldLayoutChg>
        <pc:sldLayoutChg chg="add del mod replId">
          <pc:chgData name="Sabina Masih (2015962)" userId="S::2015962@student.uwtsd.ac.uk::2f40da68-98dd-4ef1-a20b-9b6e4960cd4f" providerId="AD" clId="Web-{7BF9D063-A7AD-4039-9917-C95CEDEAD1A7}" dt="2023-02-01T19:25:48.805" v="446"/>
          <pc:sldLayoutMkLst>
            <pc:docMk/>
            <pc:sldMasterMk cId="1423198506" sldId="2147483869"/>
            <pc:sldLayoutMk cId="3099963732" sldId="2147483878"/>
          </pc:sldLayoutMkLst>
        </pc:sldLayoutChg>
        <pc:sldLayoutChg chg="add del mod replId">
          <pc:chgData name="Sabina Masih (2015962)" userId="S::2015962@student.uwtsd.ac.uk::2f40da68-98dd-4ef1-a20b-9b6e4960cd4f" providerId="AD" clId="Web-{7BF9D063-A7AD-4039-9917-C95CEDEAD1A7}" dt="2023-02-01T19:25:48.805" v="446"/>
          <pc:sldLayoutMkLst>
            <pc:docMk/>
            <pc:sldMasterMk cId="1423198506" sldId="2147483869"/>
            <pc:sldLayoutMk cId="4038591460" sldId="2147483879"/>
          </pc:sldLayoutMkLst>
        </pc:sldLayoutChg>
        <pc:sldLayoutChg chg="add del mod replId">
          <pc:chgData name="Sabina Masih (2015962)" userId="S::2015962@student.uwtsd.ac.uk::2f40da68-98dd-4ef1-a20b-9b6e4960cd4f" providerId="AD" clId="Web-{7BF9D063-A7AD-4039-9917-C95CEDEAD1A7}" dt="2023-02-01T19:25:48.805" v="446"/>
          <pc:sldLayoutMkLst>
            <pc:docMk/>
            <pc:sldMasterMk cId="1423198506" sldId="2147483869"/>
            <pc:sldLayoutMk cId="549828359" sldId="2147483880"/>
          </pc:sldLayoutMkLst>
        </pc:sldLayoutChg>
        <pc:sldLayoutChg chg="add del mod replId">
          <pc:chgData name="Sabina Masih (2015962)" userId="S::2015962@student.uwtsd.ac.uk::2f40da68-98dd-4ef1-a20b-9b6e4960cd4f" providerId="AD" clId="Web-{7BF9D063-A7AD-4039-9917-C95CEDEAD1A7}" dt="2023-02-01T19:25:48.805" v="446"/>
          <pc:sldLayoutMkLst>
            <pc:docMk/>
            <pc:sldMasterMk cId="1423198506" sldId="2147483869"/>
            <pc:sldLayoutMk cId="2468008670" sldId="2147483881"/>
          </pc:sldLayoutMkLst>
        </pc:sldLayoutChg>
        <pc:sldLayoutChg chg="add del mod replId">
          <pc:chgData name="Sabina Masih (2015962)" userId="S::2015962@student.uwtsd.ac.uk::2f40da68-98dd-4ef1-a20b-9b6e4960cd4f" providerId="AD" clId="Web-{7BF9D063-A7AD-4039-9917-C95CEDEAD1A7}" dt="2023-02-01T19:25:48.805" v="446"/>
          <pc:sldLayoutMkLst>
            <pc:docMk/>
            <pc:sldMasterMk cId="1423198506" sldId="2147483869"/>
            <pc:sldLayoutMk cId="3430009346" sldId="2147483882"/>
          </pc:sldLayoutMkLst>
        </pc:sldLayoutChg>
        <pc:sldLayoutChg chg="add del mod replId">
          <pc:chgData name="Sabina Masih (2015962)" userId="S::2015962@student.uwtsd.ac.uk::2f40da68-98dd-4ef1-a20b-9b6e4960cd4f" providerId="AD" clId="Web-{7BF9D063-A7AD-4039-9917-C95CEDEAD1A7}" dt="2023-02-01T19:25:48.805" v="446"/>
          <pc:sldLayoutMkLst>
            <pc:docMk/>
            <pc:sldMasterMk cId="1423198506" sldId="2147483869"/>
            <pc:sldLayoutMk cId="2642443492" sldId="2147483883"/>
          </pc:sldLayoutMkLst>
        </pc:sldLayoutChg>
        <pc:sldLayoutChg chg="add del mod replId">
          <pc:chgData name="Sabina Masih (2015962)" userId="S::2015962@student.uwtsd.ac.uk::2f40da68-98dd-4ef1-a20b-9b6e4960cd4f" providerId="AD" clId="Web-{7BF9D063-A7AD-4039-9917-C95CEDEAD1A7}" dt="2023-02-01T19:25:48.805" v="446"/>
          <pc:sldLayoutMkLst>
            <pc:docMk/>
            <pc:sldMasterMk cId="1423198506" sldId="2147483869"/>
            <pc:sldLayoutMk cId="2894534160" sldId="2147483884"/>
          </pc:sldLayoutMkLst>
        </pc:sldLayoutChg>
        <pc:sldLayoutChg chg="add del mod replId">
          <pc:chgData name="Sabina Masih (2015962)" userId="S::2015962@student.uwtsd.ac.uk::2f40da68-98dd-4ef1-a20b-9b6e4960cd4f" providerId="AD" clId="Web-{7BF9D063-A7AD-4039-9917-C95CEDEAD1A7}" dt="2023-02-01T19:25:48.805" v="446"/>
          <pc:sldLayoutMkLst>
            <pc:docMk/>
            <pc:sldMasterMk cId="1423198506" sldId="2147483869"/>
            <pc:sldLayoutMk cId="4287421086" sldId="2147483885"/>
          </pc:sldLayoutMkLst>
        </pc:sldLayoutChg>
        <pc:sldLayoutChg chg="add del mod replId">
          <pc:chgData name="Sabina Masih (2015962)" userId="S::2015962@student.uwtsd.ac.uk::2f40da68-98dd-4ef1-a20b-9b6e4960cd4f" providerId="AD" clId="Web-{7BF9D063-A7AD-4039-9917-C95CEDEAD1A7}" dt="2023-02-01T19:25:48.805" v="446"/>
          <pc:sldLayoutMkLst>
            <pc:docMk/>
            <pc:sldMasterMk cId="1423198506" sldId="2147483869"/>
            <pc:sldLayoutMk cId="2119170396" sldId="2147483886"/>
          </pc:sldLayoutMkLst>
        </pc:sldLayoutChg>
      </pc:sldMasterChg>
      <pc:sldMasterChg chg="add del addSldLayout delSldLayout modSldLayout">
        <pc:chgData name="Sabina Masih (2015962)" userId="S::2015962@student.uwtsd.ac.uk::2f40da68-98dd-4ef1-a20b-9b6e4960cd4f" providerId="AD" clId="Web-{7BF9D063-A7AD-4039-9917-C95CEDEAD1A7}" dt="2023-02-01T19:25:54.649" v="447"/>
        <pc:sldMasterMkLst>
          <pc:docMk/>
          <pc:sldMasterMk cId="122993860" sldId="2147483887"/>
        </pc:sldMasterMkLst>
        <pc:sldLayoutChg chg="add del mod replId">
          <pc:chgData name="Sabina Masih (2015962)" userId="S::2015962@student.uwtsd.ac.uk::2f40da68-98dd-4ef1-a20b-9b6e4960cd4f" providerId="AD" clId="Web-{7BF9D063-A7AD-4039-9917-C95CEDEAD1A7}" dt="2023-02-01T19:25:54.649" v="447"/>
          <pc:sldLayoutMkLst>
            <pc:docMk/>
            <pc:sldMasterMk cId="122993860" sldId="2147483887"/>
            <pc:sldLayoutMk cId="2062407204" sldId="2147483888"/>
          </pc:sldLayoutMkLst>
        </pc:sldLayoutChg>
        <pc:sldLayoutChg chg="add del mod replId">
          <pc:chgData name="Sabina Masih (2015962)" userId="S::2015962@student.uwtsd.ac.uk::2f40da68-98dd-4ef1-a20b-9b6e4960cd4f" providerId="AD" clId="Web-{7BF9D063-A7AD-4039-9917-C95CEDEAD1A7}" dt="2023-02-01T19:25:54.649" v="447"/>
          <pc:sldLayoutMkLst>
            <pc:docMk/>
            <pc:sldMasterMk cId="122993860" sldId="2147483887"/>
            <pc:sldLayoutMk cId="3957518363" sldId="2147483889"/>
          </pc:sldLayoutMkLst>
        </pc:sldLayoutChg>
        <pc:sldLayoutChg chg="add del mod replId">
          <pc:chgData name="Sabina Masih (2015962)" userId="S::2015962@student.uwtsd.ac.uk::2f40da68-98dd-4ef1-a20b-9b6e4960cd4f" providerId="AD" clId="Web-{7BF9D063-A7AD-4039-9917-C95CEDEAD1A7}" dt="2023-02-01T19:25:54.649" v="447"/>
          <pc:sldLayoutMkLst>
            <pc:docMk/>
            <pc:sldMasterMk cId="122993860" sldId="2147483887"/>
            <pc:sldLayoutMk cId="3589162316" sldId="2147483890"/>
          </pc:sldLayoutMkLst>
        </pc:sldLayoutChg>
        <pc:sldLayoutChg chg="add del mod replId">
          <pc:chgData name="Sabina Masih (2015962)" userId="S::2015962@student.uwtsd.ac.uk::2f40da68-98dd-4ef1-a20b-9b6e4960cd4f" providerId="AD" clId="Web-{7BF9D063-A7AD-4039-9917-C95CEDEAD1A7}" dt="2023-02-01T19:25:54.649" v="447"/>
          <pc:sldLayoutMkLst>
            <pc:docMk/>
            <pc:sldMasterMk cId="122993860" sldId="2147483887"/>
            <pc:sldLayoutMk cId="1013650377" sldId="2147483891"/>
          </pc:sldLayoutMkLst>
        </pc:sldLayoutChg>
        <pc:sldLayoutChg chg="add del mod replId">
          <pc:chgData name="Sabina Masih (2015962)" userId="S::2015962@student.uwtsd.ac.uk::2f40da68-98dd-4ef1-a20b-9b6e4960cd4f" providerId="AD" clId="Web-{7BF9D063-A7AD-4039-9917-C95CEDEAD1A7}" dt="2023-02-01T19:25:54.649" v="447"/>
          <pc:sldLayoutMkLst>
            <pc:docMk/>
            <pc:sldMasterMk cId="122993860" sldId="2147483887"/>
            <pc:sldLayoutMk cId="2757944593" sldId="2147483892"/>
          </pc:sldLayoutMkLst>
        </pc:sldLayoutChg>
        <pc:sldLayoutChg chg="add del mod replId">
          <pc:chgData name="Sabina Masih (2015962)" userId="S::2015962@student.uwtsd.ac.uk::2f40da68-98dd-4ef1-a20b-9b6e4960cd4f" providerId="AD" clId="Web-{7BF9D063-A7AD-4039-9917-C95CEDEAD1A7}" dt="2023-02-01T19:25:54.649" v="447"/>
          <pc:sldLayoutMkLst>
            <pc:docMk/>
            <pc:sldMasterMk cId="122993860" sldId="2147483887"/>
            <pc:sldLayoutMk cId="3136869270" sldId="2147483893"/>
          </pc:sldLayoutMkLst>
        </pc:sldLayoutChg>
        <pc:sldLayoutChg chg="add del mod replId">
          <pc:chgData name="Sabina Masih (2015962)" userId="S::2015962@student.uwtsd.ac.uk::2f40da68-98dd-4ef1-a20b-9b6e4960cd4f" providerId="AD" clId="Web-{7BF9D063-A7AD-4039-9917-C95CEDEAD1A7}" dt="2023-02-01T19:25:54.649" v="447"/>
          <pc:sldLayoutMkLst>
            <pc:docMk/>
            <pc:sldMasterMk cId="122993860" sldId="2147483887"/>
            <pc:sldLayoutMk cId="3671188726" sldId="2147483894"/>
          </pc:sldLayoutMkLst>
        </pc:sldLayoutChg>
        <pc:sldLayoutChg chg="add del mod replId">
          <pc:chgData name="Sabina Masih (2015962)" userId="S::2015962@student.uwtsd.ac.uk::2f40da68-98dd-4ef1-a20b-9b6e4960cd4f" providerId="AD" clId="Web-{7BF9D063-A7AD-4039-9917-C95CEDEAD1A7}" dt="2023-02-01T19:25:54.649" v="447"/>
          <pc:sldLayoutMkLst>
            <pc:docMk/>
            <pc:sldMasterMk cId="122993860" sldId="2147483887"/>
            <pc:sldLayoutMk cId="672866242" sldId="2147483895"/>
          </pc:sldLayoutMkLst>
        </pc:sldLayoutChg>
        <pc:sldLayoutChg chg="add del mod replId">
          <pc:chgData name="Sabina Masih (2015962)" userId="S::2015962@student.uwtsd.ac.uk::2f40da68-98dd-4ef1-a20b-9b6e4960cd4f" providerId="AD" clId="Web-{7BF9D063-A7AD-4039-9917-C95CEDEAD1A7}" dt="2023-02-01T19:25:54.649" v="447"/>
          <pc:sldLayoutMkLst>
            <pc:docMk/>
            <pc:sldMasterMk cId="122993860" sldId="2147483887"/>
            <pc:sldLayoutMk cId="3963174029" sldId="2147483896"/>
          </pc:sldLayoutMkLst>
        </pc:sldLayoutChg>
        <pc:sldLayoutChg chg="add del mod replId">
          <pc:chgData name="Sabina Masih (2015962)" userId="S::2015962@student.uwtsd.ac.uk::2f40da68-98dd-4ef1-a20b-9b6e4960cd4f" providerId="AD" clId="Web-{7BF9D063-A7AD-4039-9917-C95CEDEAD1A7}" dt="2023-02-01T19:25:54.649" v="447"/>
          <pc:sldLayoutMkLst>
            <pc:docMk/>
            <pc:sldMasterMk cId="122993860" sldId="2147483887"/>
            <pc:sldLayoutMk cId="3624311089" sldId="2147483897"/>
          </pc:sldLayoutMkLst>
        </pc:sldLayoutChg>
        <pc:sldLayoutChg chg="add del mod replId">
          <pc:chgData name="Sabina Masih (2015962)" userId="S::2015962@student.uwtsd.ac.uk::2f40da68-98dd-4ef1-a20b-9b6e4960cd4f" providerId="AD" clId="Web-{7BF9D063-A7AD-4039-9917-C95CEDEAD1A7}" dt="2023-02-01T19:25:54.649" v="447"/>
          <pc:sldLayoutMkLst>
            <pc:docMk/>
            <pc:sldMasterMk cId="122993860" sldId="2147483887"/>
            <pc:sldLayoutMk cId="1768395556" sldId="2147483898"/>
          </pc:sldLayoutMkLst>
        </pc:sldLayoutChg>
      </pc:sldMasterChg>
      <pc:sldMasterChg chg="add del addSldLayout delSldLayout modSldLayout">
        <pc:chgData name="Sabina Masih (2015962)" userId="S::2015962@student.uwtsd.ac.uk::2f40da68-98dd-4ef1-a20b-9b6e4960cd4f" providerId="AD" clId="Web-{7BF9D063-A7AD-4039-9917-C95CEDEAD1A7}" dt="2023-02-01T19:26:02.602" v="448"/>
        <pc:sldMasterMkLst>
          <pc:docMk/>
          <pc:sldMasterMk cId="2514248741" sldId="2147483899"/>
        </pc:sldMasterMkLst>
        <pc:sldLayoutChg chg="add del mod replId">
          <pc:chgData name="Sabina Masih (2015962)" userId="S::2015962@student.uwtsd.ac.uk::2f40da68-98dd-4ef1-a20b-9b6e4960cd4f" providerId="AD" clId="Web-{7BF9D063-A7AD-4039-9917-C95CEDEAD1A7}" dt="2023-02-01T19:26:02.602" v="448"/>
          <pc:sldLayoutMkLst>
            <pc:docMk/>
            <pc:sldMasterMk cId="2514248741" sldId="2147483899"/>
            <pc:sldLayoutMk cId="3137650941" sldId="2147483900"/>
          </pc:sldLayoutMkLst>
        </pc:sldLayoutChg>
        <pc:sldLayoutChg chg="add del mod replId">
          <pc:chgData name="Sabina Masih (2015962)" userId="S::2015962@student.uwtsd.ac.uk::2f40da68-98dd-4ef1-a20b-9b6e4960cd4f" providerId="AD" clId="Web-{7BF9D063-A7AD-4039-9917-C95CEDEAD1A7}" dt="2023-02-01T19:26:02.602" v="448"/>
          <pc:sldLayoutMkLst>
            <pc:docMk/>
            <pc:sldMasterMk cId="2514248741" sldId="2147483899"/>
            <pc:sldLayoutMk cId="3196167359" sldId="2147483901"/>
          </pc:sldLayoutMkLst>
        </pc:sldLayoutChg>
        <pc:sldLayoutChg chg="add del mod replId">
          <pc:chgData name="Sabina Masih (2015962)" userId="S::2015962@student.uwtsd.ac.uk::2f40da68-98dd-4ef1-a20b-9b6e4960cd4f" providerId="AD" clId="Web-{7BF9D063-A7AD-4039-9917-C95CEDEAD1A7}" dt="2023-02-01T19:26:02.602" v="448"/>
          <pc:sldLayoutMkLst>
            <pc:docMk/>
            <pc:sldMasterMk cId="2514248741" sldId="2147483899"/>
            <pc:sldLayoutMk cId="2992798127" sldId="2147483902"/>
          </pc:sldLayoutMkLst>
        </pc:sldLayoutChg>
        <pc:sldLayoutChg chg="add del mod replId">
          <pc:chgData name="Sabina Masih (2015962)" userId="S::2015962@student.uwtsd.ac.uk::2f40da68-98dd-4ef1-a20b-9b6e4960cd4f" providerId="AD" clId="Web-{7BF9D063-A7AD-4039-9917-C95CEDEAD1A7}" dt="2023-02-01T19:26:02.602" v="448"/>
          <pc:sldLayoutMkLst>
            <pc:docMk/>
            <pc:sldMasterMk cId="2514248741" sldId="2147483899"/>
            <pc:sldLayoutMk cId="2367843242" sldId="2147483903"/>
          </pc:sldLayoutMkLst>
        </pc:sldLayoutChg>
        <pc:sldLayoutChg chg="add del mod replId">
          <pc:chgData name="Sabina Masih (2015962)" userId="S::2015962@student.uwtsd.ac.uk::2f40da68-98dd-4ef1-a20b-9b6e4960cd4f" providerId="AD" clId="Web-{7BF9D063-A7AD-4039-9917-C95CEDEAD1A7}" dt="2023-02-01T19:26:02.602" v="448"/>
          <pc:sldLayoutMkLst>
            <pc:docMk/>
            <pc:sldMasterMk cId="2514248741" sldId="2147483899"/>
            <pc:sldLayoutMk cId="11714631" sldId="2147483904"/>
          </pc:sldLayoutMkLst>
        </pc:sldLayoutChg>
        <pc:sldLayoutChg chg="add del mod replId">
          <pc:chgData name="Sabina Masih (2015962)" userId="S::2015962@student.uwtsd.ac.uk::2f40da68-98dd-4ef1-a20b-9b6e4960cd4f" providerId="AD" clId="Web-{7BF9D063-A7AD-4039-9917-C95CEDEAD1A7}" dt="2023-02-01T19:26:02.602" v="448"/>
          <pc:sldLayoutMkLst>
            <pc:docMk/>
            <pc:sldMasterMk cId="2514248741" sldId="2147483899"/>
            <pc:sldLayoutMk cId="8593383" sldId="2147483905"/>
          </pc:sldLayoutMkLst>
        </pc:sldLayoutChg>
        <pc:sldLayoutChg chg="add del mod replId">
          <pc:chgData name="Sabina Masih (2015962)" userId="S::2015962@student.uwtsd.ac.uk::2f40da68-98dd-4ef1-a20b-9b6e4960cd4f" providerId="AD" clId="Web-{7BF9D063-A7AD-4039-9917-C95CEDEAD1A7}" dt="2023-02-01T19:26:02.602" v="448"/>
          <pc:sldLayoutMkLst>
            <pc:docMk/>
            <pc:sldMasterMk cId="2514248741" sldId="2147483899"/>
            <pc:sldLayoutMk cId="2786155716" sldId="2147483906"/>
          </pc:sldLayoutMkLst>
        </pc:sldLayoutChg>
        <pc:sldLayoutChg chg="add del mod replId">
          <pc:chgData name="Sabina Masih (2015962)" userId="S::2015962@student.uwtsd.ac.uk::2f40da68-98dd-4ef1-a20b-9b6e4960cd4f" providerId="AD" clId="Web-{7BF9D063-A7AD-4039-9917-C95CEDEAD1A7}" dt="2023-02-01T19:26:02.602" v="448"/>
          <pc:sldLayoutMkLst>
            <pc:docMk/>
            <pc:sldMasterMk cId="2514248741" sldId="2147483899"/>
            <pc:sldLayoutMk cId="674495265" sldId="2147483907"/>
          </pc:sldLayoutMkLst>
        </pc:sldLayoutChg>
        <pc:sldLayoutChg chg="add del mod replId">
          <pc:chgData name="Sabina Masih (2015962)" userId="S::2015962@student.uwtsd.ac.uk::2f40da68-98dd-4ef1-a20b-9b6e4960cd4f" providerId="AD" clId="Web-{7BF9D063-A7AD-4039-9917-C95CEDEAD1A7}" dt="2023-02-01T19:26:02.602" v="448"/>
          <pc:sldLayoutMkLst>
            <pc:docMk/>
            <pc:sldMasterMk cId="2514248741" sldId="2147483899"/>
            <pc:sldLayoutMk cId="2302454038" sldId="2147483908"/>
          </pc:sldLayoutMkLst>
        </pc:sldLayoutChg>
        <pc:sldLayoutChg chg="add del mod replId">
          <pc:chgData name="Sabina Masih (2015962)" userId="S::2015962@student.uwtsd.ac.uk::2f40da68-98dd-4ef1-a20b-9b6e4960cd4f" providerId="AD" clId="Web-{7BF9D063-A7AD-4039-9917-C95CEDEAD1A7}" dt="2023-02-01T19:26:02.602" v="448"/>
          <pc:sldLayoutMkLst>
            <pc:docMk/>
            <pc:sldMasterMk cId="2514248741" sldId="2147483899"/>
            <pc:sldLayoutMk cId="872352111" sldId="2147483909"/>
          </pc:sldLayoutMkLst>
        </pc:sldLayoutChg>
        <pc:sldLayoutChg chg="add del mod replId">
          <pc:chgData name="Sabina Masih (2015962)" userId="S::2015962@student.uwtsd.ac.uk::2f40da68-98dd-4ef1-a20b-9b6e4960cd4f" providerId="AD" clId="Web-{7BF9D063-A7AD-4039-9917-C95CEDEAD1A7}" dt="2023-02-01T19:26:02.602" v="448"/>
          <pc:sldLayoutMkLst>
            <pc:docMk/>
            <pc:sldMasterMk cId="2514248741" sldId="2147483899"/>
            <pc:sldLayoutMk cId="41002990" sldId="2147483910"/>
          </pc:sldLayoutMkLst>
        </pc:sldLayoutChg>
      </pc:sldMasterChg>
      <pc:sldMasterChg chg="add del addSldLayout delSldLayout modSldLayout">
        <pc:chgData name="Sabina Masih (2015962)" userId="S::2015962@student.uwtsd.ac.uk::2f40da68-98dd-4ef1-a20b-9b6e4960cd4f" providerId="AD" clId="Web-{7BF9D063-A7AD-4039-9917-C95CEDEAD1A7}" dt="2023-02-01T19:26:13.384" v="449"/>
        <pc:sldMasterMkLst>
          <pc:docMk/>
          <pc:sldMasterMk cId="3322392339" sldId="2147483911"/>
        </pc:sldMasterMkLst>
        <pc:sldLayoutChg chg="add del mod replId">
          <pc:chgData name="Sabina Masih (2015962)" userId="S::2015962@student.uwtsd.ac.uk::2f40da68-98dd-4ef1-a20b-9b6e4960cd4f" providerId="AD" clId="Web-{7BF9D063-A7AD-4039-9917-C95CEDEAD1A7}" dt="2023-02-01T19:26:13.384" v="449"/>
          <pc:sldLayoutMkLst>
            <pc:docMk/>
            <pc:sldMasterMk cId="3322392339" sldId="2147483911"/>
            <pc:sldLayoutMk cId="3813455030" sldId="2147483912"/>
          </pc:sldLayoutMkLst>
        </pc:sldLayoutChg>
        <pc:sldLayoutChg chg="add del mod replId">
          <pc:chgData name="Sabina Masih (2015962)" userId="S::2015962@student.uwtsd.ac.uk::2f40da68-98dd-4ef1-a20b-9b6e4960cd4f" providerId="AD" clId="Web-{7BF9D063-A7AD-4039-9917-C95CEDEAD1A7}" dt="2023-02-01T19:26:13.384" v="449"/>
          <pc:sldLayoutMkLst>
            <pc:docMk/>
            <pc:sldMasterMk cId="3322392339" sldId="2147483911"/>
            <pc:sldLayoutMk cId="2114589266" sldId="2147483913"/>
          </pc:sldLayoutMkLst>
        </pc:sldLayoutChg>
        <pc:sldLayoutChg chg="add del mod replId">
          <pc:chgData name="Sabina Masih (2015962)" userId="S::2015962@student.uwtsd.ac.uk::2f40da68-98dd-4ef1-a20b-9b6e4960cd4f" providerId="AD" clId="Web-{7BF9D063-A7AD-4039-9917-C95CEDEAD1A7}" dt="2023-02-01T19:26:13.384" v="449"/>
          <pc:sldLayoutMkLst>
            <pc:docMk/>
            <pc:sldMasterMk cId="3322392339" sldId="2147483911"/>
            <pc:sldLayoutMk cId="3393605707" sldId="2147483914"/>
          </pc:sldLayoutMkLst>
        </pc:sldLayoutChg>
        <pc:sldLayoutChg chg="add del mod replId">
          <pc:chgData name="Sabina Masih (2015962)" userId="S::2015962@student.uwtsd.ac.uk::2f40da68-98dd-4ef1-a20b-9b6e4960cd4f" providerId="AD" clId="Web-{7BF9D063-A7AD-4039-9917-C95CEDEAD1A7}" dt="2023-02-01T19:26:13.384" v="449"/>
          <pc:sldLayoutMkLst>
            <pc:docMk/>
            <pc:sldMasterMk cId="3322392339" sldId="2147483911"/>
            <pc:sldLayoutMk cId="3330544579" sldId="2147483915"/>
          </pc:sldLayoutMkLst>
        </pc:sldLayoutChg>
        <pc:sldLayoutChg chg="add del mod replId">
          <pc:chgData name="Sabina Masih (2015962)" userId="S::2015962@student.uwtsd.ac.uk::2f40da68-98dd-4ef1-a20b-9b6e4960cd4f" providerId="AD" clId="Web-{7BF9D063-A7AD-4039-9917-C95CEDEAD1A7}" dt="2023-02-01T19:26:13.384" v="449"/>
          <pc:sldLayoutMkLst>
            <pc:docMk/>
            <pc:sldMasterMk cId="3322392339" sldId="2147483911"/>
            <pc:sldLayoutMk cId="2090601799" sldId="2147483916"/>
          </pc:sldLayoutMkLst>
        </pc:sldLayoutChg>
        <pc:sldLayoutChg chg="add del mod replId">
          <pc:chgData name="Sabina Masih (2015962)" userId="S::2015962@student.uwtsd.ac.uk::2f40da68-98dd-4ef1-a20b-9b6e4960cd4f" providerId="AD" clId="Web-{7BF9D063-A7AD-4039-9917-C95CEDEAD1A7}" dt="2023-02-01T19:26:13.384" v="449"/>
          <pc:sldLayoutMkLst>
            <pc:docMk/>
            <pc:sldMasterMk cId="3322392339" sldId="2147483911"/>
            <pc:sldLayoutMk cId="2106909664" sldId="2147483917"/>
          </pc:sldLayoutMkLst>
        </pc:sldLayoutChg>
        <pc:sldLayoutChg chg="add del mod replId">
          <pc:chgData name="Sabina Masih (2015962)" userId="S::2015962@student.uwtsd.ac.uk::2f40da68-98dd-4ef1-a20b-9b6e4960cd4f" providerId="AD" clId="Web-{7BF9D063-A7AD-4039-9917-C95CEDEAD1A7}" dt="2023-02-01T19:26:13.384" v="449"/>
          <pc:sldLayoutMkLst>
            <pc:docMk/>
            <pc:sldMasterMk cId="3322392339" sldId="2147483911"/>
            <pc:sldLayoutMk cId="2725913649" sldId="2147483918"/>
          </pc:sldLayoutMkLst>
        </pc:sldLayoutChg>
        <pc:sldLayoutChg chg="add del mod replId">
          <pc:chgData name="Sabina Masih (2015962)" userId="S::2015962@student.uwtsd.ac.uk::2f40da68-98dd-4ef1-a20b-9b6e4960cd4f" providerId="AD" clId="Web-{7BF9D063-A7AD-4039-9917-C95CEDEAD1A7}" dt="2023-02-01T19:26:13.384" v="449"/>
          <pc:sldLayoutMkLst>
            <pc:docMk/>
            <pc:sldMasterMk cId="3322392339" sldId="2147483911"/>
            <pc:sldLayoutMk cId="4199582733" sldId="2147483919"/>
          </pc:sldLayoutMkLst>
        </pc:sldLayoutChg>
        <pc:sldLayoutChg chg="add del mod replId">
          <pc:chgData name="Sabina Masih (2015962)" userId="S::2015962@student.uwtsd.ac.uk::2f40da68-98dd-4ef1-a20b-9b6e4960cd4f" providerId="AD" clId="Web-{7BF9D063-A7AD-4039-9917-C95CEDEAD1A7}" dt="2023-02-01T19:26:13.384" v="449"/>
          <pc:sldLayoutMkLst>
            <pc:docMk/>
            <pc:sldMasterMk cId="3322392339" sldId="2147483911"/>
            <pc:sldLayoutMk cId="2330841940" sldId="2147483920"/>
          </pc:sldLayoutMkLst>
        </pc:sldLayoutChg>
        <pc:sldLayoutChg chg="add del mod replId">
          <pc:chgData name="Sabina Masih (2015962)" userId="S::2015962@student.uwtsd.ac.uk::2f40da68-98dd-4ef1-a20b-9b6e4960cd4f" providerId="AD" clId="Web-{7BF9D063-A7AD-4039-9917-C95CEDEAD1A7}" dt="2023-02-01T19:26:13.384" v="449"/>
          <pc:sldLayoutMkLst>
            <pc:docMk/>
            <pc:sldMasterMk cId="3322392339" sldId="2147483911"/>
            <pc:sldLayoutMk cId="1265956265" sldId="2147483921"/>
          </pc:sldLayoutMkLst>
        </pc:sldLayoutChg>
        <pc:sldLayoutChg chg="add del mod replId">
          <pc:chgData name="Sabina Masih (2015962)" userId="S::2015962@student.uwtsd.ac.uk::2f40da68-98dd-4ef1-a20b-9b6e4960cd4f" providerId="AD" clId="Web-{7BF9D063-A7AD-4039-9917-C95CEDEAD1A7}" dt="2023-02-01T19:26:13.384" v="449"/>
          <pc:sldLayoutMkLst>
            <pc:docMk/>
            <pc:sldMasterMk cId="3322392339" sldId="2147483911"/>
            <pc:sldLayoutMk cId="1571766373" sldId="2147483922"/>
          </pc:sldLayoutMkLst>
        </pc:sldLayoutChg>
      </pc:sldMasterChg>
      <pc:sldMasterChg chg="add del addSldLayout delSldLayout modSldLayout">
        <pc:chgData name="Sabina Masih (2015962)" userId="S::2015962@student.uwtsd.ac.uk::2f40da68-98dd-4ef1-a20b-9b6e4960cd4f" providerId="AD" clId="Web-{7BF9D063-A7AD-4039-9917-C95CEDEAD1A7}" dt="2023-02-01T19:26:19.509" v="450"/>
        <pc:sldMasterMkLst>
          <pc:docMk/>
          <pc:sldMasterMk cId="4110773514" sldId="2147483923"/>
        </pc:sldMasterMkLst>
        <pc:sldLayoutChg chg="add del mod replId">
          <pc:chgData name="Sabina Masih (2015962)" userId="S::2015962@student.uwtsd.ac.uk::2f40da68-98dd-4ef1-a20b-9b6e4960cd4f" providerId="AD" clId="Web-{7BF9D063-A7AD-4039-9917-C95CEDEAD1A7}" dt="2023-02-01T19:26:19.509" v="450"/>
          <pc:sldLayoutMkLst>
            <pc:docMk/>
            <pc:sldMasterMk cId="4110773514" sldId="2147483923"/>
            <pc:sldLayoutMk cId="3834515125" sldId="2147483924"/>
          </pc:sldLayoutMkLst>
        </pc:sldLayoutChg>
        <pc:sldLayoutChg chg="add del mod replId">
          <pc:chgData name="Sabina Masih (2015962)" userId="S::2015962@student.uwtsd.ac.uk::2f40da68-98dd-4ef1-a20b-9b6e4960cd4f" providerId="AD" clId="Web-{7BF9D063-A7AD-4039-9917-C95CEDEAD1A7}" dt="2023-02-01T19:26:19.509" v="450"/>
          <pc:sldLayoutMkLst>
            <pc:docMk/>
            <pc:sldMasterMk cId="4110773514" sldId="2147483923"/>
            <pc:sldLayoutMk cId="3903484721" sldId="2147483925"/>
          </pc:sldLayoutMkLst>
        </pc:sldLayoutChg>
        <pc:sldLayoutChg chg="add del mod replId">
          <pc:chgData name="Sabina Masih (2015962)" userId="S::2015962@student.uwtsd.ac.uk::2f40da68-98dd-4ef1-a20b-9b6e4960cd4f" providerId="AD" clId="Web-{7BF9D063-A7AD-4039-9917-C95CEDEAD1A7}" dt="2023-02-01T19:26:19.509" v="450"/>
          <pc:sldLayoutMkLst>
            <pc:docMk/>
            <pc:sldMasterMk cId="4110773514" sldId="2147483923"/>
            <pc:sldLayoutMk cId="2106988807" sldId="2147483926"/>
          </pc:sldLayoutMkLst>
        </pc:sldLayoutChg>
        <pc:sldLayoutChg chg="add del mod replId">
          <pc:chgData name="Sabina Masih (2015962)" userId="S::2015962@student.uwtsd.ac.uk::2f40da68-98dd-4ef1-a20b-9b6e4960cd4f" providerId="AD" clId="Web-{7BF9D063-A7AD-4039-9917-C95CEDEAD1A7}" dt="2023-02-01T19:26:19.509" v="450"/>
          <pc:sldLayoutMkLst>
            <pc:docMk/>
            <pc:sldMasterMk cId="4110773514" sldId="2147483923"/>
            <pc:sldLayoutMk cId="915195660" sldId="2147483927"/>
          </pc:sldLayoutMkLst>
        </pc:sldLayoutChg>
        <pc:sldLayoutChg chg="add del mod replId">
          <pc:chgData name="Sabina Masih (2015962)" userId="S::2015962@student.uwtsd.ac.uk::2f40da68-98dd-4ef1-a20b-9b6e4960cd4f" providerId="AD" clId="Web-{7BF9D063-A7AD-4039-9917-C95CEDEAD1A7}" dt="2023-02-01T19:26:19.509" v="450"/>
          <pc:sldLayoutMkLst>
            <pc:docMk/>
            <pc:sldMasterMk cId="4110773514" sldId="2147483923"/>
            <pc:sldLayoutMk cId="1785785710" sldId="2147483928"/>
          </pc:sldLayoutMkLst>
        </pc:sldLayoutChg>
        <pc:sldLayoutChg chg="add del mod replId">
          <pc:chgData name="Sabina Masih (2015962)" userId="S::2015962@student.uwtsd.ac.uk::2f40da68-98dd-4ef1-a20b-9b6e4960cd4f" providerId="AD" clId="Web-{7BF9D063-A7AD-4039-9917-C95CEDEAD1A7}" dt="2023-02-01T19:26:19.509" v="450"/>
          <pc:sldLayoutMkLst>
            <pc:docMk/>
            <pc:sldMasterMk cId="4110773514" sldId="2147483923"/>
            <pc:sldLayoutMk cId="652951315" sldId="2147483929"/>
          </pc:sldLayoutMkLst>
        </pc:sldLayoutChg>
        <pc:sldLayoutChg chg="add del mod replId">
          <pc:chgData name="Sabina Masih (2015962)" userId="S::2015962@student.uwtsd.ac.uk::2f40da68-98dd-4ef1-a20b-9b6e4960cd4f" providerId="AD" clId="Web-{7BF9D063-A7AD-4039-9917-C95CEDEAD1A7}" dt="2023-02-01T19:26:19.509" v="450"/>
          <pc:sldLayoutMkLst>
            <pc:docMk/>
            <pc:sldMasterMk cId="4110773514" sldId="2147483923"/>
            <pc:sldLayoutMk cId="4238662660" sldId="2147483930"/>
          </pc:sldLayoutMkLst>
        </pc:sldLayoutChg>
        <pc:sldLayoutChg chg="add del mod replId">
          <pc:chgData name="Sabina Masih (2015962)" userId="S::2015962@student.uwtsd.ac.uk::2f40da68-98dd-4ef1-a20b-9b6e4960cd4f" providerId="AD" clId="Web-{7BF9D063-A7AD-4039-9917-C95CEDEAD1A7}" dt="2023-02-01T19:26:19.509" v="450"/>
          <pc:sldLayoutMkLst>
            <pc:docMk/>
            <pc:sldMasterMk cId="4110773514" sldId="2147483923"/>
            <pc:sldLayoutMk cId="3700710530" sldId="2147483931"/>
          </pc:sldLayoutMkLst>
        </pc:sldLayoutChg>
        <pc:sldLayoutChg chg="add del mod replId">
          <pc:chgData name="Sabina Masih (2015962)" userId="S::2015962@student.uwtsd.ac.uk::2f40da68-98dd-4ef1-a20b-9b6e4960cd4f" providerId="AD" clId="Web-{7BF9D063-A7AD-4039-9917-C95CEDEAD1A7}" dt="2023-02-01T19:26:19.509" v="450"/>
          <pc:sldLayoutMkLst>
            <pc:docMk/>
            <pc:sldMasterMk cId="4110773514" sldId="2147483923"/>
            <pc:sldLayoutMk cId="3166144207" sldId="2147483932"/>
          </pc:sldLayoutMkLst>
        </pc:sldLayoutChg>
        <pc:sldLayoutChg chg="add del mod replId">
          <pc:chgData name="Sabina Masih (2015962)" userId="S::2015962@student.uwtsd.ac.uk::2f40da68-98dd-4ef1-a20b-9b6e4960cd4f" providerId="AD" clId="Web-{7BF9D063-A7AD-4039-9917-C95CEDEAD1A7}" dt="2023-02-01T19:26:19.509" v="450"/>
          <pc:sldLayoutMkLst>
            <pc:docMk/>
            <pc:sldMasterMk cId="4110773514" sldId="2147483923"/>
            <pc:sldLayoutMk cId="1279241333" sldId="2147483933"/>
          </pc:sldLayoutMkLst>
        </pc:sldLayoutChg>
        <pc:sldLayoutChg chg="add del mod replId">
          <pc:chgData name="Sabina Masih (2015962)" userId="S::2015962@student.uwtsd.ac.uk::2f40da68-98dd-4ef1-a20b-9b6e4960cd4f" providerId="AD" clId="Web-{7BF9D063-A7AD-4039-9917-C95CEDEAD1A7}" dt="2023-02-01T19:26:19.509" v="450"/>
          <pc:sldLayoutMkLst>
            <pc:docMk/>
            <pc:sldMasterMk cId="4110773514" sldId="2147483923"/>
            <pc:sldLayoutMk cId="3071481060" sldId="2147483934"/>
          </pc:sldLayoutMkLst>
        </pc:sldLayoutChg>
      </pc:sldMasterChg>
      <pc:sldMasterChg chg="add del addSldLayout delSldLayout modSldLayout">
        <pc:chgData name="Sabina Masih (2015962)" userId="S::2015962@student.uwtsd.ac.uk::2f40da68-98dd-4ef1-a20b-9b6e4960cd4f" providerId="AD" clId="Web-{7BF9D063-A7AD-4039-9917-C95CEDEAD1A7}" dt="2023-02-01T19:26:29.119" v="451"/>
        <pc:sldMasterMkLst>
          <pc:docMk/>
          <pc:sldMasterMk cId="1292978899" sldId="2147483935"/>
        </pc:sldMasterMkLst>
        <pc:sldLayoutChg chg="add del mod replId">
          <pc:chgData name="Sabina Masih (2015962)" userId="S::2015962@student.uwtsd.ac.uk::2f40da68-98dd-4ef1-a20b-9b6e4960cd4f" providerId="AD" clId="Web-{7BF9D063-A7AD-4039-9917-C95CEDEAD1A7}" dt="2023-02-01T19:26:29.119" v="451"/>
          <pc:sldLayoutMkLst>
            <pc:docMk/>
            <pc:sldMasterMk cId="1292978899" sldId="2147483935"/>
            <pc:sldLayoutMk cId="2034813353" sldId="2147483936"/>
          </pc:sldLayoutMkLst>
        </pc:sldLayoutChg>
        <pc:sldLayoutChg chg="add del mod replId">
          <pc:chgData name="Sabina Masih (2015962)" userId="S::2015962@student.uwtsd.ac.uk::2f40da68-98dd-4ef1-a20b-9b6e4960cd4f" providerId="AD" clId="Web-{7BF9D063-A7AD-4039-9917-C95CEDEAD1A7}" dt="2023-02-01T19:26:29.119" v="451"/>
          <pc:sldLayoutMkLst>
            <pc:docMk/>
            <pc:sldMasterMk cId="1292978899" sldId="2147483935"/>
            <pc:sldLayoutMk cId="3041916818" sldId="2147483937"/>
          </pc:sldLayoutMkLst>
        </pc:sldLayoutChg>
        <pc:sldLayoutChg chg="add del mod replId">
          <pc:chgData name="Sabina Masih (2015962)" userId="S::2015962@student.uwtsd.ac.uk::2f40da68-98dd-4ef1-a20b-9b6e4960cd4f" providerId="AD" clId="Web-{7BF9D063-A7AD-4039-9917-C95CEDEAD1A7}" dt="2023-02-01T19:26:29.119" v="451"/>
          <pc:sldLayoutMkLst>
            <pc:docMk/>
            <pc:sldMasterMk cId="1292978899" sldId="2147483935"/>
            <pc:sldLayoutMk cId="1591507814" sldId="2147483938"/>
          </pc:sldLayoutMkLst>
        </pc:sldLayoutChg>
        <pc:sldLayoutChg chg="add del mod replId">
          <pc:chgData name="Sabina Masih (2015962)" userId="S::2015962@student.uwtsd.ac.uk::2f40da68-98dd-4ef1-a20b-9b6e4960cd4f" providerId="AD" clId="Web-{7BF9D063-A7AD-4039-9917-C95CEDEAD1A7}" dt="2023-02-01T19:26:29.119" v="451"/>
          <pc:sldLayoutMkLst>
            <pc:docMk/>
            <pc:sldMasterMk cId="1292978899" sldId="2147483935"/>
            <pc:sldLayoutMk cId="562453531" sldId="2147483939"/>
          </pc:sldLayoutMkLst>
        </pc:sldLayoutChg>
        <pc:sldLayoutChg chg="add del mod replId">
          <pc:chgData name="Sabina Masih (2015962)" userId="S::2015962@student.uwtsd.ac.uk::2f40da68-98dd-4ef1-a20b-9b6e4960cd4f" providerId="AD" clId="Web-{7BF9D063-A7AD-4039-9917-C95CEDEAD1A7}" dt="2023-02-01T19:26:29.119" v="451"/>
          <pc:sldLayoutMkLst>
            <pc:docMk/>
            <pc:sldMasterMk cId="1292978899" sldId="2147483935"/>
            <pc:sldLayoutMk cId="1890618935" sldId="2147483940"/>
          </pc:sldLayoutMkLst>
        </pc:sldLayoutChg>
        <pc:sldLayoutChg chg="add del mod replId">
          <pc:chgData name="Sabina Masih (2015962)" userId="S::2015962@student.uwtsd.ac.uk::2f40da68-98dd-4ef1-a20b-9b6e4960cd4f" providerId="AD" clId="Web-{7BF9D063-A7AD-4039-9917-C95CEDEAD1A7}" dt="2023-02-01T19:26:29.119" v="451"/>
          <pc:sldLayoutMkLst>
            <pc:docMk/>
            <pc:sldMasterMk cId="1292978899" sldId="2147483935"/>
            <pc:sldLayoutMk cId="2723516543" sldId="2147483941"/>
          </pc:sldLayoutMkLst>
        </pc:sldLayoutChg>
        <pc:sldLayoutChg chg="add del mod replId">
          <pc:chgData name="Sabina Masih (2015962)" userId="S::2015962@student.uwtsd.ac.uk::2f40da68-98dd-4ef1-a20b-9b6e4960cd4f" providerId="AD" clId="Web-{7BF9D063-A7AD-4039-9917-C95CEDEAD1A7}" dt="2023-02-01T19:26:29.119" v="451"/>
          <pc:sldLayoutMkLst>
            <pc:docMk/>
            <pc:sldMasterMk cId="1292978899" sldId="2147483935"/>
            <pc:sldLayoutMk cId="3715681377" sldId="2147483942"/>
          </pc:sldLayoutMkLst>
        </pc:sldLayoutChg>
        <pc:sldLayoutChg chg="add del mod replId">
          <pc:chgData name="Sabina Masih (2015962)" userId="S::2015962@student.uwtsd.ac.uk::2f40da68-98dd-4ef1-a20b-9b6e4960cd4f" providerId="AD" clId="Web-{7BF9D063-A7AD-4039-9917-C95CEDEAD1A7}" dt="2023-02-01T19:26:29.119" v="451"/>
          <pc:sldLayoutMkLst>
            <pc:docMk/>
            <pc:sldMasterMk cId="1292978899" sldId="2147483935"/>
            <pc:sldLayoutMk cId="778816664" sldId="2147483943"/>
          </pc:sldLayoutMkLst>
        </pc:sldLayoutChg>
        <pc:sldLayoutChg chg="add del mod replId">
          <pc:chgData name="Sabina Masih (2015962)" userId="S::2015962@student.uwtsd.ac.uk::2f40da68-98dd-4ef1-a20b-9b6e4960cd4f" providerId="AD" clId="Web-{7BF9D063-A7AD-4039-9917-C95CEDEAD1A7}" dt="2023-02-01T19:26:29.119" v="451"/>
          <pc:sldLayoutMkLst>
            <pc:docMk/>
            <pc:sldMasterMk cId="1292978899" sldId="2147483935"/>
            <pc:sldLayoutMk cId="1427014200" sldId="2147483944"/>
          </pc:sldLayoutMkLst>
        </pc:sldLayoutChg>
        <pc:sldLayoutChg chg="add del mod replId">
          <pc:chgData name="Sabina Masih (2015962)" userId="S::2015962@student.uwtsd.ac.uk::2f40da68-98dd-4ef1-a20b-9b6e4960cd4f" providerId="AD" clId="Web-{7BF9D063-A7AD-4039-9917-C95CEDEAD1A7}" dt="2023-02-01T19:26:29.119" v="451"/>
          <pc:sldLayoutMkLst>
            <pc:docMk/>
            <pc:sldMasterMk cId="1292978899" sldId="2147483935"/>
            <pc:sldLayoutMk cId="426342423" sldId="2147483945"/>
          </pc:sldLayoutMkLst>
        </pc:sldLayoutChg>
        <pc:sldLayoutChg chg="add del mod replId">
          <pc:chgData name="Sabina Masih (2015962)" userId="S::2015962@student.uwtsd.ac.uk::2f40da68-98dd-4ef1-a20b-9b6e4960cd4f" providerId="AD" clId="Web-{7BF9D063-A7AD-4039-9917-C95CEDEAD1A7}" dt="2023-02-01T19:26:29.119" v="451"/>
          <pc:sldLayoutMkLst>
            <pc:docMk/>
            <pc:sldMasterMk cId="1292978899" sldId="2147483935"/>
            <pc:sldLayoutMk cId="3237674804" sldId="2147483946"/>
          </pc:sldLayoutMkLst>
        </pc:sldLayoutChg>
        <pc:sldLayoutChg chg="add del mod replId">
          <pc:chgData name="Sabina Masih (2015962)" userId="S::2015962@student.uwtsd.ac.uk::2f40da68-98dd-4ef1-a20b-9b6e4960cd4f" providerId="AD" clId="Web-{7BF9D063-A7AD-4039-9917-C95CEDEAD1A7}" dt="2023-02-01T19:26:29.119" v="451"/>
          <pc:sldLayoutMkLst>
            <pc:docMk/>
            <pc:sldMasterMk cId="1292978899" sldId="2147483935"/>
            <pc:sldLayoutMk cId="1404688922" sldId="2147483947"/>
          </pc:sldLayoutMkLst>
        </pc:sldLayoutChg>
        <pc:sldLayoutChg chg="add del mod replId">
          <pc:chgData name="Sabina Masih (2015962)" userId="S::2015962@student.uwtsd.ac.uk::2f40da68-98dd-4ef1-a20b-9b6e4960cd4f" providerId="AD" clId="Web-{7BF9D063-A7AD-4039-9917-C95CEDEAD1A7}" dt="2023-02-01T19:26:29.119" v="451"/>
          <pc:sldLayoutMkLst>
            <pc:docMk/>
            <pc:sldMasterMk cId="1292978899" sldId="2147483935"/>
            <pc:sldLayoutMk cId="1517305497" sldId="2147483948"/>
          </pc:sldLayoutMkLst>
        </pc:sldLayoutChg>
        <pc:sldLayoutChg chg="add del mod replId">
          <pc:chgData name="Sabina Masih (2015962)" userId="S::2015962@student.uwtsd.ac.uk::2f40da68-98dd-4ef1-a20b-9b6e4960cd4f" providerId="AD" clId="Web-{7BF9D063-A7AD-4039-9917-C95CEDEAD1A7}" dt="2023-02-01T19:26:29.119" v="451"/>
          <pc:sldLayoutMkLst>
            <pc:docMk/>
            <pc:sldMasterMk cId="1292978899" sldId="2147483935"/>
            <pc:sldLayoutMk cId="135786917" sldId="2147483949"/>
          </pc:sldLayoutMkLst>
        </pc:sldLayoutChg>
        <pc:sldLayoutChg chg="add del mod replId">
          <pc:chgData name="Sabina Masih (2015962)" userId="S::2015962@student.uwtsd.ac.uk::2f40da68-98dd-4ef1-a20b-9b6e4960cd4f" providerId="AD" clId="Web-{7BF9D063-A7AD-4039-9917-C95CEDEAD1A7}" dt="2023-02-01T19:26:29.119" v="451"/>
          <pc:sldLayoutMkLst>
            <pc:docMk/>
            <pc:sldMasterMk cId="1292978899" sldId="2147483935"/>
            <pc:sldLayoutMk cId="3448908978" sldId="2147483950"/>
          </pc:sldLayoutMkLst>
        </pc:sldLayoutChg>
        <pc:sldLayoutChg chg="add del mod replId">
          <pc:chgData name="Sabina Masih (2015962)" userId="S::2015962@student.uwtsd.ac.uk::2f40da68-98dd-4ef1-a20b-9b6e4960cd4f" providerId="AD" clId="Web-{7BF9D063-A7AD-4039-9917-C95CEDEAD1A7}" dt="2023-02-01T19:26:29.119" v="451"/>
          <pc:sldLayoutMkLst>
            <pc:docMk/>
            <pc:sldMasterMk cId="1292978899" sldId="2147483935"/>
            <pc:sldLayoutMk cId="580900272" sldId="2147483951"/>
          </pc:sldLayoutMkLst>
        </pc:sldLayoutChg>
        <pc:sldLayoutChg chg="add del mod replId">
          <pc:chgData name="Sabina Masih (2015962)" userId="S::2015962@student.uwtsd.ac.uk::2f40da68-98dd-4ef1-a20b-9b6e4960cd4f" providerId="AD" clId="Web-{7BF9D063-A7AD-4039-9917-C95CEDEAD1A7}" dt="2023-02-01T19:26:29.119" v="451"/>
          <pc:sldLayoutMkLst>
            <pc:docMk/>
            <pc:sldMasterMk cId="1292978899" sldId="2147483935"/>
            <pc:sldLayoutMk cId="1592645292" sldId="2147483952"/>
          </pc:sldLayoutMkLst>
        </pc:sldLayoutChg>
      </pc:sldMasterChg>
      <pc:sldMasterChg chg="add del addSldLayout delSldLayout modSldLayout">
        <pc:chgData name="Sabina Masih (2015962)" userId="S::2015962@student.uwtsd.ac.uk::2f40da68-98dd-4ef1-a20b-9b6e4960cd4f" providerId="AD" clId="Web-{7BF9D063-A7AD-4039-9917-C95CEDEAD1A7}" dt="2023-02-01T19:26:36.916" v="452"/>
        <pc:sldMasterMkLst>
          <pc:docMk/>
          <pc:sldMasterMk cId="1475215993" sldId="2147483953"/>
        </pc:sldMasterMkLst>
        <pc:sldLayoutChg chg="add del mod replId">
          <pc:chgData name="Sabina Masih (2015962)" userId="S::2015962@student.uwtsd.ac.uk::2f40da68-98dd-4ef1-a20b-9b6e4960cd4f" providerId="AD" clId="Web-{7BF9D063-A7AD-4039-9917-C95CEDEAD1A7}" dt="2023-02-01T19:26:36.916" v="452"/>
          <pc:sldLayoutMkLst>
            <pc:docMk/>
            <pc:sldMasterMk cId="1475215993" sldId="2147483953"/>
            <pc:sldLayoutMk cId="758126596" sldId="2147483954"/>
          </pc:sldLayoutMkLst>
        </pc:sldLayoutChg>
        <pc:sldLayoutChg chg="add del mod replId">
          <pc:chgData name="Sabina Masih (2015962)" userId="S::2015962@student.uwtsd.ac.uk::2f40da68-98dd-4ef1-a20b-9b6e4960cd4f" providerId="AD" clId="Web-{7BF9D063-A7AD-4039-9917-C95CEDEAD1A7}" dt="2023-02-01T19:26:36.916" v="452"/>
          <pc:sldLayoutMkLst>
            <pc:docMk/>
            <pc:sldMasterMk cId="1475215993" sldId="2147483953"/>
            <pc:sldLayoutMk cId="490247498" sldId="2147483955"/>
          </pc:sldLayoutMkLst>
        </pc:sldLayoutChg>
        <pc:sldLayoutChg chg="add del mod replId">
          <pc:chgData name="Sabina Masih (2015962)" userId="S::2015962@student.uwtsd.ac.uk::2f40da68-98dd-4ef1-a20b-9b6e4960cd4f" providerId="AD" clId="Web-{7BF9D063-A7AD-4039-9917-C95CEDEAD1A7}" dt="2023-02-01T19:26:36.916" v="452"/>
          <pc:sldLayoutMkLst>
            <pc:docMk/>
            <pc:sldMasterMk cId="1475215993" sldId="2147483953"/>
            <pc:sldLayoutMk cId="2264156820" sldId="2147483956"/>
          </pc:sldLayoutMkLst>
        </pc:sldLayoutChg>
        <pc:sldLayoutChg chg="add del mod replId">
          <pc:chgData name="Sabina Masih (2015962)" userId="S::2015962@student.uwtsd.ac.uk::2f40da68-98dd-4ef1-a20b-9b6e4960cd4f" providerId="AD" clId="Web-{7BF9D063-A7AD-4039-9917-C95CEDEAD1A7}" dt="2023-02-01T19:26:36.916" v="452"/>
          <pc:sldLayoutMkLst>
            <pc:docMk/>
            <pc:sldMasterMk cId="1475215993" sldId="2147483953"/>
            <pc:sldLayoutMk cId="647241214" sldId="2147483957"/>
          </pc:sldLayoutMkLst>
        </pc:sldLayoutChg>
        <pc:sldLayoutChg chg="add del mod replId">
          <pc:chgData name="Sabina Masih (2015962)" userId="S::2015962@student.uwtsd.ac.uk::2f40da68-98dd-4ef1-a20b-9b6e4960cd4f" providerId="AD" clId="Web-{7BF9D063-A7AD-4039-9917-C95CEDEAD1A7}" dt="2023-02-01T19:26:36.916" v="452"/>
          <pc:sldLayoutMkLst>
            <pc:docMk/>
            <pc:sldMasterMk cId="1475215993" sldId="2147483953"/>
            <pc:sldLayoutMk cId="3595269131" sldId="2147483958"/>
          </pc:sldLayoutMkLst>
        </pc:sldLayoutChg>
        <pc:sldLayoutChg chg="add del mod replId">
          <pc:chgData name="Sabina Masih (2015962)" userId="S::2015962@student.uwtsd.ac.uk::2f40da68-98dd-4ef1-a20b-9b6e4960cd4f" providerId="AD" clId="Web-{7BF9D063-A7AD-4039-9917-C95CEDEAD1A7}" dt="2023-02-01T19:26:36.916" v="452"/>
          <pc:sldLayoutMkLst>
            <pc:docMk/>
            <pc:sldMasterMk cId="1475215993" sldId="2147483953"/>
            <pc:sldLayoutMk cId="3056768870" sldId="2147483959"/>
          </pc:sldLayoutMkLst>
        </pc:sldLayoutChg>
        <pc:sldLayoutChg chg="add del mod replId">
          <pc:chgData name="Sabina Masih (2015962)" userId="S::2015962@student.uwtsd.ac.uk::2f40da68-98dd-4ef1-a20b-9b6e4960cd4f" providerId="AD" clId="Web-{7BF9D063-A7AD-4039-9917-C95CEDEAD1A7}" dt="2023-02-01T19:26:36.916" v="452"/>
          <pc:sldLayoutMkLst>
            <pc:docMk/>
            <pc:sldMasterMk cId="1475215993" sldId="2147483953"/>
            <pc:sldLayoutMk cId="2636111525" sldId="2147483960"/>
          </pc:sldLayoutMkLst>
        </pc:sldLayoutChg>
        <pc:sldLayoutChg chg="add del mod replId">
          <pc:chgData name="Sabina Masih (2015962)" userId="S::2015962@student.uwtsd.ac.uk::2f40da68-98dd-4ef1-a20b-9b6e4960cd4f" providerId="AD" clId="Web-{7BF9D063-A7AD-4039-9917-C95CEDEAD1A7}" dt="2023-02-01T19:26:36.916" v="452"/>
          <pc:sldLayoutMkLst>
            <pc:docMk/>
            <pc:sldMasterMk cId="1475215993" sldId="2147483953"/>
            <pc:sldLayoutMk cId="365409892" sldId="2147483961"/>
          </pc:sldLayoutMkLst>
        </pc:sldLayoutChg>
        <pc:sldLayoutChg chg="add del mod replId">
          <pc:chgData name="Sabina Masih (2015962)" userId="S::2015962@student.uwtsd.ac.uk::2f40da68-98dd-4ef1-a20b-9b6e4960cd4f" providerId="AD" clId="Web-{7BF9D063-A7AD-4039-9917-C95CEDEAD1A7}" dt="2023-02-01T19:26:36.916" v="452"/>
          <pc:sldLayoutMkLst>
            <pc:docMk/>
            <pc:sldMasterMk cId="1475215993" sldId="2147483953"/>
            <pc:sldLayoutMk cId="3129089893" sldId="2147483962"/>
          </pc:sldLayoutMkLst>
        </pc:sldLayoutChg>
        <pc:sldLayoutChg chg="add del mod replId">
          <pc:chgData name="Sabina Masih (2015962)" userId="S::2015962@student.uwtsd.ac.uk::2f40da68-98dd-4ef1-a20b-9b6e4960cd4f" providerId="AD" clId="Web-{7BF9D063-A7AD-4039-9917-C95CEDEAD1A7}" dt="2023-02-01T19:26:36.916" v="452"/>
          <pc:sldLayoutMkLst>
            <pc:docMk/>
            <pc:sldMasterMk cId="1475215993" sldId="2147483953"/>
            <pc:sldLayoutMk cId="1325943261" sldId="2147483963"/>
          </pc:sldLayoutMkLst>
        </pc:sldLayoutChg>
        <pc:sldLayoutChg chg="add del mod replId">
          <pc:chgData name="Sabina Masih (2015962)" userId="S::2015962@student.uwtsd.ac.uk::2f40da68-98dd-4ef1-a20b-9b6e4960cd4f" providerId="AD" clId="Web-{7BF9D063-A7AD-4039-9917-C95CEDEAD1A7}" dt="2023-02-01T19:26:36.916" v="452"/>
          <pc:sldLayoutMkLst>
            <pc:docMk/>
            <pc:sldMasterMk cId="1475215993" sldId="2147483953"/>
            <pc:sldLayoutMk cId="4185348972" sldId="2147483964"/>
          </pc:sldLayoutMkLst>
        </pc:sldLayoutChg>
        <pc:sldLayoutChg chg="add del mod replId">
          <pc:chgData name="Sabina Masih (2015962)" userId="S::2015962@student.uwtsd.ac.uk::2f40da68-98dd-4ef1-a20b-9b6e4960cd4f" providerId="AD" clId="Web-{7BF9D063-A7AD-4039-9917-C95CEDEAD1A7}" dt="2023-02-01T19:26:36.916" v="452"/>
          <pc:sldLayoutMkLst>
            <pc:docMk/>
            <pc:sldMasterMk cId="1475215993" sldId="2147483953"/>
            <pc:sldLayoutMk cId="1358017317" sldId="2147483965"/>
          </pc:sldLayoutMkLst>
        </pc:sldLayoutChg>
        <pc:sldLayoutChg chg="add del mod replId">
          <pc:chgData name="Sabina Masih (2015962)" userId="S::2015962@student.uwtsd.ac.uk::2f40da68-98dd-4ef1-a20b-9b6e4960cd4f" providerId="AD" clId="Web-{7BF9D063-A7AD-4039-9917-C95CEDEAD1A7}" dt="2023-02-01T19:26:36.916" v="452"/>
          <pc:sldLayoutMkLst>
            <pc:docMk/>
            <pc:sldMasterMk cId="1475215993" sldId="2147483953"/>
            <pc:sldLayoutMk cId="1834854297" sldId="2147483966"/>
          </pc:sldLayoutMkLst>
        </pc:sldLayoutChg>
        <pc:sldLayoutChg chg="add del mod replId">
          <pc:chgData name="Sabina Masih (2015962)" userId="S::2015962@student.uwtsd.ac.uk::2f40da68-98dd-4ef1-a20b-9b6e4960cd4f" providerId="AD" clId="Web-{7BF9D063-A7AD-4039-9917-C95CEDEAD1A7}" dt="2023-02-01T19:26:36.916" v="452"/>
          <pc:sldLayoutMkLst>
            <pc:docMk/>
            <pc:sldMasterMk cId="1475215993" sldId="2147483953"/>
            <pc:sldLayoutMk cId="1432905349" sldId="2147483967"/>
          </pc:sldLayoutMkLst>
        </pc:sldLayoutChg>
        <pc:sldLayoutChg chg="add del mod replId">
          <pc:chgData name="Sabina Masih (2015962)" userId="S::2015962@student.uwtsd.ac.uk::2f40da68-98dd-4ef1-a20b-9b6e4960cd4f" providerId="AD" clId="Web-{7BF9D063-A7AD-4039-9917-C95CEDEAD1A7}" dt="2023-02-01T19:26:36.916" v="452"/>
          <pc:sldLayoutMkLst>
            <pc:docMk/>
            <pc:sldMasterMk cId="1475215993" sldId="2147483953"/>
            <pc:sldLayoutMk cId="292592540" sldId="2147483968"/>
          </pc:sldLayoutMkLst>
        </pc:sldLayoutChg>
        <pc:sldLayoutChg chg="add del mod replId">
          <pc:chgData name="Sabina Masih (2015962)" userId="S::2015962@student.uwtsd.ac.uk::2f40da68-98dd-4ef1-a20b-9b6e4960cd4f" providerId="AD" clId="Web-{7BF9D063-A7AD-4039-9917-C95CEDEAD1A7}" dt="2023-02-01T19:26:36.916" v="452"/>
          <pc:sldLayoutMkLst>
            <pc:docMk/>
            <pc:sldMasterMk cId="1475215993" sldId="2147483953"/>
            <pc:sldLayoutMk cId="768330215" sldId="2147483969"/>
          </pc:sldLayoutMkLst>
        </pc:sldLayoutChg>
      </pc:sldMasterChg>
      <pc:sldMasterChg chg="add addSldLayout modSldLayout">
        <pc:chgData name="Sabina Masih (2015962)" userId="S::2015962@student.uwtsd.ac.uk::2f40da68-98dd-4ef1-a20b-9b6e4960cd4f" providerId="AD" clId="Web-{7BF9D063-A7AD-4039-9917-C95CEDEAD1A7}" dt="2023-02-01T19:26:36.916" v="452"/>
        <pc:sldMasterMkLst>
          <pc:docMk/>
          <pc:sldMasterMk cId="222897732" sldId="2147483970"/>
        </pc:sldMasterMkLst>
        <pc:sldLayoutChg chg="add mod replId">
          <pc:chgData name="Sabina Masih (2015962)" userId="S::2015962@student.uwtsd.ac.uk::2f40da68-98dd-4ef1-a20b-9b6e4960cd4f" providerId="AD" clId="Web-{7BF9D063-A7AD-4039-9917-C95CEDEAD1A7}" dt="2023-02-01T19:26:36.916" v="452"/>
          <pc:sldLayoutMkLst>
            <pc:docMk/>
            <pc:sldMasterMk cId="222897732" sldId="2147483970"/>
            <pc:sldLayoutMk cId="2024636817" sldId="2147483971"/>
          </pc:sldLayoutMkLst>
        </pc:sldLayoutChg>
        <pc:sldLayoutChg chg="add mod replId">
          <pc:chgData name="Sabina Masih (2015962)" userId="S::2015962@student.uwtsd.ac.uk::2f40da68-98dd-4ef1-a20b-9b6e4960cd4f" providerId="AD" clId="Web-{7BF9D063-A7AD-4039-9917-C95CEDEAD1A7}" dt="2023-02-01T19:26:36.916" v="452"/>
          <pc:sldLayoutMkLst>
            <pc:docMk/>
            <pc:sldMasterMk cId="222897732" sldId="2147483970"/>
            <pc:sldLayoutMk cId="2465688570" sldId="2147483972"/>
          </pc:sldLayoutMkLst>
        </pc:sldLayoutChg>
        <pc:sldLayoutChg chg="add mod replId">
          <pc:chgData name="Sabina Masih (2015962)" userId="S::2015962@student.uwtsd.ac.uk::2f40da68-98dd-4ef1-a20b-9b6e4960cd4f" providerId="AD" clId="Web-{7BF9D063-A7AD-4039-9917-C95CEDEAD1A7}" dt="2023-02-01T19:26:36.916" v="452"/>
          <pc:sldLayoutMkLst>
            <pc:docMk/>
            <pc:sldMasterMk cId="222897732" sldId="2147483970"/>
            <pc:sldLayoutMk cId="2402902933" sldId="2147483973"/>
          </pc:sldLayoutMkLst>
        </pc:sldLayoutChg>
        <pc:sldLayoutChg chg="add mod replId">
          <pc:chgData name="Sabina Masih (2015962)" userId="S::2015962@student.uwtsd.ac.uk::2f40da68-98dd-4ef1-a20b-9b6e4960cd4f" providerId="AD" clId="Web-{7BF9D063-A7AD-4039-9917-C95CEDEAD1A7}" dt="2023-02-01T19:26:36.916" v="452"/>
          <pc:sldLayoutMkLst>
            <pc:docMk/>
            <pc:sldMasterMk cId="222897732" sldId="2147483970"/>
            <pc:sldLayoutMk cId="2803500558" sldId="2147483974"/>
          </pc:sldLayoutMkLst>
        </pc:sldLayoutChg>
        <pc:sldLayoutChg chg="add mod replId">
          <pc:chgData name="Sabina Masih (2015962)" userId="S::2015962@student.uwtsd.ac.uk::2f40da68-98dd-4ef1-a20b-9b6e4960cd4f" providerId="AD" clId="Web-{7BF9D063-A7AD-4039-9917-C95CEDEAD1A7}" dt="2023-02-01T19:26:36.916" v="452"/>
          <pc:sldLayoutMkLst>
            <pc:docMk/>
            <pc:sldMasterMk cId="222897732" sldId="2147483970"/>
            <pc:sldLayoutMk cId="3711524787" sldId="2147483975"/>
          </pc:sldLayoutMkLst>
        </pc:sldLayoutChg>
        <pc:sldLayoutChg chg="add mod replId">
          <pc:chgData name="Sabina Masih (2015962)" userId="S::2015962@student.uwtsd.ac.uk::2f40da68-98dd-4ef1-a20b-9b6e4960cd4f" providerId="AD" clId="Web-{7BF9D063-A7AD-4039-9917-C95CEDEAD1A7}" dt="2023-02-01T19:26:36.916" v="452"/>
          <pc:sldLayoutMkLst>
            <pc:docMk/>
            <pc:sldMasterMk cId="222897732" sldId="2147483970"/>
            <pc:sldLayoutMk cId="1314725945" sldId="2147483976"/>
          </pc:sldLayoutMkLst>
        </pc:sldLayoutChg>
        <pc:sldLayoutChg chg="add mod replId">
          <pc:chgData name="Sabina Masih (2015962)" userId="S::2015962@student.uwtsd.ac.uk::2f40da68-98dd-4ef1-a20b-9b6e4960cd4f" providerId="AD" clId="Web-{7BF9D063-A7AD-4039-9917-C95CEDEAD1A7}" dt="2023-02-01T19:26:36.916" v="452"/>
          <pc:sldLayoutMkLst>
            <pc:docMk/>
            <pc:sldMasterMk cId="222897732" sldId="2147483970"/>
            <pc:sldLayoutMk cId="2667948939" sldId="2147483977"/>
          </pc:sldLayoutMkLst>
        </pc:sldLayoutChg>
        <pc:sldLayoutChg chg="add mod replId">
          <pc:chgData name="Sabina Masih (2015962)" userId="S::2015962@student.uwtsd.ac.uk::2f40da68-98dd-4ef1-a20b-9b6e4960cd4f" providerId="AD" clId="Web-{7BF9D063-A7AD-4039-9917-C95CEDEAD1A7}" dt="2023-02-01T19:26:36.916" v="452"/>
          <pc:sldLayoutMkLst>
            <pc:docMk/>
            <pc:sldMasterMk cId="222897732" sldId="2147483970"/>
            <pc:sldLayoutMk cId="2123536617" sldId="2147483978"/>
          </pc:sldLayoutMkLst>
        </pc:sldLayoutChg>
        <pc:sldLayoutChg chg="add mod replId">
          <pc:chgData name="Sabina Masih (2015962)" userId="S::2015962@student.uwtsd.ac.uk::2f40da68-98dd-4ef1-a20b-9b6e4960cd4f" providerId="AD" clId="Web-{7BF9D063-A7AD-4039-9917-C95CEDEAD1A7}" dt="2023-02-01T19:26:36.916" v="452"/>
          <pc:sldLayoutMkLst>
            <pc:docMk/>
            <pc:sldMasterMk cId="222897732" sldId="2147483970"/>
            <pc:sldLayoutMk cId="2192886239" sldId="2147483979"/>
          </pc:sldLayoutMkLst>
        </pc:sldLayoutChg>
        <pc:sldLayoutChg chg="add mod replId">
          <pc:chgData name="Sabina Masih (2015962)" userId="S::2015962@student.uwtsd.ac.uk::2f40da68-98dd-4ef1-a20b-9b6e4960cd4f" providerId="AD" clId="Web-{7BF9D063-A7AD-4039-9917-C95CEDEAD1A7}" dt="2023-02-01T19:26:36.916" v="452"/>
          <pc:sldLayoutMkLst>
            <pc:docMk/>
            <pc:sldMasterMk cId="222897732" sldId="2147483970"/>
            <pc:sldLayoutMk cId="3362613747" sldId="2147483980"/>
          </pc:sldLayoutMkLst>
        </pc:sldLayoutChg>
        <pc:sldLayoutChg chg="add mod replId">
          <pc:chgData name="Sabina Masih (2015962)" userId="S::2015962@student.uwtsd.ac.uk::2f40da68-98dd-4ef1-a20b-9b6e4960cd4f" providerId="AD" clId="Web-{7BF9D063-A7AD-4039-9917-C95CEDEAD1A7}" dt="2023-02-01T19:26:36.916" v="452"/>
          <pc:sldLayoutMkLst>
            <pc:docMk/>
            <pc:sldMasterMk cId="222897732" sldId="2147483970"/>
            <pc:sldLayoutMk cId="691368653" sldId="2147483981"/>
          </pc:sldLayoutMkLst>
        </pc:sldLayoutChg>
        <pc:sldLayoutChg chg="add mod replId">
          <pc:chgData name="Sabina Masih (2015962)" userId="S::2015962@student.uwtsd.ac.uk::2f40da68-98dd-4ef1-a20b-9b6e4960cd4f" providerId="AD" clId="Web-{7BF9D063-A7AD-4039-9917-C95CEDEAD1A7}" dt="2023-02-01T19:26:36.916" v="452"/>
          <pc:sldLayoutMkLst>
            <pc:docMk/>
            <pc:sldMasterMk cId="222897732" sldId="2147483970"/>
            <pc:sldLayoutMk cId="138182419" sldId="2147483982"/>
          </pc:sldLayoutMkLst>
        </pc:sldLayoutChg>
        <pc:sldLayoutChg chg="add mod replId">
          <pc:chgData name="Sabina Masih (2015962)" userId="S::2015962@student.uwtsd.ac.uk::2f40da68-98dd-4ef1-a20b-9b6e4960cd4f" providerId="AD" clId="Web-{7BF9D063-A7AD-4039-9917-C95CEDEAD1A7}" dt="2023-02-01T19:26:36.916" v="452"/>
          <pc:sldLayoutMkLst>
            <pc:docMk/>
            <pc:sldMasterMk cId="222897732" sldId="2147483970"/>
            <pc:sldLayoutMk cId="1940155870" sldId="2147483983"/>
          </pc:sldLayoutMkLst>
        </pc:sldLayoutChg>
        <pc:sldLayoutChg chg="add mod replId">
          <pc:chgData name="Sabina Masih (2015962)" userId="S::2015962@student.uwtsd.ac.uk::2f40da68-98dd-4ef1-a20b-9b6e4960cd4f" providerId="AD" clId="Web-{7BF9D063-A7AD-4039-9917-C95CEDEAD1A7}" dt="2023-02-01T19:26:36.916" v="452"/>
          <pc:sldLayoutMkLst>
            <pc:docMk/>
            <pc:sldMasterMk cId="222897732" sldId="2147483970"/>
            <pc:sldLayoutMk cId="3770306898" sldId="2147483984"/>
          </pc:sldLayoutMkLst>
        </pc:sldLayoutChg>
        <pc:sldLayoutChg chg="add mod replId">
          <pc:chgData name="Sabina Masih (2015962)" userId="S::2015962@student.uwtsd.ac.uk::2f40da68-98dd-4ef1-a20b-9b6e4960cd4f" providerId="AD" clId="Web-{7BF9D063-A7AD-4039-9917-C95CEDEAD1A7}" dt="2023-02-01T19:26:36.916" v="452"/>
          <pc:sldLayoutMkLst>
            <pc:docMk/>
            <pc:sldMasterMk cId="222897732" sldId="2147483970"/>
            <pc:sldLayoutMk cId="3787311520" sldId="2147483985"/>
          </pc:sldLayoutMkLst>
        </pc:sldLayoutChg>
        <pc:sldLayoutChg chg="add mod replId">
          <pc:chgData name="Sabina Masih (2015962)" userId="S::2015962@student.uwtsd.ac.uk::2f40da68-98dd-4ef1-a20b-9b6e4960cd4f" providerId="AD" clId="Web-{7BF9D063-A7AD-4039-9917-C95CEDEAD1A7}" dt="2023-02-01T19:26:36.916" v="452"/>
          <pc:sldLayoutMkLst>
            <pc:docMk/>
            <pc:sldMasterMk cId="222897732" sldId="2147483970"/>
            <pc:sldLayoutMk cId="236804329" sldId="2147483986"/>
          </pc:sldLayoutMkLst>
        </pc:sldLayoutChg>
      </pc:sldMasterChg>
    </pc:docChg>
  </pc:docChgLst>
  <pc:docChgLst>
    <pc:chgData name="Sabina Masih (2015962)" userId="S::2015962@student.uwtsd.ac.uk::2f40da68-98dd-4ef1-a20b-9b6e4960cd4f" providerId="AD" clId="Web-{C1C4439E-6FB9-3B40-B305-1560242BC903}"/>
    <pc:docChg chg="modSld">
      <pc:chgData name="Sabina Masih (2015962)" userId="S::2015962@student.uwtsd.ac.uk::2f40da68-98dd-4ef1-a20b-9b6e4960cd4f" providerId="AD" clId="Web-{C1C4439E-6FB9-3B40-B305-1560242BC903}" dt="2023-03-02T10:14:21.637" v="2" actId="20577"/>
      <pc:docMkLst>
        <pc:docMk/>
      </pc:docMkLst>
      <pc:sldChg chg="modSp">
        <pc:chgData name="Sabina Masih (2015962)" userId="S::2015962@student.uwtsd.ac.uk::2f40da68-98dd-4ef1-a20b-9b6e4960cd4f" providerId="AD" clId="Web-{C1C4439E-6FB9-3B40-B305-1560242BC903}" dt="2023-03-02T10:14:21.637" v="2" actId="20577"/>
        <pc:sldMkLst>
          <pc:docMk/>
          <pc:sldMk cId="3932499603" sldId="258"/>
        </pc:sldMkLst>
        <pc:spChg chg="mod">
          <ac:chgData name="Sabina Masih (2015962)" userId="S::2015962@student.uwtsd.ac.uk::2f40da68-98dd-4ef1-a20b-9b6e4960cd4f" providerId="AD" clId="Web-{C1C4439E-6FB9-3B40-B305-1560242BC903}" dt="2023-03-02T10:14:21.637" v="2" actId="20577"/>
          <ac:spMkLst>
            <pc:docMk/>
            <pc:sldMk cId="3932499603" sldId="258"/>
            <ac:spMk id="3" creationId="{6DE67D22-3A0A-B848-9E39-6D04D37663E2}"/>
          </ac:spMkLst>
        </pc:spChg>
      </pc:sldChg>
    </pc:docChg>
  </pc:docChgLst>
  <pc:docChgLst>
    <pc:chgData name="Joanne Davies (Yr Athrofa)" userId="7d35233f-6d70-4aad-b960-8c083fbd221c" providerId="ADAL" clId="{FDDB3505-880C-4FE6-91C9-DD3A3AEC5FDE}"/>
    <pc:docChg chg="undo custSel modSld sldOrd">
      <pc:chgData name="Joanne Davies (Yr Athrofa)" userId="7d35233f-6d70-4aad-b960-8c083fbd221c" providerId="ADAL" clId="{FDDB3505-880C-4FE6-91C9-DD3A3AEC5FDE}" dt="2023-03-02T12:40:41.850" v="26"/>
      <pc:docMkLst>
        <pc:docMk/>
      </pc:docMkLst>
      <pc:sldChg chg="ord">
        <pc:chgData name="Joanne Davies (Yr Athrofa)" userId="7d35233f-6d70-4aad-b960-8c083fbd221c" providerId="ADAL" clId="{FDDB3505-880C-4FE6-91C9-DD3A3AEC5FDE}" dt="2023-03-02T12:38:33.398" v="25"/>
        <pc:sldMkLst>
          <pc:docMk/>
          <pc:sldMk cId="2019498380" sldId="257"/>
        </pc:sldMkLst>
      </pc:sldChg>
      <pc:sldChg chg="modSp mod">
        <pc:chgData name="Joanne Davies (Yr Athrofa)" userId="7d35233f-6d70-4aad-b960-8c083fbd221c" providerId="ADAL" clId="{FDDB3505-880C-4FE6-91C9-DD3A3AEC5FDE}" dt="2023-03-02T12:37:49.279" v="23" actId="20577"/>
        <pc:sldMkLst>
          <pc:docMk/>
          <pc:sldMk cId="4174767477" sldId="264"/>
        </pc:sldMkLst>
        <pc:spChg chg="mod">
          <ac:chgData name="Joanne Davies (Yr Athrofa)" userId="7d35233f-6d70-4aad-b960-8c083fbd221c" providerId="ADAL" clId="{FDDB3505-880C-4FE6-91C9-DD3A3AEC5FDE}" dt="2023-03-02T12:37:49.279" v="23" actId="20577"/>
          <ac:spMkLst>
            <pc:docMk/>
            <pc:sldMk cId="4174767477" sldId="264"/>
            <ac:spMk id="4" creationId="{B8A57596-2E11-8D2A-E8DC-8421FDC5B135}"/>
          </ac:spMkLst>
        </pc:spChg>
      </pc:sldChg>
      <pc:sldChg chg="modSp mod">
        <pc:chgData name="Joanne Davies (Yr Athrofa)" userId="7d35233f-6d70-4aad-b960-8c083fbd221c" providerId="ADAL" clId="{FDDB3505-880C-4FE6-91C9-DD3A3AEC5FDE}" dt="2023-03-02T12:36:21.124" v="17" actId="20577"/>
        <pc:sldMkLst>
          <pc:docMk/>
          <pc:sldMk cId="511333798" sldId="268"/>
        </pc:sldMkLst>
        <pc:spChg chg="mod">
          <ac:chgData name="Joanne Davies (Yr Athrofa)" userId="7d35233f-6d70-4aad-b960-8c083fbd221c" providerId="ADAL" clId="{FDDB3505-880C-4FE6-91C9-DD3A3AEC5FDE}" dt="2023-03-02T12:36:21.124" v="17" actId="20577"/>
          <ac:spMkLst>
            <pc:docMk/>
            <pc:sldMk cId="511333798" sldId="268"/>
            <ac:spMk id="3" creationId="{AECACB88-88A3-BD3C-7523-564BB74158A1}"/>
          </ac:spMkLst>
        </pc:spChg>
      </pc:sldChg>
      <pc:sldChg chg="modSp mod addCm">
        <pc:chgData name="Joanne Davies (Yr Athrofa)" userId="7d35233f-6d70-4aad-b960-8c083fbd221c" providerId="ADAL" clId="{FDDB3505-880C-4FE6-91C9-DD3A3AEC5FDE}" dt="2023-03-02T12:10:49.949" v="7"/>
        <pc:sldMkLst>
          <pc:docMk/>
          <pc:sldMk cId="4174518226" sldId="273"/>
        </pc:sldMkLst>
        <pc:spChg chg="mod">
          <ac:chgData name="Joanne Davies (Yr Athrofa)" userId="7d35233f-6d70-4aad-b960-8c083fbd221c" providerId="ADAL" clId="{FDDB3505-880C-4FE6-91C9-DD3A3AEC5FDE}" dt="2023-03-02T12:09:13.196" v="6" actId="13926"/>
          <ac:spMkLst>
            <pc:docMk/>
            <pc:sldMk cId="4174518226" sldId="273"/>
            <ac:spMk id="3" creationId="{1AD80DF2-7337-0CA1-6755-535FCC95E3A9}"/>
          </ac:spMkLst>
        </pc:spChg>
      </pc:sldChg>
      <pc:sldChg chg="modSp mod addCm">
        <pc:chgData name="Joanne Davies (Yr Athrofa)" userId="7d35233f-6d70-4aad-b960-8c083fbd221c" providerId="ADAL" clId="{FDDB3505-880C-4FE6-91C9-DD3A3AEC5FDE}" dt="2023-03-02T12:40:41.850" v="26"/>
        <pc:sldMkLst>
          <pc:docMk/>
          <pc:sldMk cId="2690835512" sldId="274"/>
        </pc:sldMkLst>
        <pc:spChg chg="mod">
          <ac:chgData name="Joanne Davies (Yr Athrofa)" userId="7d35233f-6d70-4aad-b960-8c083fbd221c" providerId="ADAL" clId="{FDDB3505-880C-4FE6-91C9-DD3A3AEC5FDE}" dt="2023-03-02T12:11:11.885" v="8" actId="13926"/>
          <ac:spMkLst>
            <pc:docMk/>
            <pc:sldMk cId="2690835512" sldId="274"/>
            <ac:spMk id="3" creationId="{B683A066-5B48-8AFD-DD01-1FB208D27ECD}"/>
          </ac:spMkLst>
        </pc:spChg>
      </pc:sldChg>
      <pc:sldChg chg="modSp mod addCm">
        <pc:chgData name="Joanne Davies (Yr Athrofa)" userId="7d35233f-6d70-4aad-b960-8c083fbd221c" providerId="ADAL" clId="{FDDB3505-880C-4FE6-91C9-DD3A3AEC5FDE}" dt="2023-03-02T11:58:06.003" v="1"/>
        <pc:sldMkLst>
          <pc:docMk/>
          <pc:sldMk cId="1515090640" sldId="275"/>
        </pc:sldMkLst>
        <pc:spChg chg="mod">
          <ac:chgData name="Joanne Davies (Yr Athrofa)" userId="7d35233f-6d70-4aad-b960-8c083fbd221c" providerId="ADAL" clId="{FDDB3505-880C-4FE6-91C9-DD3A3AEC5FDE}" dt="2023-03-02T11:57:19.673" v="0" actId="13926"/>
          <ac:spMkLst>
            <pc:docMk/>
            <pc:sldMk cId="1515090640" sldId="275"/>
            <ac:spMk id="3" creationId="{010CA43A-3E1E-B424-F9DB-8F909C40ADEB}"/>
          </ac:spMkLst>
        </pc:spChg>
      </pc:sldChg>
      <pc:sldChg chg="modSp mod addCm modCm">
        <pc:chgData name="Joanne Davies (Yr Athrofa)" userId="7d35233f-6d70-4aad-b960-8c083fbd221c" providerId="ADAL" clId="{FDDB3505-880C-4FE6-91C9-DD3A3AEC5FDE}" dt="2023-03-02T12:37:23.551" v="22" actId="20577"/>
        <pc:sldMkLst>
          <pc:docMk/>
          <pc:sldMk cId="3874097302" sldId="279"/>
        </pc:sldMkLst>
        <pc:spChg chg="mod">
          <ac:chgData name="Joanne Davies (Yr Athrofa)" userId="7d35233f-6d70-4aad-b960-8c083fbd221c" providerId="ADAL" clId="{FDDB3505-880C-4FE6-91C9-DD3A3AEC5FDE}" dt="2023-03-02T12:37:23.551" v="22" actId="20577"/>
          <ac:spMkLst>
            <pc:docMk/>
            <pc:sldMk cId="3874097302" sldId="279"/>
            <ac:spMk id="22" creationId="{BDD7B6A4-5F7F-EDEE-D93E-6B33EBF40AF8}"/>
          </ac:spMkLst>
        </pc:spChg>
      </pc:sldChg>
      <pc:sldChg chg="modSp mod">
        <pc:chgData name="Joanne Davies (Yr Athrofa)" userId="7d35233f-6d70-4aad-b960-8c083fbd221c" providerId="ADAL" clId="{FDDB3505-880C-4FE6-91C9-DD3A3AEC5FDE}" dt="2023-03-02T12:37:16.268" v="21" actId="20577"/>
        <pc:sldMkLst>
          <pc:docMk/>
          <pc:sldMk cId="3918287716" sldId="280"/>
        </pc:sldMkLst>
        <pc:spChg chg="mod">
          <ac:chgData name="Joanne Davies (Yr Athrofa)" userId="7d35233f-6d70-4aad-b960-8c083fbd221c" providerId="ADAL" clId="{FDDB3505-880C-4FE6-91C9-DD3A3AEC5FDE}" dt="2023-03-02T12:37:16.268" v="21" actId="20577"/>
          <ac:spMkLst>
            <pc:docMk/>
            <pc:sldMk cId="3918287716" sldId="280"/>
            <ac:spMk id="5" creationId="{315FA54C-B4B6-3B49-8CDA-76337B04D08B}"/>
          </ac:spMkLst>
        </pc:spChg>
      </pc:sldChg>
    </pc:docChg>
  </pc:docChgLst>
  <pc:docChgLst>
    <pc:chgData name="Sabina Masih (2015962)" userId="S::2015962@student.uwtsd.ac.uk::2f40da68-98dd-4ef1-a20b-9b6e4960cd4f" providerId="AD" clId="Web-{6249B6B4-774D-72D8-D8D1-C004F7235169}"/>
    <pc:docChg chg="addSld delSld modSld">
      <pc:chgData name="Sabina Masih (2015962)" userId="S::2015962@student.uwtsd.ac.uk::2f40da68-98dd-4ef1-a20b-9b6e4960cd4f" providerId="AD" clId="Web-{6249B6B4-774D-72D8-D8D1-C004F7235169}" dt="2023-03-01T19:36:00.916" v="2603" actId="1076"/>
      <pc:docMkLst>
        <pc:docMk/>
      </pc:docMkLst>
      <pc:sldChg chg="addSp delSp modSp">
        <pc:chgData name="Sabina Masih (2015962)" userId="S::2015962@student.uwtsd.ac.uk::2f40da68-98dd-4ef1-a20b-9b6e4960cd4f" providerId="AD" clId="Web-{6249B6B4-774D-72D8-D8D1-C004F7235169}" dt="2023-03-01T14:00:47.500" v="541" actId="20577"/>
        <pc:sldMkLst>
          <pc:docMk/>
          <pc:sldMk cId="2019498380" sldId="257"/>
        </pc:sldMkLst>
        <pc:spChg chg="mod">
          <ac:chgData name="Sabina Masih (2015962)" userId="S::2015962@student.uwtsd.ac.uk::2f40da68-98dd-4ef1-a20b-9b6e4960cd4f" providerId="AD" clId="Web-{6249B6B4-774D-72D8-D8D1-C004F7235169}" dt="2023-03-01T14:00:47.500" v="541" actId="20577"/>
          <ac:spMkLst>
            <pc:docMk/>
            <pc:sldMk cId="2019498380" sldId="257"/>
            <ac:spMk id="4" creationId="{8C2062F1-9532-73A3-E571-FEF4CBC62E68}"/>
          </ac:spMkLst>
        </pc:spChg>
        <pc:spChg chg="add mod">
          <ac:chgData name="Sabina Masih (2015962)" userId="S::2015962@student.uwtsd.ac.uk::2f40da68-98dd-4ef1-a20b-9b6e4960cd4f" providerId="AD" clId="Web-{6249B6B4-774D-72D8-D8D1-C004F7235169}" dt="2023-03-01T14:00:41.266" v="534" actId="20577"/>
          <ac:spMkLst>
            <pc:docMk/>
            <pc:sldMk cId="2019498380" sldId="257"/>
            <ac:spMk id="20" creationId="{4A1F9D14-C307-E7B2-5155-017B297623BD}"/>
          </ac:spMkLst>
        </pc:spChg>
        <pc:graphicFrameChg chg="add del mod modGraphic">
          <ac:chgData name="Sabina Masih (2015962)" userId="S::2015962@student.uwtsd.ac.uk::2f40da68-98dd-4ef1-a20b-9b6e4960cd4f" providerId="AD" clId="Web-{6249B6B4-774D-72D8-D8D1-C004F7235169}" dt="2023-03-01T12:55:06.057" v="11"/>
          <ac:graphicFrameMkLst>
            <pc:docMk/>
            <pc:sldMk cId="2019498380" sldId="257"/>
            <ac:graphicFrameMk id="5" creationId="{AE04BCD0-F235-ADF2-373F-EA0D294FB934}"/>
          </ac:graphicFrameMkLst>
        </pc:graphicFrameChg>
        <pc:graphicFrameChg chg="add del mod modGraphic">
          <ac:chgData name="Sabina Masih (2015962)" userId="S::2015962@student.uwtsd.ac.uk::2f40da68-98dd-4ef1-a20b-9b6e4960cd4f" providerId="AD" clId="Web-{6249B6B4-774D-72D8-D8D1-C004F7235169}" dt="2023-03-01T12:55:24.807" v="13"/>
          <ac:graphicFrameMkLst>
            <pc:docMk/>
            <pc:sldMk cId="2019498380" sldId="257"/>
            <ac:graphicFrameMk id="12" creationId="{3670B228-BF4D-FF6A-8698-1213DFFD3678}"/>
          </ac:graphicFrameMkLst>
        </pc:graphicFrameChg>
      </pc:sldChg>
      <pc:sldChg chg="modSp">
        <pc:chgData name="Sabina Masih (2015962)" userId="S::2015962@student.uwtsd.ac.uk::2f40da68-98dd-4ef1-a20b-9b6e4960cd4f" providerId="AD" clId="Web-{6249B6B4-774D-72D8-D8D1-C004F7235169}" dt="2023-03-01T19:32:25.178" v="2589" actId="20577"/>
        <pc:sldMkLst>
          <pc:docMk/>
          <pc:sldMk cId="3932499603" sldId="258"/>
        </pc:sldMkLst>
        <pc:spChg chg="mod">
          <ac:chgData name="Sabina Masih (2015962)" userId="S::2015962@student.uwtsd.ac.uk::2f40da68-98dd-4ef1-a20b-9b6e4960cd4f" providerId="AD" clId="Web-{6249B6B4-774D-72D8-D8D1-C004F7235169}" dt="2023-03-01T19:32:25.178" v="2589" actId="20577"/>
          <ac:spMkLst>
            <pc:docMk/>
            <pc:sldMk cId="3932499603" sldId="258"/>
            <ac:spMk id="3" creationId="{6DE67D22-3A0A-B848-9E39-6D04D37663E2}"/>
          </ac:spMkLst>
        </pc:spChg>
      </pc:sldChg>
      <pc:sldChg chg="addSp modSp">
        <pc:chgData name="Sabina Masih (2015962)" userId="S::2015962@student.uwtsd.ac.uk::2f40da68-98dd-4ef1-a20b-9b6e4960cd4f" providerId="AD" clId="Web-{6249B6B4-774D-72D8-D8D1-C004F7235169}" dt="2023-03-01T13:57:53.793" v="486" actId="20577"/>
        <pc:sldMkLst>
          <pc:docMk/>
          <pc:sldMk cId="2515721471" sldId="260"/>
        </pc:sldMkLst>
        <pc:spChg chg="add mod">
          <ac:chgData name="Sabina Masih (2015962)" userId="S::2015962@student.uwtsd.ac.uk::2f40da68-98dd-4ef1-a20b-9b6e4960cd4f" providerId="AD" clId="Web-{6249B6B4-774D-72D8-D8D1-C004F7235169}" dt="2023-03-01T13:57:53.793" v="486" actId="20577"/>
          <ac:spMkLst>
            <pc:docMk/>
            <pc:sldMk cId="2515721471" sldId="260"/>
            <ac:spMk id="4" creationId="{EEB7EA5D-355F-3DA0-9821-5E88600ECCC9}"/>
          </ac:spMkLst>
        </pc:spChg>
      </pc:sldChg>
      <pc:sldChg chg="addSp modSp">
        <pc:chgData name="Sabina Masih (2015962)" userId="S::2015962@student.uwtsd.ac.uk::2f40da68-98dd-4ef1-a20b-9b6e4960cd4f" providerId="AD" clId="Web-{6249B6B4-774D-72D8-D8D1-C004F7235169}" dt="2023-03-01T14:00:20.703" v="527" actId="20577"/>
        <pc:sldMkLst>
          <pc:docMk/>
          <pc:sldMk cId="3464134839" sldId="261"/>
        </pc:sldMkLst>
        <pc:spChg chg="add mod">
          <ac:chgData name="Sabina Masih (2015962)" userId="S::2015962@student.uwtsd.ac.uk::2f40da68-98dd-4ef1-a20b-9b6e4960cd4f" providerId="AD" clId="Web-{6249B6B4-774D-72D8-D8D1-C004F7235169}" dt="2023-03-01T14:00:20.703" v="527" actId="20577"/>
          <ac:spMkLst>
            <pc:docMk/>
            <pc:sldMk cId="3464134839" sldId="261"/>
            <ac:spMk id="13" creationId="{40D1554E-2144-9085-4536-9E183CA77434}"/>
          </ac:spMkLst>
        </pc:spChg>
      </pc:sldChg>
      <pc:sldChg chg="modNotes">
        <pc:chgData name="Sabina Masih (2015962)" userId="S::2015962@student.uwtsd.ac.uk::2f40da68-98dd-4ef1-a20b-9b6e4960cd4f" providerId="AD" clId="Web-{6249B6B4-774D-72D8-D8D1-C004F7235169}" dt="2023-03-01T18:13:20.103" v="2050"/>
        <pc:sldMkLst>
          <pc:docMk/>
          <pc:sldMk cId="3140731471" sldId="262"/>
        </pc:sldMkLst>
      </pc:sldChg>
      <pc:sldChg chg="addSp modSp">
        <pc:chgData name="Sabina Masih (2015962)" userId="S::2015962@student.uwtsd.ac.uk::2f40da68-98dd-4ef1-a20b-9b6e4960cd4f" providerId="AD" clId="Web-{6249B6B4-774D-72D8-D8D1-C004F7235169}" dt="2023-03-01T19:31:49.380" v="2586" actId="20577"/>
        <pc:sldMkLst>
          <pc:docMk/>
          <pc:sldMk cId="585533490" sldId="263"/>
        </pc:sldMkLst>
        <pc:spChg chg="mod">
          <ac:chgData name="Sabina Masih (2015962)" userId="S::2015962@student.uwtsd.ac.uk::2f40da68-98dd-4ef1-a20b-9b6e4960cd4f" providerId="AD" clId="Web-{6249B6B4-774D-72D8-D8D1-C004F7235169}" dt="2023-03-01T17:49:05.372" v="1862" actId="20577"/>
          <ac:spMkLst>
            <pc:docMk/>
            <pc:sldMk cId="585533490" sldId="263"/>
            <ac:spMk id="2" creationId="{386212E4-0AD0-D555-D418-9325A8A00453}"/>
          </ac:spMkLst>
        </pc:spChg>
        <pc:spChg chg="add mod">
          <ac:chgData name="Sabina Masih (2015962)" userId="S::2015962@student.uwtsd.ac.uk::2f40da68-98dd-4ef1-a20b-9b6e4960cd4f" providerId="AD" clId="Web-{6249B6B4-774D-72D8-D8D1-C004F7235169}" dt="2023-03-01T19:31:49.380" v="2586" actId="20577"/>
          <ac:spMkLst>
            <pc:docMk/>
            <pc:sldMk cId="585533490" sldId="263"/>
            <ac:spMk id="18" creationId="{97B92817-5478-AE20-35E5-C005A6016C91}"/>
          </ac:spMkLst>
        </pc:spChg>
        <pc:graphicFrameChg chg="modGraphic">
          <ac:chgData name="Sabina Masih (2015962)" userId="S::2015962@student.uwtsd.ac.uk::2f40da68-98dd-4ef1-a20b-9b6e4960cd4f" providerId="AD" clId="Web-{6249B6B4-774D-72D8-D8D1-C004F7235169}" dt="2023-03-01T17:51:02.077" v="1879" actId="20577"/>
          <ac:graphicFrameMkLst>
            <pc:docMk/>
            <pc:sldMk cId="585533490" sldId="263"/>
            <ac:graphicFrameMk id="28" creationId="{0C08B3ED-D531-7ABB-B6BB-F17F94F77D9D}"/>
          </ac:graphicFrameMkLst>
        </pc:graphicFrameChg>
      </pc:sldChg>
      <pc:sldChg chg="addSp modSp">
        <pc:chgData name="Sabina Masih (2015962)" userId="S::2015962@student.uwtsd.ac.uk::2f40da68-98dd-4ef1-a20b-9b6e4960cd4f" providerId="AD" clId="Web-{6249B6B4-774D-72D8-D8D1-C004F7235169}" dt="2023-03-01T17:44:40.226" v="1851" actId="20577"/>
        <pc:sldMkLst>
          <pc:docMk/>
          <pc:sldMk cId="4174767477" sldId="264"/>
        </pc:sldMkLst>
        <pc:spChg chg="mod">
          <ac:chgData name="Sabina Masih (2015962)" userId="S::2015962@student.uwtsd.ac.uk::2f40da68-98dd-4ef1-a20b-9b6e4960cd4f" providerId="AD" clId="Web-{6249B6B4-774D-72D8-D8D1-C004F7235169}" dt="2023-03-01T17:44:40.226" v="1851" actId="20577"/>
          <ac:spMkLst>
            <pc:docMk/>
            <pc:sldMk cId="4174767477" sldId="264"/>
            <ac:spMk id="3" creationId="{E7B3D8AD-E654-9B09-0AD3-95EEA046FFC1}"/>
          </ac:spMkLst>
        </pc:spChg>
        <pc:spChg chg="add mod">
          <ac:chgData name="Sabina Masih (2015962)" userId="S::2015962@student.uwtsd.ac.uk::2f40da68-98dd-4ef1-a20b-9b6e4960cd4f" providerId="AD" clId="Web-{6249B6B4-774D-72D8-D8D1-C004F7235169}" dt="2023-03-01T13:58:23.356" v="497" actId="20577"/>
          <ac:spMkLst>
            <pc:docMk/>
            <pc:sldMk cId="4174767477" sldId="264"/>
            <ac:spMk id="4" creationId="{B8A57596-2E11-8D2A-E8DC-8421FDC5B135}"/>
          </ac:spMkLst>
        </pc:spChg>
      </pc:sldChg>
      <pc:sldChg chg="addSp modSp">
        <pc:chgData name="Sabina Masih (2015962)" userId="S::2015962@student.uwtsd.ac.uk::2f40da68-98dd-4ef1-a20b-9b6e4960cd4f" providerId="AD" clId="Web-{6249B6B4-774D-72D8-D8D1-C004F7235169}" dt="2023-03-01T19:30:07.097" v="2583" actId="20577"/>
        <pc:sldMkLst>
          <pc:docMk/>
          <pc:sldMk cId="2872553090" sldId="265"/>
        </pc:sldMkLst>
        <pc:spChg chg="add mod">
          <ac:chgData name="Sabina Masih (2015962)" userId="S::2015962@student.uwtsd.ac.uk::2f40da68-98dd-4ef1-a20b-9b6e4960cd4f" providerId="AD" clId="Web-{6249B6B4-774D-72D8-D8D1-C004F7235169}" dt="2023-03-01T19:30:07.097" v="2583" actId="20577"/>
          <ac:spMkLst>
            <pc:docMk/>
            <pc:sldMk cId="2872553090" sldId="265"/>
            <ac:spMk id="17" creationId="{660EC935-BD54-4CBC-DC3A-297029287FF0}"/>
          </ac:spMkLst>
        </pc:spChg>
      </pc:sldChg>
      <pc:sldChg chg="addSp delSp modSp">
        <pc:chgData name="Sabina Masih (2015962)" userId="S::2015962@student.uwtsd.ac.uk::2f40da68-98dd-4ef1-a20b-9b6e4960cd4f" providerId="AD" clId="Web-{6249B6B4-774D-72D8-D8D1-C004F7235169}" dt="2023-03-01T15:41:09.864" v="1058"/>
        <pc:sldMkLst>
          <pc:docMk/>
          <pc:sldMk cId="3042806298" sldId="266"/>
        </pc:sldMkLst>
        <pc:spChg chg="del mod">
          <ac:chgData name="Sabina Masih (2015962)" userId="S::2015962@student.uwtsd.ac.uk::2f40da68-98dd-4ef1-a20b-9b6e4960cd4f" providerId="AD" clId="Web-{6249B6B4-774D-72D8-D8D1-C004F7235169}" dt="2023-03-01T15:41:09.864" v="1058"/>
          <ac:spMkLst>
            <pc:docMk/>
            <pc:sldMk cId="3042806298" sldId="266"/>
            <ac:spMk id="3" creationId="{67BA3B47-435E-AAF7-43E5-26A2E1257F84}"/>
          </ac:spMkLst>
        </pc:spChg>
        <pc:spChg chg="add">
          <ac:chgData name="Sabina Masih (2015962)" userId="S::2015962@student.uwtsd.ac.uk::2f40da68-98dd-4ef1-a20b-9b6e4960cd4f" providerId="AD" clId="Web-{6249B6B4-774D-72D8-D8D1-C004F7235169}" dt="2023-03-01T13:59:26.139" v="508"/>
          <ac:spMkLst>
            <pc:docMk/>
            <pc:sldMk cId="3042806298" sldId="266"/>
            <ac:spMk id="18" creationId="{EEF0B1CC-F918-2BC3-D770-082B4E573A7E}"/>
          </ac:spMkLst>
        </pc:spChg>
        <pc:spChg chg="add mod">
          <ac:chgData name="Sabina Masih (2015962)" userId="S::2015962@student.uwtsd.ac.uk::2f40da68-98dd-4ef1-a20b-9b6e4960cd4f" providerId="AD" clId="Web-{6249B6B4-774D-72D8-D8D1-C004F7235169}" dt="2023-03-01T13:59:52.421" v="517" actId="20577"/>
          <ac:spMkLst>
            <pc:docMk/>
            <pc:sldMk cId="3042806298" sldId="266"/>
            <ac:spMk id="19" creationId="{7075CF8C-7390-2B42-593E-CE61E460C846}"/>
          </ac:spMkLst>
        </pc:spChg>
        <pc:graphicFrameChg chg="add del mod modGraphic">
          <ac:chgData name="Sabina Masih (2015962)" userId="S::2015962@student.uwtsd.ac.uk::2f40da68-98dd-4ef1-a20b-9b6e4960cd4f" providerId="AD" clId="Web-{6249B6B4-774D-72D8-D8D1-C004F7235169}" dt="2023-03-01T12:50:30.862" v="7"/>
          <ac:graphicFrameMkLst>
            <pc:docMk/>
            <pc:sldMk cId="3042806298" sldId="266"/>
            <ac:graphicFrameMk id="4" creationId="{E65EA805-EA61-D832-B126-A7585EA1AA04}"/>
          </ac:graphicFrameMkLst>
        </pc:graphicFrameChg>
        <pc:graphicFrameChg chg="add del mod modGraphic">
          <ac:chgData name="Sabina Masih (2015962)" userId="S::2015962@student.uwtsd.ac.uk::2f40da68-98dd-4ef1-a20b-9b6e4960cd4f" providerId="AD" clId="Web-{6249B6B4-774D-72D8-D8D1-C004F7235169}" dt="2023-03-01T12:51:46.364" v="9"/>
          <ac:graphicFrameMkLst>
            <pc:docMk/>
            <pc:sldMk cId="3042806298" sldId="266"/>
            <ac:graphicFrameMk id="11" creationId="{F110CEAF-4388-7E65-1E74-99D830332B89}"/>
          </ac:graphicFrameMkLst>
        </pc:graphicFrameChg>
        <pc:graphicFrameChg chg="add">
          <ac:chgData name="Sabina Masih (2015962)" userId="S::2015962@student.uwtsd.ac.uk::2f40da68-98dd-4ef1-a20b-9b6e4960cd4f" providerId="AD" clId="Web-{6249B6B4-774D-72D8-D8D1-C004F7235169}" dt="2023-03-01T15:41:09.864" v="1058"/>
          <ac:graphicFrameMkLst>
            <pc:docMk/>
            <pc:sldMk cId="3042806298" sldId="266"/>
            <ac:graphicFrameMk id="21" creationId="{E99CFCC0-0FD9-3413-E278-400B44ACFD4F}"/>
          </ac:graphicFrameMkLst>
        </pc:graphicFrameChg>
      </pc:sldChg>
      <pc:sldChg chg="addSp delSp modSp">
        <pc:chgData name="Sabina Masih (2015962)" userId="S::2015962@student.uwtsd.ac.uk::2f40da68-98dd-4ef1-a20b-9b6e4960cd4f" providerId="AD" clId="Web-{6249B6B4-774D-72D8-D8D1-C004F7235169}" dt="2023-03-01T19:25:01.825" v="2582" actId="20577"/>
        <pc:sldMkLst>
          <pc:docMk/>
          <pc:sldMk cId="511333798" sldId="268"/>
        </pc:sldMkLst>
        <pc:spChg chg="add del mod">
          <ac:chgData name="Sabina Masih (2015962)" userId="S::2015962@student.uwtsd.ac.uk::2f40da68-98dd-4ef1-a20b-9b6e4960cd4f" providerId="AD" clId="Web-{6249B6B4-774D-72D8-D8D1-C004F7235169}" dt="2023-03-01T19:25:01.825" v="2582" actId="20577"/>
          <ac:spMkLst>
            <pc:docMk/>
            <pc:sldMk cId="511333798" sldId="268"/>
            <ac:spMk id="3" creationId="{AECACB88-88A3-BD3C-7523-564BB74158A1}"/>
          </ac:spMkLst>
        </pc:spChg>
        <pc:spChg chg="add del mod">
          <ac:chgData name="Sabina Masih (2015962)" userId="S::2015962@student.uwtsd.ac.uk::2f40da68-98dd-4ef1-a20b-9b6e4960cd4f" providerId="AD" clId="Web-{6249B6B4-774D-72D8-D8D1-C004F7235169}" dt="2023-03-01T17:26:38.906" v="1743"/>
          <ac:spMkLst>
            <pc:docMk/>
            <pc:sldMk cId="511333798" sldId="268"/>
            <ac:spMk id="5" creationId="{DA80E749-E33B-BA32-B4AE-46FEF6DDAC2D}"/>
          </ac:spMkLst>
        </pc:spChg>
      </pc:sldChg>
      <pc:sldChg chg="addSp delSp modSp mod setBg">
        <pc:chgData name="Sabina Masih (2015962)" userId="S::2015962@student.uwtsd.ac.uk::2f40da68-98dd-4ef1-a20b-9b6e4960cd4f" providerId="AD" clId="Web-{6249B6B4-774D-72D8-D8D1-C004F7235169}" dt="2023-03-01T17:44:08.788" v="1849" actId="1076"/>
        <pc:sldMkLst>
          <pc:docMk/>
          <pc:sldMk cId="3039664256" sldId="269"/>
        </pc:sldMkLst>
        <pc:spChg chg="mod">
          <ac:chgData name="Sabina Masih (2015962)" userId="S::2015962@student.uwtsd.ac.uk::2f40da68-98dd-4ef1-a20b-9b6e4960cd4f" providerId="AD" clId="Web-{6249B6B4-774D-72D8-D8D1-C004F7235169}" dt="2023-03-01T15:32:26.963" v="923"/>
          <ac:spMkLst>
            <pc:docMk/>
            <pc:sldMk cId="3039664256" sldId="269"/>
            <ac:spMk id="2" creationId="{82A92628-2575-E946-5441-7092DAC6D337}"/>
          </ac:spMkLst>
        </pc:spChg>
        <pc:spChg chg="add del mod">
          <ac:chgData name="Sabina Masih (2015962)" userId="S::2015962@student.uwtsd.ac.uk::2f40da68-98dd-4ef1-a20b-9b6e4960cd4f" providerId="AD" clId="Web-{6249B6B4-774D-72D8-D8D1-C004F7235169}" dt="2023-03-01T15:32:26.963" v="923"/>
          <ac:spMkLst>
            <pc:docMk/>
            <pc:sldMk cId="3039664256" sldId="269"/>
            <ac:spMk id="3" creationId="{66604642-78A6-3893-C574-886CE88B599A}"/>
          </ac:spMkLst>
        </pc:spChg>
        <pc:spChg chg="add del">
          <ac:chgData name="Sabina Masih (2015962)" userId="S::2015962@student.uwtsd.ac.uk::2f40da68-98dd-4ef1-a20b-9b6e4960cd4f" providerId="AD" clId="Web-{6249B6B4-774D-72D8-D8D1-C004F7235169}" dt="2023-03-01T15:30:58.024" v="914"/>
          <ac:spMkLst>
            <pc:docMk/>
            <pc:sldMk cId="3039664256" sldId="269"/>
            <ac:spMk id="9" creationId="{A3D9AEEE-1CCD-43C0-BA3E-16D60A6E23C0}"/>
          </ac:spMkLst>
        </pc:spChg>
        <pc:spChg chg="add del">
          <ac:chgData name="Sabina Masih (2015962)" userId="S::2015962@student.uwtsd.ac.uk::2f40da68-98dd-4ef1-a20b-9b6e4960cd4f" providerId="AD" clId="Web-{6249B6B4-774D-72D8-D8D1-C004F7235169}" dt="2023-03-01T15:30:58.024" v="914"/>
          <ac:spMkLst>
            <pc:docMk/>
            <pc:sldMk cId="3039664256" sldId="269"/>
            <ac:spMk id="11" creationId="{60F880A6-33D3-4EEC-A780-B73559B9F24C}"/>
          </ac:spMkLst>
        </pc:spChg>
        <pc:spChg chg="add del">
          <ac:chgData name="Sabina Masih (2015962)" userId="S::2015962@student.uwtsd.ac.uk::2f40da68-98dd-4ef1-a20b-9b6e4960cd4f" providerId="AD" clId="Web-{6249B6B4-774D-72D8-D8D1-C004F7235169}" dt="2023-03-01T15:30:58.024" v="914"/>
          <ac:spMkLst>
            <pc:docMk/>
            <pc:sldMk cId="3039664256" sldId="269"/>
            <ac:spMk id="13" creationId="{2C6246ED-0535-4496-A8F6-1E80CC4EB853}"/>
          </ac:spMkLst>
        </pc:spChg>
        <pc:spChg chg="add del">
          <ac:chgData name="Sabina Masih (2015962)" userId="S::2015962@student.uwtsd.ac.uk::2f40da68-98dd-4ef1-a20b-9b6e4960cd4f" providerId="AD" clId="Web-{6249B6B4-774D-72D8-D8D1-C004F7235169}" dt="2023-03-01T15:31:37.072" v="916"/>
          <ac:spMkLst>
            <pc:docMk/>
            <pc:sldMk cId="3039664256" sldId="269"/>
            <ac:spMk id="15" creationId="{F966DD2F-FBF5-41CE-A3F4-565352D95DC3}"/>
          </ac:spMkLst>
        </pc:spChg>
        <pc:spChg chg="add del">
          <ac:chgData name="Sabina Masih (2015962)" userId="S::2015962@student.uwtsd.ac.uk::2f40da68-98dd-4ef1-a20b-9b6e4960cd4f" providerId="AD" clId="Web-{6249B6B4-774D-72D8-D8D1-C004F7235169}" dt="2023-03-01T15:31:37.072" v="916"/>
          <ac:spMkLst>
            <pc:docMk/>
            <pc:sldMk cId="3039664256" sldId="269"/>
            <ac:spMk id="16" creationId="{F46FCE2B-F2D2-466E-B0AA-8E341DB4981E}"/>
          </ac:spMkLst>
        </pc:spChg>
        <pc:spChg chg="add del">
          <ac:chgData name="Sabina Masih (2015962)" userId="S::2015962@student.uwtsd.ac.uk::2f40da68-98dd-4ef1-a20b-9b6e4960cd4f" providerId="AD" clId="Web-{6249B6B4-774D-72D8-D8D1-C004F7235169}" dt="2023-03-01T15:31:37.072" v="916"/>
          <ac:spMkLst>
            <pc:docMk/>
            <pc:sldMk cId="3039664256" sldId="269"/>
            <ac:spMk id="17" creationId="{2BD31C98-199A-4722-A1A5-4393A43E740B}"/>
          </ac:spMkLst>
        </pc:spChg>
        <pc:spChg chg="add del">
          <ac:chgData name="Sabina Masih (2015962)" userId="S::2015962@student.uwtsd.ac.uk::2f40da68-98dd-4ef1-a20b-9b6e4960cd4f" providerId="AD" clId="Web-{6249B6B4-774D-72D8-D8D1-C004F7235169}" dt="2023-03-01T15:31:44.275" v="918"/>
          <ac:spMkLst>
            <pc:docMk/>
            <pc:sldMk cId="3039664256" sldId="269"/>
            <ac:spMk id="20" creationId="{175CD74B-9CE8-4F20-A3E4-A22A7F036042}"/>
          </ac:spMkLst>
        </pc:spChg>
        <pc:spChg chg="add del">
          <ac:chgData name="Sabina Masih (2015962)" userId="S::2015962@student.uwtsd.ac.uk::2f40da68-98dd-4ef1-a20b-9b6e4960cd4f" providerId="AD" clId="Web-{6249B6B4-774D-72D8-D8D1-C004F7235169}" dt="2023-03-01T15:31:44.275" v="918"/>
          <ac:spMkLst>
            <pc:docMk/>
            <pc:sldMk cId="3039664256" sldId="269"/>
            <ac:spMk id="21" creationId="{99C44665-BECF-4482-A00C-E4BE2A87DC7B}"/>
          </ac:spMkLst>
        </pc:spChg>
        <pc:spChg chg="add del">
          <ac:chgData name="Sabina Masih (2015962)" userId="S::2015962@student.uwtsd.ac.uk::2f40da68-98dd-4ef1-a20b-9b6e4960cd4f" providerId="AD" clId="Web-{6249B6B4-774D-72D8-D8D1-C004F7235169}" dt="2023-03-01T15:31:44.275" v="918"/>
          <ac:spMkLst>
            <pc:docMk/>
            <pc:sldMk cId="3039664256" sldId="269"/>
            <ac:spMk id="22" creationId="{20398C1D-D011-4BA8-AC81-E829677B87FF}"/>
          </ac:spMkLst>
        </pc:spChg>
        <pc:spChg chg="add del">
          <ac:chgData name="Sabina Masih (2015962)" userId="S::2015962@student.uwtsd.ac.uk::2f40da68-98dd-4ef1-a20b-9b6e4960cd4f" providerId="AD" clId="Web-{6249B6B4-774D-72D8-D8D1-C004F7235169}" dt="2023-03-01T15:32:14.447" v="920"/>
          <ac:spMkLst>
            <pc:docMk/>
            <pc:sldMk cId="3039664256" sldId="269"/>
            <ac:spMk id="25" creationId="{A3D9AEEE-1CCD-43C0-BA3E-16D60A6E23C0}"/>
          </ac:spMkLst>
        </pc:spChg>
        <pc:spChg chg="add del">
          <ac:chgData name="Sabina Masih (2015962)" userId="S::2015962@student.uwtsd.ac.uk::2f40da68-98dd-4ef1-a20b-9b6e4960cd4f" providerId="AD" clId="Web-{6249B6B4-774D-72D8-D8D1-C004F7235169}" dt="2023-03-01T15:32:14.447" v="920"/>
          <ac:spMkLst>
            <pc:docMk/>
            <pc:sldMk cId="3039664256" sldId="269"/>
            <ac:spMk id="26" creationId="{60F880A6-33D3-4EEC-A780-B73559B9F24C}"/>
          </ac:spMkLst>
        </pc:spChg>
        <pc:spChg chg="add del">
          <ac:chgData name="Sabina Masih (2015962)" userId="S::2015962@student.uwtsd.ac.uk::2f40da68-98dd-4ef1-a20b-9b6e4960cd4f" providerId="AD" clId="Web-{6249B6B4-774D-72D8-D8D1-C004F7235169}" dt="2023-03-01T15:32:14.447" v="920"/>
          <ac:spMkLst>
            <pc:docMk/>
            <pc:sldMk cId="3039664256" sldId="269"/>
            <ac:spMk id="27" creationId="{2C6246ED-0535-4496-A8F6-1E80CC4EB853}"/>
          </ac:spMkLst>
        </pc:spChg>
        <pc:spChg chg="add">
          <ac:chgData name="Sabina Masih (2015962)" userId="S::2015962@student.uwtsd.ac.uk::2f40da68-98dd-4ef1-a20b-9b6e4960cd4f" providerId="AD" clId="Web-{6249B6B4-774D-72D8-D8D1-C004F7235169}" dt="2023-03-01T15:32:26.963" v="923"/>
          <ac:spMkLst>
            <pc:docMk/>
            <pc:sldMk cId="3039664256" sldId="269"/>
            <ac:spMk id="32" creationId="{F966DD2F-FBF5-41CE-A3F4-565352D95DC3}"/>
          </ac:spMkLst>
        </pc:spChg>
        <pc:spChg chg="add">
          <ac:chgData name="Sabina Masih (2015962)" userId="S::2015962@student.uwtsd.ac.uk::2f40da68-98dd-4ef1-a20b-9b6e4960cd4f" providerId="AD" clId="Web-{6249B6B4-774D-72D8-D8D1-C004F7235169}" dt="2023-03-01T15:32:26.963" v="923"/>
          <ac:spMkLst>
            <pc:docMk/>
            <pc:sldMk cId="3039664256" sldId="269"/>
            <ac:spMk id="33" creationId="{F46FCE2B-F2D2-466E-B0AA-8E341DB4981E}"/>
          </ac:spMkLst>
        </pc:spChg>
        <pc:spChg chg="add">
          <ac:chgData name="Sabina Masih (2015962)" userId="S::2015962@student.uwtsd.ac.uk::2f40da68-98dd-4ef1-a20b-9b6e4960cd4f" providerId="AD" clId="Web-{6249B6B4-774D-72D8-D8D1-C004F7235169}" dt="2023-03-01T15:32:26.963" v="923"/>
          <ac:spMkLst>
            <pc:docMk/>
            <pc:sldMk cId="3039664256" sldId="269"/>
            <ac:spMk id="34" creationId="{2BD31C98-199A-4722-A1A5-4393A43E740B}"/>
          </ac:spMkLst>
        </pc:spChg>
        <pc:spChg chg="add mod">
          <ac:chgData name="Sabina Masih (2015962)" userId="S::2015962@student.uwtsd.ac.uk::2f40da68-98dd-4ef1-a20b-9b6e4960cd4f" providerId="AD" clId="Web-{6249B6B4-774D-72D8-D8D1-C004F7235169}" dt="2023-03-01T17:43:44.772" v="1848" actId="20577"/>
          <ac:spMkLst>
            <pc:docMk/>
            <pc:sldMk cId="3039664256" sldId="269"/>
            <ac:spMk id="45" creationId="{F07F14AE-8D7E-545C-57F7-5C5271AF1B57}"/>
          </ac:spMkLst>
        </pc:spChg>
        <pc:graphicFrameChg chg="add del mod modGraphic">
          <ac:chgData name="Sabina Masih (2015962)" userId="S::2015962@student.uwtsd.ac.uk::2f40da68-98dd-4ef1-a20b-9b6e4960cd4f" providerId="AD" clId="Web-{6249B6B4-774D-72D8-D8D1-C004F7235169}" dt="2023-03-01T15:30:38.055" v="912"/>
          <ac:graphicFrameMkLst>
            <pc:docMk/>
            <pc:sldMk cId="3039664256" sldId="269"/>
            <ac:graphicFrameMk id="4" creationId="{C40274C7-AE97-430E-DAEC-516A581FD8CD}"/>
          </ac:graphicFrameMkLst>
        </pc:graphicFrameChg>
        <pc:graphicFrameChg chg="add del">
          <ac:chgData name="Sabina Masih (2015962)" userId="S::2015962@student.uwtsd.ac.uk::2f40da68-98dd-4ef1-a20b-9b6e4960cd4f" providerId="AD" clId="Web-{6249B6B4-774D-72D8-D8D1-C004F7235169}" dt="2023-03-01T15:30:58.024" v="914"/>
          <ac:graphicFrameMkLst>
            <pc:docMk/>
            <pc:sldMk cId="3039664256" sldId="269"/>
            <ac:graphicFrameMk id="5" creationId="{727A530B-3BE8-2E40-45F6-10E43FDFCEB9}"/>
          </ac:graphicFrameMkLst>
        </pc:graphicFrameChg>
        <pc:graphicFrameChg chg="add del">
          <ac:chgData name="Sabina Masih (2015962)" userId="S::2015962@student.uwtsd.ac.uk::2f40da68-98dd-4ef1-a20b-9b6e4960cd4f" providerId="AD" clId="Web-{6249B6B4-774D-72D8-D8D1-C004F7235169}" dt="2023-03-01T15:31:37.072" v="916"/>
          <ac:graphicFrameMkLst>
            <pc:docMk/>
            <pc:sldMk cId="3039664256" sldId="269"/>
            <ac:graphicFrameMk id="18" creationId="{7DA4719F-021C-E2EB-3A6A-C41933C9D78F}"/>
          </ac:graphicFrameMkLst>
        </pc:graphicFrameChg>
        <pc:graphicFrameChg chg="add del">
          <ac:chgData name="Sabina Masih (2015962)" userId="S::2015962@student.uwtsd.ac.uk::2f40da68-98dd-4ef1-a20b-9b6e4960cd4f" providerId="AD" clId="Web-{6249B6B4-774D-72D8-D8D1-C004F7235169}" dt="2023-03-01T15:31:44.275" v="918"/>
          <ac:graphicFrameMkLst>
            <pc:docMk/>
            <pc:sldMk cId="3039664256" sldId="269"/>
            <ac:graphicFrameMk id="23" creationId="{0500AC7C-3789-DCCD-CA3F-C5BFAE7C8667}"/>
          </ac:graphicFrameMkLst>
        </pc:graphicFrameChg>
        <pc:graphicFrameChg chg="add del">
          <ac:chgData name="Sabina Masih (2015962)" userId="S::2015962@student.uwtsd.ac.uk::2f40da68-98dd-4ef1-a20b-9b6e4960cd4f" providerId="AD" clId="Web-{6249B6B4-774D-72D8-D8D1-C004F7235169}" dt="2023-03-01T15:32:14.447" v="920"/>
          <ac:graphicFrameMkLst>
            <pc:docMk/>
            <pc:sldMk cId="3039664256" sldId="269"/>
            <ac:graphicFrameMk id="28" creationId="{727A530B-3BE8-2E40-45F6-10E43FDFCEB9}"/>
          </ac:graphicFrameMkLst>
        </pc:graphicFrameChg>
        <pc:graphicFrameChg chg="add del">
          <ac:chgData name="Sabina Masih (2015962)" userId="S::2015962@student.uwtsd.ac.uk::2f40da68-98dd-4ef1-a20b-9b6e4960cd4f" providerId="AD" clId="Web-{6249B6B4-774D-72D8-D8D1-C004F7235169}" dt="2023-03-01T15:32:26.948" v="922"/>
          <ac:graphicFrameMkLst>
            <pc:docMk/>
            <pc:sldMk cId="3039664256" sldId="269"/>
            <ac:graphicFrameMk id="30" creationId="{9E4F2A6E-054B-A7C1-A405-A930A750A6ED}"/>
          </ac:graphicFrameMkLst>
        </pc:graphicFrameChg>
        <pc:graphicFrameChg chg="add mod modGraphic">
          <ac:chgData name="Sabina Masih (2015962)" userId="S::2015962@student.uwtsd.ac.uk::2f40da68-98dd-4ef1-a20b-9b6e4960cd4f" providerId="AD" clId="Web-{6249B6B4-774D-72D8-D8D1-C004F7235169}" dt="2023-03-01T17:44:08.788" v="1849" actId="1076"/>
          <ac:graphicFrameMkLst>
            <pc:docMk/>
            <pc:sldMk cId="3039664256" sldId="269"/>
            <ac:graphicFrameMk id="35" creationId="{7DA4719F-021C-E2EB-3A6A-C41933C9D78F}"/>
          </ac:graphicFrameMkLst>
        </pc:graphicFrameChg>
        <pc:picChg chg="add del mod">
          <ac:chgData name="Sabina Masih (2015962)" userId="S::2015962@student.uwtsd.ac.uk::2f40da68-98dd-4ef1-a20b-9b6e4960cd4f" providerId="AD" clId="Web-{6249B6B4-774D-72D8-D8D1-C004F7235169}" dt="2023-03-01T17:42:38.175" v="1830"/>
          <ac:picMkLst>
            <pc:docMk/>
            <pc:sldMk cId="3039664256" sldId="269"/>
            <ac:picMk id="56" creationId="{87C79974-07BF-4897-6A0A-198BB412F9B1}"/>
          </ac:picMkLst>
        </pc:picChg>
      </pc:sldChg>
      <pc:sldChg chg="addSp modSp mod setBg">
        <pc:chgData name="Sabina Masih (2015962)" userId="S::2015962@student.uwtsd.ac.uk::2f40da68-98dd-4ef1-a20b-9b6e4960cd4f" providerId="AD" clId="Web-{6249B6B4-774D-72D8-D8D1-C004F7235169}" dt="2023-03-01T17:05:37.929" v="1574" actId="20577"/>
        <pc:sldMkLst>
          <pc:docMk/>
          <pc:sldMk cId="958942839" sldId="270"/>
        </pc:sldMkLst>
        <pc:spChg chg="mod">
          <ac:chgData name="Sabina Masih (2015962)" userId="S::2015962@student.uwtsd.ac.uk::2f40da68-98dd-4ef1-a20b-9b6e4960cd4f" providerId="AD" clId="Web-{6249B6B4-774D-72D8-D8D1-C004F7235169}" dt="2023-03-01T17:05:37.929" v="1574" actId="20577"/>
          <ac:spMkLst>
            <pc:docMk/>
            <pc:sldMk cId="958942839" sldId="270"/>
            <ac:spMk id="2" creationId="{5C1F2570-6059-B911-6888-A4E48268F71D}"/>
          </ac:spMkLst>
        </pc:spChg>
        <pc:spChg chg="mod ord">
          <ac:chgData name="Sabina Masih (2015962)" userId="S::2015962@student.uwtsd.ac.uk::2f40da68-98dd-4ef1-a20b-9b6e4960cd4f" providerId="AD" clId="Web-{6249B6B4-774D-72D8-D8D1-C004F7235169}" dt="2023-03-01T16:42:47.622" v="1303"/>
          <ac:spMkLst>
            <pc:docMk/>
            <pc:sldMk cId="958942839" sldId="270"/>
            <ac:spMk id="3" creationId="{B1C6DE64-23BB-A550-361E-B30CF232B994}"/>
          </ac:spMkLst>
        </pc:spChg>
        <pc:spChg chg="add mod">
          <ac:chgData name="Sabina Masih (2015962)" userId="S::2015962@student.uwtsd.ac.uk::2f40da68-98dd-4ef1-a20b-9b6e4960cd4f" providerId="AD" clId="Web-{6249B6B4-774D-72D8-D8D1-C004F7235169}" dt="2023-03-01T16:48:16.941" v="1315" actId="20577"/>
          <ac:spMkLst>
            <pc:docMk/>
            <pc:sldMk cId="958942839" sldId="270"/>
            <ac:spMk id="5" creationId="{3FA486A4-B1FD-3784-1C9B-24DC22EBFE42}"/>
          </ac:spMkLst>
        </pc:spChg>
        <pc:spChg chg="add">
          <ac:chgData name="Sabina Masih (2015962)" userId="S::2015962@student.uwtsd.ac.uk::2f40da68-98dd-4ef1-a20b-9b6e4960cd4f" providerId="AD" clId="Web-{6249B6B4-774D-72D8-D8D1-C004F7235169}" dt="2023-03-01T16:42:47.622" v="1303"/>
          <ac:spMkLst>
            <pc:docMk/>
            <pc:sldMk cId="958942839" sldId="270"/>
            <ac:spMk id="9" creationId="{1A44C337-3893-4B29-A265-B1329150B6AA}"/>
          </ac:spMkLst>
        </pc:spChg>
        <pc:spChg chg="add">
          <ac:chgData name="Sabina Masih (2015962)" userId="S::2015962@student.uwtsd.ac.uk::2f40da68-98dd-4ef1-a20b-9b6e4960cd4f" providerId="AD" clId="Web-{6249B6B4-774D-72D8-D8D1-C004F7235169}" dt="2023-03-01T16:42:47.622" v="1303"/>
          <ac:spMkLst>
            <pc:docMk/>
            <pc:sldMk cId="958942839" sldId="270"/>
            <ac:spMk id="39" creationId="{AA5CD610-ED7C-4CED-A9A1-174432C88AF8}"/>
          </ac:spMkLst>
        </pc:spChg>
        <pc:spChg chg="add">
          <ac:chgData name="Sabina Masih (2015962)" userId="S::2015962@student.uwtsd.ac.uk::2f40da68-98dd-4ef1-a20b-9b6e4960cd4f" providerId="AD" clId="Web-{6249B6B4-774D-72D8-D8D1-C004F7235169}" dt="2023-03-01T16:42:47.622" v="1303"/>
          <ac:spMkLst>
            <pc:docMk/>
            <pc:sldMk cId="958942839" sldId="270"/>
            <ac:spMk id="41" creationId="{0C4379BF-8C7A-480A-BC36-DA55D92A9356}"/>
          </ac:spMkLst>
        </pc:spChg>
        <pc:grpChg chg="add">
          <ac:chgData name="Sabina Masih (2015962)" userId="S::2015962@student.uwtsd.ac.uk::2f40da68-98dd-4ef1-a20b-9b6e4960cd4f" providerId="AD" clId="Web-{6249B6B4-774D-72D8-D8D1-C004F7235169}" dt="2023-03-01T16:42:47.622" v="1303"/>
          <ac:grpSpMkLst>
            <pc:docMk/>
            <pc:sldMk cId="958942839" sldId="270"/>
            <ac:grpSpMk id="11" creationId="{81E0B358-1267-4844-8B3D-B7A279B4175A}"/>
          </ac:grpSpMkLst>
        </pc:grpChg>
        <pc:grpChg chg="add">
          <ac:chgData name="Sabina Masih (2015962)" userId="S::2015962@student.uwtsd.ac.uk::2f40da68-98dd-4ef1-a20b-9b6e4960cd4f" providerId="AD" clId="Web-{6249B6B4-774D-72D8-D8D1-C004F7235169}" dt="2023-03-01T16:42:47.622" v="1303"/>
          <ac:grpSpMkLst>
            <pc:docMk/>
            <pc:sldMk cId="958942839" sldId="270"/>
            <ac:grpSpMk id="25" creationId="{AF44CA9C-80E8-44E1-A79C-D6EBFC73BCA0}"/>
          </ac:grpSpMkLst>
        </pc:grpChg>
        <pc:picChg chg="add mod">
          <ac:chgData name="Sabina Masih (2015962)" userId="S::2015962@student.uwtsd.ac.uk::2f40da68-98dd-4ef1-a20b-9b6e4960cd4f" providerId="AD" clId="Web-{6249B6B4-774D-72D8-D8D1-C004F7235169}" dt="2023-03-01T16:42:47.622" v="1303"/>
          <ac:picMkLst>
            <pc:docMk/>
            <pc:sldMk cId="958942839" sldId="270"/>
            <ac:picMk id="4" creationId="{9A3D591E-6197-08A4-A6DB-4970BA59DA51}"/>
          </ac:picMkLst>
        </pc:picChg>
      </pc:sldChg>
      <pc:sldChg chg="addSp modSp mod setBg">
        <pc:chgData name="Sabina Masih (2015962)" userId="S::2015962@student.uwtsd.ac.uk::2f40da68-98dd-4ef1-a20b-9b6e4960cd4f" providerId="AD" clId="Web-{6249B6B4-774D-72D8-D8D1-C004F7235169}" dt="2023-03-01T17:20:21.977" v="1598" actId="20577"/>
        <pc:sldMkLst>
          <pc:docMk/>
          <pc:sldMk cId="1074188926" sldId="271"/>
        </pc:sldMkLst>
        <pc:spChg chg="mod">
          <ac:chgData name="Sabina Masih (2015962)" userId="S::2015962@student.uwtsd.ac.uk::2f40da68-98dd-4ef1-a20b-9b6e4960cd4f" providerId="AD" clId="Web-{6249B6B4-774D-72D8-D8D1-C004F7235169}" dt="2023-03-01T17:18:51.976" v="1581"/>
          <ac:spMkLst>
            <pc:docMk/>
            <pc:sldMk cId="1074188926" sldId="271"/>
            <ac:spMk id="2" creationId="{0272CF69-D421-F716-4E04-09B780611477}"/>
          </ac:spMkLst>
        </pc:spChg>
        <pc:spChg chg="mod ord">
          <ac:chgData name="Sabina Masih (2015962)" userId="S::2015962@student.uwtsd.ac.uk::2f40da68-98dd-4ef1-a20b-9b6e4960cd4f" providerId="AD" clId="Web-{6249B6B4-774D-72D8-D8D1-C004F7235169}" dt="2023-03-01T17:19:43.102" v="1591" actId="1076"/>
          <ac:spMkLst>
            <pc:docMk/>
            <pc:sldMk cId="1074188926" sldId="271"/>
            <ac:spMk id="3" creationId="{0448FC3D-C382-447D-99C8-9681873EECA4}"/>
          </ac:spMkLst>
        </pc:spChg>
        <pc:spChg chg="add mod">
          <ac:chgData name="Sabina Masih (2015962)" userId="S::2015962@student.uwtsd.ac.uk::2f40da68-98dd-4ef1-a20b-9b6e4960cd4f" providerId="AD" clId="Web-{6249B6B4-774D-72D8-D8D1-C004F7235169}" dt="2023-03-01T17:20:21.977" v="1598" actId="20577"/>
          <ac:spMkLst>
            <pc:docMk/>
            <pc:sldMk cId="1074188926" sldId="271"/>
            <ac:spMk id="5" creationId="{0C31A4CF-DA5F-0E0C-2C93-E5C3E811E171}"/>
          </ac:spMkLst>
        </pc:spChg>
        <pc:spChg chg="add">
          <ac:chgData name="Sabina Masih (2015962)" userId="S::2015962@student.uwtsd.ac.uk::2f40da68-98dd-4ef1-a20b-9b6e4960cd4f" providerId="AD" clId="Web-{6249B6B4-774D-72D8-D8D1-C004F7235169}" dt="2023-03-01T17:18:51.976" v="1581"/>
          <ac:spMkLst>
            <pc:docMk/>
            <pc:sldMk cId="1074188926" sldId="271"/>
            <ac:spMk id="9" creationId="{F7E42047-F7E7-4687-BBE0-D4BDC8E77BB1}"/>
          </ac:spMkLst>
        </pc:spChg>
        <pc:spChg chg="add">
          <ac:chgData name="Sabina Masih (2015962)" userId="S::2015962@student.uwtsd.ac.uk::2f40da68-98dd-4ef1-a20b-9b6e4960cd4f" providerId="AD" clId="Web-{6249B6B4-774D-72D8-D8D1-C004F7235169}" dt="2023-03-01T17:18:51.976" v="1581"/>
          <ac:spMkLst>
            <pc:docMk/>
            <pc:sldMk cId="1074188926" sldId="271"/>
            <ac:spMk id="39" creationId="{2C509E7A-337A-4664-BEC2-03F9BCA0A463}"/>
          </ac:spMkLst>
        </pc:spChg>
        <pc:spChg chg="add">
          <ac:chgData name="Sabina Masih (2015962)" userId="S::2015962@student.uwtsd.ac.uk::2f40da68-98dd-4ef1-a20b-9b6e4960cd4f" providerId="AD" clId="Web-{6249B6B4-774D-72D8-D8D1-C004F7235169}" dt="2023-03-01T17:18:51.976" v="1581"/>
          <ac:spMkLst>
            <pc:docMk/>
            <pc:sldMk cId="1074188926" sldId="271"/>
            <ac:spMk id="41" creationId="{D9AB99AB-E300-4B19-97C3-9A12EA3C7BDA}"/>
          </ac:spMkLst>
        </pc:spChg>
        <pc:grpChg chg="add">
          <ac:chgData name="Sabina Masih (2015962)" userId="S::2015962@student.uwtsd.ac.uk::2f40da68-98dd-4ef1-a20b-9b6e4960cd4f" providerId="AD" clId="Web-{6249B6B4-774D-72D8-D8D1-C004F7235169}" dt="2023-03-01T17:18:51.976" v="1581"/>
          <ac:grpSpMkLst>
            <pc:docMk/>
            <pc:sldMk cId="1074188926" sldId="271"/>
            <ac:grpSpMk id="11" creationId="{8D6F839A-C8D9-4FBC-8EFD-9E56D12F4CD0}"/>
          </ac:grpSpMkLst>
        </pc:grpChg>
        <pc:grpChg chg="add">
          <ac:chgData name="Sabina Masih (2015962)" userId="S::2015962@student.uwtsd.ac.uk::2f40da68-98dd-4ef1-a20b-9b6e4960cd4f" providerId="AD" clId="Web-{6249B6B4-774D-72D8-D8D1-C004F7235169}" dt="2023-03-01T17:18:51.976" v="1581"/>
          <ac:grpSpMkLst>
            <pc:docMk/>
            <pc:sldMk cId="1074188926" sldId="271"/>
            <ac:grpSpMk id="25" creationId="{70EDA856-A216-4EEC-9AB6-A59FFC703612}"/>
          </ac:grpSpMkLst>
        </pc:grpChg>
        <pc:picChg chg="add mod">
          <ac:chgData name="Sabina Masih (2015962)" userId="S::2015962@student.uwtsd.ac.uk::2f40da68-98dd-4ef1-a20b-9b6e4960cd4f" providerId="AD" clId="Web-{6249B6B4-774D-72D8-D8D1-C004F7235169}" dt="2023-03-01T17:18:51.976" v="1581"/>
          <ac:picMkLst>
            <pc:docMk/>
            <pc:sldMk cId="1074188926" sldId="271"/>
            <ac:picMk id="4" creationId="{DE5BED30-5EED-C46A-A37E-047E6DEE41BC}"/>
          </ac:picMkLst>
        </pc:picChg>
      </pc:sldChg>
      <pc:sldChg chg="addSp delSp modSp">
        <pc:chgData name="Sabina Masih (2015962)" userId="S::2015962@student.uwtsd.ac.uk::2f40da68-98dd-4ef1-a20b-9b6e4960cd4f" providerId="AD" clId="Web-{6249B6B4-774D-72D8-D8D1-C004F7235169}" dt="2023-03-01T13:57:41.699" v="485" actId="1076"/>
        <pc:sldMkLst>
          <pc:docMk/>
          <pc:sldMk cId="4117277176" sldId="272"/>
        </pc:sldMkLst>
        <pc:spChg chg="mod">
          <ac:chgData name="Sabina Masih (2015962)" userId="S::2015962@student.uwtsd.ac.uk::2f40da68-98dd-4ef1-a20b-9b6e4960cd4f" providerId="AD" clId="Web-{6249B6B4-774D-72D8-D8D1-C004F7235169}" dt="2023-03-01T12:49:02.251" v="5"/>
          <ac:spMkLst>
            <pc:docMk/>
            <pc:sldMk cId="4117277176" sldId="272"/>
            <ac:spMk id="2" creationId="{E34FBE58-8C52-8070-A455-48C26FC60A94}"/>
          </ac:spMkLst>
        </pc:spChg>
        <pc:spChg chg="del">
          <ac:chgData name="Sabina Masih (2015962)" userId="S::2015962@student.uwtsd.ac.uk::2f40da68-98dd-4ef1-a20b-9b6e4960cd4f" providerId="AD" clId="Web-{6249B6B4-774D-72D8-D8D1-C004F7235169}" dt="2023-03-01T12:49:02.251" v="5"/>
          <ac:spMkLst>
            <pc:docMk/>
            <pc:sldMk cId="4117277176" sldId="272"/>
            <ac:spMk id="5" creationId="{DF539BAC-B22C-AD9D-BBF1-970299F644F9}"/>
          </ac:spMkLst>
        </pc:spChg>
        <pc:spChg chg="del">
          <ac:chgData name="Sabina Masih (2015962)" userId="S::2015962@student.uwtsd.ac.uk::2f40da68-98dd-4ef1-a20b-9b6e4960cd4f" providerId="AD" clId="Web-{6249B6B4-774D-72D8-D8D1-C004F7235169}" dt="2023-03-01T12:49:02.251" v="5"/>
          <ac:spMkLst>
            <pc:docMk/>
            <pc:sldMk cId="4117277176" sldId="272"/>
            <ac:spMk id="17" creationId="{19FE08D8-CEA0-461E-870A-02CD15D9B9D2}"/>
          </ac:spMkLst>
        </pc:spChg>
        <pc:spChg chg="add">
          <ac:chgData name="Sabina Masih (2015962)" userId="S::2015962@student.uwtsd.ac.uk::2f40da68-98dd-4ef1-a20b-9b6e4960cd4f" providerId="AD" clId="Web-{6249B6B4-774D-72D8-D8D1-C004F7235169}" dt="2023-03-01T13:56:48.119" v="465"/>
          <ac:spMkLst>
            <pc:docMk/>
            <pc:sldMk cId="4117277176" sldId="272"/>
            <ac:spMk id="18" creationId="{6E2AC387-4A4F-3735-045B-628F568A099E}"/>
          </ac:spMkLst>
        </pc:spChg>
        <pc:spChg chg="del">
          <ac:chgData name="Sabina Masih (2015962)" userId="S::2015962@student.uwtsd.ac.uk::2f40da68-98dd-4ef1-a20b-9b6e4960cd4f" providerId="AD" clId="Web-{6249B6B4-774D-72D8-D8D1-C004F7235169}" dt="2023-03-01T12:49:02.251" v="5"/>
          <ac:spMkLst>
            <pc:docMk/>
            <pc:sldMk cId="4117277176" sldId="272"/>
            <ac:spMk id="19" creationId="{2B982904-A46E-41DF-BA98-61E2300C7DCB}"/>
          </ac:spMkLst>
        </pc:spChg>
        <pc:spChg chg="add mod">
          <ac:chgData name="Sabina Masih (2015962)" userId="S::2015962@student.uwtsd.ac.uk::2f40da68-98dd-4ef1-a20b-9b6e4960cd4f" providerId="AD" clId="Web-{6249B6B4-774D-72D8-D8D1-C004F7235169}" dt="2023-03-01T13:57:41.699" v="485" actId="1076"/>
          <ac:spMkLst>
            <pc:docMk/>
            <pc:sldMk cId="4117277176" sldId="272"/>
            <ac:spMk id="20" creationId="{E4E4261C-4145-0F0F-51C0-F9E7C95AAF60}"/>
          </ac:spMkLst>
        </pc:spChg>
        <pc:spChg chg="del">
          <ac:chgData name="Sabina Masih (2015962)" userId="S::2015962@student.uwtsd.ac.uk::2f40da68-98dd-4ef1-a20b-9b6e4960cd4f" providerId="AD" clId="Web-{6249B6B4-774D-72D8-D8D1-C004F7235169}" dt="2023-03-01T12:49:02.251" v="5"/>
          <ac:spMkLst>
            <pc:docMk/>
            <pc:sldMk cId="4117277176" sldId="272"/>
            <ac:spMk id="21" creationId="{27018161-547E-48F7-A0D9-272C9EA5B379}"/>
          </ac:spMkLst>
        </pc:spChg>
        <pc:spChg chg="add">
          <ac:chgData name="Sabina Masih (2015962)" userId="S::2015962@student.uwtsd.ac.uk::2f40da68-98dd-4ef1-a20b-9b6e4960cd4f" providerId="AD" clId="Web-{6249B6B4-774D-72D8-D8D1-C004F7235169}" dt="2023-03-01T12:49:02.251" v="5"/>
          <ac:spMkLst>
            <pc:docMk/>
            <pc:sldMk cId="4117277176" sldId="272"/>
            <ac:spMk id="27" creationId="{F966DD2F-FBF5-41CE-A3F4-565352D95DC3}"/>
          </ac:spMkLst>
        </pc:spChg>
        <pc:spChg chg="add">
          <ac:chgData name="Sabina Masih (2015962)" userId="S::2015962@student.uwtsd.ac.uk::2f40da68-98dd-4ef1-a20b-9b6e4960cd4f" providerId="AD" clId="Web-{6249B6B4-774D-72D8-D8D1-C004F7235169}" dt="2023-03-01T12:49:02.251" v="5"/>
          <ac:spMkLst>
            <pc:docMk/>
            <pc:sldMk cId="4117277176" sldId="272"/>
            <ac:spMk id="29" creationId="{F46FCE2B-F2D2-466E-B0AA-8E341DB4981E}"/>
          </ac:spMkLst>
        </pc:spChg>
        <pc:spChg chg="add">
          <ac:chgData name="Sabina Masih (2015962)" userId="S::2015962@student.uwtsd.ac.uk::2f40da68-98dd-4ef1-a20b-9b6e4960cd4f" providerId="AD" clId="Web-{6249B6B4-774D-72D8-D8D1-C004F7235169}" dt="2023-03-01T12:49:02.251" v="5"/>
          <ac:spMkLst>
            <pc:docMk/>
            <pc:sldMk cId="4117277176" sldId="272"/>
            <ac:spMk id="31" creationId="{2BD31C98-199A-4722-A1A5-4393A43E740B}"/>
          </ac:spMkLst>
        </pc:spChg>
        <pc:graphicFrameChg chg="add del mod modGraphic">
          <ac:chgData name="Sabina Masih (2015962)" userId="S::2015962@student.uwtsd.ac.uk::2f40da68-98dd-4ef1-a20b-9b6e4960cd4f" providerId="AD" clId="Web-{6249B6B4-774D-72D8-D8D1-C004F7235169}" dt="2023-03-01T12:48:52.157" v="4"/>
          <ac:graphicFrameMkLst>
            <pc:docMk/>
            <pc:sldMk cId="4117277176" sldId="272"/>
            <ac:graphicFrameMk id="3" creationId="{F864A770-804A-19EA-1B92-EB561C64CDE9}"/>
          </ac:graphicFrameMkLst>
        </pc:graphicFrameChg>
        <pc:graphicFrameChg chg="add modGraphic">
          <ac:chgData name="Sabina Masih (2015962)" userId="S::2015962@student.uwtsd.ac.uk::2f40da68-98dd-4ef1-a20b-9b6e4960cd4f" providerId="AD" clId="Web-{6249B6B4-774D-72D8-D8D1-C004F7235169}" dt="2023-03-01T13:57:23.073" v="483" actId="20577"/>
          <ac:graphicFrameMkLst>
            <pc:docMk/>
            <pc:sldMk cId="4117277176" sldId="272"/>
            <ac:graphicFrameMk id="23" creationId="{8F88887B-F007-F236-C4F6-0BBB3E052E3A}"/>
          </ac:graphicFrameMkLst>
        </pc:graphicFrameChg>
      </pc:sldChg>
      <pc:sldChg chg="addSp delSp modSp mod setBg">
        <pc:chgData name="Sabina Masih (2015962)" userId="S::2015962@student.uwtsd.ac.uk::2f40da68-98dd-4ef1-a20b-9b6e4960cd4f" providerId="AD" clId="Web-{6249B6B4-774D-72D8-D8D1-C004F7235169}" dt="2023-03-01T19:09:46.573" v="2446" actId="20577"/>
        <pc:sldMkLst>
          <pc:docMk/>
          <pc:sldMk cId="4174518226" sldId="273"/>
        </pc:sldMkLst>
        <pc:spChg chg="mod">
          <ac:chgData name="Sabina Masih (2015962)" userId="S::2015962@student.uwtsd.ac.uk::2f40da68-98dd-4ef1-a20b-9b6e4960cd4f" providerId="AD" clId="Web-{6249B6B4-774D-72D8-D8D1-C004F7235169}" dt="2023-03-01T19:09:20.307" v="2442"/>
          <ac:spMkLst>
            <pc:docMk/>
            <pc:sldMk cId="4174518226" sldId="273"/>
            <ac:spMk id="2" creationId="{181C07F8-DF33-957D-59E6-3968AC43905C}"/>
          </ac:spMkLst>
        </pc:spChg>
        <pc:spChg chg="mod">
          <ac:chgData name="Sabina Masih (2015962)" userId="S::2015962@student.uwtsd.ac.uk::2f40da68-98dd-4ef1-a20b-9b6e4960cd4f" providerId="AD" clId="Web-{6249B6B4-774D-72D8-D8D1-C004F7235169}" dt="2023-03-01T19:09:46.573" v="2446" actId="20577"/>
          <ac:spMkLst>
            <pc:docMk/>
            <pc:sldMk cId="4174518226" sldId="273"/>
            <ac:spMk id="3" creationId="{1AD80DF2-7337-0CA1-6755-535FCC95E3A9}"/>
          </ac:spMkLst>
        </pc:spChg>
        <pc:spChg chg="add del">
          <ac:chgData name="Sabina Masih (2015962)" userId="S::2015962@student.uwtsd.ac.uk::2f40da68-98dd-4ef1-a20b-9b6e4960cd4f" providerId="AD" clId="Web-{6249B6B4-774D-72D8-D8D1-C004F7235169}" dt="2023-03-01T19:09:06.151" v="2439"/>
          <ac:spMkLst>
            <pc:docMk/>
            <pc:sldMk cId="4174518226" sldId="273"/>
            <ac:spMk id="8" creationId="{0A46F010-D160-4609-8979-FFD8C1EA6C43}"/>
          </ac:spMkLst>
        </pc:spChg>
        <pc:spChg chg="add del">
          <ac:chgData name="Sabina Masih (2015962)" userId="S::2015962@student.uwtsd.ac.uk::2f40da68-98dd-4ef1-a20b-9b6e4960cd4f" providerId="AD" clId="Web-{6249B6B4-774D-72D8-D8D1-C004F7235169}" dt="2023-03-01T19:09:06.151" v="2439"/>
          <ac:spMkLst>
            <pc:docMk/>
            <pc:sldMk cId="4174518226" sldId="273"/>
            <ac:spMk id="10" creationId="{81B8C4F6-C3AC-4C94-8EC7-E4F7B7E9CDB6}"/>
          </ac:spMkLst>
        </pc:spChg>
        <pc:spChg chg="add del">
          <ac:chgData name="Sabina Masih (2015962)" userId="S::2015962@student.uwtsd.ac.uk::2f40da68-98dd-4ef1-a20b-9b6e4960cd4f" providerId="AD" clId="Web-{6249B6B4-774D-72D8-D8D1-C004F7235169}" dt="2023-03-01T19:09:06.151" v="2439"/>
          <ac:spMkLst>
            <pc:docMk/>
            <pc:sldMk cId="4174518226" sldId="273"/>
            <ac:spMk id="40" creationId="{91328346-8BAD-4616-B50B-5CFDA5648D6A}"/>
          </ac:spMkLst>
        </pc:spChg>
        <pc:spChg chg="add del">
          <ac:chgData name="Sabina Masih (2015962)" userId="S::2015962@student.uwtsd.ac.uk::2f40da68-98dd-4ef1-a20b-9b6e4960cd4f" providerId="AD" clId="Web-{6249B6B4-774D-72D8-D8D1-C004F7235169}" dt="2023-03-01T19:09:20.307" v="2442"/>
          <ac:spMkLst>
            <pc:docMk/>
            <pc:sldMk cId="4174518226" sldId="273"/>
            <ac:spMk id="42" creationId="{3A3C2D7E-3F2E-404E-9B30-CB12DC972D50}"/>
          </ac:spMkLst>
        </pc:spChg>
        <pc:spChg chg="add del">
          <ac:chgData name="Sabina Masih (2015962)" userId="S::2015962@student.uwtsd.ac.uk::2f40da68-98dd-4ef1-a20b-9b6e4960cd4f" providerId="AD" clId="Web-{6249B6B4-774D-72D8-D8D1-C004F7235169}" dt="2023-03-01T19:09:20.307" v="2442"/>
          <ac:spMkLst>
            <pc:docMk/>
            <pc:sldMk cId="4174518226" sldId="273"/>
            <ac:spMk id="43" creationId="{F1F7FD00-BF97-4325-B7C2-E451F20840A7}"/>
          </ac:spMkLst>
        </pc:spChg>
        <pc:spChg chg="add del">
          <ac:chgData name="Sabina Masih (2015962)" userId="S::2015962@student.uwtsd.ac.uk::2f40da68-98dd-4ef1-a20b-9b6e4960cd4f" providerId="AD" clId="Web-{6249B6B4-774D-72D8-D8D1-C004F7235169}" dt="2023-03-01T19:09:20.307" v="2442"/>
          <ac:spMkLst>
            <pc:docMk/>
            <pc:sldMk cId="4174518226" sldId="273"/>
            <ac:spMk id="44" creationId="{179B5294-DA4E-4926-B14A-DD6E07A12F67}"/>
          </ac:spMkLst>
        </pc:spChg>
        <pc:spChg chg="add">
          <ac:chgData name="Sabina Masih (2015962)" userId="S::2015962@student.uwtsd.ac.uk::2f40da68-98dd-4ef1-a20b-9b6e4960cd4f" providerId="AD" clId="Web-{6249B6B4-774D-72D8-D8D1-C004F7235169}" dt="2023-03-01T19:09:20.307" v="2442"/>
          <ac:spMkLst>
            <pc:docMk/>
            <pc:sldMk cId="4174518226" sldId="273"/>
            <ac:spMk id="49" creationId="{0A46F010-D160-4609-8979-FFD8C1EA6C43}"/>
          </ac:spMkLst>
        </pc:spChg>
        <pc:spChg chg="add">
          <ac:chgData name="Sabina Masih (2015962)" userId="S::2015962@student.uwtsd.ac.uk::2f40da68-98dd-4ef1-a20b-9b6e4960cd4f" providerId="AD" clId="Web-{6249B6B4-774D-72D8-D8D1-C004F7235169}" dt="2023-03-01T19:09:20.307" v="2442"/>
          <ac:spMkLst>
            <pc:docMk/>
            <pc:sldMk cId="4174518226" sldId="273"/>
            <ac:spMk id="51" creationId="{81B8C4F6-C3AC-4C94-8EC7-E4F7B7E9CDB6}"/>
          </ac:spMkLst>
        </pc:spChg>
        <pc:spChg chg="add">
          <ac:chgData name="Sabina Masih (2015962)" userId="S::2015962@student.uwtsd.ac.uk::2f40da68-98dd-4ef1-a20b-9b6e4960cd4f" providerId="AD" clId="Web-{6249B6B4-774D-72D8-D8D1-C004F7235169}" dt="2023-03-01T19:09:20.307" v="2442"/>
          <ac:spMkLst>
            <pc:docMk/>
            <pc:sldMk cId="4174518226" sldId="273"/>
            <ac:spMk id="81" creationId="{91328346-8BAD-4616-B50B-5CFDA5648D6A}"/>
          </ac:spMkLst>
        </pc:spChg>
        <pc:grpChg chg="add del">
          <ac:chgData name="Sabina Masih (2015962)" userId="S::2015962@student.uwtsd.ac.uk::2f40da68-98dd-4ef1-a20b-9b6e4960cd4f" providerId="AD" clId="Web-{6249B6B4-774D-72D8-D8D1-C004F7235169}" dt="2023-03-01T19:09:06.151" v="2439"/>
          <ac:grpSpMkLst>
            <pc:docMk/>
            <pc:sldMk cId="4174518226" sldId="273"/>
            <ac:grpSpMk id="12" creationId="{0B789310-9859-4942-98C8-3D2F12AAAE73}"/>
          </ac:grpSpMkLst>
        </pc:grpChg>
        <pc:grpChg chg="add del">
          <ac:chgData name="Sabina Masih (2015962)" userId="S::2015962@student.uwtsd.ac.uk::2f40da68-98dd-4ef1-a20b-9b6e4960cd4f" providerId="AD" clId="Web-{6249B6B4-774D-72D8-D8D1-C004F7235169}" dt="2023-03-01T19:09:06.151" v="2439"/>
          <ac:grpSpMkLst>
            <pc:docMk/>
            <pc:sldMk cId="4174518226" sldId="273"/>
            <ac:grpSpMk id="26" creationId="{6F1CEC7A-E419-4950-AA57-B00546C29CAF}"/>
          </ac:grpSpMkLst>
        </pc:grpChg>
        <pc:grpChg chg="add">
          <ac:chgData name="Sabina Masih (2015962)" userId="S::2015962@student.uwtsd.ac.uk::2f40da68-98dd-4ef1-a20b-9b6e4960cd4f" providerId="AD" clId="Web-{6249B6B4-774D-72D8-D8D1-C004F7235169}" dt="2023-03-01T19:09:20.307" v="2442"/>
          <ac:grpSpMkLst>
            <pc:docMk/>
            <pc:sldMk cId="4174518226" sldId="273"/>
            <ac:grpSpMk id="53" creationId="{0B789310-9859-4942-98C8-3D2F12AAAE73}"/>
          </ac:grpSpMkLst>
        </pc:grpChg>
        <pc:grpChg chg="add">
          <ac:chgData name="Sabina Masih (2015962)" userId="S::2015962@student.uwtsd.ac.uk::2f40da68-98dd-4ef1-a20b-9b6e4960cd4f" providerId="AD" clId="Web-{6249B6B4-774D-72D8-D8D1-C004F7235169}" dt="2023-03-01T19:09:20.307" v="2442"/>
          <ac:grpSpMkLst>
            <pc:docMk/>
            <pc:sldMk cId="4174518226" sldId="273"/>
            <ac:grpSpMk id="67" creationId="{6F1CEC7A-E419-4950-AA57-B00546C29CAF}"/>
          </ac:grpSpMkLst>
        </pc:grpChg>
      </pc:sldChg>
      <pc:sldChg chg="addSp modSp mod setBg">
        <pc:chgData name="Sabina Masih (2015962)" userId="S::2015962@student.uwtsd.ac.uk::2f40da68-98dd-4ef1-a20b-9b6e4960cd4f" providerId="AD" clId="Web-{6249B6B4-774D-72D8-D8D1-C004F7235169}" dt="2023-03-01T19:18:21.114" v="2451" actId="20577"/>
        <pc:sldMkLst>
          <pc:docMk/>
          <pc:sldMk cId="2690835512" sldId="274"/>
        </pc:sldMkLst>
        <pc:spChg chg="mod">
          <ac:chgData name="Sabina Masih (2015962)" userId="S::2015962@student.uwtsd.ac.uk::2f40da68-98dd-4ef1-a20b-9b6e4960cd4f" providerId="AD" clId="Web-{6249B6B4-774D-72D8-D8D1-C004F7235169}" dt="2023-03-01T19:17:22.598" v="2448"/>
          <ac:spMkLst>
            <pc:docMk/>
            <pc:sldMk cId="2690835512" sldId="274"/>
            <ac:spMk id="2" creationId="{77EFCAEB-489D-FE2F-C3E1-EC0B56E20615}"/>
          </ac:spMkLst>
        </pc:spChg>
        <pc:spChg chg="mod">
          <ac:chgData name="Sabina Masih (2015962)" userId="S::2015962@student.uwtsd.ac.uk::2f40da68-98dd-4ef1-a20b-9b6e4960cd4f" providerId="AD" clId="Web-{6249B6B4-774D-72D8-D8D1-C004F7235169}" dt="2023-03-01T19:18:21.114" v="2451" actId="20577"/>
          <ac:spMkLst>
            <pc:docMk/>
            <pc:sldMk cId="2690835512" sldId="274"/>
            <ac:spMk id="3" creationId="{B683A066-5B48-8AFD-DD01-1FB208D27ECD}"/>
          </ac:spMkLst>
        </pc:spChg>
        <pc:spChg chg="add">
          <ac:chgData name="Sabina Masih (2015962)" userId="S::2015962@student.uwtsd.ac.uk::2f40da68-98dd-4ef1-a20b-9b6e4960cd4f" providerId="AD" clId="Web-{6249B6B4-774D-72D8-D8D1-C004F7235169}" dt="2023-03-01T19:17:22.598" v="2448"/>
          <ac:spMkLst>
            <pc:docMk/>
            <pc:sldMk cId="2690835512" sldId="274"/>
            <ac:spMk id="8" creationId="{0A46F010-D160-4609-8979-FFD8C1EA6C43}"/>
          </ac:spMkLst>
        </pc:spChg>
        <pc:spChg chg="add">
          <ac:chgData name="Sabina Masih (2015962)" userId="S::2015962@student.uwtsd.ac.uk::2f40da68-98dd-4ef1-a20b-9b6e4960cd4f" providerId="AD" clId="Web-{6249B6B4-774D-72D8-D8D1-C004F7235169}" dt="2023-03-01T19:17:22.598" v="2448"/>
          <ac:spMkLst>
            <pc:docMk/>
            <pc:sldMk cId="2690835512" sldId="274"/>
            <ac:spMk id="10" creationId="{81B8C4F6-C3AC-4C94-8EC7-E4F7B7E9CDB6}"/>
          </ac:spMkLst>
        </pc:spChg>
        <pc:spChg chg="add">
          <ac:chgData name="Sabina Masih (2015962)" userId="S::2015962@student.uwtsd.ac.uk::2f40da68-98dd-4ef1-a20b-9b6e4960cd4f" providerId="AD" clId="Web-{6249B6B4-774D-72D8-D8D1-C004F7235169}" dt="2023-03-01T19:17:22.598" v="2448"/>
          <ac:spMkLst>
            <pc:docMk/>
            <pc:sldMk cId="2690835512" sldId="274"/>
            <ac:spMk id="40" creationId="{91328346-8BAD-4616-B50B-5CFDA5648D6A}"/>
          </ac:spMkLst>
        </pc:spChg>
        <pc:grpChg chg="add">
          <ac:chgData name="Sabina Masih (2015962)" userId="S::2015962@student.uwtsd.ac.uk::2f40da68-98dd-4ef1-a20b-9b6e4960cd4f" providerId="AD" clId="Web-{6249B6B4-774D-72D8-D8D1-C004F7235169}" dt="2023-03-01T19:17:22.598" v="2448"/>
          <ac:grpSpMkLst>
            <pc:docMk/>
            <pc:sldMk cId="2690835512" sldId="274"/>
            <ac:grpSpMk id="12" creationId="{0B789310-9859-4942-98C8-3D2F12AAAE73}"/>
          </ac:grpSpMkLst>
        </pc:grpChg>
        <pc:grpChg chg="add">
          <ac:chgData name="Sabina Masih (2015962)" userId="S::2015962@student.uwtsd.ac.uk::2f40da68-98dd-4ef1-a20b-9b6e4960cd4f" providerId="AD" clId="Web-{6249B6B4-774D-72D8-D8D1-C004F7235169}" dt="2023-03-01T19:17:22.598" v="2448"/>
          <ac:grpSpMkLst>
            <pc:docMk/>
            <pc:sldMk cId="2690835512" sldId="274"/>
            <ac:grpSpMk id="26" creationId="{6F1CEC7A-E419-4950-AA57-B00546C29CAF}"/>
          </ac:grpSpMkLst>
        </pc:grpChg>
      </pc:sldChg>
      <pc:sldChg chg="addSp modSp mod setBg">
        <pc:chgData name="Sabina Masih (2015962)" userId="S::2015962@student.uwtsd.ac.uk::2f40da68-98dd-4ef1-a20b-9b6e4960cd4f" providerId="AD" clId="Web-{6249B6B4-774D-72D8-D8D1-C004F7235169}" dt="2023-03-01T18:49:47.347" v="2430" actId="20577"/>
        <pc:sldMkLst>
          <pc:docMk/>
          <pc:sldMk cId="1515090640" sldId="275"/>
        </pc:sldMkLst>
        <pc:spChg chg="mod">
          <ac:chgData name="Sabina Masih (2015962)" userId="S::2015962@student.uwtsd.ac.uk::2f40da68-98dd-4ef1-a20b-9b6e4960cd4f" providerId="AD" clId="Web-{6249B6B4-774D-72D8-D8D1-C004F7235169}" dt="2023-03-01T18:47:32.392" v="2420"/>
          <ac:spMkLst>
            <pc:docMk/>
            <pc:sldMk cId="1515090640" sldId="275"/>
            <ac:spMk id="2" creationId="{0400939C-C098-F981-1741-C2C67D0246EC}"/>
          </ac:spMkLst>
        </pc:spChg>
        <pc:spChg chg="mod">
          <ac:chgData name="Sabina Masih (2015962)" userId="S::2015962@student.uwtsd.ac.uk::2f40da68-98dd-4ef1-a20b-9b6e4960cd4f" providerId="AD" clId="Web-{6249B6B4-774D-72D8-D8D1-C004F7235169}" dt="2023-03-01T18:49:47.347" v="2430" actId="20577"/>
          <ac:spMkLst>
            <pc:docMk/>
            <pc:sldMk cId="1515090640" sldId="275"/>
            <ac:spMk id="3" creationId="{010CA43A-3E1E-B424-F9DB-8F909C40ADEB}"/>
          </ac:spMkLst>
        </pc:spChg>
        <pc:spChg chg="add">
          <ac:chgData name="Sabina Masih (2015962)" userId="S::2015962@student.uwtsd.ac.uk::2f40da68-98dd-4ef1-a20b-9b6e4960cd4f" providerId="AD" clId="Web-{6249B6B4-774D-72D8-D8D1-C004F7235169}" dt="2023-03-01T18:47:32.392" v="2420"/>
          <ac:spMkLst>
            <pc:docMk/>
            <pc:sldMk cId="1515090640" sldId="275"/>
            <ac:spMk id="9" creationId="{23C7736A-5A08-4021-9AB6-390DFF506AA8}"/>
          </ac:spMkLst>
        </pc:spChg>
        <pc:spChg chg="add">
          <ac:chgData name="Sabina Masih (2015962)" userId="S::2015962@student.uwtsd.ac.uk::2f40da68-98dd-4ef1-a20b-9b6e4960cd4f" providerId="AD" clId="Web-{6249B6B4-774D-72D8-D8D1-C004F7235169}" dt="2023-03-01T18:47:32.392" v="2420"/>
          <ac:spMkLst>
            <pc:docMk/>
            <pc:sldMk cId="1515090640" sldId="275"/>
            <ac:spMk id="11" creationId="{433DF4D3-8A35-461A-ABE0-F56B78A1371F}"/>
          </ac:spMkLst>
        </pc:spChg>
        <pc:picChg chg="add mod ord">
          <ac:chgData name="Sabina Masih (2015962)" userId="S::2015962@student.uwtsd.ac.uk::2f40da68-98dd-4ef1-a20b-9b6e4960cd4f" providerId="AD" clId="Web-{6249B6B4-774D-72D8-D8D1-C004F7235169}" dt="2023-03-01T18:47:32.392" v="2420"/>
          <ac:picMkLst>
            <pc:docMk/>
            <pc:sldMk cId="1515090640" sldId="275"/>
            <ac:picMk id="4" creationId="{3A0A7D6A-EA8F-403C-539E-56EE998F3F8F}"/>
          </ac:picMkLst>
        </pc:picChg>
      </pc:sldChg>
      <pc:sldChg chg="addSp modSp">
        <pc:chgData name="Sabina Masih (2015962)" userId="S::2015962@student.uwtsd.ac.uk::2f40da68-98dd-4ef1-a20b-9b6e4960cd4f" providerId="AD" clId="Web-{6249B6B4-774D-72D8-D8D1-C004F7235169}" dt="2023-03-01T14:01:53.158" v="566" actId="20577"/>
        <pc:sldMkLst>
          <pc:docMk/>
          <pc:sldMk cId="3891039090" sldId="276"/>
        </pc:sldMkLst>
        <pc:spChg chg="add mod">
          <ac:chgData name="Sabina Masih (2015962)" userId="S::2015962@student.uwtsd.ac.uk::2f40da68-98dd-4ef1-a20b-9b6e4960cd4f" providerId="AD" clId="Web-{6249B6B4-774D-72D8-D8D1-C004F7235169}" dt="2023-03-01T14:01:39.298" v="554" actId="20577"/>
          <ac:spMkLst>
            <pc:docMk/>
            <pc:sldMk cId="3891039090" sldId="276"/>
            <ac:spMk id="21" creationId="{C7AF36B6-22B7-5559-10E8-9EDFF992CCB5}"/>
          </ac:spMkLst>
        </pc:spChg>
        <pc:graphicFrameChg chg="modGraphic">
          <ac:chgData name="Sabina Masih (2015962)" userId="S::2015962@student.uwtsd.ac.uk::2f40da68-98dd-4ef1-a20b-9b6e4960cd4f" providerId="AD" clId="Web-{6249B6B4-774D-72D8-D8D1-C004F7235169}" dt="2023-03-01T14:01:53.158" v="566" actId="20577"/>
          <ac:graphicFrameMkLst>
            <pc:docMk/>
            <pc:sldMk cId="3891039090" sldId="276"/>
            <ac:graphicFrameMk id="5" creationId="{DB3A025B-49C5-9DF2-B45D-570FD82B6437}"/>
          </ac:graphicFrameMkLst>
        </pc:graphicFrameChg>
      </pc:sldChg>
      <pc:sldChg chg="addSp delSp modSp mod setBg">
        <pc:chgData name="Sabina Masih (2015962)" userId="S::2015962@student.uwtsd.ac.uk::2f40da68-98dd-4ef1-a20b-9b6e4960cd4f" providerId="AD" clId="Web-{6249B6B4-774D-72D8-D8D1-C004F7235169}" dt="2023-03-01T17:33:09.367" v="1789"/>
        <pc:sldMkLst>
          <pc:docMk/>
          <pc:sldMk cId="2259923556" sldId="277"/>
        </pc:sldMkLst>
        <pc:spChg chg="mod">
          <ac:chgData name="Sabina Masih (2015962)" userId="S::2015962@student.uwtsd.ac.uk::2f40da68-98dd-4ef1-a20b-9b6e4960cd4f" providerId="AD" clId="Web-{6249B6B4-774D-72D8-D8D1-C004F7235169}" dt="2023-03-01T13:30:48.970" v="314"/>
          <ac:spMkLst>
            <pc:docMk/>
            <pc:sldMk cId="2259923556" sldId="277"/>
            <ac:spMk id="2" creationId="{0BD7FB7D-2DCE-CF3E-6464-8B1904C86824}"/>
          </ac:spMkLst>
        </pc:spChg>
        <pc:spChg chg="del mod">
          <ac:chgData name="Sabina Masih (2015962)" userId="S::2015962@student.uwtsd.ac.uk::2f40da68-98dd-4ef1-a20b-9b6e4960cd4f" providerId="AD" clId="Web-{6249B6B4-774D-72D8-D8D1-C004F7235169}" dt="2023-03-01T13:30:48.970" v="314"/>
          <ac:spMkLst>
            <pc:docMk/>
            <pc:sldMk cId="2259923556" sldId="277"/>
            <ac:spMk id="3" creationId="{40169C17-EC0F-48BC-C414-54E7BD612039}"/>
          </ac:spMkLst>
        </pc:spChg>
        <pc:spChg chg="add">
          <ac:chgData name="Sabina Masih (2015962)" userId="S::2015962@student.uwtsd.ac.uk::2f40da68-98dd-4ef1-a20b-9b6e4960cd4f" providerId="AD" clId="Web-{6249B6B4-774D-72D8-D8D1-C004F7235169}" dt="2023-03-01T13:30:48.970" v="314"/>
          <ac:spMkLst>
            <pc:docMk/>
            <pc:sldMk cId="2259923556" sldId="277"/>
            <ac:spMk id="9" creationId="{F966DD2F-FBF5-41CE-A3F4-565352D95DC3}"/>
          </ac:spMkLst>
        </pc:spChg>
        <pc:spChg chg="add">
          <ac:chgData name="Sabina Masih (2015962)" userId="S::2015962@student.uwtsd.ac.uk::2f40da68-98dd-4ef1-a20b-9b6e4960cd4f" providerId="AD" clId="Web-{6249B6B4-774D-72D8-D8D1-C004F7235169}" dt="2023-03-01T13:30:48.970" v="314"/>
          <ac:spMkLst>
            <pc:docMk/>
            <pc:sldMk cId="2259923556" sldId="277"/>
            <ac:spMk id="11" creationId="{F46FCE2B-F2D2-466E-B0AA-8E341DB4981E}"/>
          </ac:spMkLst>
        </pc:spChg>
        <pc:spChg chg="add">
          <ac:chgData name="Sabina Masih (2015962)" userId="S::2015962@student.uwtsd.ac.uk::2f40da68-98dd-4ef1-a20b-9b6e4960cd4f" providerId="AD" clId="Web-{6249B6B4-774D-72D8-D8D1-C004F7235169}" dt="2023-03-01T13:30:48.970" v="314"/>
          <ac:spMkLst>
            <pc:docMk/>
            <pc:sldMk cId="2259923556" sldId="277"/>
            <ac:spMk id="13" creationId="{2BD31C98-199A-4722-A1A5-4393A43E740B}"/>
          </ac:spMkLst>
        </pc:spChg>
        <pc:spChg chg="add mod">
          <ac:chgData name="Sabina Masih (2015962)" userId="S::2015962@student.uwtsd.ac.uk::2f40da68-98dd-4ef1-a20b-9b6e4960cd4f" providerId="AD" clId="Web-{6249B6B4-774D-72D8-D8D1-C004F7235169}" dt="2023-03-01T14:02:05.221" v="567" actId="20577"/>
          <ac:spMkLst>
            <pc:docMk/>
            <pc:sldMk cId="2259923556" sldId="277"/>
            <ac:spMk id="43" creationId="{3458892D-EE89-AD93-CAC5-22DF89C1D6E9}"/>
          </ac:spMkLst>
        </pc:spChg>
        <pc:graphicFrameChg chg="add del mod modGraphic">
          <ac:chgData name="Sabina Masih (2015962)" userId="S::2015962@student.uwtsd.ac.uk::2f40da68-98dd-4ef1-a20b-9b6e4960cd4f" providerId="AD" clId="Web-{6249B6B4-774D-72D8-D8D1-C004F7235169}" dt="2023-03-01T13:30:41.861" v="313"/>
          <ac:graphicFrameMkLst>
            <pc:docMk/>
            <pc:sldMk cId="2259923556" sldId="277"/>
            <ac:graphicFrameMk id="4" creationId="{8119B1E5-7A19-CC8C-D0CC-9684B6B7195E}"/>
          </ac:graphicFrameMkLst>
        </pc:graphicFrameChg>
        <pc:graphicFrameChg chg="add mod modGraphic">
          <ac:chgData name="Sabina Masih (2015962)" userId="S::2015962@student.uwtsd.ac.uk::2f40da68-98dd-4ef1-a20b-9b6e4960cd4f" providerId="AD" clId="Web-{6249B6B4-774D-72D8-D8D1-C004F7235169}" dt="2023-03-01T17:30:33.598" v="1762" actId="20577"/>
          <ac:graphicFrameMkLst>
            <pc:docMk/>
            <pc:sldMk cId="2259923556" sldId="277"/>
            <ac:graphicFrameMk id="5" creationId="{4DD66790-151F-1139-4A46-D4E24485E6F8}"/>
          </ac:graphicFrameMkLst>
        </pc:graphicFrameChg>
        <pc:graphicFrameChg chg="add del mod modGraphic">
          <ac:chgData name="Sabina Masih (2015962)" userId="S::2015962@student.uwtsd.ac.uk::2f40da68-98dd-4ef1-a20b-9b6e4960cd4f" providerId="AD" clId="Web-{6249B6B4-774D-72D8-D8D1-C004F7235169}" dt="2023-03-01T17:33:09.367" v="1789"/>
          <ac:graphicFrameMkLst>
            <pc:docMk/>
            <pc:sldMk cId="2259923556" sldId="277"/>
            <ac:graphicFrameMk id="46" creationId="{EAAA30EB-761B-5E82-645D-CD0DD04D6D4B}"/>
          </ac:graphicFrameMkLst>
        </pc:graphicFrameChg>
      </pc:sldChg>
      <pc:sldChg chg="addSp delSp modSp">
        <pc:chgData name="Sabina Masih (2015962)" userId="S::2015962@student.uwtsd.ac.uk::2f40da68-98dd-4ef1-a20b-9b6e4960cd4f" providerId="AD" clId="Web-{6249B6B4-774D-72D8-D8D1-C004F7235169}" dt="2023-03-01T14:02:44.050" v="583" actId="20577"/>
        <pc:sldMkLst>
          <pc:docMk/>
          <pc:sldMk cId="3222654811" sldId="278"/>
        </pc:sldMkLst>
        <pc:spChg chg="mod">
          <ac:chgData name="Sabina Masih (2015962)" userId="S::2015962@student.uwtsd.ac.uk::2f40da68-98dd-4ef1-a20b-9b6e4960cd4f" providerId="AD" clId="Web-{6249B6B4-774D-72D8-D8D1-C004F7235169}" dt="2023-03-01T12:44:02.384" v="2"/>
          <ac:spMkLst>
            <pc:docMk/>
            <pc:sldMk cId="3222654811" sldId="278"/>
            <ac:spMk id="2" creationId="{7C97E560-E6DD-7208-3147-F1F226C8CE58}"/>
          </ac:spMkLst>
        </pc:spChg>
        <pc:spChg chg="del">
          <ac:chgData name="Sabina Masih (2015962)" userId="S::2015962@student.uwtsd.ac.uk::2f40da68-98dd-4ef1-a20b-9b6e4960cd4f" providerId="AD" clId="Web-{6249B6B4-774D-72D8-D8D1-C004F7235169}" dt="2023-03-01T12:44:02.384" v="2"/>
          <ac:spMkLst>
            <pc:docMk/>
            <pc:sldMk cId="3222654811" sldId="278"/>
            <ac:spMk id="3" creationId="{1EBAA018-D3DA-4F7A-5C2B-60B29A010C17}"/>
          </ac:spMkLst>
        </pc:spChg>
        <pc:spChg chg="add mod">
          <ac:chgData name="Sabina Masih (2015962)" userId="S::2015962@student.uwtsd.ac.uk::2f40da68-98dd-4ef1-a20b-9b6e4960cd4f" providerId="AD" clId="Web-{6249B6B4-774D-72D8-D8D1-C004F7235169}" dt="2023-03-01T14:02:34.050" v="574" actId="20577"/>
          <ac:spMkLst>
            <pc:docMk/>
            <pc:sldMk cId="3222654811" sldId="278"/>
            <ac:spMk id="16" creationId="{DB6409D8-F06A-C476-B34C-1EEAAB00D037}"/>
          </ac:spMkLst>
        </pc:spChg>
        <pc:spChg chg="del">
          <ac:chgData name="Sabina Masih (2015962)" userId="S::2015962@student.uwtsd.ac.uk::2f40da68-98dd-4ef1-a20b-9b6e4960cd4f" providerId="AD" clId="Web-{6249B6B4-774D-72D8-D8D1-C004F7235169}" dt="2023-03-01T12:44:02.384" v="2"/>
          <ac:spMkLst>
            <pc:docMk/>
            <pc:sldMk cId="3222654811" sldId="278"/>
            <ac:spMk id="47" creationId="{83030214-227F-42DB-9282-BBA6AF8D94A8}"/>
          </ac:spMkLst>
        </pc:spChg>
        <pc:spChg chg="del">
          <ac:chgData name="Sabina Masih (2015962)" userId="S::2015962@student.uwtsd.ac.uk::2f40da68-98dd-4ef1-a20b-9b6e4960cd4f" providerId="AD" clId="Web-{6249B6B4-774D-72D8-D8D1-C004F7235169}" dt="2023-03-01T12:44:02.384" v="2"/>
          <ac:spMkLst>
            <pc:docMk/>
            <pc:sldMk cId="3222654811" sldId="278"/>
            <ac:spMk id="48" creationId="{0D7A9289-BAD1-4A78-979F-A655C886DBF5}"/>
          </ac:spMkLst>
        </pc:spChg>
        <pc:spChg chg="add">
          <ac:chgData name="Sabina Masih (2015962)" userId="S::2015962@student.uwtsd.ac.uk::2f40da68-98dd-4ef1-a20b-9b6e4960cd4f" providerId="AD" clId="Web-{6249B6B4-774D-72D8-D8D1-C004F7235169}" dt="2023-03-01T12:44:02.384" v="2"/>
          <ac:spMkLst>
            <pc:docMk/>
            <pc:sldMk cId="3222654811" sldId="278"/>
            <ac:spMk id="54" creationId="{A3D9AEEE-1CCD-43C0-BA3E-16D60A6E23C0}"/>
          </ac:spMkLst>
        </pc:spChg>
        <pc:spChg chg="add">
          <ac:chgData name="Sabina Masih (2015962)" userId="S::2015962@student.uwtsd.ac.uk::2f40da68-98dd-4ef1-a20b-9b6e4960cd4f" providerId="AD" clId="Web-{6249B6B4-774D-72D8-D8D1-C004F7235169}" dt="2023-03-01T12:44:02.384" v="2"/>
          <ac:spMkLst>
            <pc:docMk/>
            <pc:sldMk cId="3222654811" sldId="278"/>
            <ac:spMk id="56" creationId="{60F880A6-33D3-4EEC-A780-B73559B9F24C}"/>
          </ac:spMkLst>
        </pc:spChg>
        <pc:spChg chg="add">
          <ac:chgData name="Sabina Masih (2015962)" userId="S::2015962@student.uwtsd.ac.uk::2f40da68-98dd-4ef1-a20b-9b6e4960cd4f" providerId="AD" clId="Web-{6249B6B4-774D-72D8-D8D1-C004F7235169}" dt="2023-03-01T12:44:02.384" v="2"/>
          <ac:spMkLst>
            <pc:docMk/>
            <pc:sldMk cId="3222654811" sldId="278"/>
            <ac:spMk id="58" creationId="{2C6246ED-0535-4496-A8F6-1E80CC4EB853}"/>
          </ac:spMkLst>
        </pc:spChg>
        <pc:graphicFrameChg chg="add del mod modGraphic">
          <ac:chgData name="Sabina Masih (2015962)" userId="S::2015962@student.uwtsd.ac.uk::2f40da68-98dd-4ef1-a20b-9b6e4960cd4f" providerId="AD" clId="Web-{6249B6B4-774D-72D8-D8D1-C004F7235169}" dt="2023-03-01T12:43:54.040" v="1"/>
          <ac:graphicFrameMkLst>
            <pc:docMk/>
            <pc:sldMk cId="3222654811" sldId="278"/>
            <ac:graphicFrameMk id="4" creationId="{51929C1C-265A-1113-7B47-904A1D735C97}"/>
          </ac:graphicFrameMkLst>
        </pc:graphicFrameChg>
        <pc:graphicFrameChg chg="add modGraphic">
          <ac:chgData name="Sabina Masih (2015962)" userId="S::2015962@student.uwtsd.ac.uk::2f40da68-98dd-4ef1-a20b-9b6e4960cd4f" providerId="AD" clId="Web-{6249B6B4-774D-72D8-D8D1-C004F7235169}" dt="2023-03-01T14:02:44.050" v="583" actId="20577"/>
          <ac:graphicFrameMkLst>
            <pc:docMk/>
            <pc:sldMk cId="3222654811" sldId="278"/>
            <ac:graphicFrameMk id="50" creationId="{56C3DA91-8B95-62B0-881E-EE2483E5161D}"/>
          </ac:graphicFrameMkLst>
        </pc:graphicFrameChg>
      </pc:sldChg>
      <pc:sldChg chg="addSp delSp modSp mod setBg">
        <pc:chgData name="Sabina Masih (2015962)" userId="S::2015962@student.uwtsd.ac.uk::2f40da68-98dd-4ef1-a20b-9b6e4960cd4f" providerId="AD" clId="Web-{6249B6B4-774D-72D8-D8D1-C004F7235169}" dt="2023-03-01T14:12:55.097" v="684" actId="20577"/>
        <pc:sldMkLst>
          <pc:docMk/>
          <pc:sldMk cId="3874097302" sldId="279"/>
        </pc:sldMkLst>
        <pc:spChg chg="mod">
          <ac:chgData name="Sabina Masih (2015962)" userId="S::2015962@student.uwtsd.ac.uk::2f40da68-98dd-4ef1-a20b-9b6e4960cd4f" providerId="AD" clId="Web-{6249B6B4-774D-72D8-D8D1-C004F7235169}" dt="2023-03-01T14:12:06.002" v="674"/>
          <ac:spMkLst>
            <pc:docMk/>
            <pc:sldMk cId="3874097302" sldId="279"/>
            <ac:spMk id="2" creationId="{C0557A56-D46C-D737-F447-2A17F57996E7}"/>
          </ac:spMkLst>
        </pc:spChg>
        <pc:spChg chg="del mod">
          <ac:chgData name="Sabina Masih (2015962)" userId="S::2015962@student.uwtsd.ac.uk::2f40da68-98dd-4ef1-a20b-9b6e4960cd4f" providerId="AD" clId="Web-{6249B6B4-774D-72D8-D8D1-C004F7235169}" dt="2023-03-01T14:12:06.002" v="674"/>
          <ac:spMkLst>
            <pc:docMk/>
            <pc:sldMk cId="3874097302" sldId="279"/>
            <ac:spMk id="3" creationId="{E1D1BDE0-E17A-CBDE-38A2-CEEED2091CEB}"/>
          </ac:spMkLst>
        </pc:spChg>
        <pc:spChg chg="add">
          <ac:chgData name="Sabina Masih (2015962)" userId="S::2015962@student.uwtsd.ac.uk::2f40da68-98dd-4ef1-a20b-9b6e4960cd4f" providerId="AD" clId="Web-{6249B6B4-774D-72D8-D8D1-C004F7235169}" dt="2023-03-01T14:12:06.002" v="674"/>
          <ac:spMkLst>
            <pc:docMk/>
            <pc:sldMk cId="3874097302" sldId="279"/>
            <ac:spMk id="9" creationId="{6065F8A9-9499-4A44-BDAD-F706130FD826}"/>
          </ac:spMkLst>
        </pc:spChg>
        <pc:spChg chg="add">
          <ac:chgData name="Sabina Masih (2015962)" userId="S::2015962@student.uwtsd.ac.uk::2f40da68-98dd-4ef1-a20b-9b6e4960cd4f" providerId="AD" clId="Web-{6249B6B4-774D-72D8-D8D1-C004F7235169}" dt="2023-03-01T14:12:06.002" v="674"/>
          <ac:spMkLst>
            <pc:docMk/>
            <pc:sldMk cId="3874097302" sldId="279"/>
            <ac:spMk id="11" creationId="{38132C2D-AFE4-478D-A86B-81059C205E06}"/>
          </ac:spMkLst>
        </pc:spChg>
        <pc:spChg chg="add">
          <ac:chgData name="Sabina Masih (2015962)" userId="S::2015962@student.uwtsd.ac.uk::2f40da68-98dd-4ef1-a20b-9b6e4960cd4f" providerId="AD" clId="Web-{6249B6B4-774D-72D8-D8D1-C004F7235169}" dt="2023-03-01T14:12:06.002" v="674"/>
          <ac:spMkLst>
            <pc:docMk/>
            <pc:sldMk cId="3874097302" sldId="279"/>
            <ac:spMk id="13" creationId="{205BFD52-DD96-4666-8D77-C636870FD095}"/>
          </ac:spMkLst>
        </pc:spChg>
        <pc:spChg chg="add">
          <ac:chgData name="Sabina Masih (2015962)" userId="S::2015962@student.uwtsd.ac.uk::2f40da68-98dd-4ef1-a20b-9b6e4960cd4f" providerId="AD" clId="Web-{6249B6B4-774D-72D8-D8D1-C004F7235169}" dt="2023-03-01T14:12:06.002" v="674"/>
          <ac:spMkLst>
            <pc:docMk/>
            <pc:sldMk cId="3874097302" sldId="279"/>
            <ac:spMk id="15" creationId="{1941746C-2C12-4564-8342-A3055D8361A9}"/>
          </ac:spMkLst>
        </pc:spChg>
        <pc:spChg chg="add mod">
          <ac:chgData name="Sabina Masih (2015962)" userId="S::2015962@student.uwtsd.ac.uk::2f40da68-98dd-4ef1-a20b-9b6e4960cd4f" providerId="AD" clId="Web-{6249B6B4-774D-72D8-D8D1-C004F7235169}" dt="2023-03-01T14:12:55.097" v="684" actId="20577"/>
          <ac:spMkLst>
            <pc:docMk/>
            <pc:sldMk cId="3874097302" sldId="279"/>
            <ac:spMk id="22" creationId="{BDD7B6A4-5F7F-EDEE-D93E-6B33EBF40AF8}"/>
          </ac:spMkLst>
        </pc:spChg>
        <pc:graphicFrameChg chg="add">
          <ac:chgData name="Sabina Masih (2015962)" userId="S::2015962@student.uwtsd.ac.uk::2f40da68-98dd-4ef1-a20b-9b6e4960cd4f" providerId="AD" clId="Web-{6249B6B4-774D-72D8-D8D1-C004F7235169}" dt="2023-03-01T14:12:06.002" v="674"/>
          <ac:graphicFrameMkLst>
            <pc:docMk/>
            <pc:sldMk cId="3874097302" sldId="279"/>
            <ac:graphicFrameMk id="5" creationId="{9E0B559A-2382-B08B-75BD-7A5D5AD6DF7D}"/>
          </ac:graphicFrameMkLst>
        </pc:graphicFrameChg>
      </pc:sldChg>
      <pc:sldChg chg="addSp modSp mod setBg">
        <pc:chgData name="Sabina Masih (2015962)" userId="S::2015962@student.uwtsd.ac.uk::2f40da68-98dd-4ef1-a20b-9b6e4960cd4f" providerId="AD" clId="Web-{6249B6B4-774D-72D8-D8D1-C004F7235169}" dt="2023-03-01T19:36:00.916" v="2603" actId="1076"/>
        <pc:sldMkLst>
          <pc:docMk/>
          <pc:sldMk cId="3918287716" sldId="280"/>
        </pc:sldMkLst>
        <pc:spChg chg="mod">
          <ac:chgData name="Sabina Masih (2015962)" userId="S::2015962@student.uwtsd.ac.uk::2f40da68-98dd-4ef1-a20b-9b6e4960cd4f" providerId="AD" clId="Web-{6249B6B4-774D-72D8-D8D1-C004F7235169}" dt="2023-03-01T19:35:45.932" v="2601" actId="1076"/>
          <ac:spMkLst>
            <pc:docMk/>
            <pc:sldMk cId="3918287716" sldId="280"/>
            <ac:spMk id="2" creationId="{7A9E1F7A-D63E-CA9D-85F3-A2C0A704D978}"/>
          </ac:spMkLst>
        </pc:spChg>
        <pc:spChg chg="mod">
          <ac:chgData name="Sabina Masih (2015962)" userId="S::2015962@student.uwtsd.ac.uk::2f40da68-98dd-4ef1-a20b-9b6e4960cd4f" providerId="AD" clId="Web-{6249B6B4-774D-72D8-D8D1-C004F7235169}" dt="2023-03-01T19:36:00.916" v="2603" actId="1076"/>
          <ac:spMkLst>
            <pc:docMk/>
            <pc:sldMk cId="3918287716" sldId="280"/>
            <ac:spMk id="3" creationId="{00369BEE-3381-D492-1CED-B774A7AFF08A}"/>
          </ac:spMkLst>
        </pc:spChg>
        <pc:spChg chg="add mod">
          <ac:chgData name="Sabina Masih (2015962)" userId="S::2015962@student.uwtsd.ac.uk::2f40da68-98dd-4ef1-a20b-9b6e4960cd4f" providerId="AD" clId="Web-{6249B6B4-774D-72D8-D8D1-C004F7235169}" dt="2023-03-01T14:24:42.724" v="785" actId="20577"/>
          <ac:spMkLst>
            <pc:docMk/>
            <pc:sldMk cId="3918287716" sldId="280"/>
            <ac:spMk id="5" creationId="{315FA54C-B4B6-3B49-8CDA-76337B04D08B}"/>
          </ac:spMkLst>
        </pc:spChg>
        <pc:spChg chg="add">
          <ac:chgData name="Sabina Masih (2015962)" userId="S::2015962@student.uwtsd.ac.uk::2f40da68-98dd-4ef1-a20b-9b6e4960cd4f" providerId="AD" clId="Web-{6249B6B4-774D-72D8-D8D1-C004F7235169}" dt="2023-03-01T14:24:03.536" v="774"/>
          <ac:spMkLst>
            <pc:docMk/>
            <pc:sldMk cId="3918287716" sldId="280"/>
            <ac:spMk id="9" creationId="{3F4C104D-5F30-4811-9376-566B26E4719A}"/>
          </ac:spMkLst>
        </pc:spChg>
        <pc:spChg chg="add">
          <ac:chgData name="Sabina Masih (2015962)" userId="S::2015962@student.uwtsd.ac.uk::2f40da68-98dd-4ef1-a20b-9b6e4960cd4f" providerId="AD" clId="Web-{6249B6B4-774D-72D8-D8D1-C004F7235169}" dt="2023-03-01T14:24:03.536" v="774"/>
          <ac:spMkLst>
            <pc:docMk/>
            <pc:sldMk cId="3918287716" sldId="280"/>
            <ac:spMk id="11" creationId="{0815E34B-5D02-4E01-A936-E8E1C0AB6F12}"/>
          </ac:spMkLst>
        </pc:spChg>
        <pc:spChg chg="add">
          <ac:chgData name="Sabina Masih (2015962)" userId="S::2015962@student.uwtsd.ac.uk::2f40da68-98dd-4ef1-a20b-9b6e4960cd4f" providerId="AD" clId="Web-{6249B6B4-774D-72D8-D8D1-C004F7235169}" dt="2023-03-01T14:24:03.536" v="774"/>
          <ac:spMkLst>
            <pc:docMk/>
            <pc:sldMk cId="3918287716" sldId="280"/>
            <ac:spMk id="13" creationId="{7DE3414B-B032-4710-A468-D3285E38C5FF}"/>
          </ac:spMkLst>
        </pc:spChg>
        <pc:picChg chg="add mod">
          <ac:chgData name="Sabina Masih (2015962)" userId="S::2015962@student.uwtsd.ac.uk::2f40da68-98dd-4ef1-a20b-9b6e4960cd4f" providerId="AD" clId="Web-{6249B6B4-774D-72D8-D8D1-C004F7235169}" dt="2023-03-01T14:24:03.536" v="774"/>
          <ac:picMkLst>
            <pc:docMk/>
            <pc:sldMk cId="3918287716" sldId="280"/>
            <ac:picMk id="4" creationId="{C31BBB07-A4C0-B5CB-FE82-DDBC537A2272}"/>
          </ac:picMkLst>
        </pc:picChg>
      </pc:sldChg>
      <pc:sldChg chg="addSp delSp modSp mod setBg setClrOvrMap">
        <pc:chgData name="Sabina Masih (2015962)" userId="S::2015962@student.uwtsd.ac.uk::2f40da68-98dd-4ef1-a20b-9b6e4960cd4f" providerId="AD" clId="Web-{6249B6B4-774D-72D8-D8D1-C004F7235169}" dt="2023-03-01T16:28:52.653" v="1285"/>
        <pc:sldMkLst>
          <pc:docMk/>
          <pc:sldMk cId="4040788265" sldId="281"/>
        </pc:sldMkLst>
        <pc:spChg chg="mod">
          <ac:chgData name="Sabina Masih (2015962)" userId="S::2015962@student.uwtsd.ac.uk::2f40da68-98dd-4ef1-a20b-9b6e4960cd4f" providerId="AD" clId="Web-{6249B6B4-774D-72D8-D8D1-C004F7235169}" dt="2023-03-01T13:54:47.022" v="449"/>
          <ac:spMkLst>
            <pc:docMk/>
            <pc:sldMk cId="4040788265" sldId="281"/>
            <ac:spMk id="2" creationId="{92B7965B-431E-E07B-1028-39051F540C3D}"/>
          </ac:spMkLst>
        </pc:spChg>
        <pc:spChg chg="del mod">
          <ac:chgData name="Sabina Masih (2015962)" userId="S::2015962@student.uwtsd.ac.uk::2f40da68-98dd-4ef1-a20b-9b6e4960cd4f" providerId="AD" clId="Web-{6249B6B4-774D-72D8-D8D1-C004F7235169}" dt="2023-03-01T16:28:52.653" v="1285"/>
          <ac:spMkLst>
            <pc:docMk/>
            <pc:sldMk cId="4040788265" sldId="281"/>
            <ac:spMk id="3" creationId="{549F1096-B6F9-566D-4B01-1C0B2A96C4CD}"/>
          </ac:spMkLst>
        </pc:spChg>
        <pc:spChg chg="add del mod">
          <ac:chgData name="Sabina Masih (2015962)" userId="S::2015962@student.uwtsd.ac.uk::2f40da68-98dd-4ef1-a20b-9b6e4960cd4f" providerId="AD" clId="Web-{6249B6B4-774D-72D8-D8D1-C004F7235169}" dt="2023-03-01T13:54:49.429" v="452"/>
          <ac:spMkLst>
            <pc:docMk/>
            <pc:sldMk cId="4040788265" sldId="281"/>
            <ac:spMk id="5" creationId="{906202CC-2EED-4B27-94BC-E75FF925233C}"/>
          </ac:spMkLst>
        </pc:spChg>
        <pc:spChg chg="add mod">
          <ac:chgData name="Sabina Masih (2015962)" userId="S::2015962@student.uwtsd.ac.uk::2f40da68-98dd-4ef1-a20b-9b6e4960cd4f" providerId="AD" clId="Web-{6249B6B4-774D-72D8-D8D1-C004F7235169}" dt="2023-03-01T16:24:49.086" v="1255" actId="20577"/>
          <ac:spMkLst>
            <pc:docMk/>
            <pc:sldMk cId="4040788265" sldId="281"/>
            <ac:spMk id="7" creationId="{19763FA5-B1F1-61E4-7AA4-E31C195F418A}"/>
          </ac:spMkLst>
        </pc:spChg>
        <pc:spChg chg="add del">
          <ac:chgData name="Sabina Masih (2015962)" userId="S::2015962@student.uwtsd.ac.uk::2f40da68-98dd-4ef1-a20b-9b6e4960cd4f" providerId="AD" clId="Web-{6249B6B4-774D-72D8-D8D1-C004F7235169}" dt="2023-03-01T13:54:47.022" v="449"/>
          <ac:spMkLst>
            <pc:docMk/>
            <pc:sldMk cId="4040788265" sldId="281"/>
            <ac:spMk id="10" creationId="{35879851-1A1D-4246-AAA1-C484E858337D}"/>
          </ac:spMkLst>
        </pc:spChg>
        <pc:spChg chg="add del">
          <ac:chgData name="Sabina Masih (2015962)" userId="S::2015962@student.uwtsd.ac.uk::2f40da68-98dd-4ef1-a20b-9b6e4960cd4f" providerId="AD" clId="Web-{6249B6B4-774D-72D8-D8D1-C004F7235169}" dt="2023-03-01T13:54:47.022" v="449"/>
          <ac:spMkLst>
            <pc:docMk/>
            <pc:sldMk cId="4040788265" sldId="281"/>
            <ac:spMk id="12" creationId="{047FC0EE-347A-48CD-B437-8E3C1E68071C}"/>
          </ac:spMkLst>
        </pc:spChg>
        <pc:spChg chg="add del">
          <ac:chgData name="Sabina Masih (2015962)" userId="S::2015962@student.uwtsd.ac.uk::2f40da68-98dd-4ef1-a20b-9b6e4960cd4f" providerId="AD" clId="Web-{6249B6B4-774D-72D8-D8D1-C004F7235169}" dt="2023-03-01T13:54:47.022" v="449"/>
          <ac:spMkLst>
            <pc:docMk/>
            <pc:sldMk cId="4040788265" sldId="281"/>
            <ac:spMk id="14" creationId="{531E865F-583A-41A7-8FC4-630555C081EA}"/>
          </ac:spMkLst>
        </pc:spChg>
        <pc:graphicFrameChg chg="add del mod modGraphic">
          <ac:chgData name="Sabina Masih (2015962)" userId="S::2015962@student.uwtsd.ac.uk::2f40da68-98dd-4ef1-a20b-9b6e4960cd4f" providerId="AD" clId="Web-{6249B6B4-774D-72D8-D8D1-C004F7235169}" dt="2023-03-01T16:28:41.449" v="1284"/>
          <ac:graphicFrameMkLst>
            <pc:docMk/>
            <pc:sldMk cId="4040788265" sldId="281"/>
            <ac:graphicFrameMk id="5" creationId="{B4285BCB-7850-FA9F-6C39-7D0FD5B868DA}"/>
          </ac:graphicFrameMkLst>
        </pc:graphicFrameChg>
        <pc:graphicFrameChg chg="add">
          <ac:chgData name="Sabina Masih (2015962)" userId="S::2015962@student.uwtsd.ac.uk::2f40da68-98dd-4ef1-a20b-9b6e4960cd4f" providerId="AD" clId="Web-{6249B6B4-774D-72D8-D8D1-C004F7235169}" dt="2023-03-01T16:28:52.653" v="1285"/>
          <ac:graphicFrameMkLst>
            <pc:docMk/>
            <pc:sldMk cId="4040788265" sldId="281"/>
            <ac:graphicFrameMk id="9" creationId="{06A2E73D-E0E9-062C-4AB3-65F6DE40A570}"/>
          </ac:graphicFrameMkLst>
        </pc:graphicFrameChg>
        <pc:picChg chg="add del mod ord">
          <ac:chgData name="Sabina Masih (2015962)" userId="S::2015962@student.uwtsd.ac.uk::2f40da68-98dd-4ef1-a20b-9b6e4960cd4f" providerId="AD" clId="Web-{6249B6B4-774D-72D8-D8D1-C004F7235169}" dt="2023-03-01T13:54:49.429" v="453"/>
          <ac:picMkLst>
            <pc:docMk/>
            <pc:sldMk cId="4040788265" sldId="281"/>
            <ac:picMk id="4" creationId="{87B602E9-C7B5-75E4-FDDA-727380DF709D}"/>
          </ac:picMkLst>
        </pc:picChg>
        <pc:picChg chg="add del mod">
          <ac:chgData name="Sabina Masih (2015962)" userId="S::2015962@student.uwtsd.ac.uk::2f40da68-98dd-4ef1-a20b-9b6e4960cd4f" providerId="AD" clId="Web-{6249B6B4-774D-72D8-D8D1-C004F7235169}" dt="2023-03-01T16:28:06.527" v="1282"/>
          <ac:picMkLst>
            <pc:docMk/>
            <pc:sldMk cId="4040788265" sldId="281"/>
            <ac:picMk id="4" creationId="{C71215F2-4280-8286-D46C-4AEBF284D199}"/>
          </ac:picMkLst>
        </pc:picChg>
      </pc:sldChg>
      <pc:sldChg chg="addSp delSp modSp mod setBg">
        <pc:chgData name="Sabina Masih (2015962)" userId="S::2015962@student.uwtsd.ac.uk::2f40da68-98dd-4ef1-a20b-9b6e4960cd4f" providerId="AD" clId="Web-{6249B6B4-774D-72D8-D8D1-C004F7235169}" dt="2023-03-01T16:21:33.644" v="1249"/>
        <pc:sldMkLst>
          <pc:docMk/>
          <pc:sldMk cId="3382368609" sldId="282"/>
        </pc:sldMkLst>
        <pc:spChg chg="mod">
          <ac:chgData name="Sabina Masih (2015962)" userId="S::2015962@student.uwtsd.ac.uk::2f40da68-98dd-4ef1-a20b-9b6e4960cd4f" providerId="AD" clId="Web-{6249B6B4-774D-72D8-D8D1-C004F7235169}" dt="2023-03-01T16:02:47.560" v="1098"/>
          <ac:spMkLst>
            <pc:docMk/>
            <pc:sldMk cId="3382368609" sldId="282"/>
            <ac:spMk id="2" creationId="{F90BB7C8-A5F3-B86C-9CC2-EE65FDD64ACD}"/>
          </ac:spMkLst>
        </pc:spChg>
        <pc:spChg chg="mod">
          <ac:chgData name="Sabina Masih (2015962)" userId="S::2015962@student.uwtsd.ac.uk::2f40da68-98dd-4ef1-a20b-9b6e4960cd4f" providerId="AD" clId="Web-{6249B6B4-774D-72D8-D8D1-C004F7235169}" dt="2023-03-01T16:02:47.560" v="1098"/>
          <ac:spMkLst>
            <pc:docMk/>
            <pc:sldMk cId="3382368609" sldId="282"/>
            <ac:spMk id="3" creationId="{F2CDF0C0-5073-7F60-7F92-5F5FD248FBC4}"/>
          </ac:spMkLst>
        </pc:spChg>
        <pc:spChg chg="add mod">
          <ac:chgData name="Sabina Masih (2015962)" userId="S::2015962@student.uwtsd.ac.uk::2f40da68-98dd-4ef1-a20b-9b6e4960cd4f" providerId="AD" clId="Web-{6249B6B4-774D-72D8-D8D1-C004F7235169}" dt="2023-03-01T16:06:00.095" v="1127" actId="1076"/>
          <ac:spMkLst>
            <pc:docMk/>
            <pc:sldMk cId="3382368609" sldId="282"/>
            <ac:spMk id="7" creationId="{DA52671C-EBE4-3FB6-C05D-DB1A06838B84}"/>
          </ac:spMkLst>
        </pc:spChg>
        <pc:spChg chg="add">
          <ac:chgData name="Sabina Masih (2015962)" userId="S::2015962@student.uwtsd.ac.uk::2f40da68-98dd-4ef1-a20b-9b6e4960cd4f" providerId="AD" clId="Web-{6249B6B4-774D-72D8-D8D1-C004F7235169}" dt="2023-03-01T16:02:47.560" v="1098"/>
          <ac:spMkLst>
            <pc:docMk/>
            <pc:sldMk cId="3382368609" sldId="282"/>
            <ac:spMk id="11" creationId="{23C7736A-5A08-4021-9AB6-390DFF506AA8}"/>
          </ac:spMkLst>
        </pc:spChg>
        <pc:spChg chg="add">
          <ac:chgData name="Sabina Masih (2015962)" userId="S::2015962@student.uwtsd.ac.uk::2f40da68-98dd-4ef1-a20b-9b6e4960cd4f" providerId="AD" clId="Web-{6249B6B4-774D-72D8-D8D1-C004F7235169}" dt="2023-03-01T16:02:47.560" v="1098"/>
          <ac:spMkLst>
            <pc:docMk/>
            <pc:sldMk cId="3382368609" sldId="282"/>
            <ac:spMk id="13" creationId="{433DF4D3-8A35-461A-ABE0-F56B78A1371F}"/>
          </ac:spMkLst>
        </pc:spChg>
        <pc:picChg chg="add del mod ord">
          <ac:chgData name="Sabina Masih (2015962)" userId="S::2015962@student.uwtsd.ac.uk::2f40da68-98dd-4ef1-a20b-9b6e4960cd4f" providerId="AD" clId="Web-{6249B6B4-774D-72D8-D8D1-C004F7235169}" dt="2023-03-01T16:21:33.644" v="1249"/>
          <ac:picMkLst>
            <pc:docMk/>
            <pc:sldMk cId="3382368609" sldId="282"/>
            <ac:picMk id="4" creationId="{BD5A3012-F04C-284E-3810-5C124A703189}"/>
          </ac:picMkLst>
        </pc:picChg>
        <pc:picChg chg="add del mod">
          <ac:chgData name="Sabina Masih (2015962)" userId="S::2015962@student.uwtsd.ac.uk::2f40da68-98dd-4ef1-a20b-9b6e4960cd4f" providerId="AD" clId="Web-{6249B6B4-774D-72D8-D8D1-C004F7235169}" dt="2023-03-01T16:02:13.247" v="1096"/>
          <ac:picMkLst>
            <pc:docMk/>
            <pc:sldMk cId="3382368609" sldId="282"/>
            <ac:picMk id="5" creationId="{454398C5-B01F-5E90-E08D-753714F98A92}"/>
          </ac:picMkLst>
        </pc:picChg>
        <pc:picChg chg="add mod ord">
          <ac:chgData name="Sabina Masih (2015962)" userId="S::2015962@student.uwtsd.ac.uk::2f40da68-98dd-4ef1-a20b-9b6e4960cd4f" providerId="AD" clId="Web-{6249B6B4-774D-72D8-D8D1-C004F7235169}" dt="2023-03-01T16:02:47.560" v="1098"/>
          <ac:picMkLst>
            <pc:docMk/>
            <pc:sldMk cId="3382368609" sldId="282"/>
            <ac:picMk id="6" creationId="{F1AC93C1-EFF4-35BC-D07B-B68EB792459D}"/>
          </ac:picMkLst>
        </pc:picChg>
        <pc:picChg chg="add del mod">
          <ac:chgData name="Sabina Masih (2015962)" userId="S::2015962@student.uwtsd.ac.uk::2f40da68-98dd-4ef1-a20b-9b6e4960cd4f" providerId="AD" clId="Web-{6249B6B4-774D-72D8-D8D1-C004F7235169}" dt="2023-03-01T16:21:30.707" v="1248"/>
          <ac:picMkLst>
            <pc:docMk/>
            <pc:sldMk cId="3382368609" sldId="282"/>
            <ac:picMk id="8" creationId="{A3C58278-8F6D-6507-6407-51166B64C0B1}"/>
          </ac:picMkLst>
        </pc:picChg>
      </pc:sldChg>
      <pc:sldChg chg="addSp delSp modSp new mod setBg">
        <pc:chgData name="Sabina Masih (2015962)" userId="S::2015962@student.uwtsd.ac.uk::2f40da68-98dd-4ef1-a20b-9b6e4960cd4f" providerId="AD" clId="Web-{6249B6B4-774D-72D8-D8D1-C004F7235169}" dt="2023-03-01T16:06:27.768" v="1138" actId="20577"/>
        <pc:sldMkLst>
          <pc:docMk/>
          <pc:sldMk cId="1228016929" sldId="283"/>
        </pc:sldMkLst>
        <pc:spChg chg="mod ord">
          <ac:chgData name="Sabina Masih (2015962)" userId="S::2015962@student.uwtsd.ac.uk::2f40da68-98dd-4ef1-a20b-9b6e4960cd4f" providerId="AD" clId="Web-{6249B6B4-774D-72D8-D8D1-C004F7235169}" dt="2023-03-01T16:04:59.938" v="1103"/>
          <ac:spMkLst>
            <pc:docMk/>
            <pc:sldMk cId="1228016929" sldId="283"/>
            <ac:spMk id="2" creationId="{4EFC2331-988B-A94A-1B83-8B109697BFDF}"/>
          </ac:spMkLst>
        </pc:spChg>
        <pc:spChg chg="mod ord">
          <ac:chgData name="Sabina Masih (2015962)" userId="S::2015962@student.uwtsd.ac.uk::2f40da68-98dd-4ef1-a20b-9b6e4960cd4f" providerId="AD" clId="Web-{6249B6B4-774D-72D8-D8D1-C004F7235169}" dt="2023-03-01T16:04:59.938" v="1103"/>
          <ac:spMkLst>
            <pc:docMk/>
            <pc:sldMk cId="1228016929" sldId="283"/>
            <ac:spMk id="3" creationId="{11E27D8A-4D00-FE27-AE52-99D67217E799}"/>
          </ac:spMkLst>
        </pc:spChg>
        <pc:spChg chg="add mod">
          <ac:chgData name="Sabina Masih (2015962)" userId="S::2015962@student.uwtsd.ac.uk::2f40da68-98dd-4ef1-a20b-9b6e4960cd4f" providerId="AD" clId="Web-{6249B6B4-774D-72D8-D8D1-C004F7235169}" dt="2023-03-01T16:06:27.768" v="1138" actId="20577"/>
          <ac:spMkLst>
            <pc:docMk/>
            <pc:sldMk cId="1228016929" sldId="283"/>
            <ac:spMk id="6" creationId="{B1B04050-3E2E-2720-32B4-5C1116E156BA}"/>
          </ac:spMkLst>
        </pc:spChg>
        <pc:spChg chg="add del">
          <ac:chgData name="Sabina Masih (2015962)" userId="S::2015962@student.uwtsd.ac.uk::2f40da68-98dd-4ef1-a20b-9b6e4960cd4f" providerId="AD" clId="Web-{6249B6B4-774D-72D8-D8D1-C004F7235169}" dt="2023-03-01T16:04:59.922" v="1102"/>
          <ac:spMkLst>
            <pc:docMk/>
            <pc:sldMk cId="1228016929" sldId="283"/>
            <ac:spMk id="10" creationId="{D138D83F-7770-4AC2-AC9D-CEFFA01DA6A1}"/>
          </ac:spMkLst>
        </pc:spChg>
        <pc:spChg chg="add">
          <ac:chgData name="Sabina Masih (2015962)" userId="S::2015962@student.uwtsd.ac.uk::2f40da68-98dd-4ef1-a20b-9b6e4960cd4f" providerId="AD" clId="Web-{6249B6B4-774D-72D8-D8D1-C004F7235169}" dt="2023-03-01T16:04:59.938" v="1103"/>
          <ac:spMkLst>
            <pc:docMk/>
            <pc:sldMk cId="1228016929" sldId="283"/>
            <ac:spMk id="12" creationId="{433DF4D3-8A35-461A-ABE0-F56B78A1371F}"/>
          </ac:spMkLst>
        </pc:spChg>
        <pc:spChg chg="add">
          <ac:chgData name="Sabina Masih (2015962)" userId="S::2015962@student.uwtsd.ac.uk::2f40da68-98dd-4ef1-a20b-9b6e4960cd4f" providerId="AD" clId="Web-{6249B6B4-774D-72D8-D8D1-C004F7235169}" dt="2023-03-01T16:04:59.938" v="1103"/>
          <ac:spMkLst>
            <pc:docMk/>
            <pc:sldMk cId="1228016929" sldId="283"/>
            <ac:spMk id="13" creationId="{23C7736A-5A08-4021-9AB6-390DFF506AA8}"/>
          </ac:spMkLst>
        </pc:spChg>
        <pc:picChg chg="add mod ord">
          <ac:chgData name="Sabina Masih (2015962)" userId="S::2015962@student.uwtsd.ac.uk::2f40da68-98dd-4ef1-a20b-9b6e4960cd4f" providerId="AD" clId="Web-{6249B6B4-774D-72D8-D8D1-C004F7235169}" dt="2023-03-01T16:04:59.938" v="1103"/>
          <ac:picMkLst>
            <pc:docMk/>
            <pc:sldMk cId="1228016929" sldId="283"/>
            <ac:picMk id="4" creationId="{F580854F-E3CE-4217-B08D-EE51788E2B97}"/>
          </ac:picMkLst>
        </pc:picChg>
        <pc:picChg chg="add mod">
          <ac:chgData name="Sabina Masih (2015962)" userId="S::2015962@student.uwtsd.ac.uk::2f40da68-98dd-4ef1-a20b-9b6e4960cd4f" providerId="AD" clId="Web-{6249B6B4-774D-72D8-D8D1-C004F7235169}" dt="2023-03-01T16:04:59.938" v="1103"/>
          <ac:picMkLst>
            <pc:docMk/>
            <pc:sldMk cId="1228016929" sldId="283"/>
            <ac:picMk id="5" creationId="{DCA18CBF-8D29-92B1-36EE-A32B7EF74ED9}"/>
          </ac:picMkLst>
        </pc:picChg>
      </pc:sldChg>
      <pc:sldChg chg="addSp modSp new mod setBg">
        <pc:chgData name="Sabina Masih (2015962)" userId="S::2015962@student.uwtsd.ac.uk::2f40da68-98dd-4ef1-a20b-9b6e4960cd4f" providerId="AD" clId="Web-{6249B6B4-774D-72D8-D8D1-C004F7235169}" dt="2023-03-01T16:29:47.044" v="1297" actId="20577"/>
        <pc:sldMkLst>
          <pc:docMk/>
          <pc:sldMk cId="4132534718" sldId="284"/>
        </pc:sldMkLst>
        <pc:spChg chg="mod">
          <ac:chgData name="Sabina Masih (2015962)" userId="S::2015962@student.uwtsd.ac.uk::2f40da68-98dd-4ef1-a20b-9b6e4960cd4f" providerId="AD" clId="Web-{6249B6B4-774D-72D8-D8D1-C004F7235169}" dt="2023-03-01T16:27:34.276" v="1280"/>
          <ac:spMkLst>
            <pc:docMk/>
            <pc:sldMk cId="4132534718" sldId="284"/>
            <ac:spMk id="2" creationId="{E95C07CB-1614-0247-263E-9F626169DE17}"/>
          </ac:spMkLst>
        </pc:spChg>
        <pc:spChg chg="mod ord">
          <ac:chgData name="Sabina Masih (2015962)" userId="S::2015962@student.uwtsd.ac.uk::2f40da68-98dd-4ef1-a20b-9b6e4960cd4f" providerId="AD" clId="Web-{6249B6B4-774D-72D8-D8D1-C004F7235169}" dt="2023-03-01T16:27:34.276" v="1280"/>
          <ac:spMkLst>
            <pc:docMk/>
            <pc:sldMk cId="4132534718" sldId="284"/>
            <ac:spMk id="3" creationId="{38311F3F-2E32-5A19-9748-D0CC8E4E3A48}"/>
          </ac:spMkLst>
        </pc:spChg>
        <pc:spChg chg="add mod">
          <ac:chgData name="Sabina Masih (2015962)" userId="S::2015962@student.uwtsd.ac.uk::2f40da68-98dd-4ef1-a20b-9b6e4960cd4f" providerId="AD" clId="Web-{6249B6B4-774D-72D8-D8D1-C004F7235169}" dt="2023-03-01T16:29:47.044" v="1297" actId="20577"/>
          <ac:spMkLst>
            <pc:docMk/>
            <pc:sldMk cId="4132534718" sldId="284"/>
            <ac:spMk id="6" creationId="{A9F17B90-8EFC-BDAD-B161-DAEE3A12BDC0}"/>
          </ac:spMkLst>
        </pc:spChg>
        <pc:spChg chg="add">
          <ac:chgData name="Sabina Masih (2015962)" userId="S::2015962@student.uwtsd.ac.uk::2f40da68-98dd-4ef1-a20b-9b6e4960cd4f" providerId="AD" clId="Web-{6249B6B4-774D-72D8-D8D1-C004F7235169}" dt="2023-03-01T16:27:34.276" v="1280"/>
          <ac:spMkLst>
            <pc:docMk/>
            <pc:sldMk cId="4132534718" sldId="284"/>
            <ac:spMk id="10" creationId="{1A44C337-3893-4B29-A265-B1329150B6AA}"/>
          </ac:spMkLst>
        </pc:spChg>
        <pc:spChg chg="add">
          <ac:chgData name="Sabina Masih (2015962)" userId="S::2015962@student.uwtsd.ac.uk::2f40da68-98dd-4ef1-a20b-9b6e4960cd4f" providerId="AD" clId="Web-{6249B6B4-774D-72D8-D8D1-C004F7235169}" dt="2023-03-01T16:27:34.276" v="1280"/>
          <ac:spMkLst>
            <pc:docMk/>
            <pc:sldMk cId="4132534718" sldId="284"/>
            <ac:spMk id="40" creationId="{AA5CD610-ED7C-4CED-A9A1-174432C88AF8}"/>
          </ac:spMkLst>
        </pc:spChg>
        <pc:spChg chg="add">
          <ac:chgData name="Sabina Masih (2015962)" userId="S::2015962@student.uwtsd.ac.uk::2f40da68-98dd-4ef1-a20b-9b6e4960cd4f" providerId="AD" clId="Web-{6249B6B4-774D-72D8-D8D1-C004F7235169}" dt="2023-03-01T16:27:34.276" v="1280"/>
          <ac:spMkLst>
            <pc:docMk/>
            <pc:sldMk cId="4132534718" sldId="284"/>
            <ac:spMk id="42" creationId="{0C4379BF-8C7A-480A-BC36-DA55D92A9356}"/>
          </ac:spMkLst>
        </pc:spChg>
        <pc:grpChg chg="add">
          <ac:chgData name="Sabina Masih (2015962)" userId="S::2015962@student.uwtsd.ac.uk::2f40da68-98dd-4ef1-a20b-9b6e4960cd4f" providerId="AD" clId="Web-{6249B6B4-774D-72D8-D8D1-C004F7235169}" dt="2023-03-01T16:27:34.276" v="1280"/>
          <ac:grpSpMkLst>
            <pc:docMk/>
            <pc:sldMk cId="4132534718" sldId="284"/>
            <ac:grpSpMk id="12" creationId="{81E0B358-1267-4844-8B3D-B7A279B4175A}"/>
          </ac:grpSpMkLst>
        </pc:grpChg>
        <pc:grpChg chg="add">
          <ac:chgData name="Sabina Masih (2015962)" userId="S::2015962@student.uwtsd.ac.uk::2f40da68-98dd-4ef1-a20b-9b6e4960cd4f" providerId="AD" clId="Web-{6249B6B4-774D-72D8-D8D1-C004F7235169}" dt="2023-03-01T16:27:34.276" v="1280"/>
          <ac:grpSpMkLst>
            <pc:docMk/>
            <pc:sldMk cId="4132534718" sldId="284"/>
            <ac:grpSpMk id="26" creationId="{AF44CA9C-80E8-44E1-A79C-D6EBFC73BCA0}"/>
          </ac:grpSpMkLst>
        </pc:grpChg>
        <pc:picChg chg="add mod">
          <ac:chgData name="Sabina Masih (2015962)" userId="S::2015962@student.uwtsd.ac.uk::2f40da68-98dd-4ef1-a20b-9b6e4960cd4f" providerId="AD" clId="Web-{6249B6B4-774D-72D8-D8D1-C004F7235169}" dt="2023-03-01T16:27:34.276" v="1280"/>
          <ac:picMkLst>
            <pc:docMk/>
            <pc:sldMk cId="4132534718" sldId="284"/>
            <ac:picMk id="5" creationId="{9D379AB7-4397-1BBA-C26B-A0F936B7F859}"/>
          </ac:picMkLst>
        </pc:picChg>
      </pc:sldChg>
      <pc:sldChg chg="addSp delSp modSp new mod setBg">
        <pc:chgData name="Sabina Masih (2015962)" userId="S::2015962@student.uwtsd.ac.uk::2f40da68-98dd-4ef1-a20b-9b6e4960cd4f" providerId="AD" clId="Web-{6249B6B4-774D-72D8-D8D1-C004F7235169}" dt="2023-03-01T17:34:59.807" v="1805" actId="1076"/>
        <pc:sldMkLst>
          <pc:docMk/>
          <pc:sldMk cId="1007641560" sldId="285"/>
        </pc:sldMkLst>
        <pc:spChg chg="mod">
          <ac:chgData name="Sabina Masih (2015962)" userId="S::2015962@student.uwtsd.ac.uk::2f40da68-98dd-4ef1-a20b-9b6e4960cd4f" providerId="AD" clId="Web-{6249B6B4-774D-72D8-D8D1-C004F7235169}" dt="2023-03-01T17:34:08.540" v="1792"/>
          <ac:spMkLst>
            <pc:docMk/>
            <pc:sldMk cId="1007641560" sldId="285"/>
            <ac:spMk id="2" creationId="{1E178C54-A2A4-9D6D-58D3-C4C8DD3F66F7}"/>
          </ac:spMkLst>
        </pc:spChg>
        <pc:spChg chg="del mod">
          <ac:chgData name="Sabina Masih (2015962)" userId="S::2015962@student.uwtsd.ac.uk::2f40da68-98dd-4ef1-a20b-9b6e4960cd4f" providerId="AD" clId="Web-{6249B6B4-774D-72D8-D8D1-C004F7235169}" dt="2023-03-01T17:32:27.757" v="1787"/>
          <ac:spMkLst>
            <pc:docMk/>
            <pc:sldMk cId="1007641560" sldId="285"/>
            <ac:spMk id="3" creationId="{C265D2B0-7BB3-E611-A0B4-53B4B2E3D271}"/>
          </ac:spMkLst>
        </pc:spChg>
        <pc:spChg chg="add del">
          <ac:chgData name="Sabina Masih (2015962)" userId="S::2015962@student.uwtsd.ac.uk::2f40da68-98dd-4ef1-a20b-9b6e4960cd4f" providerId="AD" clId="Web-{6249B6B4-774D-72D8-D8D1-C004F7235169}" dt="2023-03-01T17:34:08.540" v="1792"/>
          <ac:spMkLst>
            <pc:docMk/>
            <pc:sldMk cId="1007641560" sldId="285"/>
            <ac:spMk id="9" creationId="{A3D9AEEE-1CCD-43C0-BA3E-16D60A6E23C0}"/>
          </ac:spMkLst>
        </pc:spChg>
        <pc:spChg chg="add del">
          <ac:chgData name="Sabina Masih (2015962)" userId="S::2015962@student.uwtsd.ac.uk::2f40da68-98dd-4ef1-a20b-9b6e4960cd4f" providerId="AD" clId="Web-{6249B6B4-774D-72D8-D8D1-C004F7235169}" dt="2023-03-01T17:34:08.540" v="1792"/>
          <ac:spMkLst>
            <pc:docMk/>
            <pc:sldMk cId="1007641560" sldId="285"/>
            <ac:spMk id="11" creationId="{60F880A6-33D3-4EEC-A780-B73559B9F24C}"/>
          </ac:spMkLst>
        </pc:spChg>
        <pc:spChg chg="add del">
          <ac:chgData name="Sabina Masih (2015962)" userId="S::2015962@student.uwtsd.ac.uk::2f40da68-98dd-4ef1-a20b-9b6e4960cd4f" providerId="AD" clId="Web-{6249B6B4-774D-72D8-D8D1-C004F7235169}" dt="2023-03-01T17:34:08.540" v="1792"/>
          <ac:spMkLst>
            <pc:docMk/>
            <pc:sldMk cId="1007641560" sldId="285"/>
            <ac:spMk id="13" creationId="{2C6246ED-0535-4496-A8F6-1E80CC4EB853}"/>
          </ac:spMkLst>
        </pc:spChg>
        <pc:spChg chg="add del">
          <ac:chgData name="Sabina Masih (2015962)" userId="S::2015962@student.uwtsd.ac.uk::2f40da68-98dd-4ef1-a20b-9b6e4960cd4f" providerId="AD" clId="Web-{6249B6B4-774D-72D8-D8D1-C004F7235169}" dt="2023-03-01T17:34:08.509" v="1791"/>
          <ac:spMkLst>
            <pc:docMk/>
            <pc:sldMk cId="1007641560" sldId="285"/>
            <ac:spMk id="18" creationId="{175CD74B-9CE8-4F20-A3E4-A22A7F036042}"/>
          </ac:spMkLst>
        </pc:spChg>
        <pc:spChg chg="add del">
          <ac:chgData name="Sabina Masih (2015962)" userId="S::2015962@student.uwtsd.ac.uk::2f40da68-98dd-4ef1-a20b-9b6e4960cd4f" providerId="AD" clId="Web-{6249B6B4-774D-72D8-D8D1-C004F7235169}" dt="2023-03-01T17:34:08.509" v="1791"/>
          <ac:spMkLst>
            <pc:docMk/>
            <pc:sldMk cId="1007641560" sldId="285"/>
            <ac:spMk id="20" creationId="{99C44665-BECF-4482-A00C-E4BE2A87DC7B}"/>
          </ac:spMkLst>
        </pc:spChg>
        <pc:spChg chg="add del">
          <ac:chgData name="Sabina Masih (2015962)" userId="S::2015962@student.uwtsd.ac.uk::2f40da68-98dd-4ef1-a20b-9b6e4960cd4f" providerId="AD" clId="Web-{6249B6B4-774D-72D8-D8D1-C004F7235169}" dt="2023-03-01T17:34:08.509" v="1791"/>
          <ac:spMkLst>
            <pc:docMk/>
            <pc:sldMk cId="1007641560" sldId="285"/>
            <ac:spMk id="22" creationId="{20398C1D-D011-4BA8-AC81-E829677B87FF}"/>
          </ac:spMkLst>
        </pc:spChg>
        <pc:spChg chg="add">
          <ac:chgData name="Sabina Masih (2015962)" userId="S::2015962@student.uwtsd.ac.uk::2f40da68-98dd-4ef1-a20b-9b6e4960cd4f" providerId="AD" clId="Web-{6249B6B4-774D-72D8-D8D1-C004F7235169}" dt="2023-03-01T17:34:08.540" v="1792"/>
          <ac:spMkLst>
            <pc:docMk/>
            <pc:sldMk cId="1007641560" sldId="285"/>
            <ac:spMk id="24" creationId="{F966DD2F-FBF5-41CE-A3F4-565352D95DC3}"/>
          </ac:spMkLst>
        </pc:spChg>
        <pc:spChg chg="add">
          <ac:chgData name="Sabina Masih (2015962)" userId="S::2015962@student.uwtsd.ac.uk::2f40da68-98dd-4ef1-a20b-9b6e4960cd4f" providerId="AD" clId="Web-{6249B6B4-774D-72D8-D8D1-C004F7235169}" dt="2023-03-01T17:34:08.540" v="1792"/>
          <ac:spMkLst>
            <pc:docMk/>
            <pc:sldMk cId="1007641560" sldId="285"/>
            <ac:spMk id="25" creationId="{F46FCE2B-F2D2-466E-B0AA-8E341DB4981E}"/>
          </ac:spMkLst>
        </pc:spChg>
        <pc:spChg chg="add">
          <ac:chgData name="Sabina Masih (2015962)" userId="S::2015962@student.uwtsd.ac.uk::2f40da68-98dd-4ef1-a20b-9b6e4960cd4f" providerId="AD" clId="Web-{6249B6B4-774D-72D8-D8D1-C004F7235169}" dt="2023-03-01T17:34:08.540" v="1792"/>
          <ac:spMkLst>
            <pc:docMk/>
            <pc:sldMk cId="1007641560" sldId="285"/>
            <ac:spMk id="26" creationId="{2BD31C98-199A-4722-A1A5-4393A43E740B}"/>
          </ac:spMkLst>
        </pc:spChg>
        <pc:spChg chg="add mod">
          <ac:chgData name="Sabina Masih (2015962)" userId="S::2015962@student.uwtsd.ac.uk::2f40da68-98dd-4ef1-a20b-9b6e4960cd4f" providerId="AD" clId="Web-{6249B6B4-774D-72D8-D8D1-C004F7235169}" dt="2023-03-01T17:34:59.807" v="1805" actId="1076"/>
          <ac:spMkLst>
            <pc:docMk/>
            <pc:sldMk cId="1007641560" sldId="285"/>
            <ac:spMk id="30" creationId="{84DB807B-9DBC-4829-8916-33994682DE06}"/>
          </ac:spMkLst>
        </pc:spChg>
        <pc:graphicFrameChg chg="add mod modGraphic">
          <ac:chgData name="Sabina Masih (2015962)" userId="S::2015962@student.uwtsd.ac.uk::2f40da68-98dd-4ef1-a20b-9b6e4960cd4f" providerId="AD" clId="Web-{6249B6B4-774D-72D8-D8D1-C004F7235169}" dt="2023-03-01T17:34:08.540" v="1792"/>
          <ac:graphicFrameMkLst>
            <pc:docMk/>
            <pc:sldMk cId="1007641560" sldId="285"/>
            <ac:graphicFrameMk id="5" creationId="{9D311A72-A03D-DF04-1A91-4431FB4843F1}"/>
          </ac:graphicFrameMkLst>
        </pc:graphicFrameChg>
      </pc:sldChg>
      <pc:sldChg chg="addSp delSp modSp new mod setBg">
        <pc:chgData name="Sabina Masih (2015962)" userId="S::2015962@student.uwtsd.ac.uk::2f40da68-98dd-4ef1-a20b-9b6e4960cd4f" providerId="AD" clId="Web-{6249B6B4-774D-72D8-D8D1-C004F7235169}" dt="2023-03-01T17:43:15.785" v="1843" actId="20577"/>
        <pc:sldMkLst>
          <pc:docMk/>
          <pc:sldMk cId="914344912" sldId="286"/>
        </pc:sldMkLst>
        <pc:spChg chg="mod">
          <ac:chgData name="Sabina Masih (2015962)" userId="S::2015962@student.uwtsd.ac.uk::2f40da68-98dd-4ef1-a20b-9b6e4960cd4f" providerId="AD" clId="Web-{6249B6B4-774D-72D8-D8D1-C004F7235169}" dt="2023-03-01T17:41:04.689" v="1826"/>
          <ac:spMkLst>
            <pc:docMk/>
            <pc:sldMk cId="914344912" sldId="286"/>
            <ac:spMk id="2" creationId="{EB873045-7FFC-D8C2-3241-5A487269D066}"/>
          </ac:spMkLst>
        </pc:spChg>
        <pc:spChg chg="mod ord">
          <ac:chgData name="Sabina Masih (2015962)" userId="S::2015962@student.uwtsd.ac.uk::2f40da68-98dd-4ef1-a20b-9b6e4960cd4f" providerId="AD" clId="Web-{6249B6B4-774D-72D8-D8D1-C004F7235169}" dt="2023-03-01T17:41:13.298" v="1827" actId="20577"/>
          <ac:spMkLst>
            <pc:docMk/>
            <pc:sldMk cId="914344912" sldId="286"/>
            <ac:spMk id="3" creationId="{C4FA31E0-CB9D-C468-4D07-9BDE98A12492}"/>
          </ac:spMkLst>
        </pc:spChg>
        <pc:spChg chg="add mod">
          <ac:chgData name="Sabina Masih (2015962)" userId="S::2015962@student.uwtsd.ac.uk::2f40da68-98dd-4ef1-a20b-9b6e4960cd4f" providerId="AD" clId="Web-{6249B6B4-774D-72D8-D8D1-C004F7235169}" dt="2023-03-01T17:43:15.785" v="1843" actId="20577"/>
          <ac:spMkLst>
            <pc:docMk/>
            <pc:sldMk cId="914344912" sldId="286"/>
            <ac:spMk id="5" creationId="{E3209E99-83FA-A1A9-AF36-6E0ED0086922}"/>
          </ac:spMkLst>
        </pc:spChg>
        <pc:spChg chg="add del">
          <ac:chgData name="Sabina Masih (2015962)" userId="S::2015962@student.uwtsd.ac.uk::2f40da68-98dd-4ef1-a20b-9b6e4960cd4f" providerId="AD" clId="Web-{6249B6B4-774D-72D8-D8D1-C004F7235169}" dt="2023-03-01T17:41:04.689" v="1826"/>
          <ac:spMkLst>
            <pc:docMk/>
            <pc:sldMk cId="914344912" sldId="286"/>
            <ac:spMk id="9" creationId="{B2EC7880-C5D9-40A8-A6B0-3198AD07AD1B}"/>
          </ac:spMkLst>
        </pc:spChg>
        <pc:spChg chg="add del">
          <ac:chgData name="Sabina Masih (2015962)" userId="S::2015962@student.uwtsd.ac.uk::2f40da68-98dd-4ef1-a20b-9b6e4960cd4f" providerId="AD" clId="Web-{6249B6B4-774D-72D8-D8D1-C004F7235169}" dt="2023-03-01T17:41:04.689" v="1826"/>
          <ac:spMkLst>
            <pc:docMk/>
            <pc:sldMk cId="914344912" sldId="286"/>
            <ac:spMk id="11" creationId="{94543A62-A2AB-454A-878E-D3D9190D5FC7}"/>
          </ac:spMkLst>
        </pc:spChg>
        <pc:spChg chg="add del">
          <ac:chgData name="Sabina Masih (2015962)" userId="S::2015962@student.uwtsd.ac.uk::2f40da68-98dd-4ef1-a20b-9b6e4960cd4f" providerId="AD" clId="Web-{6249B6B4-774D-72D8-D8D1-C004F7235169}" dt="2023-03-01T17:41:04.689" v="1826"/>
          <ac:spMkLst>
            <pc:docMk/>
            <pc:sldMk cId="914344912" sldId="286"/>
            <ac:spMk id="13" creationId="{50553464-41F1-4160-9D02-7C5EC7013BDA}"/>
          </ac:spMkLst>
        </pc:spChg>
        <pc:spChg chg="add">
          <ac:chgData name="Sabina Masih (2015962)" userId="S::2015962@student.uwtsd.ac.uk::2f40da68-98dd-4ef1-a20b-9b6e4960cd4f" providerId="AD" clId="Web-{6249B6B4-774D-72D8-D8D1-C004F7235169}" dt="2023-03-01T17:41:04.689" v="1826"/>
          <ac:spMkLst>
            <pc:docMk/>
            <pc:sldMk cId="914344912" sldId="286"/>
            <ac:spMk id="18" creationId="{F7E42047-F7E7-4687-BBE0-D4BDC8E77BB1}"/>
          </ac:spMkLst>
        </pc:spChg>
        <pc:spChg chg="add">
          <ac:chgData name="Sabina Masih (2015962)" userId="S::2015962@student.uwtsd.ac.uk::2f40da68-98dd-4ef1-a20b-9b6e4960cd4f" providerId="AD" clId="Web-{6249B6B4-774D-72D8-D8D1-C004F7235169}" dt="2023-03-01T17:41:04.689" v="1826"/>
          <ac:spMkLst>
            <pc:docMk/>
            <pc:sldMk cId="914344912" sldId="286"/>
            <ac:spMk id="48" creationId="{2C509E7A-337A-4664-BEC2-03F9BCA0A463}"/>
          </ac:spMkLst>
        </pc:spChg>
        <pc:spChg chg="add">
          <ac:chgData name="Sabina Masih (2015962)" userId="S::2015962@student.uwtsd.ac.uk::2f40da68-98dd-4ef1-a20b-9b6e4960cd4f" providerId="AD" clId="Web-{6249B6B4-774D-72D8-D8D1-C004F7235169}" dt="2023-03-01T17:41:04.689" v="1826"/>
          <ac:spMkLst>
            <pc:docMk/>
            <pc:sldMk cId="914344912" sldId="286"/>
            <ac:spMk id="50" creationId="{D9AB99AB-E300-4B19-97C3-9A12EA3C7BDA}"/>
          </ac:spMkLst>
        </pc:spChg>
        <pc:grpChg chg="add">
          <ac:chgData name="Sabina Masih (2015962)" userId="S::2015962@student.uwtsd.ac.uk::2f40da68-98dd-4ef1-a20b-9b6e4960cd4f" providerId="AD" clId="Web-{6249B6B4-774D-72D8-D8D1-C004F7235169}" dt="2023-03-01T17:41:04.689" v="1826"/>
          <ac:grpSpMkLst>
            <pc:docMk/>
            <pc:sldMk cId="914344912" sldId="286"/>
            <ac:grpSpMk id="20" creationId="{8D6F839A-C8D9-4FBC-8EFD-9E56D12F4CD0}"/>
          </ac:grpSpMkLst>
        </pc:grpChg>
        <pc:grpChg chg="add">
          <ac:chgData name="Sabina Masih (2015962)" userId="S::2015962@student.uwtsd.ac.uk::2f40da68-98dd-4ef1-a20b-9b6e4960cd4f" providerId="AD" clId="Web-{6249B6B4-774D-72D8-D8D1-C004F7235169}" dt="2023-03-01T17:41:04.689" v="1826"/>
          <ac:grpSpMkLst>
            <pc:docMk/>
            <pc:sldMk cId="914344912" sldId="286"/>
            <ac:grpSpMk id="34" creationId="{70EDA856-A216-4EEC-9AB6-A59FFC703612}"/>
          </ac:grpSpMkLst>
        </pc:grpChg>
        <pc:picChg chg="add mod">
          <ac:chgData name="Sabina Masih (2015962)" userId="S::2015962@student.uwtsd.ac.uk::2f40da68-98dd-4ef1-a20b-9b6e4960cd4f" providerId="AD" clId="Web-{6249B6B4-774D-72D8-D8D1-C004F7235169}" dt="2023-03-01T17:41:04.689" v="1826"/>
          <ac:picMkLst>
            <pc:docMk/>
            <pc:sldMk cId="914344912" sldId="286"/>
            <ac:picMk id="4" creationId="{A0983429-0BAE-119A-F49C-41B2A8DAB8D9}"/>
          </ac:picMkLst>
        </pc:picChg>
      </pc:sldChg>
      <pc:sldChg chg="addSp modSp new del">
        <pc:chgData name="Sabina Masih (2015962)" userId="S::2015962@student.uwtsd.ac.uk::2f40da68-98dd-4ef1-a20b-9b6e4960cd4f" providerId="AD" clId="Web-{6249B6B4-774D-72D8-D8D1-C004F7235169}" dt="2023-03-01T17:51:19.124" v="1882"/>
        <pc:sldMkLst>
          <pc:docMk/>
          <pc:sldMk cId="1361930486" sldId="287"/>
        </pc:sldMkLst>
        <pc:spChg chg="mod">
          <ac:chgData name="Sabina Masih (2015962)" userId="S::2015962@student.uwtsd.ac.uk::2f40da68-98dd-4ef1-a20b-9b6e4960cd4f" providerId="AD" clId="Web-{6249B6B4-774D-72D8-D8D1-C004F7235169}" dt="2023-03-01T17:48:47.199" v="1859" actId="20577"/>
          <ac:spMkLst>
            <pc:docMk/>
            <pc:sldMk cId="1361930486" sldId="287"/>
            <ac:spMk id="2" creationId="{01FB82D9-5DAF-77FE-75A8-273423BFAE9F}"/>
          </ac:spMkLst>
        </pc:spChg>
        <pc:spChg chg="mod">
          <ac:chgData name="Sabina Masih (2015962)" userId="S::2015962@student.uwtsd.ac.uk::2f40da68-98dd-4ef1-a20b-9b6e4960cd4f" providerId="AD" clId="Web-{6249B6B4-774D-72D8-D8D1-C004F7235169}" dt="2023-03-01T17:49:53.091" v="1863" actId="20577"/>
          <ac:spMkLst>
            <pc:docMk/>
            <pc:sldMk cId="1361930486" sldId="287"/>
            <ac:spMk id="3" creationId="{26490D9C-0AC9-52D9-12C9-087FB820F532}"/>
          </ac:spMkLst>
        </pc:spChg>
        <pc:spChg chg="add mod">
          <ac:chgData name="Sabina Masih (2015962)" userId="S::2015962@student.uwtsd.ac.uk::2f40da68-98dd-4ef1-a20b-9b6e4960cd4f" providerId="AD" clId="Web-{6249B6B4-774D-72D8-D8D1-C004F7235169}" dt="2023-03-01T17:51:11.640" v="1881" actId="20577"/>
          <ac:spMkLst>
            <pc:docMk/>
            <pc:sldMk cId="1361930486" sldId="287"/>
            <ac:spMk id="4" creationId="{27011F1A-41FC-3638-C362-B28F945FCCC0}"/>
          </ac:spMkLst>
        </pc:spChg>
      </pc:sldChg>
      <pc:sldChg chg="addSp delSp modSp new mod setBg">
        <pc:chgData name="Sabina Masih (2015962)" userId="S::2015962@student.uwtsd.ac.uk::2f40da68-98dd-4ef1-a20b-9b6e4960cd4f" providerId="AD" clId="Web-{6249B6B4-774D-72D8-D8D1-C004F7235169}" dt="2023-03-01T19:32:37.569" v="2590" actId="20577"/>
        <pc:sldMkLst>
          <pc:docMk/>
          <pc:sldMk cId="3055136866" sldId="287"/>
        </pc:sldMkLst>
        <pc:spChg chg="mod">
          <ac:chgData name="Sabina Masih (2015962)" userId="S::2015962@student.uwtsd.ac.uk::2f40da68-98dd-4ef1-a20b-9b6e4960cd4f" providerId="AD" clId="Web-{6249B6B4-774D-72D8-D8D1-C004F7235169}" dt="2023-03-01T17:58:04.757" v="1908"/>
          <ac:spMkLst>
            <pc:docMk/>
            <pc:sldMk cId="3055136866" sldId="287"/>
            <ac:spMk id="2" creationId="{04D287AF-100F-859D-FBDC-A80518879B43}"/>
          </ac:spMkLst>
        </pc:spChg>
        <pc:spChg chg="mod ord">
          <ac:chgData name="Sabina Masih (2015962)" userId="S::2015962@student.uwtsd.ac.uk::2f40da68-98dd-4ef1-a20b-9b6e4960cd4f" providerId="AD" clId="Web-{6249B6B4-774D-72D8-D8D1-C004F7235169}" dt="2023-03-01T17:58:24.132" v="1910" actId="20577"/>
          <ac:spMkLst>
            <pc:docMk/>
            <pc:sldMk cId="3055136866" sldId="287"/>
            <ac:spMk id="3" creationId="{E97334AA-0ABE-42F1-177F-65AC89302B71}"/>
          </ac:spMkLst>
        </pc:spChg>
        <pc:spChg chg="add mod">
          <ac:chgData name="Sabina Masih (2015962)" userId="S::2015962@student.uwtsd.ac.uk::2f40da68-98dd-4ef1-a20b-9b6e4960cd4f" providerId="AD" clId="Web-{6249B6B4-774D-72D8-D8D1-C004F7235169}" dt="2023-03-01T19:32:37.569" v="2590" actId="20577"/>
          <ac:spMkLst>
            <pc:docMk/>
            <pc:sldMk cId="3055136866" sldId="287"/>
            <ac:spMk id="5" creationId="{E4FA26CF-96EB-CB9D-AC70-065AD27CED53}"/>
          </ac:spMkLst>
        </pc:spChg>
        <pc:spChg chg="add">
          <ac:chgData name="Sabina Masih (2015962)" userId="S::2015962@student.uwtsd.ac.uk::2f40da68-98dd-4ef1-a20b-9b6e4960cd4f" providerId="AD" clId="Web-{6249B6B4-774D-72D8-D8D1-C004F7235169}" dt="2023-03-01T17:58:04.757" v="1908"/>
          <ac:spMkLst>
            <pc:docMk/>
            <pc:sldMk cId="3055136866" sldId="287"/>
            <ac:spMk id="6" creationId="{1A44C337-3893-4B29-A265-B1329150B6AA}"/>
          </ac:spMkLst>
        </pc:spChg>
        <pc:spChg chg="add del">
          <ac:chgData name="Sabina Masih (2015962)" userId="S::2015962@student.uwtsd.ac.uk::2f40da68-98dd-4ef1-a20b-9b6e4960cd4f" providerId="AD" clId="Web-{6249B6B4-774D-72D8-D8D1-C004F7235169}" dt="2023-03-01T17:57:56.101" v="1907"/>
          <ac:spMkLst>
            <pc:docMk/>
            <pc:sldMk cId="3055136866" sldId="287"/>
            <ac:spMk id="9" creationId="{1A44C337-3893-4B29-A265-B1329150B6AA}"/>
          </ac:spMkLst>
        </pc:spChg>
        <pc:spChg chg="add">
          <ac:chgData name="Sabina Masih (2015962)" userId="S::2015962@student.uwtsd.ac.uk::2f40da68-98dd-4ef1-a20b-9b6e4960cd4f" providerId="AD" clId="Web-{6249B6B4-774D-72D8-D8D1-C004F7235169}" dt="2023-03-01T17:58:04.757" v="1908"/>
          <ac:spMkLst>
            <pc:docMk/>
            <pc:sldMk cId="3055136866" sldId="287"/>
            <ac:spMk id="10" creationId="{AA5CD610-ED7C-4CED-A9A1-174432C88AF8}"/>
          </ac:spMkLst>
        </pc:spChg>
        <pc:spChg chg="add">
          <ac:chgData name="Sabina Masih (2015962)" userId="S::2015962@student.uwtsd.ac.uk::2f40da68-98dd-4ef1-a20b-9b6e4960cd4f" providerId="AD" clId="Web-{6249B6B4-774D-72D8-D8D1-C004F7235169}" dt="2023-03-01T17:58:04.757" v="1908"/>
          <ac:spMkLst>
            <pc:docMk/>
            <pc:sldMk cId="3055136866" sldId="287"/>
            <ac:spMk id="24" creationId="{0C4379BF-8C7A-480A-BC36-DA55D92A9356}"/>
          </ac:spMkLst>
        </pc:spChg>
        <pc:spChg chg="add del">
          <ac:chgData name="Sabina Masih (2015962)" userId="S::2015962@student.uwtsd.ac.uk::2f40da68-98dd-4ef1-a20b-9b6e4960cd4f" providerId="AD" clId="Web-{6249B6B4-774D-72D8-D8D1-C004F7235169}" dt="2023-03-01T17:57:56.101" v="1907"/>
          <ac:spMkLst>
            <pc:docMk/>
            <pc:sldMk cId="3055136866" sldId="287"/>
            <ac:spMk id="39" creationId="{AA5CD610-ED7C-4CED-A9A1-174432C88AF8}"/>
          </ac:spMkLst>
        </pc:spChg>
        <pc:spChg chg="add del">
          <ac:chgData name="Sabina Masih (2015962)" userId="S::2015962@student.uwtsd.ac.uk::2f40da68-98dd-4ef1-a20b-9b6e4960cd4f" providerId="AD" clId="Web-{6249B6B4-774D-72D8-D8D1-C004F7235169}" dt="2023-03-01T17:57:56.101" v="1907"/>
          <ac:spMkLst>
            <pc:docMk/>
            <pc:sldMk cId="3055136866" sldId="287"/>
            <ac:spMk id="41" creationId="{0C4379BF-8C7A-480A-BC36-DA55D92A9356}"/>
          </ac:spMkLst>
        </pc:spChg>
        <pc:grpChg chg="add">
          <ac:chgData name="Sabina Masih (2015962)" userId="S::2015962@student.uwtsd.ac.uk::2f40da68-98dd-4ef1-a20b-9b6e4960cd4f" providerId="AD" clId="Web-{6249B6B4-774D-72D8-D8D1-C004F7235169}" dt="2023-03-01T17:58:04.757" v="1908"/>
          <ac:grpSpMkLst>
            <pc:docMk/>
            <pc:sldMk cId="3055136866" sldId="287"/>
            <ac:grpSpMk id="7" creationId="{81E0B358-1267-4844-8B3D-B7A279B4175A}"/>
          </ac:grpSpMkLst>
        </pc:grpChg>
        <pc:grpChg chg="add">
          <ac:chgData name="Sabina Masih (2015962)" userId="S::2015962@student.uwtsd.ac.uk::2f40da68-98dd-4ef1-a20b-9b6e4960cd4f" providerId="AD" clId="Web-{6249B6B4-774D-72D8-D8D1-C004F7235169}" dt="2023-03-01T17:58:04.757" v="1908"/>
          <ac:grpSpMkLst>
            <pc:docMk/>
            <pc:sldMk cId="3055136866" sldId="287"/>
            <ac:grpSpMk id="8" creationId="{AF44CA9C-80E8-44E1-A79C-D6EBFC73BCA0}"/>
          </ac:grpSpMkLst>
        </pc:grpChg>
        <pc:grpChg chg="add del">
          <ac:chgData name="Sabina Masih (2015962)" userId="S::2015962@student.uwtsd.ac.uk::2f40da68-98dd-4ef1-a20b-9b6e4960cd4f" providerId="AD" clId="Web-{6249B6B4-774D-72D8-D8D1-C004F7235169}" dt="2023-03-01T17:57:56.101" v="1907"/>
          <ac:grpSpMkLst>
            <pc:docMk/>
            <pc:sldMk cId="3055136866" sldId="287"/>
            <ac:grpSpMk id="11" creationId="{81E0B358-1267-4844-8B3D-B7A279B4175A}"/>
          </ac:grpSpMkLst>
        </pc:grpChg>
        <pc:grpChg chg="add del">
          <ac:chgData name="Sabina Masih (2015962)" userId="S::2015962@student.uwtsd.ac.uk::2f40da68-98dd-4ef1-a20b-9b6e4960cd4f" providerId="AD" clId="Web-{6249B6B4-774D-72D8-D8D1-C004F7235169}" dt="2023-03-01T17:57:56.101" v="1907"/>
          <ac:grpSpMkLst>
            <pc:docMk/>
            <pc:sldMk cId="3055136866" sldId="287"/>
            <ac:grpSpMk id="25" creationId="{AF44CA9C-80E8-44E1-A79C-D6EBFC73BCA0}"/>
          </ac:grpSpMkLst>
        </pc:grpChg>
        <pc:picChg chg="add mod">
          <ac:chgData name="Sabina Masih (2015962)" userId="S::2015962@student.uwtsd.ac.uk::2f40da68-98dd-4ef1-a20b-9b6e4960cd4f" providerId="AD" clId="Web-{6249B6B4-774D-72D8-D8D1-C004F7235169}" dt="2023-03-01T17:58:04.757" v="1908"/>
          <ac:picMkLst>
            <pc:docMk/>
            <pc:sldMk cId="3055136866" sldId="287"/>
            <ac:picMk id="4" creationId="{58CA11B8-5507-D6E9-9711-E6CAE21B680D}"/>
          </ac:picMkLst>
        </pc:picChg>
      </pc:sldChg>
      <pc:sldChg chg="add del">
        <pc:chgData name="Sabina Masih (2015962)" userId="S::2015962@student.uwtsd.ac.uk::2f40da68-98dd-4ef1-a20b-9b6e4960cd4f" providerId="AD" clId="Web-{6249B6B4-774D-72D8-D8D1-C004F7235169}" dt="2023-03-01T17:52:26.641" v="1889"/>
        <pc:sldMkLst>
          <pc:docMk/>
          <pc:sldMk cId="1667519993" sldId="288"/>
        </pc:sldMkLst>
      </pc:sldChg>
      <pc:sldChg chg="addSp delSp modSp new mod setBg">
        <pc:chgData name="Sabina Masih (2015962)" userId="S::2015962@student.uwtsd.ac.uk::2f40da68-98dd-4ef1-a20b-9b6e4960cd4f" providerId="AD" clId="Web-{6249B6B4-774D-72D8-D8D1-C004F7235169}" dt="2023-03-01T18:49:36.878" v="2429" actId="20577"/>
        <pc:sldMkLst>
          <pc:docMk/>
          <pc:sldMk cId="3257689237" sldId="288"/>
        </pc:sldMkLst>
        <pc:spChg chg="mod">
          <ac:chgData name="Sabina Masih (2015962)" userId="S::2015962@student.uwtsd.ac.uk::2f40da68-98dd-4ef1-a20b-9b6e4960cd4f" providerId="AD" clId="Web-{6249B6B4-774D-72D8-D8D1-C004F7235169}" dt="2023-03-01T18:49:12.144" v="2426"/>
          <ac:spMkLst>
            <pc:docMk/>
            <pc:sldMk cId="3257689237" sldId="288"/>
            <ac:spMk id="2" creationId="{FBACBF69-B604-BDEE-5A3D-12792919AFF9}"/>
          </ac:spMkLst>
        </pc:spChg>
        <pc:spChg chg="mod">
          <ac:chgData name="Sabina Masih (2015962)" userId="S::2015962@student.uwtsd.ac.uk::2f40da68-98dd-4ef1-a20b-9b6e4960cd4f" providerId="AD" clId="Web-{6249B6B4-774D-72D8-D8D1-C004F7235169}" dt="2023-03-01T18:49:36.878" v="2429" actId="20577"/>
          <ac:spMkLst>
            <pc:docMk/>
            <pc:sldMk cId="3257689237" sldId="288"/>
            <ac:spMk id="3" creationId="{A77A672D-6D8A-7B3F-35FD-4349C16B14E3}"/>
          </ac:spMkLst>
        </pc:spChg>
        <pc:spChg chg="add del">
          <ac:chgData name="Sabina Masih (2015962)" userId="S::2015962@student.uwtsd.ac.uk::2f40da68-98dd-4ef1-a20b-9b6e4960cd4f" providerId="AD" clId="Web-{6249B6B4-774D-72D8-D8D1-C004F7235169}" dt="2023-03-01T18:49:03.972" v="2423"/>
          <ac:spMkLst>
            <pc:docMk/>
            <pc:sldMk cId="3257689237" sldId="288"/>
            <ac:spMk id="9" creationId="{93262980-E907-4930-9E6E-3DC2025CE757}"/>
          </ac:spMkLst>
        </pc:spChg>
        <pc:spChg chg="add del">
          <ac:chgData name="Sabina Masih (2015962)" userId="S::2015962@student.uwtsd.ac.uk::2f40da68-98dd-4ef1-a20b-9b6e4960cd4f" providerId="AD" clId="Web-{6249B6B4-774D-72D8-D8D1-C004F7235169}" dt="2023-03-01T18:49:03.972" v="2423"/>
          <ac:spMkLst>
            <pc:docMk/>
            <pc:sldMk cId="3257689237" sldId="288"/>
            <ac:spMk id="11" creationId="{AFD53EBD-B361-45AD-8ABF-9270B20B4AFE}"/>
          </ac:spMkLst>
        </pc:spChg>
        <pc:spChg chg="add del">
          <ac:chgData name="Sabina Masih (2015962)" userId="S::2015962@student.uwtsd.ac.uk::2f40da68-98dd-4ef1-a20b-9b6e4960cd4f" providerId="AD" clId="Web-{6249B6B4-774D-72D8-D8D1-C004F7235169}" dt="2023-03-01T18:49:03.972" v="2423"/>
          <ac:spMkLst>
            <pc:docMk/>
            <pc:sldMk cId="3257689237" sldId="288"/>
            <ac:spMk id="13" creationId="{DA1A4CE7-6399-4B37-ACE2-CFC4B4077B51}"/>
          </ac:spMkLst>
        </pc:spChg>
        <pc:spChg chg="add del">
          <ac:chgData name="Sabina Masih (2015962)" userId="S::2015962@student.uwtsd.ac.uk::2f40da68-98dd-4ef1-a20b-9b6e4960cd4f" providerId="AD" clId="Web-{6249B6B4-774D-72D8-D8D1-C004F7235169}" dt="2023-03-01T18:49:12.128" v="2425"/>
          <ac:spMkLst>
            <pc:docMk/>
            <pc:sldMk cId="3257689237" sldId="288"/>
            <ac:spMk id="15" creationId="{2B258D2B-6AC3-4B3A-A87C-FD7E6517826E}"/>
          </ac:spMkLst>
        </pc:spChg>
        <pc:spChg chg="add del">
          <ac:chgData name="Sabina Masih (2015962)" userId="S::2015962@student.uwtsd.ac.uk::2f40da68-98dd-4ef1-a20b-9b6e4960cd4f" providerId="AD" clId="Web-{6249B6B4-774D-72D8-D8D1-C004F7235169}" dt="2023-03-01T18:49:12.128" v="2425"/>
          <ac:spMkLst>
            <pc:docMk/>
            <pc:sldMk cId="3257689237" sldId="288"/>
            <ac:spMk id="16" creationId="{8D55DD8B-9BF9-4B91-A22D-2D3F2AEFF189}"/>
          </ac:spMkLst>
        </pc:spChg>
        <pc:spChg chg="add">
          <ac:chgData name="Sabina Masih (2015962)" userId="S::2015962@student.uwtsd.ac.uk::2f40da68-98dd-4ef1-a20b-9b6e4960cd4f" providerId="AD" clId="Web-{6249B6B4-774D-72D8-D8D1-C004F7235169}" dt="2023-03-01T18:49:12.144" v="2426"/>
          <ac:spMkLst>
            <pc:docMk/>
            <pc:sldMk cId="3257689237" sldId="288"/>
            <ac:spMk id="18" creationId="{93262980-E907-4930-9E6E-3DC2025CE757}"/>
          </ac:spMkLst>
        </pc:spChg>
        <pc:spChg chg="add">
          <ac:chgData name="Sabina Masih (2015962)" userId="S::2015962@student.uwtsd.ac.uk::2f40da68-98dd-4ef1-a20b-9b6e4960cd4f" providerId="AD" clId="Web-{6249B6B4-774D-72D8-D8D1-C004F7235169}" dt="2023-03-01T18:49:12.144" v="2426"/>
          <ac:spMkLst>
            <pc:docMk/>
            <pc:sldMk cId="3257689237" sldId="288"/>
            <ac:spMk id="19" creationId="{AFD53EBD-B361-45AD-8ABF-9270B20B4AFE}"/>
          </ac:spMkLst>
        </pc:spChg>
        <pc:spChg chg="add">
          <ac:chgData name="Sabina Masih (2015962)" userId="S::2015962@student.uwtsd.ac.uk::2f40da68-98dd-4ef1-a20b-9b6e4960cd4f" providerId="AD" clId="Web-{6249B6B4-774D-72D8-D8D1-C004F7235169}" dt="2023-03-01T18:49:12.144" v="2426"/>
          <ac:spMkLst>
            <pc:docMk/>
            <pc:sldMk cId="3257689237" sldId="288"/>
            <ac:spMk id="20" creationId="{DA1A4CE7-6399-4B37-ACE2-CFC4B4077B51}"/>
          </ac:spMkLst>
        </pc:spChg>
        <pc:picChg chg="add mod ord">
          <ac:chgData name="Sabina Masih (2015962)" userId="S::2015962@student.uwtsd.ac.uk::2f40da68-98dd-4ef1-a20b-9b6e4960cd4f" providerId="AD" clId="Web-{6249B6B4-774D-72D8-D8D1-C004F7235169}" dt="2023-03-01T18:49:19.034" v="2427" actId="14100"/>
          <ac:picMkLst>
            <pc:docMk/>
            <pc:sldMk cId="3257689237" sldId="288"/>
            <ac:picMk id="4" creationId="{FBC35A3D-6EB0-E4CF-35E6-102BD071471E}"/>
          </ac:picMkLst>
        </pc:picChg>
      </pc:sldChg>
      <pc:sldChg chg="add del">
        <pc:chgData name="Sabina Masih (2015962)" userId="S::2015962@student.uwtsd.ac.uk::2f40da68-98dd-4ef1-a20b-9b6e4960cd4f" providerId="AD" clId="Web-{6249B6B4-774D-72D8-D8D1-C004F7235169}" dt="2023-03-01T17:52:13.813" v="1887"/>
        <pc:sldMkLst>
          <pc:docMk/>
          <pc:sldMk cId="3422384942" sldId="288"/>
        </pc:sldMkLst>
      </pc:sldChg>
      <pc:sldChg chg="add del">
        <pc:chgData name="Sabina Masih (2015962)" userId="S::2015962@student.uwtsd.ac.uk::2f40da68-98dd-4ef1-a20b-9b6e4960cd4f" providerId="AD" clId="Web-{6249B6B4-774D-72D8-D8D1-C004F7235169}" dt="2023-03-01T17:52:09.266" v="1886"/>
        <pc:sldMkLst>
          <pc:docMk/>
          <pc:sldMk cId="1559736262" sldId="289"/>
        </pc:sldMkLst>
      </pc:sldChg>
    </pc:docChg>
  </pc:docChgLst>
  <pc:docChgLst>
    <pc:chgData name="Sabina Masih (2015962)" userId="S::2015962@student.uwtsd.ac.uk::2f40da68-98dd-4ef1-a20b-9b6e4960cd4f" providerId="AD" clId="Web-{DDEE864A-4B0B-814C-9816-AE39C0484E43}"/>
    <pc:docChg chg="addSld delSld modSld">
      <pc:chgData name="Sabina Masih (2015962)" userId="S::2015962@student.uwtsd.ac.uk::2f40da68-98dd-4ef1-a20b-9b6e4960cd4f" providerId="AD" clId="Web-{DDEE864A-4B0B-814C-9816-AE39C0484E43}" dt="2023-02-28T12:32:05.449" v="309" actId="20577"/>
      <pc:docMkLst>
        <pc:docMk/>
      </pc:docMkLst>
      <pc:sldChg chg="modSp">
        <pc:chgData name="Sabina Masih (2015962)" userId="S::2015962@student.uwtsd.ac.uk::2f40da68-98dd-4ef1-a20b-9b6e4960cd4f" providerId="AD" clId="Web-{DDEE864A-4B0B-814C-9816-AE39C0484E43}" dt="2023-02-28T12:32:05.449" v="309" actId="20577"/>
        <pc:sldMkLst>
          <pc:docMk/>
          <pc:sldMk cId="3932499603" sldId="258"/>
        </pc:sldMkLst>
        <pc:spChg chg="mod">
          <ac:chgData name="Sabina Masih (2015962)" userId="S::2015962@student.uwtsd.ac.uk::2f40da68-98dd-4ef1-a20b-9b6e4960cd4f" providerId="AD" clId="Web-{DDEE864A-4B0B-814C-9816-AE39C0484E43}" dt="2023-02-28T12:32:05.449" v="309" actId="20577"/>
          <ac:spMkLst>
            <pc:docMk/>
            <pc:sldMk cId="3932499603" sldId="258"/>
            <ac:spMk id="3" creationId="{6DE67D22-3A0A-B848-9E39-6D04D37663E2}"/>
          </ac:spMkLst>
        </pc:spChg>
      </pc:sldChg>
      <pc:sldChg chg="modSp del">
        <pc:chgData name="Sabina Masih (2015962)" userId="S::2015962@student.uwtsd.ac.uk::2f40da68-98dd-4ef1-a20b-9b6e4960cd4f" providerId="AD" clId="Web-{DDEE864A-4B0B-814C-9816-AE39C0484E43}" dt="2023-02-28T12:07:36.425" v="168"/>
        <pc:sldMkLst>
          <pc:docMk/>
          <pc:sldMk cId="4072591709" sldId="259"/>
        </pc:sldMkLst>
        <pc:spChg chg="mod">
          <ac:chgData name="Sabina Masih (2015962)" userId="S::2015962@student.uwtsd.ac.uk::2f40da68-98dd-4ef1-a20b-9b6e4960cd4f" providerId="AD" clId="Web-{DDEE864A-4B0B-814C-9816-AE39C0484E43}" dt="2023-02-28T12:07:18.674" v="163" actId="20577"/>
          <ac:spMkLst>
            <pc:docMk/>
            <pc:sldMk cId="4072591709" sldId="259"/>
            <ac:spMk id="3" creationId="{E115ADC2-A705-D084-73BD-10CC9815A7BD}"/>
          </ac:spMkLst>
        </pc:spChg>
      </pc:sldChg>
      <pc:sldChg chg="modSp">
        <pc:chgData name="Sabina Masih (2015962)" userId="S::2015962@student.uwtsd.ac.uk::2f40da68-98dd-4ef1-a20b-9b6e4960cd4f" providerId="AD" clId="Web-{DDEE864A-4B0B-814C-9816-AE39C0484E43}" dt="2023-02-28T12:11:30.773" v="203" actId="20577"/>
        <pc:sldMkLst>
          <pc:docMk/>
          <pc:sldMk cId="585533490" sldId="263"/>
        </pc:sldMkLst>
        <pc:graphicFrameChg chg="modGraphic">
          <ac:chgData name="Sabina Masih (2015962)" userId="S::2015962@student.uwtsd.ac.uk::2f40da68-98dd-4ef1-a20b-9b6e4960cd4f" providerId="AD" clId="Web-{DDEE864A-4B0B-814C-9816-AE39C0484E43}" dt="2023-02-28T12:11:30.773" v="203" actId="20577"/>
          <ac:graphicFrameMkLst>
            <pc:docMk/>
            <pc:sldMk cId="585533490" sldId="263"/>
            <ac:graphicFrameMk id="28" creationId="{0C08B3ED-D531-7ABB-B6BB-F17F94F77D9D}"/>
          </ac:graphicFrameMkLst>
        </pc:graphicFrameChg>
      </pc:sldChg>
      <pc:sldChg chg="modSp">
        <pc:chgData name="Sabina Masih (2015962)" userId="S::2015962@student.uwtsd.ac.uk::2f40da68-98dd-4ef1-a20b-9b6e4960cd4f" providerId="AD" clId="Web-{DDEE864A-4B0B-814C-9816-AE39C0484E43}" dt="2023-02-28T12:07:32.815" v="167" actId="20577"/>
        <pc:sldMkLst>
          <pc:docMk/>
          <pc:sldMk cId="3042806298" sldId="266"/>
        </pc:sldMkLst>
        <pc:spChg chg="mod">
          <ac:chgData name="Sabina Masih (2015962)" userId="S::2015962@student.uwtsd.ac.uk::2f40da68-98dd-4ef1-a20b-9b6e4960cd4f" providerId="AD" clId="Web-{DDEE864A-4B0B-814C-9816-AE39C0484E43}" dt="2023-02-28T12:07:32.815" v="167" actId="20577"/>
          <ac:spMkLst>
            <pc:docMk/>
            <pc:sldMk cId="3042806298" sldId="266"/>
            <ac:spMk id="3" creationId="{67BA3B47-435E-AAF7-43E5-26A2E1257F84}"/>
          </ac:spMkLst>
        </pc:spChg>
      </pc:sldChg>
      <pc:sldChg chg="modSp">
        <pc:chgData name="Sabina Masih (2015962)" userId="S::2015962@student.uwtsd.ac.uk::2f40da68-98dd-4ef1-a20b-9b6e4960cd4f" providerId="AD" clId="Web-{DDEE864A-4B0B-814C-9816-AE39C0484E43}" dt="2023-02-28T12:10:34.331" v="197" actId="20577"/>
        <pc:sldMkLst>
          <pc:docMk/>
          <pc:sldMk cId="2194919116" sldId="267"/>
        </pc:sldMkLst>
        <pc:spChg chg="mod">
          <ac:chgData name="Sabina Masih (2015962)" userId="S::2015962@student.uwtsd.ac.uk::2f40da68-98dd-4ef1-a20b-9b6e4960cd4f" providerId="AD" clId="Web-{DDEE864A-4B0B-814C-9816-AE39C0484E43}" dt="2023-02-28T12:10:34.331" v="197" actId="20577"/>
          <ac:spMkLst>
            <pc:docMk/>
            <pc:sldMk cId="2194919116" sldId="267"/>
            <ac:spMk id="2" creationId="{A816FB89-56D2-C9F9-F00B-58F9E0E080EA}"/>
          </ac:spMkLst>
        </pc:spChg>
      </pc:sldChg>
      <pc:sldChg chg="modSp">
        <pc:chgData name="Sabina Masih (2015962)" userId="S::2015962@student.uwtsd.ac.uk::2f40da68-98dd-4ef1-a20b-9b6e4960cd4f" providerId="AD" clId="Web-{DDEE864A-4B0B-814C-9816-AE39C0484E43}" dt="2023-02-28T11:46:28.122" v="11" actId="20577"/>
        <pc:sldMkLst>
          <pc:docMk/>
          <pc:sldMk cId="4117277176" sldId="272"/>
        </pc:sldMkLst>
        <pc:spChg chg="mod">
          <ac:chgData name="Sabina Masih (2015962)" userId="S::2015962@student.uwtsd.ac.uk::2f40da68-98dd-4ef1-a20b-9b6e4960cd4f" providerId="AD" clId="Web-{DDEE864A-4B0B-814C-9816-AE39C0484E43}" dt="2023-02-28T11:46:28.122" v="11" actId="20577"/>
          <ac:spMkLst>
            <pc:docMk/>
            <pc:sldMk cId="4117277176" sldId="272"/>
            <ac:spMk id="5" creationId="{DF539BAC-B22C-AD9D-BBF1-970299F644F9}"/>
          </ac:spMkLst>
        </pc:spChg>
      </pc:sldChg>
      <pc:sldChg chg="modSp">
        <pc:chgData name="Sabina Masih (2015962)" userId="S::2015962@student.uwtsd.ac.uk::2f40da68-98dd-4ef1-a20b-9b6e4960cd4f" providerId="AD" clId="Web-{DDEE864A-4B0B-814C-9816-AE39C0484E43}" dt="2023-02-28T12:08:41.556" v="177" actId="20577"/>
        <pc:sldMkLst>
          <pc:docMk/>
          <pc:sldMk cId="3891039090" sldId="276"/>
        </pc:sldMkLst>
        <pc:spChg chg="mod">
          <ac:chgData name="Sabina Masih (2015962)" userId="S::2015962@student.uwtsd.ac.uk::2f40da68-98dd-4ef1-a20b-9b6e4960cd4f" providerId="AD" clId="Web-{DDEE864A-4B0B-814C-9816-AE39C0484E43}" dt="2023-02-28T12:08:41.556" v="177" actId="20577"/>
          <ac:spMkLst>
            <pc:docMk/>
            <pc:sldMk cId="3891039090" sldId="276"/>
            <ac:spMk id="2" creationId="{8E5E6F2E-58FD-8022-FCF0-0D82913A5E60}"/>
          </ac:spMkLst>
        </pc:spChg>
      </pc:sldChg>
      <pc:sldChg chg="modSp">
        <pc:chgData name="Sabina Masih (2015962)" userId="S::2015962@student.uwtsd.ac.uk::2f40da68-98dd-4ef1-a20b-9b6e4960cd4f" providerId="AD" clId="Web-{DDEE864A-4B0B-814C-9816-AE39C0484E43}" dt="2023-02-28T12:15:20.447" v="223" actId="20577"/>
        <pc:sldMkLst>
          <pc:docMk/>
          <pc:sldMk cId="2259923556" sldId="277"/>
        </pc:sldMkLst>
        <pc:spChg chg="mod">
          <ac:chgData name="Sabina Masih (2015962)" userId="S::2015962@student.uwtsd.ac.uk::2f40da68-98dd-4ef1-a20b-9b6e4960cd4f" providerId="AD" clId="Web-{DDEE864A-4B0B-814C-9816-AE39C0484E43}" dt="2023-02-28T12:15:20.447" v="223" actId="20577"/>
          <ac:spMkLst>
            <pc:docMk/>
            <pc:sldMk cId="2259923556" sldId="277"/>
            <ac:spMk id="2" creationId="{0BD7FB7D-2DCE-CF3E-6464-8B1904C86824}"/>
          </ac:spMkLst>
        </pc:spChg>
        <pc:spChg chg="mod">
          <ac:chgData name="Sabina Masih (2015962)" userId="S::2015962@student.uwtsd.ac.uk::2f40da68-98dd-4ef1-a20b-9b6e4960cd4f" providerId="AD" clId="Web-{DDEE864A-4B0B-814C-9816-AE39C0484E43}" dt="2023-02-28T12:09:20.559" v="195" actId="20577"/>
          <ac:spMkLst>
            <pc:docMk/>
            <pc:sldMk cId="2259923556" sldId="277"/>
            <ac:spMk id="3" creationId="{40169C17-EC0F-48BC-C414-54E7BD612039}"/>
          </ac:spMkLst>
        </pc:spChg>
      </pc:sldChg>
      <pc:sldChg chg="addSp delSp modSp mod setBg setClrOvrMap">
        <pc:chgData name="Sabina Masih (2015962)" userId="S::2015962@student.uwtsd.ac.uk::2f40da68-98dd-4ef1-a20b-9b6e4960cd4f" providerId="AD" clId="Web-{DDEE864A-4B0B-814C-9816-AE39C0484E43}" dt="2023-02-28T12:16:30.390" v="229" actId="20577"/>
        <pc:sldMkLst>
          <pc:docMk/>
          <pc:sldMk cId="3222654811" sldId="278"/>
        </pc:sldMkLst>
        <pc:spChg chg="mod">
          <ac:chgData name="Sabina Masih (2015962)" userId="S::2015962@student.uwtsd.ac.uk::2f40da68-98dd-4ef1-a20b-9b6e4960cd4f" providerId="AD" clId="Web-{DDEE864A-4B0B-814C-9816-AE39C0484E43}" dt="2023-02-28T11:58:42.774" v="161"/>
          <ac:spMkLst>
            <pc:docMk/>
            <pc:sldMk cId="3222654811" sldId="278"/>
            <ac:spMk id="2" creationId="{7C97E560-E6DD-7208-3147-F1F226C8CE58}"/>
          </ac:spMkLst>
        </pc:spChg>
        <pc:spChg chg="mod">
          <ac:chgData name="Sabina Masih (2015962)" userId="S::2015962@student.uwtsd.ac.uk::2f40da68-98dd-4ef1-a20b-9b6e4960cd4f" providerId="AD" clId="Web-{DDEE864A-4B0B-814C-9816-AE39C0484E43}" dt="2023-02-28T12:16:30.390" v="229" actId="20577"/>
          <ac:spMkLst>
            <pc:docMk/>
            <pc:sldMk cId="3222654811" sldId="278"/>
            <ac:spMk id="3" creationId="{1EBAA018-D3DA-4F7A-5C2B-60B29A010C17}"/>
          </ac:spMkLst>
        </pc:spChg>
        <pc:spChg chg="add del">
          <ac:chgData name="Sabina Masih (2015962)" userId="S::2015962@student.uwtsd.ac.uk::2f40da68-98dd-4ef1-a20b-9b6e4960cd4f" providerId="AD" clId="Web-{DDEE864A-4B0B-814C-9816-AE39C0484E43}" dt="2023-02-28T11:58:32.148" v="156"/>
          <ac:spMkLst>
            <pc:docMk/>
            <pc:sldMk cId="3222654811" sldId="278"/>
            <ac:spMk id="8" creationId="{66AFD431-09B7-42CA-BF39-9FE5DBE53797}"/>
          </ac:spMkLst>
        </pc:spChg>
        <pc:spChg chg="add del">
          <ac:chgData name="Sabina Masih (2015962)" userId="S::2015962@student.uwtsd.ac.uk::2f40da68-98dd-4ef1-a20b-9b6e4960cd4f" providerId="AD" clId="Web-{DDEE864A-4B0B-814C-9816-AE39C0484E43}" dt="2023-02-28T11:58:32.148" v="156"/>
          <ac:spMkLst>
            <pc:docMk/>
            <pc:sldMk cId="3222654811" sldId="278"/>
            <ac:spMk id="24" creationId="{E7D63BAB-D0DB-4F66-92F9-4D2E0A2E5A47}"/>
          </ac:spMkLst>
        </pc:spChg>
        <pc:spChg chg="add del">
          <ac:chgData name="Sabina Masih (2015962)" userId="S::2015962@student.uwtsd.ac.uk::2f40da68-98dd-4ef1-a20b-9b6e4960cd4f" providerId="AD" clId="Web-{DDEE864A-4B0B-814C-9816-AE39C0484E43}" dt="2023-02-28T11:58:40.336" v="158"/>
          <ac:spMkLst>
            <pc:docMk/>
            <pc:sldMk cId="3222654811" sldId="278"/>
            <ac:spMk id="26" creationId="{0B0685DC-0CEE-482C-8A89-7A85EECA3D93}"/>
          </ac:spMkLst>
        </pc:spChg>
        <pc:spChg chg="add del">
          <ac:chgData name="Sabina Masih (2015962)" userId="S::2015962@student.uwtsd.ac.uk::2f40da68-98dd-4ef1-a20b-9b6e4960cd4f" providerId="AD" clId="Web-{DDEE864A-4B0B-814C-9816-AE39C0484E43}" dt="2023-02-28T11:58:40.336" v="158"/>
          <ac:spMkLst>
            <pc:docMk/>
            <pc:sldMk cId="3222654811" sldId="278"/>
            <ac:spMk id="27" creationId="{A31628A5-06CF-426B-948A-59ED234C9D1A}"/>
          </ac:spMkLst>
        </pc:spChg>
        <pc:spChg chg="add del">
          <ac:chgData name="Sabina Masih (2015962)" userId="S::2015962@student.uwtsd.ac.uk::2f40da68-98dd-4ef1-a20b-9b6e4960cd4f" providerId="AD" clId="Web-{DDEE864A-4B0B-814C-9816-AE39C0484E43}" dt="2023-02-28T11:58:42.774" v="160"/>
          <ac:spMkLst>
            <pc:docMk/>
            <pc:sldMk cId="3222654811" sldId="278"/>
            <ac:spMk id="39" creationId="{0A46F010-D160-4609-8979-FFD8C1EA6C43}"/>
          </ac:spMkLst>
        </pc:spChg>
        <pc:spChg chg="add del">
          <ac:chgData name="Sabina Masih (2015962)" userId="S::2015962@student.uwtsd.ac.uk::2f40da68-98dd-4ef1-a20b-9b6e4960cd4f" providerId="AD" clId="Web-{DDEE864A-4B0B-814C-9816-AE39C0484E43}" dt="2023-02-28T11:58:42.774" v="160"/>
          <ac:spMkLst>
            <pc:docMk/>
            <pc:sldMk cId="3222654811" sldId="278"/>
            <ac:spMk id="40" creationId="{91328346-8BAD-4616-B50B-5CFDA5648D6A}"/>
          </ac:spMkLst>
        </pc:spChg>
        <pc:spChg chg="add del">
          <ac:chgData name="Sabina Masih (2015962)" userId="S::2015962@student.uwtsd.ac.uk::2f40da68-98dd-4ef1-a20b-9b6e4960cd4f" providerId="AD" clId="Web-{DDEE864A-4B0B-814C-9816-AE39C0484E43}" dt="2023-02-28T11:58:42.774" v="160"/>
          <ac:spMkLst>
            <pc:docMk/>
            <pc:sldMk cId="3222654811" sldId="278"/>
            <ac:spMk id="41" creationId="{81B8C4F6-C3AC-4C94-8EC7-E4F7B7E9CDB6}"/>
          </ac:spMkLst>
        </pc:spChg>
        <pc:spChg chg="add">
          <ac:chgData name="Sabina Masih (2015962)" userId="S::2015962@student.uwtsd.ac.uk::2f40da68-98dd-4ef1-a20b-9b6e4960cd4f" providerId="AD" clId="Web-{DDEE864A-4B0B-814C-9816-AE39C0484E43}" dt="2023-02-28T11:58:42.774" v="161"/>
          <ac:spMkLst>
            <pc:docMk/>
            <pc:sldMk cId="3222654811" sldId="278"/>
            <ac:spMk id="47" creationId="{83030214-227F-42DB-9282-BBA6AF8D94A8}"/>
          </ac:spMkLst>
        </pc:spChg>
        <pc:spChg chg="add">
          <ac:chgData name="Sabina Masih (2015962)" userId="S::2015962@student.uwtsd.ac.uk::2f40da68-98dd-4ef1-a20b-9b6e4960cd4f" providerId="AD" clId="Web-{DDEE864A-4B0B-814C-9816-AE39C0484E43}" dt="2023-02-28T11:58:42.774" v="161"/>
          <ac:spMkLst>
            <pc:docMk/>
            <pc:sldMk cId="3222654811" sldId="278"/>
            <ac:spMk id="48" creationId="{0D7A9289-BAD1-4A78-979F-A655C886DBF5}"/>
          </ac:spMkLst>
        </pc:spChg>
        <pc:grpChg chg="add del">
          <ac:chgData name="Sabina Masih (2015962)" userId="S::2015962@student.uwtsd.ac.uk::2f40da68-98dd-4ef1-a20b-9b6e4960cd4f" providerId="AD" clId="Web-{DDEE864A-4B0B-814C-9816-AE39C0484E43}" dt="2023-02-28T11:58:32.148" v="156"/>
          <ac:grpSpMkLst>
            <pc:docMk/>
            <pc:sldMk cId="3222654811" sldId="278"/>
            <ac:grpSpMk id="10" creationId="{9711C96E-3D2D-48C8-AAB9-C1CB02D1D51C}"/>
          </ac:grpSpMkLst>
        </pc:grpChg>
        <pc:grpChg chg="add del">
          <ac:chgData name="Sabina Masih (2015962)" userId="S::2015962@student.uwtsd.ac.uk::2f40da68-98dd-4ef1-a20b-9b6e4960cd4f" providerId="AD" clId="Web-{DDEE864A-4B0B-814C-9816-AE39C0484E43}" dt="2023-02-28T11:58:42.774" v="160"/>
          <ac:grpSpMkLst>
            <pc:docMk/>
            <pc:sldMk cId="3222654811" sldId="278"/>
            <ac:grpSpMk id="42" creationId="{0B789310-9859-4942-98C8-3D2F12AAAE73}"/>
          </ac:grpSpMkLst>
        </pc:grpChg>
        <pc:grpChg chg="add del">
          <ac:chgData name="Sabina Masih (2015962)" userId="S::2015962@student.uwtsd.ac.uk::2f40da68-98dd-4ef1-a20b-9b6e4960cd4f" providerId="AD" clId="Web-{DDEE864A-4B0B-814C-9816-AE39C0484E43}" dt="2023-02-28T11:58:42.774" v="160"/>
          <ac:grpSpMkLst>
            <pc:docMk/>
            <pc:sldMk cId="3222654811" sldId="278"/>
            <ac:grpSpMk id="44" creationId="{6F1CEC7A-E419-4950-AA57-B00546C29CAF}"/>
          </ac:grpSpMkLst>
        </pc:grpChg>
        <pc:cxnChg chg="add del">
          <ac:chgData name="Sabina Masih (2015962)" userId="S::2015962@student.uwtsd.ac.uk::2f40da68-98dd-4ef1-a20b-9b6e4960cd4f" providerId="AD" clId="Web-{DDEE864A-4B0B-814C-9816-AE39C0484E43}" dt="2023-02-28T11:58:40.336" v="158"/>
          <ac:cxnSpMkLst>
            <pc:docMk/>
            <pc:sldMk cId="3222654811" sldId="278"/>
            <ac:cxnSpMk id="12" creationId="{2D902729-F83B-46AA-B572-057BD32A6991}"/>
          </ac:cxnSpMkLst>
        </pc:cxnChg>
      </pc:sldChg>
      <pc:sldChg chg="modSp new">
        <pc:chgData name="Sabina Masih (2015962)" userId="S::2015962@student.uwtsd.ac.uk::2f40da68-98dd-4ef1-a20b-9b6e4960cd4f" providerId="AD" clId="Web-{DDEE864A-4B0B-814C-9816-AE39C0484E43}" dt="2023-02-28T12:14:12.114" v="214" actId="20577"/>
        <pc:sldMkLst>
          <pc:docMk/>
          <pc:sldMk cId="3874097302" sldId="279"/>
        </pc:sldMkLst>
        <pc:spChg chg="mod">
          <ac:chgData name="Sabina Masih (2015962)" userId="S::2015962@student.uwtsd.ac.uk::2f40da68-98dd-4ef1-a20b-9b6e4960cd4f" providerId="AD" clId="Web-{DDEE864A-4B0B-814C-9816-AE39C0484E43}" dt="2023-02-28T12:14:12.114" v="214" actId="20577"/>
          <ac:spMkLst>
            <pc:docMk/>
            <pc:sldMk cId="3874097302" sldId="279"/>
            <ac:spMk id="2" creationId="{C0557A56-D46C-D737-F447-2A17F57996E7}"/>
          </ac:spMkLst>
        </pc:spChg>
      </pc:sldChg>
      <pc:sldChg chg="modSp new">
        <pc:chgData name="Sabina Masih (2015962)" userId="S::2015962@student.uwtsd.ac.uk::2f40da68-98dd-4ef1-a20b-9b6e4960cd4f" providerId="AD" clId="Web-{DDEE864A-4B0B-814C-9816-AE39C0484E43}" dt="2023-02-28T12:13:58.034" v="208" actId="20577"/>
        <pc:sldMkLst>
          <pc:docMk/>
          <pc:sldMk cId="3918287716" sldId="280"/>
        </pc:sldMkLst>
        <pc:spChg chg="mod">
          <ac:chgData name="Sabina Masih (2015962)" userId="S::2015962@student.uwtsd.ac.uk::2f40da68-98dd-4ef1-a20b-9b6e4960cd4f" providerId="AD" clId="Web-{DDEE864A-4B0B-814C-9816-AE39C0484E43}" dt="2023-02-28T12:13:58.034" v="208" actId="20577"/>
          <ac:spMkLst>
            <pc:docMk/>
            <pc:sldMk cId="3918287716" sldId="280"/>
            <ac:spMk id="2" creationId="{7A9E1F7A-D63E-CA9D-85F3-A2C0A704D978}"/>
          </ac:spMkLst>
        </pc:spChg>
      </pc:sldChg>
      <pc:sldChg chg="modSp new">
        <pc:chgData name="Sabina Masih (2015962)" userId="S::2015962@student.uwtsd.ac.uk::2f40da68-98dd-4ef1-a20b-9b6e4960cd4f" providerId="AD" clId="Web-{DDEE864A-4B0B-814C-9816-AE39C0484E43}" dt="2023-02-28T12:17:21.879" v="245" actId="20577"/>
        <pc:sldMkLst>
          <pc:docMk/>
          <pc:sldMk cId="4040788265" sldId="281"/>
        </pc:sldMkLst>
        <pc:spChg chg="mod">
          <ac:chgData name="Sabina Masih (2015962)" userId="S::2015962@student.uwtsd.ac.uk::2f40da68-98dd-4ef1-a20b-9b6e4960cd4f" providerId="AD" clId="Web-{DDEE864A-4B0B-814C-9816-AE39C0484E43}" dt="2023-02-28T12:17:21.879" v="245" actId="20577"/>
          <ac:spMkLst>
            <pc:docMk/>
            <pc:sldMk cId="4040788265" sldId="281"/>
            <ac:spMk id="2" creationId="{92B7965B-431E-E07B-1028-39051F540C3D}"/>
          </ac:spMkLst>
        </pc:spChg>
      </pc:sldChg>
      <pc:sldChg chg="modSp new">
        <pc:chgData name="Sabina Masih (2015962)" userId="S::2015962@student.uwtsd.ac.uk::2f40da68-98dd-4ef1-a20b-9b6e4960cd4f" providerId="AD" clId="Web-{DDEE864A-4B0B-814C-9816-AE39C0484E43}" dt="2023-02-28T12:17:36.661" v="251" actId="20577"/>
        <pc:sldMkLst>
          <pc:docMk/>
          <pc:sldMk cId="3382368609" sldId="282"/>
        </pc:sldMkLst>
        <pc:spChg chg="mod">
          <ac:chgData name="Sabina Masih (2015962)" userId="S::2015962@student.uwtsd.ac.uk::2f40da68-98dd-4ef1-a20b-9b6e4960cd4f" providerId="AD" clId="Web-{DDEE864A-4B0B-814C-9816-AE39C0484E43}" dt="2023-02-28T12:17:36.661" v="251" actId="20577"/>
          <ac:spMkLst>
            <pc:docMk/>
            <pc:sldMk cId="3382368609" sldId="282"/>
            <ac:spMk id="2" creationId="{F90BB7C8-A5F3-B86C-9CC2-EE65FDD64ACD}"/>
          </ac:spMkLst>
        </pc:spChg>
      </pc:sldChg>
    </pc:docChg>
  </pc:docChgLst>
  <pc:docChgLst>
    <pc:chgData name="Sabina Masih (2015962)" userId="S::2015962@student.uwtsd.ac.uk::2f40da68-98dd-4ef1-a20b-9b6e4960cd4f" providerId="AD" clId="Web-{7120586F-1F20-B14E-6CAB-53E01861EE0D}"/>
    <pc:docChg chg="addSld modSld">
      <pc:chgData name="Sabina Masih (2015962)" userId="S::2015962@student.uwtsd.ac.uk::2f40da68-98dd-4ef1-a20b-9b6e4960cd4f" providerId="AD" clId="Web-{7120586F-1F20-B14E-6CAB-53E01861EE0D}" dt="2023-02-28T11:06:55.305" v="230" actId="20577"/>
      <pc:docMkLst>
        <pc:docMk/>
      </pc:docMkLst>
      <pc:sldChg chg="addSp delSp modSp mod setBg">
        <pc:chgData name="Sabina Masih (2015962)" userId="S::2015962@student.uwtsd.ac.uk::2f40da68-98dd-4ef1-a20b-9b6e4960cd4f" providerId="AD" clId="Web-{7120586F-1F20-B14E-6CAB-53E01861EE0D}" dt="2023-02-28T10:56:21.272" v="218" actId="20577"/>
        <pc:sldMkLst>
          <pc:docMk/>
          <pc:sldMk cId="3932499603" sldId="258"/>
        </pc:sldMkLst>
        <pc:spChg chg="mod">
          <ac:chgData name="Sabina Masih (2015962)" userId="S::2015962@student.uwtsd.ac.uk::2f40da68-98dd-4ef1-a20b-9b6e4960cd4f" providerId="AD" clId="Web-{7120586F-1F20-B14E-6CAB-53E01861EE0D}" dt="2023-02-28T10:54:58.080" v="214"/>
          <ac:spMkLst>
            <pc:docMk/>
            <pc:sldMk cId="3932499603" sldId="258"/>
            <ac:spMk id="2" creationId="{54D5EEE3-8619-5B7A-1C45-E3BBA151F879}"/>
          </ac:spMkLst>
        </pc:spChg>
        <pc:spChg chg="mod">
          <ac:chgData name="Sabina Masih (2015962)" userId="S::2015962@student.uwtsd.ac.uk::2f40da68-98dd-4ef1-a20b-9b6e4960cd4f" providerId="AD" clId="Web-{7120586F-1F20-B14E-6CAB-53E01861EE0D}" dt="2023-02-28T10:56:21.272" v="218" actId="20577"/>
          <ac:spMkLst>
            <pc:docMk/>
            <pc:sldMk cId="3932499603" sldId="258"/>
            <ac:spMk id="3" creationId="{6DE67D22-3A0A-B848-9E39-6D04D37663E2}"/>
          </ac:spMkLst>
        </pc:spChg>
        <pc:spChg chg="add del">
          <ac:chgData name="Sabina Masih (2015962)" userId="S::2015962@student.uwtsd.ac.uk::2f40da68-98dd-4ef1-a20b-9b6e4960cd4f" providerId="AD" clId="Web-{7120586F-1F20-B14E-6CAB-53E01861EE0D}" dt="2023-02-28T10:54:58.080" v="214"/>
          <ac:spMkLst>
            <pc:docMk/>
            <pc:sldMk cId="3932499603" sldId="258"/>
            <ac:spMk id="37" creationId="{DE91395A-2D18-4AF6-A0AC-AAA7189FED11}"/>
          </ac:spMkLst>
        </pc:spChg>
        <pc:spChg chg="add del">
          <ac:chgData name="Sabina Masih (2015962)" userId="S::2015962@student.uwtsd.ac.uk::2f40da68-98dd-4ef1-a20b-9b6e4960cd4f" providerId="AD" clId="Web-{7120586F-1F20-B14E-6CAB-53E01861EE0D}" dt="2023-02-28T10:54:58.080" v="214"/>
          <ac:spMkLst>
            <pc:docMk/>
            <pc:sldMk cId="3932499603" sldId="258"/>
            <ac:spMk id="39" creationId="{A57352BE-A213-4040-BE8E-D4A925AD9DF8}"/>
          </ac:spMkLst>
        </pc:spChg>
        <pc:spChg chg="add del">
          <ac:chgData name="Sabina Masih (2015962)" userId="S::2015962@student.uwtsd.ac.uk::2f40da68-98dd-4ef1-a20b-9b6e4960cd4f" providerId="AD" clId="Web-{7120586F-1F20-B14E-6CAB-53E01861EE0D}" dt="2023-02-28T10:54:58.080" v="214"/>
          <ac:spMkLst>
            <pc:docMk/>
            <pc:sldMk cId="3932499603" sldId="258"/>
            <ac:spMk id="41" creationId="{008ED74B-06F2-4BD5-838F-1AAD0033EF0B}"/>
          </ac:spMkLst>
        </pc:spChg>
        <pc:spChg chg="add del">
          <ac:chgData name="Sabina Masih (2015962)" userId="S::2015962@student.uwtsd.ac.uk::2f40da68-98dd-4ef1-a20b-9b6e4960cd4f" providerId="AD" clId="Web-{7120586F-1F20-B14E-6CAB-53E01861EE0D}" dt="2023-02-28T10:54:58.080" v="214"/>
          <ac:spMkLst>
            <pc:docMk/>
            <pc:sldMk cId="3932499603" sldId="258"/>
            <ac:spMk id="71" creationId="{CC9387DA-2D8E-4E5D-BD65-274370B65965}"/>
          </ac:spMkLst>
        </pc:spChg>
        <pc:spChg chg="add del">
          <ac:chgData name="Sabina Masih (2015962)" userId="S::2015962@student.uwtsd.ac.uk::2f40da68-98dd-4ef1-a20b-9b6e4960cd4f" providerId="AD" clId="Web-{7120586F-1F20-B14E-6CAB-53E01861EE0D}" dt="2023-02-28T10:54:58.080" v="214"/>
          <ac:spMkLst>
            <pc:docMk/>
            <pc:sldMk cId="3932499603" sldId="258"/>
            <ac:spMk id="73" creationId="{18BFC65B-9706-4EE1-8B75-FEEC1C530558}"/>
          </ac:spMkLst>
        </pc:spChg>
        <pc:grpChg chg="add del">
          <ac:chgData name="Sabina Masih (2015962)" userId="S::2015962@student.uwtsd.ac.uk::2f40da68-98dd-4ef1-a20b-9b6e4960cd4f" providerId="AD" clId="Web-{7120586F-1F20-B14E-6CAB-53E01861EE0D}" dt="2023-02-28T10:54:58.080" v="214"/>
          <ac:grpSpMkLst>
            <pc:docMk/>
            <pc:sldMk cId="3932499603" sldId="258"/>
            <ac:grpSpMk id="9" creationId="{7398C59F-5A18-487B-91D6-B955AACF2E50}"/>
          </ac:grpSpMkLst>
        </pc:grpChg>
        <pc:grpChg chg="add del">
          <ac:chgData name="Sabina Masih (2015962)" userId="S::2015962@student.uwtsd.ac.uk::2f40da68-98dd-4ef1-a20b-9b6e4960cd4f" providerId="AD" clId="Web-{7120586F-1F20-B14E-6CAB-53E01861EE0D}" dt="2023-02-28T10:54:58.080" v="214"/>
          <ac:grpSpMkLst>
            <pc:docMk/>
            <pc:sldMk cId="3932499603" sldId="258"/>
            <ac:grpSpMk id="23" creationId="{520234FB-542E-4550-9C2F-1B56FD41A1CA}"/>
          </ac:grpSpMkLst>
        </pc:grpChg>
        <pc:grpChg chg="add del">
          <ac:chgData name="Sabina Masih (2015962)" userId="S::2015962@student.uwtsd.ac.uk::2f40da68-98dd-4ef1-a20b-9b6e4960cd4f" providerId="AD" clId="Web-{7120586F-1F20-B14E-6CAB-53E01861EE0D}" dt="2023-02-28T10:54:58.080" v="214"/>
          <ac:grpSpMkLst>
            <pc:docMk/>
            <pc:sldMk cId="3932499603" sldId="258"/>
            <ac:grpSpMk id="43" creationId="{E9F586E1-75B5-49B8-9A21-DD14CA0F6955}"/>
          </ac:grpSpMkLst>
        </pc:grpChg>
        <pc:grpChg chg="add del">
          <ac:chgData name="Sabina Masih (2015962)" userId="S::2015962@student.uwtsd.ac.uk::2f40da68-98dd-4ef1-a20b-9b6e4960cd4f" providerId="AD" clId="Web-{7120586F-1F20-B14E-6CAB-53E01861EE0D}" dt="2023-02-28T10:54:58.080" v="214"/>
          <ac:grpSpMkLst>
            <pc:docMk/>
            <pc:sldMk cId="3932499603" sldId="258"/>
            <ac:grpSpMk id="57" creationId="{F9CAF6A1-77C7-4ABC-9E4A-E74A8DB16DC1}"/>
          </ac:grpSpMkLst>
        </pc:grpChg>
        <pc:picChg chg="add del">
          <ac:chgData name="Sabina Masih (2015962)" userId="S::2015962@student.uwtsd.ac.uk::2f40da68-98dd-4ef1-a20b-9b6e4960cd4f" providerId="AD" clId="Web-{7120586F-1F20-B14E-6CAB-53E01861EE0D}" dt="2023-02-28T10:54:58.080" v="214"/>
          <ac:picMkLst>
            <pc:docMk/>
            <pc:sldMk cId="3932499603" sldId="258"/>
            <ac:picMk id="5" creationId="{46D06131-668E-AB21-FABA-376F6D5BBAF9}"/>
          </ac:picMkLst>
        </pc:picChg>
      </pc:sldChg>
      <pc:sldChg chg="modSp">
        <pc:chgData name="Sabina Masih (2015962)" userId="S::2015962@student.uwtsd.ac.uk::2f40da68-98dd-4ef1-a20b-9b6e4960cd4f" providerId="AD" clId="Web-{7120586F-1F20-B14E-6CAB-53E01861EE0D}" dt="2023-02-28T11:01:37.757" v="224" actId="20577"/>
        <pc:sldMkLst>
          <pc:docMk/>
          <pc:sldMk cId="1515090640" sldId="275"/>
        </pc:sldMkLst>
        <pc:spChg chg="mod">
          <ac:chgData name="Sabina Masih (2015962)" userId="S::2015962@student.uwtsd.ac.uk::2f40da68-98dd-4ef1-a20b-9b6e4960cd4f" providerId="AD" clId="Web-{7120586F-1F20-B14E-6CAB-53E01861EE0D}" dt="2023-02-28T11:01:37.757" v="224" actId="20577"/>
          <ac:spMkLst>
            <pc:docMk/>
            <pc:sldMk cId="1515090640" sldId="275"/>
            <ac:spMk id="2" creationId="{0400939C-C098-F981-1741-C2C67D0246EC}"/>
          </ac:spMkLst>
        </pc:spChg>
      </pc:sldChg>
      <pc:sldChg chg="addSp delSp modSp mod setBg">
        <pc:chgData name="Sabina Masih (2015962)" userId="S::2015962@student.uwtsd.ac.uk::2f40da68-98dd-4ef1-a20b-9b6e4960cd4f" providerId="AD" clId="Web-{7120586F-1F20-B14E-6CAB-53E01861EE0D}" dt="2023-02-28T10:58:52.686" v="219"/>
        <pc:sldMkLst>
          <pc:docMk/>
          <pc:sldMk cId="3891039090" sldId="276"/>
        </pc:sldMkLst>
        <pc:spChg chg="mod">
          <ac:chgData name="Sabina Masih (2015962)" userId="S::2015962@student.uwtsd.ac.uk::2f40da68-98dd-4ef1-a20b-9b6e4960cd4f" providerId="AD" clId="Web-{7120586F-1F20-B14E-6CAB-53E01861EE0D}" dt="2023-02-28T10:58:52.686" v="219"/>
          <ac:spMkLst>
            <pc:docMk/>
            <pc:sldMk cId="3891039090" sldId="276"/>
            <ac:spMk id="2" creationId="{8E5E6F2E-58FD-8022-FCF0-0D82913A5E60}"/>
          </ac:spMkLst>
        </pc:spChg>
        <pc:spChg chg="del mod">
          <ac:chgData name="Sabina Masih (2015962)" userId="S::2015962@student.uwtsd.ac.uk::2f40da68-98dd-4ef1-a20b-9b6e4960cd4f" providerId="AD" clId="Web-{7120586F-1F20-B14E-6CAB-53E01861EE0D}" dt="2023-02-28T10:58:52.686" v="219"/>
          <ac:spMkLst>
            <pc:docMk/>
            <pc:sldMk cId="3891039090" sldId="276"/>
            <ac:spMk id="3" creationId="{B40A8C64-EEB7-A72A-B458-166B47172951}"/>
          </ac:spMkLst>
        </pc:spChg>
        <pc:spChg chg="add">
          <ac:chgData name="Sabina Masih (2015962)" userId="S::2015962@student.uwtsd.ac.uk::2f40da68-98dd-4ef1-a20b-9b6e4960cd4f" providerId="AD" clId="Web-{7120586F-1F20-B14E-6CAB-53E01861EE0D}" dt="2023-02-28T10:58:52.686" v="219"/>
          <ac:spMkLst>
            <pc:docMk/>
            <pc:sldMk cId="3891039090" sldId="276"/>
            <ac:spMk id="9" creationId="{BF7E8610-2DF7-4AF0-B876-0F3B7882A6B7}"/>
          </ac:spMkLst>
        </pc:spChg>
        <pc:spChg chg="add">
          <ac:chgData name="Sabina Masih (2015962)" userId="S::2015962@student.uwtsd.ac.uk::2f40da68-98dd-4ef1-a20b-9b6e4960cd4f" providerId="AD" clId="Web-{7120586F-1F20-B14E-6CAB-53E01861EE0D}" dt="2023-02-28T10:58:52.686" v="219"/>
          <ac:spMkLst>
            <pc:docMk/>
            <pc:sldMk cId="3891039090" sldId="276"/>
            <ac:spMk id="11" creationId="{C1C8C023-62A6-4DA0-8DF4-3F4EA94090DE}"/>
          </ac:spMkLst>
        </pc:spChg>
        <pc:spChg chg="add">
          <ac:chgData name="Sabina Masih (2015962)" userId="S::2015962@student.uwtsd.ac.uk::2f40da68-98dd-4ef1-a20b-9b6e4960cd4f" providerId="AD" clId="Web-{7120586F-1F20-B14E-6CAB-53E01861EE0D}" dt="2023-02-28T10:58:52.686" v="219"/>
          <ac:spMkLst>
            <pc:docMk/>
            <pc:sldMk cId="3891039090" sldId="276"/>
            <ac:spMk id="13" creationId="{26B9FE07-322E-43FB-8707-C9826BD903EB}"/>
          </ac:spMkLst>
        </pc:spChg>
        <pc:graphicFrameChg chg="add">
          <ac:chgData name="Sabina Masih (2015962)" userId="S::2015962@student.uwtsd.ac.uk::2f40da68-98dd-4ef1-a20b-9b6e4960cd4f" providerId="AD" clId="Web-{7120586F-1F20-B14E-6CAB-53E01861EE0D}" dt="2023-02-28T10:58:52.686" v="219"/>
          <ac:graphicFrameMkLst>
            <pc:docMk/>
            <pc:sldMk cId="3891039090" sldId="276"/>
            <ac:graphicFrameMk id="5" creationId="{DB3A025B-49C5-9DF2-B45D-570FD82B6437}"/>
          </ac:graphicFrameMkLst>
        </pc:graphicFrameChg>
      </pc:sldChg>
      <pc:sldChg chg="modSp">
        <pc:chgData name="Sabina Masih (2015962)" userId="S::2015962@student.uwtsd.ac.uk::2f40da68-98dd-4ef1-a20b-9b6e4960cd4f" providerId="AD" clId="Web-{7120586F-1F20-B14E-6CAB-53E01861EE0D}" dt="2023-02-28T10:41:25.163" v="39" actId="20577"/>
        <pc:sldMkLst>
          <pc:docMk/>
          <pc:sldMk cId="2259923556" sldId="277"/>
        </pc:sldMkLst>
        <pc:spChg chg="mod">
          <ac:chgData name="Sabina Masih (2015962)" userId="S::2015962@student.uwtsd.ac.uk::2f40da68-98dd-4ef1-a20b-9b6e4960cd4f" providerId="AD" clId="Web-{7120586F-1F20-B14E-6CAB-53E01861EE0D}" dt="2023-02-28T10:41:25.163" v="39" actId="20577"/>
          <ac:spMkLst>
            <pc:docMk/>
            <pc:sldMk cId="2259923556" sldId="277"/>
            <ac:spMk id="2" creationId="{0BD7FB7D-2DCE-CF3E-6464-8B1904C86824}"/>
          </ac:spMkLst>
        </pc:spChg>
      </pc:sldChg>
      <pc:sldChg chg="modSp new">
        <pc:chgData name="Sabina Masih (2015962)" userId="S::2015962@student.uwtsd.ac.uk::2f40da68-98dd-4ef1-a20b-9b6e4960cd4f" providerId="AD" clId="Web-{7120586F-1F20-B14E-6CAB-53E01861EE0D}" dt="2023-02-28T11:06:55.305" v="230" actId="20577"/>
        <pc:sldMkLst>
          <pc:docMk/>
          <pc:sldMk cId="3222654811" sldId="278"/>
        </pc:sldMkLst>
        <pc:spChg chg="mod">
          <ac:chgData name="Sabina Masih (2015962)" userId="S::2015962@student.uwtsd.ac.uk::2f40da68-98dd-4ef1-a20b-9b6e4960cd4f" providerId="AD" clId="Web-{7120586F-1F20-B14E-6CAB-53E01861EE0D}" dt="2023-02-28T11:06:55.305" v="230" actId="20577"/>
          <ac:spMkLst>
            <pc:docMk/>
            <pc:sldMk cId="3222654811" sldId="278"/>
            <ac:spMk id="2" creationId="{7C97E560-E6DD-7208-3147-F1F226C8CE58}"/>
          </ac:spMkLst>
        </pc:spChg>
      </pc:sldChg>
    </pc:docChg>
  </pc:docChgLst>
</pc:chgInfo>
</file>

<file path=ppt/comments/modernComment_111_F8D217D2.xml><?xml version="1.0" encoding="utf-8"?>
<p188:cmLst xmlns:a="http://schemas.openxmlformats.org/drawingml/2006/main" xmlns:r="http://schemas.openxmlformats.org/officeDocument/2006/relationships" xmlns:p188="http://schemas.microsoft.com/office/powerpoint/2018/8/main">
  <p188:cm id="{CFEDA04B-9E6C-4472-B94A-63292722A850}" authorId="{880C5E90-4D4D-495C-CE17-744C9F84D1C1}" status="resolved" created="2023-03-02T12:10:49.863" complete="100000">
    <ac:deMkLst xmlns:ac="http://schemas.microsoft.com/office/drawing/2013/main/command">
      <pc:docMk xmlns:pc="http://schemas.microsoft.com/office/powerpoint/2013/main/command"/>
      <pc:sldMk xmlns:pc="http://schemas.microsoft.com/office/powerpoint/2013/main/command" cId="4174518226" sldId="273"/>
      <ac:spMk id="3" creationId="{1AD80DF2-7337-0CA1-6755-535FCC95E3A9}"/>
    </ac:deMkLst>
    <p188:txBody>
      <a:bodyPr/>
      <a:lstStyle/>
      <a:p>
        <a:r>
          <a:rPr lang="en-GB"/>
          <a:t>This is good but cut down the words on your slide (and perhaps include them on your notes for the presentation). Also, you have not mentioned here that you looked at euthanasia?</a:t>
        </a:r>
      </a:p>
    </p188:txBody>
  </p188:cm>
</p188:cmLst>
</file>

<file path=ppt/diagrams/_rels/data3.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A985C09-EAB6-47DE-B298-816EEDC88259}"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F5D276D9-C059-444F-A493-623027F9342B}">
      <dgm:prSet/>
      <dgm:spPr/>
      <dgm:t>
        <a:bodyPr/>
        <a:lstStyle/>
        <a:p>
          <a:r>
            <a:rPr lang="en-GB" dirty="0"/>
            <a:t>Individuals are nearing the end of their lives when they are most likely to pass away in the next year. This comprises those whose passing is impending and those whose conditions indicate they will pass away within the next 12 months.</a:t>
          </a:r>
          <a:endParaRPr lang="en-US" dirty="0"/>
        </a:p>
      </dgm:t>
    </dgm:pt>
    <dgm:pt modelId="{44E6EB45-29C5-40A7-8D78-177DD314FB37}" type="parTrans" cxnId="{939B02AA-522B-49B6-B335-DB3FA1C1C218}">
      <dgm:prSet/>
      <dgm:spPr/>
      <dgm:t>
        <a:bodyPr/>
        <a:lstStyle/>
        <a:p>
          <a:endParaRPr lang="en-US"/>
        </a:p>
      </dgm:t>
    </dgm:pt>
    <dgm:pt modelId="{F854FE47-49FB-4065-862C-F03AB681FA0C}" type="sibTrans" cxnId="{939B02AA-522B-49B6-B335-DB3FA1C1C218}">
      <dgm:prSet/>
      <dgm:spPr/>
      <dgm:t>
        <a:bodyPr/>
        <a:lstStyle/>
        <a:p>
          <a:endParaRPr lang="en-US"/>
        </a:p>
      </dgm:t>
    </dgm:pt>
    <dgm:pt modelId="{59AB1B48-331E-46AA-8474-81365A3E9767}">
      <dgm:prSet/>
      <dgm:spPr/>
      <dgm:t>
        <a:bodyPr/>
        <a:lstStyle/>
        <a:p>
          <a:pPr rtl="0"/>
          <a:r>
            <a:rPr lang="en-GB" dirty="0"/>
            <a:t>The quality of life for the dying individual and those closest to them is improved by providing effective end-of-life care.</a:t>
          </a:r>
          <a:r>
            <a:rPr lang="en-GB" dirty="0">
              <a:latin typeface="Century Gothic" panose="020B0502020202020204"/>
            </a:rPr>
            <a:t> </a:t>
          </a:r>
          <a:endParaRPr lang="en-US"/>
        </a:p>
      </dgm:t>
    </dgm:pt>
    <dgm:pt modelId="{2462AB61-7B5C-4BBC-8EB9-0DF8079DDC98}" type="parTrans" cxnId="{79FCAD50-CDD7-4F4A-A9F0-195C6C8DF29D}">
      <dgm:prSet/>
      <dgm:spPr/>
      <dgm:t>
        <a:bodyPr/>
        <a:lstStyle/>
        <a:p>
          <a:endParaRPr lang="en-US"/>
        </a:p>
      </dgm:t>
    </dgm:pt>
    <dgm:pt modelId="{1C559140-6F52-4340-B7C7-781A4A404D3D}" type="sibTrans" cxnId="{79FCAD50-CDD7-4F4A-A9F0-195C6C8DF29D}">
      <dgm:prSet/>
      <dgm:spPr/>
      <dgm:t>
        <a:bodyPr/>
        <a:lstStyle/>
        <a:p>
          <a:endParaRPr lang="en-US"/>
        </a:p>
      </dgm:t>
    </dgm:pt>
    <dgm:pt modelId="{349C5988-5132-4054-BB9F-C4AD5B709C74}" type="pres">
      <dgm:prSet presAssocID="{EA985C09-EAB6-47DE-B298-816EEDC88259}" presName="linear" presStyleCnt="0">
        <dgm:presLayoutVars>
          <dgm:animLvl val="lvl"/>
          <dgm:resizeHandles val="exact"/>
        </dgm:presLayoutVars>
      </dgm:prSet>
      <dgm:spPr/>
    </dgm:pt>
    <dgm:pt modelId="{C1412FC7-5CBB-4605-8339-6834952FDE9C}" type="pres">
      <dgm:prSet presAssocID="{F5D276D9-C059-444F-A493-623027F9342B}" presName="parentText" presStyleLbl="node1" presStyleIdx="0" presStyleCnt="2">
        <dgm:presLayoutVars>
          <dgm:chMax val="0"/>
          <dgm:bulletEnabled val="1"/>
        </dgm:presLayoutVars>
      </dgm:prSet>
      <dgm:spPr/>
    </dgm:pt>
    <dgm:pt modelId="{9EC6624F-2F99-4375-8389-D79CC5055EEC}" type="pres">
      <dgm:prSet presAssocID="{F854FE47-49FB-4065-862C-F03AB681FA0C}" presName="spacer" presStyleCnt="0"/>
      <dgm:spPr/>
    </dgm:pt>
    <dgm:pt modelId="{53FE684B-204A-4AB9-BE6B-12C4F1F090B9}" type="pres">
      <dgm:prSet presAssocID="{59AB1B48-331E-46AA-8474-81365A3E9767}" presName="parentText" presStyleLbl="node1" presStyleIdx="1" presStyleCnt="2">
        <dgm:presLayoutVars>
          <dgm:chMax val="0"/>
          <dgm:bulletEnabled val="1"/>
        </dgm:presLayoutVars>
      </dgm:prSet>
      <dgm:spPr/>
    </dgm:pt>
  </dgm:ptLst>
  <dgm:cxnLst>
    <dgm:cxn modelId="{3288830D-459C-4C1F-AFE8-FBB0A01D9F69}" type="presOf" srcId="{EA985C09-EAB6-47DE-B298-816EEDC88259}" destId="{349C5988-5132-4054-BB9F-C4AD5B709C74}" srcOrd="0" destOrd="0" presId="urn:microsoft.com/office/officeart/2005/8/layout/vList2"/>
    <dgm:cxn modelId="{7A2BB85D-B4D8-4693-ABD1-83A88D066A7B}" type="presOf" srcId="{59AB1B48-331E-46AA-8474-81365A3E9767}" destId="{53FE684B-204A-4AB9-BE6B-12C4F1F090B9}" srcOrd="0" destOrd="0" presId="urn:microsoft.com/office/officeart/2005/8/layout/vList2"/>
    <dgm:cxn modelId="{79FCAD50-CDD7-4F4A-A9F0-195C6C8DF29D}" srcId="{EA985C09-EAB6-47DE-B298-816EEDC88259}" destId="{59AB1B48-331E-46AA-8474-81365A3E9767}" srcOrd="1" destOrd="0" parTransId="{2462AB61-7B5C-4BBC-8EB9-0DF8079DDC98}" sibTransId="{1C559140-6F52-4340-B7C7-781A4A404D3D}"/>
    <dgm:cxn modelId="{939B02AA-522B-49B6-B335-DB3FA1C1C218}" srcId="{EA985C09-EAB6-47DE-B298-816EEDC88259}" destId="{F5D276D9-C059-444F-A493-623027F9342B}" srcOrd="0" destOrd="0" parTransId="{44E6EB45-29C5-40A7-8D78-177DD314FB37}" sibTransId="{F854FE47-49FB-4065-862C-F03AB681FA0C}"/>
    <dgm:cxn modelId="{83C193F1-16F5-44C4-BE91-39DC36C47895}" type="presOf" srcId="{F5D276D9-C059-444F-A493-623027F9342B}" destId="{C1412FC7-5CBB-4605-8339-6834952FDE9C}" srcOrd="0" destOrd="0" presId="urn:microsoft.com/office/officeart/2005/8/layout/vList2"/>
    <dgm:cxn modelId="{93A4C862-6560-4CCA-AF2A-20086647FCF3}" type="presParOf" srcId="{349C5988-5132-4054-BB9F-C4AD5B709C74}" destId="{C1412FC7-5CBB-4605-8339-6834952FDE9C}" srcOrd="0" destOrd="0" presId="urn:microsoft.com/office/officeart/2005/8/layout/vList2"/>
    <dgm:cxn modelId="{25F50F45-9F52-425F-ADE4-371ABE202D57}" type="presParOf" srcId="{349C5988-5132-4054-BB9F-C4AD5B709C74}" destId="{9EC6624F-2F99-4375-8389-D79CC5055EEC}" srcOrd="1" destOrd="0" presId="urn:microsoft.com/office/officeart/2005/8/layout/vList2"/>
    <dgm:cxn modelId="{10A8B3ED-7B6D-4BBB-ADC4-93040C446AAF}" type="presParOf" srcId="{349C5988-5132-4054-BB9F-C4AD5B709C74}" destId="{53FE684B-204A-4AB9-BE6B-12C4F1F090B9}"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CB77B76-8777-4A92-BEED-2CB7BB5B93BA}"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GB"/>
        </a:p>
      </dgm:t>
    </dgm:pt>
    <dgm:pt modelId="{01886EC3-6CFD-45CD-8C60-86AAB5631779}">
      <dgm:prSet phldrT="[Text]" phldr="0"/>
      <dgm:spPr/>
      <dgm:t>
        <a:bodyPr/>
        <a:lstStyle/>
        <a:p>
          <a:pPr rtl="0"/>
          <a:r>
            <a:rPr lang="en-GB" dirty="0">
              <a:latin typeface="Century Gothic" panose="020B0502020202020204"/>
            </a:rPr>
            <a:t> Care homes</a:t>
          </a:r>
          <a:endParaRPr lang="en-GB" dirty="0"/>
        </a:p>
      </dgm:t>
    </dgm:pt>
    <dgm:pt modelId="{3EC7417D-7413-460B-97B4-A31DA004971F}" type="parTrans" cxnId="{CB926793-AF94-4584-96CA-9B538843484C}">
      <dgm:prSet/>
      <dgm:spPr/>
      <dgm:t>
        <a:bodyPr/>
        <a:lstStyle/>
        <a:p>
          <a:endParaRPr lang="en-GB"/>
        </a:p>
      </dgm:t>
    </dgm:pt>
    <dgm:pt modelId="{D22149BF-0020-422A-BBA9-C51E99907354}" type="sibTrans" cxnId="{CB926793-AF94-4584-96CA-9B538843484C}">
      <dgm:prSet/>
      <dgm:spPr/>
      <dgm:t>
        <a:bodyPr/>
        <a:lstStyle/>
        <a:p>
          <a:endParaRPr lang="en-GB"/>
        </a:p>
      </dgm:t>
    </dgm:pt>
    <dgm:pt modelId="{83CE2B3D-2BB0-4B07-AECE-E3BE591F3F60}">
      <dgm:prSet phldrT="[Text]" phldr="0"/>
      <dgm:spPr/>
      <dgm:t>
        <a:bodyPr/>
        <a:lstStyle/>
        <a:p>
          <a:pPr rtl="0"/>
          <a:r>
            <a:rPr lang="en-GB" dirty="0">
              <a:latin typeface="Century Gothic" panose="020B0502020202020204"/>
            </a:rPr>
            <a:t>Domicilary Care</a:t>
          </a:r>
          <a:endParaRPr lang="en-GB" dirty="0"/>
        </a:p>
      </dgm:t>
    </dgm:pt>
    <dgm:pt modelId="{4FCA0A1D-6F3B-4934-98D8-732E8FC2D35D}" type="parTrans" cxnId="{7D5D90EA-9A87-4E73-9710-BA8EFC7803F9}">
      <dgm:prSet/>
      <dgm:spPr/>
      <dgm:t>
        <a:bodyPr/>
        <a:lstStyle/>
        <a:p>
          <a:endParaRPr lang="en-GB"/>
        </a:p>
      </dgm:t>
    </dgm:pt>
    <dgm:pt modelId="{DD0FFFC5-7A43-44A7-A983-4EEBDAA4208E}" type="sibTrans" cxnId="{7D5D90EA-9A87-4E73-9710-BA8EFC7803F9}">
      <dgm:prSet/>
      <dgm:spPr/>
      <dgm:t>
        <a:bodyPr/>
        <a:lstStyle/>
        <a:p>
          <a:endParaRPr lang="en-GB"/>
        </a:p>
      </dgm:t>
    </dgm:pt>
    <dgm:pt modelId="{ED13FC4D-BD61-464E-A940-5953A60DC2FE}">
      <dgm:prSet phldrT="[Text]" phldr="0"/>
      <dgm:spPr/>
      <dgm:t>
        <a:bodyPr/>
        <a:lstStyle/>
        <a:p>
          <a:pPr rtl="0"/>
          <a:r>
            <a:rPr lang="en-GB" dirty="0">
              <a:latin typeface="Century Gothic" panose="020B0502020202020204"/>
            </a:rPr>
            <a:t>Assisted or supported living</a:t>
          </a:r>
          <a:endParaRPr lang="en-GB" dirty="0"/>
        </a:p>
      </dgm:t>
    </dgm:pt>
    <dgm:pt modelId="{D8E31D3F-0966-41E6-AE24-6BABFCE0DB94}" type="parTrans" cxnId="{6446F036-B2F9-4877-A9F2-86F094D6519C}">
      <dgm:prSet/>
      <dgm:spPr/>
      <dgm:t>
        <a:bodyPr/>
        <a:lstStyle/>
        <a:p>
          <a:endParaRPr lang="en-GB"/>
        </a:p>
      </dgm:t>
    </dgm:pt>
    <dgm:pt modelId="{05A6DD29-8A11-4831-9A5F-9D3EAA073398}" type="sibTrans" cxnId="{6446F036-B2F9-4877-A9F2-86F094D6519C}">
      <dgm:prSet/>
      <dgm:spPr/>
      <dgm:t>
        <a:bodyPr/>
        <a:lstStyle/>
        <a:p>
          <a:endParaRPr lang="en-GB"/>
        </a:p>
      </dgm:t>
    </dgm:pt>
    <dgm:pt modelId="{F095061B-0A08-4AD5-900E-6FC93FA370FE}">
      <dgm:prSet phldr="0"/>
      <dgm:spPr/>
      <dgm:t>
        <a:bodyPr/>
        <a:lstStyle/>
        <a:p>
          <a:pPr rtl="0"/>
          <a:r>
            <a:rPr lang="en-GB" dirty="0">
              <a:latin typeface="Century Gothic" panose="020B0502020202020204"/>
            </a:rPr>
            <a:t>Residential Nursing Care</a:t>
          </a:r>
        </a:p>
      </dgm:t>
    </dgm:pt>
    <dgm:pt modelId="{9EF6F5C7-23FA-49A8-829A-C5862D664041}" type="parTrans" cxnId="{C56E7FC8-E055-4271-9B94-5E4FCE404F64}">
      <dgm:prSet/>
      <dgm:spPr/>
    </dgm:pt>
    <dgm:pt modelId="{112C7E92-F632-4A86-B11E-69D101EF28C0}" type="sibTrans" cxnId="{C56E7FC8-E055-4271-9B94-5E4FCE404F64}">
      <dgm:prSet/>
      <dgm:spPr/>
    </dgm:pt>
    <dgm:pt modelId="{A137B92C-7578-4C6E-9233-023FF7E9CAB1}">
      <dgm:prSet phldr="0"/>
      <dgm:spPr/>
      <dgm:t>
        <a:bodyPr/>
        <a:lstStyle/>
        <a:p>
          <a:pPr rtl="0"/>
          <a:r>
            <a:rPr lang="en-GB" dirty="0">
              <a:latin typeface="Century Gothic" panose="020B0502020202020204"/>
            </a:rPr>
            <a:t>Hospital Care</a:t>
          </a:r>
        </a:p>
      </dgm:t>
    </dgm:pt>
    <dgm:pt modelId="{8C856DC4-CE26-4C6B-8725-7EF6CD8EB13D}" type="parTrans" cxnId="{F98CE00D-9FF1-4D9F-B5C2-90ED48873DDF}">
      <dgm:prSet/>
      <dgm:spPr/>
    </dgm:pt>
    <dgm:pt modelId="{04CD5554-A92A-4CE1-B326-981D7CBF4248}" type="sibTrans" cxnId="{F98CE00D-9FF1-4D9F-B5C2-90ED48873DDF}">
      <dgm:prSet/>
      <dgm:spPr/>
    </dgm:pt>
    <dgm:pt modelId="{D1DC9AC1-E6BF-4A0D-B034-0DFE131976D6}">
      <dgm:prSet phldr="0"/>
      <dgm:spPr/>
      <dgm:t>
        <a:bodyPr/>
        <a:lstStyle/>
        <a:p>
          <a:r>
            <a:rPr lang="en-GB" dirty="0">
              <a:latin typeface="Century Gothic" panose="020B0502020202020204"/>
            </a:rPr>
            <a:t>Hospice</a:t>
          </a:r>
        </a:p>
      </dgm:t>
    </dgm:pt>
    <dgm:pt modelId="{FC6ECA6D-5DE5-471B-91BF-CEB766A3A6CC}" type="parTrans" cxnId="{1EEF0D97-F51A-4433-92E9-2A26D0441CA9}">
      <dgm:prSet/>
      <dgm:spPr/>
    </dgm:pt>
    <dgm:pt modelId="{D667D835-182D-4D20-9D7C-9A2BE1AC76DE}" type="sibTrans" cxnId="{1EEF0D97-F51A-4433-92E9-2A26D0441CA9}">
      <dgm:prSet/>
      <dgm:spPr/>
    </dgm:pt>
    <dgm:pt modelId="{1A7AD830-A7F8-4E44-852F-D237483DF0D1}" type="pres">
      <dgm:prSet presAssocID="{1CB77B76-8777-4A92-BEED-2CB7BB5B93BA}" presName="linear" presStyleCnt="0">
        <dgm:presLayoutVars>
          <dgm:animLvl val="lvl"/>
          <dgm:resizeHandles val="exact"/>
        </dgm:presLayoutVars>
      </dgm:prSet>
      <dgm:spPr/>
    </dgm:pt>
    <dgm:pt modelId="{0A19D3C7-0079-4E7D-B17A-F875164EBBC9}" type="pres">
      <dgm:prSet presAssocID="{01886EC3-6CFD-45CD-8C60-86AAB5631779}" presName="parentText" presStyleLbl="node1" presStyleIdx="0" presStyleCnt="6">
        <dgm:presLayoutVars>
          <dgm:chMax val="0"/>
          <dgm:bulletEnabled val="1"/>
        </dgm:presLayoutVars>
      </dgm:prSet>
      <dgm:spPr/>
    </dgm:pt>
    <dgm:pt modelId="{12ECC20E-A7BB-4231-9EC0-51FE9688C14F}" type="pres">
      <dgm:prSet presAssocID="{D22149BF-0020-422A-BBA9-C51E99907354}" presName="spacer" presStyleCnt="0"/>
      <dgm:spPr/>
    </dgm:pt>
    <dgm:pt modelId="{ECDC0F82-293A-4C27-BDDF-C0F467334F32}" type="pres">
      <dgm:prSet presAssocID="{F095061B-0A08-4AD5-900E-6FC93FA370FE}" presName="parentText" presStyleLbl="node1" presStyleIdx="1" presStyleCnt="6">
        <dgm:presLayoutVars>
          <dgm:chMax val="0"/>
          <dgm:bulletEnabled val="1"/>
        </dgm:presLayoutVars>
      </dgm:prSet>
      <dgm:spPr/>
    </dgm:pt>
    <dgm:pt modelId="{1C31E564-4E65-4A3C-AD09-A131CE1B434C}" type="pres">
      <dgm:prSet presAssocID="{112C7E92-F632-4A86-B11E-69D101EF28C0}" presName="spacer" presStyleCnt="0"/>
      <dgm:spPr/>
    </dgm:pt>
    <dgm:pt modelId="{97363556-D0BB-406E-A407-DCB77CF086EB}" type="pres">
      <dgm:prSet presAssocID="{A137B92C-7578-4C6E-9233-023FF7E9CAB1}" presName="parentText" presStyleLbl="node1" presStyleIdx="2" presStyleCnt="6">
        <dgm:presLayoutVars>
          <dgm:chMax val="0"/>
          <dgm:bulletEnabled val="1"/>
        </dgm:presLayoutVars>
      </dgm:prSet>
      <dgm:spPr/>
    </dgm:pt>
    <dgm:pt modelId="{61D90635-6EFE-46C2-9F73-784771D6D32E}" type="pres">
      <dgm:prSet presAssocID="{04CD5554-A92A-4CE1-B326-981D7CBF4248}" presName="spacer" presStyleCnt="0"/>
      <dgm:spPr/>
    </dgm:pt>
    <dgm:pt modelId="{B3AB2F25-70C4-4682-BBC0-3BFF594EAB9C}" type="pres">
      <dgm:prSet presAssocID="{83CE2B3D-2BB0-4B07-AECE-E3BE591F3F60}" presName="parentText" presStyleLbl="node1" presStyleIdx="3" presStyleCnt="6">
        <dgm:presLayoutVars>
          <dgm:chMax val="0"/>
          <dgm:bulletEnabled val="1"/>
        </dgm:presLayoutVars>
      </dgm:prSet>
      <dgm:spPr/>
    </dgm:pt>
    <dgm:pt modelId="{0899F544-7D63-4A90-B8B6-31D7A9E60178}" type="pres">
      <dgm:prSet presAssocID="{DD0FFFC5-7A43-44A7-A983-4EEBDAA4208E}" presName="spacer" presStyleCnt="0"/>
      <dgm:spPr/>
    </dgm:pt>
    <dgm:pt modelId="{28A64DA8-F99A-461C-925C-352587CAD837}" type="pres">
      <dgm:prSet presAssocID="{ED13FC4D-BD61-464E-A940-5953A60DC2FE}" presName="parentText" presStyleLbl="node1" presStyleIdx="4" presStyleCnt="6">
        <dgm:presLayoutVars>
          <dgm:chMax val="0"/>
          <dgm:bulletEnabled val="1"/>
        </dgm:presLayoutVars>
      </dgm:prSet>
      <dgm:spPr/>
    </dgm:pt>
    <dgm:pt modelId="{F68D48D0-AC21-4D71-BEAD-212E8C786757}" type="pres">
      <dgm:prSet presAssocID="{05A6DD29-8A11-4831-9A5F-9D3EAA073398}" presName="spacer" presStyleCnt="0"/>
      <dgm:spPr/>
    </dgm:pt>
    <dgm:pt modelId="{B908DE3D-18BF-4AFF-A8C6-103C61D5BF1B}" type="pres">
      <dgm:prSet presAssocID="{D1DC9AC1-E6BF-4A0D-B034-0DFE131976D6}" presName="parentText" presStyleLbl="node1" presStyleIdx="5" presStyleCnt="6">
        <dgm:presLayoutVars>
          <dgm:chMax val="0"/>
          <dgm:bulletEnabled val="1"/>
        </dgm:presLayoutVars>
      </dgm:prSet>
      <dgm:spPr/>
    </dgm:pt>
  </dgm:ptLst>
  <dgm:cxnLst>
    <dgm:cxn modelId="{F98CE00D-9FF1-4D9F-B5C2-90ED48873DDF}" srcId="{1CB77B76-8777-4A92-BEED-2CB7BB5B93BA}" destId="{A137B92C-7578-4C6E-9233-023FF7E9CAB1}" srcOrd="2" destOrd="0" parTransId="{8C856DC4-CE26-4C6B-8725-7EF6CD8EB13D}" sibTransId="{04CD5554-A92A-4CE1-B326-981D7CBF4248}"/>
    <dgm:cxn modelId="{CF5D0826-17C6-40BA-8C8F-603BA0DB76CA}" type="presOf" srcId="{83CE2B3D-2BB0-4B07-AECE-E3BE591F3F60}" destId="{B3AB2F25-70C4-4682-BBC0-3BFF594EAB9C}" srcOrd="0" destOrd="0" presId="urn:microsoft.com/office/officeart/2005/8/layout/vList2"/>
    <dgm:cxn modelId="{6725A430-8E24-4796-9D3E-99EEB3A218A1}" type="presOf" srcId="{ED13FC4D-BD61-464E-A940-5953A60DC2FE}" destId="{28A64DA8-F99A-461C-925C-352587CAD837}" srcOrd="0" destOrd="0" presId="urn:microsoft.com/office/officeart/2005/8/layout/vList2"/>
    <dgm:cxn modelId="{6446F036-B2F9-4877-A9F2-86F094D6519C}" srcId="{1CB77B76-8777-4A92-BEED-2CB7BB5B93BA}" destId="{ED13FC4D-BD61-464E-A940-5953A60DC2FE}" srcOrd="4" destOrd="0" parTransId="{D8E31D3F-0966-41E6-AE24-6BABFCE0DB94}" sibTransId="{05A6DD29-8A11-4831-9A5F-9D3EAA073398}"/>
    <dgm:cxn modelId="{160BB250-C36C-4E01-9A5A-0F9AC21BBAE4}" type="presOf" srcId="{A137B92C-7578-4C6E-9233-023FF7E9CAB1}" destId="{97363556-D0BB-406E-A407-DCB77CF086EB}" srcOrd="0" destOrd="0" presId="urn:microsoft.com/office/officeart/2005/8/layout/vList2"/>
    <dgm:cxn modelId="{01FDB98C-AFDC-48B8-99C5-314E51920C09}" type="presOf" srcId="{1CB77B76-8777-4A92-BEED-2CB7BB5B93BA}" destId="{1A7AD830-A7F8-4E44-852F-D237483DF0D1}" srcOrd="0" destOrd="0" presId="urn:microsoft.com/office/officeart/2005/8/layout/vList2"/>
    <dgm:cxn modelId="{CB926793-AF94-4584-96CA-9B538843484C}" srcId="{1CB77B76-8777-4A92-BEED-2CB7BB5B93BA}" destId="{01886EC3-6CFD-45CD-8C60-86AAB5631779}" srcOrd="0" destOrd="0" parTransId="{3EC7417D-7413-460B-97B4-A31DA004971F}" sibTransId="{D22149BF-0020-422A-BBA9-C51E99907354}"/>
    <dgm:cxn modelId="{1EEF0D97-F51A-4433-92E9-2A26D0441CA9}" srcId="{1CB77B76-8777-4A92-BEED-2CB7BB5B93BA}" destId="{D1DC9AC1-E6BF-4A0D-B034-0DFE131976D6}" srcOrd="5" destOrd="0" parTransId="{FC6ECA6D-5DE5-471B-91BF-CEB766A3A6CC}" sibTransId="{D667D835-182D-4D20-9D7C-9A2BE1AC76DE}"/>
    <dgm:cxn modelId="{18F7A2AC-E63C-4BBE-98A7-24EFA949C9AC}" type="presOf" srcId="{D1DC9AC1-E6BF-4A0D-B034-0DFE131976D6}" destId="{B908DE3D-18BF-4AFF-A8C6-103C61D5BF1B}" srcOrd="0" destOrd="0" presId="urn:microsoft.com/office/officeart/2005/8/layout/vList2"/>
    <dgm:cxn modelId="{4D38E9C3-F7A1-4769-BCDF-C05C34B8872D}" type="presOf" srcId="{01886EC3-6CFD-45CD-8C60-86AAB5631779}" destId="{0A19D3C7-0079-4E7D-B17A-F875164EBBC9}" srcOrd="0" destOrd="0" presId="urn:microsoft.com/office/officeart/2005/8/layout/vList2"/>
    <dgm:cxn modelId="{C56E7FC8-E055-4271-9B94-5E4FCE404F64}" srcId="{1CB77B76-8777-4A92-BEED-2CB7BB5B93BA}" destId="{F095061B-0A08-4AD5-900E-6FC93FA370FE}" srcOrd="1" destOrd="0" parTransId="{9EF6F5C7-23FA-49A8-829A-C5862D664041}" sibTransId="{112C7E92-F632-4A86-B11E-69D101EF28C0}"/>
    <dgm:cxn modelId="{7D5D90EA-9A87-4E73-9710-BA8EFC7803F9}" srcId="{1CB77B76-8777-4A92-BEED-2CB7BB5B93BA}" destId="{83CE2B3D-2BB0-4B07-AECE-E3BE591F3F60}" srcOrd="3" destOrd="0" parTransId="{4FCA0A1D-6F3B-4934-98D8-732E8FC2D35D}" sibTransId="{DD0FFFC5-7A43-44A7-A983-4EEBDAA4208E}"/>
    <dgm:cxn modelId="{56FD92FA-86ED-47E3-B9EC-04F4CC2C76BB}" type="presOf" srcId="{F095061B-0A08-4AD5-900E-6FC93FA370FE}" destId="{ECDC0F82-293A-4C27-BDDF-C0F467334F32}" srcOrd="0" destOrd="0" presId="urn:microsoft.com/office/officeart/2005/8/layout/vList2"/>
    <dgm:cxn modelId="{DAF8F1DF-9E9C-43E8-9D60-FF0396F4A8C7}" type="presParOf" srcId="{1A7AD830-A7F8-4E44-852F-D237483DF0D1}" destId="{0A19D3C7-0079-4E7D-B17A-F875164EBBC9}" srcOrd="0" destOrd="0" presId="urn:microsoft.com/office/officeart/2005/8/layout/vList2"/>
    <dgm:cxn modelId="{57E3CD39-AC73-4CB0-8418-53C35CF3F5EC}" type="presParOf" srcId="{1A7AD830-A7F8-4E44-852F-D237483DF0D1}" destId="{12ECC20E-A7BB-4231-9EC0-51FE9688C14F}" srcOrd="1" destOrd="0" presId="urn:microsoft.com/office/officeart/2005/8/layout/vList2"/>
    <dgm:cxn modelId="{F4CC50B4-C373-4075-8C94-6E323DC7DC1E}" type="presParOf" srcId="{1A7AD830-A7F8-4E44-852F-D237483DF0D1}" destId="{ECDC0F82-293A-4C27-BDDF-C0F467334F32}" srcOrd="2" destOrd="0" presId="urn:microsoft.com/office/officeart/2005/8/layout/vList2"/>
    <dgm:cxn modelId="{02F5931D-35F5-460B-9F4A-DC817E501B6B}" type="presParOf" srcId="{1A7AD830-A7F8-4E44-852F-D237483DF0D1}" destId="{1C31E564-4E65-4A3C-AD09-A131CE1B434C}" srcOrd="3" destOrd="0" presId="urn:microsoft.com/office/officeart/2005/8/layout/vList2"/>
    <dgm:cxn modelId="{3A856B30-B7B2-429F-8D11-DA8F969560A8}" type="presParOf" srcId="{1A7AD830-A7F8-4E44-852F-D237483DF0D1}" destId="{97363556-D0BB-406E-A407-DCB77CF086EB}" srcOrd="4" destOrd="0" presId="urn:microsoft.com/office/officeart/2005/8/layout/vList2"/>
    <dgm:cxn modelId="{463C5FEA-6BEA-4188-97AA-D2B9E258EE2E}" type="presParOf" srcId="{1A7AD830-A7F8-4E44-852F-D237483DF0D1}" destId="{61D90635-6EFE-46C2-9F73-784771D6D32E}" srcOrd="5" destOrd="0" presId="urn:microsoft.com/office/officeart/2005/8/layout/vList2"/>
    <dgm:cxn modelId="{03F753C9-F84D-43D7-9690-B14FC4A7B4FC}" type="presParOf" srcId="{1A7AD830-A7F8-4E44-852F-D237483DF0D1}" destId="{B3AB2F25-70C4-4682-BBC0-3BFF594EAB9C}" srcOrd="6" destOrd="0" presId="urn:microsoft.com/office/officeart/2005/8/layout/vList2"/>
    <dgm:cxn modelId="{81C1457B-6311-4822-94A6-D9C54116A867}" type="presParOf" srcId="{1A7AD830-A7F8-4E44-852F-D237483DF0D1}" destId="{0899F544-7D63-4A90-B8B6-31D7A9E60178}" srcOrd="7" destOrd="0" presId="urn:microsoft.com/office/officeart/2005/8/layout/vList2"/>
    <dgm:cxn modelId="{13D1DEEF-FD9C-4B1A-A1F3-1B85CA0C7E30}" type="presParOf" srcId="{1A7AD830-A7F8-4E44-852F-D237483DF0D1}" destId="{28A64DA8-F99A-461C-925C-352587CAD837}" srcOrd="8" destOrd="0" presId="urn:microsoft.com/office/officeart/2005/8/layout/vList2"/>
    <dgm:cxn modelId="{EB745A7F-D910-47B1-9C06-AB9FDCEF40DF}" type="presParOf" srcId="{1A7AD830-A7F8-4E44-852F-D237483DF0D1}" destId="{F68D48D0-AC21-4D71-BEAD-212E8C786757}" srcOrd="9" destOrd="0" presId="urn:microsoft.com/office/officeart/2005/8/layout/vList2"/>
    <dgm:cxn modelId="{6954E1A6-828D-4D8F-8336-A911AB3C1E9A}" type="presParOf" srcId="{1A7AD830-A7F8-4E44-852F-D237483DF0D1}" destId="{B908DE3D-18BF-4AFF-A8C6-103C61D5BF1B}"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B827B63-62C2-4913-8E9D-F79110A6319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C99BF9E7-DBA5-4571-A4E9-B28FF43F1B11}">
      <dgm:prSet/>
      <dgm:spPr/>
      <dgm:t>
        <a:bodyPr/>
        <a:lstStyle/>
        <a:p>
          <a:r>
            <a:rPr lang="en-GB"/>
            <a:t>Hospices offer care to patients from the moment their condition is declared terminal until their death, whatever lengthy that may be. </a:t>
          </a:r>
          <a:endParaRPr lang="en-US"/>
        </a:p>
      </dgm:t>
    </dgm:pt>
    <dgm:pt modelId="{EA498E04-0D61-4C0B-AF1B-F65537B5B307}" type="parTrans" cxnId="{92E4D747-4A1D-443D-B2A8-8A2BE8C6B5DE}">
      <dgm:prSet/>
      <dgm:spPr/>
      <dgm:t>
        <a:bodyPr/>
        <a:lstStyle/>
        <a:p>
          <a:endParaRPr lang="en-US"/>
        </a:p>
      </dgm:t>
    </dgm:pt>
    <dgm:pt modelId="{8470B5AA-2879-4D34-B67D-F123464542CB}" type="sibTrans" cxnId="{92E4D747-4A1D-443D-B2A8-8A2BE8C6B5DE}">
      <dgm:prSet/>
      <dgm:spPr/>
      <dgm:t>
        <a:bodyPr/>
        <a:lstStyle/>
        <a:p>
          <a:endParaRPr lang="en-US"/>
        </a:p>
      </dgm:t>
    </dgm:pt>
    <dgm:pt modelId="{02F081DC-1767-4DCC-BBE5-5C26A20D1C9B}">
      <dgm:prSet/>
      <dgm:spPr/>
      <dgm:t>
        <a:bodyPr/>
        <a:lstStyle/>
        <a:p>
          <a:r>
            <a:rPr lang="en-GB"/>
            <a:t>Hospice care places a great importance on the patient's wishes, dignity, and respect. It seeks to take care of the person's physical, mental, emotional, social, practical, spiritual, and family and carer needs.</a:t>
          </a:r>
          <a:endParaRPr lang="en-US"/>
        </a:p>
      </dgm:t>
    </dgm:pt>
    <dgm:pt modelId="{D813F15D-CD12-497E-8324-EDDA3A3C0172}" type="parTrans" cxnId="{5C98BCA7-2CFB-4026-A677-C5EB82E2069B}">
      <dgm:prSet/>
      <dgm:spPr/>
      <dgm:t>
        <a:bodyPr/>
        <a:lstStyle/>
        <a:p>
          <a:endParaRPr lang="en-US"/>
        </a:p>
      </dgm:t>
    </dgm:pt>
    <dgm:pt modelId="{AA8139A1-8F03-420E-9FB1-2B0CF4913569}" type="sibTrans" cxnId="{5C98BCA7-2CFB-4026-A677-C5EB82E2069B}">
      <dgm:prSet/>
      <dgm:spPr/>
      <dgm:t>
        <a:bodyPr/>
        <a:lstStyle/>
        <a:p>
          <a:endParaRPr lang="en-US"/>
        </a:p>
      </dgm:t>
    </dgm:pt>
    <dgm:pt modelId="{B7513E8C-A95C-4DA8-951C-BEE2DF277F1F}">
      <dgm:prSet/>
      <dgm:spPr/>
      <dgm:t>
        <a:bodyPr/>
        <a:lstStyle/>
        <a:p>
          <a:r>
            <a:rPr lang="en-GB"/>
            <a:t>"Holistic care" is the term used to describe taking care of all these facets.</a:t>
          </a:r>
          <a:endParaRPr lang="en-US"/>
        </a:p>
      </dgm:t>
    </dgm:pt>
    <dgm:pt modelId="{27957BFE-6F09-4D6D-A26B-3590A60E6A1F}" type="parTrans" cxnId="{C29F37F0-EF8F-442A-A561-6A089284E1E3}">
      <dgm:prSet/>
      <dgm:spPr/>
      <dgm:t>
        <a:bodyPr/>
        <a:lstStyle/>
        <a:p>
          <a:endParaRPr lang="en-US"/>
        </a:p>
      </dgm:t>
    </dgm:pt>
    <dgm:pt modelId="{811BCD06-FD30-432A-B8B0-45FDC6B5D6C8}" type="sibTrans" cxnId="{C29F37F0-EF8F-442A-A561-6A089284E1E3}">
      <dgm:prSet/>
      <dgm:spPr/>
      <dgm:t>
        <a:bodyPr/>
        <a:lstStyle/>
        <a:p>
          <a:endParaRPr lang="en-US"/>
        </a:p>
      </dgm:t>
    </dgm:pt>
    <dgm:pt modelId="{C26759F1-421B-40A9-9874-7A02C6FEE8D1}">
      <dgm:prSet/>
      <dgm:spPr/>
      <dgm:t>
        <a:bodyPr/>
        <a:lstStyle/>
        <a:p>
          <a:r>
            <a:rPr lang="en-GB"/>
            <a:t>The patient's loved ones are also given care, as well as during the grieving process when the patient passes away.</a:t>
          </a:r>
          <a:endParaRPr lang="en-US"/>
        </a:p>
      </dgm:t>
    </dgm:pt>
    <dgm:pt modelId="{432F05E5-B834-44F4-B79A-D95B10699EDD}" type="parTrans" cxnId="{758A341F-0BB7-4F73-9688-DF6668F385FE}">
      <dgm:prSet/>
      <dgm:spPr/>
      <dgm:t>
        <a:bodyPr/>
        <a:lstStyle/>
        <a:p>
          <a:endParaRPr lang="en-US"/>
        </a:p>
      </dgm:t>
    </dgm:pt>
    <dgm:pt modelId="{415A32D6-F2C4-4921-B78F-AB8420FC4E34}" type="sibTrans" cxnId="{758A341F-0BB7-4F73-9688-DF6668F385FE}">
      <dgm:prSet/>
      <dgm:spPr/>
      <dgm:t>
        <a:bodyPr/>
        <a:lstStyle/>
        <a:p>
          <a:endParaRPr lang="en-US"/>
        </a:p>
      </dgm:t>
    </dgm:pt>
    <dgm:pt modelId="{A316FE1A-6E61-4769-A1E8-8C324CF8D30F}" type="pres">
      <dgm:prSet presAssocID="{9B827B63-62C2-4913-8E9D-F79110A6319E}" presName="root" presStyleCnt="0">
        <dgm:presLayoutVars>
          <dgm:dir/>
          <dgm:resizeHandles val="exact"/>
        </dgm:presLayoutVars>
      </dgm:prSet>
      <dgm:spPr/>
    </dgm:pt>
    <dgm:pt modelId="{F2110AE1-958E-4000-9B04-3C2E3AAC9803}" type="pres">
      <dgm:prSet presAssocID="{C99BF9E7-DBA5-4571-A4E9-B28FF43F1B11}" presName="compNode" presStyleCnt="0"/>
      <dgm:spPr/>
    </dgm:pt>
    <dgm:pt modelId="{C6601757-30D7-46E0-BA74-13F5676BA834}" type="pres">
      <dgm:prSet presAssocID="{C99BF9E7-DBA5-4571-A4E9-B28FF43F1B11}" presName="bgRect" presStyleLbl="bgShp" presStyleIdx="0" presStyleCnt="4"/>
      <dgm:spPr/>
    </dgm:pt>
    <dgm:pt modelId="{33B63101-6BA3-4F9F-9DB8-3D5D6756CD9D}" type="pres">
      <dgm:prSet presAssocID="{C99BF9E7-DBA5-4571-A4E9-B28FF43F1B1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ospital"/>
        </a:ext>
      </dgm:extLst>
    </dgm:pt>
    <dgm:pt modelId="{231041D4-C17C-4E47-A787-F546C83EEA08}" type="pres">
      <dgm:prSet presAssocID="{C99BF9E7-DBA5-4571-A4E9-B28FF43F1B11}" presName="spaceRect" presStyleCnt="0"/>
      <dgm:spPr/>
    </dgm:pt>
    <dgm:pt modelId="{CFF1F4CD-1CE9-4FDB-BC77-83398EA1D439}" type="pres">
      <dgm:prSet presAssocID="{C99BF9E7-DBA5-4571-A4E9-B28FF43F1B11}" presName="parTx" presStyleLbl="revTx" presStyleIdx="0" presStyleCnt="4">
        <dgm:presLayoutVars>
          <dgm:chMax val="0"/>
          <dgm:chPref val="0"/>
        </dgm:presLayoutVars>
      </dgm:prSet>
      <dgm:spPr/>
    </dgm:pt>
    <dgm:pt modelId="{52627809-1FCF-4A5C-A266-07A2FD5E3992}" type="pres">
      <dgm:prSet presAssocID="{8470B5AA-2879-4D34-B67D-F123464542CB}" presName="sibTrans" presStyleCnt="0"/>
      <dgm:spPr/>
    </dgm:pt>
    <dgm:pt modelId="{6A114A19-DAF0-4258-BC63-5D67F27B15E4}" type="pres">
      <dgm:prSet presAssocID="{02F081DC-1767-4DCC-BBE5-5C26A20D1C9B}" presName="compNode" presStyleCnt="0"/>
      <dgm:spPr/>
    </dgm:pt>
    <dgm:pt modelId="{5B1D87DE-058B-4BD4-851B-7503A7E85446}" type="pres">
      <dgm:prSet presAssocID="{02F081DC-1767-4DCC-BBE5-5C26A20D1C9B}" presName="bgRect" presStyleLbl="bgShp" presStyleIdx="1" presStyleCnt="4"/>
      <dgm:spPr/>
    </dgm:pt>
    <dgm:pt modelId="{67DB9A06-9756-4838-9AE3-FA860E5FBE40}" type="pres">
      <dgm:prSet presAssocID="{02F081DC-1767-4DCC-BBE5-5C26A20D1C9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tor"/>
        </a:ext>
      </dgm:extLst>
    </dgm:pt>
    <dgm:pt modelId="{4B4895D3-1C8C-4E50-8213-7AEFD7B65EC6}" type="pres">
      <dgm:prSet presAssocID="{02F081DC-1767-4DCC-BBE5-5C26A20D1C9B}" presName="spaceRect" presStyleCnt="0"/>
      <dgm:spPr/>
    </dgm:pt>
    <dgm:pt modelId="{60EB42D7-3987-4453-882D-6F52123B9595}" type="pres">
      <dgm:prSet presAssocID="{02F081DC-1767-4DCC-BBE5-5C26A20D1C9B}" presName="parTx" presStyleLbl="revTx" presStyleIdx="1" presStyleCnt="4">
        <dgm:presLayoutVars>
          <dgm:chMax val="0"/>
          <dgm:chPref val="0"/>
        </dgm:presLayoutVars>
      </dgm:prSet>
      <dgm:spPr/>
    </dgm:pt>
    <dgm:pt modelId="{47ACCE54-BB45-4B67-8B97-C50F9F6FE6BD}" type="pres">
      <dgm:prSet presAssocID="{AA8139A1-8F03-420E-9FB1-2B0CF4913569}" presName="sibTrans" presStyleCnt="0"/>
      <dgm:spPr/>
    </dgm:pt>
    <dgm:pt modelId="{8D5B4FD7-076C-44F1-A2D6-8060A7EE43E0}" type="pres">
      <dgm:prSet presAssocID="{B7513E8C-A95C-4DA8-951C-BEE2DF277F1F}" presName="compNode" presStyleCnt="0"/>
      <dgm:spPr/>
    </dgm:pt>
    <dgm:pt modelId="{662B762C-AD49-4F7D-AA4B-3C2235599DAC}" type="pres">
      <dgm:prSet presAssocID="{B7513E8C-A95C-4DA8-951C-BEE2DF277F1F}" presName="bgRect" presStyleLbl="bgShp" presStyleIdx="2" presStyleCnt="4"/>
      <dgm:spPr/>
    </dgm:pt>
    <dgm:pt modelId="{F9CBB014-C2C3-463B-A4B4-CB811A7478EF}" type="pres">
      <dgm:prSet presAssocID="{B7513E8C-A95C-4DA8-951C-BEE2DF277F1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ethoscope"/>
        </a:ext>
      </dgm:extLst>
    </dgm:pt>
    <dgm:pt modelId="{47B1C6E0-8A93-46BD-92E1-CA3FFBB9C966}" type="pres">
      <dgm:prSet presAssocID="{B7513E8C-A95C-4DA8-951C-BEE2DF277F1F}" presName="spaceRect" presStyleCnt="0"/>
      <dgm:spPr/>
    </dgm:pt>
    <dgm:pt modelId="{AA81C501-CDE7-4605-A9BD-416F7DCDC1EA}" type="pres">
      <dgm:prSet presAssocID="{B7513E8C-A95C-4DA8-951C-BEE2DF277F1F}" presName="parTx" presStyleLbl="revTx" presStyleIdx="2" presStyleCnt="4">
        <dgm:presLayoutVars>
          <dgm:chMax val="0"/>
          <dgm:chPref val="0"/>
        </dgm:presLayoutVars>
      </dgm:prSet>
      <dgm:spPr/>
    </dgm:pt>
    <dgm:pt modelId="{E8B4B0D4-8777-416A-931C-F7A848960DF2}" type="pres">
      <dgm:prSet presAssocID="{811BCD06-FD30-432A-B8B0-45FDC6B5D6C8}" presName="sibTrans" presStyleCnt="0"/>
      <dgm:spPr/>
    </dgm:pt>
    <dgm:pt modelId="{B2C3CEDC-DF43-4774-A2F9-9BCFF4D0F682}" type="pres">
      <dgm:prSet presAssocID="{C26759F1-421B-40A9-9874-7A02C6FEE8D1}" presName="compNode" presStyleCnt="0"/>
      <dgm:spPr/>
    </dgm:pt>
    <dgm:pt modelId="{50B39C26-3E6E-4A59-95BB-B13E772CA747}" type="pres">
      <dgm:prSet presAssocID="{C26759F1-421B-40A9-9874-7A02C6FEE8D1}" presName="bgRect" presStyleLbl="bgShp" presStyleIdx="3" presStyleCnt="4"/>
      <dgm:spPr/>
    </dgm:pt>
    <dgm:pt modelId="{1FA4C2B7-DEEE-4C20-85D7-1BE1FE70C570}" type="pres">
      <dgm:prSet presAssocID="{C26759F1-421B-40A9-9874-7A02C6FEE8D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edical"/>
        </a:ext>
      </dgm:extLst>
    </dgm:pt>
    <dgm:pt modelId="{A13653EA-85CB-4604-88F1-1725074A66DD}" type="pres">
      <dgm:prSet presAssocID="{C26759F1-421B-40A9-9874-7A02C6FEE8D1}" presName="spaceRect" presStyleCnt="0"/>
      <dgm:spPr/>
    </dgm:pt>
    <dgm:pt modelId="{F3EA8AA7-C8C2-49A7-B10E-467AEC8852DB}" type="pres">
      <dgm:prSet presAssocID="{C26759F1-421B-40A9-9874-7A02C6FEE8D1}" presName="parTx" presStyleLbl="revTx" presStyleIdx="3" presStyleCnt="4">
        <dgm:presLayoutVars>
          <dgm:chMax val="0"/>
          <dgm:chPref val="0"/>
        </dgm:presLayoutVars>
      </dgm:prSet>
      <dgm:spPr/>
    </dgm:pt>
  </dgm:ptLst>
  <dgm:cxnLst>
    <dgm:cxn modelId="{93E6750F-71EF-441B-90C8-EDB0E5CFDA64}" type="presOf" srcId="{02F081DC-1767-4DCC-BBE5-5C26A20D1C9B}" destId="{60EB42D7-3987-4453-882D-6F52123B9595}" srcOrd="0" destOrd="0" presId="urn:microsoft.com/office/officeart/2018/2/layout/IconVerticalSolidList"/>
    <dgm:cxn modelId="{758A341F-0BB7-4F73-9688-DF6668F385FE}" srcId="{9B827B63-62C2-4913-8E9D-F79110A6319E}" destId="{C26759F1-421B-40A9-9874-7A02C6FEE8D1}" srcOrd="3" destOrd="0" parTransId="{432F05E5-B834-44F4-B79A-D95B10699EDD}" sibTransId="{415A32D6-F2C4-4921-B78F-AB8420FC4E34}"/>
    <dgm:cxn modelId="{CEF83D28-2B03-409A-8FDD-A0A3A4645D17}" type="presOf" srcId="{9B827B63-62C2-4913-8E9D-F79110A6319E}" destId="{A316FE1A-6E61-4769-A1E8-8C324CF8D30F}" srcOrd="0" destOrd="0" presId="urn:microsoft.com/office/officeart/2018/2/layout/IconVerticalSolidList"/>
    <dgm:cxn modelId="{094F1529-8F19-4F88-9F9E-2F1FA9DFE42E}" type="presOf" srcId="{C26759F1-421B-40A9-9874-7A02C6FEE8D1}" destId="{F3EA8AA7-C8C2-49A7-B10E-467AEC8852DB}" srcOrd="0" destOrd="0" presId="urn:microsoft.com/office/officeart/2018/2/layout/IconVerticalSolidList"/>
    <dgm:cxn modelId="{F4960338-F210-4C82-AD5D-512349C3D357}" type="presOf" srcId="{B7513E8C-A95C-4DA8-951C-BEE2DF277F1F}" destId="{AA81C501-CDE7-4605-A9BD-416F7DCDC1EA}" srcOrd="0" destOrd="0" presId="urn:microsoft.com/office/officeart/2018/2/layout/IconVerticalSolidList"/>
    <dgm:cxn modelId="{92E4D747-4A1D-443D-B2A8-8A2BE8C6B5DE}" srcId="{9B827B63-62C2-4913-8E9D-F79110A6319E}" destId="{C99BF9E7-DBA5-4571-A4E9-B28FF43F1B11}" srcOrd="0" destOrd="0" parTransId="{EA498E04-0D61-4C0B-AF1B-F65537B5B307}" sibTransId="{8470B5AA-2879-4D34-B67D-F123464542CB}"/>
    <dgm:cxn modelId="{5C98BCA7-2CFB-4026-A677-C5EB82E2069B}" srcId="{9B827B63-62C2-4913-8E9D-F79110A6319E}" destId="{02F081DC-1767-4DCC-BBE5-5C26A20D1C9B}" srcOrd="1" destOrd="0" parTransId="{D813F15D-CD12-497E-8324-EDDA3A3C0172}" sibTransId="{AA8139A1-8F03-420E-9FB1-2B0CF4913569}"/>
    <dgm:cxn modelId="{E24A02C0-4088-46FA-B0C0-D0102F058E29}" type="presOf" srcId="{C99BF9E7-DBA5-4571-A4E9-B28FF43F1B11}" destId="{CFF1F4CD-1CE9-4FDB-BC77-83398EA1D439}" srcOrd="0" destOrd="0" presId="urn:microsoft.com/office/officeart/2018/2/layout/IconVerticalSolidList"/>
    <dgm:cxn modelId="{C29F37F0-EF8F-442A-A561-6A089284E1E3}" srcId="{9B827B63-62C2-4913-8E9D-F79110A6319E}" destId="{B7513E8C-A95C-4DA8-951C-BEE2DF277F1F}" srcOrd="2" destOrd="0" parTransId="{27957BFE-6F09-4D6D-A26B-3590A60E6A1F}" sibTransId="{811BCD06-FD30-432A-B8B0-45FDC6B5D6C8}"/>
    <dgm:cxn modelId="{8585ACCF-D3F6-4F11-AAD3-AFB08345E11D}" type="presParOf" srcId="{A316FE1A-6E61-4769-A1E8-8C324CF8D30F}" destId="{F2110AE1-958E-4000-9B04-3C2E3AAC9803}" srcOrd="0" destOrd="0" presId="urn:microsoft.com/office/officeart/2018/2/layout/IconVerticalSolidList"/>
    <dgm:cxn modelId="{085125DD-800B-41C7-800B-E271740EC9CD}" type="presParOf" srcId="{F2110AE1-958E-4000-9B04-3C2E3AAC9803}" destId="{C6601757-30D7-46E0-BA74-13F5676BA834}" srcOrd="0" destOrd="0" presId="urn:microsoft.com/office/officeart/2018/2/layout/IconVerticalSolidList"/>
    <dgm:cxn modelId="{D5420907-AFDE-4878-84E0-A9BCA80AD650}" type="presParOf" srcId="{F2110AE1-958E-4000-9B04-3C2E3AAC9803}" destId="{33B63101-6BA3-4F9F-9DB8-3D5D6756CD9D}" srcOrd="1" destOrd="0" presId="urn:microsoft.com/office/officeart/2018/2/layout/IconVerticalSolidList"/>
    <dgm:cxn modelId="{7F371007-1FAF-46AE-9D33-228CD950DEE2}" type="presParOf" srcId="{F2110AE1-958E-4000-9B04-3C2E3AAC9803}" destId="{231041D4-C17C-4E47-A787-F546C83EEA08}" srcOrd="2" destOrd="0" presId="urn:microsoft.com/office/officeart/2018/2/layout/IconVerticalSolidList"/>
    <dgm:cxn modelId="{49F63574-621F-47D8-899D-DD8CFDDA65BB}" type="presParOf" srcId="{F2110AE1-958E-4000-9B04-3C2E3AAC9803}" destId="{CFF1F4CD-1CE9-4FDB-BC77-83398EA1D439}" srcOrd="3" destOrd="0" presId="urn:microsoft.com/office/officeart/2018/2/layout/IconVerticalSolidList"/>
    <dgm:cxn modelId="{5814C9CA-FC43-4F3A-8B1C-9375A6707CD2}" type="presParOf" srcId="{A316FE1A-6E61-4769-A1E8-8C324CF8D30F}" destId="{52627809-1FCF-4A5C-A266-07A2FD5E3992}" srcOrd="1" destOrd="0" presId="urn:microsoft.com/office/officeart/2018/2/layout/IconVerticalSolidList"/>
    <dgm:cxn modelId="{E7710D2D-127C-439F-A8A0-DBBF873F091C}" type="presParOf" srcId="{A316FE1A-6E61-4769-A1E8-8C324CF8D30F}" destId="{6A114A19-DAF0-4258-BC63-5D67F27B15E4}" srcOrd="2" destOrd="0" presId="urn:microsoft.com/office/officeart/2018/2/layout/IconVerticalSolidList"/>
    <dgm:cxn modelId="{492B62DD-8BD3-4616-9DAE-E800A7B13F12}" type="presParOf" srcId="{6A114A19-DAF0-4258-BC63-5D67F27B15E4}" destId="{5B1D87DE-058B-4BD4-851B-7503A7E85446}" srcOrd="0" destOrd="0" presId="urn:microsoft.com/office/officeart/2018/2/layout/IconVerticalSolidList"/>
    <dgm:cxn modelId="{6777279E-38C3-438B-9B06-1AB458416E4D}" type="presParOf" srcId="{6A114A19-DAF0-4258-BC63-5D67F27B15E4}" destId="{67DB9A06-9756-4838-9AE3-FA860E5FBE40}" srcOrd="1" destOrd="0" presId="urn:microsoft.com/office/officeart/2018/2/layout/IconVerticalSolidList"/>
    <dgm:cxn modelId="{9BC1E6AC-1C5C-4FF4-803C-F78EDDBA01C3}" type="presParOf" srcId="{6A114A19-DAF0-4258-BC63-5D67F27B15E4}" destId="{4B4895D3-1C8C-4E50-8213-7AEFD7B65EC6}" srcOrd="2" destOrd="0" presId="urn:microsoft.com/office/officeart/2018/2/layout/IconVerticalSolidList"/>
    <dgm:cxn modelId="{01B03AB2-C8E5-4670-AA9B-AC527C10D6E7}" type="presParOf" srcId="{6A114A19-DAF0-4258-BC63-5D67F27B15E4}" destId="{60EB42D7-3987-4453-882D-6F52123B9595}" srcOrd="3" destOrd="0" presId="urn:microsoft.com/office/officeart/2018/2/layout/IconVerticalSolidList"/>
    <dgm:cxn modelId="{36666863-FA87-4FFA-B706-09D71960F33F}" type="presParOf" srcId="{A316FE1A-6E61-4769-A1E8-8C324CF8D30F}" destId="{47ACCE54-BB45-4B67-8B97-C50F9F6FE6BD}" srcOrd="3" destOrd="0" presId="urn:microsoft.com/office/officeart/2018/2/layout/IconVerticalSolidList"/>
    <dgm:cxn modelId="{46D44E00-A935-4348-AFCD-F5382D6AAE99}" type="presParOf" srcId="{A316FE1A-6E61-4769-A1E8-8C324CF8D30F}" destId="{8D5B4FD7-076C-44F1-A2D6-8060A7EE43E0}" srcOrd="4" destOrd="0" presId="urn:microsoft.com/office/officeart/2018/2/layout/IconVerticalSolidList"/>
    <dgm:cxn modelId="{48793B5B-3DDB-446D-86BF-216840EC43AD}" type="presParOf" srcId="{8D5B4FD7-076C-44F1-A2D6-8060A7EE43E0}" destId="{662B762C-AD49-4F7D-AA4B-3C2235599DAC}" srcOrd="0" destOrd="0" presId="urn:microsoft.com/office/officeart/2018/2/layout/IconVerticalSolidList"/>
    <dgm:cxn modelId="{35FC940E-38DA-49EA-B4B1-BB68AA8F5016}" type="presParOf" srcId="{8D5B4FD7-076C-44F1-A2D6-8060A7EE43E0}" destId="{F9CBB014-C2C3-463B-A4B4-CB811A7478EF}" srcOrd="1" destOrd="0" presId="urn:microsoft.com/office/officeart/2018/2/layout/IconVerticalSolidList"/>
    <dgm:cxn modelId="{2CBEF23D-8347-43F8-8D37-67172A94B9B5}" type="presParOf" srcId="{8D5B4FD7-076C-44F1-A2D6-8060A7EE43E0}" destId="{47B1C6E0-8A93-46BD-92E1-CA3FFBB9C966}" srcOrd="2" destOrd="0" presId="urn:microsoft.com/office/officeart/2018/2/layout/IconVerticalSolidList"/>
    <dgm:cxn modelId="{3CDA81E4-62CE-4751-9B85-3ABB672111CF}" type="presParOf" srcId="{8D5B4FD7-076C-44F1-A2D6-8060A7EE43E0}" destId="{AA81C501-CDE7-4605-A9BD-416F7DCDC1EA}" srcOrd="3" destOrd="0" presId="urn:microsoft.com/office/officeart/2018/2/layout/IconVerticalSolidList"/>
    <dgm:cxn modelId="{8BC1C39F-9962-4D48-BCD3-D170D4D3651B}" type="presParOf" srcId="{A316FE1A-6E61-4769-A1E8-8C324CF8D30F}" destId="{E8B4B0D4-8777-416A-931C-F7A848960DF2}" srcOrd="5" destOrd="0" presId="urn:microsoft.com/office/officeart/2018/2/layout/IconVerticalSolidList"/>
    <dgm:cxn modelId="{58565FE8-05B2-4A14-B055-258FA252581A}" type="presParOf" srcId="{A316FE1A-6E61-4769-A1E8-8C324CF8D30F}" destId="{B2C3CEDC-DF43-4774-A2F9-9BCFF4D0F682}" srcOrd="6" destOrd="0" presId="urn:microsoft.com/office/officeart/2018/2/layout/IconVerticalSolidList"/>
    <dgm:cxn modelId="{D994609F-2C3C-41FC-8585-A03BC4C75086}" type="presParOf" srcId="{B2C3CEDC-DF43-4774-A2F9-9BCFF4D0F682}" destId="{50B39C26-3E6E-4A59-95BB-B13E772CA747}" srcOrd="0" destOrd="0" presId="urn:microsoft.com/office/officeart/2018/2/layout/IconVerticalSolidList"/>
    <dgm:cxn modelId="{375C092A-826C-4D10-AB25-DB852ED0F85D}" type="presParOf" srcId="{B2C3CEDC-DF43-4774-A2F9-9BCFF4D0F682}" destId="{1FA4C2B7-DEEE-4C20-85D7-1BE1FE70C570}" srcOrd="1" destOrd="0" presId="urn:microsoft.com/office/officeart/2018/2/layout/IconVerticalSolidList"/>
    <dgm:cxn modelId="{213A05F0-2CF3-4528-BA13-808610887283}" type="presParOf" srcId="{B2C3CEDC-DF43-4774-A2F9-9BCFF4D0F682}" destId="{A13653EA-85CB-4604-88F1-1725074A66DD}" srcOrd="2" destOrd="0" presId="urn:microsoft.com/office/officeart/2018/2/layout/IconVerticalSolidList"/>
    <dgm:cxn modelId="{636A42D7-7747-473E-BE3C-787FFCBE6032}" type="presParOf" srcId="{B2C3CEDC-DF43-4774-A2F9-9BCFF4D0F682}" destId="{F3EA8AA7-C8C2-49A7-B10E-467AEC8852D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075D376-5A00-4D9C-BCEC-FC8A68C3BF79}"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AAF794FD-816A-4758-B332-EDA412B94031}">
      <dgm:prSet/>
      <dgm:spPr/>
      <dgm:t>
        <a:bodyPr/>
        <a:lstStyle/>
        <a:p>
          <a:r>
            <a:rPr lang="en-GB"/>
            <a:t>Generally frail and have co-existing conditions</a:t>
          </a:r>
          <a:endParaRPr lang="en-US"/>
        </a:p>
      </dgm:t>
    </dgm:pt>
    <dgm:pt modelId="{9E3786DC-6504-409A-A3F7-D7C049B9EEDD}" type="parTrans" cxnId="{09667927-3F0F-4FA2-9C03-2880489B022B}">
      <dgm:prSet/>
      <dgm:spPr/>
      <dgm:t>
        <a:bodyPr/>
        <a:lstStyle/>
        <a:p>
          <a:endParaRPr lang="en-US"/>
        </a:p>
      </dgm:t>
    </dgm:pt>
    <dgm:pt modelId="{15B79C6A-EEF6-46F9-B5E0-06B3DF3D6EAB}" type="sibTrans" cxnId="{09667927-3F0F-4FA2-9C03-2880489B022B}">
      <dgm:prSet/>
      <dgm:spPr/>
      <dgm:t>
        <a:bodyPr/>
        <a:lstStyle/>
        <a:p>
          <a:endParaRPr lang="en-US"/>
        </a:p>
      </dgm:t>
    </dgm:pt>
    <dgm:pt modelId="{3D52AF4A-38B2-400D-BFCE-BBE1547598B3}">
      <dgm:prSet/>
      <dgm:spPr/>
      <dgm:t>
        <a:bodyPr/>
        <a:lstStyle/>
        <a:p>
          <a:r>
            <a:rPr lang="en-GB"/>
            <a:t>At risk of dying from a crisis in their condition</a:t>
          </a:r>
          <a:endParaRPr lang="en-US"/>
        </a:p>
      </dgm:t>
    </dgm:pt>
    <dgm:pt modelId="{14CD64B1-FC7B-487F-9FAA-5ED33CA7251A}" type="parTrans" cxnId="{AAD74A52-3BF3-4155-9C0D-11E5AA91E145}">
      <dgm:prSet/>
      <dgm:spPr/>
      <dgm:t>
        <a:bodyPr/>
        <a:lstStyle/>
        <a:p>
          <a:endParaRPr lang="en-US"/>
        </a:p>
      </dgm:t>
    </dgm:pt>
    <dgm:pt modelId="{608EEFAB-9951-4E82-878F-2D49A1A3D479}" type="sibTrans" cxnId="{AAD74A52-3BF3-4155-9C0D-11E5AA91E145}">
      <dgm:prSet/>
      <dgm:spPr/>
      <dgm:t>
        <a:bodyPr/>
        <a:lstStyle/>
        <a:p>
          <a:endParaRPr lang="en-US"/>
        </a:p>
      </dgm:t>
    </dgm:pt>
    <dgm:pt modelId="{6641DDD5-F5A9-4670-BC33-04B3CDACC77D}">
      <dgm:prSet/>
      <dgm:spPr/>
      <dgm:t>
        <a:bodyPr/>
        <a:lstStyle/>
        <a:p>
          <a:r>
            <a:rPr lang="en-GB"/>
            <a:t>Have a life-threatening acute condition caused by a sudden catastrophic event                                                                 </a:t>
          </a:r>
          <a:endParaRPr lang="en-US"/>
        </a:p>
      </dgm:t>
    </dgm:pt>
    <dgm:pt modelId="{CE00B1FB-3DFB-4064-BE63-2ED191926DD6}" type="parTrans" cxnId="{824407EA-56EF-438C-AE6C-F087807A4A5A}">
      <dgm:prSet/>
      <dgm:spPr/>
      <dgm:t>
        <a:bodyPr/>
        <a:lstStyle/>
        <a:p>
          <a:endParaRPr lang="en-US"/>
        </a:p>
      </dgm:t>
    </dgm:pt>
    <dgm:pt modelId="{4FCF5FFB-8B2E-4624-8456-FA0C4E06EFEE}" type="sibTrans" cxnId="{824407EA-56EF-438C-AE6C-F087807A4A5A}">
      <dgm:prSet/>
      <dgm:spPr/>
      <dgm:t>
        <a:bodyPr/>
        <a:lstStyle/>
        <a:p>
          <a:endParaRPr lang="en-US"/>
        </a:p>
      </dgm:t>
    </dgm:pt>
    <dgm:pt modelId="{4BAF19B1-0C51-4B6A-94BD-EBD72974D8E8}">
      <dgm:prSet/>
      <dgm:spPr/>
      <dgm:t>
        <a:bodyPr/>
        <a:lstStyle/>
        <a:p>
          <a:r>
            <a:rPr lang="en-GB"/>
            <a:t>Have an advanced incurable illness, such as cancer, dementia or motor neurone disease                         </a:t>
          </a:r>
          <a:endParaRPr lang="en-US"/>
        </a:p>
      </dgm:t>
    </dgm:pt>
    <dgm:pt modelId="{38F885A1-BE6D-4991-B340-7FE5CA937757}" type="parTrans" cxnId="{BE9A2658-3587-4ED8-BDA1-6612AADD41BE}">
      <dgm:prSet/>
      <dgm:spPr/>
      <dgm:t>
        <a:bodyPr/>
        <a:lstStyle/>
        <a:p>
          <a:endParaRPr lang="en-US"/>
        </a:p>
      </dgm:t>
    </dgm:pt>
    <dgm:pt modelId="{46FFACC3-E083-49F9-BC62-11D86476C5B2}" type="sibTrans" cxnId="{BE9A2658-3587-4ED8-BDA1-6612AADD41BE}">
      <dgm:prSet/>
      <dgm:spPr/>
      <dgm:t>
        <a:bodyPr/>
        <a:lstStyle/>
        <a:p>
          <a:endParaRPr lang="en-US"/>
        </a:p>
      </dgm:t>
    </dgm:pt>
    <dgm:pt modelId="{BC464966-2ABA-4E9A-AD96-39BE54E1E508}" type="pres">
      <dgm:prSet presAssocID="{6075D376-5A00-4D9C-BCEC-FC8A68C3BF79}" presName="linear" presStyleCnt="0">
        <dgm:presLayoutVars>
          <dgm:animLvl val="lvl"/>
          <dgm:resizeHandles val="exact"/>
        </dgm:presLayoutVars>
      </dgm:prSet>
      <dgm:spPr/>
    </dgm:pt>
    <dgm:pt modelId="{6F447C92-9E41-4545-A9E5-A94B4B6CB07A}" type="pres">
      <dgm:prSet presAssocID="{AAF794FD-816A-4758-B332-EDA412B94031}" presName="parentText" presStyleLbl="node1" presStyleIdx="0" presStyleCnt="4">
        <dgm:presLayoutVars>
          <dgm:chMax val="0"/>
          <dgm:bulletEnabled val="1"/>
        </dgm:presLayoutVars>
      </dgm:prSet>
      <dgm:spPr/>
    </dgm:pt>
    <dgm:pt modelId="{7E0FDFB9-33C1-4448-A5D9-3CFC54211708}" type="pres">
      <dgm:prSet presAssocID="{15B79C6A-EEF6-46F9-B5E0-06B3DF3D6EAB}" presName="spacer" presStyleCnt="0"/>
      <dgm:spPr/>
    </dgm:pt>
    <dgm:pt modelId="{A38BD567-5E67-44A6-A241-34CD6889579D}" type="pres">
      <dgm:prSet presAssocID="{3D52AF4A-38B2-400D-BFCE-BBE1547598B3}" presName="parentText" presStyleLbl="node1" presStyleIdx="1" presStyleCnt="4">
        <dgm:presLayoutVars>
          <dgm:chMax val="0"/>
          <dgm:bulletEnabled val="1"/>
        </dgm:presLayoutVars>
      </dgm:prSet>
      <dgm:spPr/>
    </dgm:pt>
    <dgm:pt modelId="{C6E056BA-4BD6-4524-8E63-6282EFFC20B1}" type="pres">
      <dgm:prSet presAssocID="{608EEFAB-9951-4E82-878F-2D49A1A3D479}" presName="spacer" presStyleCnt="0"/>
      <dgm:spPr/>
    </dgm:pt>
    <dgm:pt modelId="{6347A7BE-9624-4C37-8043-7A6AFD2CBAAD}" type="pres">
      <dgm:prSet presAssocID="{6641DDD5-F5A9-4670-BC33-04B3CDACC77D}" presName="parentText" presStyleLbl="node1" presStyleIdx="2" presStyleCnt="4">
        <dgm:presLayoutVars>
          <dgm:chMax val="0"/>
          <dgm:bulletEnabled val="1"/>
        </dgm:presLayoutVars>
      </dgm:prSet>
      <dgm:spPr/>
    </dgm:pt>
    <dgm:pt modelId="{5423BB52-645A-4467-B6F6-BDB353559FB4}" type="pres">
      <dgm:prSet presAssocID="{4FCF5FFB-8B2E-4624-8456-FA0C4E06EFEE}" presName="spacer" presStyleCnt="0"/>
      <dgm:spPr/>
    </dgm:pt>
    <dgm:pt modelId="{EC5E3697-4F76-4FD1-829F-4EDD7BF93F41}" type="pres">
      <dgm:prSet presAssocID="{4BAF19B1-0C51-4B6A-94BD-EBD72974D8E8}" presName="parentText" presStyleLbl="node1" presStyleIdx="3" presStyleCnt="4">
        <dgm:presLayoutVars>
          <dgm:chMax val="0"/>
          <dgm:bulletEnabled val="1"/>
        </dgm:presLayoutVars>
      </dgm:prSet>
      <dgm:spPr/>
    </dgm:pt>
  </dgm:ptLst>
  <dgm:cxnLst>
    <dgm:cxn modelId="{E5A7951E-0E22-4BDF-B049-80C1706100A3}" type="presOf" srcId="{6075D376-5A00-4D9C-BCEC-FC8A68C3BF79}" destId="{BC464966-2ABA-4E9A-AD96-39BE54E1E508}" srcOrd="0" destOrd="0" presId="urn:microsoft.com/office/officeart/2005/8/layout/vList2"/>
    <dgm:cxn modelId="{09667927-3F0F-4FA2-9C03-2880489B022B}" srcId="{6075D376-5A00-4D9C-BCEC-FC8A68C3BF79}" destId="{AAF794FD-816A-4758-B332-EDA412B94031}" srcOrd="0" destOrd="0" parTransId="{9E3786DC-6504-409A-A3F7-D7C049B9EEDD}" sibTransId="{15B79C6A-EEF6-46F9-B5E0-06B3DF3D6EAB}"/>
    <dgm:cxn modelId="{5FEA8464-EE4A-4E79-A75F-74CC57ED78AD}" type="presOf" srcId="{3D52AF4A-38B2-400D-BFCE-BBE1547598B3}" destId="{A38BD567-5E67-44A6-A241-34CD6889579D}" srcOrd="0" destOrd="0" presId="urn:microsoft.com/office/officeart/2005/8/layout/vList2"/>
    <dgm:cxn modelId="{51500D52-EED9-4689-9CC9-149FBDD3249A}" type="presOf" srcId="{6641DDD5-F5A9-4670-BC33-04B3CDACC77D}" destId="{6347A7BE-9624-4C37-8043-7A6AFD2CBAAD}" srcOrd="0" destOrd="0" presId="urn:microsoft.com/office/officeart/2005/8/layout/vList2"/>
    <dgm:cxn modelId="{AAD74A52-3BF3-4155-9C0D-11E5AA91E145}" srcId="{6075D376-5A00-4D9C-BCEC-FC8A68C3BF79}" destId="{3D52AF4A-38B2-400D-BFCE-BBE1547598B3}" srcOrd="1" destOrd="0" parTransId="{14CD64B1-FC7B-487F-9FAA-5ED33CA7251A}" sibTransId="{608EEFAB-9951-4E82-878F-2D49A1A3D479}"/>
    <dgm:cxn modelId="{BE9A2658-3587-4ED8-BDA1-6612AADD41BE}" srcId="{6075D376-5A00-4D9C-BCEC-FC8A68C3BF79}" destId="{4BAF19B1-0C51-4B6A-94BD-EBD72974D8E8}" srcOrd="3" destOrd="0" parTransId="{38F885A1-BE6D-4991-B340-7FE5CA937757}" sibTransId="{46FFACC3-E083-49F9-BC62-11D86476C5B2}"/>
    <dgm:cxn modelId="{4CD5D188-832E-4644-BC86-F8B7D6FB675E}" type="presOf" srcId="{4BAF19B1-0C51-4B6A-94BD-EBD72974D8E8}" destId="{EC5E3697-4F76-4FD1-829F-4EDD7BF93F41}" srcOrd="0" destOrd="0" presId="urn:microsoft.com/office/officeart/2005/8/layout/vList2"/>
    <dgm:cxn modelId="{7CC47ADA-5C56-4DC4-BC0C-F36C18C5FF71}" type="presOf" srcId="{AAF794FD-816A-4758-B332-EDA412B94031}" destId="{6F447C92-9E41-4545-A9E5-A94B4B6CB07A}" srcOrd="0" destOrd="0" presId="urn:microsoft.com/office/officeart/2005/8/layout/vList2"/>
    <dgm:cxn modelId="{824407EA-56EF-438C-AE6C-F087807A4A5A}" srcId="{6075D376-5A00-4D9C-BCEC-FC8A68C3BF79}" destId="{6641DDD5-F5A9-4670-BC33-04B3CDACC77D}" srcOrd="2" destOrd="0" parTransId="{CE00B1FB-3DFB-4064-BE63-2ED191926DD6}" sibTransId="{4FCF5FFB-8B2E-4624-8456-FA0C4E06EFEE}"/>
    <dgm:cxn modelId="{63C598BA-EFC8-47B5-8BFE-1DA56B9F05A1}" type="presParOf" srcId="{BC464966-2ABA-4E9A-AD96-39BE54E1E508}" destId="{6F447C92-9E41-4545-A9E5-A94B4B6CB07A}" srcOrd="0" destOrd="0" presId="urn:microsoft.com/office/officeart/2005/8/layout/vList2"/>
    <dgm:cxn modelId="{F591D3C6-B603-4CBD-AE2E-2DC6A053A961}" type="presParOf" srcId="{BC464966-2ABA-4E9A-AD96-39BE54E1E508}" destId="{7E0FDFB9-33C1-4448-A5D9-3CFC54211708}" srcOrd="1" destOrd="0" presId="urn:microsoft.com/office/officeart/2005/8/layout/vList2"/>
    <dgm:cxn modelId="{62105185-3C0C-4A2C-83A0-656D8B35666A}" type="presParOf" srcId="{BC464966-2ABA-4E9A-AD96-39BE54E1E508}" destId="{A38BD567-5E67-44A6-A241-34CD6889579D}" srcOrd="2" destOrd="0" presId="urn:microsoft.com/office/officeart/2005/8/layout/vList2"/>
    <dgm:cxn modelId="{201CA039-49EB-48DE-B75E-E25DD44F1E3E}" type="presParOf" srcId="{BC464966-2ABA-4E9A-AD96-39BE54E1E508}" destId="{C6E056BA-4BD6-4524-8E63-6282EFFC20B1}" srcOrd="3" destOrd="0" presId="urn:microsoft.com/office/officeart/2005/8/layout/vList2"/>
    <dgm:cxn modelId="{07F49CEF-BDE1-4E74-B82A-FD4EC8B3C50A}" type="presParOf" srcId="{BC464966-2ABA-4E9A-AD96-39BE54E1E508}" destId="{6347A7BE-9624-4C37-8043-7A6AFD2CBAAD}" srcOrd="4" destOrd="0" presId="urn:microsoft.com/office/officeart/2005/8/layout/vList2"/>
    <dgm:cxn modelId="{8E08029E-29C3-4659-83D7-43CF5C7D0D25}" type="presParOf" srcId="{BC464966-2ABA-4E9A-AD96-39BE54E1E508}" destId="{5423BB52-645A-4467-B6F6-BDB353559FB4}" srcOrd="5" destOrd="0" presId="urn:microsoft.com/office/officeart/2005/8/layout/vList2"/>
    <dgm:cxn modelId="{2F976569-A3AA-4B99-A59E-214A315CF602}" type="presParOf" srcId="{BC464966-2ABA-4E9A-AD96-39BE54E1E508}" destId="{EC5E3697-4F76-4FD1-829F-4EDD7BF93F41}"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BFC0F27-3A88-4847-81E6-AA42DB63AFB1}" type="doc">
      <dgm:prSet loTypeId="urn:microsoft.com/office/officeart/2005/8/layout/hierarchy1" loCatId="hierarchy" qsTypeId="urn:microsoft.com/office/officeart/2005/8/quickstyle/simple4" qsCatId="simple" csTypeId="urn:microsoft.com/office/officeart/2005/8/colors/accent0_3" csCatId="mainScheme"/>
      <dgm:spPr/>
      <dgm:t>
        <a:bodyPr/>
        <a:lstStyle/>
        <a:p>
          <a:endParaRPr lang="en-US"/>
        </a:p>
      </dgm:t>
    </dgm:pt>
    <dgm:pt modelId="{B684EF63-418D-4F43-8A4B-0BE9A64DF1BB}">
      <dgm:prSet/>
      <dgm:spPr/>
      <dgm:t>
        <a:bodyPr/>
        <a:lstStyle/>
        <a:p>
          <a:r>
            <a:rPr lang="en-GB"/>
            <a:t>As you approach old age you will most likely need some professional help to help take care of the person as they are reaching end-of-life. </a:t>
          </a:r>
          <a:endParaRPr lang="en-US"/>
        </a:p>
      </dgm:t>
    </dgm:pt>
    <dgm:pt modelId="{3A7BD6AB-204C-47C7-95AA-DBA5D0B21BE3}" type="parTrans" cxnId="{0DFF5936-2DE9-42F7-BA7E-83F4675E43A8}">
      <dgm:prSet/>
      <dgm:spPr/>
      <dgm:t>
        <a:bodyPr/>
        <a:lstStyle/>
        <a:p>
          <a:endParaRPr lang="en-US"/>
        </a:p>
      </dgm:t>
    </dgm:pt>
    <dgm:pt modelId="{AC0AB4EC-4961-489D-B46A-4C54C511E58F}" type="sibTrans" cxnId="{0DFF5936-2DE9-42F7-BA7E-83F4675E43A8}">
      <dgm:prSet/>
      <dgm:spPr/>
      <dgm:t>
        <a:bodyPr/>
        <a:lstStyle/>
        <a:p>
          <a:endParaRPr lang="en-US"/>
        </a:p>
      </dgm:t>
    </dgm:pt>
    <dgm:pt modelId="{13670140-7605-4DC1-9598-4C06DABD3B30}">
      <dgm:prSet/>
      <dgm:spPr/>
      <dgm:t>
        <a:bodyPr/>
        <a:lstStyle/>
        <a:p>
          <a:r>
            <a:rPr lang="en-GB"/>
            <a:t>The availability of receiving that care is getting more difficult as there is not enough health care workers to provide this service</a:t>
          </a:r>
          <a:endParaRPr lang="en-US"/>
        </a:p>
      </dgm:t>
    </dgm:pt>
    <dgm:pt modelId="{54D14D83-D1B1-4F96-9A13-9D38B6B50194}" type="parTrans" cxnId="{12C2D818-19BF-46AE-A4E4-FFEA1A68C407}">
      <dgm:prSet/>
      <dgm:spPr/>
      <dgm:t>
        <a:bodyPr/>
        <a:lstStyle/>
        <a:p>
          <a:endParaRPr lang="en-US"/>
        </a:p>
      </dgm:t>
    </dgm:pt>
    <dgm:pt modelId="{406C4A68-8039-48AA-BAFD-D5888F79D64E}" type="sibTrans" cxnId="{12C2D818-19BF-46AE-A4E4-FFEA1A68C407}">
      <dgm:prSet/>
      <dgm:spPr/>
      <dgm:t>
        <a:bodyPr/>
        <a:lstStyle/>
        <a:p>
          <a:endParaRPr lang="en-US"/>
        </a:p>
      </dgm:t>
    </dgm:pt>
    <dgm:pt modelId="{34743B79-8B97-420A-BA91-46A4E0E0F5D3}" type="pres">
      <dgm:prSet presAssocID="{6BFC0F27-3A88-4847-81E6-AA42DB63AFB1}" presName="hierChild1" presStyleCnt="0">
        <dgm:presLayoutVars>
          <dgm:chPref val="1"/>
          <dgm:dir/>
          <dgm:animOne val="branch"/>
          <dgm:animLvl val="lvl"/>
          <dgm:resizeHandles/>
        </dgm:presLayoutVars>
      </dgm:prSet>
      <dgm:spPr/>
    </dgm:pt>
    <dgm:pt modelId="{5654D06E-784D-40F3-9C1A-8B1AE805DBC5}" type="pres">
      <dgm:prSet presAssocID="{B684EF63-418D-4F43-8A4B-0BE9A64DF1BB}" presName="hierRoot1" presStyleCnt="0"/>
      <dgm:spPr/>
    </dgm:pt>
    <dgm:pt modelId="{07BDB866-3F8D-47E4-866F-4B9EB8A4A9FE}" type="pres">
      <dgm:prSet presAssocID="{B684EF63-418D-4F43-8A4B-0BE9A64DF1BB}" presName="composite" presStyleCnt="0"/>
      <dgm:spPr/>
    </dgm:pt>
    <dgm:pt modelId="{39C65AA6-B79A-4DB3-A97C-FC00C516131E}" type="pres">
      <dgm:prSet presAssocID="{B684EF63-418D-4F43-8A4B-0BE9A64DF1BB}" presName="background" presStyleLbl="node0" presStyleIdx="0" presStyleCnt="2"/>
      <dgm:spPr/>
    </dgm:pt>
    <dgm:pt modelId="{CF0A1EB9-3476-4E33-9AE3-5374D5456F24}" type="pres">
      <dgm:prSet presAssocID="{B684EF63-418D-4F43-8A4B-0BE9A64DF1BB}" presName="text" presStyleLbl="fgAcc0" presStyleIdx="0" presStyleCnt="2">
        <dgm:presLayoutVars>
          <dgm:chPref val="3"/>
        </dgm:presLayoutVars>
      </dgm:prSet>
      <dgm:spPr/>
    </dgm:pt>
    <dgm:pt modelId="{0FCF1C0B-3981-4069-B931-4D1DC8DE64AA}" type="pres">
      <dgm:prSet presAssocID="{B684EF63-418D-4F43-8A4B-0BE9A64DF1BB}" presName="hierChild2" presStyleCnt="0"/>
      <dgm:spPr/>
    </dgm:pt>
    <dgm:pt modelId="{C92786BD-9D4A-4C4E-8467-560616D0594F}" type="pres">
      <dgm:prSet presAssocID="{13670140-7605-4DC1-9598-4C06DABD3B30}" presName="hierRoot1" presStyleCnt="0"/>
      <dgm:spPr/>
    </dgm:pt>
    <dgm:pt modelId="{2045ED6C-6F18-45A6-B06E-8630ECE3CF52}" type="pres">
      <dgm:prSet presAssocID="{13670140-7605-4DC1-9598-4C06DABD3B30}" presName="composite" presStyleCnt="0"/>
      <dgm:spPr/>
    </dgm:pt>
    <dgm:pt modelId="{A5DEA365-B9B8-40C4-B0D6-EC76CB097984}" type="pres">
      <dgm:prSet presAssocID="{13670140-7605-4DC1-9598-4C06DABD3B30}" presName="background" presStyleLbl="node0" presStyleIdx="1" presStyleCnt="2"/>
      <dgm:spPr/>
    </dgm:pt>
    <dgm:pt modelId="{0184CD56-D973-4325-8B7E-873A1DC25725}" type="pres">
      <dgm:prSet presAssocID="{13670140-7605-4DC1-9598-4C06DABD3B30}" presName="text" presStyleLbl="fgAcc0" presStyleIdx="1" presStyleCnt="2">
        <dgm:presLayoutVars>
          <dgm:chPref val="3"/>
        </dgm:presLayoutVars>
      </dgm:prSet>
      <dgm:spPr/>
    </dgm:pt>
    <dgm:pt modelId="{A2114A30-F106-47E7-A2F7-8F104BF95BC6}" type="pres">
      <dgm:prSet presAssocID="{13670140-7605-4DC1-9598-4C06DABD3B30}" presName="hierChild2" presStyleCnt="0"/>
      <dgm:spPr/>
    </dgm:pt>
  </dgm:ptLst>
  <dgm:cxnLst>
    <dgm:cxn modelId="{12C2D818-19BF-46AE-A4E4-FFEA1A68C407}" srcId="{6BFC0F27-3A88-4847-81E6-AA42DB63AFB1}" destId="{13670140-7605-4DC1-9598-4C06DABD3B30}" srcOrd="1" destOrd="0" parTransId="{54D14D83-D1B1-4F96-9A13-9D38B6B50194}" sibTransId="{406C4A68-8039-48AA-BAFD-D5888F79D64E}"/>
    <dgm:cxn modelId="{0DFF5936-2DE9-42F7-BA7E-83F4675E43A8}" srcId="{6BFC0F27-3A88-4847-81E6-AA42DB63AFB1}" destId="{B684EF63-418D-4F43-8A4B-0BE9A64DF1BB}" srcOrd="0" destOrd="0" parTransId="{3A7BD6AB-204C-47C7-95AA-DBA5D0B21BE3}" sibTransId="{AC0AB4EC-4961-489D-B46A-4C54C511E58F}"/>
    <dgm:cxn modelId="{B4351D99-A7E1-44F9-B4B8-147C79389E8B}" type="presOf" srcId="{B684EF63-418D-4F43-8A4B-0BE9A64DF1BB}" destId="{CF0A1EB9-3476-4E33-9AE3-5374D5456F24}" srcOrd="0" destOrd="0" presId="urn:microsoft.com/office/officeart/2005/8/layout/hierarchy1"/>
    <dgm:cxn modelId="{EF57C4E3-AEC0-41FD-AB65-54CF7956566B}" type="presOf" srcId="{13670140-7605-4DC1-9598-4C06DABD3B30}" destId="{0184CD56-D973-4325-8B7E-873A1DC25725}" srcOrd="0" destOrd="0" presId="urn:microsoft.com/office/officeart/2005/8/layout/hierarchy1"/>
    <dgm:cxn modelId="{14E54FFB-BC2F-44D1-B691-57C9D36D28FC}" type="presOf" srcId="{6BFC0F27-3A88-4847-81E6-AA42DB63AFB1}" destId="{34743B79-8B97-420A-BA91-46A4E0E0F5D3}" srcOrd="0" destOrd="0" presId="urn:microsoft.com/office/officeart/2005/8/layout/hierarchy1"/>
    <dgm:cxn modelId="{9A157301-2B23-416F-BA78-2A4B6CAB5319}" type="presParOf" srcId="{34743B79-8B97-420A-BA91-46A4E0E0F5D3}" destId="{5654D06E-784D-40F3-9C1A-8B1AE805DBC5}" srcOrd="0" destOrd="0" presId="urn:microsoft.com/office/officeart/2005/8/layout/hierarchy1"/>
    <dgm:cxn modelId="{A1AF5F12-DBFD-471C-BA39-6D4DF5283C0D}" type="presParOf" srcId="{5654D06E-784D-40F3-9C1A-8B1AE805DBC5}" destId="{07BDB866-3F8D-47E4-866F-4B9EB8A4A9FE}" srcOrd="0" destOrd="0" presId="urn:microsoft.com/office/officeart/2005/8/layout/hierarchy1"/>
    <dgm:cxn modelId="{CB6230A5-1FAC-4E6D-B8C2-57C2639B4078}" type="presParOf" srcId="{07BDB866-3F8D-47E4-866F-4B9EB8A4A9FE}" destId="{39C65AA6-B79A-4DB3-A97C-FC00C516131E}" srcOrd="0" destOrd="0" presId="urn:microsoft.com/office/officeart/2005/8/layout/hierarchy1"/>
    <dgm:cxn modelId="{C99FFDBB-97D8-4548-A315-84FA4CDFF6BF}" type="presParOf" srcId="{07BDB866-3F8D-47E4-866F-4B9EB8A4A9FE}" destId="{CF0A1EB9-3476-4E33-9AE3-5374D5456F24}" srcOrd="1" destOrd="0" presId="urn:microsoft.com/office/officeart/2005/8/layout/hierarchy1"/>
    <dgm:cxn modelId="{16723F87-CDDB-4563-B32E-FEFE73B99FF3}" type="presParOf" srcId="{5654D06E-784D-40F3-9C1A-8B1AE805DBC5}" destId="{0FCF1C0B-3981-4069-B931-4D1DC8DE64AA}" srcOrd="1" destOrd="0" presId="urn:microsoft.com/office/officeart/2005/8/layout/hierarchy1"/>
    <dgm:cxn modelId="{372A8535-9FE8-4C57-9CA7-731CE2F1A92B}" type="presParOf" srcId="{34743B79-8B97-420A-BA91-46A4E0E0F5D3}" destId="{C92786BD-9D4A-4C4E-8467-560616D0594F}" srcOrd="1" destOrd="0" presId="urn:microsoft.com/office/officeart/2005/8/layout/hierarchy1"/>
    <dgm:cxn modelId="{5AE9009C-3AEB-4EAE-91F6-ADCFDEF1C115}" type="presParOf" srcId="{C92786BD-9D4A-4C4E-8467-560616D0594F}" destId="{2045ED6C-6F18-45A6-B06E-8630ECE3CF52}" srcOrd="0" destOrd="0" presId="urn:microsoft.com/office/officeart/2005/8/layout/hierarchy1"/>
    <dgm:cxn modelId="{9E165650-255B-40E1-AF55-4FEFB69BBD32}" type="presParOf" srcId="{2045ED6C-6F18-45A6-B06E-8630ECE3CF52}" destId="{A5DEA365-B9B8-40C4-B0D6-EC76CB097984}" srcOrd="0" destOrd="0" presId="urn:microsoft.com/office/officeart/2005/8/layout/hierarchy1"/>
    <dgm:cxn modelId="{67089F15-EF5E-4789-8561-668FC83A7B47}" type="presParOf" srcId="{2045ED6C-6F18-45A6-B06E-8630ECE3CF52}" destId="{0184CD56-D973-4325-8B7E-873A1DC25725}" srcOrd="1" destOrd="0" presId="urn:microsoft.com/office/officeart/2005/8/layout/hierarchy1"/>
    <dgm:cxn modelId="{7283AB05-904B-47E0-B969-F902363FDAF5}" type="presParOf" srcId="{C92786BD-9D4A-4C4E-8467-560616D0594F}" destId="{A2114A30-F106-47E7-A2F7-8F104BF95BC6}"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B4D9BED-D949-446D-9341-CB2709DCDDCF}" type="doc">
      <dgm:prSet loTypeId="urn:microsoft.com/office/officeart/2005/8/layout/hierarchy1" loCatId="hierarchy" qsTypeId="urn:microsoft.com/office/officeart/2005/8/quickstyle/simple4" qsCatId="simple" csTypeId="urn:microsoft.com/office/officeart/2005/8/colors/colorful2" csCatId="colorful"/>
      <dgm:spPr/>
      <dgm:t>
        <a:bodyPr/>
        <a:lstStyle/>
        <a:p>
          <a:endParaRPr lang="en-US"/>
        </a:p>
      </dgm:t>
    </dgm:pt>
    <dgm:pt modelId="{304687B3-194D-46B4-AA3C-B8022A56D934}">
      <dgm:prSet/>
      <dgm:spPr/>
      <dgm:t>
        <a:bodyPr/>
        <a:lstStyle/>
        <a:p>
          <a:r>
            <a:rPr lang="en-GB" b="1" dirty="0"/>
            <a:t>We require it</a:t>
          </a:r>
          <a:r>
            <a:rPr lang="en-GB" dirty="0"/>
            <a:t> - The "compassion argument" is this. Advocates of assisted suicide contend that letting individuals "die with dignity" is more compassionate than making them live lives filled with pain </a:t>
          </a:r>
          <a:endParaRPr lang="en-US" dirty="0"/>
        </a:p>
      </dgm:t>
    </dgm:pt>
    <dgm:pt modelId="{BE889AFA-3690-4B24-8424-C4FA917CA855}" type="parTrans" cxnId="{2FD44314-9564-4056-B8B9-FB7DF157735C}">
      <dgm:prSet/>
      <dgm:spPr/>
      <dgm:t>
        <a:bodyPr/>
        <a:lstStyle/>
        <a:p>
          <a:endParaRPr lang="en-US"/>
        </a:p>
      </dgm:t>
    </dgm:pt>
    <dgm:pt modelId="{E722D107-55B5-4221-9659-652B050E0B64}" type="sibTrans" cxnId="{2FD44314-9564-4056-B8B9-FB7DF157735C}">
      <dgm:prSet/>
      <dgm:spPr/>
      <dgm:t>
        <a:bodyPr/>
        <a:lstStyle/>
        <a:p>
          <a:endParaRPr lang="en-US"/>
        </a:p>
      </dgm:t>
    </dgm:pt>
    <dgm:pt modelId="{B0E3AA13-4C33-42FE-8D80-1FDEAEA6F644}">
      <dgm:prSet/>
      <dgm:spPr/>
      <dgm:t>
        <a:bodyPr/>
        <a:lstStyle/>
        <a:p>
          <a:r>
            <a:rPr lang="en-GB" b="1" dirty="0"/>
            <a:t>We desire it</a:t>
          </a:r>
          <a:r>
            <a:rPr lang="en-GB" dirty="0"/>
            <a:t> - It is referred to as "the autonomy argument." Some people think that each patient has the right to decide when to pass away.</a:t>
          </a:r>
          <a:endParaRPr lang="en-US" dirty="0"/>
        </a:p>
      </dgm:t>
    </dgm:pt>
    <dgm:pt modelId="{FEE0ED41-5DB0-40D7-B823-34C38865BB1A}" type="parTrans" cxnId="{0E2DE483-173C-429A-8349-26D94EB9273E}">
      <dgm:prSet/>
      <dgm:spPr/>
      <dgm:t>
        <a:bodyPr/>
        <a:lstStyle/>
        <a:p>
          <a:endParaRPr lang="en-US"/>
        </a:p>
      </dgm:t>
    </dgm:pt>
    <dgm:pt modelId="{5E5BD33D-61DA-4375-9624-3C4D37936CE7}" type="sibTrans" cxnId="{0E2DE483-173C-429A-8349-26D94EB9273E}">
      <dgm:prSet/>
      <dgm:spPr/>
      <dgm:t>
        <a:bodyPr/>
        <a:lstStyle/>
        <a:p>
          <a:endParaRPr lang="en-US"/>
        </a:p>
      </dgm:t>
    </dgm:pt>
    <dgm:pt modelId="{9D188DC0-AE9B-4480-B2AA-836F5CA8A147}">
      <dgm:prSet/>
      <dgm:spPr/>
      <dgm:t>
        <a:bodyPr/>
        <a:lstStyle/>
        <a:p>
          <a:r>
            <a:rPr lang="en-GB" b="1" dirty="0"/>
            <a:t>We have control over it </a:t>
          </a:r>
          <a:r>
            <a:rPr lang="en-GB" dirty="0"/>
            <a:t>- The "public policy argument" is this. Advocates think that government law can safely regulate assisted suicide. </a:t>
          </a:r>
          <a:endParaRPr lang="en-US" dirty="0"/>
        </a:p>
      </dgm:t>
    </dgm:pt>
    <dgm:pt modelId="{7960B039-DF42-4E16-8857-9C43EA17EDFF}" type="parTrans" cxnId="{9D6397E7-221B-4857-83B2-1E1A4E0230F5}">
      <dgm:prSet/>
      <dgm:spPr/>
      <dgm:t>
        <a:bodyPr/>
        <a:lstStyle/>
        <a:p>
          <a:endParaRPr lang="en-US"/>
        </a:p>
      </dgm:t>
    </dgm:pt>
    <dgm:pt modelId="{D95E4DC1-1E8B-4EB9-AD3F-410E8E092760}" type="sibTrans" cxnId="{9D6397E7-221B-4857-83B2-1E1A4E0230F5}">
      <dgm:prSet/>
      <dgm:spPr/>
      <dgm:t>
        <a:bodyPr/>
        <a:lstStyle/>
        <a:p>
          <a:endParaRPr lang="en-US"/>
        </a:p>
      </dgm:t>
    </dgm:pt>
    <dgm:pt modelId="{4454286C-DE30-400D-B570-BDB2A1559211}" type="pres">
      <dgm:prSet presAssocID="{8B4D9BED-D949-446D-9341-CB2709DCDDCF}" presName="hierChild1" presStyleCnt="0">
        <dgm:presLayoutVars>
          <dgm:chPref val="1"/>
          <dgm:dir/>
          <dgm:animOne val="branch"/>
          <dgm:animLvl val="lvl"/>
          <dgm:resizeHandles/>
        </dgm:presLayoutVars>
      </dgm:prSet>
      <dgm:spPr/>
    </dgm:pt>
    <dgm:pt modelId="{2BF6891F-BD1C-44D0-BD32-90532DEF2347}" type="pres">
      <dgm:prSet presAssocID="{304687B3-194D-46B4-AA3C-B8022A56D934}" presName="hierRoot1" presStyleCnt="0"/>
      <dgm:spPr/>
    </dgm:pt>
    <dgm:pt modelId="{550F3B89-120A-485B-8A4A-F0306FCD9085}" type="pres">
      <dgm:prSet presAssocID="{304687B3-194D-46B4-AA3C-B8022A56D934}" presName="composite" presStyleCnt="0"/>
      <dgm:spPr/>
    </dgm:pt>
    <dgm:pt modelId="{6D05FEDB-6B47-4946-BBA3-8FC8F3CB98C1}" type="pres">
      <dgm:prSet presAssocID="{304687B3-194D-46B4-AA3C-B8022A56D934}" presName="background" presStyleLbl="node0" presStyleIdx="0" presStyleCnt="3"/>
      <dgm:spPr/>
    </dgm:pt>
    <dgm:pt modelId="{64D3AD0F-9D44-4ADA-93E3-29B4BAF83099}" type="pres">
      <dgm:prSet presAssocID="{304687B3-194D-46B4-AA3C-B8022A56D934}" presName="text" presStyleLbl="fgAcc0" presStyleIdx="0" presStyleCnt="3">
        <dgm:presLayoutVars>
          <dgm:chPref val="3"/>
        </dgm:presLayoutVars>
      </dgm:prSet>
      <dgm:spPr/>
    </dgm:pt>
    <dgm:pt modelId="{FA0BECB3-9038-41E9-B980-2E4BFF7BE03E}" type="pres">
      <dgm:prSet presAssocID="{304687B3-194D-46B4-AA3C-B8022A56D934}" presName="hierChild2" presStyleCnt="0"/>
      <dgm:spPr/>
    </dgm:pt>
    <dgm:pt modelId="{9DD6C088-8A26-47A4-87A8-2696AAF30E76}" type="pres">
      <dgm:prSet presAssocID="{B0E3AA13-4C33-42FE-8D80-1FDEAEA6F644}" presName="hierRoot1" presStyleCnt="0"/>
      <dgm:spPr/>
    </dgm:pt>
    <dgm:pt modelId="{A6AEF42C-E215-4F0A-BD3A-EC3591E91F2D}" type="pres">
      <dgm:prSet presAssocID="{B0E3AA13-4C33-42FE-8D80-1FDEAEA6F644}" presName="composite" presStyleCnt="0"/>
      <dgm:spPr/>
    </dgm:pt>
    <dgm:pt modelId="{BC504D13-9EA8-4B0F-B1C5-A055DBF06DDB}" type="pres">
      <dgm:prSet presAssocID="{B0E3AA13-4C33-42FE-8D80-1FDEAEA6F644}" presName="background" presStyleLbl="node0" presStyleIdx="1" presStyleCnt="3"/>
      <dgm:spPr/>
    </dgm:pt>
    <dgm:pt modelId="{69BF946E-3EAC-4EB6-9D74-9CB12B7D33CD}" type="pres">
      <dgm:prSet presAssocID="{B0E3AA13-4C33-42FE-8D80-1FDEAEA6F644}" presName="text" presStyleLbl="fgAcc0" presStyleIdx="1" presStyleCnt="3">
        <dgm:presLayoutVars>
          <dgm:chPref val="3"/>
        </dgm:presLayoutVars>
      </dgm:prSet>
      <dgm:spPr/>
    </dgm:pt>
    <dgm:pt modelId="{55FC0E9E-DCF8-4642-831E-5FED03B978F5}" type="pres">
      <dgm:prSet presAssocID="{B0E3AA13-4C33-42FE-8D80-1FDEAEA6F644}" presName="hierChild2" presStyleCnt="0"/>
      <dgm:spPr/>
    </dgm:pt>
    <dgm:pt modelId="{CA76FFD9-6253-4688-BBB0-D05D581FA5C2}" type="pres">
      <dgm:prSet presAssocID="{9D188DC0-AE9B-4480-B2AA-836F5CA8A147}" presName="hierRoot1" presStyleCnt="0"/>
      <dgm:spPr/>
    </dgm:pt>
    <dgm:pt modelId="{AEC21E4B-46AB-4D24-A508-B689F3936B12}" type="pres">
      <dgm:prSet presAssocID="{9D188DC0-AE9B-4480-B2AA-836F5CA8A147}" presName="composite" presStyleCnt="0"/>
      <dgm:spPr/>
    </dgm:pt>
    <dgm:pt modelId="{E2358E6A-6164-4B7F-A661-14E3CDD1DEAA}" type="pres">
      <dgm:prSet presAssocID="{9D188DC0-AE9B-4480-B2AA-836F5CA8A147}" presName="background" presStyleLbl="node0" presStyleIdx="2" presStyleCnt="3"/>
      <dgm:spPr/>
    </dgm:pt>
    <dgm:pt modelId="{B94D71B5-8720-442F-9412-27D99E6AFE18}" type="pres">
      <dgm:prSet presAssocID="{9D188DC0-AE9B-4480-B2AA-836F5CA8A147}" presName="text" presStyleLbl="fgAcc0" presStyleIdx="2" presStyleCnt="3">
        <dgm:presLayoutVars>
          <dgm:chPref val="3"/>
        </dgm:presLayoutVars>
      </dgm:prSet>
      <dgm:spPr/>
    </dgm:pt>
    <dgm:pt modelId="{6E849D76-E39F-424C-AD7F-569F517746BA}" type="pres">
      <dgm:prSet presAssocID="{9D188DC0-AE9B-4480-B2AA-836F5CA8A147}" presName="hierChild2" presStyleCnt="0"/>
      <dgm:spPr/>
    </dgm:pt>
  </dgm:ptLst>
  <dgm:cxnLst>
    <dgm:cxn modelId="{2FD44314-9564-4056-B8B9-FB7DF157735C}" srcId="{8B4D9BED-D949-446D-9341-CB2709DCDDCF}" destId="{304687B3-194D-46B4-AA3C-B8022A56D934}" srcOrd="0" destOrd="0" parTransId="{BE889AFA-3690-4B24-8424-C4FA917CA855}" sibTransId="{E722D107-55B5-4221-9659-652B050E0B64}"/>
    <dgm:cxn modelId="{2D3E203D-D880-4319-AB88-6C6709A3EF41}" type="presOf" srcId="{8B4D9BED-D949-446D-9341-CB2709DCDDCF}" destId="{4454286C-DE30-400D-B570-BDB2A1559211}" srcOrd="0" destOrd="0" presId="urn:microsoft.com/office/officeart/2005/8/layout/hierarchy1"/>
    <dgm:cxn modelId="{08B5E975-BA83-40E8-8432-84A155EA4328}" type="presOf" srcId="{304687B3-194D-46B4-AA3C-B8022A56D934}" destId="{64D3AD0F-9D44-4ADA-93E3-29B4BAF83099}" srcOrd="0" destOrd="0" presId="urn:microsoft.com/office/officeart/2005/8/layout/hierarchy1"/>
    <dgm:cxn modelId="{0E2DE483-173C-429A-8349-26D94EB9273E}" srcId="{8B4D9BED-D949-446D-9341-CB2709DCDDCF}" destId="{B0E3AA13-4C33-42FE-8D80-1FDEAEA6F644}" srcOrd="1" destOrd="0" parTransId="{FEE0ED41-5DB0-40D7-B823-34C38865BB1A}" sibTransId="{5E5BD33D-61DA-4375-9624-3C4D37936CE7}"/>
    <dgm:cxn modelId="{AC07559D-B6E0-404E-A3C1-8E99306E9814}" type="presOf" srcId="{B0E3AA13-4C33-42FE-8D80-1FDEAEA6F644}" destId="{69BF946E-3EAC-4EB6-9D74-9CB12B7D33CD}" srcOrd="0" destOrd="0" presId="urn:microsoft.com/office/officeart/2005/8/layout/hierarchy1"/>
    <dgm:cxn modelId="{6AD80EBB-0DA7-4BB4-A205-5427C85346F3}" type="presOf" srcId="{9D188DC0-AE9B-4480-B2AA-836F5CA8A147}" destId="{B94D71B5-8720-442F-9412-27D99E6AFE18}" srcOrd="0" destOrd="0" presId="urn:microsoft.com/office/officeart/2005/8/layout/hierarchy1"/>
    <dgm:cxn modelId="{9D6397E7-221B-4857-83B2-1E1A4E0230F5}" srcId="{8B4D9BED-D949-446D-9341-CB2709DCDDCF}" destId="{9D188DC0-AE9B-4480-B2AA-836F5CA8A147}" srcOrd="2" destOrd="0" parTransId="{7960B039-DF42-4E16-8857-9C43EA17EDFF}" sibTransId="{D95E4DC1-1E8B-4EB9-AD3F-410E8E092760}"/>
    <dgm:cxn modelId="{1A10816F-BDDE-41E7-8893-5640BCB7B59E}" type="presParOf" srcId="{4454286C-DE30-400D-B570-BDB2A1559211}" destId="{2BF6891F-BD1C-44D0-BD32-90532DEF2347}" srcOrd="0" destOrd="0" presId="urn:microsoft.com/office/officeart/2005/8/layout/hierarchy1"/>
    <dgm:cxn modelId="{2E770F52-9296-45E2-9A3D-96AB439F428B}" type="presParOf" srcId="{2BF6891F-BD1C-44D0-BD32-90532DEF2347}" destId="{550F3B89-120A-485B-8A4A-F0306FCD9085}" srcOrd="0" destOrd="0" presId="urn:microsoft.com/office/officeart/2005/8/layout/hierarchy1"/>
    <dgm:cxn modelId="{00BD642F-79F6-425B-B4E8-440BFE8E21CE}" type="presParOf" srcId="{550F3B89-120A-485B-8A4A-F0306FCD9085}" destId="{6D05FEDB-6B47-4946-BBA3-8FC8F3CB98C1}" srcOrd="0" destOrd="0" presId="urn:microsoft.com/office/officeart/2005/8/layout/hierarchy1"/>
    <dgm:cxn modelId="{3DEEB2E9-DE4B-4FA5-B979-09DA49CB6B7C}" type="presParOf" srcId="{550F3B89-120A-485B-8A4A-F0306FCD9085}" destId="{64D3AD0F-9D44-4ADA-93E3-29B4BAF83099}" srcOrd="1" destOrd="0" presId="urn:microsoft.com/office/officeart/2005/8/layout/hierarchy1"/>
    <dgm:cxn modelId="{D7A56720-21E5-4B28-9C6C-EBBB1199B3D6}" type="presParOf" srcId="{2BF6891F-BD1C-44D0-BD32-90532DEF2347}" destId="{FA0BECB3-9038-41E9-B980-2E4BFF7BE03E}" srcOrd="1" destOrd="0" presId="urn:microsoft.com/office/officeart/2005/8/layout/hierarchy1"/>
    <dgm:cxn modelId="{D1F3A5F5-436B-41C5-A69F-F0FF936F04E8}" type="presParOf" srcId="{4454286C-DE30-400D-B570-BDB2A1559211}" destId="{9DD6C088-8A26-47A4-87A8-2696AAF30E76}" srcOrd="1" destOrd="0" presId="urn:microsoft.com/office/officeart/2005/8/layout/hierarchy1"/>
    <dgm:cxn modelId="{4594558F-15CF-4E0A-ADBE-2C0F073A88F4}" type="presParOf" srcId="{9DD6C088-8A26-47A4-87A8-2696AAF30E76}" destId="{A6AEF42C-E215-4F0A-BD3A-EC3591E91F2D}" srcOrd="0" destOrd="0" presId="urn:microsoft.com/office/officeart/2005/8/layout/hierarchy1"/>
    <dgm:cxn modelId="{5D98EE11-0DC9-4ED3-9038-C54D29F31AAA}" type="presParOf" srcId="{A6AEF42C-E215-4F0A-BD3A-EC3591E91F2D}" destId="{BC504D13-9EA8-4B0F-B1C5-A055DBF06DDB}" srcOrd="0" destOrd="0" presId="urn:microsoft.com/office/officeart/2005/8/layout/hierarchy1"/>
    <dgm:cxn modelId="{8D36D71F-D0D4-4BC7-950D-98E69C3FECF4}" type="presParOf" srcId="{A6AEF42C-E215-4F0A-BD3A-EC3591E91F2D}" destId="{69BF946E-3EAC-4EB6-9D74-9CB12B7D33CD}" srcOrd="1" destOrd="0" presId="urn:microsoft.com/office/officeart/2005/8/layout/hierarchy1"/>
    <dgm:cxn modelId="{A3656561-E5FC-4C64-B169-E316BFD02F97}" type="presParOf" srcId="{9DD6C088-8A26-47A4-87A8-2696AAF30E76}" destId="{55FC0E9E-DCF8-4642-831E-5FED03B978F5}" srcOrd="1" destOrd="0" presId="urn:microsoft.com/office/officeart/2005/8/layout/hierarchy1"/>
    <dgm:cxn modelId="{251ABEA8-F388-4C3D-A300-F244FDB06CC5}" type="presParOf" srcId="{4454286C-DE30-400D-B570-BDB2A1559211}" destId="{CA76FFD9-6253-4688-BBB0-D05D581FA5C2}" srcOrd="2" destOrd="0" presId="urn:microsoft.com/office/officeart/2005/8/layout/hierarchy1"/>
    <dgm:cxn modelId="{0711643D-C863-4C5E-8200-D5F04C936592}" type="presParOf" srcId="{CA76FFD9-6253-4688-BBB0-D05D581FA5C2}" destId="{AEC21E4B-46AB-4D24-A508-B689F3936B12}" srcOrd="0" destOrd="0" presId="urn:microsoft.com/office/officeart/2005/8/layout/hierarchy1"/>
    <dgm:cxn modelId="{4AAD2F8D-7842-4B9E-8B28-9B129992E667}" type="presParOf" srcId="{AEC21E4B-46AB-4D24-A508-B689F3936B12}" destId="{E2358E6A-6164-4B7F-A661-14E3CDD1DEAA}" srcOrd="0" destOrd="0" presId="urn:microsoft.com/office/officeart/2005/8/layout/hierarchy1"/>
    <dgm:cxn modelId="{F9A9CB49-4201-471E-BDF3-1DD029112216}" type="presParOf" srcId="{AEC21E4B-46AB-4D24-A508-B689F3936B12}" destId="{B94D71B5-8720-442F-9412-27D99E6AFE18}" srcOrd="1" destOrd="0" presId="urn:microsoft.com/office/officeart/2005/8/layout/hierarchy1"/>
    <dgm:cxn modelId="{846856AE-B954-4B7E-8C99-D0826A0A46CA}" type="presParOf" srcId="{CA76FFD9-6253-4688-BBB0-D05D581FA5C2}" destId="{6E849D76-E39F-424C-AD7F-569F517746BA}"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D9DABFD-548C-4A32-9A4D-1034D7D1E268}" type="doc">
      <dgm:prSet loTypeId="urn:microsoft.com/office/officeart/2005/8/layout/process5" loCatId="process" qsTypeId="urn:microsoft.com/office/officeart/2005/8/quickstyle/simple4" qsCatId="simple" csTypeId="urn:microsoft.com/office/officeart/2005/8/colors/colorful1" csCatId="colorful"/>
      <dgm:spPr/>
      <dgm:t>
        <a:bodyPr/>
        <a:lstStyle/>
        <a:p>
          <a:endParaRPr lang="en-US"/>
        </a:p>
      </dgm:t>
    </dgm:pt>
    <dgm:pt modelId="{22A147D5-B851-4214-BBE4-A82A8CB488CB}">
      <dgm:prSet/>
      <dgm:spPr/>
      <dgm:t>
        <a:bodyPr/>
        <a:lstStyle/>
        <a:p>
          <a:r>
            <a:rPr lang="en-GB" dirty="0"/>
            <a:t>The sanctity of life is less respected in society as a result of euthanasia.</a:t>
          </a:r>
          <a:endParaRPr lang="en-US" dirty="0"/>
        </a:p>
      </dgm:t>
    </dgm:pt>
    <dgm:pt modelId="{9EC8F936-0B1E-415F-A038-90D5F6F68262}" type="parTrans" cxnId="{2908EF72-FB7A-422C-AF5C-DF56E07D967E}">
      <dgm:prSet/>
      <dgm:spPr/>
      <dgm:t>
        <a:bodyPr/>
        <a:lstStyle/>
        <a:p>
          <a:endParaRPr lang="en-US"/>
        </a:p>
      </dgm:t>
    </dgm:pt>
    <dgm:pt modelId="{AA8B7512-88C6-4313-B73D-069FB68AA320}" type="sibTrans" cxnId="{2908EF72-FB7A-422C-AF5C-DF56E07D967E}">
      <dgm:prSet/>
      <dgm:spPr/>
      <dgm:t>
        <a:bodyPr/>
        <a:lstStyle/>
        <a:p>
          <a:endParaRPr lang="en-US"/>
        </a:p>
      </dgm:t>
    </dgm:pt>
    <dgm:pt modelId="{51910368-4649-49C6-B5D0-E008355987CF}">
      <dgm:prSet/>
      <dgm:spPr/>
      <dgm:t>
        <a:bodyPr/>
        <a:lstStyle/>
        <a:p>
          <a:r>
            <a:rPr lang="en-GB" dirty="0"/>
            <a:t>Embracing euthanasia signifies an understanding that certain lives—those of the sick and disabled—are less valuable than others.</a:t>
          </a:r>
          <a:endParaRPr lang="en-US" dirty="0"/>
        </a:p>
      </dgm:t>
    </dgm:pt>
    <dgm:pt modelId="{59D85033-BF4B-4FB9-A8FC-49C6D15C475F}" type="parTrans" cxnId="{F2D43F4A-80C2-43E1-8D6F-308144C47D2C}">
      <dgm:prSet/>
      <dgm:spPr/>
      <dgm:t>
        <a:bodyPr/>
        <a:lstStyle/>
        <a:p>
          <a:endParaRPr lang="en-US"/>
        </a:p>
      </dgm:t>
    </dgm:pt>
    <dgm:pt modelId="{08F8AE20-3AF5-4C72-8603-16AFB32CE60E}" type="sibTrans" cxnId="{F2D43F4A-80C2-43E1-8D6F-308144C47D2C}">
      <dgm:prSet/>
      <dgm:spPr/>
      <dgm:t>
        <a:bodyPr/>
        <a:lstStyle/>
        <a:p>
          <a:endParaRPr lang="en-US"/>
        </a:p>
      </dgm:t>
    </dgm:pt>
    <dgm:pt modelId="{3F3C1DD3-A351-43E6-8979-33712C203697}" type="pres">
      <dgm:prSet presAssocID="{0D9DABFD-548C-4A32-9A4D-1034D7D1E268}" presName="diagram" presStyleCnt="0">
        <dgm:presLayoutVars>
          <dgm:dir/>
          <dgm:resizeHandles val="exact"/>
        </dgm:presLayoutVars>
      </dgm:prSet>
      <dgm:spPr/>
    </dgm:pt>
    <dgm:pt modelId="{CEBA7E5F-BCAE-46F7-95C8-4656675C6C2D}" type="pres">
      <dgm:prSet presAssocID="{22A147D5-B851-4214-BBE4-A82A8CB488CB}" presName="node" presStyleLbl="node1" presStyleIdx="0" presStyleCnt="2">
        <dgm:presLayoutVars>
          <dgm:bulletEnabled val="1"/>
        </dgm:presLayoutVars>
      </dgm:prSet>
      <dgm:spPr/>
    </dgm:pt>
    <dgm:pt modelId="{72507EBE-F0D5-4C60-A52E-5EB0326FDF6C}" type="pres">
      <dgm:prSet presAssocID="{AA8B7512-88C6-4313-B73D-069FB68AA320}" presName="sibTrans" presStyleLbl="sibTrans2D1" presStyleIdx="0" presStyleCnt="1"/>
      <dgm:spPr/>
    </dgm:pt>
    <dgm:pt modelId="{2436DE5A-8113-45BD-BDF2-B12886529C6F}" type="pres">
      <dgm:prSet presAssocID="{AA8B7512-88C6-4313-B73D-069FB68AA320}" presName="connectorText" presStyleLbl="sibTrans2D1" presStyleIdx="0" presStyleCnt="1"/>
      <dgm:spPr/>
    </dgm:pt>
    <dgm:pt modelId="{71426082-81B2-41DC-ABB4-254061563430}" type="pres">
      <dgm:prSet presAssocID="{51910368-4649-49C6-B5D0-E008355987CF}" presName="node" presStyleLbl="node1" presStyleIdx="1" presStyleCnt="2">
        <dgm:presLayoutVars>
          <dgm:bulletEnabled val="1"/>
        </dgm:presLayoutVars>
      </dgm:prSet>
      <dgm:spPr/>
    </dgm:pt>
  </dgm:ptLst>
  <dgm:cxnLst>
    <dgm:cxn modelId="{3641CA39-1CB3-4C59-BA7E-E3B8200B8DFE}" type="presOf" srcId="{0D9DABFD-548C-4A32-9A4D-1034D7D1E268}" destId="{3F3C1DD3-A351-43E6-8979-33712C203697}" srcOrd="0" destOrd="0" presId="urn:microsoft.com/office/officeart/2005/8/layout/process5"/>
    <dgm:cxn modelId="{DA92E066-EA5B-4C60-8A15-F2EC82FC471E}" type="presOf" srcId="{AA8B7512-88C6-4313-B73D-069FB68AA320}" destId="{72507EBE-F0D5-4C60-A52E-5EB0326FDF6C}" srcOrd="0" destOrd="0" presId="urn:microsoft.com/office/officeart/2005/8/layout/process5"/>
    <dgm:cxn modelId="{9460E069-CABC-4006-A167-9F000D6560EA}" type="presOf" srcId="{22A147D5-B851-4214-BBE4-A82A8CB488CB}" destId="{CEBA7E5F-BCAE-46F7-95C8-4656675C6C2D}" srcOrd="0" destOrd="0" presId="urn:microsoft.com/office/officeart/2005/8/layout/process5"/>
    <dgm:cxn modelId="{F2D43F4A-80C2-43E1-8D6F-308144C47D2C}" srcId="{0D9DABFD-548C-4A32-9A4D-1034D7D1E268}" destId="{51910368-4649-49C6-B5D0-E008355987CF}" srcOrd="1" destOrd="0" parTransId="{59D85033-BF4B-4FB9-A8FC-49C6D15C475F}" sibTransId="{08F8AE20-3AF5-4C72-8603-16AFB32CE60E}"/>
    <dgm:cxn modelId="{2908EF72-FB7A-422C-AF5C-DF56E07D967E}" srcId="{0D9DABFD-548C-4A32-9A4D-1034D7D1E268}" destId="{22A147D5-B851-4214-BBE4-A82A8CB488CB}" srcOrd="0" destOrd="0" parTransId="{9EC8F936-0B1E-415F-A038-90D5F6F68262}" sibTransId="{AA8B7512-88C6-4313-B73D-069FB68AA320}"/>
    <dgm:cxn modelId="{50D5F4AA-9CCC-4F7E-A747-7F29803A6BA0}" type="presOf" srcId="{51910368-4649-49C6-B5D0-E008355987CF}" destId="{71426082-81B2-41DC-ABB4-254061563430}" srcOrd="0" destOrd="0" presId="urn:microsoft.com/office/officeart/2005/8/layout/process5"/>
    <dgm:cxn modelId="{82309AC8-DF9F-486D-B1A9-B5CEB6563373}" type="presOf" srcId="{AA8B7512-88C6-4313-B73D-069FB68AA320}" destId="{2436DE5A-8113-45BD-BDF2-B12886529C6F}" srcOrd="1" destOrd="0" presId="urn:microsoft.com/office/officeart/2005/8/layout/process5"/>
    <dgm:cxn modelId="{432A38DE-5319-4F84-8E43-AE0B0AF4E32D}" type="presParOf" srcId="{3F3C1DD3-A351-43E6-8979-33712C203697}" destId="{CEBA7E5F-BCAE-46F7-95C8-4656675C6C2D}" srcOrd="0" destOrd="0" presId="urn:microsoft.com/office/officeart/2005/8/layout/process5"/>
    <dgm:cxn modelId="{E1EFCA7D-B767-44B4-93C3-6FE5919B6271}" type="presParOf" srcId="{3F3C1DD3-A351-43E6-8979-33712C203697}" destId="{72507EBE-F0D5-4C60-A52E-5EB0326FDF6C}" srcOrd="1" destOrd="0" presId="urn:microsoft.com/office/officeart/2005/8/layout/process5"/>
    <dgm:cxn modelId="{580E1F42-9025-4E52-AABD-4BF7C2BEA382}" type="presParOf" srcId="{72507EBE-F0D5-4C60-A52E-5EB0326FDF6C}" destId="{2436DE5A-8113-45BD-BDF2-B12886529C6F}" srcOrd="0" destOrd="0" presId="urn:microsoft.com/office/officeart/2005/8/layout/process5"/>
    <dgm:cxn modelId="{B1CBCF1E-50B6-4E74-A92C-F5A54022D2E2}" type="presParOf" srcId="{3F3C1DD3-A351-43E6-8979-33712C203697}" destId="{71426082-81B2-41DC-ABB4-254061563430}" srcOrd="2"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F3C27A5-226A-4876-AD7D-E1728855877B}"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07DD11A2-2D28-45FD-B31C-A9D29F1CCCBB}">
      <dgm:prSet/>
      <dgm:spPr/>
      <dgm:t>
        <a:bodyPr/>
        <a:lstStyle/>
        <a:p>
          <a:r>
            <a:rPr lang="en-GB"/>
            <a:t>A slippery slope that leads to involuntary euthanasia and the killing of persons who are deemed undesirable begins with voluntary euthanasia. </a:t>
          </a:r>
          <a:endParaRPr lang="en-US"/>
        </a:p>
      </dgm:t>
    </dgm:pt>
    <dgm:pt modelId="{CFEC7C88-B2C1-433E-96FA-90AF8B63FC74}" type="parTrans" cxnId="{3282C060-A321-41F2-8B33-69ED2D8ABD71}">
      <dgm:prSet/>
      <dgm:spPr/>
      <dgm:t>
        <a:bodyPr/>
        <a:lstStyle/>
        <a:p>
          <a:endParaRPr lang="en-US"/>
        </a:p>
      </dgm:t>
    </dgm:pt>
    <dgm:pt modelId="{BB09C47C-BD9E-4BEE-9194-B9AE013FBF02}" type="sibTrans" cxnId="{3282C060-A321-41F2-8B33-69ED2D8ABD71}">
      <dgm:prSet/>
      <dgm:spPr/>
      <dgm:t>
        <a:bodyPr/>
        <a:lstStyle/>
        <a:p>
          <a:endParaRPr lang="en-US"/>
        </a:p>
      </dgm:t>
    </dgm:pt>
    <dgm:pt modelId="{0E94E708-17FF-45B8-88B6-2300AF2BBC49}">
      <dgm:prSet/>
      <dgm:spPr/>
      <dgm:t>
        <a:bodyPr/>
        <a:lstStyle/>
        <a:p>
          <a:r>
            <a:rPr lang="en-GB"/>
            <a:t>The best interests of a person may not need euthanasia. </a:t>
          </a:r>
          <a:endParaRPr lang="en-US"/>
        </a:p>
      </dgm:t>
    </dgm:pt>
    <dgm:pt modelId="{CDDB90BA-C2EE-4FC1-8F22-9688C92281CA}" type="parTrans" cxnId="{BBEC7F90-C8B8-498D-AF2B-643E31C2003F}">
      <dgm:prSet/>
      <dgm:spPr/>
      <dgm:t>
        <a:bodyPr/>
        <a:lstStyle/>
        <a:p>
          <a:endParaRPr lang="en-US"/>
        </a:p>
      </dgm:t>
    </dgm:pt>
    <dgm:pt modelId="{4CCCB5B4-07BE-46F5-A81C-E801E7CE3199}" type="sibTrans" cxnId="{BBEC7F90-C8B8-498D-AF2B-643E31C2003F}">
      <dgm:prSet/>
      <dgm:spPr/>
      <dgm:t>
        <a:bodyPr/>
        <a:lstStyle/>
        <a:p>
          <a:endParaRPr lang="en-US"/>
        </a:p>
      </dgm:t>
    </dgm:pt>
    <dgm:pt modelId="{14197C04-080A-4597-BA46-FCD550402F14}">
      <dgm:prSet/>
      <dgm:spPr/>
      <dgm:t>
        <a:bodyPr/>
        <a:lstStyle/>
        <a:p>
          <a:r>
            <a:rPr lang="en-GB"/>
            <a:t>Other people's rights, not simply the patient's, are impacted by euthanasia.</a:t>
          </a:r>
          <a:endParaRPr lang="en-US"/>
        </a:p>
      </dgm:t>
    </dgm:pt>
    <dgm:pt modelId="{E0167007-DA52-4B9B-A51F-E942AAB431FE}" type="parTrans" cxnId="{ACB55A42-DE3A-49DF-91F0-08826FE826C0}">
      <dgm:prSet/>
      <dgm:spPr/>
      <dgm:t>
        <a:bodyPr/>
        <a:lstStyle/>
        <a:p>
          <a:endParaRPr lang="en-US"/>
        </a:p>
      </dgm:t>
    </dgm:pt>
    <dgm:pt modelId="{9FE49018-6EDA-46F5-AE39-DA7FF846110E}" type="sibTrans" cxnId="{ACB55A42-DE3A-49DF-91F0-08826FE826C0}">
      <dgm:prSet/>
      <dgm:spPr/>
      <dgm:t>
        <a:bodyPr/>
        <a:lstStyle/>
        <a:p>
          <a:endParaRPr lang="en-US"/>
        </a:p>
      </dgm:t>
    </dgm:pt>
    <dgm:pt modelId="{ED002B0C-EA4B-427A-9BA8-0DBFA9E88E02}" type="pres">
      <dgm:prSet presAssocID="{6F3C27A5-226A-4876-AD7D-E1728855877B}" presName="linear" presStyleCnt="0">
        <dgm:presLayoutVars>
          <dgm:animLvl val="lvl"/>
          <dgm:resizeHandles val="exact"/>
        </dgm:presLayoutVars>
      </dgm:prSet>
      <dgm:spPr/>
    </dgm:pt>
    <dgm:pt modelId="{7BF53D87-FC3E-4B9F-861D-2AF63BA5F16F}" type="pres">
      <dgm:prSet presAssocID="{07DD11A2-2D28-45FD-B31C-A9D29F1CCCBB}" presName="parentText" presStyleLbl="node1" presStyleIdx="0" presStyleCnt="3">
        <dgm:presLayoutVars>
          <dgm:chMax val="0"/>
          <dgm:bulletEnabled val="1"/>
        </dgm:presLayoutVars>
      </dgm:prSet>
      <dgm:spPr/>
    </dgm:pt>
    <dgm:pt modelId="{E33280A4-6045-48B4-9EEF-6FBD79F16161}" type="pres">
      <dgm:prSet presAssocID="{BB09C47C-BD9E-4BEE-9194-B9AE013FBF02}" presName="spacer" presStyleCnt="0"/>
      <dgm:spPr/>
    </dgm:pt>
    <dgm:pt modelId="{98D8EC36-BD2E-4EA2-BCA3-A0C7F23FA685}" type="pres">
      <dgm:prSet presAssocID="{0E94E708-17FF-45B8-88B6-2300AF2BBC49}" presName="parentText" presStyleLbl="node1" presStyleIdx="1" presStyleCnt="3">
        <dgm:presLayoutVars>
          <dgm:chMax val="0"/>
          <dgm:bulletEnabled val="1"/>
        </dgm:presLayoutVars>
      </dgm:prSet>
      <dgm:spPr/>
    </dgm:pt>
    <dgm:pt modelId="{4EA067F7-9699-4DF7-8880-4F1045BE65F3}" type="pres">
      <dgm:prSet presAssocID="{4CCCB5B4-07BE-46F5-A81C-E801E7CE3199}" presName="spacer" presStyleCnt="0"/>
      <dgm:spPr/>
    </dgm:pt>
    <dgm:pt modelId="{076813EB-3271-4E63-8713-BCDF3539A60A}" type="pres">
      <dgm:prSet presAssocID="{14197C04-080A-4597-BA46-FCD550402F14}" presName="parentText" presStyleLbl="node1" presStyleIdx="2" presStyleCnt="3">
        <dgm:presLayoutVars>
          <dgm:chMax val="0"/>
          <dgm:bulletEnabled val="1"/>
        </dgm:presLayoutVars>
      </dgm:prSet>
      <dgm:spPr/>
    </dgm:pt>
  </dgm:ptLst>
  <dgm:cxnLst>
    <dgm:cxn modelId="{33B3BC04-62FD-4F34-86E4-D6FF2636D59F}" type="presOf" srcId="{07DD11A2-2D28-45FD-B31C-A9D29F1CCCBB}" destId="{7BF53D87-FC3E-4B9F-861D-2AF63BA5F16F}" srcOrd="0" destOrd="0" presId="urn:microsoft.com/office/officeart/2005/8/layout/vList2"/>
    <dgm:cxn modelId="{3646171C-B0F1-45FE-A4AA-DA285D16ABDF}" type="presOf" srcId="{0E94E708-17FF-45B8-88B6-2300AF2BBC49}" destId="{98D8EC36-BD2E-4EA2-BCA3-A0C7F23FA685}" srcOrd="0" destOrd="0" presId="urn:microsoft.com/office/officeart/2005/8/layout/vList2"/>
    <dgm:cxn modelId="{3282C060-A321-41F2-8B33-69ED2D8ABD71}" srcId="{6F3C27A5-226A-4876-AD7D-E1728855877B}" destId="{07DD11A2-2D28-45FD-B31C-A9D29F1CCCBB}" srcOrd="0" destOrd="0" parTransId="{CFEC7C88-B2C1-433E-96FA-90AF8B63FC74}" sibTransId="{BB09C47C-BD9E-4BEE-9194-B9AE013FBF02}"/>
    <dgm:cxn modelId="{ACB55A42-DE3A-49DF-91F0-08826FE826C0}" srcId="{6F3C27A5-226A-4876-AD7D-E1728855877B}" destId="{14197C04-080A-4597-BA46-FCD550402F14}" srcOrd="2" destOrd="0" parTransId="{E0167007-DA52-4B9B-A51F-E942AAB431FE}" sibTransId="{9FE49018-6EDA-46F5-AE39-DA7FF846110E}"/>
    <dgm:cxn modelId="{BBEC7F90-C8B8-498D-AF2B-643E31C2003F}" srcId="{6F3C27A5-226A-4876-AD7D-E1728855877B}" destId="{0E94E708-17FF-45B8-88B6-2300AF2BBC49}" srcOrd="1" destOrd="0" parTransId="{CDDB90BA-C2EE-4FC1-8F22-9688C92281CA}" sibTransId="{4CCCB5B4-07BE-46F5-A81C-E801E7CE3199}"/>
    <dgm:cxn modelId="{45A45799-D104-4F56-BB4D-C57E63432134}" type="presOf" srcId="{6F3C27A5-226A-4876-AD7D-E1728855877B}" destId="{ED002B0C-EA4B-427A-9BA8-0DBFA9E88E02}" srcOrd="0" destOrd="0" presId="urn:microsoft.com/office/officeart/2005/8/layout/vList2"/>
    <dgm:cxn modelId="{ACF7C8F3-5681-47A3-BFB0-56954DC30A45}" type="presOf" srcId="{14197C04-080A-4597-BA46-FCD550402F14}" destId="{076813EB-3271-4E63-8713-BCDF3539A60A}" srcOrd="0" destOrd="0" presId="urn:microsoft.com/office/officeart/2005/8/layout/vList2"/>
    <dgm:cxn modelId="{66106EBB-8359-4068-B5C1-B46D197625A6}" type="presParOf" srcId="{ED002B0C-EA4B-427A-9BA8-0DBFA9E88E02}" destId="{7BF53D87-FC3E-4B9F-861D-2AF63BA5F16F}" srcOrd="0" destOrd="0" presId="urn:microsoft.com/office/officeart/2005/8/layout/vList2"/>
    <dgm:cxn modelId="{16D44AD6-1475-4205-9DE6-30F3224612A1}" type="presParOf" srcId="{ED002B0C-EA4B-427A-9BA8-0DBFA9E88E02}" destId="{E33280A4-6045-48B4-9EEF-6FBD79F16161}" srcOrd="1" destOrd="0" presId="urn:microsoft.com/office/officeart/2005/8/layout/vList2"/>
    <dgm:cxn modelId="{3F8289FB-6503-49CE-959E-7802982444F3}" type="presParOf" srcId="{ED002B0C-EA4B-427A-9BA8-0DBFA9E88E02}" destId="{98D8EC36-BD2E-4EA2-BCA3-A0C7F23FA685}" srcOrd="2" destOrd="0" presId="urn:microsoft.com/office/officeart/2005/8/layout/vList2"/>
    <dgm:cxn modelId="{1B01CC5F-9A01-45E2-8534-0999D69B413A}" type="presParOf" srcId="{ED002B0C-EA4B-427A-9BA8-0DBFA9E88E02}" destId="{4EA067F7-9699-4DF7-8880-4F1045BE65F3}" srcOrd="3" destOrd="0" presId="urn:microsoft.com/office/officeart/2005/8/layout/vList2"/>
    <dgm:cxn modelId="{144D2302-05B9-4A92-BB2F-4C6D117D1E24}" type="presParOf" srcId="{ED002B0C-EA4B-427A-9BA8-0DBFA9E88E02}" destId="{076813EB-3271-4E63-8713-BCDF3539A60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46F7170-F29A-480F-A6F7-CAFA72F6FBF5}"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B160EF9E-F597-4DAA-84F0-36EA5E188083}">
      <dgm:prSet/>
      <dgm:spPr/>
      <dgm:t>
        <a:bodyPr/>
        <a:lstStyle/>
        <a:p>
          <a:r>
            <a:rPr lang="en-GB" dirty="0"/>
            <a:t>Euthanasia is illegal throughout the UK and can be prosecuted as murder or manslaughter.</a:t>
          </a:r>
          <a:endParaRPr lang="en-US" dirty="0"/>
        </a:p>
      </dgm:t>
    </dgm:pt>
    <dgm:pt modelId="{B13D50F3-813F-4A29-A53E-35DD47AC059A}" type="parTrans" cxnId="{669687AA-45EA-47A1-9A75-168195B47840}">
      <dgm:prSet/>
      <dgm:spPr/>
      <dgm:t>
        <a:bodyPr/>
        <a:lstStyle/>
        <a:p>
          <a:endParaRPr lang="en-US"/>
        </a:p>
      </dgm:t>
    </dgm:pt>
    <dgm:pt modelId="{B422D4B9-6DBA-4870-B2BC-758EEB47B5BE}" type="sibTrans" cxnId="{669687AA-45EA-47A1-9A75-168195B47840}">
      <dgm:prSet/>
      <dgm:spPr/>
      <dgm:t>
        <a:bodyPr/>
        <a:lstStyle/>
        <a:p>
          <a:endParaRPr lang="en-US"/>
        </a:p>
      </dgm:t>
    </dgm:pt>
    <dgm:pt modelId="{4C46AB24-B620-4251-B619-76D1CDC2D8C5}">
      <dgm:prSet/>
      <dgm:spPr/>
      <dgm:t>
        <a:bodyPr/>
        <a:lstStyle/>
        <a:p>
          <a:pPr rtl="0"/>
          <a:r>
            <a:rPr lang="en-GB" dirty="0"/>
            <a:t>“Assisting or encouraging” another person’s suicide is illegal in England, Wales and Northern Ireland. There is no specific offence of assisting or encouraging suicide in Scotland.</a:t>
          </a:r>
          <a:r>
            <a:rPr lang="en-GB" dirty="0">
              <a:latin typeface="Century Gothic" panose="020B0502020202020204"/>
            </a:rPr>
            <a:t> </a:t>
          </a:r>
          <a:endParaRPr lang="en-US"/>
        </a:p>
      </dgm:t>
    </dgm:pt>
    <dgm:pt modelId="{DEF61EEB-4CBA-47E7-BB6D-A33CEDE56E78}" type="parTrans" cxnId="{57FE49E6-7662-45CC-9F6E-8B919E7DED17}">
      <dgm:prSet/>
      <dgm:spPr/>
      <dgm:t>
        <a:bodyPr/>
        <a:lstStyle/>
        <a:p>
          <a:endParaRPr lang="en-US"/>
        </a:p>
      </dgm:t>
    </dgm:pt>
    <dgm:pt modelId="{4AD357F7-34B8-48CA-81D6-FCCEC4D368A2}" type="sibTrans" cxnId="{57FE49E6-7662-45CC-9F6E-8B919E7DED17}">
      <dgm:prSet/>
      <dgm:spPr/>
      <dgm:t>
        <a:bodyPr/>
        <a:lstStyle/>
        <a:p>
          <a:endParaRPr lang="en-US"/>
        </a:p>
      </dgm:t>
    </dgm:pt>
    <dgm:pt modelId="{F2C6A41F-49A9-463F-AD7D-02D542A7CCB5}" type="pres">
      <dgm:prSet presAssocID="{C46F7170-F29A-480F-A6F7-CAFA72F6FBF5}" presName="linear" presStyleCnt="0">
        <dgm:presLayoutVars>
          <dgm:animLvl val="lvl"/>
          <dgm:resizeHandles val="exact"/>
        </dgm:presLayoutVars>
      </dgm:prSet>
      <dgm:spPr/>
    </dgm:pt>
    <dgm:pt modelId="{4961A3C2-41AF-47D7-B927-2139A4CCE89B}" type="pres">
      <dgm:prSet presAssocID="{B160EF9E-F597-4DAA-84F0-36EA5E188083}" presName="parentText" presStyleLbl="node1" presStyleIdx="0" presStyleCnt="2">
        <dgm:presLayoutVars>
          <dgm:chMax val="0"/>
          <dgm:bulletEnabled val="1"/>
        </dgm:presLayoutVars>
      </dgm:prSet>
      <dgm:spPr/>
    </dgm:pt>
    <dgm:pt modelId="{EAEC5B90-112D-4B93-92E3-7E31D4937B3F}" type="pres">
      <dgm:prSet presAssocID="{B422D4B9-6DBA-4870-B2BC-758EEB47B5BE}" presName="spacer" presStyleCnt="0"/>
      <dgm:spPr/>
    </dgm:pt>
    <dgm:pt modelId="{D8968BDA-6041-4891-9AC4-7B36012C2E6B}" type="pres">
      <dgm:prSet presAssocID="{4C46AB24-B620-4251-B619-76D1CDC2D8C5}" presName="parentText" presStyleLbl="node1" presStyleIdx="1" presStyleCnt="2">
        <dgm:presLayoutVars>
          <dgm:chMax val="0"/>
          <dgm:bulletEnabled val="1"/>
        </dgm:presLayoutVars>
      </dgm:prSet>
      <dgm:spPr/>
    </dgm:pt>
  </dgm:ptLst>
  <dgm:cxnLst>
    <dgm:cxn modelId="{B8A1FC21-1EB8-4C71-BEED-12120E832E68}" type="presOf" srcId="{B160EF9E-F597-4DAA-84F0-36EA5E188083}" destId="{4961A3C2-41AF-47D7-B927-2139A4CCE89B}" srcOrd="0" destOrd="0" presId="urn:microsoft.com/office/officeart/2005/8/layout/vList2"/>
    <dgm:cxn modelId="{669687AA-45EA-47A1-9A75-168195B47840}" srcId="{C46F7170-F29A-480F-A6F7-CAFA72F6FBF5}" destId="{B160EF9E-F597-4DAA-84F0-36EA5E188083}" srcOrd="0" destOrd="0" parTransId="{B13D50F3-813F-4A29-A53E-35DD47AC059A}" sibTransId="{B422D4B9-6DBA-4870-B2BC-758EEB47B5BE}"/>
    <dgm:cxn modelId="{8C3B1AAD-78DD-4572-9664-BE91177C405C}" type="presOf" srcId="{4C46AB24-B620-4251-B619-76D1CDC2D8C5}" destId="{D8968BDA-6041-4891-9AC4-7B36012C2E6B}" srcOrd="0" destOrd="0" presId="urn:microsoft.com/office/officeart/2005/8/layout/vList2"/>
    <dgm:cxn modelId="{91FF29BA-C01A-4E4D-9FA9-B4EE0A1DD153}" type="presOf" srcId="{C46F7170-F29A-480F-A6F7-CAFA72F6FBF5}" destId="{F2C6A41F-49A9-463F-AD7D-02D542A7CCB5}" srcOrd="0" destOrd="0" presId="urn:microsoft.com/office/officeart/2005/8/layout/vList2"/>
    <dgm:cxn modelId="{57FE49E6-7662-45CC-9F6E-8B919E7DED17}" srcId="{C46F7170-F29A-480F-A6F7-CAFA72F6FBF5}" destId="{4C46AB24-B620-4251-B619-76D1CDC2D8C5}" srcOrd="1" destOrd="0" parTransId="{DEF61EEB-4CBA-47E7-BB6D-A33CEDE56E78}" sibTransId="{4AD357F7-34B8-48CA-81D6-FCCEC4D368A2}"/>
    <dgm:cxn modelId="{B42CBAC7-A292-4393-81F9-36642D4C42C9}" type="presParOf" srcId="{F2C6A41F-49A9-463F-AD7D-02D542A7CCB5}" destId="{4961A3C2-41AF-47D7-B927-2139A4CCE89B}" srcOrd="0" destOrd="0" presId="urn:microsoft.com/office/officeart/2005/8/layout/vList2"/>
    <dgm:cxn modelId="{00E0C354-77DA-4360-B386-579268FCBD05}" type="presParOf" srcId="{F2C6A41F-49A9-463F-AD7D-02D542A7CCB5}" destId="{EAEC5B90-112D-4B93-92E3-7E31D4937B3F}" srcOrd="1" destOrd="0" presId="urn:microsoft.com/office/officeart/2005/8/layout/vList2"/>
    <dgm:cxn modelId="{05F0B128-680E-4DD0-BDA7-E16584295DB5}" type="presParOf" srcId="{F2C6A41F-49A9-463F-AD7D-02D542A7CCB5}" destId="{D8968BDA-6041-4891-9AC4-7B36012C2E6B}"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5BD8191B-EDF1-4934-87F0-5E49A28F21CD}" type="doc">
      <dgm:prSet loTypeId="urn:microsoft.com/office/officeart/2005/8/layout/default" loCatId="list" qsTypeId="urn:microsoft.com/office/officeart/2005/8/quickstyle/simple4" qsCatId="simple" csTypeId="urn:microsoft.com/office/officeart/2005/8/colors/colorful1" csCatId="colorful"/>
      <dgm:spPr/>
      <dgm:t>
        <a:bodyPr/>
        <a:lstStyle/>
        <a:p>
          <a:endParaRPr lang="en-US"/>
        </a:p>
      </dgm:t>
    </dgm:pt>
    <dgm:pt modelId="{EE0400A2-47DA-435B-AEC9-367BE330A215}">
      <dgm:prSet/>
      <dgm:spPr/>
      <dgm:t>
        <a:bodyPr/>
        <a:lstStyle/>
        <a:p>
          <a:r>
            <a:rPr lang="en-GB"/>
            <a:t>Disengagement theory</a:t>
          </a:r>
          <a:endParaRPr lang="en-US"/>
        </a:p>
      </dgm:t>
    </dgm:pt>
    <dgm:pt modelId="{4F503F2A-DC44-4E4C-8903-731E21D7D41D}" type="parTrans" cxnId="{421050D2-B9E7-497A-B082-716B44E2065B}">
      <dgm:prSet/>
      <dgm:spPr/>
      <dgm:t>
        <a:bodyPr/>
        <a:lstStyle/>
        <a:p>
          <a:endParaRPr lang="en-US"/>
        </a:p>
      </dgm:t>
    </dgm:pt>
    <dgm:pt modelId="{A803CA61-3BF7-4523-BC5B-0482CE152523}" type="sibTrans" cxnId="{421050D2-B9E7-497A-B082-716B44E2065B}">
      <dgm:prSet/>
      <dgm:spPr/>
      <dgm:t>
        <a:bodyPr/>
        <a:lstStyle/>
        <a:p>
          <a:endParaRPr lang="en-US"/>
        </a:p>
      </dgm:t>
    </dgm:pt>
    <dgm:pt modelId="{4D607B33-071F-4D84-AFAF-EABA9D1F74C8}">
      <dgm:prSet/>
      <dgm:spPr/>
      <dgm:t>
        <a:bodyPr/>
        <a:lstStyle/>
        <a:p>
          <a:r>
            <a:rPr lang="en-GB"/>
            <a:t>Activity Theory</a:t>
          </a:r>
          <a:endParaRPr lang="en-US"/>
        </a:p>
      </dgm:t>
    </dgm:pt>
    <dgm:pt modelId="{463407F4-9293-40DD-949C-24423E6E98CF}" type="parTrans" cxnId="{5F545182-B090-4815-9CEB-FF28BEF3C657}">
      <dgm:prSet/>
      <dgm:spPr/>
      <dgm:t>
        <a:bodyPr/>
        <a:lstStyle/>
        <a:p>
          <a:endParaRPr lang="en-US"/>
        </a:p>
      </dgm:t>
    </dgm:pt>
    <dgm:pt modelId="{20F4B13A-BDB1-46D6-AEEF-FE1F0CFAA64D}" type="sibTrans" cxnId="{5F545182-B090-4815-9CEB-FF28BEF3C657}">
      <dgm:prSet/>
      <dgm:spPr/>
      <dgm:t>
        <a:bodyPr/>
        <a:lstStyle/>
        <a:p>
          <a:endParaRPr lang="en-US"/>
        </a:p>
      </dgm:t>
    </dgm:pt>
    <dgm:pt modelId="{7FB335FF-7AF1-49AD-8655-3D098EE5EE4E}">
      <dgm:prSet/>
      <dgm:spPr/>
      <dgm:t>
        <a:bodyPr/>
        <a:lstStyle/>
        <a:p>
          <a:r>
            <a:rPr lang="en-GB"/>
            <a:t>Continuity Theory</a:t>
          </a:r>
          <a:endParaRPr lang="en-US"/>
        </a:p>
      </dgm:t>
    </dgm:pt>
    <dgm:pt modelId="{C2D3F1D7-3E6A-4679-8EF2-188D12868167}" type="parTrans" cxnId="{95F8E3E9-7F18-46B3-97AF-AEEA8ADEEC59}">
      <dgm:prSet/>
      <dgm:spPr/>
      <dgm:t>
        <a:bodyPr/>
        <a:lstStyle/>
        <a:p>
          <a:endParaRPr lang="en-US"/>
        </a:p>
      </dgm:t>
    </dgm:pt>
    <dgm:pt modelId="{8EBCEB9E-9D33-4678-BAEF-6857764E7A55}" type="sibTrans" cxnId="{95F8E3E9-7F18-46B3-97AF-AEEA8ADEEC59}">
      <dgm:prSet/>
      <dgm:spPr/>
      <dgm:t>
        <a:bodyPr/>
        <a:lstStyle/>
        <a:p>
          <a:endParaRPr lang="en-US"/>
        </a:p>
      </dgm:t>
    </dgm:pt>
    <dgm:pt modelId="{BAC231BB-C210-494F-8A62-94E297630489}">
      <dgm:prSet/>
      <dgm:spPr/>
      <dgm:t>
        <a:bodyPr/>
        <a:lstStyle/>
        <a:p>
          <a:r>
            <a:rPr lang="en-GB"/>
            <a:t>Social Breakdown Reconstruction Theory</a:t>
          </a:r>
          <a:endParaRPr lang="en-US"/>
        </a:p>
      </dgm:t>
    </dgm:pt>
    <dgm:pt modelId="{006885B0-4654-4F16-885C-140BF72527D7}" type="parTrans" cxnId="{1F55E0A5-D4AE-4115-B7FC-B9E297814B10}">
      <dgm:prSet/>
      <dgm:spPr/>
      <dgm:t>
        <a:bodyPr/>
        <a:lstStyle/>
        <a:p>
          <a:endParaRPr lang="en-US"/>
        </a:p>
      </dgm:t>
    </dgm:pt>
    <dgm:pt modelId="{10803135-6C85-4D09-A0BB-0031B0CC8CB5}" type="sibTrans" cxnId="{1F55E0A5-D4AE-4115-B7FC-B9E297814B10}">
      <dgm:prSet/>
      <dgm:spPr/>
      <dgm:t>
        <a:bodyPr/>
        <a:lstStyle/>
        <a:p>
          <a:endParaRPr lang="en-US"/>
        </a:p>
      </dgm:t>
    </dgm:pt>
    <dgm:pt modelId="{730FC51F-AE69-42BC-8B0C-C2ADF02470AE}">
      <dgm:prSet/>
      <dgm:spPr/>
      <dgm:t>
        <a:bodyPr/>
        <a:lstStyle/>
        <a:p>
          <a:r>
            <a:rPr lang="en-GB"/>
            <a:t>Modernization Theory</a:t>
          </a:r>
          <a:endParaRPr lang="en-US"/>
        </a:p>
      </dgm:t>
    </dgm:pt>
    <dgm:pt modelId="{C131BD8C-2F87-4A9A-90FC-3A20165562EE}" type="parTrans" cxnId="{52039305-A081-41FD-AC93-62B2CB4FA093}">
      <dgm:prSet/>
      <dgm:spPr/>
      <dgm:t>
        <a:bodyPr/>
        <a:lstStyle/>
        <a:p>
          <a:endParaRPr lang="en-US"/>
        </a:p>
      </dgm:t>
    </dgm:pt>
    <dgm:pt modelId="{5FCDFB6B-1748-4DA1-BD03-C4D2D94402D3}" type="sibTrans" cxnId="{52039305-A081-41FD-AC93-62B2CB4FA093}">
      <dgm:prSet/>
      <dgm:spPr/>
      <dgm:t>
        <a:bodyPr/>
        <a:lstStyle/>
        <a:p>
          <a:endParaRPr lang="en-US"/>
        </a:p>
      </dgm:t>
    </dgm:pt>
    <dgm:pt modelId="{D8D3E379-E46B-4EFA-B6B5-30199727A2A8}">
      <dgm:prSet/>
      <dgm:spPr/>
      <dgm:t>
        <a:bodyPr/>
        <a:lstStyle/>
        <a:p>
          <a:r>
            <a:rPr lang="en-GB"/>
            <a:t>Gero transcendence</a:t>
          </a:r>
          <a:endParaRPr lang="en-US"/>
        </a:p>
      </dgm:t>
    </dgm:pt>
    <dgm:pt modelId="{6E413A02-1CE8-4D1F-9270-6DB01EEAEA2F}" type="parTrans" cxnId="{452E5346-BCF2-4BF6-A64E-FD076C1C9C26}">
      <dgm:prSet/>
      <dgm:spPr/>
      <dgm:t>
        <a:bodyPr/>
        <a:lstStyle/>
        <a:p>
          <a:endParaRPr lang="en-US"/>
        </a:p>
      </dgm:t>
    </dgm:pt>
    <dgm:pt modelId="{9AF028B9-3869-484F-B866-03FC8F1E9241}" type="sibTrans" cxnId="{452E5346-BCF2-4BF6-A64E-FD076C1C9C26}">
      <dgm:prSet/>
      <dgm:spPr/>
      <dgm:t>
        <a:bodyPr/>
        <a:lstStyle/>
        <a:p>
          <a:endParaRPr lang="en-US"/>
        </a:p>
      </dgm:t>
    </dgm:pt>
    <dgm:pt modelId="{1A6F38AD-D20D-41F5-A597-A6CB3A1E2616}">
      <dgm:prSet/>
      <dgm:spPr/>
      <dgm:t>
        <a:bodyPr/>
        <a:lstStyle/>
        <a:p>
          <a:r>
            <a:rPr lang="en-GB"/>
            <a:t>Symbolic interaction</a:t>
          </a:r>
          <a:endParaRPr lang="en-US"/>
        </a:p>
      </dgm:t>
    </dgm:pt>
    <dgm:pt modelId="{23552284-CB16-46DC-8368-CDABBEC70FE6}" type="parTrans" cxnId="{6B21DC9B-B50D-41DF-AF57-F1C64126866C}">
      <dgm:prSet/>
      <dgm:spPr/>
      <dgm:t>
        <a:bodyPr/>
        <a:lstStyle/>
        <a:p>
          <a:endParaRPr lang="en-US"/>
        </a:p>
      </dgm:t>
    </dgm:pt>
    <dgm:pt modelId="{604FC129-1F36-4A55-BD17-4078102EE566}" type="sibTrans" cxnId="{6B21DC9B-B50D-41DF-AF57-F1C64126866C}">
      <dgm:prSet/>
      <dgm:spPr/>
      <dgm:t>
        <a:bodyPr/>
        <a:lstStyle/>
        <a:p>
          <a:endParaRPr lang="en-US"/>
        </a:p>
      </dgm:t>
    </dgm:pt>
    <dgm:pt modelId="{E1776AD6-946D-400F-811D-474A19962577}" type="pres">
      <dgm:prSet presAssocID="{5BD8191B-EDF1-4934-87F0-5E49A28F21CD}" presName="diagram" presStyleCnt="0">
        <dgm:presLayoutVars>
          <dgm:dir/>
          <dgm:resizeHandles val="exact"/>
        </dgm:presLayoutVars>
      </dgm:prSet>
      <dgm:spPr/>
    </dgm:pt>
    <dgm:pt modelId="{CCF55C5F-E488-40FA-82D1-03AFF9604601}" type="pres">
      <dgm:prSet presAssocID="{EE0400A2-47DA-435B-AEC9-367BE330A215}" presName="node" presStyleLbl="node1" presStyleIdx="0" presStyleCnt="7">
        <dgm:presLayoutVars>
          <dgm:bulletEnabled val="1"/>
        </dgm:presLayoutVars>
      </dgm:prSet>
      <dgm:spPr/>
    </dgm:pt>
    <dgm:pt modelId="{0799B6DD-75BD-4A6D-A116-D650E82EDAE7}" type="pres">
      <dgm:prSet presAssocID="{A803CA61-3BF7-4523-BC5B-0482CE152523}" presName="sibTrans" presStyleCnt="0"/>
      <dgm:spPr/>
    </dgm:pt>
    <dgm:pt modelId="{C36519F8-A7F3-4182-BBD4-29DD59692E0D}" type="pres">
      <dgm:prSet presAssocID="{4D607B33-071F-4D84-AFAF-EABA9D1F74C8}" presName="node" presStyleLbl="node1" presStyleIdx="1" presStyleCnt="7">
        <dgm:presLayoutVars>
          <dgm:bulletEnabled val="1"/>
        </dgm:presLayoutVars>
      </dgm:prSet>
      <dgm:spPr/>
    </dgm:pt>
    <dgm:pt modelId="{8EF93E57-AC39-4E96-9CFA-C4C5EAE0370F}" type="pres">
      <dgm:prSet presAssocID="{20F4B13A-BDB1-46D6-AEEF-FE1F0CFAA64D}" presName="sibTrans" presStyleCnt="0"/>
      <dgm:spPr/>
    </dgm:pt>
    <dgm:pt modelId="{919EFD32-58CE-40E3-976B-A0B9AF95BC93}" type="pres">
      <dgm:prSet presAssocID="{7FB335FF-7AF1-49AD-8655-3D098EE5EE4E}" presName="node" presStyleLbl="node1" presStyleIdx="2" presStyleCnt="7">
        <dgm:presLayoutVars>
          <dgm:bulletEnabled val="1"/>
        </dgm:presLayoutVars>
      </dgm:prSet>
      <dgm:spPr/>
    </dgm:pt>
    <dgm:pt modelId="{96717EE4-46EB-44A5-A1CA-BC89FF9AEED1}" type="pres">
      <dgm:prSet presAssocID="{8EBCEB9E-9D33-4678-BAEF-6857764E7A55}" presName="sibTrans" presStyleCnt="0"/>
      <dgm:spPr/>
    </dgm:pt>
    <dgm:pt modelId="{6EFEA7AA-317E-4167-956A-89A5041E76BE}" type="pres">
      <dgm:prSet presAssocID="{BAC231BB-C210-494F-8A62-94E297630489}" presName="node" presStyleLbl="node1" presStyleIdx="3" presStyleCnt="7">
        <dgm:presLayoutVars>
          <dgm:bulletEnabled val="1"/>
        </dgm:presLayoutVars>
      </dgm:prSet>
      <dgm:spPr/>
    </dgm:pt>
    <dgm:pt modelId="{D8373B0A-B4F0-4370-93F7-A7C3F393AC1D}" type="pres">
      <dgm:prSet presAssocID="{10803135-6C85-4D09-A0BB-0031B0CC8CB5}" presName="sibTrans" presStyleCnt="0"/>
      <dgm:spPr/>
    </dgm:pt>
    <dgm:pt modelId="{758E0852-4D12-42CF-A8E6-B17B368119DE}" type="pres">
      <dgm:prSet presAssocID="{730FC51F-AE69-42BC-8B0C-C2ADF02470AE}" presName="node" presStyleLbl="node1" presStyleIdx="4" presStyleCnt="7">
        <dgm:presLayoutVars>
          <dgm:bulletEnabled val="1"/>
        </dgm:presLayoutVars>
      </dgm:prSet>
      <dgm:spPr/>
    </dgm:pt>
    <dgm:pt modelId="{9F2F7476-6808-457A-BF30-AED0A3B791B8}" type="pres">
      <dgm:prSet presAssocID="{5FCDFB6B-1748-4DA1-BD03-C4D2D94402D3}" presName="sibTrans" presStyleCnt="0"/>
      <dgm:spPr/>
    </dgm:pt>
    <dgm:pt modelId="{8B13C522-2AC1-4B7C-9EA2-FD73657EAC62}" type="pres">
      <dgm:prSet presAssocID="{D8D3E379-E46B-4EFA-B6B5-30199727A2A8}" presName="node" presStyleLbl="node1" presStyleIdx="5" presStyleCnt="7">
        <dgm:presLayoutVars>
          <dgm:bulletEnabled val="1"/>
        </dgm:presLayoutVars>
      </dgm:prSet>
      <dgm:spPr/>
    </dgm:pt>
    <dgm:pt modelId="{71D4CDD0-D339-401C-8F58-76A849D6C144}" type="pres">
      <dgm:prSet presAssocID="{9AF028B9-3869-484F-B866-03FC8F1E9241}" presName="sibTrans" presStyleCnt="0"/>
      <dgm:spPr/>
    </dgm:pt>
    <dgm:pt modelId="{30A121C2-CD46-4DCE-A28D-9F8562FC3DDF}" type="pres">
      <dgm:prSet presAssocID="{1A6F38AD-D20D-41F5-A597-A6CB3A1E2616}" presName="node" presStyleLbl="node1" presStyleIdx="6" presStyleCnt="7">
        <dgm:presLayoutVars>
          <dgm:bulletEnabled val="1"/>
        </dgm:presLayoutVars>
      </dgm:prSet>
      <dgm:spPr/>
    </dgm:pt>
  </dgm:ptLst>
  <dgm:cxnLst>
    <dgm:cxn modelId="{52039305-A081-41FD-AC93-62B2CB4FA093}" srcId="{5BD8191B-EDF1-4934-87F0-5E49A28F21CD}" destId="{730FC51F-AE69-42BC-8B0C-C2ADF02470AE}" srcOrd="4" destOrd="0" parTransId="{C131BD8C-2F87-4A9A-90FC-3A20165562EE}" sibTransId="{5FCDFB6B-1748-4DA1-BD03-C4D2D94402D3}"/>
    <dgm:cxn modelId="{9725B807-3F1D-414B-B556-0C383DF39B8F}" type="presOf" srcId="{D8D3E379-E46B-4EFA-B6B5-30199727A2A8}" destId="{8B13C522-2AC1-4B7C-9EA2-FD73657EAC62}" srcOrd="0" destOrd="0" presId="urn:microsoft.com/office/officeart/2005/8/layout/default"/>
    <dgm:cxn modelId="{B4258610-DB4C-4B04-8BD9-46C8D4361ACF}" type="presOf" srcId="{5BD8191B-EDF1-4934-87F0-5E49A28F21CD}" destId="{E1776AD6-946D-400F-811D-474A19962577}" srcOrd="0" destOrd="0" presId="urn:microsoft.com/office/officeart/2005/8/layout/default"/>
    <dgm:cxn modelId="{293F9825-BAA6-44DE-8F1A-94E6D40F2688}" type="presOf" srcId="{BAC231BB-C210-494F-8A62-94E297630489}" destId="{6EFEA7AA-317E-4167-956A-89A5041E76BE}" srcOrd="0" destOrd="0" presId="urn:microsoft.com/office/officeart/2005/8/layout/default"/>
    <dgm:cxn modelId="{66646A2E-41AD-4E3E-8A66-00E360C02100}" type="presOf" srcId="{EE0400A2-47DA-435B-AEC9-367BE330A215}" destId="{CCF55C5F-E488-40FA-82D1-03AFF9604601}" srcOrd="0" destOrd="0" presId="urn:microsoft.com/office/officeart/2005/8/layout/default"/>
    <dgm:cxn modelId="{81069032-3D66-40AC-BB37-D4FCCAC9D415}" type="presOf" srcId="{4D607B33-071F-4D84-AFAF-EABA9D1F74C8}" destId="{C36519F8-A7F3-4182-BBD4-29DD59692E0D}" srcOrd="0" destOrd="0" presId="urn:microsoft.com/office/officeart/2005/8/layout/default"/>
    <dgm:cxn modelId="{F7010A43-29A3-48A0-8A09-6FF28111DAF5}" type="presOf" srcId="{1A6F38AD-D20D-41F5-A597-A6CB3A1E2616}" destId="{30A121C2-CD46-4DCE-A28D-9F8562FC3DDF}" srcOrd="0" destOrd="0" presId="urn:microsoft.com/office/officeart/2005/8/layout/default"/>
    <dgm:cxn modelId="{452E5346-BCF2-4BF6-A64E-FD076C1C9C26}" srcId="{5BD8191B-EDF1-4934-87F0-5E49A28F21CD}" destId="{D8D3E379-E46B-4EFA-B6B5-30199727A2A8}" srcOrd="5" destOrd="0" parTransId="{6E413A02-1CE8-4D1F-9270-6DB01EEAEA2F}" sibTransId="{9AF028B9-3869-484F-B866-03FC8F1E9241}"/>
    <dgm:cxn modelId="{211E5071-A669-4F4F-8536-7A5C09D8FDF3}" type="presOf" srcId="{730FC51F-AE69-42BC-8B0C-C2ADF02470AE}" destId="{758E0852-4D12-42CF-A8E6-B17B368119DE}" srcOrd="0" destOrd="0" presId="urn:microsoft.com/office/officeart/2005/8/layout/default"/>
    <dgm:cxn modelId="{5F545182-B090-4815-9CEB-FF28BEF3C657}" srcId="{5BD8191B-EDF1-4934-87F0-5E49A28F21CD}" destId="{4D607B33-071F-4D84-AFAF-EABA9D1F74C8}" srcOrd="1" destOrd="0" parTransId="{463407F4-9293-40DD-949C-24423E6E98CF}" sibTransId="{20F4B13A-BDB1-46D6-AEEF-FE1F0CFAA64D}"/>
    <dgm:cxn modelId="{6317A588-80D9-4588-931C-EE758087858B}" type="presOf" srcId="{7FB335FF-7AF1-49AD-8655-3D098EE5EE4E}" destId="{919EFD32-58CE-40E3-976B-A0B9AF95BC93}" srcOrd="0" destOrd="0" presId="urn:microsoft.com/office/officeart/2005/8/layout/default"/>
    <dgm:cxn modelId="{6B21DC9B-B50D-41DF-AF57-F1C64126866C}" srcId="{5BD8191B-EDF1-4934-87F0-5E49A28F21CD}" destId="{1A6F38AD-D20D-41F5-A597-A6CB3A1E2616}" srcOrd="6" destOrd="0" parTransId="{23552284-CB16-46DC-8368-CDABBEC70FE6}" sibTransId="{604FC129-1F36-4A55-BD17-4078102EE566}"/>
    <dgm:cxn modelId="{1F55E0A5-D4AE-4115-B7FC-B9E297814B10}" srcId="{5BD8191B-EDF1-4934-87F0-5E49A28F21CD}" destId="{BAC231BB-C210-494F-8A62-94E297630489}" srcOrd="3" destOrd="0" parTransId="{006885B0-4654-4F16-885C-140BF72527D7}" sibTransId="{10803135-6C85-4D09-A0BB-0031B0CC8CB5}"/>
    <dgm:cxn modelId="{421050D2-B9E7-497A-B082-716B44E2065B}" srcId="{5BD8191B-EDF1-4934-87F0-5E49A28F21CD}" destId="{EE0400A2-47DA-435B-AEC9-367BE330A215}" srcOrd="0" destOrd="0" parTransId="{4F503F2A-DC44-4E4C-8903-731E21D7D41D}" sibTransId="{A803CA61-3BF7-4523-BC5B-0482CE152523}"/>
    <dgm:cxn modelId="{95F8E3E9-7F18-46B3-97AF-AEEA8ADEEC59}" srcId="{5BD8191B-EDF1-4934-87F0-5E49A28F21CD}" destId="{7FB335FF-7AF1-49AD-8655-3D098EE5EE4E}" srcOrd="2" destOrd="0" parTransId="{C2D3F1D7-3E6A-4679-8EF2-188D12868167}" sibTransId="{8EBCEB9E-9D33-4678-BAEF-6857764E7A55}"/>
    <dgm:cxn modelId="{14C08E24-2474-48CD-BE66-F07B396B5122}" type="presParOf" srcId="{E1776AD6-946D-400F-811D-474A19962577}" destId="{CCF55C5F-E488-40FA-82D1-03AFF9604601}" srcOrd="0" destOrd="0" presId="urn:microsoft.com/office/officeart/2005/8/layout/default"/>
    <dgm:cxn modelId="{FD4BCC2D-3C9B-4F6A-BFDA-F320B94BE297}" type="presParOf" srcId="{E1776AD6-946D-400F-811D-474A19962577}" destId="{0799B6DD-75BD-4A6D-A116-D650E82EDAE7}" srcOrd="1" destOrd="0" presId="urn:microsoft.com/office/officeart/2005/8/layout/default"/>
    <dgm:cxn modelId="{7C27B796-3101-412B-B59B-5C1B3993500C}" type="presParOf" srcId="{E1776AD6-946D-400F-811D-474A19962577}" destId="{C36519F8-A7F3-4182-BBD4-29DD59692E0D}" srcOrd="2" destOrd="0" presId="urn:microsoft.com/office/officeart/2005/8/layout/default"/>
    <dgm:cxn modelId="{FE1527C5-DCB0-4A9B-93BE-473B328D2CC9}" type="presParOf" srcId="{E1776AD6-946D-400F-811D-474A19962577}" destId="{8EF93E57-AC39-4E96-9CFA-C4C5EAE0370F}" srcOrd="3" destOrd="0" presId="urn:microsoft.com/office/officeart/2005/8/layout/default"/>
    <dgm:cxn modelId="{09933135-9093-4EA8-AB6C-60093CAAABEC}" type="presParOf" srcId="{E1776AD6-946D-400F-811D-474A19962577}" destId="{919EFD32-58CE-40E3-976B-A0B9AF95BC93}" srcOrd="4" destOrd="0" presId="urn:microsoft.com/office/officeart/2005/8/layout/default"/>
    <dgm:cxn modelId="{62477CB9-D562-4BD2-9223-F75088E43B01}" type="presParOf" srcId="{E1776AD6-946D-400F-811D-474A19962577}" destId="{96717EE4-46EB-44A5-A1CA-BC89FF9AEED1}" srcOrd="5" destOrd="0" presId="urn:microsoft.com/office/officeart/2005/8/layout/default"/>
    <dgm:cxn modelId="{CCBDA032-9EAB-40D6-95F3-58501EF874F3}" type="presParOf" srcId="{E1776AD6-946D-400F-811D-474A19962577}" destId="{6EFEA7AA-317E-4167-956A-89A5041E76BE}" srcOrd="6" destOrd="0" presId="urn:microsoft.com/office/officeart/2005/8/layout/default"/>
    <dgm:cxn modelId="{7AAA24F3-2E90-4D1F-883D-DF6E3ED695A9}" type="presParOf" srcId="{E1776AD6-946D-400F-811D-474A19962577}" destId="{D8373B0A-B4F0-4370-93F7-A7C3F393AC1D}" srcOrd="7" destOrd="0" presId="urn:microsoft.com/office/officeart/2005/8/layout/default"/>
    <dgm:cxn modelId="{76706908-8FAD-4BFE-A038-50931636D138}" type="presParOf" srcId="{E1776AD6-946D-400F-811D-474A19962577}" destId="{758E0852-4D12-42CF-A8E6-B17B368119DE}" srcOrd="8" destOrd="0" presId="urn:microsoft.com/office/officeart/2005/8/layout/default"/>
    <dgm:cxn modelId="{2AF6F802-0A8E-4805-AA7E-828431E1E29D}" type="presParOf" srcId="{E1776AD6-946D-400F-811D-474A19962577}" destId="{9F2F7476-6808-457A-BF30-AED0A3B791B8}" srcOrd="9" destOrd="0" presId="urn:microsoft.com/office/officeart/2005/8/layout/default"/>
    <dgm:cxn modelId="{72F63BFB-6F8C-432F-BBE3-B461C8A34F9C}" type="presParOf" srcId="{E1776AD6-946D-400F-811D-474A19962577}" destId="{8B13C522-2AC1-4B7C-9EA2-FD73657EAC62}" srcOrd="10" destOrd="0" presId="urn:microsoft.com/office/officeart/2005/8/layout/default"/>
    <dgm:cxn modelId="{753F0414-8C6E-4BC9-A96C-C756975D1800}" type="presParOf" srcId="{E1776AD6-946D-400F-811D-474A19962577}" destId="{71D4CDD0-D339-401C-8F58-76A849D6C144}" srcOrd="11" destOrd="0" presId="urn:microsoft.com/office/officeart/2005/8/layout/default"/>
    <dgm:cxn modelId="{83084B7E-4FF3-41A9-9D1C-740D435A3F5F}" type="presParOf" srcId="{E1776AD6-946D-400F-811D-474A19962577}" destId="{30A121C2-CD46-4DCE-A28D-9F8562FC3DDF}"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E66D568-6BA0-4627-9641-D59A8CF98D94}"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01FFD73B-DB13-4BF3-BC4A-F7D1CA847633}">
      <dgm:prSet/>
      <dgm:spPr/>
      <dgm:t>
        <a:bodyPr/>
        <a:lstStyle/>
        <a:p>
          <a:r>
            <a:rPr lang="en-GB"/>
            <a:t>Older adults eventually become less active in society as they age.</a:t>
          </a:r>
          <a:endParaRPr lang="en-US"/>
        </a:p>
      </dgm:t>
    </dgm:pt>
    <dgm:pt modelId="{54F31C0C-BB5D-4985-BB60-885C0D0A94A2}" type="parTrans" cxnId="{E78E9A66-32FF-41FE-8C10-2AC00B1BD34E}">
      <dgm:prSet/>
      <dgm:spPr/>
      <dgm:t>
        <a:bodyPr/>
        <a:lstStyle/>
        <a:p>
          <a:endParaRPr lang="en-US"/>
        </a:p>
      </dgm:t>
    </dgm:pt>
    <dgm:pt modelId="{54A347CF-3BD7-41C5-A908-ABEEDF675D3D}" type="sibTrans" cxnId="{E78E9A66-32FF-41FE-8C10-2AC00B1BD34E}">
      <dgm:prSet/>
      <dgm:spPr/>
      <dgm:t>
        <a:bodyPr/>
        <a:lstStyle/>
        <a:p>
          <a:endParaRPr lang="en-US"/>
        </a:p>
      </dgm:t>
    </dgm:pt>
    <dgm:pt modelId="{2EC9FCDF-000A-402B-AE9F-ADBDD974762C}">
      <dgm:prSet/>
      <dgm:spPr/>
      <dgm:t>
        <a:bodyPr/>
        <a:lstStyle/>
        <a:p>
          <a:r>
            <a:rPr lang="en-GB"/>
            <a:t>Disengagement is a two-way process in which older people disconnect from society and society disconnects from them.</a:t>
          </a:r>
          <a:endParaRPr lang="en-US"/>
        </a:p>
      </dgm:t>
    </dgm:pt>
    <dgm:pt modelId="{B253772E-79EC-4F8F-8516-E67ECA35179A}" type="parTrans" cxnId="{FF74ED96-B394-4D4F-9F59-39E951CB0972}">
      <dgm:prSet/>
      <dgm:spPr/>
      <dgm:t>
        <a:bodyPr/>
        <a:lstStyle/>
        <a:p>
          <a:endParaRPr lang="en-US"/>
        </a:p>
      </dgm:t>
    </dgm:pt>
    <dgm:pt modelId="{61857113-CC1C-4696-91D8-05D9F727C41D}" type="sibTrans" cxnId="{FF74ED96-B394-4D4F-9F59-39E951CB0972}">
      <dgm:prSet/>
      <dgm:spPr/>
      <dgm:t>
        <a:bodyPr/>
        <a:lstStyle/>
        <a:p>
          <a:endParaRPr lang="en-US"/>
        </a:p>
      </dgm:t>
    </dgm:pt>
    <dgm:pt modelId="{CA655825-4540-46A7-A9CD-10C034BD3291}" type="pres">
      <dgm:prSet presAssocID="{0E66D568-6BA0-4627-9641-D59A8CF98D94}" presName="hierChild1" presStyleCnt="0">
        <dgm:presLayoutVars>
          <dgm:chPref val="1"/>
          <dgm:dir/>
          <dgm:animOne val="branch"/>
          <dgm:animLvl val="lvl"/>
          <dgm:resizeHandles/>
        </dgm:presLayoutVars>
      </dgm:prSet>
      <dgm:spPr/>
    </dgm:pt>
    <dgm:pt modelId="{4BC02E66-3632-4B5D-B62B-1390CCC6AB2E}" type="pres">
      <dgm:prSet presAssocID="{01FFD73B-DB13-4BF3-BC4A-F7D1CA847633}" presName="hierRoot1" presStyleCnt="0"/>
      <dgm:spPr/>
    </dgm:pt>
    <dgm:pt modelId="{6C1E6784-DBBF-42B4-BC15-9759F7508BBC}" type="pres">
      <dgm:prSet presAssocID="{01FFD73B-DB13-4BF3-BC4A-F7D1CA847633}" presName="composite" presStyleCnt="0"/>
      <dgm:spPr/>
    </dgm:pt>
    <dgm:pt modelId="{DF91FE38-F9FB-40ED-B50F-49C07A251844}" type="pres">
      <dgm:prSet presAssocID="{01FFD73B-DB13-4BF3-BC4A-F7D1CA847633}" presName="background" presStyleLbl="node0" presStyleIdx="0" presStyleCnt="2"/>
      <dgm:spPr/>
    </dgm:pt>
    <dgm:pt modelId="{B1BC8394-C19E-407E-97CD-004DD3D904A9}" type="pres">
      <dgm:prSet presAssocID="{01FFD73B-DB13-4BF3-BC4A-F7D1CA847633}" presName="text" presStyleLbl="fgAcc0" presStyleIdx="0" presStyleCnt="2">
        <dgm:presLayoutVars>
          <dgm:chPref val="3"/>
        </dgm:presLayoutVars>
      </dgm:prSet>
      <dgm:spPr/>
    </dgm:pt>
    <dgm:pt modelId="{7C69FB11-BBCD-4FFC-817B-0DF6FAD2C616}" type="pres">
      <dgm:prSet presAssocID="{01FFD73B-DB13-4BF3-BC4A-F7D1CA847633}" presName="hierChild2" presStyleCnt="0"/>
      <dgm:spPr/>
    </dgm:pt>
    <dgm:pt modelId="{6CBCCAA5-4852-4310-AAD7-66FB69C86F7D}" type="pres">
      <dgm:prSet presAssocID="{2EC9FCDF-000A-402B-AE9F-ADBDD974762C}" presName="hierRoot1" presStyleCnt="0"/>
      <dgm:spPr/>
    </dgm:pt>
    <dgm:pt modelId="{739540BE-E921-496D-A087-04A3C72AA45B}" type="pres">
      <dgm:prSet presAssocID="{2EC9FCDF-000A-402B-AE9F-ADBDD974762C}" presName="composite" presStyleCnt="0"/>
      <dgm:spPr/>
    </dgm:pt>
    <dgm:pt modelId="{EFEB0490-EB29-47DD-86AC-F6E6C151422E}" type="pres">
      <dgm:prSet presAssocID="{2EC9FCDF-000A-402B-AE9F-ADBDD974762C}" presName="background" presStyleLbl="node0" presStyleIdx="1" presStyleCnt="2"/>
      <dgm:spPr/>
    </dgm:pt>
    <dgm:pt modelId="{B785BAF4-1B60-4C1C-87AA-2920333D3E0B}" type="pres">
      <dgm:prSet presAssocID="{2EC9FCDF-000A-402B-AE9F-ADBDD974762C}" presName="text" presStyleLbl="fgAcc0" presStyleIdx="1" presStyleCnt="2">
        <dgm:presLayoutVars>
          <dgm:chPref val="3"/>
        </dgm:presLayoutVars>
      </dgm:prSet>
      <dgm:spPr/>
    </dgm:pt>
    <dgm:pt modelId="{ECEB4DBD-AB1B-4EBD-A583-118A8C4B2FDD}" type="pres">
      <dgm:prSet presAssocID="{2EC9FCDF-000A-402B-AE9F-ADBDD974762C}" presName="hierChild2" presStyleCnt="0"/>
      <dgm:spPr/>
    </dgm:pt>
  </dgm:ptLst>
  <dgm:cxnLst>
    <dgm:cxn modelId="{E78E9A66-32FF-41FE-8C10-2AC00B1BD34E}" srcId="{0E66D568-6BA0-4627-9641-D59A8CF98D94}" destId="{01FFD73B-DB13-4BF3-BC4A-F7D1CA847633}" srcOrd="0" destOrd="0" parTransId="{54F31C0C-BB5D-4985-BB60-885C0D0A94A2}" sibTransId="{54A347CF-3BD7-41C5-A908-ABEEDF675D3D}"/>
    <dgm:cxn modelId="{FF74ED96-B394-4D4F-9F59-39E951CB0972}" srcId="{0E66D568-6BA0-4627-9641-D59A8CF98D94}" destId="{2EC9FCDF-000A-402B-AE9F-ADBDD974762C}" srcOrd="1" destOrd="0" parTransId="{B253772E-79EC-4F8F-8516-E67ECA35179A}" sibTransId="{61857113-CC1C-4696-91D8-05D9F727C41D}"/>
    <dgm:cxn modelId="{11B27DE0-3174-4F1D-B1B0-F5DDF254C1F8}" type="presOf" srcId="{0E66D568-6BA0-4627-9641-D59A8CF98D94}" destId="{CA655825-4540-46A7-A9CD-10C034BD3291}" srcOrd="0" destOrd="0" presId="urn:microsoft.com/office/officeart/2005/8/layout/hierarchy1"/>
    <dgm:cxn modelId="{BC52EFE4-EE84-48E3-8C41-CC084750639B}" type="presOf" srcId="{01FFD73B-DB13-4BF3-BC4A-F7D1CA847633}" destId="{B1BC8394-C19E-407E-97CD-004DD3D904A9}" srcOrd="0" destOrd="0" presId="urn:microsoft.com/office/officeart/2005/8/layout/hierarchy1"/>
    <dgm:cxn modelId="{5BD4A4F9-4969-4388-B259-3802F25C1B4B}" type="presOf" srcId="{2EC9FCDF-000A-402B-AE9F-ADBDD974762C}" destId="{B785BAF4-1B60-4C1C-87AA-2920333D3E0B}" srcOrd="0" destOrd="0" presId="urn:microsoft.com/office/officeart/2005/8/layout/hierarchy1"/>
    <dgm:cxn modelId="{4F464EE2-7B6B-4465-933F-B95F7B30CB94}" type="presParOf" srcId="{CA655825-4540-46A7-A9CD-10C034BD3291}" destId="{4BC02E66-3632-4B5D-B62B-1390CCC6AB2E}" srcOrd="0" destOrd="0" presId="urn:microsoft.com/office/officeart/2005/8/layout/hierarchy1"/>
    <dgm:cxn modelId="{CBCE32BE-ACA3-4C0F-82C9-71CB92E4D9AD}" type="presParOf" srcId="{4BC02E66-3632-4B5D-B62B-1390CCC6AB2E}" destId="{6C1E6784-DBBF-42B4-BC15-9759F7508BBC}" srcOrd="0" destOrd="0" presId="urn:microsoft.com/office/officeart/2005/8/layout/hierarchy1"/>
    <dgm:cxn modelId="{6013D495-EFFC-4C48-9BD5-8D5E38ABF682}" type="presParOf" srcId="{6C1E6784-DBBF-42B4-BC15-9759F7508BBC}" destId="{DF91FE38-F9FB-40ED-B50F-49C07A251844}" srcOrd="0" destOrd="0" presId="urn:microsoft.com/office/officeart/2005/8/layout/hierarchy1"/>
    <dgm:cxn modelId="{4CA8AD30-3A15-4FC4-8839-6817866D5E8F}" type="presParOf" srcId="{6C1E6784-DBBF-42B4-BC15-9759F7508BBC}" destId="{B1BC8394-C19E-407E-97CD-004DD3D904A9}" srcOrd="1" destOrd="0" presId="urn:microsoft.com/office/officeart/2005/8/layout/hierarchy1"/>
    <dgm:cxn modelId="{3ABC938D-5DA2-414C-96E9-134A9D05E890}" type="presParOf" srcId="{4BC02E66-3632-4B5D-B62B-1390CCC6AB2E}" destId="{7C69FB11-BBCD-4FFC-817B-0DF6FAD2C616}" srcOrd="1" destOrd="0" presId="urn:microsoft.com/office/officeart/2005/8/layout/hierarchy1"/>
    <dgm:cxn modelId="{9E41A6D8-12E0-4198-8954-9067CE647732}" type="presParOf" srcId="{CA655825-4540-46A7-A9CD-10C034BD3291}" destId="{6CBCCAA5-4852-4310-AAD7-66FB69C86F7D}" srcOrd="1" destOrd="0" presId="urn:microsoft.com/office/officeart/2005/8/layout/hierarchy1"/>
    <dgm:cxn modelId="{EA860FB5-D816-49AA-8E0F-329F7504F3B7}" type="presParOf" srcId="{6CBCCAA5-4852-4310-AAD7-66FB69C86F7D}" destId="{739540BE-E921-496D-A087-04A3C72AA45B}" srcOrd="0" destOrd="0" presId="urn:microsoft.com/office/officeart/2005/8/layout/hierarchy1"/>
    <dgm:cxn modelId="{BC778CE1-D351-47DB-892E-8038EC4A62BB}" type="presParOf" srcId="{739540BE-E921-496D-A087-04A3C72AA45B}" destId="{EFEB0490-EB29-47DD-86AC-F6E6C151422E}" srcOrd="0" destOrd="0" presId="urn:microsoft.com/office/officeart/2005/8/layout/hierarchy1"/>
    <dgm:cxn modelId="{02330FD0-92F8-4CE3-8D82-236E1C20F3FE}" type="presParOf" srcId="{739540BE-E921-496D-A087-04A3C72AA45B}" destId="{B785BAF4-1B60-4C1C-87AA-2920333D3E0B}" srcOrd="1" destOrd="0" presId="urn:microsoft.com/office/officeart/2005/8/layout/hierarchy1"/>
    <dgm:cxn modelId="{86D569FD-AD86-4702-AB2A-B987D8002D40}" type="presParOf" srcId="{6CBCCAA5-4852-4310-AAD7-66FB69C86F7D}" destId="{ECEB4DBD-AB1B-4EBD-A583-118A8C4B2FD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575D1ED4-9C3E-4306-A3C1-971D80AB6F5E}" type="doc">
      <dgm:prSet loTypeId="urn:microsoft.com/office/officeart/2005/8/layout/vProcess5" loCatId="process" qsTypeId="urn:microsoft.com/office/officeart/2005/8/quickstyle/simple4" qsCatId="simple" csTypeId="urn:microsoft.com/office/officeart/2005/8/colors/colorful2" csCatId="colorful"/>
      <dgm:spPr/>
      <dgm:t>
        <a:bodyPr/>
        <a:lstStyle/>
        <a:p>
          <a:endParaRPr lang="en-US"/>
        </a:p>
      </dgm:t>
    </dgm:pt>
    <dgm:pt modelId="{3D990FA4-8319-458D-B6DE-F92236BB1793}">
      <dgm:prSet/>
      <dgm:spPr/>
      <dgm:t>
        <a:bodyPr/>
        <a:lstStyle/>
        <a:p>
          <a:r>
            <a:rPr lang="en-GB"/>
            <a:t>The Care Act (2014)</a:t>
          </a:r>
          <a:endParaRPr lang="en-US"/>
        </a:p>
      </dgm:t>
    </dgm:pt>
    <dgm:pt modelId="{BD7BA1D5-6634-41E5-AE75-13DB02D03B0F}" type="parTrans" cxnId="{A3C4BF13-B636-47F5-BDCC-37448F079489}">
      <dgm:prSet/>
      <dgm:spPr/>
      <dgm:t>
        <a:bodyPr/>
        <a:lstStyle/>
        <a:p>
          <a:endParaRPr lang="en-US"/>
        </a:p>
      </dgm:t>
    </dgm:pt>
    <dgm:pt modelId="{26695D22-F8FF-4ED9-892D-81EE1B845B3A}" type="sibTrans" cxnId="{A3C4BF13-B636-47F5-BDCC-37448F079489}">
      <dgm:prSet/>
      <dgm:spPr/>
      <dgm:t>
        <a:bodyPr/>
        <a:lstStyle/>
        <a:p>
          <a:endParaRPr lang="en-US"/>
        </a:p>
      </dgm:t>
    </dgm:pt>
    <dgm:pt modelId="{59282548-64D1-4FD7-A7A1-17D7FDCD950E}">
      <dgm:prSet/>
      <dgm:spPr/>
      <dgm:t>
        <a:bodyPr/>
        <a:lstStyle/>
        <a:p>
          <a:r>
            <a:rPr lang="en-GB"/>
            <a:t>The Equality Act (2010)</a:t>
          </a:r>
          <a:endParaRPr lang="en-US"/>
        </a:p>
      </dgm:t>
    </dgm:pt>
    <dgm:pt modelId="{8CFB0105-EC88-4439-9DF8-6B0BFCFC63B1}" type="parTrans" cxnId="{E0AC5997-DCAE-4815-8981-52A6987CB8A0}">
      <dgm:prSet/>
      <dgm:spPr/>
      <dgm:t>
        <a:bodyPr/>
        <a:lstStyle/>
        <a:p>
          <a:endParaRPr lang="en-US"/>
        </a:p>
      </dgm:t>
    </dgm:pt>
    <dgm:pt modelId="{45D7A290-012B-4082-A25C-8C548AC02AA5}" type="sibTrans" cxnId="{E0AC5997-DCAE-4815-8981-52A6987CB8A0}">
      <dgm:prSet/>
      <dgm:spPr/>
      <dgm:t>
        <a:bodyPr/>
        <a:lstStyle/>
        <a:p>
          <a:endParaRPr lang="en-US"/>
        </a:p>
      </dgm:t>
    </dgm:pt>
    <dgm:pt modelId="{631349CB-4E84-445E-8B1F-E17D62F419FA}">
      <dgm:prSet/>
      <dgm:spPr/>
      <dgm:t>
        <a:bodyPr/>
        <a:lstStyle/>
        <a:p>
          <a:r>
            <a:rPr lang="en-GB"/>
            <a:t>Human Rights Act (1998)</a:t>
          </a:r>
          <a:endParaRPr lang="en-US"/>
        </a:p>
      </dgm:t>
    </dgm:pt>
    <dgm:pt modelId="{C9095455-CEB8-457B-B30A-28069D7A07F9}" type="parTrans" cxnId="{FF7DB0FC-3802-430F-B430-51C37FD77740}">
      <dgm:prSet/>
      <dgm:spPr/>
      <dgm:t>
        <a:bodyPr/>
        <a:lstStyle/>
        <a:p>
          <a:endParaRPr lang="en-US"/>
        </a:p>
      </dgm:t>
    </dgm:pt>
    <dgm:pt modelId="{9581C9D8-8D71-49D9-AAD0-D80F86EE1304}" type="sibTrans" cxnId="{FF7DB0FC-3802-430F-B430-51C37FD77740}">
      <dgm:prSet/>
      <dgm:spPr/>
      <dgm:t>
        <a:bodyPr/>
        <a:lstStyle/>
        <a:p>
          <a:endParaRPr lang="en-US"/>
        </a:p>
      </dgm:t>
    </dgm:pt>
    <dgm:pt modelId="{0ADF7046-0FC2-4CB1-9455-1E45BE88A4A8}">
      <dgm:prSet/>
      <dgm:spPr/>
      <dgm:t>
        <a:bodyPr/>
        <a:lstStyle/>
        <a:p>
          <a:r>
            <a:rPr lang="en-GB"/>
            <a:t>NHS Constitution</a:t>
          </a:r>
          <a:endParaRPr lang="en-US"/>
        </a:p>
      </dgm:t>
    </dgm:pt>
    <dgm:pt modelId="{19E4C71A-F448-4356-81E3-AF69BEC02D67}" type="parTrans" cxnId="{81D663D1-BEC1-4B13-B778-363C0851B3B2}">
      <dgm:prSet/>
      <dgm:spPr/>
      <dgm:t>
        <a:bodyPr/>
        <a:lstStyle/>
        <a:p>
          <a:endParaRPr lang="en-US"/>
        </a:p>
      </dgm:t>
    </dgm:pt>
    <dgm:pt modelId="{CC834432-5C93-449B-ABA9-03E76FCB4ECA}" type="sibTrans" cxnId="{81D663D1-BEC1-4B13-B778-363C0851B3B2}">
      <dgm:prSet/>
      <dgm:spPr/>
      <dgm:t>
        <a:bodyPr/>
        <a:lstStyle/>
        <a:p>
          <a:endParaRPr lang="en-US"/>
        </a:p>
      </dgm:t>
    </dgm:pt>
    <dgm:pt modelId="{B2EC8733-0173-4D19-8C08-1F7C3B12699E}">
      <dgm:prSet/>
      <dgm:spPr/>
      <dgm:t>
        <a:bodyPr/>
        <a:lstStyle/>
        <a:p>
          <a:r>
            <a:rPr lang="en-GB"/>
            <a:t>Principles of Health and Social Care</a:t>
          </a:r>
          <a:endParaRPr lang="en-US"/>
        </a:p>
      </dgm:t>
    </dgm:pt>
    <dgm:pt modelId="{99431F2D-E63E-4CEC-9C3B-071F4A40E27F}" type="parTrans" cxnId="{EB836D3E-A203-469B-BCB2-9889DFAAC886}">
      <dgm:prSet/>
      <dgm:spPr/>
      <dgm:t>
        <a:bodyPr/>
        <a:lstStyle/>
        <a:p>
          <a:endParaRPr lang="en-US"/>
        </a:p>
      </dgm:t>
    </dgm:pt>
    <dgm:pt modelId="{177A4B5B-5BDA-4070-A985-55F13AC3025B}" type="sibTrans" cxnId="{EB836D3E-A203-469B-BCB2-9889DFAAC886}">
      <dgm:prSet/>
      <dgm:spPr/>
      <dgm:t>
        <a:bodyPr/>
        <a:lstStyle/>
        <a:p>
          <a:endParaRPr lang="en-US"/>
        </a:p>
      </dgm:t>
    </dgm:pt>
    <dgm:pt modelId="{3EBDE9FC-B40B-44BE-B8C5-AE98D5E20FAD}" type="pres">
      <dgm:prSet presAssocID="{575D1ED4-9C3E-4306-A3C1-971D80AB6F5E}" presName="outerComposite" presStyleCnt="0">
        <dgm:presLayoutVars>
          <dgm:chMax val="5"/>
          <dgm:dir/>
          <dgm:resizeHandles val="exact"/>
        </dgm:presLayoutVars>
      </dgm:prSet>
      <dgm:spPr/>
    </dgm:pt>
    <dgm:pt modelId="{260EFDA8-A376-473F-B8E8-87CF09472FDB}" type="pres">
      <dgm:prSet presAssocID="{575D1ED4-9C3E-4306-A3C1-971D80AB6F5E}" presName="dummyMaxCanvas" presStyleCnt="0">
        <dgm:presLayoutVars/>
      </dgm:prSet>
      <dgm:spPr/>
    </dgm:pt>
    <dgm:pt modelId="{A409E77B-A9BF-4A04-9993-D110BFFD795E}" type="pres">
      <dgm:prSet presAssocID="{575D1ED4-9C3E-4306-A3C1-971D80AB6F5E}" presName="FiveNodes_1" presStyleLbl="node1" presStyleIdx="0" presStyleCnt="5">
        <dgm:presLayoutVars>
          <dgm:bulletEnabled val="1"/>
        </dgm:presLayoutVars>
      </dgm:prSet>
      <dgm:spPr/>
    </dgm:pt>
    <dgm:pt modelId="{05FB10C7-3194-4CBA-9D07-7ED5ABAA0F11}" type="pres">
      <dgm:prSet presAssocID="{575D1ED4-9C3E-4306-A3C1-971D80AB6F5E}" presName="FiveNodes_2" presStyleLbl="node1" presStyleIdx="1" presStyleCnt="5">
        <dgm:presLayoutVars>
          <dgm:bulletEnabled val="1"/>
        </dgm:presLayoutVars>
      </dgm:prSet>
      <dgm:spPr/>
    </dgm:pt>
    <dgm:pt modelId="{C9DB2FBC-8064-4DCC-8007-12F734398C1B}" type="pres">
      <dgm:prSet presAssocID="{575D1ED4-9C3E-4306-A3C1-971D80AB6F5E}" presName="FiveNodes_3" presStyleLbl="node1" presStyleIdx="2" presStyleCnt="5">
        <dgm:presLayoutVars>
          <dgm:bulletEnabled val="1"/>
        </dgm:presLayoutVars>
      </dgm:prSet>
      <dgm:spPr/>
    </dgm:pt>
    <dgm:pt modelId="{77DEF3E4-885D-4EE1-8B23-3FD2B8E411F4}" type="pres">
      <dgm:prSet presAssocID="{575D1ED4-9C3E-4306-A3C1-971D80AB6F5E}" presName="FiveNodes_4" presStyleLbl="node1" presStyleIdx="3" presStyleCnt="5">
        <dgm:presLayoutVars>
          <dgm:bulletEnabled val="1"/>
        </dgm:presLayoutVars>
      </dgm:prSet>
      <dgm:spPr/>
    </dgm:pt>
    <dgm:pt modelId="{E779D8C7-CC7E-4212-B153-F1B0AB347AC9}" type="pres">
      <dgm:prSet presAssocID="{575D1ED4-9C3E-4306-A3C1-971D80AB6F5E}" presName="FiveNodes_5" presStyleLbl="node1" presStyleIdx="4" presStyleCnt="5">
        <dgm:presLayoutVars>
          <dgm:bulletEnabled val="1"/>
        </dgm:presLayoutVars>
      </dgm:prSet>
      <dgm:spPr/>
    </dgm:pt>
    <dgm:pt modelId="{D595AFA3-F7FF-4275-B214-F7E0E0F56532}" type="pres">
      <dgm:prSet presAssocID="{575D1ED4-9C3E-4306-A3C1-971D80AB6F5E}" presName="FiveConn_1-2" presStyleLbl="fgAccFollowNode1" presStyleIdx="0" presStyleCnt="4">
        <dgm:presLayoutVars>
          <dgm:bulletEnabled val="1"/>
        </dgm:presLayoutVars>
      </dgm:prSet>
      <dgm:spPr/>
    </dgm:pt>
    <dgm:pt modelId="{71CF5D86-16F9-4EE1-A7A3-6E3B130D9805}" type="pres">
      <dgm:prSet presAssocID="{575D1ED4-9C3E-4306-A3C1-971D80AB6F5E}" presName="FiveConn_2-3" presStyleLbl="fgAccFollowNode1" presStyleIdx="1" presStyleCnt="4">
        <dgm:presLayoutVars>
          <dgm:bulletEnabled val="1"/>
        </dgm:presLayoutVars>
      </dgm:prSet>
      <dgm:spPr/>
    </dgm:pt>
    <dgm:pt modelId="{4BF86B73-AF94-4CB3-97BC-2D3722162C71}" type="pres">
      <dgm:prSet presAssocID="{575D1ED4-9C3E-4306-A3C1-971D80AB6F5E}" presName="FiveConn_3-4" presStyleLbl="fgAccFollowNode1" presStyleIdx="2" presStyleCnt="4">
        <dgm:presLayoutVars>
          <dgm:bulletEnabled val="1"/>
        </dgm:presLayoutVars>
      </dgm:prSet>
      <dgm:spPr/>
    </dgm:pt>
    <dgm:pt modelId="{523F7383-70F5-4654-B874-903658168BAE}" type="pres">
      <dgm:prSet presAssocID="{575D1ED4-9C3E-4306-A3C1-971D80AB6F5E}" presName="FiveConn_4-5" presStyleLbl="fgAccFollowNode1" presStyleIdx="3" presStyleCnt="4">
        <dgm:presLayoutVars>
          <dgm:bulletEnabled val="1"/>
        </dgm:presLayoutVars>
      </dgm:prSet>
      <dgm:spPr/>
    </dgm:pt>
    <dgm:pt modelId="{5752B765-D856-49A8-BAD6-83B72F15C101}" type="pres">
      <dgm:prSet presAssocID="{575D1ED4-9C3E-4306-A3C1-971D80AB6F5E}" presName="FiveNodes_1_text" presStyleLbl="node1" presStyleIdx="4" presStyleCnt="5">
        <dgm:presLayoutVars>
          <dgm:bulletEnabled val="1"/>
        </dgm:presLayoutVars>
      </dgm:prSet>
      <dgm:spPr/>
    </dgm:pt>
    <dgm:pt modelId="{308232AC-9FBD-435F-B553-8FECC61037D8}" type="pres">
      <dgm:prSet presAssocID="{575D1ED4-9C3E-4306-A3C1-971D80AB6F5E}" presName="FiveNodes_2_text" presStyleLbl="node1" presStyleIdx="4" presStyleCnt="5">
        <dgm:presLayoutVars>
          <dgm:bulletEnabled val="1"/>
        </dgm:presLayoutVars>
      </dgm:prSet>
      <dgm:spPr/>
    </dgm:pt>
    <dgm:pt modelId="{A0658402-69D2-4D02-8650-4C0993E9037F}" type="pres">
      <dgm:prSet presAssocID="{575D1ED4-9C3E-4306-A3C1-971D80AB6F5E}" presName="FiveNodes_3_text" presStyleLbl="node1" presStyleIdx="4" presStyleCnt="5">
        <dgm:presLayoutVars>
          <dgm:bulletEnabled val="1"/>
        </dgm:presLayoutVars>
      </dgm:prSet>
      <dgm:spPr/>
    </dgm:pt>
    <dgm:pt modelId="{29B48B2A-02B9-4955-9E6D-C505C0D3CC91}" type="pres">
      <dgm:prSet presAssocID="{575D1ED4-9C3E-4306-A3C1-971D80AB6F5E}" presName="FiveNodes_4_text" presStyleLbl="node1" presStyleIdx="4" presStyleCnt="5">
        <dgm:presLayoutVars>
          <dgm:bulletEnabled val="1"/>
        </dgm:presLayoutVars>
      </dgm:prSet>
      <dgm:spPr/>
    </dgm:pt>
    <dgm:pt modelId="{CC9D942C-D0FC-48D2-A597-3DB25C8366C4}" type="pres">
      <dgm:prSet presAssocID="{575D1ED4-9C3E-4306-A3C1-971D80AB6F5E}" presName="FiveNodes_5_text" presStyleLbl="node1" presStyleIdx="4" presStyleCnt="5">
        <dgm:presLayoutVars>
          <dgm:bulletEnabled val="1"/>
        </dgm:presLayoutVars>
      </dgm:prSet>
      <dgm:spPr/>
    </dgm:pt>
  </dgm:ptLst>
  <dgm:cxnLst>
    <dgm:cxn modelId="{DC2A8412-BB7B-4DB9-A86A-9643FA8F1605}" type="presOf" srcId="{9581C9D8-8D71-49D9-AAD0-D80F86EE1304}" destId="{4BF86B73-AF94-4CB3-97BC-2D3722162C71}" srcOrd="0" destOrd="0" presId="urn:microsoft.com/office/officeart/2005/8/layout/vProcess5"/>
    <dgm:cxn modelId="{A3C4BF13-B636-47F5-BDCC-37448F079489}" srcId="{575D1ED4-9C3E-4306-A3C1-971D80AB6F5E}" destId="{3D990FA4-8319-458D-B6DE-F92236BB1793}" srcOrd="0" destOrd="0" parTransId="{BD7BA1D5-6634-41E5-AE75-13DB02D03B0F}" sibTransId="{26695D22-F8FF-4ED9-892D-81EE1B845B3A}"/>
    <dgm:cxn modelId="{1326F21B-99D9-469E-AB35-DBFD358F2FBB}" type="presOf" srcId="{26695D22-F8FF-4ED9-892D-81EE1B845B3A}" destId="{D595AFA3-F7FF-4275-B214-F7E0E0F56532}" srcOrd="0" destOrd="0" presId="urn:microsoft.com/office/officeart/2005/8/layout/vProcess5"/>
    <dgm:cxn modelId="{E2BDBC2E-7BD1-49CF-AD56-5316AFC6484C}" type="presOf" srcId="{631349CB-4E84-445E-8B1F-E17D62F419FA}" destId="{C9DB2FBC-8064-4DCC-8007-12F734398C1B}" srcOrd="0" destOrd="0" presId="urn:microsoft.com/office/officeart/2005/8/layout/vProcess5"/>
    <dgm:cxn modelId="{EB836D3E-A203-469B-BCB2-9889DFAAC886}" srcId="{575D1ED4-9C3E-4306-A3C1-971D80AB6F5E}" destId="{B2EC8733-0173-4D19-8C08-1F7C3B12699E}" srcOrd="4" destOrd="0" parTransId="{99431F2D-E63E-4CEC-9C3B-071F4A40E27F}" sibTransId="{177A4B5B-5BDA-4070-A985-55F13AC3025B}"/>
    <dgm:cxn modelId="{DFC85864-29F9-41AA-9167-B362673C3527}" type="presOf" srcId="{631349CB-4E84-445E-8B1F-E17D62F419FA}" destId="{A0658402-69D2-4D02-8650-4C0993E9037F}" srcOrd="1" destOrd="0" presId="urn:microsoft.com/office/officeart/2005/8/layout/vProcess5"/>
    <dgm:cxn modelId="{9D7FBD81-472A-4A26-8164-6874378CC10E}" type="presOf" srcId="{B2EC8733-0173-4D19-8C08-1F7C3B12699E}" destId="{E779D8C7-CC7E-4212-B153-F1B0AB347AC9}" srcOrd="0" destOrd="0" presId="urn:microsoft.com/office/officeart/2005/8/layout/vProcess5"/>
    <dgm:cxn modelId="{F0554D8D-A8A2-4B4D-A822-878F8EA1AE65}" type="presOf" srcId="{59282548-64D1-4FD7-A7A1-17D7FDCD950E}" destId="{05FB10C7-3194-4CBA-9D07-7ED5ABAA0F11}" srcOrd="0" destOrd="0" presId="urn:microsoft.com/office/officeart/2005/8/layout/vProcess5"/>
    <dgm:cxn modelId="{EC051A8E-CBE0-4EFA-B44E-DD635CB8440C}" type="presOf" srcId="{59282548-64D1-4FD7-A7A1-17D7FDCD950E}" destId="{308232AC-9FBD-435F-B553-8FECC61037D8}" srcOrd="1" destOrd="0" presId="urn:microsoft.com/office/officeart/2005/8/layout/vProcess5"/>
    <dgm:cxn modelId="{E0AC5997-DCAE-4815-8981-52A6987CB8A0}" srcId="{575D1ED4-9C3E-4306-A3C1-971D80AB6F5E}" destId="{59282548-64D1-4FD7-A7A1-17D7FDCD950E}" srcOrd="1" destOrd="0" parTransId="{8CFB0105-EC88-4439-9DF8-6B0BFCFC63B1}" sibTransId="{45D7A290-012B-4082-A25C-8C548AC02AA5}"/>
    <dgm:cxn modelId="{9E4909B3-318E-4B00-BCD4-60E92475909A}" type="presOf" srcId="{0ADF7046-0FC2-4CB1-9455-1E45BE88A4A8}" destId="{77DEF3E4-885D-4EE1-8B23-3FD2B8E411F4}" srcOrd="0" destOrd="0" presId="urn:microsoft.com/office/officeart/2005/8/layout/vProcess5"/>
    <dgm:cxn modelId="{4B915ABE-C0FD-41E3-937D-50E39E6B3081}" type="presOf" srcId="{575D1ED4-9C3E-4306-A3C1-971D80AB6F5E}" destId="{3EBDE9FC-B40B-44BE-B8C5-AE98D5E20FAD}" srcOrd="0" destOrd="0" presId="urn:microsoft.com/office/officeart/2005/8/layout/vProcess5"/>
    <dgm:cxn modelId="{7B9433D0-BBCE-4744-A572-131542DF172B}" type="presOf" srcId="{45D7A290-012B-4082-A25C-8C548AC02AA5}" destId="{71CF5D86-16F9-4EE1-A7A3-6E3B130D9805}" srcOrd="0" destOrd="0" presId="urn:microsoft.com/office/officeart/2005/8/layout/vProcess5"/>
    <dgm:cxn modelId="{81D663D1-BEC1-4B13-B778-363C0851B3B2}" srcId="{575D1ED4-9C3E-4306-A3C1-971D80AB6F5E}" destId="{0ADF7046-0FC2-4CB1-9455-1E45BE88A4A8}" srcOrd="3" destOrd="0" parTransId="{19E4C71A-F448-4356-81E3-AF69BEC02D67}" sibTransId="{CC834432-5C93-449B-ABA9-03E76FCB4ECA}"/>
    <dgm:cxn modelId="{F0A9B5D4-4BC1-4C26-ABB3-2B7AFE07846D}" type="presOf" srcId="{CC834432-5C93-449B-ABA9-03E76FCB4ECA}" destId="{523F7383-70F5-4654-B874-903658168BAE}" srcOrd="0" destOrd="0" presId="urn:microsoft.com/office/officeart/2005/8/layout/vProcess5"/>
    <dgm:cxn modelId="{A444B2D7-EE40-43E8-9F7C-DE970AA46A49}" type="presOf" srcId="{B2EC8733-0173-4D19-8C08-1F7C3B12699E}" destId="{CC9D942C-D0FC-48D2-A597-3DB25C8366C4}" srcOrd="1" destOrd="0" presId="urn:microsoft.com/office/officeart/2005/8/layout/vProcess5"/>
    <dgm:cxn modelId="{08BE0BE7-C7D5-4FEF-AC5C-5AA610269257}" type="presOf" srcId="{0ADF7046-0FC2-4CB1-9455-1E45BE88A4A8}" destId="{29B48B2A-02B9-4955-9E6D-C505C0D3CC91}" srcOrd="1" destOrd="0" presId="urn:microsoft.com/office/officeart/2005/8/layout/vProcess5"/>
    <dgm:cxn modelId="{FDAE82EE-5220-45C3-B3D4-1179B5F13A92}" type="presOf" srcId="{3D990FA4-8319-458D-B6DE-F92236BB1793}" destId="{5752B765-D856-49A8-BAD6-83B72F15C101}" srcOrd="1" destOrd="0" presId="urn:microsoft.com/office/officeart/2005/8/layout/vProcess5"/>
    <dgm:cxn modelId="{E69B1FF2-73E5-4A7E-B9AD-5FFD3AE6FCC5}" type="presOf" srcId="{3D990FA4-8319-458D-B6DE-F92236BB1793}" destId="{A409E77B-A9BF-4A04-9993-D110BFFD795E}" srcOrd="0" destOrd="0" presId="urn:microsoft.com/office/officeart/2005/8/layout/vProcess5"/>
    <dgm:cxn modelId="{FF7DB0FC-3802-430F-B430-51C37FD77740}" srcId="{575D1ED4-9C3E-4306-A3C1-971D80AB6F5E}" destId="{631349CB-4E84-445E-8B1F-E17D62F419FA}" srcOrd="2" destOrd="0" parTransId="{C9095455-CEB8-457B-B30A-28069D7A07F9}" sibTransId="{9581C9D8-8D71-49D9-AAD0-D80F86EE1304}"/>
    <dgm:cxn modelId="{23502D0C-7917-4F9F-A542-15EB8963DBCD}" type="presParOf" srcId="{3EBDE9FC-B40B-44BE-B8C5-AE98D5E20FAD}" destId="{260EFDA8-A376-473F-B8E8-87CF09472FDB}" srcOrd="0" destOrd="0" presId="urn:microsoft.com/office/officeart/2005/8/layout/vProcess5"/>
    <dgm:cxn modelId="{9BFE198A-D2BE-462D-BFF7-67FF82573A02}" type="presParOf" srcId="{3EBDE9FC-B40B-44BE-B8C5-AE98D5E20FAD}" destId="{A409E77B-A9BF-4A04-9993-D110BFFD795E}" srcOrd="1" destOrd="0" presId="urn:microsoft.com/office/officeart/2005/8/layout/vProcess5"/>
    <dgm:cxn modelId="{88BCA13E-1714-4B6D-9862-8E6C48D1A3A9}" type="presParOf" srcId="{3EBDE9FC-B40B-44BE-B8C5-AE98D5E20FAD}" destId="{05FB10C7-3194-4CBA-9D07-7ED5ABAA0F11}" srcOrd="2" destOrd="0" presId="urn:microsoft.com/office/officeart/2005/8/layout/vProcess5"/>
    <dgm:cxn modelId="{194296B3-8D1B-4CB7-B0C7-1164F57918D0}" type="presParOf" srcId="{3EBDE9FC-B40B-44BE-B8C5-AE98D5E20FAD}" destId="{C9DB2FBC-8064-4DCC-8007-12F734398C1B}" srcOrd="3" destOrd="0" presId="urn:microsoft.com/office/officeart/2005/8/layout/vProcess5"/>
    <dgm:cxn modelId="{A6E4BEBE-AB78-4761-A13B-67F293B2F336}" type="presParOf" srcId="{3EBDE9FC-B40B-44BE-B8C5-AE98D5E20FAD}" destId="{77DEF3E4-885D-4EE1-8B23-3FD2B8E411F4}" srcOrd="4" destOrd="0" presId="urn:microsoft.com/office/officeart/2005/8/layout/vProcess5"/>
    <dgm:cxn modelId="{C31ADDFF-A5FC-4542-81CB-F837E0DFC275}" type="presParOf" srcId="{3EBDE9FC-B40B-44BE-B8C5-AE98D5E20FAD}" destId="{E779D8C7-CC7E-4212-B153-F1B0AB347AC9}" srcOrd="5" destOrd="0" presId="urn:microsoft.com/office/officeart/2005/8/layout/vProcess5"/>
    <dgm:cxn modelId="{37FD51B5-3EB9-45C1-8460-C4D8BC6EB277}" type="presParOf" srcId="{3EBDE9FC-B40B-44BE-B8C5-AE98D5E20FAD}" destId="{D595AFA3-F7FF-4275-B214-F7E0E0F56532}" srcOrd="6" destOrd="0" presId="urn:microsoft.com/office/officeart/2005/8/layout/vProcess5"/>
    <dgm:cxn modelId="{40FF5751-78E0-4E92-A865-EDAF96BCF42F}" type="presParOf" srcId="{3EBDE9FC-B40B-44BE-B8C5-AE98D5E20FAD}" destId="{71CF5D86-16F9-4EE1-A7A3-6E3B130D9805}" srcOrd="7" destOrd="0" presId="urn:microsoft.com/office/officeart/2005/8/layout/vProcess5"/>
    <dgm:cxn modelId="{85BD5DE6-9003-4006-8089-ED7A0A000B6D}" type="presParOf" srcId="{3EBDE9FC-B40B-44BE-B8C5-AE98D5E20FAD}" destId="{4BF86B73-AF94-4CB3-97BC-2D3722162C71}" srcOrd="8" destOrd="0" presId="urn:microsoft.com/office/officeart/2005/8/layout/vProcess5"/>
    <dgm:cxn modelId="{EFFD9BC4-7BF1-430C-B0B0-DE51FB1F57D3}" type="presParOf" srcId="{3EBDE9FC-B40B-44BE-B8C5-AE98D5E20FAD}" destId="{523F7383-70F5-4654-B874-903658168BAE}" srcOrd="9" destOrd="0" presId="urn:microsoft.com/office/officeart/2005/8/layout/vProcess5"/>
    <dgm:cxn modelId="{CAAE24E7-9DAD-43E5-9CFD-164D0092AD5B}" type="presParOf" srcId="{3EBDE9FC-B40B-44BE-B8C5-AE98D5E20FAD}" destId="{5752B765-D856-49A8-BAD6-83B72F15C101}" srcOrd="10" destOrd="0" presId="urn:microsoft.com/office/officeart/2005/8/layout/vProcess5"/>
    <dgm:cxn modelId="{BA75E170-7B38-4235-B3F9-6B970FDF7EF5}" type="presParOf" srcId="{3EBDE9FC-B40B-44BE-B8C5-AE98D5E20FAD}" destId="{308232AC-9FBD-435F-B553-8FECC61037D8}" srcOrd="11" destOrd="0" presId="urn:microsoft.com/office/officeart/2005/8/layout/vProcess5"/>
    <dgm:cxn modelId="{EAB50238-86CD-4418-8CD5-BE1D3C07DB26}" type="presParOf" srcId="{3EBDE9FC-B40B-44BE-B8C5-AE98D5E20FAD}" destId="{A0658402-69D2-4D02-8650-4C0993E9037F}" srcOrd="12" destOrd="0" presId="urn:microsoft.com/office/officeart/2005/8/layout/vProcess5"/>
    <dgm:cxn modelId="{181C976C-0127-4C0C-8B19-82A495EE9B35}" type="presParOf" srcId="{3EBDE9FC-B40B-44BE-B8C5-AE98D5E20FAD}" destId="{29B48B2A-02B9-4955-9E6D-C505C0D3CC91}" srcOrd="13" destOrd="0" presId="urn:microsoft.com/office/officeart/2005/8/layout/vProcess5"/>
    <dgm:cxn modelId="{8E726FC2-5CAC-4822-BCEF-26B351341F71}" type="presParOf" srcId="{3EBDE9FC-B40B-44BE-B8C5-AE98D5E20FAD}" destId="{CC9D942C-D0FC-48D2-A597-3DB25C8366C4}"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717B94FC-9BE8-48CC-9D48-E66BD005F127}" type="doc">
      <dgm:prSet loTypeId="urn:microsoft.com/office/officeart/2005/8/layout/process4" loCatId="process" qsTypeId="urn:microsoft.com/office/officeart/2005/8/quickstyle/simple4" qsCatId="simple" csTypeId="urn:microsoft.com/office/officeart/2005/8/colors/colorful2" csCatId="colorful"/>
      <dgm:spPr/>
      <dgm:t>
        <a:bodyPr/>
        <a:lstStyle/>
        <a:p>
          <a:endParaRPr lang="en-US"/>
        </a:p>
      </dgm:t>
    </dgm:pt>
    <dgm:pt modelId="{A5FD2B6D-9CA1-42BE-8748-8CB70AD82A99}">
      <dgm:prSet/>
      <dgm:spPr/>
      <dgm:t>
        <a:bodyPr/>
        <a:lstStyle/>
        <a:p>
          <a:r>
            <a:rPr lang="en-GB" dirty="0"/>
            <a:t>The biggest major change to care and support in more than 60 years was made by the Care Act 2014, which went into force in 2015. It gave people and the people who care for them autonomy over their care and support.</a:t>
          </a:r>
          <a:endParaRPr lang="en-US" dirty="0"/>
        </a:p>
      </dgm:t>
    </dgm:pt>
    <dgm:pt modelId="{8010B443-38E5-4730-A80D-853069541D12}" type="parTrans" cxnId="{FA42BE83-B377-4D21-B09D-052478928863}">
      <dgm:prSet/>
      <dgm:spPr/>
      <dgm:t>
        <a:bodyPr/>
        <a:lstStyle/>
        <a:p>
          <a:endParaRPr lang="en-US"/>
        </a:p>
      </dgm:t>
    </dgm:pt>
    <dgm:pt modelId="{52566D6B-D05A-4467-860A-29BE9E1675F0}" type="sibTrans" cxnId="{FA42BE83-B377-4D21-B09D-052478928863}">
      <dgm:prSet/>
      <dgm:spPr/>
      <dgm:t>
        <a:bodyPr/>
        <a:lstStyle/>
        <a:p>
          <a:endParaRPr lang="en-US"/>
        </a:p>
      </dgm:t>
    </dgm:pt>
    <dgm:pt modelId="{CEF158B8-2A2B-4B54-AACE-7C6AE882B608}" type="pres">
      <dgm:prSet presAssocID="{717B94FC-9BE8-48CC-9D48-E66BD005F127}" presName="Name0" presStyleCnt="0">
        <dgm:presLayoutVars>
          <dgm:dir/>
          <dgm:animLvl val="lvl"/>
          <dgm:resizeHandles val="exact"/>
        </dgm:presLayoutVars>
      </dgm:prSet>
      <dgm:spPr/>
    </dgm:pt>
    <dgm:pt modelId="{3EF70B6F-8DE0-444F-ACFC-91E8E789FA08}" type="pres">
      <dgm:prSet presAssocID="{A5FD2B6D-9CA1-42BE-8748-8CB70AD82A99}" presName="boxAndChildren" presStyleCnt="0"/>
      <dgm:spPr/>
    </dgm:pt>
    <dgm:pt modelId="{F59F8DE5-882C-4C02-A39A-A2C95C4DE510}" type="pres">
      <dgm:prSet presAssocID="{A5FD2B6D-9CA1-42BE-8748-8CB70AD82A99}" presName="parentTextBox" presStyleLbl="node1" presStyleIdx="0" presStyleCnt="1"/>
      <dgm:spPr/>
    </dgm:pt>
  </dgm:ptLst>
  <dgm:cxnLst>
    <dgm:cxn modelId="{9CB4D808-E1CF-4C08-B4F4-2590D308EBE6}" type="presOf" srcId="{717B94FC-9BE8-48CC-9D48-E66BD005F127}" destId="{CEF158B8-2A2B-4B54-AACE-7C6AE882B608}" srcOrd="0" destOrd="0" presId="urn:microsoft.com/office/officeart/2005/8/layout/process4"/>
    <dgm:cxn modelId="{88FFB269-1D69-470F-8388-F7B74C66D8FB}" type="presOf" srcId="{A5FD2B6D-9CA1-42BE-8748-8CB70AD82A99}" destId="{F59F8DE5-882C-4C02-A39A-A2C95C4DE510}" srcOrd="0" destOrd="0" presId="urn:microsoft.com/office/officeart/2005/8/layout/process4"/>
    <dgm:cxn modelId="{FA42BE83-B377-4D21-B09D-052478928863}" srcId="{717B94FC-9BE8-48CC-9D48-E66BD005F127}" destId="{A5FD2B6D-9CA1-42BE-8748-8CB70AD82A99}" srcOrd="0" destOrd="0" parTransId="{8010B443-38E5-4730-A80D-853069541D12}" sibTransId="{52566D6B-D05A-4467-860A-29BE9E1675F0}"/>
    <dgm:cxn modelId="{F44347A0-FFB2-49E3-B548-4806582BEFB7}" type="presParOf" srcId="{CEF158B8-2A2B-4B54-AACE-7C6AE882B608}" destId="{3EF70B6F-8DE0-444F-ACFC-91E8E789FA08}" srcOrd="0" destOrd="0" presId="urn:microsoft.com/office/officeart/2005/8/layout/process4"/>
    <dgm:cxn modelId="{F68F172E-FA18-40D8-BE45-67CEC632CDDD}" type="presParOf" srcId="{3EF70B6F-8DE0-444F-ACFC-91E8E789FA08}" destId="{F59F8DE5-882C-4C02-A39A-A2C95C4DE510}"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46909F77-2252-45D0-89D6-07E1661C0C7A}" type="doc">
      <dgm:prSet loTypeId="urn:microsoft.com/office/officeart/2005/8/layout/cycle6" loCatId="cycle" qsTypeId="urn:microsoft.com/office/officeart/2005/8/quickstyle/simple1" qsCatId="simple" csTypeId="urn:microsoft.com/office/officeart/2005/8/colors/colorful5" csCatId="colorful" phldr="1"/>
      <dgm:spPr/>
      <dgm:t>
        <a:bodyPr/>
        <a:lstStyle/>
        <a:p>
          <a:endParaRPr lang="en-US"/>
        </a:p>
      </dgm:t>
    </dgm:pt>
    <dgm:pt modelId="{E4C43C7B-0502-4CFA-8F44-0112E994057B}">
      <dgm:prSet/>
      <dgm:spPr/>
      <dgm:t>
        <a:bodyPr/>
        <a:lstStyle/>
        <a:p>
          <a:r>
            <a:rPr lang="en-GB" dirty="0"/>
            <a:t>A will is the only way to make sure your money, property, possessions and investments (known as your estate) go to the people and causes you care about </a:t>
          </a:r>
        </a:p>
      </dgm:t>
    </dgm:pt>
    <dgm:pt modelId="{2FA00E98-8061-4411-9FA0-2F832A021ACC}" type="parTrans" cxnId="{55257E97-20AD-4AA1-9C3F-3636EDCDE2AD}">
      <dgm:prSet/>
      <dgm:spPr/>
      <dgm:t>
        <a:bodyPr/>
        <a:lstStyle/>
        <a:p>
          <a:endParaRPr lang="en-US"/>
        </a:p>
      </dgm:t>
    </dgm:pt>
    <dgm:pt modelId="{BDC95E3E-0152-4DE6-9507-7DE51184D86E}" type="sibTrans" cxnId="{55257E97-20AD-4AA1-9C3F-3636EDCDE2AD}">
      <dgm:prSet/>
      <dgm:spPr/>
      <dgm:t>
        <a:bodyPr/>
        <a:lstStyle/>
        <a:p>
          <a:endParaRPr lang="en-US"/>
        </a:p>
      </dgm:t>
    </dgm:pt>
    <dgm:pt modelId="{44BB34F7-E4F0-4968-ADE8-40431E6E4424}">
      <dgm:prSet/>
      <dgm:spPr/>
      <dgm:t>
        <a:bodyPr/>
        <a:lstStyle/>
        <a:p>
          <a:r>
            <a:rPr lang="en-GB" dirty="0"/>
            <a:t>DNR (Do Not Resuscitate) is a form that a person may sign if they wish not to be resuscitated if their heart stops beating</a:t>
          </a:r>
          <a:endParaRPr lang="en-US" dirty="0"/>
        </a:p>
      </dgm:t>
    </dgm:pt>
    <dgm:pt modelId="{C109593E-804A-44BB-988E-35B4A2C3B6A0}" type="parTrans" cxnId="{B55DE7A9-0D5A-4DF7-B5FA-26E104926F3D}">
      <dgm:prSet/>
      <dgm:spPr/>
      <dgm:t>
        <a:bodyPr/>
        <a:lstStyle/>
        <a:p>
          <a:endParaRPr lang="en-US"/>
        </a:p>
      </dgm:t>
    </dgm:pt>
    <dgm:pt modelId="{ADE8F4C1-873C-43E5-8531-5AEEED2C3827}" type="sibTrans" cxnId="{B55DE7A9-0D5A-4DF7-B5FA-26E104926F3D}">
      <dgm:prSet/>
      <dgm:spPr/>
      <dgm:t>
        <a:bodyPr/>
        <a:lstStyle/>
        <a:p>
          <a:endParaRPr lang="en-US"/>
        </a:p>
      </dgm:t>
    </dgm:pt>
    <dgm:pt modelId="{99B03B21-1ADE-4B7B-B275-DB2ED9CEF1A1}" type="pres">
      <dgm:prSet presAssocID="{46909F77-2252-45D0-89D6-07E1661C0C7A}" presName="cycle" presStyleCnt="0">
        <dgm:presLayoutVars>
          <dgm:dir/>
          <dgm:resizeHandles val="exact"/>
        </dgm:presLayoutVars>
      </dgm:prSet>
      <dgm:spPr/>
    </dgm:pt>
    <dgm:pt modelId="{14684E7B-C9C7-4A48-98A8-E0328ED398D9}" type="pres">
      <dgm:prSet presAssocID="{E4C43C7B-0502-4CFA-8F44-0112E994057B}" presName="node" presStyleLbl="node1" presStyleIdx="0" presStyleCnt="2">
        <dgm:presLayoutVars>
          <dgm:bulletEnabled val="1"/>
        </dgm:presLayoutVars>
      </dgm:prSet>
      <dgm:spPr/>
    </dgm:pt>
    <dgm:pt modelId="{95F821CC-884E-44AD-A89C-1F5A95454808}" type="pres">
      <dgm:prSet presAssocID="{E4C43C7B-0502-4CFA-8F44-0112E994057B}" presName="spNode" presStyleCnt="0"/>
      <dgm:spPr/>
    </dgm:pt>
    <dgm:pt modelId="{A068E245-C07C-4A17-B5C9-15E98A6D4FA8}" type="pres">
      <dgm:prSet presAssocID="{BDC95E3E-0152-4DE6-9507-7DE51184D86E}" presName="sibTrans" presStyleLbl="sibTrans1D1" presStyleIdx="0" presStyleCnt="2"/>
      <dgm:spPr/>
    </dgm:pt>
    <dgm:pt modelId="{3672166C-162A-4DA1-8CD6-064304907500}" type="pres">
      <dgm:prSet presAssocID="{44BB34F7-E4F0-4968-ADE8-40431E6E4424}" presName="node" presStyleLbl="node1" presStyleIdx="1" presStyleCnt="2">
        <dgm:presLayoutVars>
          <dgm:bulletEnabled val="1"/>
        </dgm:presLayoutVars>
      </dgm:prSet>
      <dgm:spPr/>
    </dgm:pt>
    <dgm:pt modelId="{6E0DBF50-3774-4595-B56C-B5AF68B280EF}" type="pres">
      <dgm:prSet presAssocID="{44BB34F7-E4F0-4968-ADE8-40431E6E4424}" presName="spNode" presStyleCnt="0"/>
      <dgm:spPr/>
    </dgm:pt>
    <dgm:pt modelId="{B49BF161-1C40-4829-B280-91B5A67C37D3}" type="pres">
      <dgm:prSet presAssocID="{ADE8F4C1-873C-43E5-8531-5AEEED2C3827}" presName="sibTrans" presStyleLbl="sibTrans1D1" presStyleIdx="1" presStyleCnt="2"/>
      <dgm:spPr/>
    </dgm:pt>
  </dgm:ptLst>
  <dgm:cxnLst>
    <dgm:cxn modelId="{9BFBB905-CFBA-45A9-9F94-1F3816408F3C}" type="presOf" srcId="{46909F77-2252-45D0-89D6-07E1661C0C7A}" destId="{99B03B21-1ADE-4B7B-B275-DB2ED9CEF1A1}" srcOrd="0" destOrd="0" presId="urn:microsoft.com/office/officeart/2005/8/layout/cycle6"/>
    <dgm:cxn modelId="{46424C41-2AFA-4C59-8077-38C947EE779B}" type="presOf" srcId="{44BB34F7-E4F0-4968-ADE8-40431E6E4424}" destId="{3672166C-162A-4DA1-8CD6-064304907500}" srcOrd="0" destOrd="0" presId="urn:microsoft.com/office/officeart/2005/8/layout/cycle6"/>
    <dgm:cxn modelId="{B2F5FF95-645A-499F-814F-ED344673397F}" type="presOf" srcId="{E4C43C7B-0502-4CFA-8F44-0112E994057B}" destId="{14684E7B-C9C7-4A48-98A8-E0328ED398D9}" srcOrd="0" destOrd="0" presId="urn:microsoft.com/office/officeart/2005/8/layout/cycle6"/>
    <dgm:cxn modelId="{55257E97-20AD-4AA1-9C3F-3636EDCDE2AD}" srcId="{46909F77-2252-45D0-89D6-07E1661C0C7A}" destId="{E4C43C7B-0502-4CFA-8F44-0112E994057B}" srcOrd="0" destOrd="0" parTransId="{2FA00E98-8061-4411-9FA0-2F832A021ACC}" sibTransId="{BDC95E3E-0152-4DE6-9507-7DE51184D86E}"/>
    <dgm:cxn modelId="{CF9A909D-8172-4A4D-9A94-C267D2EDAECF}" type="presOf" srcId="{ADE8F4C1-873C-43E5-8531-5AEEED2C3827}" destId="{B49BF161-1C40-4829-B280-91B5A67C37D3}" srcOrd="0" destOrd="0" presId="urn:microsoft.com/office/officeart/2005/8/layout/cycle6"/>
    <dgm:cxn modelId="{B55DE7A9-0D5A-4DF7-B5FA-26E104926F3D}" srcId="{46909F77-2252-45D0-89D6-07E1661C0C7A}" destId="{44BB34F7-E4F0-4968-ADE8-40431E6E4424}" srcOrd="1" destOrd="0" parTransId="{C109593E-804A-44BB-988E-35B4A2C3B6A0}" sibTransId="{ADE8F4C1-873C-43E5-8531-5AEEED2C3827}"/>
    <dgm:cxn modelId="{9B03B1CB-C19D-492C-9D12-3F87BCB5A80B}" type="presOf" srcId="{BDC95E3E-0152-4DE6-9507-7DE51184D86E}" destId="{A068E245-C07C-4A17-B5C9-15E98A6D4FA8}" srcOrd="0" destOrd="0" presId="urn:microsoft.com/office/officeart/2005/8/layout/cycle6"/>
    <dgm:cxn modelId="{5CD52DE9-6D65-4D93-845D-1E38A1B516AE}" type="presParOf" srcId="{99B03B21-1ADE-4B7B-B275-DB2ED9CEF1A1}" destId="{14684E7B-C9C7-4A48-98A8-E0328ED398D9}" srcOrd="0" destOrd="0" presId="urn:microsoft.com/office/officeart/2005/8/layout/cycle6"/>
    <dgm:cxn modelId="{AAAC9729-BA62-483A-A175-3A6DC569BC9A}" type="presParOf" srcId="{99B03B21-1ADE-4B7B-B275-DB2ED9CEF1A1}" destId="{95F821CC-884E-44AD-A89C-1F5A95454808}" srcOrd="1" destOrd="0" presId="urn:microsoft.com/office/officeart/2005/8/layout/cycle6"/>
    <dgm:cxn modelId="{02EB1BB5-26D4-471C-A0D9-7206BD228824}" type="presParOf" srcId="{99B03B21-1ADE-4B7B-B275-DB2ED9CEF1A1}" destId="{A068E245-C07C-4A17-B5C9-15E98A6D4FA8}" srcOrd="2" destOrd="0" presId="urn:microsoft.com/office/officeart/2005/8/layout/cycle6"/>
    <dgm:cxn modelId="{8058BEAD-DCC0-4AF5-93D4-DDA460ADB52F}" type="presParOf" srcId="{99B03B21-1ADE-4B7B-B275-DB2ED9CEF1A1}" destId="{3672166C-162A-4DA1-8CD6-064304907500}" srcOrd="3" destOrd="0" presId="urn:microsoft.com/office/officeart/2005/8/layout/cycle6"/>
    <dgm:cxn modelId="{358248A7-3B40-4D3E-95DF-24D7AB617077}" type="presParOf" srcId="{99B03B21-1ADE-4B7B-B275-DB2ED9CEF1A1}" destId="{6E0DBF50-3774-4595-B56C-B5AF68B280EF}" srcOrd="4" destOrd="0" presId="urn:microsoft.com/office/officeart/2005/8/layout/cycle6"/>
    <dgm:cxn modelId="{AF2CA7F7-7D88-45E8-A9DB-72F4A6F49978}" type="presParOf" srcId="{99B03B21-1ADE-4B7B-B275-DB2ED9CEF1A1}" destId="{B49BF161-1C40-4829-B280-91B5A67C37D3}" srcOrd="5"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2AE445FC-2656-4E3B-92DB-8CD3E9F8C245}" type="doc">
      <dgm:prSet loTypeId="urn:microsoft.com/office/officeart/2005/8/layout/process4" loCatId="process" qsTypeId="urn:microsoft.com/office/officeart/2005/8/quickstyle/simple4" qsCatId="simple" csTypeId="urn:microsoft.com/office/officeart/2005/8/colors/colorful2" csCatId="colorful"/>
      <dgm:spPr/>
      <dgm:t>
        <a:bodyPr/>
        <a:lstStyle/>
        <a:p>
          <a:endParaRPr lang="en-US"/>
        </a:p>
      </dgm:t>
    </dgm:pt>
    <dgm:pt modelId="{0CE0EA04-876A-4A14-A23F-3236447BEB31}">
      <dgm:prSet/>
      <dgm:spPr/>
      <dgm:t>
        <a:bodyPr/>
        <a:lstStyle/>
        <a:p>
          <a:r>
            <a:rPr lang="en-GB"/>
            <a:t>I have investigated the support and care options available as you near death, plus various places you can go to get the best care. I have investigated why it is increasingly harder to receive the best care due to a lack of carers.</a:t>
          </a:r>
          <a:endParaRPr lang="en-US"/>
        </a:p>
      </dgm:t>
    </dgm:pt>
    <dgm:pt modelId="{1E19FD4E-E882-420E-8C37-4C38619CD1DE}" type="parTrans" cxnId="{4F6A349C-4806-452E-8F40-543F4146FF4C}">
      <dgm:prSet/>
      <dgm:spPr/>
      <dgm:t>
        <a:bodyPr/>
        <a:lstStyle/>
        <a:p>
          <a:endParaRPr lang="en-US"/>
        </a:p>
      </dgm:t>
    </dgm:pt>
    <dgm:pt modelId="{62D444BA-C5D5-4B80-AC1D-0399434072F5}" type="sibTrans" cxnId="{4F6A349C-4806-452E-8F40-543F4146FF4C}">
      <dgm:prSet/>
      <dgm:spPr/>
      <dgm:t>
        <a:bodyPr/>
        <a:lstStyle/>
        <a:p>
          <a:endParaRPr lang="en-US"/>
        </a:p>
      </dgm:t>
    </dgm:pt>
    <dgm:pt modelId="{DED3EEBF-2E36-4CF1-9555-42336F87448D}">
      <dgm:prSet/>
      <dgm:spPr/>
      <dgm:t>
        <a:bodyPr/>
        <a:lstStyle/>
        <a:p>
          <a:r>
            <a:rPr lang="en-GB"/>
            <a:t>I defined euthanasia and discussed arguments for and against it. I have looked at the plausibility of several social theories of ageing. I researched the laws and policies that apply to those who are reaching the end of their lives, as well as living wills and DNR. </a:t>
          </a:r>
          <a:endParaRPr lang="en-US"/>
        </a:p>
      </dgm:t>
    </dgm:pt>
    <dgm:pt modelId="{62441C48-7985-4760-B062-8F2883595D23}" type="parTrans" cxnId="{E636DB83-CB4C-41FC-9777-B740923487B6}">
      <dgm:prSet/>
      <dgm:spPr/>
      <dgm:t>
        <a:bodyPr/>
        <a:lstStyle/>
        <a:p>
          <a:endParaRPr lang="en-US"/>
        </a:p>
      </dgm:t>
    </dgm:pt>
    <dgm:pt modelId="{741FD9A9-EE26-4109-88F8-21EB9C4BE7AC}" type="sibTrans" cxnId="{E636DB83-CB4C-41FC-9777-B740923487B6}">
      <dgm:prSet/>
      <dgm:spPr/>
      <dgm:t>
        <a:bodyPr/>
        <a:lstStyle/>
        <a:p>
          <a:endParaRPr lang="en-US"/>
        </a:p>
      </dgm:t>
    </dgm:pt>
    <dgm:pt modelId="{4E19ADF6-3F06-42A1-A092-92D3BDACCA8B}" type="pres">
      <dgm:prSet presAssocID="{2AE445FC-2656-4E3B-92DB-8CD3E9F8C245}" presName="Name0" presStyleCnt="0">
        <dgm:presLayoutVars>
          <dgm:dir/>
          <dgm:animLvl val="lvl"/>
          <dgm:resizeHandles val="exact"/>
        </dgm:presLayoutVars>
      </dgm:prSet>
      <dgm:spPr/>
    </dgm:pt>
    <dgm:pt modelId="{0954EEDA-353C-411D-BA52-07C533BA6F71}" type="pres">
      <dgm:prSet presAssocID="{DED3EEBF-2E36-4CF1-9555-42336F87448D}" presName="boxAndChildren" presStyleCnt="0"/>
      <dgm:spPr/>
    </dgm:pt>
    <dgm:pt modelId="{5CC357B4-A8CE-4E46-9820-74AA000C3E32}" type="pres">
      <dgm:prSet presAssocID="{DED3EEBF-2E36-4CF1-9555-42336F87448D}" presName="parentTextBox" presStyleLbl="node1" presStyleIdx="0" presStyleCnt="2"/>
      <dgm:spPr/>
    </dgm:pt>
    <dgm:pt modelId="{5B412DA4-7CDA-4E5A-9248-26D80282453D}" type="pres">
      <dgm:prSet presAssocID="{62D444BA-C5D5-4B80-AC1D-0399434072F5}" presName="sp" presStyleCnt="0"/>
      <dgm:spPr/>
    </dgm:pt>
    <dgm:pt modelId="{A7D47CF0-2C20-468E-9840-21E7DA80DE1C}" type="pres">
      <dgm:prSet presAssocID="{0CE0EA04-876A-4A14-A23F-3236447BEB31}" presName="arrowAndChildren" presStyleCnt="0"/>
      <dgm:spPr/>
    </dgm:pt>
    <dgm:pt modelId="{DD9FAF32-07F9-452C-B025-B638638A3417}" type="pres">
      <dgm:prSet presAssocID="{0CE0EA04-876A-4A14-A23F-3236447BEB31}" presName="parentTextArrow" presStyleLbl="node1" presStyleIdx="1" presStyleCnt="2"/>
      <dgm:spPr/>
    </dgm:pt>
  </dgm:ptLst>
  <dgm:cxnLst>
    <dgm:cxn modelId="{4EB8296D-3E9B-4BC4-8E1A-449F8FF24095}" type="presOf" srcId="{DED3EEBF-2E36-4CF1-9555-42336F87448D}" destId="{5CC357B4-A8CE-4E46-9820-74AA000C3E32}" srcOrd="0" destOrd="0" presId="urn:microsoft.com/office/officeart/2005/8/layout/process4"/>
    <dgm:cxn modelId="{E636DB83-CB4C-41FC-9777-B740923487B6}" srcId="{2AE445FC-2656-4E3B-92DB-8CD3E9F8C245}" destId="{DED3EEBF-2E36-4CF1-9555-42336F87448D}" srcOrd="1" destOrd="0" parTransId="{62441C48-7985-4760-B062-8F2883595D23}" sibTransId="{741FD9A9-EE26-4109-88F8-21EB9C4BE7AC}"/>
    <dgm:cxn modelId="{E6A60193-EF5E-4C30-97F2-C59EF68BDEB8}" type="presOf" srcId="{0CE0EA04-876A-4A14-A23F-3236447BEB31}" destId="{DD9FAF32-07F9-452C-B025-B638638A3417}" srcOrd="0" destOrd="0" presId="urn:microsoft.com/office/officeart/2005/8/layout/process4"/>
    <dgm:cxn modelId="{4F6A349C-4806-452E-8F40-543F4146FF4C}" srcId="{2AE445FC-2656-4E3B-92DB-8CD3E9F8C245}" destId="{0CE0EA04-876A-4A14-A23F-3236447BEB31}" srcOrd="0" destOrd="0" parTransId="{1E19FD4E-E882-420E-8C37-4C38619CD1DE}" sibTransId="{62D444BA-C5D5-4B80-AC1D-0399434072F5}"/>
    <dgm:cxn modelId="{9793F6CF-A7EF-4FBB-B39D-9B8553719131}" type="presOf" srcId="{2AE445FC-2656-4E3B-92DB-8CD3E9F8C245}" destId="{4E19ADF6-3F06-42A1-A092-92D3BDACCA8B}" srcOrd="0" destOrd="0" presId="urn:microsoft.com/office/officeart/2005/8/layout/process4"/>
    <dgm:cxn modelId="{DC3156CF-1063-44C9-ACD4-C8F947BB29CB}" type="presParOf" srcId="{4E19ADF6-3F06-42A1-A092-92D3BDACCA8B}" destId="{0954EEDA-353C-411D-BA52-07C533BA6F71}" srcOrd="0" destOrd="0" presId="urn:microsoft.com/office/officeart/2005/8/layout/process4"/>
    <dgm:cxn modelId="{89D15644-44DC-4FB1-A51D-AECFC5491F12}" type="presParOf" srcId="{0954EEDA-353C-411D-BA52-07C533BA6F71}" destId="{5CC357B4-A8CE-4E46-9820-74AA000C3E32}" srcOrd="0" destOrd="0" presId="urn:microsoft.com/office/officeart/2005/8/layout/process4"/>
    <dgm:cxn modelId="{EEEBA578-E8A7-4225-AF46-25933771C4CD}" type="presParOf" srcId="{4E19ADF6-3F06-42A1-A092-92D3BDACCA8B}" destId="{5B412DA4-7CDA-4E5A-9248-26D80282453D}" srcOrd="1" destOrd="0" presId="urn:microsoft.com/office/officeart/2005/8/layout/process4"/>
    <dgm:cxn modelId="{B8D21724-C0B0-456B-9EE4-1B36A5943BA6}" type="presParOf" srcId="{4E19ADF6-3F06-42A1-A092-92D3BDACCA8B}" destId="{A7D47CF0-2C20-468E-9840-21E7DA80DE1C}" srcOrd="2" destOrd="0" presId="urn:microsoft.com/office/officeart/2005/8/layout/process4"/>
    <dgm:cxn modelId="{F2F2883C-129C-4BD9-9D1B-6E906FDC7A04}" type="presParOf" srcId="{A7D47CF0-2C20-468E-9840-21E7DA80DE1C}" destId="{DD9FAF32-07F9-452C-B025-B638638A3417}"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412FC7-5CBB-4605-8339-6834952FDE9C}">
      <dsp:nvSpPr>
        <dsp:cNvPr id="0" name=""/>
        <dsp:cNvSpPr/>
      </dsp:nvSpPr>
      <dsp:spPr>
        <a:xfrm>
          <a:off x="0" y="206160"/>
          <a:ext cx="8987404" cy="1587690"/>
        </a:xfrm>
        <a:prstGeom prst="roundRect">
          <a:avLst/>
        </a:prstGeom>
        <a:gradFill rotWithShape="0">
          <a:gsLst>
            <a:gs pos="0">
              <a:schemeClr val="accent5">
                <a:hueOff val="0"/>
                <a:satOff val="0"/>
                <a:lumOff val="0"/>
                <a:alphaOff val="0"/>
                <a:tint val="96000"/>
                <a:lumMod val="104000"/>
              </a:schemeClr>
            </a:gs>
            <a:gs pos="100000">
              <a:schemeClr val="accent5">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Individuals are nearing the end of their lives when they are most likely to pass away in the next year. This comprises those whose passing is impending and those whose conditions indicate they will pass away within the next 12 months.</a:t>
          </a:r>
          <a:endParaRPr lang="en-US" sz="2300" kern="1200" dirty="0"/>
        </a:p>
      </dsp:txBody>
      <dsp:txXfrm>
        <a:off x="77505" y="283665"/>
        <a:ext cx="8832394" cy="1432680"/>
      </dsp:txXfrm>
    </dsp:sp>
    <dsp:sp modelId="{53FE684B-204A-4AB9-BE6B-12C4F1F090B9}">
      <dsp:nvSpPr>
        <dsp:cNvPr id="0" name=""/>
        <dsp:cNvSpPr/>
      </dsp:nvSpPr>
      <dsp:spPr>
        <a:xfrm>
          <a:off x="0" y="1860090"/>
          <a:ext cx="8987404" cy="1587690"/>
        </a:xfrm>
        <a:prstGeom prst="roundRect">
          <a:avLst/>
        </a:prstGeom>
        <a:gradFill rotWithShape="0">
          <a:gsLst>
            <a:gs pos="0">
              <a:schemeClr val="accent5">
                <a:hueOff val="4808133"/>
                <a:satOff val="-9764"/>
                <a:lumOff val="6275"/>
                <a:alphaOff val="0"/>
                <a:tint val="96000"/>
                <a:lumMod val="104000"/>
              </a:schemeClr>
            </a:gs>
            <a:gs pos="100000">
              <a:schemeClr val="accent5">
                <a:hueOff val="4808133"/>
                <a:satOff val="-9764"/>
                <a:lumOff val="6275"/>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rtl="0">
            <a:lnSpc>
              <a:spcPct val="90000"/>
            </a:lnSpc>
            <a:spcBef>
              <a:spcPct val="0"/>
            </a:spcBef>
            <a:spcAft>
              <a:spcPct val="35000"/>
            </a:spcAft>
            <a:buNone/>
          </a:pPr>
          <a:r>
            <a:rPr lang="en-GB" sz="2300" kern="1200" dirty="0"/>
            <a:t>The quality of life for the dying individual and those closest to them is improved by providing effective end-of-life care.</a:t>
          </a:r>
          <a:r>
            <a:rPr lang="en-GB" sz="2300" kern="1200" dirty="0">
              <a:latin typeface="Century Gothic" panose="020B0502020202020204"/>
            </a:rPr>
            <a:t> </a:t>
          </a:r>
          <a:endParaRPr lang="en-US" sz="2300" kern="1200"/>
        </a:p>
      </dsp:txBody>
      <dsp:txXfrm>
        <a:off x="77505" y="1937595"/>
        <a:ext cx="8832394" cy="14326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19D3C7-0079-4E7D-B17A-F875164EBBC9}">
      <dsp:nvSpPr>
        <dsp:cNvPr id="0" name=""/>
        <dsp:cNvSpPr/>
      </dsp:nvSpPr>
      <dsp:spPr>
        <a:xfrm>
          <a:off x="0" y="20274"/>
          <a:ext cx="6832212" cy="791505"/>
        </a:xfrm>
        <a:prstGeom prst="round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rtl="0">
            <a:lnSpc>
              <a:spcPct val="90000"/>
            </a:lnSpc>
            <a:spcBef>
              <a:spcPct val="0"/>
            </a:spcBef>
            <a:spcAft>
              <a:spcPct val="35000"/>
            </a:spcAft>
            <a:buNone/>
          </a:pPr>
          <a:r>
            <a:rPr lang="en-GB" sz="3300" kern="1200" dirty="0">
              <a:latin typeface="Century Gothic" panose="020B0502020202020204"/>
            </a:rPr>
            <a:t> Care homes</a:t>
          </a:r>
          <a:endParaRPr lang="en-GB" sz="3300" kern="1200" dirty="0"/>
        </a:p>
      </dsp:txBody>
      <dsp:txXfrm>
        <a:off x="38638" y="58912"/>
        <a:ext cx="6754936" cy="714229"/>
      </dsp:txXfrm>
    </dsp:sp>
    <dsp:sp modelId="{ECDC0F82-293A-4C27-BDDF-C0F467334F32}">
      <dsp:nvSpPr>
        <dsp:cNvPr id="0" name=""/>
        <dsp:cNvSpPr/>
      </dsp:nvSpPr>
      <dsp:spPr>
        <a:xfrm>
          <a:off x="0" y="906819"/>
          <a:ext cx="6832212" cy="791505"/>
        </a:xfrm>
        <a:prstGeom prst="roundRect">
          <a:avLst/>
        </a:prstGeom>
        <a:gradFill rotWithShape="0">
          <a:gsLst>
            <a:gs pos="0">
              <a:schemeClr val="accent2">
                <a:hueOff val="90633"/>
                <a:satOff val="-9599"/>
                <a:lumOff val="-235"/>
                <a:alphaOff val="0"/>
                <a:tint val="96000"/>
                <a:lumMod val="104000"/>
              </a:schemeClr>
            </a:gs>
            <a:gs pos="100000">
              <a:schemeClr val="accent2">
                <a:hueOff val="90633"/>
                <a:satOff val="-9599"/>
                <a:lumOff val="-235"/>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rtl="0">
            <a:lnSpc>
              <a:spcPct val="90000"/>
            </a:lnSpc>
            <a:spcBef>
              <a:spcPct val="0"/>
            </a:spcBef>
            <a:spcAft>
              <a:spcPct val="35000"/>
            </a:spcAft>
            <a:buNone/>
          </a:pPr>
          <a:r>
            <a:rPr lang="en-GB" sz="3300" kern="1200" dirty="0">
              <a:latin typeface="Century Gothic" panose="020B0502020202020204"/>
            </a:rPr>
            <a:t>Residential Nursing Care</a:t>
          </a:r>
        </a:p>
      </dsp:txBody>
      <dsp:txXfrm>
        <a:off x="38638" y="945457"/>
        <a:ext cx="6754936" cy="714229"/>
      </dsp:txXfrm>
    </dsp:sp>
    <dsp:sp modelId="{97363556-D0BB-406E-A407-DCB77CF086EB}">
      <dsp:nvSpPr>
        <dsp:cNvPr id="0" name=""/>
        <dsp:cNvSpPr/>
      </dsp:nvSpPr>
      <dsp:spPr>
        <a:xfrm>
          <a:off x="0" y="1793364"/>
          <a:ext cx="6832212" cy="791505"/>
        </a:xfrm>
        <a:prstGeom prst="roundRect">
          <a:avLst/>
        </a:prstGeom>
        <a:gradFill rotWithShape="0">
          <a:gsLst>
            <a:gs pos="0">
              <a:schemeClr val="accent2">
                <a:hueOff val="181266"/>
                <a:satOff val="-19197"/>
                <a:lumOff val="-470"/>
                <a:alphaOff val="0"/>
                <a:tint val="96000"/>
                <a:lumMod val="104000"/>
              </a:schemeClr>
            </a:gs>
            <a:gs pos="100000">
              <a:schemeClr val="accent2">
                <a:hueOff val="181266"/>
                <a:satOff val="-19197"/>
                <a:lumOff val="-47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rtl="0">
            <a:lnSpc>
              <a:spcPct val="90000"/>
            </a:lnSpc>
            <a:spcBef>
              <a:spcPct val="0"/>
            </a:spcBef>
            <a:spcAft>
              <a:spcPct val="35000"/>
            </a:spcAft>
            <a:buNone/>
          </a:pPr>
          <a:r>
            <a:rPr lang="en-GB" sz="3300" kern="1200" dirty="0">
              <a:latin typeface="Century Gothic" panose="020B0502020202020204"/>
            </a:rPr>
            <a:t>Hospital Care</a:t>
          </a:r>
        </a:p>
      </dsp:txBody>
      <dsp:txXfrm>
        <a:off x="38638" y="1832002"/>
        <a:ext cx="6754936" cy="714229"/>
      </dsp:txXfrm>
    </dsp:sp>
    <dsp:sp modelId="{B3AB2F25-70C4-4682-BBC0-3BFF594EAB9C}">
      <dsp:nvSpPr>
        <dsp:cNvPr id="0" name=""/>
        <dsp:cNvSpPr/>
      </dsp:nvSpPr>
      <dsp:spPr>
        <a:xfrm>
          <a:off x="0" y="2679909"/>
          <a:ext cx="6832212" cy="791505"/>
        </a:xfrm>
        <a:prstGeom prst="roundRect">
          <a:avLst/>
        </a:prstGeom>
        <a:gradFill rotWithShape="0">
          <a:gsLst>
            <a:gs pos="0">
              <a:schemeClr val="accent2">
                <a:hueOff val="271899"/>
                <a:satOff val="-28796"/>
                <a:lumOff val="-706"/>
                <a:alphaOff val="0"/>
                <a:tint val="96000"/>
                <a:lumMod val="104000"/>
              </a:schemeClr>
            </a:gs>
            <a:gs pos="100000">
              <a:schemeClr val="accent2">
                <a:hueOff val="271899"/>
                <a:satOff val="-28796"/>
                <a:lumOff val="-706"/>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rtl="0">
            <a:lnSpc>
              <a:spcPct val="90000"/>
            </a:lnSpc>
            <a:spcBef>
              <a:spcPct val="0"/>
            </a:spcBef>
            <a:spcAft>
              <a:spcPct val="35000"/>
            </a:spcAft>
            <a:buNone/>
          </a:pPr>
          <a:r>
            <a:rPr lang="en-GB" sz="3300" kern="1200" dirty="0">
              <a:latin typeface="Century Gothic" panose="020B0502020202020204"/>
            </a:rPr>
            <a:t>Domicilary Care</a:t>
          </a:r>
          <a:endParaRPr lang="en-GB" sz="3300" kern="1200" dirty="0"/>
        </a:p>
      </dsp:txBody>
      <dsp:txXfrm>
        <a:off x="38638" y="2718547"/>
        <a:ext cx="6754936" cy="714229"/>
      </dsp:txXfrm>
    </dsp:sp>
    <dsp:sp modelId="{28A64DA8-F99A-461C-925C-352587CAD837}">
      <dsp:nvSpPr>
        <dsp:cNvPr id="0" name=""/>
        <dsp:cNvSpPr/>
      </dsp:nvSpPr>
      <dsp:spPr>
        <a:xfrm>
          <a:off x="0" y="3566454"/>
          <a:ext cx="6832212" cy="791505"/>
        </a:xfrm>
        <a:prstGeom prst="roundRect">
          <a:avLst/>
        </a:prstGeom>
        <a:gradFill rotWithShape="0">
          <a:gsLst>
            <a:gs pos="0">
              <a:schemeClr val="accent2">
                <a:hueOff val="362532"/>
                <a:satOff val="-38394"/>
                <a:lumOff val="-941"/>
                <a:alphaOff val="0"/>
                <a:tint val="96000"/>
                <a:lumMod val="104000"/>
              </a:schemeClr>
            </a:gs>
            <a:gs pos="100000">
              <a:schemeClr val="accent2">
                <a:hueOff val="362532"/>
                <a:satOff val="-38394"/>
                <a:lumOff val="-941"/>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rtl="0">
            <a:lnSpc>
              <a:spcPct val="90000"/>
            </a:lnSpc>
            <a:spcBef>
              <a:spcPct val="0"/>
            </a:spcBef>
            <a:spcAft>
              <a:spcPct val="35000"/>
            </a:spcAft>
            <a:buNone/>
          </a:pPr>
          <a:r>
            <a:rPr lang="en-GB" sz="3300" kern="1200" dirty="0">
              <a:latin typeface="Century Gothic" panose="020B0502020202020204"/>
            </a:rPr>
            <a:t>Assisted or supported living</a:t>
          </a:r>
          <a:endParaRPr lang="en-GB" sz="3300" kern="1200" dirty="0"/>
        </a:p>
      </dsp:txBody>
      <dsp:txXfrm>
        <a:off x="38638" y="3605092"/>
        <a:ext cx="6754936" cy="714229"/>
      </dsp:txXfrm>
    </dsp:sp>
    <dsp:sp modelId="{B908DE3D-18BF-4AFF-A8C6-103C61D5BF1B}">
      <dsp:nvSpPr>
        <dsp:cNvPr id="0" name=""/>
        <dsp:cNvSpPr/>
      </dsp:nvSpPr>
      <dsp:spPr>
        <a:xfrm>
          <a:off x="0" y="4452999"/>
          <a:ext cx="6832212" cy="791505"/>
        </a:xfrm>
        <a:prstGeom prst="roundRect">
          <a:avLst/>
        </a:prstGeom>
        <a:gradFill rotWithShape="0">
          <a:gsLst>
            <a:gs pos="0">
              <a:schemeClr val="accent2">
                <a:hueOff val="453165"/>
                <a:satOff val="-47993"/>
                <a:lumOff val="-1176"/>
                <a:alphaOff val="0"/>
                <a:tint val="96000"/>
                <a:lumMod val="104000"/>
              </a:schemeClr>
            </a:gs>
            <a:gs pos="100000">
              <a:schemeClr val="accent2">
                <a:hueOff val="453165"/>
                <a:satOff val="-47993"/>
                <a:lumOff val="-1176"/>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dirty="0">
              <a:latin typeface="Century Gothic" panose="020B0502020202020204"/>
            </a:rPr>
            <a:t>Hospice</a:t>
          </a:r>
        </a:p>
      </dsp:txBody>
      <dsp:txXfrm>
        <a:off x="38638" y="4491637"/>
        <a:ext cx="6754936" cy="71422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601757-30D7-46E0-BA74-13F5676BA834}">
      <dsp:nvSpPr>
        <dsp:cNvPr id="0" name=""/>
        <dsp:cNvSpPr/>
      </dsp:nvSpPr>
      <dsp:spPr>
        <a:xfrm>
          <a:off x="0" y="2185"/>
          <a:ext cx="6832212" cy="110745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B63101-6BA3-4F9F-9DB8-3D5D6756CD9D}">
      <dsp:nvSpPr>
        <dsp:cNvPr id="0" name=""/>
        <dsp:cNvSpPr/>
      </dsp:nvSpPr>
      <dsp:spPr>
        <a:xfrm>
          <a:off x="335004" y="251362"/>
          <a:ext cx="609099" cy="60909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FF1F4CD-1CE9-4FDB-BC77-83398EA1D439}">
      <dsp:nvSpPr>
        <dsp:cNvPr id="0" name=""/>
        <dsp:cNvSpPr/>
      </dsp:nvSpPr>
      <dsp:spPr>
        <a:xfrm>
          <a:off x="1279109" y="2185"/>
          <a:ext cx="5553102" cy="11074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206" tIns="117206" rIns="117206" bIns="117206" numCol="1" spcCol="1270" anchor="ctr" anchorCtr="0">
          <a:noAutofit/>
        </a:bodyPr>
        <a:lstStyle/>
        <a:p>
          <a:pPr marL="0" lvl="0" indent="0" algn="l" defTabSz="666750">
            <a:lnSpc>
              <a:spcPct val="90000"/>
            </a:lnSpc>
            <a:spcBef>
              <a:spcPct val="0"/>
            </a:spcBef>
            <a:spcAft>
              <a:spcPct val="35000"/>
            </a:spcAft>
            <a:buNone/>
          </a:pPr>
          <a:r>
            <a:rPr lang="en-GB" sz="1500" kern="1200"/>
            <a:t>Hospices offer care to patients from the moment their condition is declared terminal until their death, whatever lengthy that may be. </a:t>
          </a:r>
          <a:endParaRPr lang="en-US" sz="1500" kern="1200"/>
        </a:p>
      </dsp:txBody>
      <dsp:txXfrm>
        <a:off x="1279109" y="2185"/>
        <a:ext cx="5553102" cy="1107454"/>
      </dsp:txXfrm>
    </dsp:sp>
    <dsp:sp modelId="{5B1D87DE-058B-4BD4-851B-7503A7E85446}">
      <dsp:nvSpPr>
        <dsp:cNvPr id="0" name=""/>
        <dsp:cNvSpPr/>
      </dsp:nvSpPr>
      <dsp:spPr>
        <a:xfrm>
          <a:off x="0" y="1386503"/>
          <a:ext cx="6832212" cy="110745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DB9A06-9756-4838-9AE3-FA860E5FBE40}">
      <dsp:nvSpPr>
        <dsp:cNvPr id="0" name=""/>
        <dsp:cNvSpPr/>
      </dsp:nvSpPr>
      <dsp:spPr>
        <a:xfrm>
          <a:off x="335004" y="1635680"/>
          <a:ext cx="609099" cy="60909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0EB42D7-3987-4453-882D-6F52123B9595}">
      <dsp:nvSpPr>
        <dsp:cNvPr id="0" name=""/>
        <dsp:cNvSpPr/>
      </dsp:nvSpPr>
      <dsp:spPr>
        <a:xfrm>
          <a:off x="1279109" y="1386503"/>
          <a:ext cx="5553102" cy="11074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206" tIns="117206" rIns="117206" bIns="117206" numCol="1" spcCol="1270" anchor="ctr" anchorCtr="0">
          <a:noAutofit/>
        </a:bodyPr>
        <a:lstStyle/>
        <a:p>
          <a:pPr marL="0" lvl="0" indent="0" algn="l" defTabSz="666750">
            <a:lnSpc>
              <a:spcPct val="90000"/>
            </a:lnSpc>
            <a:spcBef>
              <a:spcPct val="0"/>
            </a:spcBef>
            <a:spcAft>
              <a:spcPct val="35000"/>
            </a:spcAft>
            <a:buNone/>
          </a:pPr>
          <a:r>
            <a:rPr lang="en-GB" sz="1500" kern="1200"/>
            <a:t>Hospice care places a great importance on the patient's wishes, dignity, and respect. It seeks to take care of the person's physical, mental, emotional, social, practical, spiritual, and family and carer needs.</a:t>
          </a:r>
          <a:endParaRPr lang="en-US" sz="1500" kern="1200"/>
        </a:p>
      </dsp:txBody>
      <dsp:txXfrm>
        <a:off x="1279109" y="1386503"/>
        <a:ext cx="5553102" cy="1107454"/>
      </dsp:txXfrm>
    </dsp:sp>
    <dsp:sp modelId="{662B762C-AD49-4F7D-AA4B-3C2235599DAC}">
      <dsp:nvSpPr>
        <dsp:cNvPr id="0" name=""/>
        <dsp:cNvSpPr/>
      </dsp:nvSpPr>
      <dsp:spPr>
        <a:xfrm>
          <a:off x="0" y="2770821"/>
          <a:ext cx="6832212" cy="1107454"/>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CBB014-C2C3-463B-A4B4-CB811A7478EF}">
      <dsp:nvSpPr>
        <dsp:cNvPr id="0" name=""/>
        <dsp:cNvSpPr/>
      </dsp:nvSpPr>
      <dsp:spPr>
        <a:xfrm>
          <a:off x="335004" y="3019998"/>
          <a:ext cx="609099" cy="60909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A81C501-CDE7-4605-A9BD-416F7DCDC1EA}">
      <dsp:nvSpPr>
        <dsp:cNvPr id="0" name=""/>
        <dsp:cNvSpPr/>
      </dsp:nvSpPr>
      <dsp:spPr>
        <a:xfrm>
          <a:off x="1279109" y="2770821"/>
          <a:ext cx="5553102" cy="11074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206" tIns="117206" rIns="117206" bIns="117206" numCol="1" spcCol="1270" anchor="ctr" anchorCtr="0">
          <a:noAutofit/>
        </a:bodyPr>
        <a:lstStyle/>
        <a:p>
          <a:pPr marL="0" lvl="0" indent="0" algn="l" defTabSz="666750">
            <a:lnSpc>
              <a:spcPct val="90000"/>
            </a:lnSpc>
            <a:spcBef>
              <a:spcPct val="0"/>
            </a:spcBef>
            <a:spcAft>
              <a:spcPct val="35000"/>
            </a:spcAft>
            <a:buNone/>
          </a:pPr>
          <a:r>
            <a:rPr lang="en-GB" sz="1500" kern="1200"/>
            <a:t>"Holistic care" is the term used to describe taking care of all these facets.</a:t>
          </a:r>
          <a:endParaRPr lang="en-US" sz="1500" kern="1200"/>
        </a:p>
      </dsp:txBody>
      <dsp:txXfrm>
        <a:off x="1279109" y="2770821"/>
        <a:ext cx="5553102" cy="1107454"/>
      </dsp:txXfrm>
    </dsp:sp>
    <dsp:sp modelId="{50B39C26-3E6E-4A59-95BB-B13E772CA747}">
      <dsp:nvSpPr>
        <dsp:cNvPr id="0" name=""/>
        <dsp:cNvSpPr/>
      </dsp:nvSpPr>
      <dsp:spPr>
        <a:xfrm>
          <a:off x="0" y="4155139"/>
          <a:ext cx="6832212" cy="1107454"/>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A4C2B7-DEEE-4C20-85D7-1BE1FE70C570}">
      <dsp:nvSpPr>
        <dsp:cNvPr id="0" name=""/>
        <dsp:cNvSpPr/>
      </dsp:nvSpPr>
      <dsp:spPr>
        <a:xfrm>
          <a:off x="335004" y="4404316"/>
          <a:ext cx="609099" cy="60909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3EA8AA7-C8C2-49A7-B10E-467AEC8852DB}">
      <dsp:nvSpPr>
        <dsp:cNvPr id="0" name=""/>
        <dsp:cNvSpPr/>
      </dsp:nvSpPr>
      <dsp:spPr>
        <a:xfrm>
          <a:off x="1279109" y="4155139"/>
          <a:ext cx="5553102" cy="11074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206" tIns="117206" rIns="117206" bIns="117206" numCol="1" spcCol="1270" anchor="ctr" anchorCtr="0">
          <a:noAutofit/>
        </a:bodyPr>
        <a:lstStyle/>
        <a:p>
          <a:pPr marL="0" lvl="0" indent="0" algn="l" defTabSz="666750">
            <a:lnSpc>
              <a:spcPct val="90000"/>
            </a:lnSpc>
            <a:spcBef>
              <a:spcPct val="0"/>
            </a:spcBef>
            <a:spcAft>
              <a:spcPct val="35000"/>
            </a:spcAft>
            <a:buNone/>
          </a:pPr>
          <a:r>
            <a:rPr lang="en-GB" sz="1500" kern="1200"/>
            <a:t>The patient's loved ones are also given care, as well as during the grieving process when the patient passes away.</a:t>
          </a:r>
          <a:endParaRPr lang="en-US" sz="1500" kern="1200"/>
        </a:p>
      </dsp:txBody>
      <dsp:txXfrm>
        <a:off x="1279109" y="4155139"/>
        <a:ext cx="5553102" cy="110745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447C92-9E41-4545-A9E5-A94B4B6CB07A}">
      <dsp:nvSpPr>
        <dsp:cNvPr id="0" name=""/>
        <dsp:cNvSpPr/>
      </dsp:nvSpPr>
      <dsp:spPr>
        <a:xfrm>
          <a:off x="0" y="78843"/>
          <a:ext cx="8915400" cy="857463"/>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Generally frail and have co-existing conditions</a:t>
          </a:r>
          <a:endParaRPr lang="en-US" sz="2200" kern="1200"/>
        </a:p>
      </dsp:txBody>
      <dsp:txXfrm>
        <a:off x="41858" y="120701"/>
        <a:ext cx="8831684" cy="773747"/>
      </dsp:txXfrm>
    </dsp:sp>
    <dsp:sp modelId="{A38BD567-5E67-44A6-A241-34CD6889579D}">
      <dsp:nvSpPr>
        <dsp:cNvPr id="0" name=""/>
        <dsp:cNvSpPr/>
      </dsp:nvSpPr>
      <dsp:spPr>
        <a:xfrm>
          <a:off x="0" y="999667"/>
          <a:ext cx="8915400" cy="857463"/>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At risk of dying from a crisis in their condition</a:t>
          </a:r>
          <a:endParaRPr lang="en-US" sz="2200" kern="1200"/>
        </a:p>
      </dsp:txBody>
      <dsp:txXfrm>
        <a:off x="41858" y="1041525"/>
        <a:ext cx="8831684" cy="773747"/>
      </dsp:txXfrm>
    </dsp:sp>
    <dsp:sp modelId="{6347A7BE-9624-4C37-8043-7A6AFD2CBAAD}">
      <dsp:nvSpPr>
        <dsp:cNvPr id="0" name=""/>
        <dsp:cNvSpPr/>
      </dsp:nvSpPr>
      <dsp:spPr>
        <a:xfrm>
          <a:off x="0" y="1920491"/>
          <a:ext cx="8915400" cy="857463"/>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Have a life-threatening acute condition caused by a sudden catastrophic event                                                                 </a:t>
          </a:r>
          <a:endParaRPr lang="en-US" sz="2200" kern="1200"/>
        </a:p>
      </dsp:txBody>
      <dsp:txXfrm>
        <a:off x="41858" y="1962349"/>
        <a:ext cx="8831684" cy="773747"/>
      </dsp:txXfrm>
    </dsp:sp>
    <dsp:sp modelId="{EC5E3697-4F76-4FD1-829F-4EDD7BF93F41}">
      <dsp:nvSpPr>
        <dsp:cNvPr id="0" name=""/>
        <dsp:cNvSpPr/>
      </dsp:nvSpPr>
      <dsp:spPr>
        <a:xfrm>
          <a:off x="0" y="2841314"/>
          <a:ext cx="8915400" cy="857463"/>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Have an advanced incurable illness, such as cancer, dementia or motor neurone disease                         </a:t>
          </a:r>
          <a:endParaRPr lang="en-US" sz="2200" kern="1200"/>
        </a:p>
      </dsp:txBody>
      <dsp:txXfrm>
        <a:off x="41858" y="2883172"/>
        <a:ext cx="8831684" cy="77374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C65AA6-B79A-4DB3-A97C-FC00C516131E}">
      <dsp:nvSpPr>
        <dsp:cNvPr id="0" name=""/>
        <dsp:cNvSpPr/>
      </dsp:nvSpPr>
      <dsp:spPr>
        <a:xfrm>
          <a:off x="469679" y="982"/>
          <a:ext cx="3997039" cy="2538120"/>
        </a:xfrm>
        <a:prstGeom prst="roundRect">
          <a:avLst>
            <a:gd name="adj" fmla="val 10000"/>
          </a:avLst>
        </a:prstGeom>
        <a:gradFill rotWithShape="0">
          <a:gsLst>
            <a:gs pos="0">
              <a:schemeClr val="dk2">
                <a:hueOff val="0"/>
                <a:satOff val="0"/>
                <a:lumOff val="0"/>
                <a:alphaOff val="0"/>
                <a:tint val="96000"/>
                <a:lumMod val="104000"/>
              </a:schemeClr>
            </a:gs>
            <a:gs pos="100000">
              <a:schemeClr val="dk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CF0A1EB9-3476-4E33-9AE3-5374D5456F24}">
      <dsp:nvSpPr>
        <dsp:cNvPr id="0" name=""/>
        <dsp:cNvSpPr/>
      </dsp:nvSpPr>
      <dsp:spPr>
        <a:xfrm>
          <a:off x="913795" y="422892"/>
          <a:ext cx="3997039" cy="2538120"/>
        </a:xfrm>
        <a:prstGeom prst="roundRect">
          <a:avLst>
            <a:gd name="adj" fmla="val 10000"/>
          </a:avLst>
        </a:prstGeom>
        <a:solidFill>
          <a:schemeClr val="lt2">
            <a:alpha val="90000"/>
            <a:hueOff val="0"/>
            <a:satOff val="0"/>
            <a:lumOff val="0"/>
            <a:alphaOff val="0"/>
          </a:schemeClr>
        </a:solidFill>
        <a:ln w="9525" cap="rnd" cmpd="sng" algn="ctr">
          <a:solidFill>
            <a:schemeClr val="dk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As you approach old age you will most likely need some professional help to help take care of the person as they are reaching end-of-life. </a:t>
          </a:r>
          <a:endParaRPr lang="en-US" sz="2300" kern="1200"/>
        </a:p>
      </dsp:txBody>
      <dsp:txXfrm>
        <a:off x="988134" y="497231"/>
        <a:ext cx="3848361" cy="2389442"/>
      </dsp:txXfrm>
    </dsp:sp>
    <dsp:sp modelId="{A5DEA365-B9B8-40C4-B0D6-EC76CB097984}">
      <dsp:nvSpPr>
        <dsp:cNvPr id="0" name=""/>
        <dsp:cNvSpPr/>
      </dsp:nvSpPr>
      <dsp:spPr>
        <a:xfrm>
          <a:off x="5354950" y="982"/>
          <a:ext cx="3997039" cy="2538120"/>
        </a:xfrm>
        <a:prstGeom prst="roundRect">
          <a:avLst>
            <a:gd name="adj" fmla="val 10000"/>
          </a:avLst>
        </a:prstGeom>
        <a:gradFill rotWithShape="0">
          <a:gsLst>
            <a:gs pos="0">
              <a:schemeClr val="dk2">
                <a:hueOff val="0"/>
                <a:satOff val="0"/>
                <a:lumOff val="0"/>
                <a:alphaOff val="0"/>
                <a:tint val="96000"/>
                <a:lumMod val="104000"/>
              </a:schemeClr>
            </a:gs>
            <a:gs pos="100000">
              <a:schemeClr val="dk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0184CD56-D973-4325-8B7E-873A1DC25725}">
      <dsp:nvSpPr>
        <dsp:cNvPr id="0" name=""/>
        <dsp:cNvSpPr/>
      </dsp:nvSpPr>
      <dsp:spPr>
        <a:xfrm>
          <a:off x="5799066" y="422892"/>
          <a:ext cx="3997039" cy="2538120"/>
        </a:xfrm>
        <a:prstGeom prst="roundRect">
          <a:avLst>
            <a:gd name="adj" fmla="val 10000"/>
          </a:avLst>
        </a:prstGeom>
        <a:solidFill>
          <a:schemeClr val="lt2">
            <a:alpha val="90000"/>
            <a:hueOff val="0"/>
            <a:satOff val="0"/>
            <a:lumOff val="0"/>
            <a:alphaOff val="0"/>
          </a:schemeClr>
        </a:solidFill>
        <a:ln w="9525" cap="rnd" cmpd="sng" algn="ctr">
          <a:solidFill>
            <a:schemeClr val="dk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The availability of receiving that care is getting more difficult as there is not enough health care workers to provide this service</a:t>
          </a:r>
          <a:endParaRPr lang="en-US" sz="2300" kern="1200"/>
        </a:p>
      </dsp:txBody>
      <dsp:txXfrm>
        <a:off x="5873405" y="497231"/>
        <a:ext cx="3848361" cy="238944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05FEDB-6B47-4946-BBA3-8FC8F3CB98C1}">
      <dsp:nvSpPr>
        <dsp:cNvPr id="0" name=""/>
        <dsp:cNvSpPr/>
      </dsp:nvSpPr>
      <dsp:spPr>
        <a:xfrm>
          <a:off x="0" y="411912"/>
          <a:ext cx="2887252" cy="1833405"/>
        </a:xfrm>
        <a:prstGeom prst="roundRect">
          <a:avLst>
            <a:gd name="adj" fmla="val 1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64D3AD0F-9D44-4ADA-93E3-29B4BAF83099}">
      <dsp:nvSpPr>
        <dsp:cNvPr id="0" name=""/>
        <dsp:cNvSpPr/>
      </dsp:nvSpPr>
      <dsp:spPr>
        <a:xfrm>
          <a:off x="320805" y="716678"/>
          <a:ext cx="2887252" cy="1833405"/>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We require it</a:t>
          </a:r>
          <a:r>
            <a:rPr lang="en-GB" sz="1400" kern="1200" dirty="0"/>
            <a:t> - The "compassion argument" is this. Advocates of assisted suicide contend that letting individuals "die with dignity" is more compassionate than making them live lives filled with pain </a:t>
          </a:r>
          <a:endParaRPr lang="en-US" sz="1400" kern="1200" dirty="0"/>
        </a:p>
      </dsp:txBody>
      <dsp:txXfrm>
        <a:off x="374504" y="770377"/>
        <a:ext cx="2779854" cy="1726007"/>
      </dsp:txXfrm>
    </dsp:sp>
    <dsp:sp modelId="{BC504D13-9EA8-4B0F-B1C5-A055DBF06DDB}">
      <dsp:nvSpPr>
        <dsp:cNvPr id="0" name=""/>
        <dsp:cNvSpPr/>
      </dsp:nvSpPr>
      <dsp:spPr>
        <a:xfrm>
          <a:off x="3528863" y="411912"/>
          <a:ext cx="2887252" cy="1833405"/>
        </a:xfrm>
        <a:prstGeom prst="roundRect">
          <a:avLst>
            <a:gd name="adj" fmla="val 1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69BF946E-3EAC-4EB6-9D74-9CB12B7D33CD}">
      <dsp:nvSpPr>
        <dsp:cNvPr id="0" name=""/>
        <dsp:cNvSpPr/>
      </dsp:nvSpPr>
      <dsp:spPr>
        <a:xfrm>
          <a:off x="3849669" y="716678"/>
          <a:ext cx="2887252" cy="1833405"/>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We desire it</a:t>
          </a:r>
          <a:r>
            <a:rPr lang="en-GB" sz="1400" kern="1200" dirty="0"/>
            <a:t> - It is referred to as "the autonomy argument." Some people think that each patient has the right to decide when to pass away.</a:t>
          </a:r>
          <a:endParaRPr lang="en-US" sz="1400" kern="1200" dirty="0"/>
        </a:p>
      </dsp:txBody>
      <dsp:txXfrm>
        <a:off x="3903368" y="770377"/>
        <a:ext cx="2779854" cy="1726007"/>
      </dsp:txXfrm>
    </dsp:sp>
    <dsp:sp modelId="{E2358E6A-6164-4B7F-A661-14E3CDD1DEAA}">
      <dsp:nvSpPr>
        <dsp:cNvPr id="0" name=""/>
        <dsp:cNvSpPr/>
      </dsp:nvSpPr>
      <dsp:spPr>
        <a:xfrm>
          <a:off x="7057727" y="411912"/>
          <a:ext cx="2887252" cy="1833405"/>
        </a:xfrm>
        <a:prstGeom prst="roundRect">
          <a:avLst>
            <a:gd name="adj" fmla="val 1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B94D71B5-8720-442F-9412-27D99E6AFE18}">
      <dsp:nvSpPr>
        <dsp:cNvPr id="0" name=""/>
        <dsp:cNvSpPr/>
      </dsp:nvSpPr>
      <dsp:spPr>
        <a:xfrm>
          <a:off x="7378533" y="716678"/>
          <a:ext cx="2887252" cy="1833405"/>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We have control over it </a:t>
          </a:r>
          <a:r>
            <a:rPr lang="en-GB" sz="1400" kern="1200" dirty="0"/>
            <a:t>- The "public policy argument" is this. Advocates think that government law can safely regulate assisted suicide. </a:t>
          </a:r>
          <a:endParaRPr lang="en-US" sz="1400" kern="1200" dirty="0"/>
        </a:p>
      </dsp:txBody>
      <dsp:txXfrm>
        <a:off x="7432232" y="770377"/>
        <a:ext cx="2779854" cy="172600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BA7E5F-BCAE-46F7-95C8-4656675C6C2D}">
      <dsp:nvSpPr>
        <dsp:cNvPr id="0" name=""/>
        <dsp:cNvSpPr/>
      </dsp:nvSpPr>
      <dsp:spPr>
        <a:xfrm>
          <a:off x="1887" y="1203310"/>
          <a:ext cx="4024831" cy="2414899"/>
        </a:xfrm>
        <a:prstGeom prst="roundRect">
          <a:avLst>
            <a:gd name="adj" fmla="val 10000"/>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The sanctity of life is less respected in society as a result of euthanasia.</a:t>
          </a:r>
          <a:endParaRPr lang="en-US" sz="2300" kern="1200" dirty="0"/>
        </a:p>
      </dsp:txBody>
      <dsp:txXfrm>
        <a:off x="72617" y="1274040"/>
        <a:ext cx="3883371" cy="2273439"/>
      </dsp:txXfrm>
    </dsp:sp>
    <dsp:sp modelId="{72507EBE-F0D5-4C60-A52E-5EB0326FDF6C}">
      <dsp:nvSpPr>
        <dsp:cNvPr id="0" name=""/>
        <dsp:cNvSpPr/>
      </dsp:nvSpPr>
      <dsp:spPr>
        <a:xfrm>
          <a:off x="4380904" y="1911681"/>
          <a:ext cx="853264" cy="998158"/>
        </a:xfrm>
        <a:prstGeom prst="rightArrow">
          <a:avLst>
            <a:gd name="adj1" fmla="val 60000"/>
            <a:gd name="adj2" fmla="val 50000"/>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4380904" y="2111313"/>
        <a:ext cx="597285" cy="598894"/>
      </dsp:txXfrm>
    </dsp:sp>
    <dsp:sp modelId="{71426082-81B2-41DC-ABB4-254061563430}">
      <dsp:nvSpPr>
        <dsp:cNvPr id="0" name=""/>
        <dsp:cNvSpPr/>
      </dsp:nvSpPr>
      <dsp:spPr>
        <a:xfrm>
          <a:off x="5636651" y="1203310"/>
          <a:ext cx="4024831" cy="2414899"/>
        </a:xfrm>
        <a:prstGeom prst="roundRect">
          <a:avLst>
            <a:gd name="adj" fmla="val 10000"/>
          </a:avLst>
        </a:prstGeom>
        <a:gradFill rotWithShape="0">
          <a:gsLst>
            <a:gs pos="0">
              <a:schemeClr val="accent3">
                <a:hueOff val="0"/>
                <a:satOff val="0"/>
                <a:lumOff val="0"/>
                <a:alphaOff val="0"/>
                <a:tint val="96000"/>
                <a:lumMod val="104000"/>
              </a:schemeClr>
            </a:gs>
            <a:gs pos="100000">
              <a:schemeClr val="accent3">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Embracing euthanasia signifies an understanding that certain lives—those of the sick and disabled—are less valuable than others.</a:t>
          </a:r>
          <a:endParaRPr lang="en-US" sz="2300" kern="1200" dirty="0"/>
        </a:p>
      </dsp:txBody>
      <dsp:txXfrm>
        <a:off x="5707381" y="1274040"/>
        <a:ext cx="3883371" cy="227343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F53D87-FC3E-4B9F-861D-2AF63BA5F16F}">
      <dsp:nvSpPr>
        <dsp:cNvPr id="0" name=""/>
        <dsp:cNvSpPr/>
      </dsp:nvSpPr>
      <dsp:spPr>
        <a:xfrm>
          <a:off x="0" y="71160"/>
          <a:ext cx="8987404" cy="1130219"/>
        </a:xfrm>
        <a:prstGeom prst="roundRect">
          <a:avLst/>
        </a:prstGeom>
        <a:gradFill rotWithShape="0">
          <a:gsLst>
            <a:gs pos="0">
              <a:schemeClr val="accent5">
                <a:hueOff val="0"/>
                <a:satOff val="0"/>
                <a:lumOff val="0"/>
                <a:alphaOff val="0"/>
                <a:tint val="96000"/>
                <a:lumMod val="104000"/>
              </a:schemeClr>
            </a:gs>
            <a:gs pos="100000">
              <a:schemeClr val="accent5">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A slippery slope that leads to involuntary euthanasia and the killing of persons who are deemed undesirable begins with voluntary euthanasia. </a:t>
          </a:r>
          <a:endParaRPr lang="en-US" sz="2100" kern="1200"/>
        </a:p>
      </dsp:txBody>
      <dsp:txXfrm>
        <a:off x="55173" y="126333"/>
        <a:ext cx="8877058" cy="1019873"/>
      </dsp:txXfrm>
    </dsp:sp>
    <dsp:sp modelId="{98D8EC36-BD2E-4EA2-BCA3-A0C7F23FA685}">
      <dsp:nvSpPr>
        <dsp:cNvPr id="0" name=""/>
        <dsp:cNvSpPr/>
      </dsp:nvSpPr>
      <dsp:spPr>
        <a:xfrm>
          <a:off x="0" y="1261860"/>
          <a:ext cx="8987404" cy="1130219"/>
        </a:xfrm>
        <a:prstGeom prst="roundRect">
          <a:avLst/>
        </a:prstGeom>
        <a:gradFill rotWithShape="0">
          <a:gsLst>
            <a:gs pos="0">
              <a:schemeClr val="accent5">
                <a:hueOff val="2404066"/>
                <a:satOff val="-4882"/>
                <a:lumOff val="3137"/>
                <a:alphaOff val="0"/>
                <a:tint val="96000"/>
                <a:lumMod val="104000"/>
              </a:schemeClr>
            </a:gs>
            <a:gs pos="100000">
              <a:schemeClr val="accent5">
                <a:hueOff val="2404066"/>
                <a:satOff val="-4882"/>
                <a:lumOff val="3137"/>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The best interests of a person may not need euthanasia. </a:t>
          </a:r>
          <a:endParaRPr lang="en-US" sz="2100" kern="1200"/>
        </a:p>
      </dsp:txBody>
      <dsp:txXfrm>
        <a:off x="55173" y="1317033"/>
        <a:ext cx="8877058" cy="1019873"/>
      </dsp:txXfrm>
    </dsp:sp>
    <dsp:sp modelId="{076813EB-3271-4E63-8713-BCDF3539A60A}">
      <dsp:nvSpPr>
        <dsp:cNvPr id="0" name=""/>
        <dsp:cNvSpPr/>
      </dsp:nvSpPr>
      <dsp:spPr>
        <a:xfrm>
          <a:off x="0" y="2452560"/>
          <a:ext cx="8987404" cy="1130219"/>
        </a:xfrm>
        <a:prstGeom prst="roundRect">
          <a:avLst/>
        </a:prstGeom>
        <a:gradFill rotWithShape="0">
          <a:gsLst>
            <a:gs pos="0">
              <a:schemeClr val="accent5">
                <a:hueOff val="4808133"/>
                <a:satOff val="-9764"/>
                <a:lumOff val="6275"/>
                <a:alphaOff val="0"/>
                <a:tint val="96000"/>
                <a:lumMod val="104000"/>
              </a:schemeClr>
            </a:gs>
            <a:gs pos="100000">
              <a:schemeClr val="accent5">
                <a:hueOff val="4808133"/>
                <a:satOff val="-9764"/>
                <a:lumOff val="6275"/>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Other people's rights, not simply the patient's, are impacted by euthanasia.</a:t>
          </a:r>
          <a:endParaRPr lang="en-US" sz="2100" kern="1200"/>
        </a:p>
      </dsp:txBody>
      <dsp:txXfrm>
        <a:off x="55173" y="2507733"/>
        <a:ext cx="8877058" cy="101987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61A3C2-41AF-47D7-B927-2139A4CCE89B}">
      <dsp:nvSpPr>
        <dsp:cNvPr id="0" name=""/>
        <dsp:cNvSpPr/>
      </dsp:nvSpPr>
      <dsp:spPr>
        <a:xfrm>
          <a:off x="0" y="237444"/>
          <a:ext cx="6832212" cy="2354625"/>
        </a:xfrm>
        <a:prstGeom prst="round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Euthanasia is illegal throughout the UK and can be prosecuted as murder or manslaughter.</a:t>
          </a:r>
          <a:endParaRPr lang="en-US" sz="2800" kern="1200" dirty="0"/>
        </a:p>
      </dsp:txBody>
      <dsp:txXfrm>
        <a:off x="114943" y="352387"/>
        <a:ext cx="6602326" cy="2124739"/>
      </dsp:txXfrm>
    </dsp:sp>
    <dsp:sp modelId="{D8968BDA-6041-4891-9AC4-7B36012C2E6B}">
      <dsp:nvSpPr>
        <dsp:cNvPr id="0" name=""/>
        <dsp:cNvSpPr/>
      </dsp:nvSpPr>
      <dsp:spPr>
        <a:xfrm>
          <a:off x="0" y="2672709"/>
          <a:ext cx="6832212" cy="2354625"/>
        </a:xfrm>
        <a:prstGeom prst="roundRect">
          <a:avLst/>
        </a:prstGeom>
        <a:gradFill rotWithShape="0">
          <a:gsLst>
            <a:gs pos="0">
              <a:schemeClr val="accent2">
                <a:hueOff val="453165"/>
                <a:satOff val="-47993"/>
                <a:lumOff val="-1176"/>
                <a:alphaOff val="0"/>
                <a:tint val="96000"/>
                <a:lumMod val="104000"/>
              </a:schemeClr>
            </a:gs>
            <a:gs pos="100000">
              <a:schemeClr val="accent2">
                <a:hueOff val="453165"/>
                <a:satOff val="-47993"/>
                <a:lumOff val="-1176"/>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GB" sz="2800" kern="1200" dirty="0"/>
            <a:t>“Assisting or encouraging” another person’s suicide is illegal in England, Wales and Northern Ireland. There is no specific offence of assisting or encouraging suicide in Scotland.</a:t>
          </a:r>
          <a:r>
            <a:rPr lang="en-GB" sz="2800" kern="1200" dirty="0">
              <a:latin typeface="Century Gothic" panose="020B0502020202020204"/>
            </a:rPr>
            <a:t> </a:t>
          </a:r>
          <a:endParaRPr lang="en-US" sz="2800" kern="1200"/>
        </a:p>
      </dsp:txBody>
      <dsp:txXfrm>
        <a:off x="114943" y="2787652"/>
        <a:ext cx="6602326" cy="212473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F55C5F-E488-40FA-82D1-03AFF9604601}">
      <dsp:nvSpPr>
        <dsp:cNvPr id="0" name=""/>
        <dsp:cNvSpPr/>
      </dsp:nvSpPr>
      <dsp:spPr>
        <a:xfrm>
          <a:off x="2633" y="469205"/>
          <a:ext cx="2088869" cy="1253321"/>
        </a:xfrm>
        <a:prstGeom prst="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Disengagement theory</a:t>
          </a:r>
          <a:endParaRPr lang="en-US" sz="1900" kern="1200"/>
        </a:p>
      </dsp:txBody>
      <dsp:txXfrm>
        <a:off x="2633" y="469205"/>
        <a:ext cx="2088869" cy="1253321"/>
      </dsp:txXfrm>
    </dsp:sp>
    <dsp:sp modelId="{C36519F8-A7F3-4182-BBD4-29DD59692E0D}">
      <dsp:nvSpPr>
        <dsp:cNvPr id="0" name=""/>
        <dsp:cNvSpPr/>
      </dsp:nvSpPr>
      <dsp:spPr>
        <a:xfrm>
          <a:off x="2300389" y="469205"/>
          <a:ext cx="2088869" cy="1253321"/>
        </a:xfrm>
        <a:prstGeom prst="rect">
          <a:avLst/>
        </a:prstGeom>
        <a:gradFill rotWithShape="0">
          <a:gsLst>
            <a:gs pos="0">
              <a:schemeClr val="accent3">
                <a:hueOff val="0"/>
                <a:satOff val="0"/>
                <a:lumOff val="0"/>
                <a:alphaOff val="0"/>
                <a:tint val="96000"/>
                <a:lumMod val="104000"/>
              </a:schemeClr>
            </a:gs>
            <a:gs pos="100000">
              <a:schemeClr val="accent3">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Activity Theory</a:t>
          </a:r>
          <a:endParaRPr lang="en-US" sz="1900" kern="1200"/>
        </a:p>
      </dsp:txBody>
      <dsp:txXfrm>
        <a:off x="2300389" y="469205"/>
        <a:ext cx="2088869" cy="1253321"/>
      </dsp:txXfrm>
    </dsp:sp>
    <dsp:sp modelId="{919EFD32-58CE-40E3-976B-A0B9AF95BC93}">
      <dsp:nvSpPr>
        <dsp:cNvPr id="0" name=""/>
        <dsp:cNvSpPr/>
      </dsp:nvSpPr>
      <dsp:spPr>
        <a:xfrm>
          <a:off x="4598145" y="469205"/>
          <a:ext cx="2088869" cy="1253321"/>
        </a:xfrm>
        <a:prstGeom prst="rect">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Continuity Theory</a:t>
          </a:r>
          <a:endParaRPr lang="en-US" sz="1900" kern="1200"/>
        </a:p>
      </dsp:txBody>
      <dsp:txXfrm>
        <a:off x="4598145" y="469205"/>
        <a:ext cx="2088869" cy="1253321"/>
      </dsp:txXfrm>
    </dsp:sp>
    <dsp:sp modelId="{6EFEA7AA-317E-4167-956A-89A5041E76BE}">
      <dsp:nvSpPr>
        <dsp:cNvPr id="0" name=""/>
        <dsp:cNvSpPr/>
      </dsp:nvSpPr>
      <dsp:spPr>
        <a:xfrm>
          <a:off x="6895901" y="469205"/>
          <a:ext cx="2088869" cy="1253321"/>
        </a:xfrm>
        <a:prstGeom prst="rect">
          <a:avLst/>
        </a:prstGeom>
        <a:gradFill rotWithShape="0">
          <a:gsLst>
            <a:gs pos="0">
              <a:schemeClr val="accent5">
                <a:hueOff val="0"/>
                <a:satOff val="0"/>
                <a:lumOff val="0"/>
                <a:alphaOff val="0"/>
                <a:tint val="96000"/>
                <a:lumMod val="104000"/>
              </a:schemeClr>
            </a:gs>
            <a:gs pos="100000">
              <a:schemeClr val="accent5">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Social Breakdown Reconstruction Theory</a:t>
          </a:r>
          <a:endParaRPr lang="en-US" sz="1900" kern="1200"/>
        </a:p>
      </dsp:txBody>
      <dsp:txXfrm>
        <a:off x="6895901" y="469205"/>
        <a:ext cx="2088869" cy="1253321"/>
      </dsp:txXfrm>
    </dsp:sp>
    <dsp:sp modelId="{758E0852-4D12-42CF-A8E6-B17B368119DE}">
      <dsp:nvSpPr>
        <dsp:cNvPr id="0" name=""/>
        <dsp:cNvSpPr/>
      </dsp:nvSpPr>
      <dsp:spPr>
        <a:xfrm>
          <a:off x="1151511" y="1931413"/>
          <a:ext cx="2088869" cy="1253321"/>
        </a:xfrm>
        <a:prstGeom prst="rect">
          <a:avLst/>
        </a:prstGeom>
        <a:gradFill rotWithShape="0">
          <a:gsLst>
            <a:gs pos="0">
              <a:schemeClr val="accent6">
                <a:hueOff val="0"/>
                <a:satOff val="0"/>
                <a:lumOff val="0"/>
                <a:alphaOff val="0"/>
                <a:tint val="96000"/>
                <a:lumMod val="104000"/>
              </a:schemeClr>
            </a:gs>
            <a:gs pos="100000">
              <a:schemeClr val="accent6">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Modernization Theory</a:t>
          </a:r>
          <a:endParaRPr lang="en-US" sz="1900" kern="1200"/>
        </a:p>
      </dsp:txBody>
      <dsp:txXfrm>
        <a:off x="1151511" y="1931413"/>
        <a:ext cx="2088869" cy="1253321"/>
      </dsp:txXfrm>
    </dsp:sp>
    <dsp:sp modelId="{8B13C522-2AC1-4B7C-9EA2-FD73657EAC62}">
      <dsp:nvSpPr>
        <dsp:cNvPr id="0" name=""/>
        <dsp:cNvSpPr/>
      </dsp:nvSpPr>
      <dsp:spPr>
        <a:xfrm>
          <a:off x="3449267" y="1931413"/>
          <a:ext cx="2088869" cy="1253321"/>
        </a:xfrm>
        <a:prstGeom prst="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Gero transcendence</a:t>
          </a:r>
          <a:endParaRPr lang="en-US" sz="1900" kern="1200"/>
        </a:p>
      </dsp:txBody>
      <dsp:txXfrm>
        <a:off x="3449267" y="1931413"/>
        <a:ext cx="2088869" cy="1253321"/>
      </dsp:txXfrm>
    </dsp:sp>
    <dsp:sp modelId="{30A121C2-CD46-4DCE-A28D-9F8562FC3DDF}">
      <dsp:nvSpPr>
        <dsp:cNvPr id="0" name=""/>
        <dsp:cNvSpPr/>
      </dsp:nvSpPr>
      <dsp:spPr>
        <a:xfrm>
          <a:off x="5747023" y="1931413"/>
          <a:ext cx="2088869" cy="1253321"/>
        </a:xfrm>
        <a:prstGeom prst="rect">
          <a:avLst/>
        </a:prstGeom>
        <a:gradFill rotWithShape="0">
          <a:gsLst>
            <a:gs pos="0">
              <a:schemeClr val="accent3">
                <a:hueOff val="0"/>
                <a:satOff val="0"/>
                <a:lumOff val="0"/>
                <a:alphaOff val="0"/>
                <a:tint val="96000"/>
                <a:lumMod val="104000"/>
              </a:schemeClr>
            </a:gs>
            <a:gs pos="100000">
              <a:schemeClr val="accent3">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Symbolic interaction</a:t>
          </a:r>
          <a:endParaRPr lang="en-US" sz="1900" kern="1200"/>
        </a:p>
      </dsp:txBody>
      <dsp:txXfrm>
        <a:off x="5747023" y="1931413"/>
        <a:ext cx="2088869" cy="125332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91FE38-F9FB-40ED-B50F-49C07A251844}">
      <dsp:nvSpPr>
        <dsp:cNvPr id="0" name=""/>
        <dsp:cNvSpPr/>
      </dsp:nvSpPr>
      <dsp:spPr>
        <a:xfrm>
          <a:off x="1088" y="474367"/>
          <a:ext cx="3819952" cy="2425670"/>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1BC8394-C19E-407E-97CD-004DD3D904A9}">
      <dsp:nvSpPr>
        <dsp:cNvPr id="0" name=""/>
        <dsp:cNvSpPr/>
      </dsp:nvSpPr>
      <dsp:spPr>
        <a:xfrm>
          <a:off x="425527" y="877584"/>
          <a:ext cx="3819952" cy="2425670"/>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Older adults eventually become less active in society as they age.</a:t>
          </a:r>
          <a:endParaRPr lang="en-US" sz="2400" kern="1200"/>
        </a:p>
      </dsp:txBody>
      <dsp:txXfrm>
        <a:off x="496572" y="948629"/>
        <a:ext cx="3677862" cy="2283580"/>
      </dsp:txXfrm>
    </dsp:sp>
    <dsp:sp modelId="{EFEB0490-EB29-47DD-86AC-F6E6C151422E}">
      <dsp:nvSpPr>
        <dsp:cNvPr id="0" name=""/>
        <dsp:cNvSpPr/>
      </dsp:nvSpPr>
      <dsp:spPr>
        <a:xfrm>
          <a:off x="4669919" y="474367"/>
          <a:ext cx="3819952" cy="2425670"/>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785BAF4-1B60-4C1C-87AA-2920333D3E0B}">
      <dsp:nvSpPr>
        <dsp:cNvPr id="0" name=""/>
        <dsp:cNvSpPr/>
      </dsp:nvSpPr>
      <dsp:spPr>
        <a:xfrm>
          <a:off x="5094358" y="877584"/>
          <a:ext cx="3819952" cy="2425670"/>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Disengagement is a two-way process in which older people disconnect from society and society disconnects from them.</a:t>
          </a:r>
          <a:endParaRPr lang="en-US" sz="2400" kern="1200"/>
        </a:p>
      </dsp:txBody>
      <dsp:txXfrm>
        <a:off x="5165403" y="948629"/>
        <a:ext cx="3677862" cy="228358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09E77B-A9BF-4A04-9993-D110BFFD795E}">
      <dsp:nvSpPr>
        <dsp:cNvPr id="0" name=""/>
        <dsp:cNvSpPr/>
      </dsp:nvSpPr>
      <dsp:spPr>
        <a:xfrm>
          <a:off x="0" y="0"/>
          <a:ext cx="6920301" cy="657709"/>
        </a:xfrm>
        <a:prstGeom prst="roundRect">
          <a:avLst>
            <a:gd name="adj" fmla="val 10000"/>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The Care Act (2014)</a:t>
          </a:r>
          <a:endParaRPr lang="en-US" sz="2600" kern="1200"/>
        </a:p>
      </dsp:txBody>
      <dsp:txXfrm>
        <a:off x="19264" y="19264"/>
        <a:ext cx="6133628" cy="619181"/>
      </dsp:txXfrm>
    </dsp:sp>
    <dsp:sp modelId="{05FB10C7-3194-4CBA-9D07-7ED5ABAA0F11}">
      <dsp:nvSpPr>
        <dsp:cNvPr id="0" name=""/>
        <dsp:cNvSpPr/>
      </dsp:nvSpPr>
      <dsp:spPr>
        <a:xfrm>
          <a:off x="516775" y="749057"/>
          <a:ext cx="6920301" cy="657709"/>
        </a:xfrm>
        <a:prstGeom prst="roundRect">
          <a:avLst>
            <a:gd name="adj" fmla="val 10000"/>
          </a:avLst>
        </a:prstGeom>
        <a:gradFill rotWithShape="0">
          <a:gsLst>
            <a:gs pos="0">
              <a:schemeClr val="accent2">
                <a:hueOff val="113291"/>
                <a:satOff val="-11998"/>
                <a:lumOff val="-294"/>
                <a:alphaOff val="0"/>
                <a:tint val="96000"/>
                <a:lumMod val="104000"/>
              </a:schemeClr>
            </a:gs>
            <a:gs pos="100000">
              <a:schemeClr val="accent2">
                <a:hueOff val="113291"/>
                <a:satOff val="-11998"/>
                <a:lumOff val="-294"/>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The Equality Act (2010)</a:t>
          </a:r>
          <a:endParaRPr lang="en-US" sz="2600" kern="1200"/>
        </a:p>
      </dsp:txBody>
      <dsp:txXfrm>
        <a:off x="536039" y="768321"/>
        <a:ext cx="5937486" cy="619181"/>
      </dsp:txXfrm>
    </dsp:sp>
    <dsp:sp modelId="{C9DB2FBC-8064-4DCC-8007-12F734398C1B}">
      <dsp:nvSpPr>
        <dsp:cNvPr id="0" name=""/>
        <dsp:cNvSpPr/>
      </dsp:nvSpPr>
      <dsp:spPr>
        <a:xfrm>
          <a:off x="1033551" y="1498115"/>
          <a:ext cx="6920301" cy="657709"/>
        </a:xfrm>
        <a:prstGeom prst="roundRect">
          <a:avLst>
            <a:gd name="adj" fmla="val 10000"/>
          </a:avLst>
        </a:prstGeom>
        <a:gradFill rotWithShape="0">
          <a:gsLst>
            <a:gs pos="0">
              <a:schemeClr val="accent2">
                <a:hueOff val="226582"/>
                <a:satOff val="-23996"/>
                <a:lumOff val="-588"/>
                <a:alphaOff val="0"/>
                <a:tint val="96000"/>
                <a:lumMod val="104000"/>
              </a:schemeClr>
            </a:gs>
            <a:gs pos="100000">
              <a:schemeClr val="accent2">
                <a:hueOff val="226582"/>
                <a:satOff val="-23996"/>
                <a:lumOff val="-588"/>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Human Rights Act (1998)</a:t>
          </a:r>
          <a:endParaRPr lang="en-US" sz="2600" kern="1200"/>
        </a:p>
      </dsp:txBody>
      <dsp:txXfrm>
        <a:off x="1052815" y="1517379"/>
        <a:ext cx="5937486" cy="619181"/>
      </dsp:txXfrm>
    </dsp:sp>
    <dsp:sp modelId="{77DEF3E4-885D-4EE1-8B23-3FD2B8E411F4}">
      <dsp:nvSpPr>
        <dsp:cNvPr id="0" name=""/>
        <dsp:cNvSpPr/>
      </dsp:nvSpPr>
      <dsp:spPr>
        <a:xfrm>
          <a:off x="1550327" y="2247173"/>
          <a:ext cx="6920301" cy="657709"/>
        </a:xfrm>
        <a:prstGeom prst="roundRect">
          <a:avLst>
            <a:gd name="adj" fmla="val 10000"/>
          </a:avLst>
        </a:prstGeom>
        <a:gradFill rotWithShape="0">
          <a:gsLst>
            <a:gs pos="0">
              <a:schemeClr val="accent2">
                <a:hueOff val="339874"/>
                <a:satOff val="-35995"/>
                <a:lumOff val="-882"/>
                <a:alphaOff val="0"/>
                <a:tint val="96000"/>
                <a:lumMod val="104000"/>
              </a:schemeClr>
            </a:gs>
            <a:gs pos="100000">
              <a:schemeClr val="accent2">
                <a:hueOff val="339874"/>
                <a:satOff val="-35995"/>
                <a:lumOff val="-882"/>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NHS Constitution</a:t>
          </a:r>
          <a:endParaRPr lang="en-US" sz="2600" kern="1200"/>
        </a:p>
      </dsp:txBody>
      <dsp:txXfrm>
        <a:off x="1569591" y="2266437"/>
        <a:ext cx="5937486" cy="619181"/>
      </dsp:txXfrm>
    </dsp:sp>
    <dsp:sp modelId="{E779D8C7-CC7E-4212-B153-F1B0AB347AC9}">
      <dsp:nvSpPr>
        <dsp:cNvPr id="0" name=""/>
        <dsp:cNvSpPr/>
      </dsp:nvSpPr>
      <dsp:spPr>
        <a:xfrm>
          <a:off x="2067102" y="2996231"/>
          <a:ext cx="6920301" cy="657709"/>
        </a:xfrm>
        <a:prstGeom prst="roundRect">
          <a:avLst>
            <a:gd name="adj" fmla="val 10000"/>
          </a:avLst>
        </a:prstGeom>
        <a:gradFill rotWithShape="0">
          <a:gsLst>
            <a:gs pos="0">
              <a:schemeClr val="accent2">
                <a:hueOff val="453165"/>
                <a:satOff val="-47993"/>
                <a:lumOff val="-1176"/>
                <a:alphaOff val="0"/>
                <a:tint val="96000"/>
                <a:lumMod val="104000"/>
              </a:schemeClr>
            </a:gs>
            <a:gs pos="100000">
              <a:schemeClr val="accent2">
                <a:hueOff val="453165"/>
                <a:satOff val="-47993"/>
                <a:lumOff val="-1176"/>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Principles of Health and Social Care</a:t>
          </a:r>
          <a:endParaRPr lang="en-US" sz="2600" kern="1200"/>
        </a:p>
      </dsp:txBody>
      <dsp:txXfrm>
        <a:off x="2086366" y="3015495"/>
        <a:ext cx="5937486" cy="619181"/>
      </dsp:txXfrm>
    </dsp:sp>
    <dsp:sp modelId="{D595AFA3-F7FF-4275-B214-F7E0E0F56532}">
      <dsp:nvSpPr>
        <dsp:cNvPr id="0" name=""/>
        <dsp:cNvSpPr/>
      </dsp:nvSpPr>
      <dsp:spPr>
        <a:xfrm>
          <a:off x="6492789" y="480493"/>
          <a:ext cx="427511" cy="427511"/>
        </a:xfrm>
        <a:prstGeom prst="downArrow">
          <a:avLst>
            <a:gd name="adj1" fmla="val 55000"/>
            <a:gd name="adj2" fmla="val 45000"/>
          </a:avLst>
        </a:prstGeom>
        <a:solidFill>
          <a:schemeClr val="accent2">
            <a:tint val="40000"/>
            <a:alpha val="90000"/>
            <a:hueOff val="0"/>
            <a:satOff val="0"/>
            <a:lumOff val="0"/>
            <a:alphaOff val="0"/>
          </a:schemeClr>
        </a:solidFill>
        <a:ln w="9525"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6588979" y="480493"/>
        <a:ext cx="235131" cy="321702"/>
      </dsp:txXfrm>
    </dsp:sp>
    <dsp:sp modelId="{71CF5D86-16F9-4EE1-A7A3-6E3B130D9805}">
      <dsp:nvSpPr>
        <dsp:cNvPr id="0" name=""/>
        <dsp:cNvSpPr/>
      </dsp:nvSpPr>
      <dsp:spPr>
        <a:xfrm>
          <a:off x="7009565" y="1229551"/>
          <a:ext cx="427511" cy="427511"/>
        </a:xfrm>
        <a:prstGeom prst="downArrow">
          <a:avLst>
            <a:gd name="adj1" fmla="val 55000"/>
            <a:gd name="adj2" fmla="val 45000"/>
          </a:avLst>
        </a:prstGeom>
        <a:solidFill>
          <a:schemeClr val="accent2">
            <a:tint val="40000"/>
            <a:alpha val="90000"/>
            <a:hueOff val="309552"/>
            <a:satOff val="-13952"/>
            <a:lumOff val="-985"/>
            <a:alphaOff val="0"/>
          </a:schemeClr>
        </a:solidFill>
        <a:ln w="9525" cap="rnd" cmpd="sng" algn="ctr">
          <a:solidFill>
            <a:schemeClr val="accent2">
              <a:tint val="40000"/>
              <a:alpha val="90000"/>
              <a:hueOff val="309552"/>
              <a:satOff val="-13952"/>
              <a:lumOff val="-985"/>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7105755" y="1229551"/>
        <a:ext cx="235131" cy="321702"/>
      </dsp:txXfrm>
    </dsp:sp>
    <dsp:sp modelId="{4BF86B73-AF94-4CB3-97BC-2D3722162C71}">
      <dsp:nvSpPr>
        <dsp:cNvPr id="0" name=""/>
        <dsp:cNvSpPr/>
      </dsp:nvSpPr>
      <dsp:spPr>
        <a:xfrm>
          <a:off x="7526341" y="1967647"/>
          <a:ext cx="427511" cy="427511"/>
        </a:xfrm>
        <a:prstGeom prst="downArrow">
          <a:avLst>
            <a:gd name="adj1" fmla="val 55000"/>
            <a:gd name="adj2" fmla="val 45000"/>
          </a:avLst>
        </a:prstGeom>
        <a:solidFill>
          <a:schemeClr val="accent2">
            <a:tint val="40000"/>
            <a:alpha val="90000"/>
            <a:hueOff val="619104"/>
            <a:satOff val="-27904"/>
            <a:lumOff val="-1969"/>
            <a:alphaOff val="0"/>
          </a:schemeClr>
        </a:solidFill>
        <a:ln w="9525" cap="rnd" cmpd="sng" algn="ctr">
          <a:solidFill>
            <a:schemeClr val="accent2">
              <a:tint val="40000"/>
              <a:alpha val="90000"/>
              <a:hueOff val="619104"/>
              <a:satOff val="-27904"/>
              <a:lumOff val="-1969"/>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7622531" y="1967647"/>
        <a:ext cx="235131" cy="321702"/>
      </dsp:txXfrm>
    </dsp:sp>
    <dsp:sp modelId="{523F7383-70F5-4654-B874-903658168BAE}">
      <dsp:nvSpPr>
        <dsp:cNvPr id="0" name=""/>
        <dsp:cNvSpPr/>
      </dsp:nvSpPr>
      <dsp:spPr>
        <a:xfrm>
          <a:off x="8043117" y="2724013"/>
          <a:ext cx="427511" cy="427511"/>
        </a:xfrm>
        <a:prstGeom prst="downArrow">
          <a:avLst>
            <a:gd name="adj1" fmla="val 55000"/>
            <a:gd name="adj2" fmla="val 45000"/>
          </a:avLst>
        </a:prstGeom>
        <a:solidFill>
          <a:schemeClr val="accent2">
            <a:tint val="40000"/>
            <a:alpha val="90000"/>
            <a:hueOff val="928656"/>
            <a:satOff val="-41856"/>
            <a:lumOff val="-2954"/>
            <a:alphaOff val="0"/>
          </a:schemeClr>
        </a:solidFill>
        <a:ln w="9525" cap="rnd" cmpd="sng" algn="ctr">
          <a:solidFill>
            <a:schemeClr val="accent2">
              <a:tint val="40000"/>
              <a:alpha val="90000"/>
              <a:hueOff val="928656"/>
              <a:satOff val="-41856"/>
              <a:lumOff val="-2954"/>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8139307" y="2724013"/>
        <a:ext cx="235131" cy="321702"/>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9F8DE5-882C-4C02-A39A-A2C95C4DE510}">
      <dsp:nvSpPr>
        <dsp:cNvPr id="0" name=""/>
        <dsp:cNvSpPr/>
      </dsp:nvSpPr>
      <dsp:spPr>
        <a:xfrm>
          <a:off x="0" y="0"/>
          <a:ext cx="8987404" cy="3653941"/>
        </a:xfrm>
        <a:prstGeom prst="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48920" tIns="248920" rIns="248920" bIns="248920" numCol="1" spcCol="1270" anchor="ctr" anchorCtr="0">
          <a:noAutofit/>
        </a:bodyPr>
        <a:lstStyle/>
        <a:p>
          <a:pPr marL="0" lvl="0" indent="0" algn="ctr" defTabSz="1555750">
            <a:lnSpc>
              <a:spcPct val="90000"/>
            </a:lnSpc>
            <a:spcBef>
              <a:spcPct val="0"/>
            </a:spcBef>
            <a:spcAft>
              <a:spcPct val="35000"/>
            </a:spcAft>
            <a:buNone/>
          </a:pPr>
          <a:r>
            <a:rPr lang="en-GB" sz="3500" kern="1200" dirty="0"/>
            <a:t>The biggest major change to care and support in more than 60 years was made by the Care Act 2014, which went into force in 2015. It gave people and the people who care for them autonomy over their care and support.</a:t>
          </a:r>
          <a:endParaRPr lang="en-US" sz="3500" kern="1200" dirty="0"/>
        </a:p>
      </dsp:txBody>
      <dsp:txXfrm>
        <a:off x="0" y="0"/>
        <a:ext cx="8987404" cy="3653941"/>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684E7B-C9C7-4A48-98A8-E0328ED398D9}">
      <dsp:nvSpPr>
        <dsp:cNvPr id="0" name=""/>
        <dsp:cNvSpPr/>
      </dsp:nvSpPr>
      <dsp:spPr>
        <a:xfrm>
          <a:off x="1650674" y="1245890"/>
          <a:ext cx="3595191" cy="2336874"/>
        </a:xfrm>
        <a:prstGeom prst="roundRect">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A will is the only way to make sure your money, property, possessions and investments (known as your estate) go to the people and causes you care about </a:t>
          </a:r>
        </a:p>
      </dsp:txBody>
      <dsp:txXfrm>
        <a:off x="1764751" y="1359967"/>
        <a:ext cx="3367037" cy="2108720"/>
      </dsp:txXfrm>
    </dsp:sp>
    <dsp:sp modelId="{A068E245-C07C-4A17-B5C9-15E98A6D4FA8}">
      <dsp:nvSpPr>
        <dsp:cNvPr id="0" name=""/>
        <dsp:cNvSpPr/>
      </dsp:nvSpPr>
      <dsp:spPr>
        <a:xfrm>
          <a:off x="3448270" y="432691"/>
          <a:ext cx="3963272" cy="3963272"/>
        </a:xfrm>
        <a:custGeom>
          <a:avLst/>
          <a:gdLst/>
          <a:ahLst/>
          <a:cxnLst/>
          <a:rect l="0" t="0" r="0" b="0"/>
          <a:pathLst>
            <a:path>
              <a:moveTo>
                <a:pt x="400207" y="787498"/>
              </a:moveTo>
              <a:arcTo wR="1981636" hR="1981636" stAng="13023388" swAng="6353225"/>
            </a:path>
          </a:pathLst>
        </a:custGeom>
        <a:noFill/>
        <a:ln w="9525" cap="rnd" cmpd="sng" algn="ctr">
          <a:solidFill>
            <a:schemeClr val="accent5">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3672166C-162A-4DA1-8CD6-064304907500}">
      <dsp:nvSpPr>
        <dsp:cNvPr id="0" name=""/>
        <dsp:cNvSpPr/>
      </dsp:nvSpPr>
      <dsp:spPr>
        <a:xfrm>
          <a:off x="5613946" y="1245890"/>
          <a:ext cx="3595191" cy="2336874"/>
        </a:xfrm>
        <a:prstGeom prst="roundRect">
          <a:avLst/>
        </a:prstGeom>
        <a:solidFill>
          <a:schemeClr val="accent5">
            <a:hueOff val="4808133"/>
            <a:satOff val="-9764"/>
            <a:lumOff val="6275"/>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DNR (Do Not Resuscitate) is a form that a person may sign if they wish not to be resuscitated if their heart stops beating</a:t>
          </a:r>
          <a:endParaRPr lang="en-US" sz="2000" kern="1200" dirty="0"/>
        </a:p>
      </dsp:txBody>
      <dsp:txXfrm>
        <a:off x="5728023" y="1359967"/>
        <a:ext cx="3367037" cy="2108720"/>
      </dsp:txXfrm>
    </dsp:sp>
    <dsp:sp modelId="{B49BF161-1C40-4829-B280-91B5A67C37D3}">
      <dsp:nvSpPr>
        <dsp:cNvPr id="0" name=""/>
        <dsp:cNvSpPr/>
      </dsp:nvSpPr>
      <dsp:spPr>
        <a:xfrm>
          <a:off x="3448270" y="432691"/>
          <a:ext cx="3963272" cy="3963272"/>
        </a:xfrm>
        <a:custGeom>
          <a:avLst/>
          <a:gdLst/>
          <a:ahLst/>
          <a:cxnLst/>
          <a:rect l="0" t="0" r="0" b="0"/>
          <a:pathLst>
            <a:path>
              <a:moveTo>
                <a:pt x="3563065" y="3175774"/>
              </a:moveTo>
              <a:arcTo wR="1981636" hR="1981636" stAng="2223388" swAng="6353225"/>
            </a:path>
          </a:pathLst>
        </a:custGeom>
        <a:noFill/>
        <a:ln w="9525" cap="rnd" cmpd="sng" algn="ctr">
          <a:solidFill>
            <a:schemeClr val="accent5">
              <a:hueOff val="4808133"/>
              <a:satOff val="-9764"/>
              <a:lumOff val="6275"/>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C357B4-A8CE-4E46-9820-74AA000C3E32}">
      <dsp:nvSpPr>
        <dsp:cNvPr id="0" name=""/>
        <dsp:cNvSpPr/>
      </dsp:nvSpPr>
      <dsp:spPr>
        <a:xfrm>
          <a:off x="0" y="3177573"/>
          <a:ext cx="6832212" cy="2084831"/>
        </a:xfrm>
        <a:prstGeom prst="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a:t>I defined euthanasia and discussed arguments for and against it. I have looked at the plausibility of several social theories of ageing. I researched the laws and policies that apply to those who are reaching the end of their lives, as well as living wills and DNR. </a:t>
          </a:r>
          <a:endParaRPr lang="en-US" sz="2100" kern="1200"/>
        </a:p>
      </dsp:txBody>
      <dsp:txXfrm>
        <a:off x="0" y="3177573"/>
        <a:ext cx="6832212" cy="2084831"/>
      </dsp:txXfrm>
    </dsp:sp>
    <dsp:sp modelId="{DD9FAF32-07F9-452C-B025-B638638A3417}">
      <dsp:nvSpPr>
        <dsp:cNvPr id="0" name=""/>
        <dsp:cNvSpPr/>
      </dsp:nvSpPr>
      <dsp:spPr>
        <a:xfrm rot="10800000">
          <a:off x="0" y="2374"/>
          <a:ext cx="6832212" cy="3206471"/>
        </a:xfrm>
        <a:prstGeom prst="upArrowCallout">
          <a:avLst/>
        </a:prstGeom>
        <a:gradFill rotWithShape="0">
          <a:gsLst>
            <a:gs pos="0">
              <a:schemeClr val="accent2">
                <a:hueOff val="453165"/>
                <a:satOff val="-47993"/>
                <a:lumOff val="-1176"/>
                <a:alphaOff val="0"/>
                <a:tint val="96000"/>
                <a:lumMod val="104000"/>
              </a:schemeClr>
            </a:gs>
            <a:gs pos="100000">
              <a:schemeClr val="accent2">
                <a:hueOff val="453165"/>
                <a:satOff val="-47993"/>
                <a:lumOff val="-1176"/>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a:t>I have investigated the support and care options available as you near death, plus various places you can go to get the best care. I have investigated why it is increasingly harder to receive the best care due to a lack of carers.</a:t>
          </a:r>
          <a:endParaRPr lang="en-US" sz="2100" kern="1200"/>
        </a:p>
      </dsp:txBody>
      <dsp:txXfrm rot="10800000">
        <a:off x="0" y="2374"/>
        <a:ext cx="6832212" cy="208346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A8C3807-9C45-44B5-BECF-66D36DCFE8B1}" type="datetimeFigureOut">
              <a:t>3/3/2023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43258C8-E9D5-4426-A5A9-DBB6F7B5C791}" type="slidenum">
              <a:t>‹#›</a:t>
            </a:fld>
            <a:endParaRPr lang="en-GB"/>
          </a:p>
        </p:txBody>
      </p:sp>
    </p:spTree>
    <p:extLst>
      <p:ext uri="{BB962C8B-B14F-4D97-AF65-F5344CB8AC3E}">
        <p14:creationId xmlns:p14="http://schemas.microsoft.com/office/powerpoint/2010/main" val="32183899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Mention Maslow</a:t>
            </a:r>
          </a:p>
        </p:txBody>
      </p:sp>
      <p:sp>
        <p:nvSpPr>
          <p:cNvPr id="4" name="Slide Number Placeholder 3"/>
          <p:cNvSpPr>
            <a:spLocks noGrp="1"/>
          </p:cNvSpPr>
          <p:nvPr>
            <p:ph type="sldNum" sz="quarter" idx="5"/>
          </p:nvPr>
        </p:nvSpPr>
        <p:spPr/>
        <p:txBody>
          <a:bodyPr/>
          <a:lstStyle/>
          <a:p>
            <a:fld id="{843258C8-E9D5-4426-A5A9-DBB6F7B5C791}" type="slidenum">
              <a:t>17</a:t>
            </a:fld>
            <a:endParaRPr lang="en-GB"/>
          </a:p>
        </p:txBody>
      </p:sp>
    </p:spTree>
    <p:extLst>
      <p:ext uri="{BB962C8B-B14F-4D97-AF65-F5344CB8AC3E}">
        <p14:creationId xmlns:p14="http://schemas.microsoft.com/office/powerpoint/2010/main" val="25975598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 have researched the support and care options that are available as you approach the end of life, as well as many locations where you can go to receive the finest care possible. I have investigated why getting the greatest care is becoming more challenging because there aren't enough carers. Euthanasia has been defined along with justifications that are for and against euthanasia or assisted suicide. I have researched social theories of ageing and how plausible they might be. I looked up laws and regulations that are pertinent to people who are nearing the end of their lives and I also investigated living wills and DNR. </a:t>
            </a:r>
          </a:p>
        </p:txBody>
      </p:sp>
      <p:sp>
        <p:nvSpPr>
          <p:cNvPr id="4" name="Slide Number Placeholder 3"/>
          <p:cNvSpPr>
            <a:spLocks noGrp="1"/>
          </p:cNvSpPr>
          <p:nvPr>
            <p:ph type="sldNum" sz="quarter" idx="5"/>
          </p:nvPr>
        </p:nvSpPr>
        <p:spPr/>
        <p:txBody>
          <a:bodyPr/>
          <a:lstStyle/>
          <a:p>
            <a:fld id="{843258C8-E9D5-4426-A5A9-DBB6F7B5C791}" type="slidenum">
              <a:rPr lang="en-GB"/>
              <a:t>29</a:t>
            </a:fld>
            <a:endParaRPr lang="en-GB"/>
          </a:p>
        </p:txBody>
      </p:sp>
    </p:spTree>
    <p:extLst>
      <p:ext uri="{BB962C8B-B14F-4D97-AF65-F5344CB8AC3E}">
        <p14:creationId xmlns:p14="http://schemas.microsoft.com/office/powerpoint/2010/main" val="41861842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dirty="0"/>
              <a:t>Click to edit Master title style</a:t>
            </a:r>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3/3/2023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246368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dirty="0"/>
              <a:t>Click to edit Master title style</a:t>
            </a:r>
          </a:p>
        </p:txBody>
      </p:sp>
      <p:sp>
        <p:nvSpPr>
          <p:cNvPr id="3" name="Content Placeholder 2"/>
          <p:cNvSpPr>
            <a:spLocks noGrp="1"/>
          </p:cNvSpPr>
          <p:nvPr>
            <p:ph idx="1"/>
          </p:nvPr>
        </p:nvSpPr>
        <p:spPr>
          <a:xfrm>
            <a:off x="2589212" y="2133600"/>
            <a:ext cx="8915400" cy="377762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656885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029029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3/3/2023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035005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3/3/2023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115247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3/3/2023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147259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3/3/2023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679489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dirty="0"/>
              <a:t>Click to edit Master title style</a:t>
            </a:r>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235366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928862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dirty="0"/>
              <a:t>Click to edit Master title style</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626137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dirty="0"/>
              <a:t>Click to edit Master title style</a:t>
            </a:r>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6913686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dirty="0"/>
              <a:t>Click to edit Master title style</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81824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dirty="0"/>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9401558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dirty="0"/>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703068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873115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68043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3/3/2023</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2897732"/>
      </p:ext>
    </p:extLst>
  </p:cSld>
  <p:clrMap bg1="lt1" tx1="dk1" bg2="lt2" tx2="dk2" accent1="accent1" accent2="accent2" accent3="accent3" accent4="accent4" accent5="accent5" accent6="accent6" hlink="hlink" folHlink="folHlink"/>
  <p:sldLayoutIdLst>
    <p:sldLayoutId id="2147483971" r:id="rId1"/>
    <p:sldLayoutId id="2147483972" r:id="rId2"/>
    <p:sldLayoutId id="2147483973" r:id="rId3"/>
    <p:sldLayoutId id="2147483974" r:id="rId4"/>
    <p:sldLayoutId id="2147483975" r:id="rId5"/>
    <p:sldLayoutId id="2147483976" r:id="rId6"/>
    <p:sldLayoutId id="2147483977" r:id="rId7"/>
    <p:sldLayoutId id="2147483978" r:id="rId8"/>
    <p:sldLayoutId id="2147483979" r:id="rId9"/>
    <p:sldLayoutId id="2147483980" r:id="rId10"/>
    <p:sldLayoutId id="2147483981" r:id="rId11"/>
    <p:sldLayoutId id="2147483982" r:id="rId12"/>
    <p:sldLayoutId id="2147483983" r:id="rId13"/>
    <p:sldLayoutId id="2147483984" r:id="rId14"/>
    <p:sldLayoutId id="2147483985" r:id="rId15"/>
    <p:sldLayoutId id="214748398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4.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image" Target="../media/image22.jpeg"/><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8.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8" Type="http://schemas.microsoft.com/office/2007/relationships/diagramDrawing" Target="../diagrams/drawing15.xml"/><Relationship Id="rId3" Type="http://schemas.microsoft.com/office/2018/10/relationships/comments" Target="../comments/modernComment_111_F8D217D2.xml"/><Relationship Id="rId7" Type="http://schemas.openxmlformats.org/officeDocument/2006/relationships/diagramColors" Target="../diagrams/colors15.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5.xml"/><Relationship Id="rId5" Type="http://schemas.openxmlformats.org/officeDocument/2006/relationships/diagramLayout" Target="../diagrams/layout15.xml"/><Relationship Id="rId4" Type="http://schemas.openxmlformats.org/officeDocument/2006/relationships/diagramData" Target="../diagrams/data15.xml"/></Relationships>
</file>

<file path=ppt/slides/_rels/slide30.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8" Type="http://schemas.openxmlformats.org/officeDocument/2006/relationships/hyperlink" Target="https://www.theguardian.com/society/2022/jul/22/law-euthanasia-assisted-suicide-uk-graham-mansfield" TargetMode="External"/><Relationship Id="rId3" Type="http://schemas.openxmlformats.org/officeDocument/2006/relationships/hyperlink" Target="https://www.ageuk.org.uk/information-advice/care/arranging-care/" TargetMode="External"/><Relationship Id="rId7" Type="http://schemas.openxmlformats.org/officeDocument/2006/relationships/hyperlink" Target="https://labour.org.uk/latest/what-is-the-equality-act-of-2010-and-why-does-it-matter/#:~:text=Ten%20years%20ago%2C%20the%20Labour%20Government%20introduced%20the,it%20easier%20for%20everyone%20to%20understand&amp;%20their%20rights" TargetMode="External"/><Relationship Id="rId2" Type="http://schemas.openxmlformats.org/officeDocument/2006/relationships/hyperlink" Target="https://www.ageuk.org.uk/information-advice/money-legal/legal-issues/advance-decisions/" TargetMode="External"/><Relationship Id="rId1" Type="http://schemas.openxmlformats.org/officeDocument/2006/relationships/slideLayout" Target="../slideLayouts/slideLayout6.xml"/><Relationship Id="rId6" Type="http://schemas.openxmlformats.org/officeDocument/2006/relationships/hyperlink" Target="https://care.org/cause/assisted-suicide/arguments-for-and-against-assisted-suicide-and-euthanasia" TargetMode="External"/><Relationship Id="rId5" Type="http://schemas.openxmlformats.org/officeDocument/2006/relationships/hyperlink" Target="https://www.bbc.co.uk/ethics/euthanasia/against/against_1.shtml" TargetMode="External"/><Relationship Id="rId10" Type="http://schemas.openxmlformats.org/officeDocument/2006/relationships/hyperlink" Target="https://www.mind.org/information-support/legal-rights/human-rights-act-1998/about-the-human-rights-act/" TargetMode="External"/><Relationship Id="rId4" Type="http://schemas.openxmlformats.org/officeDocument/2006/relationships/hyperlink" Target="https://www.ageuk.org.uk/information-advice/money-legal/legal-issues/making-a-will/" TargetMode="External"/><Relationship Id="rId9" Type="http://schemas.openxmlformats.org/officeDocument/2006/relationships/hyperlink" Target="https://www.hospiceuk.org" TargetMode="External"/></Relationships>
</file>

<file path=ppt/slides/_rels/slide32.xml.rels><?xml version="1.0" encoding="UTF-8" standalone="yes"?>
<Relationships xmlns="http://schemas.openxmlformats.org/package/2006/relationships"><Relationship Id="rId8" Type="http://schemas.openxmlformats.org/officeDocument/2006/relationships/hyperlink" Target="https://www.legislation.gov.uk/ukpga/2014/23/contents/enacted" TargetMode="External"/><Relationship Id="rId3" Type="http://schemas.openxmlformats.org/officeDocument/2006/relationships/hyperlink" Target="https://www.nhs.uk/conditions/euthanasia-and-assisted-suicide/" TargetMode="External"/><Relationship Id="rId7" Type="http://schemas.openxmlformats.org/officeDocument/2006/relationships/hyperlink" Target="https://www.peoplefirstinfo.org.uk/money-and-legal/care-act-2014/the-care-act-an-overview.aspx" TargetMode="External"/><Relationship Id="rId2" Type="http://schemas.openxmlformats.org/officeDocument/2006/relationships/hyperlink" Target="https://www.nhs.co.uk/conditions/social-care-and-support-guide/care-services-equipment-and-care-homes/care-homes/" TargetMode="External"/><Relationship Id="rId1" Type="http://schemas.openxmlformats.org/officeDocument/2006/relationships/slideLayout" Target="../slideLayouts/slideLayout2.xml"/><Relationship Id="rId6" Type="http://schemas.openxmlformats.org/officeDocument/2006/relationships/hyperlink" Target="https://www.nice.org.uk/about/what-we-do/into-practice/measuring-the-use-of-nice-guidance/impact-of-our-guidance/nice-impact-end-of-life-care-for-adults" TargetMode="External"/><Relationship Id="rId11" Type="http://schemas.openxmlformats.org/officeDocument/2006/relationships/hyperlink" Target="https://www.legislation.gov.uk/uksi/2013/317/made" TargetMode="External"/><Relationship Id="rId5" Type="http://schemas.openxmlformats.org/officeDocument/2006/relationships/hyperlink" Target="https://www.nhs.uk/conditions/end-of-life-care/what-it-involves-and-when-it-starts/#:~:text=People%20are%20considered%20to%20be,dementia%20or%20motor%20neurone%20disease" TargetMode="External"/><Relationship Id="rId10" Type="http://schemas.openxmlformats.org/officeDocument/2006/relationships/hyperlink" Target="https://www.legislation.gov.uk/ukpga1998/42/contents" TargetMode="External"/><Relationship Id="rId4" Type="http://schemas.openxmlformats.org/officeDocument/2006/relationships/hyperlink" Target="https://www.nhs.uk/conditions/end-of-life-care/hospice-care/" TargetMode="External"/><Relationship Id="rId9" Type="http://schemas.openxmlformats.org/officeDocument/2006/relationships/hyperlink" Target="https://www.legislation.gov.uk/ukpga/2010/15/conten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58" name="Group 57">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59"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60"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61"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62"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63"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64"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65"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66"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67"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68"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69"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70"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72" name="Group 71">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73"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74"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75"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76"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77"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78"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79"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80"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81"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82"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83"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84"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86" name="Rectangle 85">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88" name="Freeform 11">
            <a:extLst>
              <a:ext uri="{FF2B5EF4-FFF2-40B4-BE49-F238E27FC236}">
                <a16:creationId xmlns:a16="http://schemas.microsoft.com/office/drawing/2014/main" id="{A57352BE-A213-4040-BE8E-D4A925AD9D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90" name="Rectangle 89">
            <a:extLst>
              <a:ext uri="{FF2B5EF4-FFF2-40B4-BE49-F238E27FC236}">
                <a16:creationId xmlns:a16="http://schemas.microsoft.com/office/drawing/2014/main" id="{B2EC7880-C5D9-40A8-A6B0-3198AD07AD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4619543" cy="6854038"/>
          </a:xfrm>
          <a:prstGeom prst="rect">
            <a:avLst/>
          </a:prstGeom>
          <a:solidFill>
            <a:schemeClr val="tx2">
              <a:lumMod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4109F3-6654-0CBE-A19D-2129FA13C3D3}"/>
              </a:ext>
            </a:extLst>
          </p:cNvPr>
          <p:cNvSpPr>
            <a:spLocks noGrp="1"/>
          </p:cNvSpPr>
          <p:nvPr>
            <p:ph type="ctrTitle"/>
          </p:nvPr>
        </p:nvSpPr>
        <p:spPr>
          <a:xfrm>
            <a:off x="649224" y="645106"/>
            <a:ext cx="3650279" cy="1259894"/>
          </a:xfrm>
        </p:spPr>
        <p:txBody>
          <a:bodyPr vert="horz" lIns="91440" tIns="45720" rIns="91440" bIns="45720" rtlCol="0" anchor="t">
            <a:normAutofit/>
          </a:bodyPr>
          <a:lstStyle/>
          <a:p>
            <a:r>
              <a:rPr lang="en-US" sz="3300"/>
              <a:t>Living with care: the older person</a:t>
            </a:r>
          </a:p>
        </p:txBody>
      </p:sp>
      <p:sp>
        <p:nvSpPr>
          <p:cNvPr id="3" name="Subtitle 2">
            <a:extLst>
              <a:ext uri="{FF2B5EF4-FFF2-40B4-BE49-F238E27FC236}">
                <a16:creationId xmlns:a16="http://schemas.microsoft.com/office/drawing/2014/main" id="{7AA658F8-95B5-FE44-DE3C-2627E39A4CC3}"/>
              </a:ext>
            </a:extLst>
          </p:cNvPr>
          <p:cNvSpPr>
            <a:spLocks noGrp="1"/>
          </p:cNvSpPr>
          <p:nvPr>
            <p:ph type="subTitle" idx="1"/>
          </p:nvPr>
        </p:nvSpPr>
        <p:spPr>
          <a:xfrm>
            <a:off x="649225" y="2133600"/>
            <a:ext cx="3650278" cy="3759253"/>
          </a:xfrm>
        </p:spPr>
        <p:txBody>
          <a:bodyPr vert="horz" lIns="91440" tIns="45720" rIns="91440" bIns="45720" rtlCol="0">
            <a:normAutofit/>
          </a:bodyPr>
          <a:lstStyle/>
          <a:p>
            <a:pPr indent="-228600">
              <a:buFont typeface="Wingdings 3" charset="2"/>
              <a:buChar char=""/>
            </a:pPr>
            <a:r>
              <a:rPr lang="en-US">
                <a:solidFill>
                  <a:schemeClr val="tx1">
                    <a:lumMod val="75000"/>
                    <a:lumOff val="25000"/>
                  </a:schemeClr>
                </a:solidFill>
              </a:rPr>
              <a:t>Name – Sabina Masih </a:t>
            </a:r>
          </a:p>
          <a:p>
            <a:pPr indent="-228600">
              <a:buFont typeface="Wingdings 3" charset="2"/>
              <a:buChar char=""/>
            </a:pPr>
            <a:r>
              <a:rPr lang="en-US">
                <a:solidFill>
                  <a:schemeClr val="tx1">
                    <a:lumMod val="75000"/>
                    <a:lumOff val="25000"/>
                  </a:schemeClr>
                </a:solidFill>
              </a:rPr>
              <a:t>Student Number – 2015962</a:t>
            </a:r>
          </a:p>
          <a:p>
            <a:pPr indent="-228600">
              <a:buFont typeface="Wingdings 3" charset="2"/>
              <a:buChar char=""/>
            </a:pPr>
            <a:r>
              <a:rPr lang="en-US">
                <a:solidFill>
                  <a:schemeClr val="tx1">
                    <a:lumMod val="75000"/>
                    <a:lumOff val="25000"/>
                  </a:schemeClr>
                </a:solidFill>
              </a:rPr>
              <a:t>Module Code – BMHP6009</a:t>
            </a:r>
          </a:p>
          <a:p>
            <a:pPr indent="-228600">
              <a:buFont typeface="Wingdings 3" charset="2"/>
              <a:buChar char=""/>
            </a:pPr>
            <a:r>
              <a:rPr lang="en-US">
                <a:solidFill>
                  <a:schemeClr val="tx1">
                    <a:lumMod val="75000"/>
                    <a:lumOff val="25000"/>
                  </a:schemeClr>
                </a:solidFill>
              </a:rPr>
              <a:t>Lecturer – Joanne Davies</a:t>
            </a:r>
          </a:p>
          <a:p>
            <a:pPr indent="-228600">
              <a:buFont typeface="Wingdings 3" charset="2"/>
              <a:buChar char=""/>
            </a:pPr>
            <a:r>
              <a:rPr lang="en-US">
                <a:solidFill>
                  <a:schemeClr val="tx1">
                    <a:lumMod val="75000"/>
                    <a:lumOff val="25000"/>
                  </a:schemeClr>
                </a:solidFill>
              </a:rPr>
              <a:t>Title - Presentation</a:t>
            </a:r>
          </a:p>
        </p:txBody>
      </p:sp>
      <p:pic>
        <p:nvPicPr>
          <p:cNvPr id="4" name="Picture 3" descr="Two people holding hands">
            <a:extLst>
              <a:ext uri="{FF2B5EF4-FFF2-40B4-BE49-F238E27FC236}">
                <a16:creationId xmlns:a16="http://schemas.microsoft.com/office/drawing/2014/main" id="{2BEAE911-227A-2C84-509D-1E2151D85297}"/>
              </a:ext>
            </a:extLst>
          </p:cNvPr>
          <p:cNvPicPr>
            <a:picLocks noChangeAspect="1"/>
          </p:cNvPicPr>
          <p:nvPr/>
        </p:nvPicPr>
        <p:blipFill rotWithShape="1">
          <a:blip r:embed="rId2"/>
          <a:srcRect l="8740" r="17832"/>
          <a:stretch/>
        </p:blipFill>
        <p:spPr>
          <a:xfrm>
            <a:off x="4619543" y="10"/>
            <a:ext cx="7572457" cy="6857990"/>
          </a:xfrm>
          <a:prstGeom prst="rect">
            <a:avLst/>
          </a:prstGeom>
        </p:spPr>
      </p:pic>
    </p:spTree>
    <p:extLst>
      <p:ext uri="{BB962C8B-B14F-4D97-AF65-F5344CB8AC3E}">
        <p14:creationId xmlns:p14="http://schemas.microsoft.com/office/powerpoint/2010/main" val="295022108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4" name="Picture 4" descr="Person helping old woman">
            <a:extLst>
              <a:ext uri="{FF2B5EF4-FFF2-40B4-BE49-F238E27FC236}">
                <a16:creationId xmlns:a16="http://schemas.microsoft.com/office/drawing/2014/main" id="{3A0A7D6A-EA8F-403C-539E-56EE998F3F8F}"/>
              </a:ext>
            </a:extLst>
          </p:cNvPr>
          <p:cNvPicPr>
            <a:picLocks noChangeAspect="1"/>
          </p:cNvPicPr>
          <p:nvPr/>
        </p:nvPicPr>
        <p:blipFill rotWithShape="1">
          <a:blip r:embed="rId2"/>
          <a:srcRect l="4148" r="21125"/>
          <a:stretch/>
        </p:blipFill>
        <p:spPr>
          <a:xfrm>
            <a:off x="4485557" y="10"/>
            <a:ext cx="7706443" cy="6857990"/>
          </a:xfrm>
          <a:prstGeom prst="rect">
            <a:avLst/>
          </a:prstGeom>
        </p:spPr>
      </p:pic>
      <p:sp useBgFill="1">
        <p:nvSpPr>
          <p:cNvPr id="9" name="Freeform: Shape 8">
            <a:extLst>
              <a:ext uri="{FF2B5EF4-FFF2-40B4-BE49-F238E27FC236}">
                <a16:creationId xmlns:a16="http://schemas.microsoft.com/office/drawing/2014/main" id="{23C7736A-5A08-4021-9AB6-390DFF50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8170246" cy="6858000"/>
          </a:xfrm>
          <a:custGeom>
            <a:avLst/>
            <a:gdLst>
              <a:gd name="connsiteX0" fmla="*/ 4738960 w 8170246"/>
              <a:gd name="connsiteY0" fmla="*/ 0 h 6858000"/>
              <a:gd name="connsiteX1" fmla="*/ 4862151 w 8170246"/>
              <a:gd name="connsiteY1" fmla="*/ 0 h 6858000"/>
              <a:gd name="connsiteX2" fmla="*/ 8088169 w 8170246"/>
              <a:gd name="connsiteY2" fmla="*/ 3226735 h 6858000"/>
              <a:gd name="connsiteX3" fmla="*/ 8088169 w 8170246"/>
              <a:gd name="connsiteY3" fmla="*/ 3626507 h 6858000"/>
              <a:gd name="connsiteX4" fmla="*/ 4857393 w 8170246"/>
              <a:gd name="connsiteY4" fmla="*/ 6858000 h 6858000"/>
              <a:gd name="connsiteX5" fmla="*/ 4783581 w 8170246"/>
              <a:gd name="connsiteY5" fmla="*/ 6858000 h 6858000"/>
              <a:gd name="connsiteX6" fmla="*/ 4734202 w 8170246"/>
              <a:gd name="connsiteY6" fmla="*/ 6858000 h 6858000"/>
              <a:gd name="connsiteX7" fmla="*/ 7964978 w 8170246"/>
              <a:gd name="connsiteY7" fmla="*/ 3626507 h 6858000"/>
              <a:gd name="connsiteX8" fmla="*/ 7964978 w 8170246"/>
              <a:gd name="connsiteY8" fmla="*/ 3226735 h 6858000"/>
              <a:gd name="connsiteX9" fmla="*/ 4738960 w 8170246"/>
              <a:gd name="connsiteY9" fmla="*/ 0 h 6858000"/>
              <a:gd name="connsiteX10" fmla="*/ 0 w 8170246"/>
              <a:gd name="connsiteY10" fmla="*/ 0 h 6858000"/>
              <a:gd name="connsiteX11" fmla="*/ 98791 w 8170246"/>
              <a:gd name="connsiteY11" fmla="*/ 0 h 6858000"/>
              <a:gd name="connsiteX12" fmla="*/ 4456718 w 8170246"/>
              <a:gd name="connsiteY12" fmla="*/ 0 h 6858000"/>
              <a:gd name="connsiteX13" fmla="*/ 4603489 w 8170246"/>
              <a:gd name="connsiteY13" fmla="*/ 0 h 6858000"/>
              <a:gd name="connsiteX14" fmla="*/ 7829507 w 8170246"/>
              <a:gd name="connsiteY14" fmla="*/ 3226735 h 6858000"/>
              <a:gd name="connsiteX15" fmla="*/ 7829507 w 8170246"/>
              <a:gd name="connsiteY15" fmla="*/ 3626507 h 6858000"/>
              <a:gd name="connsiteX16" fmla="*/ 4598731 w 8170246"/>
              <a:gd name="connsiteY16" fmla="*/ 6858000 h 6858000"/>
              <a:gd name="connsiteX17" fmla="*/ 4540663 w 8170246"/>
              <a:gd name="connsiteY17" fmla="*/ 6858000 h 6858000"/>
              <a:gd name="connsiteX18" fmla="*/ 133398 w 8170246"/>
              <a:gd name="connsiteY18" fmla="*/ 6858000 h 6858000"/>
              <a:gd name="connsiteX19" fmla="*/ 0 w 8170246"/>
              <a:gd name="connsiteY19"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170246" h="6858000">
                <a:moveTo>
                  <a:pt x="4738960" y="0"/>
                </a:moveTo>
                <a:lnTo>
                  <a:pt x="4862151" y="0"/>
                </a:lnTo>
                <a:cubicBezTo>
                  <a:pt x="4862151" y="0"/>
                  <a:pt x="4862151" y="0"/>
                  <a:pt x="8088169" y="3226735"/>
                </a:cubicBezTo>
                <a:cubicBezTo>
                  <a:pt x="8197606" y="3336196"/>
                  <a:pt x="8197606" y="3517045"/>
                  <a:pt x="8088169" y="3626507"/>
                </a:cubicBezTo>
                <a:cubicBezTo>
                  <a:pt x="8088169" y="3626507"/>
                  <a:pt x="8088169" y="3626507"/>
                  <a:pt x="4857393" y="6858000"/>
                </a:cubicBezTo>
                <a:cubicBezTo>
                  <a:pt x="4857393" y="6858000"/>
                  <a:pt x="4857393" y="6858000"/>
                  <a:pt x="4783581" y="6858000"/>
                </a:cubicBezTo>
                <a:lnTo>
                  <a:pt x="4734202" y="6858000"/>
                </a:lnTo>
                <a:cubicBezTo>
                  <a:pt x="7964978" y="3626507"/>
                  <a:pt x="7964978" y="3626507"/>
                  <a:pt x="7964978" y="3626507"/>
                </a:cubicBezTo>
                <a:cubicBezTo>
                  <a:pt x="8074415" y="3517045"/>
                  <a:pt x="8074415" y="3336196"/>
                  <a:pt x="7964978" y="3226735"/>
                </a:cubicBezTo>
                <a:cubicBezTo>
                  <a:pt x="4738960" y="0"/>
                  <a:pt x="4738960" y="0"/>
                  <a:pt x="4738960" y="0"/>
                </a:cubicBezTo>
                <a:close/>
                <a:moveTo>
                  <a:pt x="0" y="0"/>
                </a:moveTo>
                <a:lnTo>
                  <a:pt x="98791" y="0"/>
                </a:lnTo>
                <a:cubicBezTo>
                  <a:pt x="1075904" y="0"/>
                  <a:pt x="2469401" y="0"/>
                  <a:pt x="4456718" y="0"/>
                </a:cubicBezTo>
                <a:lnTo>
                  <a:pt x="4603489" y="0"/>
                </a:lnTo>
                <a:cubicBezTo>
                  <a:pt x="4603489" y="0"/>
                  <a:pt x="4603489" y="0"/>
                  <a:pt x="7829507" y="3226735"/>
                </a:cubicBezTo>
                <a:cubicBezTo>
                  <a:pt x="7938944" y="3336196"/>
                  <a:pt x="7938944" y="3517045"/>
                  <a:pt x="7829507" y="3626507"/>
                </a:cubicBezTo>
                <a:cubicBezTo>
                  <a:pt x="7829507" y="3626507"/>
                  <a:pt x="7829507" y="3626507"/>
                  <a:pt x="4598731" y="6858000"/>
                </a:cubicBezTo>
                <a:lnTo>
                  <a:pt x="4540663" y="6858000"/>
                </a:lnTo>
                <a:cubicBezTo>
                  <a:pt x="4077749" y="6858000"/>
                  <a:pt x="2938270" y="6858000"/>
                  <a:pt x="133398" y="6858000"/>
                </a:cubicBezTo>
                <a:lnTo>
                  <a:pt x="0" y="6858000"/>
                </a:lnTo>
                <a:close/>
              </a:path>
            </a:pathLst>
          </a:custGeom>
          <a:ln>
            <a:noFill/>
          </a:ln>
          <a:effectLst/>
        </p:spPr>
        <p:style>
          <a:lnRef idx="1">
            <a:schemeClr val="accent1"/>
          </a:lnRef>
          <a:fillRef idx="3">
            <a:schemeClr val="accent1"/>
          </a:fillRef>
          <a:effectRef idx="2">
            <a:schemeClr val="accent1"/>
          </a:effectRef>
          <a:fontRef idx="minor">
            <a:schemeClr val="lt1"/>
          </a:fontRef>
        </p:style>
        <p:txBody>
          <a:bodyPr vert="horz" wrap="square" lIns="91440" tIns="45720" rIns="91440" bIns="45720" numCol="1" anchor="t" anchorCtr="0" compatLnSpc="1">
            <a:prstTxWarp prst="textNoShape">
              <a:avLst/>
            </a:prstTxWarp>
            <a:noAutofit/>
          </a:bodyPr>
          <a:lstStyle/>
          <a:p>
            <a:endParaRPr lang="en-US" dirty="0"/>
          </a:p>
        </p:txBody>
      </p:sp>
      <p:sp>
        <p:nvSpPr>
          <p:cNvPr id="2" name="Title 1">
            <a:extLst>
              <a:ext uri="{FF2B5EF4-FFF2-40B4-BE49-F238E27FC236}">
                <a16:creationId xmlns:a16="http://schemas.microsoft.com/office/drawing/2014/main" id="{0400939C-C098-F981-1741-C2C67D0246EC}"/>
              </a:ext>
            </a:extLst>
          </p:cNvPr>
          <p:cNvSpPr>
            <a:spLocks noGrp="1"/>
          </p:cNvSpPr>
          <p:nvPr>
            <p:ph type="title"/>
          </p:nvPr>
        </p:nvSpPr>
        <p:spPr>
          <a:xfrm>
            <a:off x="535525" y="624110"/>
            <a:ext cx="4623955" cy="1280890"/>
          </a:xfrm>
        </p:spPr>
        <p:txBody>
          <a:bodyPr>
            <a:normAutofit/>
          </a:bodyPr>
          <a:lstStyle/>
          <a:p>
            <a:r>
              <a:rPr lang="en-GB" b="1" dirty="0"/>
              <a:t>Introduction</a:t>
            </a:r>
            <a:endParaRPr lang="en-GB" dirty="0"/>
          </a:p>
        </p:txBody>
      </p:sp>
      <p:sp>
        <p:nvSpPr>
          <p:cNvPr id="11" name="Rectangle 10">
            <a:extLst>
              <a:ext uri="{FF2B5EF4-FFF2-40B4-BE49-F238E27FC236}">
                <a16:creationId xmlns:a16="http://schemas.microsoft.com/office/drawing/2014/main" id="{433DF4D3-8A35-461A-ABE0-F56B78A13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010CA43A-3E1E-B424-F9DB-8F909C40ADEB}"/>
              </a:ext>
            </a:extLst>
          </p:cNvPr>
          <p:cNvSpPr>
            <a:spLocks noGrp="1"/>
          </p:cNvSpPr>
          <p:nvPr>
            <p:ph idx="1"/>
          </p:nvPr>
        </p:nvSpPr>
        <p:spPr>
          <a:xfrm>
            <a:off x="531812" y="2133600"/>
            <a:ext cx="4625882" cy="3777622"/>
          </a:xfrm>
        </p:spPr>
        <p:txBody>
          <a:bodyPr vert="horz" lIns="91440" tIns="45720" rIns="91440" bIns="45720" rtlCol="0" anchor="t">
            <a:normAutofit/>
          </a:bodyPr>
          <a:lstStyle/>
          <a:p>
            <a:r>
              <a:rPr lang="en-GB" sz="2000" dirty="0"/>
              <a:t>Today I will be delivering a presentation exploring end of life care and support that is available in the UK today. </a:t>
            </a:r>
          </a:p>
          <a:p>
            <a:r>
              <a:rPr lang="en-GB" sz="2000" dirty="0"/>
              <a:t>I will be looking into the support and care that is available in different settings.</a:t>
            </a:r>
          </a:p>
          <a:p>
            <a:r>
              <a:rPr lang="en-GB" sz="2000" dirty="0"/>
              <a:t>Exploring the gap between need and availability of end-of-life care.</a:t>
            </a:r>
          </a:p>
        </p:txBody>
      </p:sp>
    </p:spTree>
    <p:extLst>
      <p:ext uri="{BB962C8B-B14F-4D97-AF65-F5344CB8AC3E}">
        <p14:creationId xmlns:p14="http://schemas.microsoft.com/office/powerpoint/2010/main" val="1515090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8" name="Rectangle 8">
            <a:extLst>
              <a:ext uri="{FF2B5EF4-FFF2-40B4-BE49-F238E27FC236}">
                <a16:creationId xmlns:a16="http://schemas.microsoft.com/office/drawing/2014/main" id="{93262980-E907-4930-9E6E-3DC2025C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ACBF69-B604-BDEE-5A3D-12792919AFF9}"/>
              </a:ext>
            </a:extLst>
          </p:cNvPr>
          <p:cNvSpPr>
            <a:spLocks noGrp="1"/>
          </p:cNvSpPr>
          <p:nvPr>
            <p:ph type="title"/>
          </p:nvPr>
        </p:nvSpPr>
        <p:spPr>
          <a:xfrm>
            <a:off x="649224" y="645106"/>
            <a:ext cx="3650279" cy="1259894"/>
          </a:xfrm>
        </p:spPr>
        <p:txBody>
          <a:bodyPr>
            <a:normAutofit/>
          </a:bodyPr>
          <a:lstStyle/>
          <a:p>
            <a:r>
              <a:rPr lang="en-GB" b="1">
                <a:solidFill>
                  <a:srgbClr val="47535E"/>
                </a:solidFill>
              </a:rPr>
              <a:t>Introduction</a:t>
            </a:r>
            <a:endParaRPr lang="en-GB">
              <a:solidFill>
                <a:srgbClr val="47535E"/>
              </a:solidFill>
            </a:endParaRPr>
          </a:p>
        </p:txBody>
      </p:sp>
      <p:sp>
        <p:nvSpPr>
          <p:cNvPr id="19" name="Rectangle 10">
            <a:extLst>
              <a:ext uri="{FF2B5EF4-FFF2-40B4-BE49-F238E27FC236}">
                <a16:creationId xmlns:a16="http://schemas.microsoft.com/office/drawing/2014/main" id="{AFD53EBD-B361-45AD-8ABF-9270B20B4A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rgbClr val="47535E"/>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A77A672D-6D8A-7B3F-35FD-4349C16B14E3}"/>
              </a:ext>
            </a:extLst>
          </p:cNvPr>
          <p:cNvSpPr>
            <a:spLocks noGrp="1"/>
          </p:cNvSpPr>
          <p:nvPr>
            <p:ph idx="1"/>
          </p:nvPr>
        </p:nvSpPr>
        <p:spPr>
          <a:xfrm>
            <a:off x="649225" y="2133600"/>
            <a:ext cx="4658084" cy="3759253"/>
          </a:xfrm>
        </p:spPr>
        <p:txBody>
          <a:bodyPr vert="horz" lIns="91440" tIns="45720" rIns="91440" bIns="45720" rtlCol="0" anchor="t">
            <a:normAutofit/>
          </a:bodyPr>
          <a:lstStyle/>
          <a:p>
            <a:pPr>
              <a:buClr>
                <a:srgbClr val="D29A67"/>
              </a:buClr>
            </a:pPr>
            <a:r>
              <a:rPr lang="en-GB" sz="2000" dirty="0">
                <a:ea typeface="+mn-lt"/>
                <a:cs typeface="+mn-lt"/>
              </a:rPr>
              <a:t>Legislation, policy and theories of aging which are relevant to older people who are approaching the end of their lives.</a:t>
            </a:r>
            <a:endParaRPr lang="en-US" sz="2000">
              <a:ea typeface="+mn-lt"/>
              <a:cs typeface="+mn-lt"/>
            </a:endParaRPr>
          </a:p>
          <a:p>
            <a:pPr>
              <a:buClr>
                <a:srgbClr val="D29A67"/>
              </a:buClr>
            </a:pPr>
            <a:r>
              <a:rPr lang="en-GB" sz="2000" dirty="0">
                <a:ea typeface="+mn-lt"/>
                <a:cs typeface="+mn-lt"/>
              </a:rPr>
              <a:t>Plans for end of life and explaining what euthanasia is and arguments for and against it and what the laws are for it. </a:t>
            </a:r>
            <a:endParaRPr lang="en-US" sz="2000">
              <a:ea typeface="+mn-lt"/>
              <a:cs typeface="+mn-lt"/>
            </a:endParaRPr>
          </a:p>
          <a:p>
            <a:pPr>
              <a:buClr>
                <a:srgbClr val="D29A67"/>
              </a:buClr>
            </a:pPr>
            <a:endParaRPr lang="en-GB" sz="2000" dirty="0"/>
          </a:p>
        </p:txBody>
      </p:sp>
      <p:sp>
        <p:nvSpPr>
          <p:cNvPr id="20" name="Freeform 11">
            <a:extLst>
              <a:ext uri="{FF2B5EF4-FFF2-40B4-BE49-F238E27FC236}">
                <a16:creationId xmlns:a16="http://schemas.microsoft.com/office/drawing/2014/main" id="{DA1A4CE7-6399-4B37-ACE2-CFC4B4077B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Device on a finger">
            <a:extLst>
              <a:ext uri="{FF2B5EF4-FFF2-40B4-BE49-F238E27FC236}">
                <a16:creationId xmlns:a16="http://schemas.microsoft.com/office/drawing/2014/main" id="{FBC35A3D-6EB0-E4CF-35E6-102BD071471E}"/>
              </a:ext>
            </a:extLst>
          </p:cNvPr>
          <p:cNvPicPr>
            <a:picLocks noChangeAspect="1"/>
          </p:cNvPicPr>
          <p:nvPr/>
        </p:nvPicPr>
        <p:blipFill rotWithShape="1">
          <a:blip r:embed="rId2"/>
          <a:srcRect r="26246" b="2"/>
          <a:stretch/>
        </p:blipFill>
        <p:spPr>
          <a:xfrm>
            <a:off x="6303317" y="10"/>
            <a:ext cx="5888683" cy="6853242"/>
          </a:xfrm>
          <a:prstGeom prst="rect">
            <a:avLst/>
          </a:prstGeom>
        </p:spPr>
      </p:pic>
    </p:spTree>
    <p:extLst>
      <p:ext uri="{BB962C8B-B14F-4D97-AF65-F5344CB8AC3E}">
        <p14:creationId xmlns:p14="http://schemas.microsoft.com/office/powerpoint/2010/main" val="32576892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F966DD2F-FBF5-41CE-A3F4-565352D95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34FBE58-8C52-8070-A455-48C26FC60A94}"/>
              </a:ext>
            </a:extLst>
          </p:cNvPr>
          <p:cNvSpPr>
            <a:spLocks noGrp="1"/>
          </p:cNvSpPr>
          <p:nvPr>
            <p:ph type="title"/>
          </p:nvPr>
        </p:nvSpPr>
        <p:spPr>
          <a:xfrm>
            <a:off x="1794897" y="624110"/>
            <a:ext cx="9712998" cy="1280890"/>
          </a:xfrm>
        </p:spPr>
        <p:txBody>
          <a:bodyPr>
            <a:normAutofit/>
          </a:bodyPr>
          <a:lstStyle/>
          <a:p>
            <a:r>
              <a:rPr lang="en-GB" b="1"/>
              <a:t>What is end of life care</a:t>
            </a:r>
            <a:endParaRPr lang="en-GB"/>
          </a:p>
        </p:txBody>
      </p:sp>
      <p:sp>
        <p:nvSpPr>
          <p:cNvPr id="29" name="Rectangle 28">
            <a:extLst>
              <a:ext uri="{FF2B5EF4-FFF2-40B4-BE49-F238E27FC236}">
                <a16:creationId xmlns:a16="http://schemas.microsoft.com/office/drawing/2014/main" id="{F46FCE2B-F2D2-466E-B0AA-8E341DB498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1" name="Freeform 11">
            <a:extLst>
              <a:ext uri="{FF2B5EF4-FFF2-40B4-BE49-F238E27FC236}">
                <a16:creationId xmlns:a16="http://schemas.microsoft.com/office/drawing/2014/main" id="{2BD31C98-199A-4722-A1A5-4393A43E7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graphicFrame>
        <p:nvGraphicFramePr>
          <p:cNvPr id="23" name="Content Placeholder 4">
            <a:extLst>
              <a:ext uri="{FF2B5EF4-FFF2-40B4-BE49-F238E27FC236}">
                <a16:creationId xmlns:a16="http://schemas.microsoft.com/office/drawing/2014/main" id="{8F88887B-F007-F236-C4F6-0BBB3E052E3A}"/>
              </a:ext>
            </a:extLst>
          </p:cNvPr>
          <p:cNvGraphicFramePr>
            <a:graphicFrameLocks noGrp="1"/>
          </p:cNvGraphicFramePr>
          <p:nvPr>
            <p:ph idx="1"/>
            <p:extLst>
              <p:ext uri="{D42A27DB-BD31-4B8C-83A1-F6EECF244321}">
                <p14:modId xmlns:p14="http://schemas.microsoft.com/office/powerpoint/2010/main" val="3479605643"/>
              </p:ext>
            </p:extLst>
          </p:nvPr>
        </p:nvGraphicFramePr>
        <p:xfrm>
          <a:off x="1794897" y="2222983"/>
          <a:ext cx="8987404" cy="36539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8" name="TextBox 17">
            <a:extLst>
              <a:ext uri="{FF2B5EF4-FFF2-40B4-BE49-F238E27FC236}">
                <a16:creationId xmlns:a16="http://schemas.microsoft.com/office/drawing/2014/main" id="{6E2AC387-4A4F-3735-045B-628F568A099E}"/>
              </a:ext>
            </a:extLst>
          </p:cNvPr>
          <p:cNvSpPr txBox="1"/>
          <p:nvPr/>
        </p:nvSpPr>
        <p:spPr>
          <a:xfrm>
            <a:off x="9568016" y="6618338"/>
            <a:ext cx="2743200" cy="45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20" name="TextBox 19">
            <a:extLst>
              <a:ext uri="{FF2B5EF4-FFF2-40B4-BE49-F238E27FC236}">
                <a16:creationId xmlns:a16="http://schemas.microsoft.com/office/drawing/2014/main" id="{E4E4261C-4145-0F0F-51C0-F9E7C95AAF60}"/>
              </a:ext>
            </a:extLst>
          </p:cNvPr>
          <p:cNvSpPr txBox="1"/>
          <p:nvPr/>
        </p:nvSpPr>
        <p:spPr>
          <a:xfrm>
            <a:off x="9875274" y="628649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(NICE,2023)</a:t>
            </a:r>
          </a:p>
        </p:txBody>
      </p:sp>
    </p:spTree>
    <p:extLst>
      <p:ext uri="{BB962C8B-B14F-4D97-AF65-F5344CB8AC3E}">
        <p14:creationId xmlns:p14="http://schemas.microsoft.com/office/powerpoint/2010/main" val="41172771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39EE869B-085D-43B3-AED8-9B0655612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4" name="Rectangle 33">
            <a:extLst>
              <a:ext uri="{FF2B5EF4-FFF2-40B4-BE49-F238E27FC236}">
                <a16:creationId xmlns:a16="http://schemas.microsoft.com/office/drawing/2014/main" id="{C54E744A-A072-47AF-981A-3718617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8229600" cy="6858000"/>
          </a:xfrm>
          <a:prstGeom prst="rect">
            <a:avLst/>
          </a:prstGeom>
          <a:solidFill>
            <a:schemeClr val="tx2">
              <a:lumMod val="10000"/>
              <a:alpha val="90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5" name="Picture 4" descr="People holding hands">
            <a:extLst>
              <a:ext uri="{FF2B5EF4-FFF2-40B4-BE49-F238E27FC236}">
                <a16:creationId xmlns:a16="http://schemas.microsoft.com/office/drawing/2014/main" id="{C395EF69-1BB5-40A7-D453-29C70EA1535A}"/>
              </a:ext>
            </a:extLst>
          </p:cNvPr>
          <p:cNvPicPr>
            <a:picLocks noChangeAspect="1"/>
          </p:cNvPicPr>
          <p:nvPr/>
        </p:nvPicPr>
        <p:blipFill rotWithShape="1">
          <a:blip r:embed="rId2"/>
          <a:srcRect l="36790" r="24643" b="-1"/>
          <a:stretch/>
        </p:blipFill>
        <p:spPr>
          <a:xfrm>
            <a:off x="8229598" y="10"/>
            <a:ext cx="3962401" cy="6857990"/>
          </a:xfrm>
          <a:prstGeom prst="rect">
            <a:avLst/>
          </a:prstGeom>
        </p:spPr>
      </p:pic>
      <p:sp>
        <p:nvSpPr>
          <p:cNvPr id="36" name="Freeform 5">
            <a:extLst>
              <a:ext uri="{FF2B5EF4-FFF2-40B4-BE49-F238E27FC236}">
                <a16:creationId xmlns:a16="http://schemas.microsoft.com/office/drawing/2014/main" id="{F0254341-1068-4FB7-8AEF-220C6EB41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C9E93766-44FB-A07D-B95C-187FDE41D5FA}"/>
              </a:ext>
            </a:extLst>
          </p:cNvPr>
          <p:cNvSpPr>
            <a:spLocks noGrp="1"/>
          </p:cNvSpPr>
          <p:nvPr>
            <p:ph type="title"/>
          </p:nvPr>
        </p:nvSpPr>
        <p:spPr>
          <a:xfrm>
            <a:off x="541867" y="787400"/>
            <a:ext cx="7145866" cy="778933"/>
          </a:xfrm>
        </p:spPr>
        <p:txBody>
          <a:bodyPr anchor="ctr">
            <a:normAutofit/>
          </a:bodyPr>
          <a:lstStyle/>
          <a:p>
            <a:r>
              <a:rPr lang="en-GB" sz="3200" b="1">
                <a:solidFill>
                  <a:srgbClr val="FEFFFF"/>
                </a:solidFill>
              </a:rPr>
              <a:t>Support and care available</a:t>
            </a:r>
          </a:p>
        </p:txBody>
      </p:sp>
      <p:sp>
        <p:nvSpPr>
          <p:cNvPr id="3" name="Content Placeholder 2">
            <a:extLst>
              <a:ext uri="{FF2B5EF4-FFF2-40B4-BE49-F238E27FC236}">
                <a16:creationId xmlns:a16="http://schemas.microsoft.com/office/drawing/2014/main" id="{390144F1-E96D-B3A3-4F26-DD2C5FBC6DAB}"/>
              </a:ext>
            </a:extLst>
          </p:cNvPr>
          <p:cNvSpPr>
            <a:spLocks noGrp="1"/>
          </p:cNvSpPr>
          <p:nvPr>
            <p:ph idx="1"/>
          </p:nvPr>
        </p:nvSpPr>
        <p:spPr>
          <a:xfrm>
            <a:off x="541866" y="2032000"/>
            <a:ext cx="7145867" cy="3879222"/>
          </a:xfrm>
        </p:spPr>
        <p:txBody>
          <a:bodyPr vert="horz" lIns="91440" tIns="45720" rIns="91440" bIns="45720" rtlCol="0" anchor="t">
            <a:normAutofit/>
          </a:bodyPr>
          <a:lstStyle/>
          <a:p>
            <a:r>
              <a:rPr lang="en-GB" sz="2400" dirty="0">
                <a:ea typeface="+mn-lt"/>
                <a:cs typeface="+mn-lt"/>
              </a:rPr>
              <a:t>Depending on your needs, different health and social care experts may assist you with your end-of-life care. </a:t>
            </a:r>
            <a:endParaRPr lang="en-GB" sz="2400" dirty="0">
              <a:solidFill>
                <a:srgbClr val="FEFFFF"/>
              </a:solidFill>
              <a:ea typeface="+mn-lt"/>
              <a:cs typeface="+mn-lt"/>
            </a:endParaRPr>
          </a:p>
          <a:p>
            <a:r>
              <a:rPr lang="en-GB" sz="2400" dirty="0">
                <a:ea typeface="+mn-lt"/>
                <a:cs typeface="+mn-lt"/>
              </a:rPr>
              <a:t>For instance, there might also be social workers, chaplains (of all faiths or none), occupational therapists, physiotherapists, and complementary therapists involved in addition to hospital nurses and doctors, your GP, community nurses, hospice staff, and counsellors.</a:t>
            </a:r>
            <a:endParaRPr lang="en-GB" sz="2400">
              <a:solidFill>
                <a:srgbClr val="FEFFFF"/>
              </a:solidFill>
            </a:endParaRPr>
          </a:p>
        </p:txBody>
      </p:sp>
      <p:sp>
        <p:nvSpPr>
          <p:cNvPr id="4" name="TextBox 3">
            <a:extLst>
              <a:ext uri="{FF2B5EF4-FFF2-40B4-BE49-F238E27FC236}">
                <a16:creationId xmlns:a16="http://schemas.microsoft.com/office/drawing/2014/main" id="{EEB7EA5D-355F-3DA0-9821-5E88600ECCC9}"/>
              </a:ext>
            </a:extLst>
          </p:cNvPr>
          <p:cNvSpPr txBox="1"/>
          <p:nvPr/>
        </p:nvSpPr>
        <p:spPr>
          <a:xfrm>
            <a:off x="6175887" y="639711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(NHS, 2021)</a:t>
            </a:r>
          </a:p>
        </p:txBody>
      </p:sp>
    </p:spTree>
    <p:extLst>
      <p:ext uri="{BB962C8B-B14F-4D97-AF65-F5344CB8AC3E}">
        <p14:creationId xmlns:p14="http://schemas.microsoft.com/office/powerpoint/2010/main" val="2515721471"/>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95735"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bg2"/>
          </a:solidFill>
        </p:grpSpPr>
        <p:sp>
          <p:nvSpPr>
            <p:cNvPr id="11"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12"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 name="Title 1">
            <a:extLst>
              <a:ext uri="{FF2B5EF4-FFF2-40B4-BE49-F238E27FC236}">
                <a16:creationId xmlns:a16="http://schemas.microsoft.com/office/drawing/2014/main" id="{022B5081-2182-3B58-20E5-1B63DB3D71C5}"/>
              </a:ext>
            </a:extLst>
          </p:cNvPr>
          <p:cNvSpPr>
            <a:spLocks noGrp="1"/>
          </p:cNvSpPr>
          <p:nvPr>
            <p:ph type="title"/>
          </p:nvPr>
        </p:nvSpPr>
        <p:spPr>
          <a:xfrm>
            <a:off x="1217056" y="1093380"/>
            <a:ext cx="3068182" cy="4671240"/>
          </a:xfrm>
        </p:spPr>
        <p:txBody>
          <a:bodyPr anchor="ctr">
            <a:normAutofit/>
          </a:bodyPr>
          <a:lstStyle/>
          <a:p>
            <a:pPr algn="r"/>
            <a:r>
              <a:rPr lang="en-GB" b="1" dirty="0"/>
              <a:t>Support and care available</a:t>
            </a:r>
            <a:endParaRPr lang="en-GB" b="1"/>
          </a:p>
        </p:txBody>
      </p:sp>
      <p:sp>
        <p:nvSpPr>
          <p:cNvPr id="24"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26" name="Rectangle 25">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7B3D8AD-E654-9B09-0AD3-95EEA046FFC1}"/>
              </a:ext>
            </a:extLst>
          </p:cNvPr>
          <p:cNvSpPr>
            <a:spLocks noGrp="1"/>
          </p:cNvSpPr>
          <p:nvPr>
            <p:ph idx="1"/>
          </p:nvPr>
        </p:nvSpPr>
        <p:spPr>
          <a:xfrm>
            <a:off x="5285509" y="1093380"/>
            <a:ext cx="6219103" cy="4679250"/>
          </a:xfrm>
        </p:spPr>
        <p:txBody>
          <a:bodyPr vert="horz" lIns="91440" tIns="45720" rIns="91440" bIns="45720" rtlCol="0" anchor="ctr">
            <a:normAutofit/>
          </a:bodyPr>
          <a:lstStyle/>
          <a:p>
            <a:r>
              <a:rPr lang="en-GB" sz="2400" dirty="0"/>
              <a:t>Whether you receive care at home or at a nursing home, your doctor is in control of it.</a:t>
            </a:r>
          </a:p>
          <a:p>
            <a:pPr marL="0" indent="0">
              <a:buNone/>
            </a:pPr>
            <a:endParaRPr lang="en-GB" sz="2400" dirty="0"/>
          </a:p>
          <a:p>
            <a:r>
              <a:rPr lang="en-GB" sz="2400" dirty="0"/>
              <a:t> Community nurses routinely visit patients at home, in addition to your family and friends.</a:t>
            </a:r>
            <a:endParaRPr lang="en-GB" sz="2400" dirty="0">
              <a:ea typeface="+mn-lt"/>
              <a:cs typeface="+mn-lt"/>
            </a:endParaRPr>
          </a:p>
          <a:p>
            <a:endParaRPr lang="en-GB" sz="2400" dirty="0"/>
          </a:p>
        </p:txBody>
      </p:sp>
      <p:sp>
        <p:nvSpPr>
          <p:cNvPr id="4" name="TextBox 3">
            <a:extLst>
              <a:ext uri="{FF2B5EF4-FFF2-40B4-BE49-F238E27FC236}">
                <a16:creationId xmlns:a16="http://schemas.microsoft.com/office/drawing/2014/main" id="{B8A57596-2E11-8D2A-E8DC-8421FDC5B135}"/>
              </a:ext>
            </a:extLst>
          </p:cNvPr>
          <p:cNvSpPr txBox="1"/>
          <p:nvPr/>
        </p:nvSpPr>
        <p:spPr>
          <a:xfrm>
            <a:off x="9070258" y="645241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(NHS, 2022c)</a:t>
            </a:r>
          </a:p>
        </p:txBody>
      </p:sp>
    </p:spTree>
    <p:extLst>
      <p:ext uri="{BB962C8B-B14F-4D97-AF65-F5344CB8AC3E}">
        <p14:creationId xmlns:p14="http://schemas.microsoft.com/office/powerpoint/2010/main" val="4174767477"/>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669" name="Rectangle 668">
            <a:extLst>
              <a:ext uri="{FF2B5EF4-FFF2-40B4-BE49-F238E27FC236}">
                <a16:creationId xmlns:a16="http://schemas.microsoft.com/office/drawing/2014/main" id="{A3D9AEEE-1CCD-43C0-BA3E-16D60A6E23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4A0302-5BD0-DA13-C7B8-8309F8113C14}"/>
              </a:ext>
            </a:extLst>
          </p:cNvPr>
          <p:cNvSpPr>
            <a:spLocks noGrp="1"/>
          </p:cNvSpPr>
          <p:nvPr>
            <p:ph type="title"/>
          </p:nvPr>
        </p:nvSpPr>
        <p:spPr>
          <a:xfrm>
            <a:off x="1259893" y="3101093"/>
            <a:ext cx="2454052" cy="3029344"/>
          </a:xfrm>
        </p:spPr>
        <p:txBody>
          <a:bodyPr>
            <a:normAutofit/>
          </a:bodyPr>
          <a:lstStyle/>
          <a:p>
            <a:r>
              <a:rPr lang="en-GB" sz="3200" b="1">
                <a:solidFill>
                  <a:schemeClr val="bg1"/>
                </a:solidFill>
              </a:rPr>
              <a:t>Care Settings</a:t>
            </a:r>
          </a:p>
        </p:txBody>
      </p:sp>
      <p:sp>
        <p:nvSpPr>
          <p:cNvPr id="671" name="Freeform 11">
            <a:extLst>
              <a:ext uri="{FF2B5EF4-FFF2-40B4-BE49-F238E27FC236}">
                <a16:creationId xmlns:a16="http://schemas.microsoft.com/office/drawing/2014/main" id="{60F880A6-33D3-4EEC-A780-B73559B9F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useBgFill="1">
        <p:nvSpPr>
          <p:cNvPr id="673" name="Rectangle 672">
            <a:extLst>
              <a:ext uri="{FF2B5EF4-FFF2-40B4-BE49-F238E27FC236}">
                <a16:creationId xmlns:a16="http://schemas.microsoft.com/office/drawing/2014/main" id="{2C6246ED-0535-4496-A8F6-1E80CC4E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64" name="Diagram 664">
            <a:extLst>
              <a:ext uri="{FF2B5EF4-FFF2-40B4-BE49-F238E27FC236}">
                <a16:creationId xmlns:a16="http://schemas.microsoft.com/office/drawing/2014/main" id="{B48F6F33-AFA9-6ADE-A4F2-29884C59C869}"/>
              </a:ext>
            </a:extLst>
          </p:cNvPr>
          <p:cNvGraphicFramePr>
            <a:graphicFrameLocks noGrp="1"/>
          </p:cNvGraphicFramePr>
          <p:nvPr>
            <p:ph idx="1"/>
            <p:extLst>
              <p:ext uri="{D42A27DB-BD31-4B8C-83A1-F6EECF244321}">
                <p14:modId xmlns:p14="http://schemas.microsoft.com/office/powerpoint/2010/main" val="1800502122"/>
              </p:ext>
            </p:extLst>
          </p:nvPr>
        </p:nvGraphicFramePr>
        <p:xfrm>
          <a:off x="4713144" y="641551"/>
          <a:ext cx="6832212" cy="52647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7" name="TextBox 16">
            <a:extLst>
              <a:ext uri="{FF2B5EF4-FFF2-40B4-BE49-F238E27FC236}">
                <a16:creationId xmlns:a16="http://schemas.microsoft.com/office/drawing/2014/main" id="{660EC935-BD54-4CBC-DC3A-297029287FF0}"/>
              </a:ext>
            </a:extLst>
          </p:cNvPr>
          <p:cNvSpPr txBox="1"/>
          <p:nvPr/>
        </p:nvSpPr>
        <p:spPr>
          <a:xfrm>
            <a:off x="9961306" y="648314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(Age UK, 2023a)</a:t>
            </a:r>
          </a:p>
        </p:txBody>
      </p:sp>
    </p:spTree>
    <p:extLst>
      <p:ext uri="{BB962C8B-B14F-4D97-AF65-F5344CB8AC3E}">
        <p14:creationId xmlns:p14="http://schemas.microsoft.com/office/powerpoint/2010/main" val="28725530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65F8A9-9499-4A44-BDAD-F706130FD8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38132C2D-AFE4-478D-A86B-81059C205E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05BFD52-DD96-4666-8D77-C636870FD0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292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557A56-D46C-D737-F447-2A17F57996E7}"/>
              </a:ext>
            </a:extLst>
          </p:cNvPr>
          <p:cNvSpPr>
            <a:spLocks noGrp="1"/>
          </p:cNvSpPr>
          <p:nvPr>
            <p:ph type="title"/>
          </p:nvPr>
        </p:nvSpPr>
        <p:spPr>
          <a:xfrm>
            <a:off x="9392813" y="3101093"/>
            <a:ext cx="2454052" cy="3029344"/>
          </a:xfrm>
        </p:spPr>
        <p:txBody>
          <a:bodyPr>
            <a:normAutofit/>
          </a:bodyPr>
          <a:lstStyle/>
          <a:p>
            <a:r>
              <a:rPr lang="en-GB" sz="3200" b="1">
                <a:solidFill>
                  <a:schemeClr val="bg1"/>
                </a:solidFill>
              </a:rPr>
              <a:t>Hospice</a:t>
            </a:r>
            <a:endParaRPr lang="en-GB" sz="3200">
              <a:solidFill>
                <a:schemeClr val="bg1"/>
              </a:solidFill>
            </a:endParaRPr>
          </a:p>
        </p:txBody>
      </p:sp>
      <p:sp>
        <p:nvSpPr>
          <p:cNvPr id="15" name="Freeform: Shape 14">
            <a:extLst>
              <a:ext uri="{FF2B5EF4-FFF2-40B4-BE49-F238E27FC236}">
                <a16:creationId xmlns:a16="http://schemas.microsoft.com/office/drawing/2014/main" id="{1941746C-2C12-4564-8342-A3055D836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8132921" y="3187343"/>
            <a:ext cx="1105119" cy="506624"/>
          </a:xfrm>
          <a:custGeom>
            <a:avLst/>
            <a:gdLst>
              <a:gd name="connsiteX0" fmla="*/ 0 w 1105119"/>
              <a:gd name="connsiteY0" fmla="*/ 506624 h 506624"/>
              <a:gd name="connsiteX1" fmla="*/ 759132 w 1105119"/>
              <a:gd name="connsiteY1" fmla="*/ 505572 h 506624"/>
              <a:gd name="connsiteX2" fmla="*/ 849827 w 1105119"/>
              <a:gd name="connsiteY2" fmla="*/ 505572 h 506624"/>
              <a:gd name="connsiteX3" fmla="*/ 864083 w 1105119"/>
              <a:gd name="connsiteY3" fmla="*/ 500804 h 506624"/>
              <a:gd name="connsiteX4" fmla="*/ 869065 w 1105119"/>
              <a:gd name="connsiteY4" fmla="*/ 496035 h 506624"/>
              <a:gd name="connsiteX5" fmla="*/ 1098034 w 1105119"/>
              <a:gd name="connsiteY5" fmla="*/ 267092 h 506624"/>
              <a:gd name="connsiteX6" fmla="*/ 1098034 w 1105119"/>
              <a:gd name="connsiteY6" fmla="*/ 238480 h 506624"/>
              <a:gd name="connsiteX7" fmla="*/ 869065 w 1105119"/>
              <a:gd name="connsiteY7" fmla="*/ 9537 h 506624"/>
              <a:gd name="connsiteX8" fmla="*/ 864083 w 1105119"/>
              <a:gd name="connsiteY8" fmla="*/ 4769 h 506624"/>
              <a:gd name="connsiteX9" fmla="*/ 849827 w 1105119"/>
              <a:gd name="connsiteY9" fmla="*/ 0 h 506624"/>
              <a:gd name="connsiteX10" fmla="*/ 759132 w 1105119"/>
              <a:gd name="connsiteY10" fmla="*/ 0 h 506624"/>
              <a:gd name="connsiteX11" fmla="*/ 0 w 1105119"/>
              <a:gd name="connsiteY11" fmla="*/ 2157 h 506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05119" h="506624">
                <a:moveTo>
                  <a:pt x="0" y="506624"/>
                </a:moveTo>
                <a:lnTo>
                  <a:pt x="759132" y="505572"/>
                </a:lnTo>
                <a:lnTo>
                  <a:pt x="849827" y="505572"/>
                </a:lnTo>
                <a:cubicBezTo>
                  <a:pt x="854636" y="505572"/>
                  <a:pt x="859446" y="500804"/>
                  <a:pt x="864083" y="500804"/>
                </a:cubicBezTo>
                <a:cubicBezTo>
                  <a:pt x="864083" y="496035"/>
                  <a:pt x="869065" y="496035"/>
                  <a:pt x="869065" y="496035"/>
                </a:cubicBezTo>
                <a:lnTo>
                  <a:pt x="1098034" y="267092"/>
                </a:lnTo>
                <a:cubicBezTo>
                  <a:pt x="1107481" y="257555"/>
                  <a:pt x="1107481" y="248018"/>
                  <a:pt x="1098034" y="238480"/>
                </a:cubicBezTo>
                <a:lnTo>
                  <a:pt x="869065" y="9537"/>
                </a:lnTo>
                <a:cubicBezTo>
                  <a:pt x="867519" y="7914"/>
                  <a:pt x="865629" y="6392"/>
                  <a:pt x="864083" y="4769"/>
                </a:cubicBezTo>
                <a:cubicBezTo>
                  <a:pt x="859446" y="0"/>
                  <a:pt x="854636" y="0"/>
                  <a:pt x="849827" y="0"/>
                </a:cubicBezTo>
                <a:lnTo>
                  <a:pt x="759132" y="0"/>
                </a:lnTo>
                <a:lnTo>
                  <a:pt x="0" y="2157"/>
                </a:lnTo>
                <a:close/>
              </a:path>
            </a:pathLst>
          </a:custGeom>
          <a:solidFill>
            <a:schemeClr val="accent1"/>
          </a:solidFill>
          <a:ln>
            <a:noFill/>
          </a:ln>
        </p:spPr>
      </p:sp>
      <p:graphicFrame>
        <p:nvGraphicFramePr>
          <p:cNvPr id="5" name="Content Placeholder 2">
            <a:extLst>
              <a:ext uri="{FF2B5EF4-FFF2-40B4-BE49-F238E27FC236}">
                <a16:creationId xmlns:a16="http://schemas.microsoft.com/office/drawing/2014/main" id="{9E0B559A-2382-B08B-75BD-7A5D5AD6DF7D}"/>
              </a:ext>
            </a:extLst>
          </p:cNvPr>
          <p:cNvGraphicFramePr>
            <a:graphicFrameLocks noGrp="1"/>
          </p:cNvGraphicFramePr>
          <p:nvPr>
            <p:ph idx="1"/>
            <p:extLst>
              <p:ext uri="{D42A27DB-BD31-4B8C-83A1-F6EECF244321}">
                <p14:modId xmlns:p14="http://schemas.microsoft.com/office/powerpoint/2010/main" val="4268013668"/>
              </p:ext>
            </p:extLst>
          </p:nvPr>
        </p:nvGraphicFramePr>
        <p:xfrm>
          <a:off x="616444" y="641551"/>
          <a:ext cx="6832212" cy="52647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1" name="TextBox 60">
            <a:extLst>
              <a:ext uri="{FF2B5EF4-FFF2-40B4-BE49-F238E27FC236}">
                <a16:creationId xmlns:a16="http://schemas.microsoft.com/office/drawing/2014/main" id="{36AA0C2D-D8ED-D798-8040-5F30301A6CCE}"/>
              </a:ext>
            </a:extLst>
          </p:cNvPr>
          <p:cNvSpPr txBox="1"/>
          <p:nvPr/>
        </p:nvSpPr>
        <p:spPr>
          <a:xfrm>
            <a:off x="4673600" y="64262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(Hospice UK, 2023)</a:t>
            </a:r>
          </a:p>
        </p:txBody>
      </p:sp>
    </p:spTree>
    <p:extLst>
      <p:ext uri="{BB962C8B-B14F-4D97-AF65-F5344CB8AC3E}">
        <p14:creationId xmlns:p14="http://schemas.microsoft.com/office/powerpoint/2010/main" val="38740973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F4C104D-5F30-4811-9376-566B26E4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9E1F7A-D63E-CA9D-85F3-A2C0A704D978}"/>
              </a:ext>
            </a:extLst>
          </p:cNvPr>
          <p:cNvSpPr>
            <a:spLocks noGrp="1"/>
          </p:cNvSpPr>
          <p:nvPr>
            <p:ph type="title"/>
          </p:nvPr>
        </p:nvSpPr>
        <p:spPr>
          <a:xfrm>
            <a:off x="615606" y="-4835"/>
            <a:ext cx="3650279" cy="1259894"/>
          </a:xfrm>
        </p:spPr>
        <p:txBody>
          <a:bodyPr>
            <a:normAutofit/>
          </a:bodyPr>
          <a:lstStyle/>
          <a:p>
            <a:r>
              <a:rPr lang="en-GB" b="1" dirty="0"/>
              <a:t>Care Homes</a:t>
            </a:r>
            <a:endParaRPr lang="en-GB" dirty="0"/>
          </a:p>
        </p:txBody>
      </p:sp>
      <p:sp>
        <p:nvSpPr>
          <p:cNvPr id="11" name="Rectangle 10">
            <a:extLst>
              <a:ext uri="{FF2B5EF4-FFF2-40B4-BE49-F238E27FC236}">
                <a16:creationId xmlns:a16="http://schemas.microsoft.com/office/drawing/2014/main" id="{0815E34B-5D02-4E01-A936-E8E1C0AB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00369BEE-3381-D492-1CED-B774A7AFF08A}"/>
              </a:ext>
            </a:extLst>
          </p:cNvPr>
          <p:cNvSpPr>
            <a:spLocks noGrp="1"/>
          </p:cNvSpPr>
          <p:nvPr>
            <p:ph idx="1"/>
          </p:nvPr>
        </p:nvSpPr>
        <p:spPr>
          <a:xfrm>
            <a:off x="615607" y="856130"/>
            <a:ext cx="3650278" cy="3759253"/>
          </a:xfrm>
        </p:spPr>
        <p:txBody>
          <a:bodyPr vert="horz" lIns="91440" tIns="45720" rIns="91440" bIns="45720" rtlCol="0" anchor="t">
            <a:noAutofit/>
          </a:bodyPr>
          <a:lstStyle/>
          <a:p>
            <a:pPr>
              <a:lnSpc>
                <a:spcPct val="90000"/>
              </a:lnSpc>
            </a:pPr>
            <a:r>
              <a:rPr lang="en-GB" dirty="0">
                <a:ea typeface="+mn-lt"/>
                <a:cs typeface="+mn-lt"/>
              </a:rPr>
              <a:t>A care home is a good option if someone is:-</a:t>
            </a:r>
          </a:p>
          <a:p>
            <a:pPr>
              <a:lnSpc>
                <a:spcPct val="90000"/>
              </a:lnSpc>
            </a:pPr>
            <a:r>
              <a:rPr lang="en-GB" dirty="0">
                <a:ea typeface="+mn-lt"/>
                <a:cs typeface="+mn-lt"/>
              </a:rPr>
              <a:t>Finding it difficult to live alone, even with assistance from friends, relatives, or paid carers, and a needs evaluation indicated that a care home would be the best option.</a:t>
            </a:r>
          </a:p>
          <a:p>
            <a:pPr>
              <a:lnSpc>
                <a:spcPct val="90000"/>
              </a:lnSpc>
            </a:pPr>
            <a:r>
              <a:rPr lang="en-GB" dirty="0">
                <a:ea typeface="+mn-lt"/>
                <a:cs typeface="+mn-lt"/>
              </a:rPr>
              <a:t>Has a serious medical ailment that requires round-the-clock supervision from specialists. </a:t>
            </a:r>
          </a:p>
          <a:p>
            <a:pPr>
              <a:lnSpc>
                <a:spcPct val="90000"/>
              </a:lnSpc>
            </a:pPr>
            <a:r>
              <a:rPr lang="en-GB" dirty="0">
                <a:ea typeface="+mn-lt"/>
                <a:cs typeface="+mn-lt"/>
              </a:rPr>
              <a:t>The stress of taking care of your health and care might be lessened by care homes.</a:t>
            </a:r>
          </a:p>
          <a:p>
            <a:pPr>
              <a:lnSpc>
                <a:spcPct val="90000"/>
              </a:lnSpc>
            </a:pPr>
            <a:r>
              <a:rPr lang="en-GB" dirty="0">
                <a:ea typeface="+mn-lt"/>
                <a:cs typeface="+mn-lt"/>
              </a:rPr>
              <a:t>Your social life and general wellbeing may benefit from your increased focus as a result.</a:t>
            </a:r>
            <a:endParaRPr lang="en-GB"/>
          </a:p>
        </p:txBody>
      </p:sp>
      <p:pic>
        <p:nvPicPr>
          <p:cNvPr id="4" name="Picture 4" descr="Consulting with senior patient at home">
            <a:extLst>
              <a:ext uri="{FF2B5EF4-FFF2-40B4-BE49-F238E27FC236}">
                <a16:creationId xmlns:a16="http://schemas.microsoft.com/office/drawing/2014/main" id="{C31BBB07-A4C0-B5CB-FE82-DDBC537A2272}"/>
              </a:ext>
            </a:extLst>
          </p:cNvPr>
          <p:cNvPicPr>
            <a:picLocks noChangeAspect="1"/>
          </p:cNvPicPr>
          <p:nvPr/>
        </p:nvPicPr>
        <p:blipFill>
          <a:blip r:embed="rId2"/>
          <a:stretch>
            <a:fillRect/>
          </a:stretch>
        </p:blipFill>
        <p:spPr>
          <a:xfrm>
            <a:off x="4619543" y="945710"/>
            <a:ext cx="6953577" cy="4641512"/>
          </a:xfrm>
          <a:prstGeom prst="rect">
            <a:avLst/>
          </a:prstGeom>
        </p:spPr>
      </p:pic>
      <p:sp>
        <p:nvSpPr>
          <p:cNvPr id="13" name="Freeform 11">
            <a:extLst>
              <a:ext uri="{FF2B5EF4-FFF2-40B4-BE49-F238E27FC236}">
                <a16:creationId xmlns:a16="http://schemas.microsoft.com/office/drawing/2014/main" id="{7DE3414B-B032-4710-A468-D3285E38C5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315FA54C-B4B6-3B49-8CDA-76337B04D08B}"/>
              </a:ext>
            </a:extLst>
          </p:cNvPr>
          <p:cNvSpPr txBox="1"/>
          <p:nvPr/>
        </p:nvSpPr>
        <p:spPr>
          <a:xfrm>
            <a:off x="8295967" y="645241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(NHS, 2022a)</a:t>
            </a:r>
          </a:p>
        </p:txBody>
      </p:sp>
    </p:spTree>
    <p:extLst>
      <p:ext uri="{BB962C8B-B14F-4D97-AF65-F5344CB8AC3E}">
        <p14:creationId xmlns:p14="http://schemas.microsoft.com/office/powerpoint/2010/main" val="39182877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C77FE-410A-B2E6-8504-759C7BADD673}"/>
              </a:ext>
            </a:extLst>
          </p:cNvPr>
          <p:cNvSpPr>
            <a:spLocks noGrp="1"/>
          </p:cNvSpPr>
          <p:nvPr>
            <p:ph type="title"/>
          </p:nvPr>
        </p:nvSpPr>
        <p:spPr/>
        <p:txBody>
          <a:bodyPr/>
          <a:lstStyle/>
          <a:p>
            <a:r>
              <a:rPr lang="en-GB" b="1" dirty="0"/>
              <a:t>End of life care</a:t>
            </a:r>
            <a:endParaRPr lang="en-GB" dirty="0"/>
          </a:p>
        </p:txBody>
      </p:sp>
      <p:graphicFrame>
        <p:nvGraphicFramePr>
          <p:cNvPr id="21" name="Content Placeholder 2">
            <a:extLst>
              <a:ext uri="{FF2B5EF4-FFF2-40B4-BE49-F238E27FC236}">
                <a16:creationId xmlns:a16="http://schemas.microsoft.com/office/drawing/2014/main" id="{E99CFCC0-0FD9-3413-E278-400B44ACFD4F}"/>
              </a:ext>
            </a:extLst>
          </p:cNvPr>
          <p:cNvGraphicFramePr>
            <a:graphicFrameLocks noGrp="1"/>
          </p:cNvGraphicFramePr>
          <p:nvPr>
            <p:ph idx="1"/>
          </p:nvPr>
        </p:nvGraphicFramePr>
        <p:xfrm>
          <a:off x="2589212" y="2133600"/>
          <a:ext cx="8915400" cy="37776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8" name="TextBox 17">
            <a:extLst>
              <a:ext uri="{FF2B5EF4-FFF2-40B4-BE49-F238E27FC236}">
                <a16:creationId xmlns:a16="http://schemas.microsoft.com/office/drawing/2014/main" id="{EEF0B1CC-F918-2BC3-D770-082B4E573A7E}"/>
              </a:ext>
            </a:extLst>
          </p:cNvPr>
          <p:cNvSpPr txBox="1"/>
          <p:nvPr/>
        </p:nvSpPr>
        <p:spPr>
          <a:xfrm>
            <a:off x="9899854" y="6507725"/>
            <a:ext cx="2743200" cy="45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9" name="TextBox 18">
            <a:extLst>
              <a:ext uri="{FF2B5EF4-FFF2-40B4-BE49-F238E27FC236}">
                <a16:creationId xmlns:a16="http://schemas.microsoft.com/office/drawing/2014/main" id="{7075CF8C-7390-2B42-593E-CE61E460C846}"/>
              </a:ext>
            </a:extLst>
          </p:cNvPr>
          <p:cNvSpPr txBox="1"/>
          <p:nvPr/>
        </p:nvSpPr>
        <p:spPr>
          <a:xfrm>
            <a:off x="8775290" y="641554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(NHS,2022b)</a:t>
            </a:r>
          </a:p>
        </p:txBody>
      </p:sp>
    </p:spTree>
    <p:extLst>
      <p:ext uri="{BB962C8B-B14F-4D97-AF65-F5344CB8AC3E}">
        <p14:creationId xmlns:p14="http://schemas.microsoft.com/office/powerpoint/2010/main" val="30428062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BF7E8610-2DF7-4AF0-B876-0F3B7882A6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C1C8C023-62A6-4DA0-8DF4-3F4EA94090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06695"/>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6075E99-6C91-2C80-CB94-D8D418F308DA}"/>
              </a:ext>
            </a:extLst>
          </p:cNvPr>
          <p:cNvSpPr>
            <a:spLocks noGrp="1"/>
          </p:cNvSpPr>
          <p:nvPr>
            <p:ph type="title"/>
          </p:nvPr>
        </p:nvSpPr>
        <p:spPr>
          <a:xfrm>
            <a:off x="1843391" y="624110"/>
            <a:ext cx="9383408" cy="1280890"/>
          </a:xfrm>
        </p:spPr>
        <p:txBody>
          <a:bodyPr>
            <a:normAutofit fontScale="90000"/>
          </a:bodyPr>
          <a:lstStyle/>
          <a:p>
            <a:pPr>
              <a:lnSpc>
                <a:spcPct val="90000"/>
              </a:lnSpc>
            </a:pPr>
            <a:br>
              <a:rPr lang="en-GB" sz="900" dirty="0"/>
            </a:br>
            <a:br>
              <a:rPr lang="en-GB" sz="900" dirty="0"/>
            </a:br>
            <a:br>
              <a:rPr lang="en-GB" sz="900" dirty="0"/>
            </a:br>
            <a:br>
              <a:rPr lang="en-GB" sz="900" dirty="0"/>
            </a:br>
            <a:br>
              <a:rPr lang="en-GB" sz="900" dirty="0"/>
            </a:br>
            <a:r>
              <a:rPr lang="en-GB" b="1" dirty="0">
                <a:solidFill>
                  <a:schemeClr val="bg1"/>
                </a:solidFill>
              </a:rPr>
              <a:t>Need and availability of end-of-life care</a:t>
            </a:r>
            <a:br>
              <a:rPr lang="en-GB" b="1" dirty="0"/>
            </a:br>
            <a:br>
              <a:rPr lang="en-GB" sz="900" b="1" dirty="0"/>
            </a:br>
            <a:br>
              <a:rPr lang="en-GB" sz="900" dirty="0"/>
            </a:br>
            <a:br>
              <a:rPr lang="en-GB" sz="900" dirty="0"/>
            </a:br>
            <a:br>
              <a:rPr lang="en-GB" sz="900" dirty="0"/>
            </a:br>
            <a:br>
              <a:rPr lang="en-GB" sz="900" dirty="0"/>
            </a:br>
            <a:br>
              <a:rPr lang="en-GB" sz="900" dirty="0"/>
            </a:br>
            <a:br>
              <a:rPr lang="en-GB" sz="900" dirty="0"/>
            </a:br>
            <a:br>
              <a:rPr lang="en-GB" sz="900" dirty="0"/>
            </a:br>
            <a:br>
              <a:rPr lang="en-GB" sz="900" dirty="0"/>
            </a:br>
            <a:br>
              <a:rPr lang="en-GB" sz="900" dirty="0"/>
            </a:br>
            <a:endParaRPr lang="en-GB" sz="900">
              <a:solidFill>
                <a:schemeClr val="bg1"/>
              </a:solidFill>
            </a:endParaRPr>
          </a:p>
        </p:txBody>
      </p:sp>
      <p:sp>
        <p:nvSpPr>
          <p:cNvPr id="36" name="Freeform 11">
            <a:extLst>
              <a:ext uri="{FF2B5EF4-FFF2-40B4-BE49-F238E27FC236}">
                <a16:creationId xmlns:a16="http://schemas.microsoft.com/office/drawing/2014/main" id="{26B9FE07-322E-43FB-8707-C9826BD90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graphicFrame>
        <p:nvGraphicFramePr>
          <p:cNvPr id="28" name="Content Placeholder 2">
            <a:extLst>
              <a:ext uri="{FF2B5EF4-FFF2-40B4-BE49-F238E27FC236}">
                <a16:creationId xmlns:a16="http://schemas.microsoft.com/office/drawing/2014/main" id="{87FEE478-739D-B635-D0D4-C84D41428571}"/>
              </a:ext>
            </a:extLst>
          </p:cNvPr>
          <p:cNvGraphicFramePr>
            <a:graphicFrameLocks noGrp="1"/>
          </p:cNvGraphicFramePr>
          <p:nvPr>
            <p:ph idx="1"/>
            <p:extLst>
              <p:ext uri="{D42A27DB-BD31-4B8C-83A1-F6EECF244321}">
                <p14:modId xmlns:p14="http://schemas.microsoft.com/office/powerpoint/2010/main" val="1586328595"/>
              </p:ext>
            </p:extLst>
          </p:nvPr>
        </p:nvGraphicFramePr>
        <p:xfrm>
          <a:off x="961012" y="2930805"/>
          <a:ext cx="10265786" cy="29619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3" name="TextBox 12">
            <a:extLst>
              <a:ext uri="{FF2B5EF4-FFF2-40B4-BE49-F238E27FC236}">
                <a16:creationId xmlns:a16="http://schemas.microsoft.com/office/drawing/2014/main" id="{40D1554E-2144-9085-4536-9E183CA77434}"/>
              </a:ext>
            </a:extLst>
          </p:cNvPr>
          <p:cNvSpPr txBox="1"/>
          <p:nvPr/>
        </p:nvSpPr>
        <p:spPr>
          <a:xfrm>
            <a:off x="7337322" y="6526161"/>
            <a:ext cx="414429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t>
            </a:r>
            <a:r>
              <a:rPr lang="en-GB" dirty="0" err="1"/>
              <a:t>Youngner</a:t>
            </a:r>
            <a:r>
              <a:rPr lang="en-GB" dirty="0"/>
              <a:t> and Arnold, 2014)</a:t>
            </a:r>
          </a:p>
        </p:txBody>
      </p:sp>
    </p:spTree>
    <p:extLst>
      <p:ext uri="{BB962C8B-B14F-4D97-AF65-F5344CB8AC3E}">
        <p14:creationId xmlns:p14="http://schemas.microsoft.com/office/powerpoint/2010/main" val="34641348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295560-0054-7FE3-C6E5-553EB0C72840}"/>
              </a:ext>
            </a:extLst>
          </p:cNvPr>
          <p:cNvSpPr>
            <a:spLocks noGrp="1"/>
          </p:cNvSpPr>
          <p:nvPr>
            <p:ph type="title"/>
          </p:nvPr>
        </p:nvSpPr>
        <p:spPr>
          <a:xfrm>
            <a:off x="820615" y="116226"/>
            <a:ext cx="10338661" cy="1774284"/>
          </a:xfrm>
        </p:spPr>
        <p:txBody>
          <a:bodyPr>
            <a:normAutofit/>
          </a:bodyPr>
          <a:lstStyle/>
          <a:p>
            <a:r>
              <a:rPr lang="en-GB" sz="4800" dirty="0"/>
              <a:t>      </a:t>
            </a:r>
            <a:r>
              <a:rPr lang="en-GB" sz="4800" b="1" dirty="0"/>
              <a:t>Euthanasia / assisted suicide</a:t>
            </a:r>
          </a:p>
        </p:txBody>
      </p:sp>
      <p:sp>
        <p:nvSpPr>
          <p:cNvPr id="3" name="Content Placeholder 2">
            <a:extLst>
              <a:ext uri="{FF2B5EF4-FFF2-40B4-BE49-F238E27FC236}">
                <a16:creationId xmlns:a16="http://schemas.microsoft.com/office/drawing/2014/main" id="{10C795B1-BC6B-EA5A-4243-36C289D5A03B}"/>
              </a:ext>
            </a:extLst>
          </p:cNvPr>
          <p:cNvSpPr>
            <a:spLocks noGrp="1"/>
          </p:cNvSpPr>
          <p:nvPr>
            <p:ph sz="half" idx="1"/>
          </p:nvPr>
        </p:nvSpPr>
        <p:spPr/>
        <p:txBody>
          <a:bodyPr vert="horz" lIns="91440" tIns="45720" rIns="91440" bIns="45720" rtlCol="0" anchor="t">
            <a:normAutofit/>
          </a:bodyPr>
          <a:lstStyle/>
          <a:p>
            <a:pPr>
              <a:lnSpc>
                <a:spcPct val="100000"/>
              </a:lnSpc>
              <a:spcBef>
                <a:spcPts val="0"/>
              </a:spcBef>
            </a:pPr>
            <a:r>
              <a:rPr lang="en-GB" sz="3200" dirty="0">
                <a:ea typeface="+mn-lt"/>
                <a:cs typeface="+mn-lt"/>
              </a:rPr>
              <a:t>Euthanasia is the act of deliberately ending a person's life to relieve suffering.</a:t>
            </a:r>
            <a:endParaRPr lang="en-US" sz="3200">
              <a:ea typeface="+mn-lt"/>
              <a:cs typeface="+mn-lt"/>
            </a:endParaRPr>
          </a:p>
          <a:p>
            <a:pPr>
              <a:lnSpc>
                <a:spcPct val="100000"/>
              </a:lnSpc>
              <a:spcBef>
                <a:spcPts val="0"/>
              </a:spcBef>
            </a:pPr>
            <a:endParaRPr lang="en-GB" sz="3200" dirty="0">
              <a:ea typeface="+mn-lt"/>
              <a:cs typeface="+mn-lt"/>
            </a:endParaRPr>
          </a:p>
          <a:p>
            <a:pPr marL="0" indent="0">
              <a:lnSpc>
                <a:spcPct val="100000"/>
              </a:lnSpc>
              <a:spcBef>
                <a:spcPts val="0"/>
              </a:spcBef>
              <a:buNone/>
            </a:pPr>
            <a:endParaRPr lang="en-GB" sz="3200" dirty="0">
              <a:ea typeface="+mn-lt"/>
              <a:cs typeface="+mn-lt"/>
            </a:endParaRPr>
          </a:p>
          <a:p>
            <a:endParaRPr lang="en-GB" dirty="0"/>
          </a:p>
        </p:txBody>
      </p:sp>
      <p:sp>
        <p:nvSpPr>
          <p:cNvPr id="4" name="Content Placeholder 3">
            <a:extLst>
              <a:ext uri="{FF2B5EF4-FFF2-40B4-BE49-F238E27FC236}">
                <a16:creationId xmlns:a16="http://schemas.microsoft.com/office/drawing/2014/main" id="{8C2062F1-9532-73A3-E571-FEF4CBC62E68}"/>
              </a:ext>
            </a:extLst>
          </p:cNvPr>
          <p:cNvSpPr>
            <a:spLocks noGrp="1"/>
          </p:cNvSpPr>
          <p:nvPr>
            <p:ph sz="half" idx="2"/>
          </p:nvPr>
        </p:nvSpPr>
        <p:spPr/>
        <p:txBody>
          <a:bodyPr vert="horz" lIns="91440" tIns="45720" rIns="91440" bIns="45720" rtlCol="0" anchor="t">
            <a:normAutofit/>
          </a:bodyPr>
          <a:lstStyle/>
          <a:p>
            <a:pPr>
              <a:lnSpc>
                <a:spcPct val="100000"/>
              </a:lnSpc>
              <a:spcBef>
                <a:spcPts val="0"/>
              </a:spcBef>
            </a:pPr>
            <a:r>
              <a:rPr lang="en-GB" sz="3200" dirty="0"/>
              <a:t>Assisted suicide is the act of deliberately assisting another person to kill themselves.</a:t>
            </a:r>
            <a:endParaRPr lang="en-US" sz="3200">
              <a:ea typeface="+mn-lt"/>
              <a:cs typeface="+mn-lt"/>
            </a:endParaRPr>
          </a:p>
          <a:p>
            <a:pPr marL="0" indent="0">
              <a:buNone/>
            </a:pPr>
            <a:r>
              <a:rPr lang="en-GB" sz="3200" dirty="0"/>
              <a:t>            </a:t>
            </a:r>
          </a:p>
        </p:txBody>
      </p:sp>
      <p:sp>
        <p:nvSpPr>
          <p:cNvPr id="20" name="TextBox 19">
            <a:extLst>
              <a:ext uri="{FF2B5EF4-FFF2-40B4-BE49-F238E27FC236}">
                <a16:creationId xmlns:a16="http://schemas.microsoft.com/office/drawing/2014/main" id="{4A1F9D14-C307-E7B2-5155-017B297623BD}"/>
              </a:ext>
            </a:extLst>
          </p:cNvPr>
          <p:cNvSpPr txBox="1"/>
          <p:nvPr/>
        </p:nvSpPr>
        <p:spPr>
          <a:xfrm>
            <a:off x="9660193" y="650772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(NHS,2020)</a:t>
            </a:r>
          </a:p>
        </p:txBody>
      </p:sp>
    </p:spTree>
    <p:extLst>
      <p:ext uri="{BB962C8B-B14F-4D97-AF65-F5344CB8AC3E}">
        <p14:creationId xmlns:p14="http://schemas.microsoft.com/office/powerpoint/2010/main" val="20194983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F7E8610-2DF7-4AF0-B876-0F3B7882A6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1C8C023-62A6-4DA0-8DF4-3F4EA94090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06695"/>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8E5E6F2E-58FD-8022-FCF0-0D82913A5E60}"/>
              </a:ext>
            </a:extLst>
          </p:cNvPr>
          <p:cNvSpPr>
            <a:spLocks noGrp="1"/>
          </p:cNvSpPr>
          <p:nvPr>
            <p:ph type="title"/>
          </p:nvPr>
        </p:nvSpPr>
        <p:spPr>
          <a:xfrm>
            <a:off x="1843391" y="624110"/>
            <a:ext cx="9383408" cy="1280890"/>
          </a:xfrm>
        </p:spPr>
        <p:txBody>
          <a:bodyPr>
            <a:normAutofit/>
          </a:bodyPr>
          <a:lstStyle/>
          <a:p>
            <a:r>
              <a:rPr lang="en-GB" b="1" dirty="0">
                <a:solidFill>
                  <a:schemeClr val="bg1"/>
                </a:solidFill>
              </a:rPr>
              <a:t>Arguments For Assisted Suicide &amp; Euthanasia</a:t>
            </a:r>
            <a:endParaRPr lang="en-GB" dirty="0">
              <a:solidFill>
                <a:schemeClr val="bg1"/>
              </a:solidFill>
            </a:endParaRPr>
          </a:p>
        </p:txBody>
      </p:sp>
      <p:sp>
        <p:nvSpPr>
          <p:cNvPr id="13" name="Freeform 11">
            <a:extLst>
              <a:ext uri="{FF2B5EF4-FFF2-40B4-BE49-F238E27FC236}">
                <a16:creationId xmlns:a16="http://schemas.microsoft.com/office/drawing/2014/main" id="{26B9FE07-322E-43FB-8707-C9826BD90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graphicFrame>
        <p:nvGraphicFramePr>
          <p:cNvPr id="5" name="Content Placeholder 2">
            <a:extLst>
              <a:ext uri="{FF2B5EF4-FFF2-40B4-BE49-F238E27FC236}">
                <a16:creationId xmlns:a16="http://schemas.microsoft.com/office/drawing/2014/main" id="{DB3A025B-49C5-9DF2-B45D-570FD82B6437}"/>
              </a:ext>
            </a:extLst>
          </p:cNvPr>
          <p:cNvGraphicFramePr>
            <a:graphicFrameLocks noGrp="1"/>
          </p:cNvGraphicFramePr>
          <p:nvPr>
            <p:ph idx="1"/>
            <p:extLst>
              <p:ext uri="{D42A27DB-BD31-4B8C-83A1-F6EECF244321}">
                <p14:modId xmlns:p14="http://schemas.microsoft.com/office/powerpoint/2010/main" val="1079308634"/>
              </p:ext>
            </p:extLst>
          </p:nvPr>
        </p:nvGraphicFramePr>
        <p:xfrm>
          <a:off x="961012" y="2930805"/>
          <a:ext cx="10265786" cy="29619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1" name="TextBox 20">
            <a:extLst>
              <a:ext uri="{FF2B5EF4-FFF2-40B4-BE49-F238E27FC236}">
                <a16:creationId xmlns:a16="http://schemas.microsoft.com/office/drawing/2014/main" id="{C7AF36B6-22B7-5559-10E8-9EDFF992CCB5}"/>
              </a:ext>
            </a:extLst>
          </p:cNvPr>
          <p:cNvSpPr txBox="1"/>
          <p:nvPr/>
        </p:nvSpPr>
        <p:spPr>
          <a:xfrm>
            <a:off x="8609370" y="637867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(care.org, 2023)</a:t>
            </a:r>
          </a:p>
        </p:txBody>
      </p:sp>
    </p:spTree>
    <p:extLst>
      <p:ext uri="{BB962C8B-B14F-4D97-AF65-F5344CB8AC3E}">
        <p14:creationId xmlns:p14="http://schemas.microsoft.com/office/powerpoint/2010/main" val="38910390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66DD2F-FBF5-41CE-A3F4-565352D95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BD7FB7D-2DCE-CF3E-6464-8B1904C86824}"/>
              </a:ext>
            </a:extLst>
          </p:cNvPr>
          <p:cNvSpPr>
            <a:spLocks noGrp="1"/>
          </p:cNvSpPr>
          <p:nvPr>
            <p:ph type="title"/>
          </p:nvPr>
        </p:nvSpPr>
        <p:spPr>
          <a:xfrm>
            <a:off x="1794897" y="624110"/>
            <a:ext cx="9712998" cy="1280890"/>
          </a:xfrm>
        </p:spPr>
        <p:txBody>
          <a:bodyPr>
            <a:normAutofit/>
          </a:bodyPr>
          <a:lstStyle/>
          <a:p>
            <a:r>
              <a:rPr lang="en-GB" b="1" dirty="0"/>
              <a:t>Arguments Against Assisted Suicide and Euthanasia</a:t>
            </a:r>
            <a:endParaRPr lang="en-GB" dirty="0"/>
          </a:p>
        </p:txBody>
      </p:sp>
      <p:sp>
        <p:nvSpPr>
          <p:cNvPr id="11" name="Rectangle 10">
            <a:extLst>
              <a:ext uri="{FF2B5EF4-FFF2-40B4-BE49-F238E27FC236}">
                <a16:creationId xmlns:a16="http://schemas.microsoft.com/office/drawing/2014/main" id="{F46FCE2B-F2D2-466E-B0AA-8E341DB498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1">
            <a:extLst>
              <a:ext uri="{FF2B5EF4-FFF2-40B4-BE49-F238E27FC236}">
                <a16:creationId xmlns:a16="http://schemas.microsoft.com/office/drawing/2014/main" id="{2BD31C98-199A-4722-A1A5-4393A43E7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graphicFrame>
        <p:nvGraphicFramePr>
          <p:cNvPr id="5" name="Content Placeholder 2">
            <a:extLst>
              <a:ext uri="{FF2B5EF4-FFF2-40B4-BE49-F238E27FC236}">
                <a16:creationId xmlns:a16="http://schemas.microsoft.com/office/drawing/2014/main" id="{4DD66790-151F-1139-4A46-D4E24485E6F8}"/>
              </a:ext>
            </a:extLst>
          </p:cNvPr>
          <p:cNvGraphicFramePr>
            <a:graphicFrameLocks noGrp="1"/>
          </p:cNvGraphicFramePr>
          <p:nvPr>
            <p:ph idx="1"/>
            <p:extLst>
              <p:ext uri="{D42A27DB-BD31-4B8C-83A1-F6EECF244321}">
                <p14:modId xmlns:p14="http://schemas.microsoft.com/office/powerpoint/2010/main" val="3645098883"/>
              </p:ext>
            </p:extLst>
          </p:nvPr>
        </p:nvGraphicFramePr>
        <p:xfrm>
          <a:off x="1794897" y="1903435"/>
          <a:ext cx="9663371" cy="48215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3" name="TextBox 42">
            <a:extLst>
              <a:ext uri="{FF2B5EF4-FFF2-40B4-BE49-F238E27FC236}">
                <a16:creationId xmlns:a16="http://schemas.microsoft.com/office/drawing/2014/main" id="{3458892D-EE89-AD93-CAC5-22DF89C1D6E9}"/>
              </a:ext>
            </a:extLst>
          </p:cNvPr>
          <p:cNvSpPr txBox="1"/>
          <p:nvPr/>
        </p:nvSpPr>
        <p:spPr>
          <a:xfrm>
            <a:off x="9445112" y="653845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(BBC, 2014)</a:t>
            </a:r>
          </a:p>
        </p:txBody>
      </p:sp>
    </p:spTree>
    <p:extLst>
      <p:ext uri="{BB962C8B-B14F-4D97-AF65-F5344CB8AC3E}">
        <p14:creationId xmlns:p14="http://schemas.microsoft.com/office/powerpoint/2010/main" val="22599235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4" name="Rectangle 17">
            <a:extLst>
              <a:ext uri="{FF2B5EF4-FFF2-40B4-BE49-F238E27FC236}">
                <a16:creationId xmlns:a16="http://schemas.microsoft.com/office/drawing/2014/main" id="{F966DD2F-FBF5-41CE-A3F4-565352D95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E178C54-A2A4-9D6D-58D3-C4C8DD3F66F7}"/>
              </a:ext>
            </a:extLst>
          </p:cNvPr>
          <p:cNvSpPr>
            <a:spLocks noGrp="1"/>
          </p:cNvSpPr>
          <p:nvPr>
            <p:ph type="title"/>
          </p:nvPr>
        </p:nvSpPr>
        <p:spPr>
          <a:xfrm>
            <a:off x="1794897" y="624110"/>
            <a:ext cx="9712998" cy="1280890"/>
          </a:xfrm>
        </p:spPr>
        <p:txBody>
          <a:bodyPr>
            <a:normAutofit/>
          </a:bodyPr>
          <a:lstStyle/>
          <a:p>
            <a:r>
              <a:rPr lang="en-GB" b="1"/>
              <a:t>Arguments For Assisted Suicide &amp; Euthanasia</a:t>
            </a:r>
            <a:endParaRPr lang="en-GB"/>
          </a:p>
        </p:txBody>
      </p:sp>
      <p:sp>
        <p:nvSpPr>
          <p:cNvPr id="25" name="Rectangle 19">
            <a:extLst>
              <a:ext uri="{FF2B5EF4-FFF2-40B4-BE49-F238E27FC236}">
                <a16:creationId xmlns:a16="http://schemas.microsoft.com/office/drawing/2014/main" id="{F46FCE2B-F2D2-466E-B0AA-8E341DB498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6" name="Freeform 11">
            <a:extLst>
              <a:ext uri="{FF2B5EF4-FFF2-40B4-BE49-F238E27FC236}">
                <a16:creationId xmlns:a16="http://schemas.microsoft.com/office/drawing/2014/main" id="{2BD31C98-199A-4722-A1A5-4393A43E7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graphicFrame>
        <p:nvGraphicFramePr>
          <p:cNvPr id="5" name="Content Placeholder 2">
            <a:extLst>
              <a:ext uri="{FF2B5EF4-FFF2-40B4-BE49-F238E27FC236}">
                <a16:creationId xmlns:a16="http://schemas.microsoft.com/office/drawing/2014/main" id="{9D311A72-A03D-DF04-1A91-4431FB4843F1}"/>
              </a:ext>
            </a:extLst>
          </p:cNvPr>
          <p:cNvGraphicFramePr>
            <a:graphicFrameLocks noGrp="1"/>
          </p:cNvGraphicFramePr>
          <p:nvPr>
            <p:ph idx="1"/>
            <p:extLst>
              <p:ext uri="{D42A27DB-BD31-4B8C-83A1-F6EECF244321}">
                <p14:modId xmlns:p14="http://schemas.microsoft.com/office/powerpoint/2010/main" val="199885581"/>
              </p:ext>
            </p:extLst>
          </p:nvPr>
        </p:nvGraphicFramePr>
        <p:xfrm>
          <a:off x="1794897" y="2222983"/>
          <a:ext cx="8987404" cy="36539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0" name="TextBox 29">
            <a:extLst>
              <a:ext uri="{FF2B5EF4-FFF2-40B4-BE49-F238E27FC236}">
                <a16:creationId xmlns:a16="http://schemas.microsoft.com/office/drawing/2014/main" id="{84DB807B-9DBC-4829-8916-33994682DE06}"/>
              </a:ext>
            </a:extLst>
          </p:cNvPr>
          <p:cNvSpPr txBox="1"/>
          <p:nvPr/>
        </p:nvSpPr>
        <p:spPr>
          <a:xfrm>
            <a:off x="9623323" y="640325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(BBC, 2014)</a:t>
            </a:r>
          </a:p>
        </p:txBody>
      </p:sp>
    </p:spTree>
    <p:extLst>
      <p:ext uri="{BB962C8B-B14F-4D97-AF65-F5344CB8AC3E}">
        <p14:creationId xmlns:p14="http://schemas.microsoft.com/office/powerpoint/2010/main" val="10076415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54" name="Rectangle 53">
            <a:extLst>
              <a:ext uri="{FF2B5EF4-FFF2-40B4-BE49-F238E27FC236}">
                <a16:creationId xmlns:a16="http://schemas.microsoft.com/office/drawing/2014/main" id="{A3D9AEEE-1CCD-43C0-BA3E-16D60A6E23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97E560-E6DD-7208-3147-F1F226C8CE58}"/>
              </a:ext>
            </a:extLst>
          </p:cNvPr>
          <p:cNvSpPr>
            <a:spLocks noGrp="1"/>
          </p:cNvSpPr>
          <p:nvPr>
            <p:ph type="title"/>
          </p:nvPr>
        </p:nvSpPr>
        <p:spPr>
          <a:xfrm>
            <a:off x="1259893" y="3101093"/>
            <a:ext cx="2454052" cy="3029344"/>
          </a:xfrm>
        </p:spPr>
        <p:txBody>
          <a:bodyPr>
            <a:normAutofit/>
          </a:bodyPr>
          <a:lstStyle/>
          <a:p>
            <a:r>
              <a:rPr lang="en-GB" sz="3200" b="1">
                <a:solidFill>
                  <a:schemeClr val="bg1"/>
                </a:solidFill>
              </a:rPr>
              <a:t>Euthanasia Laws</a:t>
            </a:r>
            <a:endParaRPr lang="en-GB" sz="3200">
              <a:solidFill>
                <a:schemeClr val="bg1"/>
              </a:solidFill>
            </a:endParaRPr>
          </a:p>
        </p:txBody>
      </p:sp>
      <p:sp>
        <p:nvSpPr>
          <p:cNvPr id="56" name="Freeform 11">
            <a:extLst>
              <a:ext uri="{FF2B5EF4-FFF2-40B4-BE49-F238E27FC236}">
                <a16:creationId xmlns:a16="http://schemas.microsoft.com/office/drawing/2014/main" id="{60F880A6-33D3-4EEC-A780-B73559B9F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useBgFill="1">
        <p:nvSpPr>
          <p:cNvPr id="58" name="Rectangle 57">
            <a:extLst>
              <a:ext uri="{FF2B5EF4-FFF2-40B4-BE49-F238E27FC236}">
                <a16:creationId xmlns:a16="http://schemas.microsoft.com/office/drawing/2014/main" id="{2C6246ED-0535-4496-A8F6-1E80CC4E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0" name="Content Placeholder 2">
            <a:extLst>
              <a:ext uri="{FF2B5EF4-FFF2-40B4-BE49-F238E27FC236}">
                <a16:creationId xmlns:a16="http://schemas.microsoft.com/office/drawing/2014/main" id="{56C3DA91-8B95-62B0-881E-EE2483E5161D}"/>
              </a:ext>
            </a:extLst>
          </p:cNvPr>
          <p:cNvGraphicFramePr>
            <a:graphicFrameLocks noGrp="1"/>
          </p:cNvGraphicFramePr>
          <p:nvPr>
            <p:ph idx="1"/>
            <p:extLst>
              <p:ext uri="{D42A27DB-BD31-4B8C-83A1-F6EECF244321}">
                <p14:modId xmlns:p14="http://schemas.microsoft.com/office/powerpoint/2010/main" val="267944010"/>
              </p:ext>
            </p:extLst>
          </p:nvPr>
        </p:nvGraphicFramePr>
        <p:xfrm>
          <a:off x="4713144" y="641551"/>
          <a:ext cx="6832212" cy="52647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6" name="TextBox 15">
            <a:extLst>
              <a:ext uri="{FF2B5EF4-FFF2-40B4-BE49-F238E27FC236}">
                <a16:creationId xmlns:a16="http://schemas.microsoft.com/office/drawing/2014/main" id="{DB6409D8-F06A-C476-B34C-1EEAAB00D037}"/>
              </a:ext>
            </a:extLst>
          </p:cNvPr>
          <p:cNvSpPr txBox="1"/>
          <p:nvPr/>
        </p:nvSpPr>
        <p:spPr>
          <a:xfrm>
            <a:off x="9162435" y="641554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(Hill, 2022)</a:t>
            </a:r>
          </a:p>
        </p:txBody>
      </p:sp>
    </p:spTree>
    <p:extLst>
      <p:ext uri="{BB962C8B-B14F-4D97-AF65-F5344CB8AC3E}">
        <p14:creationId xmlns:p14="http://schemas.microsoft.com/office/powerpoint/2010/main" val="32226548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66DD2F-FBF5-41CE-A3F4-565352D95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D8CB627-5AE6-14A7-C962-0C45452DC932}"/>
              </a:ext>
            </a:extLst>
          </p:cNvPr>
          <p:cNvSpPr>
            <a:spLocks noGrp="1"/>
          </p:cNvSpPr>
          <p:nvPr>
            <p:ph type="title"/>
          </p:nvPr>
        </p:nvSpPr>
        <p:spPr>
          <a:xfrm>
            <a:off x="1794897" y="624110"/>
            <a:ext cx="9712998" cy="1280890"/>
          </a:xfrm>
        </p:spPr>
        <p:txBody>
          <a:bodyPr>
            <a:normAutofit/>
          </a:bodyPr>
          <a:lstStyle/>
          <a:p>
            <a:r>
              <a:rPr lang="en-GB" b="1" dirty="0"/>
              <a:t>Social  theories of ageing</a:t>
            </a:r>
          </a:p>
        </p:txBody>
      </p:sp>
      <p:sp>
        <p:nvSpPr>
          <p:cNvPr id="11" name="Rectangle 10">
            <a:extLst>
              <a:ext uri="{FF2B5EF4-FFF2-40B4-BE49-F238E27FC236}">
                <a16:creationId xmlns:a16="http://schemas.microsoft.com/office/drawing/2014/main" id="{F46FCE2B-F2D2-466E-B0AA-8E341DB498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1">
            <a:extLst>
              <a:ext uri="{FF2B5EF4-FFF2-40B4-BE49-F238E27FC236}">
                <a16:creationId xmlns:a16="http://schemas.microsoft.com/office/drawing/2014/main" id="{2BD31C98-199A-4722-A1A5-4393A43E7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graphicFrame>
        <p:nvGraphicFramePr>
          <p:cNvPr id="5" name="Content Placeholder 2">
            <a:extLst>
              <a:ext uri="{FF2B5EF4-FFF2-40B4-BE49-F238E27FC236}">
                <a16:creationId xmlns:a16="http://schemas.microsoft.com/office/drawing/2014/main" id="{5DE66939-59FB-B57E-B653-0AC20BD4B647}"/>
              </a:ext>
            </a:extLst>
          </p:cNvPr>
          <p:cNvGraphicFramePr>
            <a:graphicFrameLocks noGrp="1"/>
          </p:cNvGraphicFramePr>
          <p:nvPr>
            <p:ph idx="1"/>
            <p:extLst>
              <p:ext uri="{D42A27DB-BD31-4B8C-83A1-F6EECF244321}">
                <p14:modId xmlns:p14="http://schemas.microsoft.com/office/powerpoint/2010/main" val="2447466814"/>
              </p:ext>
            </p:extLst>
          </p:nvPr>
        </p:nvGraphicFramePr>
        <p:xfrm>
          <a:off x="1794897" y="2222983"/>
          <a:ext cx="8987404" cy="36539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407314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7965B-431E-E07B-1028-39051F540C3D}"/>
              </a:ext>
            </a:extLst>
          </p:cNvPr>
          <p:cNvSpPr>
            <a:spLocks noGrp="1"/>
          </p:cNvSpPr>
          <p:nvPr>
            <p:ph type="title"/>
          </p:nvPr>
        </p:nvSpPr>
        <p:spPr/>
        <p:txBody>
          <a:bodyPr/>
          <a:lstStyle/>
          <a:p>
            <a:r>
              <a:rPr lang="en-GB" b="1" dirty="0"/>
              <a:t>Disengagement Theory</a:t>
            </a:r>
            <a:endParaRPr lang="en-GB" dirty="0"/>
          </a:p>
        </p:txBody>
      </p:sp>
      <p:graphicFrame>
        <p:nvGraphicFramePr>
          <p:cNvPr id="9" name="Content Placeholder 2">
            <a:extLst>
              <a:ext uri="{FF2B5EF4-FFF2-40B4-BE49-F238E27FC236}">
                <a16:creationId xmlns:a16="http://schemas.microsoft.com/office/drawing/2014/main" id="{06A2E73D-E0E9-062C-4AB3-65F6DE40A570}"/>
              </a:ext>
            </a:extLst>
          </p:cNvPr>
          <p:cNvGraphicFramePr>
            <a:graphicFrameLocks noGrp="1"/>
          </p:cNvGraphicFramePr>
          <p:nvPr>
            <p:ph idx="1"/>
          </p:nvPr>
        </p:nvGraphicFramePr>
        <p:xfrm>
          <a:off x="2589212" y="2133600"/>
          <a:ext cx="8915400" cy="37776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19763FA5-B1F1-61E4-7AA4-E31C195F418A}"/>
              </a:ext>
            </a:extLst>
          </p:cNvPr>
          <p:cNvSpPr txBox="1"/>
          <p:nvPr/>
        </p:nvSpPr>
        <p:spPr>
          <a:xfrm>
            <a:off x="9273048" y="624962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(Larkin, 2009)</a:t>
            </a:r>
            <a:endParaRPr lang="en-US"/>
          </a:p>
        </p:txBody>
      </p:sp>
    </p:spTree>
    <p:extLst>
      <p:ext uri="{BB962C8B-B14F-4D97-AF65-F5344CB8AC3E}">
        <p14:creationId xmlns:p14="http://schemas.microsoft.com/office/powerpoint/2010/main" val="40407882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A44C337-3893-4B29-A265-B1329150B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2" name="Group 11">
            <a:extLst>
              <a:ext uri="{FF2B5EF4-FFF2-40B4-BE49-F238E27FC236}">
                <a16:creationId xmlns:a16="http://schemas.microsoft.com/office/drawing/2014/main" id="{81E0B358-1267-4844-8B3D-B7A279B4175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36169" y="228600"/>
            <a:ext cx="2851523" cy="6638625"/>
            <a:chOff x="2487613" y="285750"/>
            <a:chExt cx="2428875" cy="5654676"/>
          </a:xfrm>
        </p:grpSpPr>
        <p:sp>
          <p:nvSpPr>
            <p:cNvPr id="13" name="Freeform 11">
              <a:extLst>
                <a:ext uri="{FF2B5EF4-FFF2-40B4-BE49-F238E27FC236}">
                  <a16:creationId xmlns:a16="http://schemas.microsoft.com/office/drawing/2014/main" id="{B24AA06A-F1A5-4BB3-9486-9AE7A53B3F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4" name="Freeform 12">
              <a:extLst>
                <a:ext uri="{FF2B5EF4-FFF2-40B4-BE49-F238E27FC236}">
                  <a16:creationId xmlns:a16="http://schemas.microsoft.com/office/drawing/2014/main" id="{BDF97590-C600-44CB-9303-4A3679F51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5" name="Freeform 13">
              <a:extLst>
                <a:ext uri="{FF2B5EF4-FFF2-40B4-BE49-F238E27FC236}">
                  <a16:creationId xmlns:a16="http://schemas.microsoft.com/office/drawing/2014/main" id="{A9BBE156-3FFA-4DC4-8468-35BD28DDC6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6" name="Freeform 14">
              <a:extLst>
                <a:ext uri="{FF2B5EF4-FFF2-40B4-BE49-F238E27FC236}">
                  <a16:creationId xmlns:a16="http://schemas.microsoft.com/office/drawing/2014/main" id="{F7960DE5-3810-4B1E-B1E2-3BAFEA91E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7" name="Freeform 15">
              <a:extLst>
                <a:ext uri="{FF2B5EF4-FFF2-40B4-BE49-F238E27FC236}">
                  <a16:creationId xmlns:a16="http://schemas.microsoft.com/office/drawing/2014/main" id="{359E957C-CE11-446F-8AA7-B3E98390B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8" name="Freeform 16">
              <a:extLst>
                <a:ext uri="{FF2B5EF4-FFF2-40B4-BE49-F238E27FC236}">
                  <a16:creationId xmlns:a16="http://schemas.microsoft.com/office/drawing/2014/main" id="{A3E9FE34-CA9E-4443-BEBF-D1B9A1C6C2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9" name="Freeform 17">
              <a:extLst>
                <a:ext uri="{FF2B5EF4-FFF2-40B4-BE49-F238E27FC236}">
                  <a16:creationId xmlns:a16="http://schemas.microsoft.com/office/drawing/2014/main" id="{4F39D814-8A48-4509-BDEB-826F106591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20" name="Freeform 18">
              <a:extLst>
                <a:ext uri="{FF2B5EF4-FFF2-40B4-BE49-F238E27FC236}">
                  <a16:creationId xmlns:a16="http://schemas.microsoft.com/office/drawing/2014/main" id="{8C6D08C0-8C49-4B87-9CF4-A1F08714FA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1" name="Freeform 19">
              <a:extLst>
                <a:ext uri="{FF2B5EF4-FFF2-40B4-BE49-F238E27FC236}">
                  <a16:creationId xmlns:a16="http://schemas.microsoft.com/office/drawing/2014/main" id="{308C612B-4C0D-4863-B9CD-F86ABAA1B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2" name="Freeform 20">
              <a:extLst>
                <a:ext uri="{FF2B5EF4-FFF2-40B4-BE49-F238E27FC236}">
                  <a16:creationId xmlns:a16="http://schemas.microsoft.com/office/drawing/2014/main" id="{600B1EC8-1B55-4390-A183-C33B5E227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3" name="Freeform 21">
              <a:extLst>
                <a:ext uri="{FF2B5EF4-FFF2-40B4-BE49-F238E27FC236}">
                  <a16:creationId xmlns:a16="http://schemas.microsoft.com/office/drawing/2014/main" id="{1790A225-91E1-4BE5-A801-5F1E32721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4" name="Freeform 22">
              <a:extLst>
                <a:ext uri="{FF2B5EF4-FFF2-40B4-BE49-F238E27FC236}">
                  <a16:creationId xmlns:a16="http://schemas.microsoft.com/office/drawing/2014/main" id="{DFFC46A2-6BBF-47FD-BC17-5EE1DF7CB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6" name="Group 25">
            <a:extLst>
              <a:ext uri="{FF2B5EF4-FFF2-40B4-BE49-F238E27FC236}">
                <a16:creationId xmlns:a16="http://schemas.microsoft.com/office/drawing/2014/main" id="{AF44CA9C-80E8-44E1-A79C-D6EBFC73BC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77117" y="-786"/>
            <a:ext cx="2356675" cy="6854040"/>
            <a:chOff x="6627813" y="194833"/>
            <a:chExt cx="1952625" cy="5678918"/>
          </a:xfrm>
        </p:grpSpPr>
        <p:sp>
          <p:nvSpPr>
            <p:cNvPr id="27" name="Freeform 27">
              <a:extLst>
                <a:ext uri="{FF2B5EF4-FFF2-40B4-BE49-F238E27FC236}">
                  <a16:creationId xmlns:a16="http://schemas.microsoft.com/office/drawing/2014/main" id="{8CB9417F-98D9-4998-B00B-A5932E4C7D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8" name="Freeform 28">
              <a:extLst>
                <a:ext uri="{FF2B5EF4-FFF2-40B4-BE49-F238E27FC236}">
                  <a16:creationId xmlns:a16="http://schemas.microsoft.com/office/drawing/2014/main" id="{FA79AA3D-583E-4A1E-AF7E-CBD980F59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9" name="Freeform 29">
              <a:extLst>
                <a:ext uri="{FF2B5EF4-FFF2-40B4-BE49-F238E27FC236}">
                  <a16:creationId xmlns:a16="http://schemas.microsoft.com/office/drawing/2014/main" id="{D80C9F17-A6B2-4A12-BC77-F84264A669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30" name="Freeform 30">
              <a:extLst>
                <a:ext uri="{FF2B5EF4-FFF2-40B4-BE49-F238E27FC236}">
                  <a16:creationId xmlns:a16="http://schemas.microsoft.com/office/drawing/2014/main" id="{949C9A53-ED97-44CE-BDD5-ED24892116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1" name="Freeform 31">
              <a:extLst>
                <a:ext uri="{FF2B5EF4-FFF2-40B4-BE49-F238E27FC236}">
                  <a16:creationId xmlns:a16="http://schemas.microsoft.com/office/drawing/2014/main" id="{0F9FDAE7-225B-4072-8907-6EAA06174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2" name="Freeform 32">
              <a:extLst>
                <a:ext uri="{FF2B5EF4-FFF2-40B4-BE49-F238E27FC236}">
                  <a16:creationId xmlns:a16="http://schemas.microsoft.com/office/drawing/2014/main" id="{9D49818B-8EA3-4B41-9783-EFE0C618C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3" name="Freeform 33">
              <a:extLst>
                <a:ext uri="{FF2B5EF4-FFF2-40B4-BE49-F238E27FC236}">
                  <a16:creationId xmlns:a16="http://schemas.microsoft.com/office/drawing/2014/main" id="{01903E65-D822-4457-B0A5-2F4168224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4" name="Freeform 34">
              <a:extLst>
                <a:ext uri="{FF2B5EF4-FFF2-40B4-BE49-F238E27FC236}">
                  <a16:creationId xmlns:a16="http://schemas.microsoft.com/office/drawing/2014/main" id="{A5CF9DAB-75BF-43D9-B1E7-817D1FAA00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5" name="Freeform 35">
              <a:extLst>
                <a:ext uri="{FF2B5EF4-FFF2-40B4-BE49-F238E27FC236}">
                  <a16:creationId xmlns:a16="http://schemas.microsoft.com/office/drawing/2014/main" id="{BB22916D-4BCF-4A4C-8714-A2564D34C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6" name="Freeform 36">
              <a:extLst>
                <a:ext uri="{FF2B5EF4-FFF2-40B4-BE49-F238E27FC236}">
                  <a16:creationId xmlns:a16="http://schemas.microsoft.com/office/drawing/2014/main" id="{4CD9F734-569E-44E7-BD53-6214E0F18C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7" name="Freeform 37">
              <a:extLst>
                <a:ext uri="{FF2B5EF4-FFF2-40B4-BE49-F238E27FC236}">
                  <a16:creationId xmlns:a16="http://schemas.microsoft.com/office/drawing/2014/main" id="{7A5DAACB-2F42-40C8-BF6A-75B79299F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8" name="Freeform 38">
              <a:extLst>
                <a:ext uri="{FF2B5EF4-FFF2-40B4-BE49-F238E27FC236}">
                  <a16:creationId xmlns:a16="http://schemas.microsoft.com/office/drawing/2014/main" id="{AD78E0F9-8568-4672-A22F-4ED5B1A96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2" name="Title 1">
            <a:extLst>
              <a:ext uri="{FF2B5EF4-FFF2-40B4-BE49-F238E27FC236}">
                <a16:creationId xmlns:a16="http://schemas.microsoft.com/office/drawing/2014/main" id="{E95C07CB-1614-0247-263E-9F626169DE17}"/>
              </a:ext>
            </a:extLst>
          </p:cNvPr>
          <p:cNvSpPr>
            <a:spLocks noGrp="1"/>
          </p:cNvSpPr>
          <p:nvPr>
            <p:ph type="title"/>
          </p:nvPr>
        </p:nvSpPr>
        <p:spPr>
          <a:xfrm>
            <a:off x="6483096" y="624110"/>
            <a:ext cx="5021516" cy="1280890"/>
          </a:xfrm>
        </p:spPr>
        <p:txBody>
          <a:bodyPr>
            <a:normAutofit/>
          </a:bodyPr>
          <a:lstStyle/>
          <a:p>
            <a:r>
              <a:rPr lang="en-GB" b="1" dirty="0"/>
              <a:t>Disengagement Theory</a:t>
            </a:r>
          </a:p>
        </p:txBody>
      </p:sp>
      <p:sp>
        <p:nvSpPr>
          <p:cNvPr id="40" name="Rectangle 39">
            <a:extLst>
              <a:ext uri="{FF2B5EF4-FFF2-40B4-BE49-F238E27FC236}">
                <a16:creationId xmlns:a16="http://schemas.microsoft.com/office/drawing/2014/main" id="{AA5CD610-ED7C-4CED-A9A1-174432C88A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5704"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2" name="Freeform 11">
            <a:extLst>
              <a:ext uri="{FF2B5EF4-FFF2-40B4-BE49-F238E27FC236}">
                <a16:creationId xmlns:a16="http://schemas.microsoft.com/office/drawing/2014/main" id="{0C4379BF-8C7A-480A-BC36-DA55D92A93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pic>
        <p:nvPicPr>
          <p:cNvPr id="5" name="Picture 4" descr="Woman sleeping on bed">
            <a:extLst>
              <a:ext uri="{FF2B5EF4-FFF2-40B4-BE49-F238E27FC236}">
                <a16:creationId xmlns:a16="http://schemas.microsoft.com/office/drawing/2014/main" id="{9D379AB7-4397-1BBA-C26B-A0F936B7F859}"/>
              </a:ext>
            </a:extLst>
          </p:cNvPr>
          <p:cNvPicPr>
            <a:picLocks noChangeAspect="1"/>
          </p:cNvPicPr>
          <p:nvPr/>
        </p:nvPicPr>
        <p:blipFill rotWithShape="1">
          <a:blip r:embed="rId2"/>
          <a:srcRect l="39568" r="15138"/>
          <a:stretch/>
        </p:blipFill>
        <p:spPr>
          <a:xfrm>
            <a:off x="-1555" y="1731"/>
            <a:ext cx="4671091" cy="6858000"/>
          </a:xfrm>
          <a:prstGeom prst="rect">
            <a:avLst/>
          </a:prstGeom>
        </p:spPr>
      </p:pic>
      <p:sp>
        <p:nvSpPr>
          <p:cNvPr id="3" name="Content Placeholder 2">
            <a:extLst>
              <a:ext uri="{FF2B5EF4-FFF2-40B4-BE49-F238E27FC236}">
                <a16:creationId xmlns:a16="http://schemas.microsoft.com/office/drawing/2014/main" id="{38311F3F-2E32-5A19-9748-D0CC8E4E3A48}"/>
              </a:ext>
            </a:extLst>
          </p:cNvPr>
          <p:cNvSpPr>
            <a:spLocks noGrp="1"/>
          </p:cNvSpPr>
          <p:nvPr>
            <p:ph idx="1"/>
          </p:nvPr>
        </p:nvSpPr>
        <p:spPr>
          <a:xfrm>
            <a:off x="6438191" y="2133600"/>
            <a:ext cx="5066419" cy="3777622"/>
          </a:xfrm>
        </p:spPr>
        <p:txBody>
          <a:bodyPr vert="horz" lIns="91440" tIns="45720" rIns="91440" bIns="45720" rtlCol="0">
            <a:normAutofit/>
          </a:bodyPr>
          <a:lstStyle/>
          <a:p>
            <a:r>
              <a:rPr lang="en-GB" dirty="0"/>
              <a:t>The elderly become more focused on themselves, form less emotional connections with others, and show less interest in social activities. It was believed that their social isolation and heightened self-absorption would boost life pleasure.</a:t>
            </a:r>
            <a:endParaRPr lang="en-GB" dirty="0">
              <a:ea typeface="+mn-lt"/>
              <a:cs typeface="+mn-lt"/>
            </a:endParaRPr>
          </a:p>
          <a:p>
            <a:endParaRPr lang="en-GB" dirty="0"/>
          </a:p>
        </p:txBody>
      </p:sp>
      <p:sp>
        <p:nvSpPr>
          <p:cNvPr id="6" name="TextBox 5">
            <a:extLst>
              <a:ext uri="{FF2B5EF4-FFF2-40B4-BE49-F238E27FC236}">
                <a16:creationId xmlns:a16="http://schemas.microsoft.com/office/drawing/2014/main" id="{A9F17B90-8EFC-BDAD-B161-DAEE3A12BDC0}"/>
              </a:ext>
            </a:extLst>
          </p:cNvPr>
          <p:cNvSpPr txBox="1"/>
          <p:nvPr/>
        </p:nvSpPr>
        <p:spPr>
          <a:xfrm>
            <a:off x="9641758" y="641554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(Larkin, 2009)</a:t>
            </a:r>
          </a:p>
        </p:txBody>
      </p:sp>
    </p:spTree>
    <p:extLst>
      <p:ext uri="{BB962C8B-B14F-4D97-AF65-F5344CB8AC3E}">
        <p14:creationId xmlns:p14="http://schemas.microsoft.com/office/powerpoint/2010/main" val="41325347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6" name="Picture 6" descr="Sports items used for exercising">
            <a:extLst>
              <a:ext uri="{FF2B5EF4-FFF2-40B4-BE49-F238E27FC236}">
                <a16:creationId xmlns:a16="http://schemas.microsoft.com/office/drawing/2014/main" id="{F1AC93C1-EFF4-35BC-D07B-B68EB792459D}"/>
              </a:ext>
            </a:extLst>
          </p:cNvPr>
          <p:cNvPicPr>
            <a:picLocks noChangeAspect="1"/>
          </p:cNvPicPr>
          <p:nvPr/>
        </p:nvPicPr>
        <p:blipFill rotWithShape="1">
          <a:blip r:embed="rId2"/>
          <a:srcRect t="32667" r="-1" b="674"/>
          <a:stretch/>
        </p:blipFill>
        <p:spPr>
          <a:xfrm>
            <a:off x="4485555" y="10"/>
            <a:ext cx="7706444" cy="3428990"/>
          </a:xfrm>
          <a:prstGeom prst="rect">
            <a:avLst/>
          </a:prstGeom>
        </p:spPr>
      </p:pic>
      <p:pic>
        <p:nvPicPr>
          <p:cNvPr id="4" name="Picture 4" descr="Woman balancing on kettlebells">
            <a:extLst>
              <a:ext uri="{FF2B5EF4-FFF2-40B4-BE49-F238E27FC236}">
                <a16:creationId xmlns:a16="http://schemas.microsoft.com/office/drawing/2014/main" id="{BD5A3012-F04C-284E-3810-5C124A703189}"/>
              </a:ext>
            </a:extLst>
          </p:cNvPr>
          <p:cNvPicPr>
            <a:picLocks noChangeAspect="1"/>
          </p:cNvPicPr>
          <p:nvPr/>
        </p:nvPicPr>
        <p:blipFill rotWithShape="1">
          <a:blip r:embed="rId3"/>
          <a:srcRect t="30288" r="-1" b="2038"/>
          <a:stretch/>
        </p:blipFill>
        <p:spPr>
          <a:xfrm>
            <a:off x="4485557" y="3429000"/>
            <a:ext cx="7706443" cy="3429000"/>
          </a:xfrm>
          <a:prstGeom prst="rect">
            <a:avLst/>
          </a:prstGeom>
        </p:spPr>
      </p:pic>
      <p:sp useBgFill="1">
        <p:nvSpPr>
          <p:cNvPr id="11" name="Freeform: Shape 10">
            <a:extLst>
              <a:ext uri="{FF2B5EF4-FFF2-40B4-BE49-F238E27FC236}">
                <a16:creationId xmlns:a16="http://schemas.microsoft.com/office/drawing/2014/main" id="{23C7736A-5A08-4021-9AB6-390DFF50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8170246" cy="6858000"/>
          </a:xfrm>
          <a:custGeom>
            <a:avLst/>
            <a:gdLst>
              <a:gd name="connsiteX0" fmla="*/ 4738960 w 8170246"/>
              <a:gd name="connsiteY0" fmla="*/ 0 h 6858000"/>
              <a:gd name="connsiteX1" fmla="*/ 4862151 w 8170246"/>
              <a:gd name="connsiteY1" fmla="*/ 0 h 6858000"/>
              <a:gd name="connsiteX2" fmla="*/ 8088169 w 8170246"/>
              <a:gd name="connsiteY2" fmla="*/ 3226735 h 6858000"/>
              <a:gd name="connsiteX3" fmla="*/ 8088169 w 8170246"/>
              <a:gd name="connsiteY3" fmla="*/ 3626507 h 6858000"/>
              <a:gd name="connsiteX4" fmla="*/ 4857393 w 8170246"/>
              <a:gd name="connsiteY4" fmla="*/ 6858000 h 6858000"/>
              <a:gd name="connsiteX5" fmla="*/ 4783581 w 8170246"/>
              <a:gd name="connsiteY5" fmla="*/ 6858000 h 6858000"/>
              <a:gd name="connsiteX6" fmla="*/ 4734202 w 8170246"/>
              <a:gd name="connsiteY6" fmla="*/ 6858000 h 6858000"/>
              <a:gd name="connsiteX7" fmla="*/ 7964978 w 8170246"/>
              <a:gd name="connsiteY7" fmla="*/ 3626507 h 6858000"/>
              <a:gd name="connsiteX8" fmla="*/ 7964978 w 8170246"/>
              <a:gd name="connsiteY8" fmla="*/ 3226735 h 6858000"/>
              <a:gd name="connsiteX9" fmla="*/ 4738960 w 8170246"/>
              <a:gd name="connsiteY9" fmla="*/ 0 h 6858000"/>
              <a:gd name="connsiteX10" fmla="*/ 0 w 8170246"/>
              <a:gd name="connsiteY10" fmla="*/ 0 h 6858000"/>
              <a:gd name="connsiteX11" fmla="*/ 98791 w 8170246"/>
              <a:gd name="connsiteY11" fmla="*/ 0 h 6858000"/>
              <a:gd name="connsiteX12" fmla="*/ 4456718 w 8170246"/>
              <a:gd name="connsiteY12" fmla="*/ 0 h 6858000"/>
              <a:gd name="connsiteX13" fmla="*/ 4603489 w 8170246"/>
              <a:gd name="connsiteY13" fmla="*/ 0 h 6858000"/>
              <a:gd name="connsiteX14" fmla="*/ 7829507 w 8170246"/>
              <a:gd name="connsiteY14" fmla="*/ 3226735 h 6858000"/>
              <a:gd name="connsiteX15" fmla="*/ 7829507 w 8170246"/>
              <a:gd name="connsiteY15" fmla="*/ 3626507 h 6858000"/>
              <a:gd name="connsiteX16" fmla="*/ 4598731 w 8170246"/>
              <a:gd name="connsiteY16" fmla="*/ 6858000 h 6858000"/>
              <a:gd name="connsiteX17" fmla="*/ 4540663 w 8170246"/>
              <a:gd name="connsiteY17" fmla="*/ 6858000 h 6858000"/>
              <a:gd name="connsiteX18" fmla="*/ 133398 w 8170246"/>
              <a:gd name="connsiteY18" fmla="*/ 6858000 h 6858000"/>
              <a:gd name="connsiteX19" fmla="*/ 0 w 8170246"/>
              <a:gd name="connsiteY19"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170246" h="6858000">
                <a:moveTo>
                  <a:pt x="4738960" y="0"/>
                </a:moveTo>
                <a:lnTo>
                  <a:pt x="4862151" y="0"/>
                </a:lnTo>
                <a:cubicBezTo>
                  <a:pt x="4862151" y="0"/>
                  <a:pt x="4862151" y="0"/>
                  <a:pt x="8088169" y="3226735"/>
                </a:cubicBezTo>
                <a:cubicBezTo>
                  <a:pt x="8197606" y="3336196"/>
                  <a:pt x="8197606" y="3517045"/>
                  <a:pt x="8088169" y="3626507"/>
                </a:cubicBezTo>
                <a:cubicBezTo>
                  <a:pt x="8088169" y="3626507"/>
                  <a:pt x="8088169" y="3626507"/>
                  <a:pt x="4857393" y="6858000"/>
                </a:cubicBezTo>
                <a:cubicBezTo>
                  <a:pt x="4857393" y="6858000"/>
                  <a:pt x="4857393" y="6858000"/>
                  <a:pt x="4783581" y="6858000"/>
                </a:cubicBezTo>
                <a:lnTo>
                  <a:pt x="4734202" y="6858000"/>
                </a:lnTo>
                <a:cubicBezTo>
                  <a:pt x="7964978" y="3626507"/>
                  <a:pt x="7964978" y="3626507"/>
                  <a:pt x="7964978" y="3626507"/>
                </a:cubicBezTo>
                <a:cubicBezTo>
                  <a:pt x="8074415" y="3517045"/>
                  <a:pt x="8074415" y="3336196"/>
                  <a:pt x="7964978" y="3226735"/>
                </a:cubicBezTo>
                <a:cubicBezTo>
                  <a:pt x="4738960" y="0"/>
                  <a:pt x="4738960" y="0"/>
                  <a:pt x="4738960" y="0"/>
                </a:cubicBezTo>
                <a:close/>
                <a:moveTo>
                  <a:pt x="0" y="0"/>
                </a:moveTo>
                <a:lnTo>
                  <a:pt x="98791" y="0"/>
                </a:lnTo>
                <a:cubicBezTo>
                  <a:pt x="1075904" y="0"/>
                  <a:pt x="2469401" y="0"/>
                  <a:pt x="4456718" y="0"/>
                </a:cubicBezTo>
                <a:lnTo>
                  <a:pt x="4603489" y="0"/>
                </a:lnTo>
                <a:cubicBezTo>
                  <a:pt x="4603489" y="0"/>
                  <a:pt x="4603489" y="0"/>
                  <a:pt x="7829507" y="3226735"/>
                </a:cubicBezTo>
                <a:cubicBezTo>
                  <a:pt x="7938944" y="3336196"/>
                  <a:pt x="7938944" y="3517045"/>
                  <a:pt x="7829507" y="3626507"/>
                </a:cubicBezTo>
                <a:cubicBezTo>
                  <a:pt x="7829507" y="3626507"/>
                  <a:pt x="7829507" y="3626507"/>
                  <a:pt x="4598731" y="6858000"/>
                </a:cubicBezTo>
                <a:lnTo>
                  <a:pt x="4540663" y="6858000"/>
                </a:lnTo>
                <a:cubicBezTo>
                  <a:pt x="4077749" y="6858000"/>
                  <a:pt x="2938270" y="6858000"/>
                  <a:pt x="133398" y="6858000"/>
                </a:cubicBezTo>
                <a:lnTo>
                  <a:pt x="0" y="6858000"/>
                </a:lnTo>
                <a:close/>
              </a:path>
            </a:pathLst>
          </a:custGeom>
          <a:ln>
            <a:noFill/>
          </a:ln>
          <a:effectLst/>
        </p:spPr>
        <p:style>
          <a:lnRef idx="1">
            <a:schemeClr val="accent1"/>
          </a:lnRef>
          <a:fillRef idx="3">
            <a:schemeClr val="accent1"/>
          </a:fillRef>
          <a:effectRef idx="2">
            <a:schemeClr val="accent1"/>
          </a:effectRef>
          <a:fontRef idx="minor">
            <a:schemeClr val="lt1"/>
          </a:fontRef>
        </p:style>
        <p:txBody>
          <a:bodyPr vert="horz" wrap="square" lIns="91440" tIns="45720" rIns="91440" bIns="45720" numCol="1" anchor="t" anchorCtr="0" compatLnSpc="1">
            <a:prstTxWarp prst="textNoShape">
              <a:avLst/>
            </a:prstTxWarp>
            <a:noAutofit/>
          </a:bodyPr>
          <a:lstStyle/>
          <a:p>
            <a:endParaRPr lang="en-US" dirty="0"/>
          </a:p>
        </p:txBody>
      </p:sp>
      <p:sp>
        <p:nvSpPr>
          <p:cNvPr id="2" name="Title 1">
            <a:extLst>
              <a:ext uri="{FF2B5EF4-FFF2-40B4-BE49-F238E27FC236}">
                <a16:creationId xmlns:a16="http://schemas.microsoft.com/office/drawing/2014/main" id="{F90BB7C8-A5F3-B86C-9CC2-EE65FDD64ACD}"/>
              </a:ext>
            </a:extLst>
          </p:cNvPr>
          <p:cNvSpPr>
            <a:spLocks noGrp="1"/>
          </p:cNvSpPr>
          <p:nvPr>
            <p:ph type="title"/>
          </p:nvPr>
        </p:nvSpPr>
        <p:spPr>
          <a:xfrm>
            <a:off x="535525" y="624110"/>
            <a:ext cx="4623955" cy="1280890"/>
          </a:xfrm>
        </p:spPr>
        <p:txBody>
          <a:bodyPr>
            <a:normAutofit/>
          </a:bodyPr>
          <a:lstStyle/>
          <a:p>
            <a:r>
              <a:rPr lang="en-GB" b="1" dirty="0"/>
              <a:t>Activity Theory</a:t>
            </a:r>
            <a:endParaRPr lang="en-GB" dirty="0"/>
          </a:p>
        </p:txBody>
      </p:sp>
      <p:sp>
        <p:nvSpPr>
          <p:cNvPr id="13" name="Rectangle 12">
            <a:extLst>
              <a:ext uri="{FF2B5EF4-FFF2-40B4-BE49-F238E27FC236}">
                <a16:creationId xmlns:a16="http://schemas.microsoft.com/office/drawing/2014/main" id="{433DF4D3-8A35-461A-ABE0-F56B78A13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F2CDF0C0-5073-7F60-7F92-5F5FD248FBC4}"/>
              </a:ext>
            </a:extLst>
          </p:cNvPr>
          <p:cNvSpPr>
            <a:spLocks noGrp="1"/>
          </p:cNvSpPr>
          <p:nvPr>
            <p:ph idx="1"/>
          </p:nvPr>
        </p:nvSpPr>
        <p:spPr>
          <a:xfrm>
            <a:off x="531812" y="2133600"/>
            <a:ext cx="4625882" cy="3777622"/>
          </a:xfrm>
        </p:spPr>
        <p:txBody>
          <a:bodyPr vert="horz" lIns="91440" tIns="45720" rIns="91440" bIns="45720" rtlCol="0">
            <a:normAutofit/>
          </a:bodyPr>
          <a:lstStyle/>
          <a:p>
            <a:r>
              <a:rPr lang="en-GB" dirty="0">
                <a:ea typeface="+mn-lt"/>
                <a:cs typeface="+mn-lt"/>
              </a:rPr>
              <a:t>Disengagement Theory's opposite viewpoint. </a:t>
            </a:r>
          </a:p>
          <a:p>
            <a:r>
              <a:rPr lang="en-GB" dirty="0">
                <a:ea typeface="+mn-lt"/>
                <a:cs typeface="+mn-lt"/>
              </a:rPr>
              <a:t>The likelihood that older people feel content with their lives increases with their level of activity and involvement. </a:t>
            </a:r>
          </a:p>
          <a:p>
            <a:r>
              <a:rPr lang="en-GB" dirty="0">
                <a:ea typeface="+mn-lt"/>
                <a:cs typeface="+mn-lt"/>
              </a:rPr>
              <a:t> It is crucial to locate them replacement activities once they retire. asserts that people are more likely to mature successfully if they are active.</a:t>
            </a:r>
            <a:endParaRPr lang="en-GB" dirty="0"/>
          </a:p>
        </p:txBody>
      </p:sp>
      <p:sp>
        <p:nvSpPr>
          <p:cNvPr id="7" name="TextBox 6">
            <a:extLst>
              <a:ext uri="{FF2B5EF4-FFF2-40B4-BE49-F238E27FC236}">
                <a16:creationId xmlns:a16="http://schemas.microsoft.com/office/drawing/2014/main" id="{DA52671C-EBE4-3FB6-C05D-DB1A06838B84}"/>
              </a:ext>
            </a:extLst>
          </p:cNvPr>
          <p:cNvSpPr txBox="1"/>
          <p:nvPr/>
        </p:nvSpPr>
        <p:spPr>
          <a:xfrm>
            <a:off x="2120080" y="648929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              (Mauk,2010)</a:t>
            </a:r>
          </a:p>
        </p:txBody>
      </p:sp>
    </p:spTree>
    <p:extLst>
      <p:ext uri="{BB962C8B-B14F-4D97-AF65-F5344CB8AC3E}">
        <p14:creationId xmlns:p14="http://schemas.microsoft.com/office/powerpoint/2010/main" val="33823686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4" name="Picture 4" descr="Person rolling a yoga mat">
            <a:extLst>
              <a:ext uri="{FF2B5EF4-FFF2-40B4-BE49-F238E27FC236}">
                <a16:creationId xmlns:a16="http://schemas.microsoft.com/office/drawing/2014/main" id="{F580854F-E3CE-4217-B08D-EE51788E2B97}"/>
              </a:ext>
            </a:extLst>
          </p:cNvPr>
          <p:cNvPicPr>
            <a:picLocks noChangeAspect="1"/>
          </p:cNvPicPr>
          <p:nvPr/>
        </p:nvPicPr>
        <p:blipFill rotWithShape="1">
          <a:blip r:embed="rId2"/>
          <a:srcRect t="12077" r="-1" b="16156"/>
          <a:stretch/>
        </p:blipFill>
        <p:spPr>
          <a:xfrm>
            <a:off x="4485555" y="10"/>
            <a:ext cx="7706444" cy="3428990"/>
          </a:xfrm>
          <a:prstGeom prst="rect">
            <a:avLst/>
          </a:prstGeom>
        </p:spPr>
      </p:pic>
      <p:pic>
        <p:nvPicPr>
          <p:cNvPr id="5" name="Picture 5" descr="Group of people doing push ups">
            <a:extLst>
              <a:ext uri="{FF2B5EF4-FFF2-40B4-BE49-F238E27FC236}">
                <a16:creationId xmlns:a16="http://schemas.microsoft.com/office/drawing/2014/main" id="{DCA18CBF-8D29-92B1-36EE-A32B7EF74ED9}"/>
              </a:ext>
            </a:extLst>
          </p:cNvPr>
          <p:cNvPicPr>
            <a:picLocks noChangeAspect="1"/>
          </p:cNvPicPr>
          <p:nvPr/>
        </p:nvPicPr>
        <p:blipFill rotWithShape="1">
          <a:blip r:embed="rId3"/>
          <a:srcRect t="9407" r="-1" b="23933"/>
          <a:stretch/>
        </p:blipFill>
        <p:spPr>
          <a:xfrm>
            <a:off x="4485557" y="3429000"/>
            <a:ext cx="7706443" cy="3429000"/>
          </a:xfrm>
          <a:prstGeom prst="rect">
            <a:avLst/>
          </a:prstGeom>
        </p:spPr>
      </p:pic>
      <p:sp useBgFill="1">
        <p:nvSpPr>
          <p:cNvPr id="13" name="Freeform: Shape 9">
            <a:extLst>
              <a:ext uri="{FF2B5EF4-FFF2-40B4-BE49-F238E27FC236}">
                <a16:creationId xmlns:a16="http://schemas.microsoft.com/office/drawing/2014/main" id="{23C7736A-5A08-4021-9AB6-390DFF50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8170246" cy="6858000"/>
          </a:xfrm>
          <a:custGeom>
            <a:avLst/>
            <a:gdLst>
              <a:gd name="connsiteX0" fmla="*/ 4738960 w 8170246"/>
              <a:gd name="connsiteY0" fmla="*/ 0 h 6858000"/>
              <a:gd name="connsiteX1" fmla="*/ 4862151 w 8170246"/>
              <a:gd name="connsiteY1" fmla="*/ 0 h 6858000"/>
              <a:gd name="connsiteX2" fmla="*/ 8088169 w 8170246"/>
              <a:gd name="connsiteY2" fmla="*/ 3226735 h 6858000"/>
              <a:gd name="connsiteX3" fmla="*/ 8088169 w 8170246"/>
              <a:gd name="connsiteY3" fmla="*/ 3626507 h 6858000"/>
              <a:gd name="connsiteX4" fmla="*/ 4857393 w 8170246"/>
              <a:gd name="connsiteY4" fmla="*/ 6858000 h 6858000"/>
              <a:gd name="connsiteX5" fmla="*/ 4783581 w 8170246"/>
              <a:gd name="connsiteY5" fmla="*/ 6858000 h 6858000"/>
              <a:gd name="connsiteX6" fmla="*/ 4734202 w 8170246"/>
              <a:gd name="connsiteY6" fmla="*/ 6858000 h 6858000"/>
              <a:gd name="connsiteX7" fmla="*/ 7964978 w 8170246"/>
              <a:gd name="connsiteY7" fmla="*/ 3626507 h 6858000"/>
              <a:gd name="connsiteX8" fmla="*/ 7964978 w 8170246"/>
              <a:gd name="connsiteY8" fmla="*/ 3226735 h 6858000"/>
              <a:gd name="connsiteX9" fmla="*/ 4738960 w 8170246"/>
              <a:gd name="connsiteY9" fmla="*/ 0 h 6858000"/>
              <a:gd name="connsiteX10" fmla="*/ 0 w 8170246"/>
              <a:gd name="connsiteY10" fmla="*/ 0 h 6858000"/>
              <a:gd name="connsiteX11" fmla="*/ 98791 w 8170246"/>
              <a:gd name="connsiteY11" fmla="*/ 0 h 6858000"/>
              <a:gd name="connsiteX12" fmla="*/ 4456718 w 8170246"/>
              <a:gd name="connsiteY12" fmla="*/ 0 h 6858000"/>
              <a:gd name="connsiteX13" fmla="*/ 4603489 w 8170246"/>
              <a:gd name="connsiteY13" fmla="*/ 0 h 6858000"/>
              <a:gd name="connsiteX14" fmla="*/ 7829507 w 8170246"/>
              <a:gd name="connsiteY14" fmla="*/ 3226735 h 6858000"/>
              <a:gd name="connsiteX15" fmla="*/ 7829507 w 8170246"/>
              <a:gd name="connsiteY15" fmla="*/ 3626507 h 6858000"/>
              <a:gd name="connsiteX16" fmla="*/ 4598731 w 8170246"/>
              <a:gd name="connsiteY16" fmla="*/ 6858000 h 6858000"/>
              <a:gd name="connsiteX17" fmla="*/ 4540663 w 8170246"/>
              <a:gd name="connsiteY17" fmla="*/ 6858000 h 6858000"/>
              <a:gd name="connsiteX18" fmla="*/ 133398 w 8170246"/>
              <a:gd name="connsiteY18" fmla="*/ 6858000 h 6858000"/>
              <a:gd name="connsiteX19" fmla="*/ 0 w 8170246"/>
              <a:gd name="connsiteY19"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170246" h="6858000">
                <a:moveTo>
                  <a:pt x="4738960" y="0"/>
                </a:moveTo>
                <a:lnTo>
                  <a:pt x="4862151" y="0"/>
                </a:lnTo>
                <a:cubicBezTo>
                  <a:pt x="4862151" y="0"/>
                  <a:pt x="4862151" y="0"/>
                  <a:pt x="8088169" y="3226735"/>
                </a:cubicBezTo>
                <a:cubicBezTo>
                  <a:pt x="8197606" y="3336196"/>
                  <a:pt x="8197606" y="3517045"/>
                  <a:pt x="8088169" y="3626507"/>
                </a:cubicBezTo>
                <a:cubicBezTo>
                  <a:pt x="8088169" y="3626507"/>
                  <a:pt x="8088169" y="3626507"/>
                  <a:pt x="4857393" y="6858000"/>
                </a:cubicBezTo>
                <a:cubicBezTo>
                  <a:pt x="4857393" y="6858000"/>
                  <a:pt x="4857393" y="6858000"/>
                  <a:pt x="4783581" y="6858000"/>
                </a:cubicBezTo>
                <a:lnTo>
                  <a:pt x="4734202" y="6858000"/>
                </a:lnTo>
                <a:cubicBezTo>
                  <a:pt x="7964978" y="3626507"/>
                  <a:pt x="7964978" y="3626507"/>
                  <a:pt x="7964978" y="3626507"/>
                </a:cubicBezTo>
                <a:cubicBezTo>
                  <a:pt x="8074415" y="3517045"/>
                  <a:pt x="8074415" y="3336196"/>
                  <a:pt x="7964978" y="3226735"/>
                </a:cubicBezTo>
                <a:cubicBezTo>
                  <a:pt x="4738960" y="0"/>
                  <a:pt x="4738960" y="0"/>
                  <a:pt x="4738960" y="0"/>
                </a:cubicBezTo>
                <a:close/>
                <a:moveTo>
                  <a:pt x="0" y="0"/>
                </a:moveTo>
                <a:lnTo>
                  <a:pt x="98791" y="0"/>
                </a:lnTo>
                <a:cubicBezTo>
                  <a:pt x="1075904" y="0"/>
                  <a:pt x="2469401" y="0"/>
                  <a:pt x="4456718" y="0"/>
                </a:cubicBezTo>
                <a:lnTo>
                  <a:pt x="4603489" y="0"/>
                </a:lnTo>
                <a:cubicBezTo>
                  <a:pt x="4603489" y="0"/>
                  <a:pt x="4603489" y="0"/>
                  <a:pt x="7829507" y="3226735"/>
                </a:cubicBezTo>
                <a:cubicBezTo>
                  <a:pt x="7938944" y="3336196"/>
                  <a:pt x="7938944" y="3517045"/>
                  <a:pt x="7829507" y="3626507"/>
                </a:cubicBezTo>
                <a:cubicBezTo>
                  <a:pt x="7829507" y="3626507"/>
                  <a:pt x="7829507" y="3626507"/>
                  <a:pt x="4598731" y="6858000"/>
                </a:cubicBezTo>
                <a:lnTo>
                  <a:pt x="4540663" y="6858000"/>
                </a:lnTo>
                <a:cubicBezTo>
                  <a:pt x="4077749" y="6858000"/>
                  <a:pt x="2938270" y="6858000"/>
                  <a:pt x="133398" y="6858000"/>
                </a:cubicBezTo>
                <a:lnTo>
                  <a:pt x="0" y="6858000"/>
                </a:lnTo>
                <a:close/>
              </a:path>
            </a:pathLst>
          </a:custGeom>
          <a:ln>
            <a:noFill/>
          </a:ln>
          <a:effectLst/>
        </p:spPr>
        <p:style>
          <a:lnRef idx="1">
            <a:schemeClr val="accent1"/>
          </a:lnRef>
          <a:fillRef idx="3">
            <a:schemeClr val="accent1"/>
          </a:fillRef>
          <a:effectRef idx="2">
            <a:schemeClr val="accent1"/>
          </a:effectRef>
          <a:fontRef idx="minor">
            <a:schemeClr val="lt1"/>
          </a:fontRef>
        </p:style>
        <p:txBody>
          <a:bodyPr vert="horz" wrap="square" lIns="91440" tIns="45720" rIns="91440" bIns="45720" numCol="1" anchor="t" anchorCtr="0" compatLnSpc="1">
            <a:prstTxWarp prst="textNoShape">
              <a:avLst/>
            </a:prstTxWarp>
            <a:noAutofit/>
          </a:bodyPr>
          <a:lstStyle/>
          <a:p>
            <a:endParaRPr lang="en-US" dirty="0"/>
          </a:p>
        </p:txBody>
      </p:sp>
      <p:sp>
        <p:nvSpPr>
          <p:cNvPr id="2" name="Title 1">
            <a:extLst>
              <a:ext uri="{FF2B5EF4-FFF2-40B4-BE49-F238E27FC236}">
                <a16:creationId xmlns:a16="http://schemas.microsoft.com/office/drawing/2014/main" id="{4EFC2331-988B-A94A-1B83-8B109697BFDF}"/>
              </a:ext>
            </a:extLst>
          </p:cNvPr>
          <p:cNvSpPr>
            <a:spLocks noGrp="1"/>
          </p:cNvSpPr>
          <p:nvPr>
            <p:ph type="title"/>
          </p:nvPr>
        </p:nvSpPr>
        <p:spPr>
          <a:xfrm>
            <a:off x="535525" y="624110"/>
            <a:ext cx="4623955" cy="1280890"/>
          </a:xfrm>
        </p:spPr>
        <p:txBody>
          <a:bodyPr>
            <a:normAutofit/>
          </a:bodyPr>
          <a:lstStyle/>
          <a:p>
            <a:r>
              <a:rPr lang="en-GB" b="1" dirty="0"/>
              <a:t>Activity Theory</a:t>
            </a:r>
            <a:endParaRPr lang="en-GB" dirty="0"/>
          </a:p>
        </p:txBody>
      </p:sp>
      <p:sp>
        <p:nvSpPr>
          <p:cNvPr id="12" name="Rectangle 11">
            <a:extLst>
              <a:ext uri="{FF2B5EF4-FFF2-40B4-BE49-F238E27FC236}">
                <a16:creationId xmlns:a16="http://schemas.microsoft.com/office/drawing/2014/main" id="{433DF4D3-8A35-461A-ABE0-F56B78A13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11E27D8A-4D00-FE27-AE52-99D67217E799}"/>
              </a:ext>
            </a:extLst>
          </p:cNvPr>
          <p:cNvSpPr>
            <a:spLocks noGrp="1"/>
          </p:cNvSpPr>
          <p:nvPr>
            <p:ph idx="1"/>
          </p:nvPr>
        </p:nvSpPr>
        <p:spPr>
          <a:xfrm>
            <a:off x="531812" y="2133600"/>
            <a:ext cx="4625882" cy="3777622"/>
          </a:xfrm>
        </p:spPr>
        <p:txBody>
          <a:bodyPr vert="horz" lIns="91440" tIns="45720" rIns="91440" bIns="45720" rtlCol="0">
            <a:normAutofit/>
          </a:bodyPr>
          <a:lstStyle/>
          <a:p>
            <a:r>
              <a:rPr lang="en-GB" dirty="0"/>
              <a:t>It could be challenging for "old-old" persons due to bodily changes brought on by ageing.</a:t>
            </a:r>
            <a:endParaRPr lang="en-GB" dirty="0">
              <a:ea typeface="+mn-lt"/>
              <a:cs typeface="+mn-lt"/>
            </a:endParaRPr>
          </a:p>
          <a:p>
            <a:r>
              <a:rPr lang="en-GB" dirty="0"/>
              <a:t> Ignores the possibility that older persons may face obstacles that prohibit them from participating in activities, such as a lack of social or financial resources. </a:t>
            </a:r>
            <a:endParaRPr lang="en-US" dirty="0">
              <a:ea typeface="+mn-lt"/>
              <a:cs typeface="+mn-lt"/>
            </a:endParaRPr>
          </a:p>
          <a:p>
            <a:r>
              <a:rPr lang="en-GB" dirty="0"/>
              <a:t>Created in direct opposition to the disengagement theory.</a:t>
            </a:r>
            <a:endParaRPr lang="en-GB" dirty="0">
              <a:ea typeface="+mn-lt"/>
              <a:cs typeface="+mn-lt"/>
            </a:endParaRPr>
          </a:p>
          <a:p>
            <a:endParaRPr lang="en-GB" dirty="0"/>
          </a:p>
        </p:txBody>
      </p:sp>
      <p:sp>
        <p:nvSpPr>
          <p:cNvPr id="6" name="TextBox 5">
            <a:extLst>
              <a:ext uri="{FF2B5EF4-FFF2-40B4-BE49-F238E27FC236}">
                <a16:creationId xmlns:a16="http://schemas.microsoft.com/office/drawing/2014/main" id="{B1B04050-3E2E-2720-32B4-5C1116E156BA}"/>
              </a:ext>
            </a:extLst>
          </p:cNvPr>
          <p:cNvSpPr txBox="1"/>
          <p:nvPr/>
        </p:nvSpPr>
        <p:spPr>
          <a:xfrm>
            <a:off x="2562532" y="652616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(Mauk, 2021)</a:t>
            </a:r>
          </a:p>
        </p:txBody>
      </p:sp>
    </p:spTree>
    <p:extLst>
      <p:ext uri="{BB962C8B-B14F-4D97-AF65-F5344CB8AC3E}">
        <p14:creationId xmlns:p14="http://schemas.microsoft.com/office/powerpoint/2010/main" val="12280169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66DD2F-FBF5-41CE-A3F4-565352D95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816FB89-56D2-C9F9-F00B-58F9E0E080EA}"/>
              </a:ext>
            </a:extLst>
          </p:cNvPr>
          <p:cNvSpPr>
            <a:spLocks noGrp="1"/>
          </p:cNvSpPr>
          <p:nvPr>
            <p:ph type="title"/>
          </p:nvPr>
        </p:nvSpPr>
        <p:spPr>
          <a:xfrm>
            <a:off x="1794897" y="624110"/>
            <a:ext cx="9712998" cy="1280890"/>
          </a:xfrm>
        </p:spPr>
        <p:txBody>
          <a:bodyPr>
            <a:normAutofit/>
          </a:bodyPr>
          <a:lstStyle/>
          <a:p>
            <a:r>
              <a:rPr lang="en-GB" b="1" dirty="0"/>
              <a:t>Policies and Legislation </a:t>
            </a:r>
          </a:p>
        </p:txBody>
      </p:sp>
      <p:sp>
        <p:nvSpPr>
          <p:cNvPr id="11" name="Rectangle 10">
            <a:extLst>
              <a:ext uri="{FF2B5EF4-FFF2-40B4-BE49-F238E27FC236}">
                <a16:creationId xmlns:a16="http://schemas.microsoft.com/office/drawing/2014/main" id="{F46FCE2B-F2D2-466E-B0AA-8E341DB498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1">
            <a:extLst>
              <a:ext uri="{FF2B5EF4-FFF2-40B4-BE49-F238E27FC236}">
                <a16:creationId xmlns:a16="http://schemas.microsoft.com/office/drawing/2014/main" id="{2BD31C98-199A-4722-A1A5-4393A43E7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graphicFrame>
        <p:nvGraphicFramePr>
          <p:cNvPr id="5" name="Content Placeholder 2">
            <a:extLst>
              <a:ext uri="{FF2B5EF4-FFF2-40B4-BE49-F238E27FC236}">
                <a16:creationId xmlns:a16="http://schemas.microsoft.com/office/drawing/2014/main" id="{C9982C6E-A607-AE6E-4B76-C77AA11DC707}"/>
              </a:ext>
            </a:extLst>
          </p:cNvPr>
          <p:cNvGraphicFramePr>
            <a:graphicFrameLocks noGrp="1"/>
          </p:cNvGraphicFramePr>
          <p:nvPr>
            <p:ph idx="1"/>
            <p:extLst>
              <p:ext uri="{D42A27DB-BD31-4B8C-83A1-F6EECF244321}">
                <p14:modId xmlns:p14="http://schemas.microsoft.com/office/powerpoint/2010/main" val="2948571710"/>
              </p:ext>
            </p:extLst>
          </p:nvPr>
        </p:nvGraphicFramePr>
        <p:xfrm>
          <a:off x="1794897" y="2222983"/>
          <a:ext cx="8987404" cy="36539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949191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32" name="Rectangle 8">
            <a:extLst>
              <a:ext uri="{FF2B5EF4-FFF2-40B4-BE49-F238E27FC236}">
                <a16:creationId xmlns:a16="http://schemas.microsoft.com/office/drawing/2014/main" id="{F966DD2F-FBF5-41CE-A3F4-565352D95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2A92628-2575-E946-5441-7092DAC6D337}"/>
              </a:ext>
            </a:extLst>
          </p:cNvPr>
          <p:cNvSpPr>
            <a:spLocks noGrp="1"/>
          </p:cNvSpPr>
          <p:nvPr>
            <p:ph type="title"/>
          </p:nvPr>
        </p:nvSpPr>
        <p:spPr>
          <a:xfrm>
            <a:off x="1794897" y="624110"/>
            <a:ext cx="9712998" cy="1280890"/>
          </a:xfrm>
        </p:spPr>
        <p:txBody>
          <a:bodyPr>
            <a:normAutofit/>
          </a:bodyPr>
          <a:lstStyle/>
          <a:p>
            <a:r>
              <a:rPr lang="en-GB" b="1" dirty="0"/>
              <a:t>The Care Act (2014)</a:t>
            </a:r>
            <a:endParaRPr lang="en-GB" dirty="0"/>
          </a:p>
        </p:txBody>
      </p:sp>
      <p:sp>
        <p:nvSpPr>
          <p:cNvPr id="33" name="Rectangle 10">
            <a:extLst>
              <a:ext uri="{FF2B5EF4-FFF2-40B4-BE49-F238E27FC236}">
                <a16:creationId xmlns:a16="http://schemas.microsoft.com/office/drawing/2014/main" id="{F46FCE2B-F2D2-466E-B0AA-8E341DB498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4" name="Freeform 11">
            <a:extLst>
              <a:ext uri="{FF2B5EF4-FFF2-40B4-BE49-F238E27FC236}">
                <a16:creationId xmlns:a16="http://schemas.microsoft.com/office/drawing/2014/main" id="{2BD31C98-199A-4722-A1A5-4393A43E7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graphicFrame>
        <p:nvGraphicFramePr>
          <p:cNvPr id="35" name="Content Placeholder 2">
            <a:extLst>
              <a:ext uri="{FF2B5EF4-FFF2-40B4-BE49-F238E27FC236}">
                <a16:creationId xmlns:a16="http://schemas.microsoft.com/office/drawing/2014/main" id="{7DA4719F-021C-E2EB-3A6A-C41933C9D78F}"/>
              </a:ext>
            </a:extLst>
          </p:cNvPr>
          <p:cNvGraphicFramePr>
            <a:graphicFrameLocks noGrp="1"/>
          </p:cNvGraphicFramePr>
          <p:nvPr>
            <p:ph idx="1"/>
            <p:extLst>
              <p:ext uri="{D42A27DB-BD31-4B8C-83A1-F6EECF244321}">
                <p14:modId xmlns:p14="http://schemas.microsoft.com/office/powerpoint/2010/main" val="1510714448"/>
              </p:ext>
            </p:extLst>
          </p:nvPr>
        </p:nvGraphicFramePr>
        <p:xfrm>
          <a:off x="1942381" y="1903435"/>
          <a:ext cx="8987404" cy="36539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5" name="TextBox 44">
            <a:extLst>
              <a:ext uri="{FF2B5EF4-FFF2-40B4-BE49-F238E27FC236}">
                <a16:creationId xmlns:a16="http://schemas.microsoft.com/office/drawing/2014/main" id="{F07F14AE-8D7E-545C-57F7-5C5271AF1B57}"/>
              </a:ext>
            </a:extLst>
          </p:cNvPr>
          <p:cNvSpPr txBox="1"/>
          <p:nvPr/>
        </p:nvSpPr>
        <p:spPr>
          <a:xfrm>
            <a:off x="8609370" y="650772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       (People First, 2022)</a:t>
            </a:r>
          </a:p>
        </p:txBody>
      </p:sp>
    </p:spTree>
    <p:extLst>
      <p:ext uri="{BB962C8B-B14F-4D97-AF65-F5344CB8AC3E}">
        <p14:creationId xmlns:p14="http://schemas.microsoft.com/office/powerpoint/2010/main" val="30396642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F7E42047-F7E7-4687-BBE0-D4BDC8E77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20" name="Group 19">
            <a:extLst>
              <a:ext uri="{FF2B5EF4-FFF2-40B4-BE49-F238E27FC236}">
                <a16:creationId xmlns:a16="http://schemas.microsoft.com/office/drawing/2014/main" id="{8D6F839A-C8D9-4FBC-8EFD-9E56D12F4C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06785" y="228600"/>
            <a:ext cx="2851523" cy="6638625"/>
            <a:chOff x="2487613" y="285750"/>
            <a:chExt cx="2428875" cy="5654676"/>
          </a:xfrm>
        </p:grpSpPr>
        <p:sp>
          <p:nvSpPr>
            <p:cNvPr id="21" name="Freeform 11">
              <a:extLst>
                <a:ext uri="{FF2B5EF4-FFF2-40B4-BE49-F238E27FC236}">
                  <a16:creationId xmlns:a16="http://schemas.microsoft.com/office/drawing/2014/main" id="{D1F0D09B-BA85-41B1-A8DE-73728B72E5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2" name="Freeform 12">
              <a:extLst>
                <a:ext uri="{FF2B5EF4-FFF2-40B4-BE49-F238E27FC236}">
                  <a16:creationId xmlns:a16="http://schemas.microsoft.com/office/drawing/2014/main" id="{FB2D0F0C-3A27-4FC3-A6A3-D2095D9B2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3" name="Freeform 13">
              <a:extLst>
                <a:ext uri="{FF2B5EF4-FFF2-40B4-BE49-F238E27FC236}">
                  <a16:creationId xmlns:a16="http://schemas.microsoft.com/office/drawing/2014/main" id="{FA1C69EF-E6E6-4BDD-B62F-637FC9F3C3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4" name="Freeform 14">
              <a:extLst>
                <a:ext uri="{FF2B5EF4-FFF2-40B4-BE49-F238E27FC236}">
                  <a16:creationId xmlns:a16="http://schemas.microsoft.com/office/drawing/2014/main" id="{75B4F36E-07F6-4E6F-A9D9-A7F6D9585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5" name="Freeform 15">
              <a:extLst>
                <a:ext uri="{FF2B5EF4-FFF2-40B4-BE49-F238E27FC236}">
                  <a16:creationId xmlns:a16="http://schemas.microsoft.com/office/drawing/2014/main" id="{7D9136C7-12F1-4F21-A438-ED7668DDF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6" name="Freeform 16">
              <a:extLst>
                <a:ext uri="{FF2B5EF4-FFF2-40B4-BE49-F238E27FC236}">
                  <a16:creationId xmlns:a16="http://schemas.microsoft.com/office/drawing/2014/main" id="{C718EF12-B769-45D9-9B6E-7AEAA3108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27" name="Freeform 17">
              <a:extLst>
                <a:ext uri="{FF2B5EF4-FFF2-40B4-BE49-F238E27FC236}">
                  <a16:creationId xmlns:a16="http://schemas.microsoft.com/office/drawing/2014/main" id="{534EAD53-3968-459E-B27C-09126A0FE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28" name="Freeform 18">
              <a:extLst>
                <a:ext uri="{FF2B5EF4-FFF2-40B4-BE49-F238E27FC236}">
                  <a16:creationId xmlns:a16="http://schemas.microsoft.com/office/drawing/2014/main" id="{67658BFE-59E2-4A2D-9E8A-18F81C350B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9" name="Freeform 19">
              <a:extLst>
                <a:ext uri="{FF2B5EF4-FFF2-40B4-BE49-F238E27FC236}">
                  <a16:creationId xmlns:a16="http://schemas.microsoft.com/office/drawing/2014/main" id="{3FEC8A9E-385D-4407-9671-E30238022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0" name="Freeform 20">
              <a:extLst>
                <a:ext uri="{FF2B5EF4-FFF2-40B4-BE49-F238E27FC236}">
                  <a16:creationId xmlns:a16="http://schemas.microsoft.com/office/drawing/2014/main" id="{EFC82234-632C-4B76-A8FF-2C9C0DCA68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1" name="Freeform 21">
              <a:extLst>
                <a:ext uri="{FF2B5EF4-FFF2-40B4-BE49-F238E27FC236}">
                  <a16:creationId xmlns:a16="http://schemas.microsoft.com/office/drawing/2014/main" id="{662A4DB3-C195-4230-953D-307E4100F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2" name="Freeform 22">
              <a:extLst>
                <a:ext uri="{FF2B5EF4-FFF2-40B4-BE49-F238E27FC236}">
                  <a16:creationId xmlns:a16="http://schemas.microsoft.com/office/drawing/2014/main" id="{94D310CF-9541-4CD7-855B-E2E1EF3437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34" name="Group 33">
            <a:extLst>
              <a:ext uri="{FF2B5EF4-FFF2-40B4-BE49-F238E27FC236}">
                <a16:creationId xmlns:a16="http://schemas.microsoft.com/office/drawing/2014/main" id="{70EDA856-A216-4EEC-9AB6-A59FFC7036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47733" y="-786"/>
            <a:ext cx="2356675" cy="6854040"/>
            <a:chOff x="6627813" y="194833"/>
            <a:chExt cx="1952625" cy="5678918"/>
          </a:xfrm>
        </p:grpSpPr>
        <p:sp>
          <p:nvSpPr>
            <p:cNvPr id="35" name="Freeform 27">
              <a:extLst>
                <a:ext uri="{FF2B5EF4-FFF2-40B4-BE49-F238E27FC236}">
                  <a16:creationId xmlns:a16="http://schemas.microsoft.com/office/drawing/2014/main" id="{36F815B8-AFA8-45E9-A3D1-977F2D192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36" name="Freeform 28">
              <a:extLst>
                <a:ext uri="{FF2B5EF4-FFF2-40B4-BE49-F238E27FC236}">
                  <a16:creationId xmlns:a16="http://schemas.microsoft.com/office/drawing/2014/main" id="{5D8FF653-8B3F-4B96-904D-1A4482EAEE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37" name="Freeform 29">
              <a:extLst>
                <a:ext uri="{FF2B5EF4-FFF2-40B4-BE49-F238E27FC236}">
                  <a16:creationId xmlns:a16="http://schemas.microsoft.com/office/drawing/2014/main" id="{4DD2E775-AB45-4AF1-B5B7-54948CFB9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38" name="Freeform 30">
              <a:extLst>
                <a:ext uri="{FF2B5EF4-FFF2-40B4-BE49-F238E27FC236}">
                  <a16:creationId xmlns:a16="http://schemas.microsoft.com/office/drawing/2014/main" id="{7BDE7E7B-E3AA-4A24-8F9D-CE77C96CA2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9" name="Freeform 31">
              <a:extLst>
                <a:ext uri="{FF2B5EF4-FFF2-40B4-BE49-F238E27FC236}">
                  <a16:creationId xmlns:a16="http://schemas.microsoft.com/office/drawing/2014/main" id="{D129CAA9-35E5-48CE-88AE-9806695CB8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40" name="Freeform 32">
              <a:extLst>
                <a:ext uri="{FF2B5EF4-FFF2-40B4-BE49-F238E27FC236}">
                  <a16:creationId xmlns:a16="http://schemas.microsoft.com/office/drawing/2014/main" id="{A73989FF-4EFF-4181-81A4-72EF2E67D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41" name="Freeform 33">
              <a:extLst>
                <a:ext uri="{FF2B5EF4-FFF2-40B4-BE49-F238E27FC236}">
                  <a16:creationId xmlns:a16="http://schemas.microsoft.com/office/drawing/2014/main" id="{8C2C17BD-8FA0-4F42-B2CD-5E5A9F5429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42" name="Freeform 34">
              <a:extLst>
                <a:ext uri="{FF2B5EF4-FFF2-40B4-BE49-F238E27FC236}">
                  <a16:creationId xmlns:a16="http://schemas.microsoft.com/office/drawing/2014/main" id="{EEE99CF3-AD71-46FB-8E7D-67825F7816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43" name="Freeform 35">
              <a:extLst>
                <a:ext uri="{FF2B5EF4-FFF2-40B4-BE49-F238E27FC236}">
                  <a16:creationId xmlns:a16="http://schemas.microsoft.com/office/drawing/2014/main" id="{D0F9D5ED-7591-4E88-9FDA-4C1DC47E9D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44" name="Freeform 36">
              <a:extLst>
                <a:ext uri="{FF2B5EF4-FFF2-40B4-BE49-F238E27FC236}">
                  <a16:creationId xmlns:a16="http://schemas.microsoft.com/office/drawing/2014/main" id="{88FA7C13-D80D-4514-B9DB-87AE076ACE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45" name="Freeform 37">
              <a:extLst>
                <a:ext uri="{FF2B5EF4-FFF2-40B4-BE49-F238E27FC236}">
                  <a16:creationId xmlns:a16="http://schemas.microsoft.com/office/drawing/2014/main" id="{202C78DF-D842-450B-A87D-E035719E4E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46" name="Freeform 38">
              <a:extLst>
                <a:ext uri="{FF2B5EF4-FFF2-40B4-BE49-F238E27FC236}">
                  <a16:creationId xmlns:a16="http://schemas.microsoft.com/office/drawing/2014/main" id="{A4789F83-2423-47F8-8958-48E477BAE0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2" name="Title 1">
            <a:extLst>
              <a:ext uri="{FF2B5EF4-FFF2-40B4-BE49-F238E27FC236}">
                <a16:creationId xmlns:a16="http://schemas.microsoft.com/office/drawing/2014/main" id="{EB873045-7FFC-D8C2-3241-5A487269D066}"/>
              </a:ext>
            </a:extLst>
          </p:cNvPr>
          <p:cNvSpPr>
            <a:spLocks noGrp="1"/>
          </p:cNvSpPr>
          <p:nvPr>
            <p:ph type="title"/>
          </p:nvPr>
        </p:nvSpPr>
        <p:spPr>
          <a:xfrm>
            <a:off x="4659520" y="624110"/>
            <a:ext cx="6845092" cy="1280890"/>
          </a:xfrm>
        </p:spPr>
        <p:txBody>
          <a:bodyPr>
            <a:normAutofit/>
          </a:bodyPr>
          <a:lstStyle/>
          <a:p>
            <a:r>
              <a:rPr lang="en-GB" b="1" dirty="0"/>
              <a:t>The Care Act (2014)</a:t>
            </a:r>
            <a:endParaRPr lang="en-GB" dirty="0"/>
          </a:p>
        </p:txBody>
      </p:sp>
      <p:sp>
        <p:nvSpPr>
          <p:cNvPr id="48" name="Rectangle 47">
            <a:extLst>
              <a:ext uri="{FF2B5EF4-FFF2-40B4-BE49-F238E27FC236}">
                <a16:creationId xmlns:a16="http://schemas.microsoft.com/office/drawing/2014/main" id="{2C509E7A-337A-4664-BEC2-03F9BCA0A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1632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50" name="Freeform 11">
            <a:extLst>
              <a:ext uri="{FF2B5EF4-FFF2-40B4-BE49-F238E27FC236}">
                <a16:creationId xmlns:a16="http://schemas.microsoft.com/office/drawing/2014/main" id="{D9AB99AB-E300-4B19-97C3-9A12EA3C7B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2716320"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pic>
        <p:nvPicPr>
          <p:cNvPr id="4" name="Picture 4" descr="Close-up of held hands in hospital bed">
            <a:extLst>
              <a:ext uri="{FF2B5EF4-FFF2-40B4-BE49-F238E27FC236}">
                <a16:creationId xmlns:a16="http://schemas.microsoft.com/office/drawing/2014/main" id="{A0983429-0BAE-119A-F49C-41B2A8DAB8D9}"/>
              </a:ext>
            </a:extLst>
          </p:cNvPr>
          <p:cNvPicPr>
            <a:picLocks noChangeAspect="1"/>
          </p:cNvPicPr>
          <p:nvPr/>
        </p:nvPicPr>
        <p:blipFill rotWithShape="1">
          <a:blip r:embed="rId2"/>
          <a:srcRect l="38580" r="39503" b="1"/>
          <a:stretch/>
        </p:blipFill>
        <p:spPr>
          <a:xfrm>
            <a:off x="20" y="1730"/>
            <a:ext cx="2720524" cy="6858000"/>
          </a:xfrm>
          <a:prstGeom prst="rect">
            <a:avLst/>
          </a:prstGeom>
        </p:spPr>
      </p:pic>
      <p:sp>
        <p:nvSpPr>
          <p:cNvPr id="3" name="Content Placeholder 2">
            <a:extLst>
              <a:ext uri="{FF2B5EF4-FFF2-40B4-BE49-F238E27FC236}">
                <a16:creationId xmlns:a16="http://schemas.microsoft.com/office/drawing/2014/main" id="{C4FA31E0-CB9D-C468-4D07-9BDE98A12492}"/>
              </a:ext>
            </a:extLst>
          </p:cNvPr>
          <p:cNvSpPr>
            <a:spLocks noGrp="1"/>
          </p:cNvSpPr>
          <p:nvPr>
            <p:ph idx="1"/>
          </p:nvPr>
        </p:nvSpPr>
        <p:spPr>
          <a:xfrm>
            <a:off x="4656667" y="2133600"/>
            <a:ext cx="6847944" cy="3777622"/>
          </a:xfrm>
        </p:spPr>
        <p:txBody>
          <a:bodyPr vert="horz" lIns="91440" tIns="45720" rIns="91440" bIns="45720" rtlCol="0" anchor="t">
            <a:normAutofit/>
          </a:bodyPr>
          <a:lstStyle/>
          <a:p>
            <a:pPr>
              <a:spcBef>
                <a:spcPts val="0"/>
              </a:spcBef>
              <a:buChar char="•"/>
            </a:pPr>
            <a:r>
              <a:rPr lang="en-GB" sz="2400" dirty="0">
                <a:ea typeface="+mn-lt"/>
                <a:cs typeface="+mn-lt"/>
              </a:rPr>
              <a:t>The Act integrates several laws that have previously influenced how social care was organised in Britain. The Care Act is designed to make it simpler for the public to comprehend why things occur in a certain way.</a:t>
            </a:r>
            <a:endParaRPr lang="en-US" sz="2400">
              <a:ea typeface="+mn-lt"/>
              <a:cs typeface="+mn-lt"/>
            </a:endParaRPr>
          </a:p>
          <a:p>
            <a:pPr>
              <a:spcBef>
                <a:spcPts val="0"/>
              </a:spcBef>
              <a:buChar char="•"/>
            </a:pPr>
            <a:r>
              <a:rPr lang="en-GB" sz="2400" dirty="0">
                <a:ea typeface="+mn-lt"/>
                <a:cs typeface="+mn-lt"/>
              </a:rPr>
              <a:t>Significantly, the Care Act modifies many aspects of how care is organised and tries to give persons in need of support more power and influence.</a:t>
            </a:r>
            <a:endParaRPr lang="en-US" sz="2400">
              <a:ea typeface="+mn-lt"/>
              <a:cs typeface="+mn-lt"/>
            </a:endParaRPr>
          </a:p>
          <a:p>
            <a:pPr>
              <a:spcBef>
                <a:spcPts val="0"/>
              </a:spcBef>
              <a:buChar char="•"/>
            </a:pPr>
            <a:endParaRPr lang="en-GB" sz="2400" dirty="0"/>
          </a:p>
          <a:p>
            <a:endParaRPr lang="en-GB" dirty="0"/>
          </a:p>
        </p:txBody>
      </p:sp>
      <p:sp>
        <p:nvSpPr>
          <p:cNvPr id="5" name="TextBox 4">
            <a:extLst>
              <a:ext uri="{FF2B5EF4-FFF2-40B4-BE49-F238E27FC236}">
                <a16:creationId xmlns:a16="http://schemas.microsoft.com/office/drawing/2014/main" id="{E3209E99-83FA-A1A9-AF36-6E0ED0086922}"/>
              </a:ext>
            </a:extLst>
          </p:cNvPr>
          <p:cNvSpPr txBox="1"/>
          <p:nvPr/>
        </p:nvSpPr>
        <p:spPr>
          <a:xfrm>
            <a:off x="7226709" y="652616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(People First, 2022)</a:t>
            </a:r>
          </a:p>
        </p:txBody>
      </p:sp>
    </p:spTree>
    <p:extLst>
      <p:ext uri="{BB962C8B-B14F-4D97-AF65-F5344CB8AC3E}">
        <p14:creationId xmlns:p14="http://schemas.microsoft.com/office/powerpoint/2010/main" val="91434491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A44C337-3893-4B29-A265-B1329150B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1" name="Group 10">
            <a:extLst>
              <a:ext uri="{FF2B5EF4-FFF2-40B4-BE49-F238E27FC236}">
                <a16:creationId xmlns:a16="http://schemas.microsoft.com/office/drawing/2014/main" id="{81E0B358-1267-4844-8B3D-B7A279B4175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36169" y="228600"/>
            <a:ext cx="2851523" cy="6638625"/>
            <a:chOff x="2487613" y="285750"/>
            <a:chExt cx="2428875" cy="5654676"/>
          </a:xfrm>
        </p:grpSpPr>
        <p:sp>
          <p:nvSpPr>
            <p:cNvPr id="12" name="Freeform 11">
              <a:extLst>
                <a:ext uri="{FF2B5EF4-FFF2-40B4-BE49-F238E27FC236}">
                  <a16:creationId xmlns:a16="http://schemas.microsoft.com/office/drawing/2014/main" id="{B24AA06A-F1A5-4BB3-9486-9AE7A53B3F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3" name="Freeform 12">
              <a:extLst>
                <a:ext uri="{FF2B5EF4-FFF2-40B4-BE49-F238E27FC236}">
                  <a16:creationId xmlns:a16="http://schemas.microsoft.com/office/drawing/2014/main" id="{BDF97590-C600-44CB-9303-4A3679F51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4" name="Freeform 13">
              <a:extLst>
                <a:ext uri="{FF2B5EF4-FFF2-40B4-BE49-F238E27FC236}">
                  <a16:creationId xmlns:a16="http://schemas.microsoft.com/office/drawing/2014/main" id="{A9BBE156-3FFA-4DC4-8468-35BD28DDC6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5" name="Freeform 14">
              <a:extLst>
                <a:ext uri="{FF2B5EF4-FFF2-40B4-BE49-F238E27FC236}">
                  <a16:creationId xmlns:a16="http://schemas.microsoft.com/office/drawing/2014/main" id="{F7960DE5-3810-4B1E-B1E2-3BAFEA91E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6" name="Freeform 15">
              <a:extLst>
                <a:ext uri="{FF2B5EF4-FFF2-40B4-BE49-F238E27FC236}">
                  <a16:creationId xmlns:a16="http://schemas.microsoft.com/office/drawing/2014/main" id="{359E957C-CE11-446F-8AA7-B3E98390B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7" name="Freeform 16">
              <a:extLst>
                <a:ext uri="{FF2B5EF4-FFF2-40B4-BE49-F238E27FC236}">
                  <a16:creationId xmlns:a16="http://schemas.microsoft.com/office/drawing/2014/main" id="{A3E9FE34-CA9E-4443-BEBF-D1B9A1C6C2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8" name="Freeform 17">
              <a:extLst>
                <a:ext uri="{FF2B5EF4-FFF2-40B4-BE49-F238E27FC236}">
                  <a16:creationId xmlns:a16="http://schemas.microsoft.com/office/drawing/2014/main" id="{4F39D814-8A48-4509-BDEB-826F106591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9" name="Freeform 18">
              <a:extLst>
                <a:ext uri="{FF2B5EF4-FFF2-40B4-BE49-F238E27FC236}">
                  <a16:creationId xmlns:a16="http://schemas.microsoft.com/office/drawing/2014/main" id="{8C6D08C0-8C49-4B87-9CF4-A1F08714FA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0" name="Freeform 19">
              <a:extLst>
                <a:ext uri="{FF2B5EF4-FFF2-40B4-BE49-F238E27FC236}">
                  <a16:creationId xmlns:a16="http://schemas.microsoft.com/office/drawing/2014/main" id="{308C612B-4C0D-4863-B9CD-F86ABAA1B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1" name="Freeform 20">
              <a:extLst>
                <a:ext uri="{FF2B5EF4-FFF2-40B4-BE49-F238E27FC236}">
                  <a16:creationId xmlns:a16="http://schemas.microsoft.com/office/drawing/2014/main" id="{600B1EC8-1B55-4390-A183-C33B5E227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2" name="Freeform 21">
              <a:extLst>
                <a:ext uri="{FF2B5EF4-FFF2-40B4-BE49-F238E27FC236}">
                  <a16:creationId xmlns:a16="http://schemas.microsoft.com/office/drawing/2014/main" id="{1790A225-91E1-4BE5-A801-5F1E32721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3" name="Freeform 22">
              <a:extLst>
                <a:ext uri="{FF2B5EF4-FFF2-40B4-BE49-F238E27FC236}">
                  <a16:creationId xmlns:a16="http://schemas.microsoft.com/office/drawing/2014/main" id="{DFFC46A2-6BBF-47FD-BC17-5EE1DF7CB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5" name="Group 24">
            <a:extLst>
              <a:ext uri="{FF2B5EF4-FFF2-40B4-BE49-F238E27FC236}">
                <a16:creationId xmlns:a16="http://schemas.microsoft.com/office/drawing/2014/main" id="{AF44CA9C-80E8-44E1-A79C-D6EBFC73BC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77117" y="-786"/>
            <a:ext cx="2356675" cy="6854040"/>
            <a:chOff x="6627813" y="194833"/>
            <a:chExt cx="1952625" cy="5678918"/>
          </a:xfrm>
        </p:grpSpPr>
        <p:sp>
          <p:nvSpPr>
            <p:cNvPr id="26" name="Freeform 27">
              <a:extLst>
                <a:ext uri="{FF2B5EF4-FFF2-40B4-BE49-F238E27FC236}">
                  <a16:creationId xmlns:a16="http://schemas.microsoft.com/office/drawing/2014/main" id="{8CB9417F-98D9-4998-B00B-A5932E4C7D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7" name="Freeform 28">
              <a:extLst>
                <a:ext uri="{FF2B5EF4-FFF2-40B4-BE49-F238E27FC236}">
                  <a16:creationId xmlns:a16="http://schemas.microsoft.com/office/drawing/2014/main" id="{FA79AA3D-583E-4A1E-AF7E-CBD980F59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8" name="Freeform 29">
              <a:extLst>
                <a:ext uri="{FF2B5EF4-FFF2-40B4-BE49-F238E27FC236}">
                  <a16:creationId xmlns:a16="http://schemas.microsoft.com/office/drawing/2014/main" id="{D80C9F17-A6B2-4A12-BC77-F84264A669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9" name="Freeform 30">
              <a:extLst>
                <a:ext uri="{FF2B5EF4-FFF2-40B4-BE49-F238E27FC236}">
                  <a16:creationId xmlns:a16="http://schemas.microsoft.com/office/drawing/2014/main" id="{949C9A53-ED97-44CE-BDD5-ED24892116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0" name="Freeform 31">
              <a:extLst>
                <a:ext uri="{FF2B5EF4-FFF2-40B4-BE49-F238E27FC236}">
                  <a16:creationId xmlns:a16="http://schemas.microsoft.com/office/drawing/2014/main" id="{0F9FDAE7-225B-4072-8907-6EAA06174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1" name="Freeform 32">
              <a:extLst>
                <a:ext uri="{FF2B5EF4-FFF2-40B4-BE49-F238E27FC236}">
                  <a16:creationId xmlns:a16="http://schemas.microsoft.com/office/drawing/2014/main" id="{9D49818B-8EA3-4B41-9783-EFE0C618C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2" name="Freeform 33">
              <a:extLst>
                <a:ext uri="{FF2B5EF4-FFF2-40B4-BE49-F238E27FC236}">
                  <a16:creationId xmlns:a16="http://schemas.microsoft.com/office/drawing/2014/main" id="{01903E65-D822-4457-B0A5-2F4168224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3" name="Freeform 34">
              <a:extLst>
                <a:ext uri="{FF2B5EF4-FFF2-40B4-BE49-F238E27FC236}">
                  <a16:creationId xmlns:a16="http://schemas.microsoft.com/office/drawing/2014/main" id="{A5CF9DAB-75BF-43D9-B1E7-817D1FAA00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4" name="Freeform 35">
              <a:extLst>
                <a:ext uri="{FF2B5EF4-FFF2-40B4-BE49-F238E27FC236}">
                  <a16:creationId xmlns:a16="http://schemas.microsoft.com/office/drawing/2014/main" id="{BB22916D-4BCF-4A4C-8714-A2564D34C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5" name="Freeform 36">
              <a:extLst>
                <a:ext uri="{FF2B5EF4-FFF2-40B4-BE49-F238E27FC236}">
                  <a16:creationId xmlns:a16="http://schemas.microsoft.com/office/drawing/2014/main" id="{4CD9F734-569E-44E7-BD53-6214E0F18C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6" name="Freeform 37">
              <a:extLst>
                <a:ext uri="{FF2B5EF4-FFF2-40B4-BE49-F238E27FC236}">
                  <a16:creationId xmlns:a16="http://schemas.microsoft.com/office/drawing/2014/main" id="{7A5DAACB-2F42-40C8-BF6A-75B79299F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7" name="Freeform 38">
              <a:extLst>
                <a:ext uri="{FF2B5EF4-FFF2-40B4-BE49-F238E27FC236}">
                  <a16:creationId xmlns:a16="http://schemas.microsoft.com/office/drawing/2014/main" id="{AD78E0F9-8568-4672-A22F-4ED5B1A96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2" name="Title 1">
            <a:extLst>
              <a:ext uri="{FF2B5EF4-FFF2-40B4-BE49-F238E27FC236}">
                <a16:creationId xmlns:a16="http://schemas.microsoft.com/office/drawing/2014/main" id="{5C1F2570-6059-B911-6888-A4E48268F71D}"/>
              </a:ext>
            </a:extLst>
          </p:cNvPr>
          <p:cNvSpPr>
            <a:spLocks noGrp="1"/>
          </p:cNvSpPr>
          <p:nvPr>
            <p:ph type="title"/>
          </p:nvPr>
        </p:nvSpPr>
        <p:spPr>
          <a:xfrm>
            <a:off x="6483096" y="624110"/>
            <a:ext cx="5021516" cy="1280890"/>
          </a:xfrm>
        </p:spPr>
        <p:txBody>
          <a:bodyPr>
            <a:normAutofit/>
          </a:bodyPr>
          <a:lstStyle/>
          <a:p>
            <a:r>
              <a:rPr lang="en-GB" b="1" dirty="0"/>
              <a:t>The equality Act (2010)</a:t>
            </a:r>
          </a:p>
        </p:txBody>
      </p:sp>
      <p:sp>
        <p:nvSpPr>
          <p:cNvPr id="39" name="Rectangle 38">
            <a:extLst>
              <a:ext uri="{FF2B5EF4-FFF2-40B4-BE49-F238E27FC236}">
                <a16:creationId xmlns:a16="http://schemas.microsoft.com/office/drawing/2014/main" id="{AA5CD610-ED7C-4CED-A9A1-174432C88A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5704"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1" name="Freeform 11">
            <a:extLst>
              <a:ext uri="{FF2B5EF4-FFF2-40B4-BE49-F238E27FC236}">
                <a16:creationId xmlns:a16="http://schemas.microsoft.com/office/drawing/2014/main" id="{0C4379BF-8C7A-480A-BC36-DA55D92A93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pic>
        <p:nvPicPr>
          <p:cNvPr id="4" name="Picture 4" descr="Women holding hands">
            <a:extLst>
              <a:ext uri="{FF2B5EF4-FFF2-40B4-BE49-F238E27FC236}">
                <a16:creationId xmlns:a16="http://schemas.microsoft.com/office/drawing/2014/main" id="{9A3D591E-6197-08A4-A6DB-4970BA59DA51}"/>
              </a:ext>
            </a:extLst>
          </p:cNvPr>
          <p:cNvPicPr>
            <a:picLocks noChangeAspect="1"/>
          </p:cNvPicPr>
          <p:nvPr/>
        </p:nvPicPr>
        <p:blipFill rotWithShape="1">
          <a:blip r:embed="rId2"/>
          <a:srcRect l="27198" r="32106" b="2"/>
          <a:stretch/>
        </p:blipFill>
        <p:spPr>
          <a:xfrm>
            <a:off x="-1555" y="1731"/>
            <a:ext cx="4671091" cy="6858000"/>
          </a:xfrm>
          <a:prstGeom prst="rect">
            <a:avLst/>
          </a:prstGeom>
        </p:spPr>
      </p:pic>
      <p:sp>
        <p:nvSpPr>
          <p:cNvPr id="3" name="Content Placeholder 2">
            <a:extLst>
              <a:ext uri="{FF2B5EF4-FFF2-40B4-BE49-F238E27FC236}">
                <a16:creationId xmlns:a16="http://schemas.microsoft.com/office/drawing/2014/main" id="{B1C6DE64-23BB-A550-361E-B30CF232B994}"/>
              </a:ext>
            </a:extLst>
          </p:cNvPr>
          <p:cNvSpPr>
            <a:spLocks noGrp="1"/>
          </p:cNvSpPr>
          <p:nvPr>
            <p:ph idx="1"/>
          </p:nvPr>
        </p:nvSpPr>
        <p:spPr>
          <a:xfrm>
            <a:off x="6438191" y="2133600"/>
            <a:ext cx="5066419" cy="3777622"/>
          </a:xfrm>
        </p:spPr>
        <p:txBody>
          <a:bodyPr vert="horz" lIns="91440" tIns="45720" rIns="91440" bIns="45720" rtlCol="0">
            <a:normAutofit/>
          </a:bodyPr>
          <a:lstStyle/>
          <a:p>
            <a:r>
              <a:rPr lang="en-GB" dirty="0">
                <a:ea typeface="+mn-lt"/>
                <a:cs typeface="+mn-lt"/>
              </a:rPr>
              <a:t>No matter where you are, it shields us all against discrimination. It also shields persons with disabilities. </a:t>
            </a:r>
          </a:p>
          <a:p>
            <a:r>
              <a:rPr lang="en-GB" dirty="0">
                <a:ea typeface="+mn-lt"/>
                <a:cs typeface="+mn-lt"/>
              </a:rPr>
              <a:t>The law prohibits discrimination based on race, colour, ethnicity, religion, age, and nationality.</a:t>
            </a:r>
          </a:p>
          <a:p>
            <a:r>
              <a:rPr lang="en-GB" dirty="0">
                <a:ea typeface="+mn-lt"/>
                <a:cs typeface="+mn-lt"/>
              </a:rPr>
              <a:t> It encourages greater transparency at work and safeguards against sexual orientation-based harassment and discrimination.</a:t>
            </a:r>
            <a:endParaRPr lang="en-GB"/>
          </a:p>
        </p:txBody>
      </p:sp>
      <p:sp>
        <p:nvSpPr>
          <p:cNvPr id="5" name="TextBox 4">
            <a:extLst>
              <a:ext uri="{FF2B5EF4-FFF2-40B4-BE49-F238E27FC236}">
                <a16:creationId xmlns:a16="http://schemas.microsoft.com/office/drawing/2014/main" id="{3FA486A4-B1FD-3784-1C9B-24DC22EBFE42}"/>
              </a:ext>
            </a:extLst>
          </p:cNvPr>
          <p:cNvSpPr txBox="1"/>
          <p:nvPr/>
        </p:nvSpPr>
        <p:spPr>
          <a:xfrm>
            <a:off x="8351274" y="626806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(Cordova, 2020)</a:t>
            </a:r>
          </a:p>
        </p:txBody>
      </p:sp>
    </p:spTree>
    <p:extLst>
      <p:ext uri="{BB962C8B-B14F-4D97-AF65-F5344CB8AC3E}">
        <p14:creationId xmlns:p14="http://schemas.microsoft.com/office/powerpoint/2010/main" val="95894283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7E42047-F7E7-4687-BBE0-D4BDC8E77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1" name="Group 10">
            <a:extLst>
              <a:ext uri="{FF2B5EF4-FFF2-40B4-BE49-F238E27FC236}">
                <a16:creationId xmlns:a16="http://schemas.microsoft.com/office/drawing/2014/main" id="{8D6F839A-C8D9-4FBC-8EFD-9E56D12F4C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06785" y="228600"/>
            <a:ext cx="2851523" cy="6638625"/>
            <a:chOff x="2487613" y="285750"/>
            <a:chExt cx="2428875" cy="5654676"/>
          </a:xfrm>
        </p:grpSpPr>
        <p:sp>
          <p:nvSpPr>
            <p:cNvPr id="12" name="Freeform 11">
              <a:extLst>
                <a:ext uri="{FF2B5EF4-FFF2-40B4-BE49-F238E27FC236}">
                  <a16:creationId xmlns:a16="http://schemas.microsoft.com/office/drawing/2014/main" id="{D1F0D09B-BA85-41B1-A8DE-73728B72E5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3" name="Freeform 12">
              <a:extLst>
                <a:ext uri="{FF2B5EF4-FFF2-40B4-BE49-F238E27FC236}">
                  <a16:creationId xmlns:a16="http://schemas.microsoft.com/office/drawing/2014/main" id="{FB2D0F0C-3A27-4FC3-A6A3-D2095D9B2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4" name="Freeform 13">
              <a:extLst>
                <a:ext uri="{FF2B5EF4-FFF2-40B4-BE49-F238E27FC236}">
                  <a16:creationId xmlns:a16="http://schemas.microsoft.com/office/drawing/2014/main" id="{FA1C69EF-E6E6-4BDD-B62F-637FC9F3C3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5" name="Freeform 14">
              <a:extLst>
                <a:ext uri="{FF2B5EF4-FFF2-40B4-BE49-F238E27FC236}">
                  <a16:creationId xmlns:a16="http://schemas.microsoft.com/office/drawing/2014/main" id="{75B4F36E-07F6-4E6F-A9D9-A7F6D9585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6" name="Freeform 15">
              <a:extLst>
                <a:ext uri="{FF2B5EF4-FFF2-40B4-BE49-F238E27FC236}">
                  <a16:creationId xmlns:a16="http://schemas.microsoft.com/office/drawing/2014/main" id="{7D9136C7-12F1-4F21-A438-ED7668DDF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7" name="Freeform 16">
              <a:extLst>
                <a:ext uri="{FF2B5EF4-FFF2-40B4-BE49-F238E27FC236}">
                  <a16:creationId xmlns:a16="http://schemas.microsoft.com/office/drawing/2014/main" id="{C718EF12-B769-45D9-9B6E-7AEAA3108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8" name="Freeform 17">
              <a:extLst>
                <a:ext uri="{FF2B5EF4-FFF2-40B4-BE49-F238E27FC236}">
                  <a16:creationId xmlns:a16="http://schemas.microsoft.com/office/drawing/2014/main" id="{534EAD53-3968-459E-B27C-09126A0FE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9" name="Freeform 18">
              <a:extLst>
                <a:ext uri="{FF2B5EF4-FFF2-40B4-BE49-F238E27FC236}">
                  <a16:creationId xmlns:a16="http://schemas.microsoft.com/office/drawing/2014/main" id="{67658BFE-59E2-4A2D-9E8A-18F81C350B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0" name="Freeform 19">
              <a:extLst>
                <a:ext uri="{FF2B5EF4-FFF2-40B4-BE49-F238E27FC236}">
                  <a16:creationId xmlns:a16="http://schemas.microsoft.com/office/drawing/2014/main" id="{3FEC8A9E-385D-4407-9671-E30238022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1" name="Freeform 20">
              <a:extLst>
                <a:ext uri="{FF2B5EF4-FFF2-40B4-BE49-F238E27FC236}">
                  <a16:creationId xmlns:a16="http://schemas.microsoft.com/office/drawing/2014/main" id="{EFC82234-632C-4B76-A8FF-2C9C0DCA68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2" name="Freeform 21">
              <a:extLst>
                <a:ext uri="{FF2B5EF4-FFF2-40B4-BE49-F238E27FC236}">
                  <a16:creationId xmlns:a16="http://schemas.microsoft.com/office/drawing/2014/main" id="{662A4DB3-C195-4230-953D-307E4100F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3" name="Freeform 22">
              <a:extLst>
                <a:ext uri="{FF2B5EF4-FFF2-40B4-BE49-F238E27FC236}">
                  <a16:creationId xmlns:a16="http://schemas.microsoft.com/office/drawing/2014/main" id="{94D310CF-9541-4CD7-855B-E2E1EF3437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5" name="Group 24">
            <a:extLst>
              <a:ext uri="{FF2B5EF4-FFF2-40B4-BE49-F238E27FC236}">
                <a16:creationId xmlns:a16="http://schemas.microsoft.com/office/drawing/2014/main" id="{70EDA856-A216-4EEC-9AB6-A59FFC7036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47733" y="-786"/>
            <a:ext cx="2356675" cy="6854040"/>
            <a:chOff x="6627813" y="194833"/>
            <a:chExt cx="1952625" cy="5678918"/>
          </a:xfrm>
        </p:grpSpPr>
        <p:sp>
          <p:nvSpPr>
            <p:cNvPr id="26" name="Freeform 27">
              <a:extLst>
                <a:ext uri="{FF2B5EF4-FFF2-40B4-BE49-F238E27FC236}">
                  <a16:creationId xmlns:a16="http://schemas.microsoft.com/office/drawing/2014/main" id="{36F815B8-AFA8-45E9-A3D1-977F2D192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7" name="Freeform 28">
              <a:extLst>
                <a:ext uri="{FF2B5EF4-FFF2-40B4-BE49-F238E27FC236}">
                  <a16:creationId xmlns:a16="http://schemas.microsoft.com/office/drawing/2014/main" id="{5D8FF653-8B3F-4B96-904D-1A4482EAEE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8" name="Freeform 29">
              <a:extLst>
                <a:ext uri="{FF2B5EF4-FFF2-40B4-BE49-F238E27FC236}">
                  <a16:creationId xmlns:a16="http://schemas.microsoft.com/office/drawing/2014/main" id="{4DD2E775-AB45-4AF1-B5B7-54948CFB9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9" name="Freeform 30">
              <a:extLst>
                <a:ext uri="{FF2B5EF4-FFF2-40B4-BE49-F238E27FC236}">
                  <a16:creationId xmlns:a16="http://schemas.microsoft.com/office/drawing/2014/main" id="{7BDE7E7B-E3AA-4A24-8F9D-CE77C96CA2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0" name="Freeform 31">
              <a:extLst>
                <a:ext uri="{FF2B5EF4-FFF2-40B4-BE49-F238E27FC236}">
                  <a16:creationId xmlns:a16="http://schemas.microsoft.com/office/drawing/2014/main" id="{D129CAA9-35E5-48CE-88AE-9806695CB8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1" name="Freeform 32">
              <a:extLst>
                <a:ext uri="{FF2B5EF4-FFF2-40B4-BE49-F238E27FC236}">
                  <a16:creationId xmlns:a16="http://schemas.microsoft.com/office/drawing/2014/main" id="{A73989FF-4EFF-4181-81A4-72EF2E67D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2" name="Freeform 33">
              <a:extLst>
                <a:ext uri="{FF2B5EF4-FFF2-40B4-BE49-F238E27FC236}">
                  <a16:creationId xmlns:a16="http://schemas.microsoft.com/office/drawing/2014/main" id="{8C2C17BD-8FA0-4F42-B2CD-5E5A9F5429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3" name="Freeform 34">
              <a:extLst>
                <a:ext uri="{FF2B5EF4-FFF2-40B4-BE49-F238E27FC236}">
                  <a16:creationId xmlns:a16="http://schemas.microsoft.com/office/drawing/2014/main" id="{EEE99CF3-AD71-46FB-8E7D-67825F7816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4" name="Freeform 35">
              <a:extLst>
                <a:ext uri="{FF2B5EF4-FFF2-40B4-BE49-F238E27FC236}">
                  <a16:creationId xmlns:a16="http://schemas.microsoft.com/office/drawing/2014/main" id="{D0F9D5ED-7591-4E88-9FDA-4C1DC47E9D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5" name="Freeform 36">
              <a:extLst>
                <a:ext uri="{FF2B5EF4-FFF2-40B4-BE49-F238E27FC236}">
                  <a16:creationId xmlns:a16="http://schemas.microsoft.com/office/drawing/2014/main" id="{88FA7C13-D80D-4514-B9DB-87AE076ACE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6" name="Freeform 37">
              <a:extLst>
                <a:ext uri="{FF2B5EF4-FFF2-40B4-BE49-F238E27FC236}">
                  <a16:creationId xmlns:a16="http://schemas.microsoft.com/office/drawing/2014/main" id="{202C78DF-D842-450B-A87D-E035719E4E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7" name="Freeform 38">
              <a:extLst>
                <a:ext uri="{FF2B5EF4-FFF2-40B4-BE49-F238E27FC236}">
                  <a16:creationId xmlns:a16="http://schemas.microsoft.com/office/drawing/2014/main" id="{A4789F83-2423-47F8-8958-48E477BAE0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2" name="Title 1">
            <a:extLst>
              <a:ext uri="{FF2B5EF4-FFF2-40B4-BE49-F238E27FC236}">
                <a16:creationId xmlns:a16="http://schemas.microsoft.com/office/drawing/2014/main" id="{0272CF69-D421-F716-4E04-09B780611477}"/>
              </a:ext>
            </a:extLst>
          </p:cNvPr>
          <p:cNvSpPr>
            <a:spLocks noGrp="1"/>
          </p:cNvSpPr>
          <p:nvPr>
            <p:ph type="title"/>
          </p:nvPr>
        </p:nvSpPr>
        <p:spPr>
          <a:xfrm>
            <a:off x="4659520" y="624110"/>
            <a:ext cx="6845092" cy="1280890"/>
          </a:xfrm>
        </p:spPr>
        <p:txBody>
          <a:bodyPr>
            <a:normAutofit/>
          </a:bodyPr>
          <a:lstStyle/>
          <a:p>
            <a:r>
              <a:rPr lang="en-GB" b="1" dirty="0"/>
              <a:t>Human Rights Act (1998)</a:t>
            </a:r>
          </a:p>
        </p:txBody>
      </p:sp>
      <p:sp>
        <p:nvSpPr>
          <p:cNvPr id="39" name="Rectangle 38">
            <a:extLst>
              <a:ext uri="{FF2B5EF4-FFF2-40B4-BE49-F238E27FC236}">
                <a16:creationId xmlns:a16="http://schemas.microsoft.com/office/drawing/2014/main" id="{2C509E7A-337A-4664-BEC2-03F9BCA0A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1632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1" name="Freeform 11">
            <a:extLst>
              <a:ext uri="{FF2B5EF4-FFF2-40B4-BE49-F238E27FC236}">
                <a16:creationId xmlns:a16="http://schemas.microsoft.com/office/drawing/2014/main" id="{D9AB99AB-E300-4B19-97C3-9A12EA3C7B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2716320"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pic>
        <p:nvPicPr>
          <p:cNvPr id="4" name="Picture 4" descr="Person raising fist">
            <a:extLst>
              <a:ext uri="{FF2B5EF4-FFF2-40B4-BE49-F238E27FC236}">
                <a16:creationId xmlns:a16="http://schemas.microsoft.com/office/drawing/2014/main" id="{DE5BED30-5EED-C46A-A37E-047E6DEE41BC}"/>
              </a:ext>
            </a:extLst>
          </p:cNvPr>
          <p:cNvPicPr>
            <a:picLocks noChangeAspect="1"/>
          </p:cNvPicPr>
          <p:nvPr/>
        </p:nvPicPr>
        <p:blipFill rotWithShape="1">
          <a:blip r:embed="rId2"/>
          <a:srcRect l="42941" r="31373" b="1"/>
          <a:stretch/>
        </p:blipFill>
        <p:spPr>
          <a:xfrm>
            <a:off x="20" y="1730"/>
            <a:ext cx="2720524" cy="6858000"/>
          </a:xfrm>
          <a:prstGeom prst="rect">
            <a:avLst/>
          </a:prstGeom>
        </p:spPr>
      </p:pic>
      <p:sp>
        <p:nvSpPr>
          <p:cNvPr id="3" name="Content Placeholder 2">
            <a:extLst>
              <a:ext uri="{FF2B5EF4-FFF2-40B4-BE49-F238E27FC236}">
                <a16:creationId xmlns:a16="http://schemas.microsoft.com/office/drawing/2014/main" id="{0448FC3D-C382-447D-99C8-9681873EECA4}"/>
              </a:ext>
            </a:extLst>
          </p:cNvPr>
          <p:cNvSpPr>
            <a:spLocks noGrp="1"/>
          </p:cNvSpPr>
          <p:nvPr>
            <p:ph idx="1"/>
          </p:nvPr>
        </p:nvSpPr>
        <p:spPr>
          <a:xfrm>
            <a:off x="4607506" y="1543665"/>
            <a:ext cx="6847944" cy="3777622"/>
          </a:xfrm>
        </p:spPr>
        <p:txBody>
          <a:bodyPr vert="horz" lIns="91440" tIns="45720" rIns="91440" bIns="45720" rtlCol="0" anchor="t">
            <a:noAutofit/>
          </a:bodyPr>
          <a:lstStyle/>
          <a:p>
            <a:pPr marL="0" indent="0">
              <a:buNone/>
            </a:pPr>
            <a:r>
              <a:rPr lang="en-GB" sz="2400" dirty="0">
                <a:ea typeface="+mn-lt"/>
                <a:cs typeface="+mn-lt"/>
              </a:rPr>
              <a:t>We all possess fundamental freedoms and rights known as human rights. </a:t>
            </a:r>
            <a:endParaRPr lang="en-US" sz="2400">
              <a:ea typeface="+mn-lt"/>
              <a:cs typeface="+mn-lt"/>
            </a:endParaRPr>
          </a:p>
          <a:p>
            <a:pPr marL="0" indent="0">
              <a:buNone/>
            </a:pPr>
            <a:r>
              <a:rPr lang="en-GB" sz="2400" dirty="0">
                <a:ea typeface="+mn-lt"/>
                <a:cs typeface="+mn-lt"/>
              </a:rPr>
              <a:t>Your human rights, including the right to a fair trial, are legally protected under the Human Rights Act. </a:t>
            </a:r>
            <a:endParaRPr lang="en-US" sz="2400"/>
          </a:p>
          <a:p>
            <a:pPr marL="0" indent="0">
              <a:buNone/>
            </a:pPr>
            <a:r>
              <a:rPr lang="en-GB" sz="2400" dirty="0">
                <a:ea typeface="+mn-lt"/>
                <a:cs typeface="+mn-lt"/>
              </a:rPr>
              <a:t>Since it establishes a baseline standard for how the government should treat you, the Human Rights Act is significant. It ensures that when they do their duties, they consider upholding your fundamental rights.</a:t>
            </a:r>
            <a:endParaRPr lang="en-GB" sz="2400"/>
          </a:p>
        </p:txBody>
      </p:sp>
      <p:sp>
        <p:nvSpPr>
          <p:cNvPr id="5" name="TextBox 4">
            <a:extLst>
              <a:ext uri="{FF2B5EF4-FFF2-40B4-BE49-F238E27FC236}">
                <a16:creationId xmlns:a16="http://schemas.microsoft.com/office/drawing/2014/main" id="{0C31A4CF-DA5F-0E0C-2C93-E5C3E811E171}"/>
              </a:ext>
            </a:extLst>
          </p:cNvPr>
          <p:cNvSpPr txBox="1"/>
          <p:nvPr/>
        </p:nvSpPr>
        <p:spPr>
          <a:xfrm>
            <a:off x="8775290" y="634180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(Mind, 2023)</a:t>
            </a:r>
          </a:p>
        </p:txBody>
      </p:sp>
    </p:spTree>
    <p:extLst>
      <p:ext uri="{BB962C8B-B14F-4D97-AF65-F5344CB8AC3E}">
        <p14:creationId xmlns:p14="http://schemas.microsoft.com/office/powerpoint/2010/main" val="10741889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35879851-1A1D-4246-AAA1-C484E85833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8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8" descr="Person Signing Paper · Free Stock Photo">
            <a:extLst>
              <a:ext uri="{FF2B5EF4-FFF2-40B4-BE49-F238E27FC236}">
                <a16:creationId xmlns:a16="http://schemas.microsoft.com/office/drawing/2014/main" id="{1AFA1987-451A-8F92-132C-CD2693366804}"/>
              </a:ext>
            </a:extLst>
          </p:cNvPr>
          <p:cNvPicPr>
            <a:picLocks noChangeAspect="1"/>
          </p:cNvPicPr>
          <p:nvPr/>
        </p:nvPicPr>
        <p:blipFill rotWithShape="1">
          <a:blip r:embed="rId2">
            <a:alphaModFix amt="35000"/>
          </a:blip>
          <a:srcRect t="6949" b="8781"/>
          <a:stretch/>
        </p:blipFill>
        <p:spPr>
          <a:xfrm>
            <a:off x="-8825" y="-5610"/>
            <a:ext cx="12192000" cy="6858000"/>
          </a:xfrm>
          <a:prstGeom prst="rect">
            <a:avLst/>
          </a:prstGeom>
        </p:spPr>
      </p:pic>
      <p:sp>
        <p:nvSpPr>
          <p:cNvPr id="2" name="Title 1">
            <a:extLst>
              <a:ext uri="{FF2B5EF4-FFF2-40B4-BE49-F238E27FC236}">
                <a16:creationId xmlns:a16="http://schemas.microsoft.com/office/drawing/2014/main" id="{386212E4-0AD0-D555-D418-9325A8A00453}"/>
              </a:ext>
            </a:extLst>
          </p:cNvPr>
          <p:cNvSpPr>
            <a:spLocks noGrp="1"/>
          </p:cNvSpPr>
          <p:nvPr>
            <p:ph type="title"/>
          </p:nvPr>
        </p:nvSpPr>
        <p:spPr>
          <a:xfrm>
            <a:off x="2711166" y="808041"/>
            <a:ext cx="8911687" cy="1280890"/>
          </a:xfrm>
        </p:spPr>
        <p:txBody>
          <a:bodyPr>
            <a:normAutofit/>
          </a:bodyPr>
          <a:lstStyle/>
          <a:p>
            <a:r>
              <a:rPr lang="en-GB" b="1" dirty="0">
                <a:solidFill>
                  <a:srgbClr val="FFFFFF"/>
                </a:solidFill>
              </a:rPr>
              <a:t>     Planning for end-of-life</a:t>
            </a:r>
          </a:p>
        </p:txBody>
      </p:sp>
      <p:graphicFrame>
        <p:nvGraphicFramePr>
          <p:cNvPr id="28" name="Content Placeholder 2">
            <a:extLst>
              <a:ext uri="{FF2B5EF4-FFF2-40B4-BE49-F238E27FC236}">
                <a16:creationId xmlns:a16="http://schemas.microsoft.com/office/drawing/2014/main" id="{0C08B3ED-D531-7ABB-B6BB-F17F94F77D9D}"/>
              </a:ext>
            </a:extLst>
          </p:cNvPr>
          <p:cNvGraphicFramePr>
            <a:graphicFrameLocks noGrp="1"/>
          </p:cNvGraphicFramePr>
          <p:nvPr>
            <p:ph idx="1"/>
            <p:extLst>
              <p:ext uri="{D42A27DB-BD31-4B8C-83A1-F6EECF244321}">
                <p14:modId xmlns:p14="http://schemas.microsoft.com/office/powerpoint/2010/main" val="1268632453"/>
              </p:ext>
            </p:extLst>
          </p:nvPr>
        </p:nvGraphicFramePr>
        <p:xfrm>
          <a:off x="644799" y="1713187"/>
          <a:ext cx="10859813" cy="48286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8" name="TextBox 17">
            <a:extLst>
              <a:ext uri="{FF2B5EF4-FFF2-40B4-BE49-F238E27FC236}">
                <a16:creationId xmlns:a16="http://schemas.microsoft.com/office/drawing/2014/main" id="{97B92817-5478-AE20-35E5-C005A6016C91}"/>
              </a:ext>
            </a:extLst>
          </p:cNvPr>
          <p:cNvSpPr txBox="1"/>
          <p:nvPr/>
        </p:nvSpPr>
        <p:spPr>
          <a:xfrm>
            <a:off x="9531145" y="634180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(Age UK, 2023b)</a:t>
            </a:r>
          </a:p>
        </p:txBody>
      </p:sp>
    </p:spTree>
    <p:extLst>
      <p:ext uri="{BB962C8B-B14F-4D97-AF65-F5344CB8AC3E}">
        <p14:creationId xmlns:p14="http://schemas.microsoft.com/office/powerpoint/2010/main" val="585533490"/>
      </p:ext>
    </p:extLst>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1A44C337-3893-4B29-A265-B1329150B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7" name="Group 10">
            <a:extLst>
              <a:ext uri="{FF2B5EF4-FFF2-40B4-BE49-F238E27FC236}">
                <a16:creationId xmlns:a16="http://schemas.microsoft.com/office/drawing/2014/main" id="{81E0B358-1267-4844-8B3D-B7A279B4175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36169" y="228600"/>
            <a:ext cx="2851523" cy="6638625"/>
            <a:chOff x="2487613" y="285750"/>
            <a:chExt cx="2428875" cy="5654676"/>
          </a:xfrm>
        </p:grpSpPr>
        <p:sp>
          <p:nvSpPr>
            <p:cNvPr id="12" name="Freeform 11">
              <a:extLst>
                <a:ext uri="{FF2B5EF4-FFF2-40B4-BE49-F238E27FC236}">
                  <a16:creationId xmlns:a16="http://schemas.microsoft.com/office/drawing/2014/main" id="{B24AA06A-F1A5-4BB3-9486-9AE7A53B3F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3" name="Freeform 12">
              <a:extLst>
                <a:ext uri="{FF2B5EF4-FFF2-40B4-BE49-F238E27FC236}">
                  <a16:creationId xmlns:a16="http://schemas.microsoft.com/office/drawing/2014/main" id="{BDF97590-C600-44CB-9303-4A3679F51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4" name="Freeform 13">
              <a:extLst>
                <a:ext uri="{FF2B5EF4-FFF2-40B4-BE49-F238E27FC236}">
                  <a16:creationId xmlns:a16="http://schemas.microsoft.com/office/drawing/2014/main" id="{A9BBE156-3FFA-4DC4-8468-35BD28DDC6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5" name="Freeform 14">
              <a:extLst>
                <a:ext uri="{FF2B5EF4-FFF2-40B4-BE49-F238E27FC236}">
                  <a16:creationId xmlns:a16="http://schemas.microsoft.com/office/drawing/2014/main" id="{F7960DE5-3810-4B1E-B1E2-3BAFEA91E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6" name="Freeform 15">
              <a:extLst>
                <a:ext uri="{FF2B5EF4-FFF2-40B4-BE49-F238E27FC236}">
                  <a16:creationId xmlns:a16="http://schemas.microsoft.com/office/drawing/2014/main" id="{359E957C-CE11-446F-8AA7-B3E98390B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7" name="Freeform 16">
              <a:extLst>
                <a:ext uri="{FF2B5EF4-FFF2-40B4-BE49-F238E27FC236}">
                  <a16:creationId xmlns:a16="http://schemas.microsoft.com/office/drawing/2014/main" id="{A3E9FE34-CA9E-4443-BEBF-D1B9A1C6C2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8" name="Freeform 17">
              <a:extLst>
                <a:ext uri="{FF2B5EF4-FFF2-40B4-BE49-F238E27FC236}">
                  <a16:creationId xmlns:a16="http://schemas.microsoft.com/office/drawing/2014/main" id="{4F39D814-8A48-4509-BDEB-826F106591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9" name="Freeform 18">
              <a:extLst>
                <a:ext uri="{FF2B5EF4-FFF2-40B4-BE49-F238E27FC236}">
                  <a16:creationId xmlns:a16="http://schemas.microsoft.com/office/drawing/2014/main" id="{8C6D08C0-8C49-4B87-9CF4-A1F08714FA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0" name="Freeform 19">
              <a:extLst>
                <a:ext uri="{FF2B5EF4-FFF2-40B4-BE49-F238E27FC236}">
                  <a16:creationId xmlns:a16="http://schemas.microsoft.com/office/drawing/2014/main" id="{308C612B-4C0D-4863-B9CD-F86ABAA1B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1" name="Freeform 20">
              <a:extLst>
                <a:ext uri="{FF2B5EF4-FFF2-40B4-BE49-F238E27FC236}">
                  <a16:creationId xmlns:a16="http://schemas.microsoft.com/office/drawing/2014/main" id="{600B1EC8-1B55-4390-A183-C33B5E227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2" name="Freeform 21">
              <a:extLst>
                <a:ext uri="{FF2B5EF4-FFF2-40B4-BE49-F238E27FC236}">
                  <a16:creationId xmlns:a16="http://schemas.microsoft.com/office/drawing/2014/main" id="{1790A225-91E1-4BE5-A801-5F1E32721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3" name="Freeform 22">
              <a:extLst>
                <a:ext uri="{FF2B5EF4-FFF2-40B4-BE49-F238E27FC236}">
                  <a16:creationId xmlns:a16="http://schemas.microsoft.com/office/drawing/2014/main" id="{DFFC46A2-6BBF-47FD-BC17-5EE1DF7CB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8" name="Group 24">
            <a:extLst>
              <a:ext uri="{FF2B5EF4-FFF2-40B4-BE49-F238E27FC236}">
                <a16:creationId xmlns:a16="http://schemas.microsoft.com/office/drawing/2014/main" id="{AF44CA9C-80E8-44E1-A79C-D6EBFC73BC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77117" y="-786"/>
            <a:ext cx="2356675" cy="6854040"/>
            <a:chOff x="6627813" y="194833"/>
            <a:chExt cx="1952625" cy="5678918"/>
          </a:xfrm>
        </p:grpSpPr>
        <p:sp>
          <p:nvSpPr>
            <p:cNvPr id="26" name="Freeform 27">
              <a:extLst>
                <a:ext uri="{FF2B5EF4-FFF2-40B4-BE49-F238E27FC236}">
                  <a16:creationId xmlns:a16="http://schemas.microsoft.com/office/drawing/2014/main" id="{8CB9417F-98D9-4998-B00B-A5932E4C7D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7" name="Freeform 28">
              <a:extLst>
                <a:ext uri="{FF2B5EF4-FFF2-40B4-BE49-F238E27FC236}">
                  <a16:creationId xmlns:a16="http://schemas.microsoft.com/office/drawing/2014/main" id="{FA79AA3D-583E-4A1E-AF7E-CBD980F59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8" name="Freeform 29">
              <a:extLst>
                <a:ext uri="{FF2B5EF4-FFF2-40B4-BE49-F238E27FC236}">
                  <a16:creationId xmlns:a16="http://schemas.microsoft.com/office/drawing/2014/main" id="{D80C9F17-A6B2-4A12-BC77-F84264A669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9" name="Freeform 30">
              <a:extLst>
                <a:ext uri="{FF2B5EF4-FFF2-40B4-BE49-F238E27FC236}">
                  <a16:creationId xmlns:a16="http://schemas.microsoft.com/office/drawing/2014/main" id="{949C9A53-ED97-44CE-BDD5-ED24892116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0" name="Freeform 31">
              <a:extLst>
                <a:ext uri="{FF2B5EF4-FFF2-40B4-BE49-F238E27FC236}">
                  <a16:creationId xmlns:a16="http://schemas.microsoft.com/office/drawing/2014/main" id="{0F9FDAE7-225B-4072-8907-6EAA06174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1" name="Freeform 32">
              <a:extLst>
                <a:ext uri="{FF2B5EF4-FFF2-40B4-BE49-F238E27FC236}">
                  <a16:creationId xmlns:a16="http://schemas.microsoft.com/office/drawing/2014/main" id="{9D49818B-8EA3-4B41-9783-EFE0C618C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2" name="Freeform 33">
              <a:extLst>
                <a:ext uri="{FF2B5EF4-FFF2-40B4-BE49-F238E27FC236}">
                  <a16:creationId xmlns:a16="http://schemas.microsoft.com/office/drawing/2014/main" id="{01903E65-D822-4457-B0A5-2F4168224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3" name="Freeform 34">
              <a:extLst>
                <a:ext uri="{FF2B5EF4-FFF2-40B4-BE49-F238E27FC236}">
                  <a16:creationId xmlns:a16="http://schemas.microsoft.com/office/drawing/2014/main" id="{A5CF9DAB-75BF-43D9-B1E7-817D1FAA00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4" name="Freeform 35">
              <a:extLst>
                <a:ext uri="{FF2B5EF4-FFF2-40B4-BE49-F238E27FC236}">
                  <a16:creationId xmlns:a16="http://schemas.microsoft.com/office/drawing/2014/main" id="{BB22916D-4BCF-4A4C-8714-A2564D34C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5" name="Freeform 36">
              <a:extLst>
                <a:ext uri="{FF2B5EF4-FFF2-40B4-BE49-F238E27FC236}">
                  <a16:creationId xmlns:a16="http://schemas.microsoft.com/office/drawing/2014/main" id="{4CD9F734-569E-44E7-BD53-6214E0F18C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6" name="Freeform 37">
              <a:extLst>
                <a:ext uri="{FF2B5EF4-FFF2-40B4-BE49-F238E27FC236}">
                  <a16:creationId xmlns:a16="http://schemas.microsoft.com/office/drawing/2014/main" id="{7A5DAACB-2F42-40C8-BF6A-75B79299F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7" name="Freeform 38">
              <a:extLst>
                <a:ext uri="{FF2B5EF4-FFF2-40B4-BE49-F238E27FC236}">
                  <a16:creationId xmlns:a16="http://schemas.microsoft.com/office/drawing/2014/main" id="{AD78E0F9-8568-4672-A22F-4ED5B1A96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2" name="Title 1">
            <a:extLst>
              <a:ext uri="{FF2B5EF4-FFF2-40B4-BE49-F238E27FC236}">
                <a16:creationId xmlns:a16="http://schemas.microsoft.com/office/drawing/2014/main" id="{04D287AF-100F-859D-FBDC-A80518879B43}"/>
              </a:ext>
            </a:extLst>
          </p:cNvPr>
          <p:cNvSpPr>
            <a:spLocks noGrp="1"/>
          </p:cNvSpPr>
          <p:nvPr>
            <p:ph type="title"/>
          </p:nvPr>
        </p:nvSpPr>
        <p:spPr>
          <a:xfrm>
            <a:off x="6483096" y="624110"/>
            <a:ext cx="5021516" cy="1280890"/>
          </a:xfrm>
        </p:spPr>
        <p:txBody>
          <a:bodyPr>
            <a:normAutofit/>
          </a:bodyPr>
          <a:lstStyle/>
          <a:p>
            <a:r>
              <a:rPr lang="en-GB" b="1" dirty="0"/>
              <a:t>Planning for end-of-life</a:t>
            </a:r>
            <a:endParaRPr lang="en-GB" dirty="0"/>
          </a:p>
        </p:txBody>
      </p:sp>
      <p:sp>
        <p:nvSpPr>
          <p:cNvPr id="10" name="Rectangle 38">
            <a:extLst>
              <a:ext uri="{FF2B5EF4-FFF2-40B4-BE49-F238E27FC236}">
                <a16:creationId xmlns:a16="http://schemas.microsoft.com/office/drawing/2014/main" id="{AA5CD610-ED7C-4CED-A9A1-174432C88A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5704"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11">
            <a:extLst>
              <a:ext uri="{FF2B5EF4-FFF2-40B4-BE49-F238E27FC236}">
                <a16:creationId xmlns:a16="http://schemas.microsoft.com/office/drawing/2014/main" id="{0C4379BF-8C7A-480A-BC36-DA55D92A93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pic>
        <p:nvPicPr>
          <p:cNvPr id="4" name="Picture 4" descr="Close-up of hand with IV">
            <a:extLst>
              <a:ext uri="{FF2B5EF4-FFF2-40B4-BE49-F238E27FC236}">
                <a16:creationId xmlns:a16="http://schemas.microsoft.com/office/drawing/2014/main" id="{58CA11B8-5507-D6E9-9711-E6CAE21B680D}"/>
              </a:ext>
            </a:extLst>
          </p:cNvPr>
          <p:cNvPicPr>
            <a:picLocks noChangeAspect="1"/>
          </p:cNvPicPr>
          <p:nvPr/>
        </p:nvPicPr>
        <p:blipFill rotWithShape="1">
          <a:blip r:embed="rId2"/>
          <a:srcRect l="29759" r="24775" b="-2"/>
          <a:stretch/>
        </p:blipFill>
        <p:spPr>
          <a:xfrm>
            <a:off x="-1555" y="1731"/>
            <a:ext cx="4671091" cy="6858000"/>
          </a:xfrm>
          <a:prstGeom prst="rect">
            <a:avLst/>
          </a:prstGeom>
        </p:spPr>
      </p:pic>
      <p:sp>
        <p:nvSpPr>
          <p:cNvPr id="3" name="Content Placeholder 2">
            <a:extLst>
              <a:ext uri="{FF2B5EF4-FFF2-40B4-BE49-F238E27FC236}">
                <a16:creationId xmlns:a16="http://schemas.microsoft.com/office/drawing/2014/main" id="{E97334AA-0ABE-42F1-177F-65AC89302B71}"/>
              </a:ext>
            </a:extLst>
          </p:cNvPr>
          <p:cNvSpPr>
            <a:spLocks noGrp="1"/>
          </p:cNvSpPr>
          <p:nvPr>
            <p:ph idx="1"/>
          </p:nvPr>
        </p:nvSpPr>
        <p:spPr>
          <a:xfrm>
            <a:off x="6438191" y="2133600"/>
            <a:ext cx="5066419" cy="3777622"/>
          </a:xfrm>
        </p:spPr>
        <p:txBody>
          <a:bodyPr vert="horz" lIns="91440" tIns="45720" rIns="91440" bIns="45720" rtlCol="0" anchor="t">
            <a:normAutofit/>
          </a:bodyPr>
          <a:lstStyle/>
          <a:p>
            <a:r>
              <a:rPr lang="en-GB" dirty="0">
                <a:ea typeface="+mn-lt"/>
                <a:cs typeface="+mn-lt"/>
              </a:rPr>
              <a:t>If you ever found yourself unable to speak or make your own decisions, a living will would be necessary. </a:t>
            </a:r>
          </a:p>
          <a:p>
            <a:r>
              <a:rPr lang="en-GB" dirty="0">
                <a:ea typeface="+mn-lt"/>
                <a:cs typeface="+mn-lt"/>
              </a:rPr>
              <a:t>You are free to decline medical care, even if doing so would result in your death. A prior choice is legally binding, so the people who are taking care of you must abide by it. Yet, it won't be applied unless you become incapable of making or communicating decisions regarding your care.</a:t>
            </a:r>
            <a:endParaRPr lang="en-GB" dirty="0"/>
          </a:p>
        </p:txBody>
      </p:sp>
      <p:sp>
        <p:nvSpPr>
          <p:cNvPr id="5" name="TextBox 4">
            <a:extLst>
              <a:ext uri="{FF2B5EF4-FFF2-40B4-BE49-F238E27FC236}">
                <a16:creationId xmlns:a16="http://schemas.microsoft.com/office/drawing/2014/main" id="{E4FA26CF-96EB-CB9D-AC70-065AD27CED53}"/>
              </a:ext>
            </a:extLst>
          </p:cNvPr>
          <p:cNvSpPr txBox="1"/>
          <p:nvPr/>
        </p:nvSpPr>
        <p:spPr>
          <a:xfrm>
            <a:off x="9346790" y="648929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(Age UK, 2023c)</a:t>
            </a:r>
          </a:p>
        </p:txBody>
      </p:sp>
    </p:spTree>
    <p:extLst>
      <p:ext uri="{BB962C8B-B14F-4D97-AF65-F5344CB8AC3E}">
        <p14:creationId xmlns:p14="http://schemas.microsoft.com/office/powerpoint/2010/main" val="305513686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22" name="Rectangle 121">
            <a:extLst>
              <a:ext uri="{FF2B5EF4-FFF2-40B4-BE49-F238E27FC236}">
                <a16:creationId xmlns:a16="http://schemas.microsoft.com/office/drawing/2014/main" id="{A3D9AEEE-1CCD-43C0-BA3E-16D60A6E23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1C07F8-DF33-957D-59E6-3968AC43905C}"/>
              </a:ext>
            </a:extLst>
          </p:cNvPr>
          <p:cNvSpPr>
            <a:spLocks noGrp="1"/>
          </p:cNvSpPr>
          <p:nvPr>
            <p:ph type="title"/>
          </p:nvPr>
        </p:nvSpPr>
        <p:spPr>
          <a:xfrm>
            <a:off x="1259893" y="3101093"/>
            <a:ext cx="2454052" cy="3029344"/>
          </a:xfrm>
        </p:spPr>
        <p:txBody>
          <a:bodyPr>
            <a:normAutofit/>
          </a:bodyPr>
          <a:lstStyle/>
          <a:p>
            <a:r>
              <a:rPr lang="en-GB" sz="3200" b="1">
                <a:solidFill>
                  <a:schemeClr val="bg1"/>
                </a:solidFill>
              </a:rPr>
              <a:t>Conclusion</a:t>
            </a:r>
            <a:endParaRPr lang="en-GB" sz="3200">
              <a:solidFill>
                <a:schemeClr val="bg1"/>
              </a:solidFill>
            </a:endParaRPr>
          </a:p>
        </p:txBody>
      </p:sp>
      <p:sp>
        <p:nvSpPr>
          <p:cNvPr id="124" name="Freeform 11">
            <a:extLst>
              <a:ext uri="{FF2B5EF4-FFF2-40B4-BE49-F238E27FC236}">
                <a16:creationId xmlns:a16="http://schemas.microsoft.com/office/drawing/2014/main" id="{60F880A6-33D3-4EEC-A780-B73559B9F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useBgFill="1">
        <p:nvSpPr>
          <p:cNvPr id="126" name="Rectangle 125">
            <a:extLst>
              <a:ext uri="{FF2B5EF4-FFF2-40B4-BE49-F238E27FC236}">
                <a16:creationId xmlns:a16="http://schemas.microsoft.com/office/drawing/2014/main" id="{2C6246ED-0535-4496-A8F6-1E80CC4E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18" name="Content Placeholder 4">
            <a:extLst>
              <a:ext uri="{FF2B5EF4-FFF2-40B4-BE49-F238E27FC236}">
                <a16:creationId xmlns:a16="http://schemas.microsoft.com/office/drawing/2014/main" id="{2412008B-981D-541A-61EA-60A88200CFA5}"/>
              </a:ext>
            </a:extLst>
          </p:cNvPr>
          <p:cNvGraphicFramePr>
            <a:graphicFrameLocks noGrp="1"/>
          </p:cNvGraphicFramePr>
          <p:nvPr>
            <p:ph idx="1"/>
            <p:extLst>
              <p:ext uri="{D42A27DB-BD31-4B8C-83A1-F6EECF244321}">
                <p14:modId xmlns:p14="http://schemas.microsoft.com/office/powerpoint/2010/main" val="1243571329"/>
              </p:ext>
            </p:extLst>
          </p:nvPr>
        </p:nvGraphicFramePr>
        <p:xfrm>
          <a:off x="4713144" y="641551"/>
          <a:ext cx="6832212" cy="526477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174518226"/>
      </p:ext>
    </p:extLst>
  </p:cSld>
  <p:clrMapOvr>
    <a:masterClrMapping/>
  </p:clrMapOvr>
  <p:extLst>
    <p:ext uri="{6950BFC3-D8DA-4A85-94F7-54DA5524770B}">
      <p188:commentRel xmlns:p188="http://schemas.microsoft.com/office/powerpoint/2018/8/main" r:id="rId3"/>
    </p:ext>
  </p:extLst>
</p:sld>
</file>

<file path=ppt/slides/slide3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F7E42047-F7E7-4687-BBE0-D4BDC8E77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48" name="Group 47">
            <a:extLst>
              <a:ext uri="{FF2B5EF4-FFF2-40B4-BE49-F238E27FC236}">
                <a16:creationId xmlns:a16="http://schemas.microsoft.com/office/drawing/2014/main" id="{8D6F839A-C8D9-4FBC-8EFD-9E56D12F4C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06785" y="228600"/>
            <a:ext cx="2851523" cy="6638625"/>
            <a:chOff x="2487613" y="285750"/>
            <a:chExt cx="2428875" cy="5654676"/>
          </a:xfrm>
        </p:grpSpPr>
        <p:sp>
          <p:nvSpPr>
            <p:cNvPr id="49" name="Freeform 11">
              <a:extLst>
                <a:ext uri="{FF2B5EF4-FFF2-40B4-BE49-F238E27FC236}">
                  <a16:creationId xmlns:a16="http://schemas.microsoft.com/office/drawing/2014/main" id="{D1F0D09B-BA85-41B1-A8DE-73728B72E5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50" name="Freeform 12">
              <a:extLst>
                <a:ext uri="{FF2B5EF4-FFF2-40B4-BE49-F238E27FC236}">
                  <a16:creationId xmlns:a16="http://schemas.microsoft.com/office/drawing/2014/main" id="{FB2D0F0C-3A27-4FC3-A6A3-D2095D9B2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51" name="Freeform 13">
              <a:extLst>
                <a:ext uri="{FF2B5EF4-FFF2-40B4-BE49-F238E27FC236}">
                  <a16:creationId xmlns:a16="http://schemas.microsoft.com/office/drawing/2014/main" id="{FA1C69EF-E6E6-4BDD-B62F-637FC9F3C3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52" name="Freeform 14">
              <a:extLst>
                <a:ext uri="{FF2B5EF4-FFF2-40B4-BE49-F238E27FC236}">
                  <a16:creationId xmlns:a16="http://schemas.microsoft.com/office/drawing/2014/main" id="{75B4F36E-07F6-4E6F-A9D9-A7F6D9585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53" name="Freeform 15">
              <a:extLst>
                <a:ext uri="{FF2B5EF4-FFF2-40B4-BE49-F238E27FC236}">
                  <a16:creationId xmlns:a16="http://schemas.microsoft.com/office/drawing/2014/main" id="{7D9136C7-12F1-4F21-A438-ED7668DDF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54" name="Freeform 16">
              <a:extLst>
                <a:ext uri="{FF2B5EF4-FFF2-40B4-BE49-F238E27FC236}">
                  <a16:creationId xmlns:a16="http://schemas.microsoft.com/office/drawing/2014/main" id="{C718EF12-B769-45D9-9B6E-7AEAA3108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55" name="Freeform 17">
              <a:extLst>
                <a:ext uri="{FF2B5EF4-FFF2-40B4-BE49-F238E27FC236}">
                  <a16:creationId xmlns:a16="http://schemas.microsoft.com/office/drawing/2014/main" id="{534EAD53-3968-459E-B27C-09126A0FE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56" name="Freeform 18">
              <a:extLst>
                <a:ext uri="{FF2B5EF4-FFF2-40B4-BE49-F238E27FC236}">
                  <a16:creationId xmlns:a16="http://schemas.microsoft.com/office/drawing/2014/main" id="{67658BFE-59E2-4A2D-9E8A-18F81C350B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57" name="Freeform 19">
              <a:extLst>
                <a:ext uri="{FF2B5EF4-FFF2-40B4-BE49-F238E27FC236}">
                  <a16:creationId xmlns:a16="http://schemas.microsoft.com/office/drawing/2014/main" id="{3FEC8A9E-385D-4407-9671-E30238022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58" name="Freeform 20">
              <a:extLst>
                <a:ext uri="{FF2B5EF4-FFF2-40B4-BE49-F238E27FC236}">
                  <a16:creationId xmlns:a16="http://schemas.microsoft.com/office/drawing/2014/main" id="{EFC82234-632C-4B76-A8FF-2C9C0DCA68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59" name="Freeform 21">
              <a:extLst>
                <a:ext uri="{FF2B5EF4-FFF2-40B4-BE49-F238E27FC236}">
                  <a16:creationId xmlns:a16="http://schemas.microsoft.com/office/drawing/2014/main" id="{662A4DB3-C195-4230-953D-307E4100F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60" name="Freeform 22">
              <a:extLst>
                <a:ext uri="{FF2B5EF4-FFF2-40B4-BE49-F238E27FC236}">
                  <a16:creationId xmlns:a16="http://schemas.microsoft.com/office/drawing/2014/main" id="{94D310CF-9541-4CD7-855B-E2E1EF3437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62" name="Group 61">
            <a:extLst>
              <a:ext uri="{FF2B5EF4-FFF2-40B4-BE49-F238E27FC236}">
                <a16:creationId xmlns:a16="http://schemas.microsoft.com/office/drawing/2014/main" id="{70EDA856-A216-4EEC-9AB6-A59FFC7036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47733" y="-786"/>
            <a:ext cx="2356675" cy="6854040"/>
            <a:chOff x="6627813" y="194833"/>
            <a:chExt cx="1952625" cy="5678918"/>
          </a:xfrm>
        </p:grpSpPr>
        <p:sp>
          <p:nvSpPr>
            <p:cNvPr id="63" name="Freeform 27">
              <a:extLst>
                <a:ext uri="{FF2B5EF4-FFF2-40B4-BE49-F238E27FC236}">
                  <a16:creationId xmlns:a16="http://schemas.microsoft.com/office/drawing/2014/main" id="{36F815B8-AFA8-45E9-A3D1-977F2D192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64" name="Freeform 28">
              <a:extLst>
                <a:ext uri="{FF2B5EF4-FFF2-40B4-BE49-F238E27FC236}">
                  <a16:creationId xmlns:a16="http://schemas.microsoft.com/office/drawing/2014/main" id="{5D8FF653-8B3F-4B96-904D-1A4482EAEE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65" name="Freeform 29">
              <a:extLst>
                <a:ext uri="{FF2B5EF4-FFF2-40B4-BE49-F238E27FC236}">
                  <a16:creationId xmlns:a16="http://schemas.microsoft.com/office/drawing/2014/main" id="{4DD2E775-AB45-4AF1-B5B7-54948CFB9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66" name="Freeform 30">
              <a:extLst>
                <a:ext uri="{FF2B5EF4-FFF2-40B4-BE49-F238E27FC236}">
                  <a16:creationId xmlns:a16="http://schemas.microsoft.com/office/drawing/2014/main" id="{7BDE7E7B-E3AA-4A24-8F9D-CE77C96CA2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67" name="Freeform 31">
              <a:extLst>
                <a:ext uri="{FF2B5EF4-FFF2-40B4-BE49-F238E27FC236}">
                  <a16:creationId xmlns:a16="http://schemas.microsoft.com/office/drawing/2014/main" id="{D129CAA9-35E5-48CE-88AE-9806695CB8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68" name="Freeform 32">
              <a:extLst>
                <a:ext uri="{FF2B5EF4-FFF2-40B4-BE49-F238E27FC236}">
                  <a16:creationId xmlns:a16="http://schemas.microsoft.com/office/drawing/2014/main" id="{A73989FF-4EFF-4181-81A4-72EF2E67D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69" name="Freeform 33">
              <a:extLst>
                <a:ext uri="{FF2B5EF4-FFF2-40B4-BE49-F238E27FC236}">
                  <a16:creationId xmlns:a16="http://schemas.microsoft.com/office/drawing/2014/main" id="{8C2C17BD-8FA0-4F42-B2CD-5E5A9F5429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70" name="Freeform 34">
              <a:extLst>
                <a:ext uri="{FF2B5EF4-FFF2-40B4-BE49-F238E27FC236}">
                  <a16:creationId xmlns:a16="http://schemas.microsoft.com/office/drawing/2014/main" id="{EEE99CF3-AD71-46FB-8E7D-67825F7816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71" name="Freeform 35">
              <a:extLst>
                <a:ext uri="{FF2B5EF4-FFF2-40B4-BE49-F238E27FC236}">
                  <a16:creationId xmlns:a16="http://schemas.microsoft.com/office/drawing/2014/main" id="{D0F9D5ED-7591-4E88-9FDA-4C1DC47E9D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72" name="Freeform 36">
              <a:extLst>
                <a:ext uri="{FF2B5EF4-FFF2-40B4-BE49-F238E27FC236}">
                  <a16:creationId xmlns:a16="http://schemas.microsoft.com/office/drawing/2014/main" id="{88FA7C13-D80D-4514-B9DB-87AE076ACE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73" name="Freeform 37">
              <a:extLst>
                <a:ext uri="{FF2B5EF4-FFF2-40B4-BE49-F238E27FC236}">
                  <a16:creationId xmlns:a16="http://schemas.microsoft.com/office/drawing/2014/main" id="{202C78DF-D842-450B-A87D-E035719E4E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74" name="Freeform 38">
              <a:extLst>
                <a:ext uri="{FF2B5EF4-FFF2-40B4-BE49-F238E27FC236}">
                  <a16:creationId xmlns:a16="http://schemas.microsoft.com/office/drawing/2014/main" id="{A4789F83-2423-47F8-8958-48E477BAE0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2" name="Title 1">
            <a:extLst>
              <a:ext uri="{FF2B5EF4-FFF2-40B4-BE49-F238E27FC236}">
                <a16:creationId xmlns:a16="http://schemas.microsoft.com/office/drawing/2014/main" id="{77EFCAEB-489D-FE2F-C3E1-EC0B56E20615}"/>
              </a:ext>
            </a:extLst>
          </p:cNvPr>
          <p:cNvSpPr>
            <a:spLocks noGrp="1"/>
          </p:cNvSpPr>
          <p:nvPr>
            <p:ph type="title"/>
          </p:nvPr>
        </p:nvSpPr>
        <p:spPr>
          <a:xfrm>
            <a:off x="4659520" y="624110"/>
            <a:ext cx="6845092" cy="1280890"/>
          </a:xfrm>
        </p:spPr>
        <p:txBody>
          <a:bodyPr>
            <a:normAutofit/>
          </a:bodyPr>
          <a:lstStyle/>
          <a:p>
            <a:r>
              <a:rPr lang="en-GB" b="1" dirty="0"/>
              <a:t>Recommendations</a:t>
            </a:r>
            <a:endParaRPr lang="en-GB" dirty="0"/>
          </a:p>
        </p:txBody>
      </p:sp>
      <p:sp>
        <p:nvSpPr>
          <p:cNvPr id="76" name="Rectangle 75">
            <a:extLst>
              <a:ext uri="{FF2B5EF4-FFF2-40B4-BE49-F238E27FC236}">
                <a16:creationId xmlns:a16="http://schemas.microsoft.com/office/drawing/2014/main" id="{2C509E7A-337A-4664-BEC2-03F9BCA0A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1632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78" name="Freeform 11">
            <a:extLst>
              <a:ext uri="{FF2B5EF4-FFF2-40B4-BE49-F238E27FC236}">
                <a16:creationId xmlns:a16="http://schemas.microsoft.com/office/drawing/2014/main" id="{D9AB99AB-E300-4B19-97C3-9A12EA3C7B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2716320"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pic>
        <p:nvPicPr>
          <p:cNvPr id="42" name="Picture 41" descr="Two people holding each other's hands">
            <a:extLst>
              <a:ext uri="{FF2B5EF4-FFF2-40B4-BE49-F238E27FC236}">
                <a16:creationId xmlns:a16="http://schemas.microsoft.com/office/drawing/2014/main" id="{2A22A6DC-92C4-0427-5FE5-FAC4D673D6B6}"/>
              </a:ext>
            </a:extLst>
          </p:cNvPr>
          <p:cNvPicPr>
            <a:picLocks noChangeAspect="1"/>
          </p:cNvPicPr>
          <p:nvPr/>
        </p:nvPicPr>
        <p:blipFill rotWithShape="1">
          <a:blip r:embed="rId2"/>
          <a:srcRect l="33577" r="39982" b="-3"/>
          <a:stretch/>
        </p:blipFill>
        <p:spPr>
          <a:xfrm>
            <a:off x="20" y="1730"/>
            <a:ext cx="2720524" cy="6858000"/>
          </a:xfrm>
          <a:prstGeom prst="rect">
            <a:avLst/>
          </a:prstGeom>
        </p:spPr>
      </p:pic>
      <p:sp>
        <p:nvSpPr>
          <p:cNvPr id="3" name="Content Placeholder 2">
            <a:extLst>
              <a:ext uri="{FF2B5EF4-FFF2-40B4-BE49-F238E27FC236}">
                <a16:creationId xmlns:a16="http://schemas.microsoft.com/office/drawing/2014/main" id="{B683A066-5B48-8AFD-DD01-1FB208D27ECD}"/>
              </a:ext>
            </a:extLst>
          </p:cNvPr>
          <p:cNvSpPr>
            <a:spLocks noGrp="1"/>
          </p:cNvSpPr>
          <p:nvPr>
            <p:ph idx="1"/>
          </p:nvPr>
        </p:nvSpPr>
        <p:spPr>
          <a:xfrm>
            <a:off x="4786063" y="1917940"/>
            <a:ext cx="6847944" cy="3777622"/>
          </a:xfrm>
        </p:spPr>
        <p:txBody>
          <a:bodyPr vert="horz" lIns="91440" tIns="45720" rIns="91440" bIns="45720" rtlCol="0" anchor="t">
            <a:normAutofit/>
          </a:bodyPr>
          <a:lstStyle/>
          <a:p>
            <a:pPr marL="0" indent="0">
              <a:buNone/>
            </a:pPr>
            <a:r>
              <a:rPr lang="en-GB" sz="2400" dirty="0">
                <a:ea typeface="+mn-lt"/>
                <a:cs typeface="+mn-lt"/>
              </a:rPr>
              <a:t>I would suggest hospice care for an elderly person in need of care as they near the end of their lives since individuals are content with the care they offer at this stage. This is further difficult by the lack of funding for hospice care in the Health and Care sector. Increasing the involvement of non-profit and third-sector organisations could be a solution. </a:t>
            </a:r>
            <a:endParaRPr lang="en-US" sz="2400" dirty="0"/>
          </a:p>
        </p:txBody>
      </p:sp>
    </p:spTree>
    <p:extLst>
      <p:ext uri="{BB962C8B-B14F-4D97-AF65-F5344CB8AC3E}">
        <p14:creationId xmlns:p14="http://schemas.microsoft.com/office/powerpoint/2010/main" val="269083551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5EEE3-8619-5B7A-1C45-E3BBA151F879}"/>
              </a:ext>
            </a:extLst>
          </p:cNvPr>
          <p:cNvSpPr>
            <a:spLocks noGrp="1"/>
          </p:cNvSpPr>
          <p:nvPr>
            <p:ph type="title"/>
          </p:nvPr>
        </p:nvSpPr>
        <p:spPr>
          <a:xfrm>
            <a:off x="2457730" y="71045"/>
            <a:ext cx="8911687" cy="1280890"/>
          </a:xfrm>
        </p:spPr>
        <p:txBody>
          <a:bodyPr/>
          <a:lstStyle/>
          <a:p>
            <a:r>
              <a:rPr lang="en-GB" b="1" dirty="0"/>
              <a:t>References</a:t>
            </a:r>
          </a:p>
        </p:txBody>
      </p:sp>
      <p:sp>
        <p:nvSpPr>
          <p:cNvPr id="3" name="TextBox 2">
            <a:extLst>
              <a:ext uri="{FF2B5EF4-FFF2-40B4-BE49-F238E27FC236}">
                <a16:creationId xmlns:a16="http://schemas.microsoft.com/office/drawing/2014/main" id="{6DE67D22-3A0A-B848-9E39-6D04D37663E2}"/>
              </a:ext>
            </a:extLst>
          </p:cNvPr>
          <p:cNvSpPr txBox="1"/>
          <p:nvPr/>
        </p:nvSpPr>
        <p:spPr>
          <a:xfrm>
            <a:off x="2461468" y="560366"/>
            <a:ext cx="9167445" cy="65556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Age UK, (2023c)</a:t>
            </a:r>
            <a:r>
              <a:rPr lang="en-GB" sz="1200" i="1" dirty="0">
                <a:latin typeface="Arial"/>
                <a:cs typeface="Arial"/>
              </a:rPr>
              <a:t> Advance decisions (living wills)</a:t>
            </a:r>
            <a:r>
              <a:rPr lang="en-GB" sz="1200" dirty="0">
                <a:latin typeface="Arial"/>
                <a:cs typeface="Arial"/>
              </a:rPr>
              <a:t> Available at </a:t>
            </a:r>
            <a:r>
              <a:rPr lang="en-GB" sz="1200" dirty="0">
                <a:latin typeface="Arial"/>
                <a:cs typeface="Arial"/>
                <a:hlinkClick r:id="rId2"/>
              </a:rPr>
              <a:t>https://www.ageuk.org.uk/information-advice/money-legal/legal-issues/advance-decisions/</a:t>
            </a:r>
            <a:r>
              <a:rPr lang="en-GB" sz="1200" dirty="0">
                <a:latin typeface="Arial"/>
                <a:cs typeface="Arial"/>
              </a:rPr>
              <a:t> (Accessed: 01 March 2023). </a:t>
            </a:r>
            <a:endParaRPr lang="en-GB" sz="1200" dirty="0">
              <a:ea typeface="+mn-lt"/>
              <a:cs typeface="+mn-lt"/>
            </a:endParaRPr>
          </a:p>
          <a:p>
            <a:endParaRPr lang="en-GB" sz="1200" dirty="0">
              <a:latin typeface="Arial"/>
              <a:cs typeface="Arial"/>
            </a:endParaRPr>
          </a:p>
          <a:p>
            <a:r>
              <a:rPr lang="en-GB" sz="1200" dirty="0">
                <a:latin typeface="Arial"/>
                <a:cs typeface="Arial"/>
              </a:rPr>
              <a:t>Age UK, (2023a)</a:t>
            </a:r>
            <a:r>
              <a:rPr lang="en-GB" sz="1200" i="1" dirty="0">
                <a:latin typeface="Arial"/>
                <a:cs typeface="Arial"/>
              </a:rPr>
              <a:t> Finding and arranging social care</a:t>
            </a:r>
            <a:r>
              <a:rPr lang="en-GB" sz="1200" dirty="0">
                <a:latin typeface="Arial"/>
                <a:cs typeface="Arial"/>
              </a:rPr>
              <a:t> Available at </a:t>
            </a:r>
            <a:r>
              <a:rPr lang="en-GB" sz="1200" dirty="0">
                <a:latin typeface="Arial"/>
                <a:cs typeface="Arial"/>
                <a:hlinkClick r:id="rId3"/>
              </a:rPr>
              <a:t>https://www.ageuk.org.uk/information-advice/care/arranging-care/</a:t>
            </a:r>
            <a:r>
              <a:rPr lang="en-GB" sz="1200" dirty="0">
                <a:latin typeface="Arial"/>
                <a:cs typeface="Arial"/>
              </a:rPr>
              <a:t>  (Accessed: 01 March 2023). </a:t>
            </a:r>
            <a:endParaRPr lang="en-GB"/>
          </a:p>
          <a:p>
            <a:endParaRPr lang="en-GB" sz="1200" dirty="0">
              <a:latin typeface="Arial"/>
              <a:cs typeface="Arial"/>
            </a:endParaRPr>
          </a:p>
          <a:p>
            <a:r>
              <a:rPr lang="en-GB" sz="1200" dirty="0">
                <a:latin typeface="Arial"/>
                <a:cs typeface="Arial"/>
              </a:rPr>
              <a:t>Age UK, (2023b)</a:t>
            </a:r>
            <a:r>
              <a:rPr lang="en-GB" sz="1200" i="1" dirty="0">
                <a:latin typeface="Arial"/>
                <a:cs typeface="Arial"/>
              </a:rPr>
              <a:t> Making a will</a:t>
            </a:r>
            <a:r>
              <a:rPr lang="en-GB" sz="1200" dirty="0">
                <a:latin typeface="Arial"/>
                <a:cs typeface="Arial"/>
              </a:rPr>
              <a:t> Available at: </a:t>
            </a:r>
            <a:r>
              <a:rPr lang="en-GB" sz="1200" dirty="0">
                <a:latin typeface="Arial"/>
                <a:cs typeface="Arial"/>
                <a:hlinkClick r:id="rId4"/>
              </a:rPr>
              <a:t>https://www.ageuk.org.uk/information-advice/money-legal/legal-issues/making-a-will/</a:t>
            </a:r>
            <a:r>
              <a:rPr lang="en-GB" sz="1200" dirty="0">
                <a:latin typeface="Arial"/>
                <a:cs typeface="Arial"/>
              </a:rPr>
              <a:t> (Accessed: 14 February 2023). </a:t>
            </a:r>
            <a:endParaRPr lang="en-GB" sz="1200"/>
          </a:p>
          <a:p>
            <a:endParaRPr lang="en-GB" sz="1200" dirty="0">
              <a:latin typeface="Arial"/>
              <a:cs typeface="Arial"/>
            </a:endParaRPr>
          </a:p>
          <a:p>
            <a:r>
              <a:rPr lang="en-GB" sz="1200" dirty="0">
                <a:latin typeface="Arial"/>
                <a:cs typeface="Arial"/>
              </a:rPr>
              <a:t>BBC, (2014) </a:t>
            </a:r>
            <a:r>
              <a:rPr lang="en-GB" sz="1200" i="1" dirty="0">
                <a:latin typeface="Arial"/>
                <a:cs typeface="Arial"/>
              </a:rPr>
              <a:t>Anti-euthanasia arguments</a:t>
            </a:r>
            <a:r>
              <a:rPr lang="en-GB" sz="1200" dirty="0">
                <a:latin typeface="Arial"/>
                <a:cs typeface="Arial"/>
              </a:rPr>
              <a:t> Available at: </a:t>
            </a:r>
            <a:r>
              <a:rPr lang="en-GB" sz="1200" dirty="0">
                <a:latin typeface="Arial"/>
                <a:cs typeface="Arial"/>
                <a:hlinkClick r:id="rId5"/>
              </a:rPr>
              <a:t>https://www.bbc.co.uk/ethics/euthanasia/against/against_1.shtml</a:t>
            </a:r>
            <a:r>
              <a:rPr lang="en-GB" sz="1200" dirty="0">
                <a:latin typeface="Arial"/>
                <a:cs typeface="Arial"/>
              </a:rPr>
              <a:t> (Accessed: 01 March 2023). </a:t>
            </a:r>
          </a:p>
          <a:p>
            <a:endParaRPr lang="en-GB" sz="1200" dirty="0">
              <a:latin typeface="Arial"/>
              <a:cs typeface="Arial"/>
            </a:endParaRPr>
          </a:p>
          <a:p>
            <a:r>
              <a:rPr lang="en-GB" sz="1200" dirty="0">
                <a:latin typeface="Arial"/>
                <a:cs typeface="Arial"/>
              </a:rPr>
              <a:t>Care.org, (2023) </a:t>
            </a:r>
            <a:r>
              <a:rPr lang="en-GB" sz="1200" i="1" dirty="0">
                <a:latin typeface="Arial"/>
                <a:cs typeface="Arial"/>
              </a:rPr>
              <a:t>Arguments for and against assisted suicide and euthanasia </a:t>
            </a:r>
            <a:r>
              <a:rPr lang="en-GB" sz="1200" dirty="0">
                <a:latin typeface="Arial"/>
                <a:cs typeface="Arial"/>
              </a:rPr>
              <a:t>Available at: </a:t>
            </a:r>
            <a:r>
              <a:rPr lang="en-GB" sz="1200" dirty="0">
                <a:latin typeface="Arial"/>
                <a:cs typeface="Arial"/>
                <a:hlinkClick r:id="rId6"/>
              </a:rPr>
              <a:t>https://care.org/cause/assisted-suicide/arguments-for-and-against-assisted-suicide-and-euthanasia</a:t>
            </a:r>
            <a:r>
              <a:rPr lang="en-GB" sz="1200" dirty="0">
                <a:latin typeface="Arial"/>
                <a:cs typeface="Arial"/>
              </a:rPr>
              <a:t> (Accessed: 28 February 2023). </a:t>
            </a:r>
          </a:p>
          <a:p>
            <a:endParaRPr lang="en-GB" sz="1200" dirty="0">
              <a:latin typeface="Arial"/>
              <a:cs typeface="Arial"/>
            </a:endParaRPr>
          </a:p>
          <a:p>
            <a:r>
              <a:rPr lang="en-GB" sz="1200" dirty="0">
                <a:latin typeface="Arial"/>
                <a:cs typeface="Arial"/>
              </a:rPr>
              <a:t>Cordova, M.D. (2020) </a:t>
            </a:r>
            <a:r>
              <a:rPr lang="en-GB" sz="1200" i="1" dirty="0">
                <a:latin typeface="Arial"/>
                <a:cs typeface="Arial"/>
              </a:rPr>
              <a:t>What is the Equality Act of 2010 – and why does it matter?</a:t>
            </a:r>
            <a:r>
              <a:rPr lang="en-GB" sz="1200" dirty="0">
                <a:latin typeface="Arial"/>
                <a:cs typeface="Arial"/>
              </a:rPr>
              <a:t>. Available at: </a:t>
            </a:r>
            <a:r>
              <a:rPr lang="en-GB" sz="1200" dirty="0">
                <a:latin typeface="Arial"/>
                <a:cs typeface="Arial"/>
                <a:hlinkClick r:id="rId7"/>
              </a:rPr>
              <a:t>https://labour.org.uk/latest//what-is-the-equality-act-of-2010-and-why-does-it-matter/#:~:text=Ten%20years%20ago%2C%20the%20Labour%20Government%20introduced%20the,it%20easier%20for%20everyone%20to%20understand&amp;%20their%20rights</a:t>
            </a:r>
            <a:r>
              <a:rPr lang="en-GB" sz="1200" dirty="0">
                <a:latin typeface="Arial"/>
                <a:cs typeface="Arial"/>
              </a:rPr>
              <a:t>. (Accessed: 01 March 2023). </a:t>
            </a:r>
          </a:p>
          <a:p>
            <a:endParaRPr lang="en-GB" sz="1200" dirty="0">
              <a:latin typeface="Arial"/>
              <a:cs typeface="Arial"/>
            </a:endParaRPr>
          </a:p>
          <a:p>
            <a:r>
              <a:rPr lang="en-GB" sz="1200" dirty="0">
                <a:latin typeface="Arial"/>
                <a:cs typeface="Arial"/>
              </a:rPr>
              <a:t>Hill, A. (2022) Euthanasia and assisted suicide: what is the law in the UK? Available at: </a:t>
            </a:r>
            <a:r>
              <a:rPr lang="en-GB" sz="1200" dirty="0">
                <a:latin typeface="Arial"/>
                <a:cs typeface="Arial"/>
                <a:hlinkClick r:id="rId8"/>
              </a:rPr>
              <a:t>https://www.theguardian.com/society/2022/jul/22/law-euthanasia-assisted-suicide-uk-graham-mansfield</a:t>
            </a:r>
            <a:r>
              <a:rPr lang="en-GB" sz="1200" dirty="0">
                <a:latin typeface="Arial"/>
                <a:cs typeface="Arial"/>
              </a:rPr>
              <a:t> (Accessed: 01 March 2023).</a:t>
            </a:r>
          </a:p>
          <a:p>
            <a:endParaRPr lang="en-GB" sz="1200" dirty="0">
              <a:latin typeface="Arial"/>
              <a:cs typeface="Arial"/>
            </a:endParaRPr>
          </a:p>
          <a:p>
            <a:r>
              <a:rPr lang="en-GB" sz="1200" dirty="0">
                <a:latin typeface="Arial"/>
                <a:cs typeface="Arial"/>
              </a:rPr>
              <a:t>Hospice UK (2023)</a:t>
            </a:r>
            <a:r>
              <a:rPr lang="en-GB" sz="1200" i="1" dirty="0">
                <a:latin typeface="Arial"/>
                <a:cs typeface="Arial"/>
              </a:rPr>
              <a:t> Homepage </a:t>
            </a:r>
            <a:r>
              <a:rPr lang="en-GB" sz="1200" dirty="0">
                <a:latin typeface="Arial"/>
                <a:cs typeface="Arial"/>
              </a:rPr>
              <a:t>Available at: </a:t>
            </a:r>
            <a:r>
              <a:rPr lang="en-GB" sz="1200" dirty="0">
                <a:latin typeface="Arial"/>
                <a:cs typeface="Arial"/>
                <a:hlinkClick r:id="rId9"/>
              </a:rPr>
              <a:t>https://www.hospiceuk.org</a:t>
            </a:r>
            <a:r>
              <a:rPr lang="en-GB" sz="1200" dirty="0">
                <a:latin typeface="Arial"/>
                <a:cs typeface="Arial"/>
              </a:rPr>
              <a:t> (Accessed: 02 March 2023). </a:t>
            </a:r>
          </a:p>
          <a:p>
            <a:endParaRPr lang="en-GB" sz="1200" dirty="0">
              <a:latin typeface="Arial"/>
              <a:cs typeface="Arial"/>
            </a:endParaRPr>
          </a:p>
          <a:p>
            <a:r>
              <a:rPr lang="en-GB" sz="1200" dirty="0">
                <a:latin typeface="Arial"/>
                <a:cs typeface="Arial"/>
              </a:rPr>
              <a:t>Larkin, M. (2009)</a:t>
            </a:r>
            <a:r>
              <a:rPr lang="en-GB" sz="1200" i="1" dirty="0">
                <a:latin typeface="Arial"/>
                <a:cs typeface="Arial"/>
              </a:rPr>
              <a:t> Vulnerable Groups in Health and Social Care</a:t>
            </a:r>
            <a:r>
              <a:rPr lang="en-GB" sz="1200" dirty="0">
                <a:latin typeface="Arial"/>
                <a:cs typeface="Arial"/>
              </a:rPr>
              <a:t>. London: Sage Publications Ltd. </a:t>
            </a:r>
          </a:p>
          <a:p>
            <a:endParaRPr lang="en-GB" sz="1200" dirty="0">
              <a:latin typeface="Arial"/>
              <a:cs typeface="Arial"/>
            </a:endParaRPr>
          </a:p>
          <a:p>
            <a:r>
              <a:rPr lang="en-GB" sz="1200" dirty="0">
                <a:latin typeface="Arial"/>
                <a:cs typeface="Arial"/>
              </a:rPr>
              <a:t>Mauk, K. (2010) Gerontological Nursing:</a:t>
            </a:r>
            <a:r>
              <a:rPr lang="en-GB" sz="1200" i="1" dirty="0">
                <a:latin typeface="Arial"/>
                <a:cs typeface="Arial"/>
              </a:rPr>
              <a:t> Competencies for Care 2</a:t>
            </a:r>
            <a:r>
              <a:rPr lang="en-GB" sz="1200" i="1" baseline="30000" dirty="0">
                <a:latin typeface="Arial"/>
                <a:cs typeface="Arial"/>
              </a:rPr>
              <a:t>nd</a:t>
            </a:r>
            <a:r>
              <a:rPr lang="en-GB" sz="1200" i="1" dirty="0">
                <a:latin typeface="Arial"/>
                <a:cs typeface="Arial"/>
              </a:rPr>
              <a:t> edn.</a:t>
            </a:r>
            <a:r>
              <a:rPr lang="en-GB" sz="1200" dirty="0">
                <a:latin typeface="Arial"/>
                <a:cs typeface="Arial"/>
              </a:rPr>
              <a:t> London: Jones and Bartlett Publishers International. </a:t>
            </a:r>
          </a:p>
          <a:p>
            <a:endParaRPr lang="en-GB" sz="1200" dirty="0">
              <a:latin typeface="Arial"/>
              <a:cs typeface="Arial"/>
            </a:endParaRPr>
          </a:p>
          <a:p>
            <a:r>
              <a:rPr lang="en-GB" sz="1200" dirty="0">
                <a:latin typeface="Arial"/>
                <a:cs typeface="Arial"/>
              </a:rPr>
              <a:t>Mind.org, (2023)</a:t>
            </a:r>
            <a:r>
              <a:rPr lang="en-GB" sz="1200" i="1" dirty="0">
                <a:latin typeface="Arial"/>
                <a:cs typeface="Arial"/>
              </a:rPr>
              <a:t> Human Rights Act 1998 </a:t>
            </a:r>
            <a:r>
              <a:rPr lang="en-GB" sz="1200" dirty="0">
                <a:latin typeface="Arial"/>
                <a:cs typeface="Arial"/>
              </a:rPr>
              <a:t>Available at: </a:t>
            </a:r>
            <a:r>
              <a:rPr lang="en-GB" sz="1200" dirty="0">
                <a:latin typeface="Arial"/>
                <a:cs typeface="Arial"/>
                <a:hlinkClick r:id="rId10"/>
              </a:rPr>
              <a:t>https://www.mind.org/information-support/legal-rights/human-rights-act-1998/about-the-human-rights-act/</a:t>
            </a:r>
            <a:r>
              <a:rPr lang="en-GB" sz="1200" dirty="0">
                <a:latin typeface="Arial"/>
                <a:cs typeface="Arial"/>
              </a:rPr>
              <a:t> (Accessed: 01 March 2023). </a:t>
            </a:r>
          </a:p>
          <a:p>
            <a:endParaRPr lang="en-GB" sz="1200" dirty="0">
              <a:latin typeface="Arial"/>
              <a:cs typeface="Arial"/>
            </a:endParaRPr>
          </a:p>
          <a:p>
            <a:r>
              <a:rPr lang="en-GB" sz="1200" dirty="0">
                <a:latin typeface="Arial"/>
                <a:cs typeface="Arial"/>
              </a:rPr>
              <a:t>Moody, H.R. (2006) Aging: Concepts and controversies. London: Sage Publications. </a:t>
            </a:r>
          </a:p>
          <a:p>
            <a:endParaRPr lang="en-GB" sz="1200" dirty="0">
              <a:latin typeface="Arial"/>
              <a:cs typeface="Arial"/>
            </a:endParaRPr>
          </a:p>
          <a:p>
            <a:endParaRPr lang="en-GB" sz="1200" dirty="0">
              <a:latin typeface="Arial"/>
              <a:cs typeface="Arial"/>
            </a:endParaRPr>
          </a:p>
        </p:txBody>
      </p:sp>
    </p:spTree>
    <p:extLst>
      <p:ext uri="{BB962C8B-B14F-4D97-AF65-F5344CB8AC3E}">
        <p14:creationId xmlns:p14="http://schemas.microsoft.com/office/powerpoint/2010/main" val="393249960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2E2CCE-13B5-D7C3-3C7F-EAE1A238210B}"/>
              </a:ext>
            </a:extLst>
          </p:cNvPr>
          <p:cNvSpPr>
            <a:spLocks noGrp="1"/>
          </p:cNvSpPr>
          <p:nvPr>
            <p:ph type="title"/>
          </p:nvPr>
        </p:nvSpPr>
        <p:spPr>
          <a:xfrm>
            <a:off x="2660160" y="108639"/>
            <a:ext cx="8911687" cy="1280890"/>
          </a:xfrm>
        </p:spPr>
        <p:txBody>
          <a:bodyPr/>
          <a:lstStyle/>
          <a:p>
            <a:r>
              <a:rPr lang="en-GB" b="1" dirty="0"/>
              <a:t>References</a:t>
            </a:r>
            <a:endParaRPr lang="en-GB" dirty="0"/>
          </a:p>
        </p:txBody>
      </p:sp>
      <p:sp>
        <p:nvSpPr>
          <p:cNvPr id="3" name="Content Placeholder 2">
            <a:extLst>
              <a:ext uri="{FF2B5EF4-FFF2-40B4-BE49-F238E27FC236}">
                <a16:creationId xmlns:a16="http://schemas.microsoft.com/office/drawing/2014/main" id="{AECACB88-88A3-BD3C-7523-564BB74158A1}"/>
              </a:ext>
            </a:extLst>
          </p:cNvPr>
          <p:cNvSpPr>
            <a:spLocks noGrp="1"/>
          </p:cNvSpPr>
          <p:nvPr>
            <p:ph idx="1"/>
          </p:nvPr>
        </p:nvSpPr>
        <p:spPr>
          <a:xfrm>
            <a:off x="2589212" y="735035"/>
            <a:ext cx="8915400" cy="6118565"/>
          </a:xfrm>
        </p:spPr>
        <p:txBody>
          <a:bodyPr vert="horz" lIns="91440" tIns="45720" rIns="91440" bIns="45720" rtlCol="0" anchor="t">
            <a:normAutofit lnSpcReduction="10000"/>
          </a:bodyPr>
          <a:lstStyle/>
          <a:p>
            <a:pPr marL="0" indent="0">
              <a:spcBef>
                <a:spcPts val="0"/>
              </a:spcBef>
              <a:buNone/>
            </a:pPr>
            <a:r>
              <a:rPr lang="en-GB" sz="1200" dirty="0">
                <a:latin typeface="Arial"/>
                <a:ea typeface="+mn-lt"/>
                <a:cs typeface="Arial"/>
              </a:rPr>
              <a:t>NHS, (2022a)</a:t>
            </a:r>
            <a:r>
              <a:rPr lang="en-GB" sz="1200" i="1" dirty="0">
                <a:latin typeface="Arial"/>
                <a:ea typeface="+mn-lt"/>
                <a:cs typeface="Arial"/>
              </a:rPr>
              <a:t> Care Homes</a:t>
            </a:r>
            <a:r>
              <a:rPr lang="en-GB" sz="1200" dirty="0">
                <a:latin typeface="Arial"/>
                <a:ea typeface="+mn-lt"/>
                <a:cs typeface="Arial"/>
              </a:rPr>
              <a:t> Available at: </a:t>
            </a:r>
            <a:r>
              <a:rPr lang="en-GB" sz="1200" dirty="0">
                <a:latin typeface="Arial"/>
                <a:ea typeface="+mn-lt"/>
                <a:cs typeface="Arial"/>
                <a:hlinkClick r:id="rId2"/>
              </a:rPr>
              <a:t>https://www.nhs.co.uk/conditions/social-care-and-support-guide/care-services-equipment-and-care-homes/care-homes/</a:t>
            </a:r>
            <a:r>
              <a:rPr lang="en-GB" sz="1200" dirty="0">
                <a:latin typeface="Arial"/>
                <a:ea typeface="+mn-lt"/>
                <a:cs typeface="Arial"/>
              </a:rPr>
              <a:t> (Accessed: 01 March 2023). </a:t>
            </a:r>
            <a:endParaRPr lang="en-US" sz="1200">
              <a:latin typeface="Arial"/>
              <a:ea typeface="+mn-lt"/>
              <a:cs typeface="+mn-lt"/>
            </a:endParaRPr>
          </a:p>
          <a:p>
            <a:pPr marL="0" indent="0">
              <a:spcBef>
                <a:spcPts val="0"/>
              </a:spcBef>
              <a:buNone/>
            </a:pPr>
            <a:endParaRPr lang="en-GB" sz="1200" dirty="0">
              <a:latin typeface="Arial"/>
              <a:ea typeface="+mn-lt"/>
              <a:cs typeface="Arial"/>
            </a:endParaRPr>
          </a:p>
          <a:p>
            <a:pPr marL="0" indent="0">
              <a:spcBef>
                <a:spcPts val="0"/>
              </a:spcBef>
              <a:buNone/>
            </a:pPr>
            <a:r>
              <a:rPr lang="en-GB" sz="1200" dirty="0">
                <a:latin typeface="Arial"/>
                <a:ea typeface="+mn-lt"/>
                <a:cs typeface="Arial"/>
              </a:rPr>
              <a:t>NHS, (2020) Euthanasia and assisted suicide Available at: </a:t>
            </a:r>
            <a:r>
              <a:rPr lang="en-GB" sz="1200" dirty="0">
                <a:latin typeface="Arial"/>
                <a:ea typeface="+mn-lt"/>
                <a:cs typeface="Arial"/>
                <a:hlinkClick r:id="rId3"/>
              </a:rPr>
              <a:t>https://www.nhs.uk/conditions/euthanasia-and-assisted-suicide/</a:t>
            </a:r>
            <a:r>
              <a:rPr lang="en-GB" sz="1200" dirty="0">
                <a:latin typeface="Arial"/>
                <a:ea typeface="+mn-lt"/>
                <a:cs typeface="Arial"/>
              </a:rPr>
              <a:t> (Accessed: 01 February 2023). </a:t>
            </a:r>
          </a:p>
          <a:p>
            <a:pPr marL="0" indent="0">
              <a:spcBef>
                <a:spcPts val="0"/>
              </a:spcBef>
              <a:buNone/>
            </a:pPr>
            <a:endParaRPr lang="en-GB" sz="1200" dirty="0">
              <a:latin typeface="Arial"/>
              <a:ea typeface="+mn-lt"/>
              <a:cs typeface="Arial"/>
            </a:endParaRPr>
          </a:p>
          <a:p>
            <a:pPr marL="0" indent="0">
              <a:spcBef>
                <a:spcPts val="0"/>
              </a:spcBef>
              <a:buNone/>
            </a:pPr>
            <a:r>
              <a:rPr lang="en-GB" sz="1200" dirty="0">
                <a:latin typeface="Arial"/>
                <a:ea typeface="+mn-lt"/>
                <a:cs typeface="Arial"/>
              </a:rPr>
              <a:t>NHS, (2022b)</a:t>
            </a:r>
            <a:r>
              <a:rPr lang="en-GB" sz="1200" i="1" dirty="0">
                <a:latin typeface="Arial"/>
                <a:ea typeface="+mn-lt"/>
                <a:cs typeface="Arial"/>
              </a:rPr>
              <a:t> Hospice Care</a:t>
            </a:r>
            <a:r>
              <a:rPr lang="en-GB" sz="1200" dirty="0">
                <a:latin typeface="Arial"/>
                <a:ea typeface="+mn-lt"/>
                <a:cs typeface="Arial"/>
              </a:rPr>
              <a:t> Available at: </a:t>
            </a:r>
            <a:r>
              <a:rPr lang="en-GB" sz="1200" dirty="0">
                <a:latin typeface="Arial"/>
                <a:ea typeface="+mn-lt"/>
                <a:cs typeface="Arial"/>
                <a:hlinkClick r:id="rId4"/>
              </a:rPr>
              <a:t>https://www.nhs.uk/conditions/end-of-life-care/hospice-care/</a:t>
            </a:r>
            <a:r>
              <a:rPr lang="en-GB" sz="1200" dirty="0">
                <a:latin typeface="Arial"/>
                <a:ea typeface="+mn-lt"/>
                <a:cs typeface="Arial"/>
              </a:rPr>
              <a:t> (Accessed: 01 March 2023). </a:t>
            </a:r>
            <a:endParaRPr lang="en-US" sz="1200" dirty="0">
              <a:latin typeface="Arial"/>
              <a:ea typeface="+mn-lt"/>
              <a:cs typeface="+mn-lt"/>
            </a:endParaRPr>
          </a:p>
          <a:p>
            <a:pPr marL="0" indent="0">
              <a:spcBef>
                <a:spcPts val="0"/>
              </a:spcBef>
              <a:buNone/>
            </a:pPr>
            <a:endParaRPr lang="en-GB" sz="1200" dirty="0">
              <a:latin typeface="Arial"/>
              <a:ea typeface="+mn-lt"/>
              <a:cs typeface="+mn-lt"/>
            </a:endParaRPr>
          </a:p>
          <a:p>
            <a:pPr marL="0" indent="0">
              <a:spcBef>
                <a:spcPts val="0"/>
              </a:spcBef>
              <a:buNone/>
            </a:pPr>
            <a:r>
              <a:rPr lang="en-GB" sz="1200" dirty="0">
                <a:latin typeface="Arial"/>
                <a:ea typeface="+mn-lt"/>
                <a:cs typeface="Arial"/>
              </a:rPr>
              <a:t>NHS, (2021)</a:t>
            </a:r>
            <a:r>
              <a:rPr lang="en-GB" sz="1200" i="1" dirty="0">
                <a:latin typeface="Arial"/>
                <a:ea typeface="+mn-lt"/>
                <a:cs typeface="Arial"/>
              </a:rPr>
              <a:t> Introduction to care and support</a:t>
            </a:r>
            <a:r>
              <a:rPr lang="en-GB" sz="1200" dirty="0">
                <a:latin typeface="Arial"/>
                <a:ea typeface="+mn-lt"/>
                <a:cs typeface="Arial"/>
              </a:rPr>
              <a:t> Available at: </a:t>
            </a:r>
            <a:r>
              <a:rPr lang="en-GB" sz="1200" dirty="0">
                <a:latin typeface="Arial"/>
                <a:ea typeface="+mn-lt"/>
                <a:cs typeface="Arial"/>
                <a:hlinkClick r:id="" action="ppaction://noaction"/>
              </a:rPr>
              <a:t>https://www,nhs.uk/conditions/social-care-and-support-guide/introduction-to-care-and-support/</a:t>
            </a:r>
            <a:r>
              <a:rPr lang="en-GB" sz="1200" dirty="0">
                <a:latin typeface="Arial"/>
                <a:ea typeface="+mn-lt"/>
                <a:cs typeface="Arial"/>
              </a:rPr>
              <a:t> (Accessed: 01 March 2023). </a:t>
            </a:r>
            <a:endParaRPr lang="en-GB" sz="1200" dirty="0">
              <a:latin typeface="Arial"/>
              <a:ea typeface="+mn-lt"/>
              <a:cs typeface="+mn-lt"/>
            </a:endParaRPr>
          </a:p>
          <a:p>
            <a:pPr marL="0" indent="0">
              <a:spcBef>
                <a:spcPts val="0"/>
              </a:spcBef>
              <a:buNone/>
            </a:pPr>
            <a:endParaRPr lang="en-GB" sz="1200" dirty="0">
              <a:latin typeface="Arial"/>
              <a:ea typeface="+mn-lt"/>
              <a:cs typeface="Arial"/>
            </a:endParaRPr>
          </a:p>
          <a:p>
            <a:pPr marL="0" indent="0">
              <a:spcBef>
                <a:spcPts val="0"/>
              </a:spcBef>
              <a:buNone/>
            </a:pPr>
            <a:r>
              <a:rPr lang="en-GB" sz="1200" dirty="0">
                <a:latin typeface="Arial"/>
                <a:ea typeface="+mn-lt"/>
                <a:cs typeface="Arial"/>
              </a:rPr>
              <a:t>NHS, (2022c) </a:t>
            </a:r>
            <a:r>
              <a:rPr lang="en-GB" sz="1200" i="1" dirty="0">
                <a:latin typeface="Arial"/>
                <a:ea typeface="+mn-lt"/>
                <a:cs typeface="Arial"/>
              </a:rPr>
              <a:t>What end of life care involves</a:t>
            </a:r>
            <a:r>
              <a:rPr lang="en-GB" sz="1200" dirty="0">
                <a:latin typeface="Arial"/>
                <a:ea typeface="+mn-lt"/>
                <a:cs typeface="Arial"/>
              </a:rPr>
              <a:t> Available at: </a:t>
            </a:r>
            <a:r>
              <a:rPr lang="en-GB" sz="1200" dirty="0">
                <a:latin typeface="Arial"/>
                <a:ea typeface="+mn-lt"/>
                <a:cs typeface="Arial"/>
                <a:hlinkClick r:id="rId5"/>
              </a:rPr>
              <a:t>https://www.nhs.uk/conditions/end-of-life-care/what-it-involves-and-when-it-starts/#:~:text=People%20are%20considered%20to%20be,dementia%20or%20motor%20neurone%20disease</a:t>
            </a:r>
            <a:r>
              <a:rPr lang="en-GB" sz="1200" dirty="0">
                <a:latin typeface="Arial"/>
                <a:ea typeface="+mn-lt"/>
                <a:cs typeface="Arial"/>
              </a:rPr>
              <a:t> (Accessed: 01 February 2023).</a:t>
            </a:r>
            <a:endParaRPr lang="en-US" sz="1200" dirty="0">
              <a:latin typeface="Arial"/>
              <a:ea typeface="+mn-lt"/>
              <a:cs typeface="+mn-lt"/>
            </a:endParaRPr>
          </a:p>
          <a:p>
            <a:pPr marL="0" indent="0">
              <a:spcBef>
                <a:spcPts val="0"/>
              </a:spcBef>
              <a:buNone/>
            </a:pPr>
            <a:endParaRPr lang="en-GB" sz="1200" dirty="0">
              <a:latin typeface="Arial"/>
              <a:ea typeface="+mn-lt"/>
              <a:cs typeface="+mn-lt"/>
            </a:endParaRPr>
          </a:p>
          <a:p>
            <a:pPr marL="0" indent="0">
              <a:spcBef>
                <a:spcPts val="0"/>
              </a:spcBef>
              <a:buNone/>
            </a:pPr>
            <a:r>
              <a:rPr lang="en-GB" sz="1200" dirty="0">
                <a:latin typeface="Arial"/>
                <a:ea typeface="+mn-lt"/>
                <a:cs typeface="Arial"/>
              </a:rPr>
              <a:t>NICE, (2023) </a:t>
            </a:r>
            <a:r>
              <a:rPr lang="en-GB" sz="1200" i="1" dirty="0">
                <a:latin typeface="Arial"/>
                <a:ea typeface="+mn-lt"/>
                <a:cs typeface="Arial"/>
              </a:rPr>
              <a:t>Impact end of life care for adults</a:t>
            </a:r>
            <a:r>
              <a:rPr lang="en-GB" sz="1200" dirty="0">
                <a:latin typeface="Arial"/>
                <a:ea typeface="+mn-lt"/>
                <a:cs typeface="Arial"/>
              </a:rPr>
              <a:t> Available at: </a:t>
            </a:r>
            <a:r>
              <a:rPr lang="en-GB" sz="1200" dirty="0">
                <a:latin typeface="Arial"/>
                <a:ea typeface="+mn-lt"/>
                <a:cs typeface="Arial"/>
                <a:hlinkClick r:id="rId6"/>
              </a:rPr>
              <a:t>https://www.nice.org.uk/about/what-we-do/into-practice/measuring-the-use-of-nice-guidance/impact-of-our-guidance/nice-impact-end-of-life-care-for-adults</a:t>
            </a:r>
            <a:r>
              <a:rPr lang="en-GB" sz="1200" dirty="0">
                <a:latin typeface="Arial"/>
                <a:ea typeface="+mn-lt"/>
                <a:cs typeface="Arial"/>
              </a:rPr>
              <a:t> (Accessed: 28 February 2023). </a:t>
            </a:r>
            <a:endParaRPr lang="en-US" sz="1200" dirty="0">
              <a:latin typeface="Arial"/>
              <a:ea typeface="+mn-lt"/>
              <a:cs typeface="+mn-lt"/>
            </a:endParaRPr>
          </a:p>
          <a:p>
            <a:pPr marL="0" indent="0">
              <a:spcBef>
                <a:spcPts val="0"/>
              </a:spcBef>
              <a:buNone/>
            </a:pPr>
            <a:endParaRPr lang="en-GB" sz="1200" dirty="0">
              <a:latin typeface="Arial"/>
              <a:ea typeface="+mn-lt"/>
              <a:cs typeface="Arial"/>
            </a:endParaRPr>
          </a:p>
          <a:p>
            <a:pPr marL="0" indent="0">
              <a:spcBef>
                <a:spcPts val="0"/>
              </a:spcBef>
              <a:buNone/>
            </a:pPr>
            <a:r>
              <a:rPr lang="en-GB" sz="1200" dirty="0">
                <a:latin typeface="Arial"/>
                <a:ea typeface="+mn-lt"/>
                <a:cs typeface="Arial"/>
              </a:rPr>
              <a:t>People First, (2022) </a:t>
            </a:r>
            <a:r>
              <a:rPr lang="en-GB" sz="1200" i="1" dirty="0">
                <a:latin typeface="Arial"/>
                <a:ea typeface="+mn-lt"/>
                <a:cs typeface="Arial"/>
              </a:rPr>
              <a:t>The Care Act – an overview</a:t>
            </a:r>
            <a:r>
              <a:rPr lang="en-GB" sz="1200" dirty="0">
                <a:latin typeface="Arial"/>
                <a:ea typeface="+mn-lt"/>
                <a:cs typeface="Arial"/>
              </a:rPr>
              <a:t> Available at: </a:t>
            </a:r>
            <a:r>
              <a:rPr lang="en-GB" sz="1200" dirty="0">
                <a:latin typeface="Arial"/>
                <a:ea typeface="+mn-lt"/>
                <a:cs typeface="Arial"/>
                <a:hlinkClick r:id="rId7"/>
              </a:rPr>
              <a:t>https://www.peoplefirstinfo.org.uk/money-and-legal/care-act-2014/the-care-act-an-overview.aspx</a:t>
            </a:r>
            <a:r>
              <a:rPr lang="en-GB" sz="1200" dirty="0">
                <a:latin typeface="Arial"/>
                <a:ea typeface="+mn-lt"/>
                <a:cs typeface="Arial"/>
              </a:rPr>
              <a:t> (Accessed: 01 March 2023). </a:t>
            </a:r>
          </a:p>
          <a:p>
            <a:pPr marL="0" indent="0">
              <a:spcBef>
                <a:spcPts val="0"/>
              </a:spcBef>
              <a:buNone/>
            </a:pPr>
            <a:endParaRPr lang="en-GB" sz="1200" dirty="0">
              <a:latin typeface="Arial"/>
              <a:ea typeface="+mn-lt"/>
              <a:cs typeface="Arial"/>
            </a:endParaRPr>
          </a:p>
          <a:p>
            <a:pPr marL="0" indent="0">
              <a:spcBef>
                <a:spcPts val="0"/>
              </a:spcBef>
              <a:buNone/>
            </a:pPr>
            <a:r>
              <a:rPr lang="en-GB" sz="1200" i="1" dirty="0">
                <a:latin typeface="Arial"/>
                <a:ea typeface="+mn-lt"/>
                <a:cs typeface="Arial"/>
              </a:rPr>
              <a:t>The Care Act 2014, c.23.</a:t>
            </a:r>
            <a:r>
              <a:rPr lang="en-GB" sz="1200" dirty="0">
                <a:latin typeface="Arial"/>
                <a:ea typeface="+mn-lt"/>
                <a:cs typeface="Arial"/>
              </a:rPr>
              <a:t> Available at: </a:t>
            </a:r>
            <a:r>
              <a:rPr lang="en-GB" sz="1200" dirty="0">
                <a:latin typeface="Arial"/>
                <a:ea typeface="+mn-lt"/>
                <a:cs typeface="Arial"/>
                <a:hlinkClick r:id="rId8"/>
              </a:rPr>
              <a:t>https://www.legislation.gov.uk/ukpga/2014/23/contents/enacted</a:t>
            </a:r>
            <a:r>
              <a:rPr lang="en-GB" sz="1200" dirty="0">
                <a:latin typeface="Arial"/>
                <a:ea typeface="+mn-lt"/>
                <a:cs typeface="Arial"/>
              </a:rPr>
              <a:t>  (Accessed: 27 February 2023). </a:t>
            </a:r>
            <a:endParaRPr lang="en-US" sz="1200" dirty="0">
              <a:latin typeface="Arial"/>
              <a:ea typeface="+mn-lt"/>
              <a:cs typeface="+mn-lt"/>
            </a:endParaRPr>
          </a:p>
          <a:p>
            <a:pPr marL="0" indent="0">
              <a:spcBef>
                <a:spcPts val="0"/>
              </a:spcBef>
              <a:buNone/>
            </a:pPr>
            <a:endParaRPr lang="en-GB" sz="1200" dirty="0">
              <a:latin typeface="Arial"/>
              <a:ea typeface="+mn-lt"/>
              <a:cs typeface="+mn-lt"/>
            </a:endParaRPr>
          </a:p>
          <a:p>
            <a:pPr marL="0" indent="0">
              <a:spcBef>
                <a:spcPts val="0"/>
              </a:spcBef>
              <a:buNone/>
            </a:pPr>
            <a:r>
              <a:rPr lang="en-GB" sz="1200" i="1" dirty="0">
                <a:latin typeface="Arial"/>
                <a:ea typeface="+mn-lt"/>
                <a:cs typeface="Arial"/>
              </a:rPr>
              <a:t>The Equality Act 2010, c.15. </a:t>
            </a:r>
            <a:r>
              <a:rPr lang="en-GB" sz="1200" dirty="0">
                <a:latin typeface="Arial"/>
                <a:ea typeface="+mn-lt"/>
                <a:cs typeface="Arial"/>
              </a:rPr>
              <a:t>Available at: </a:t>
            </a:r>
            <a:r>
              <a:rPr lang="en-GB" sz="1200" dirty="0">
                <a:latin typeface="Arial"/>
                <a:ea typeface="+mn-lt"/>
                <a:cs typeface="Arial"/>
                <a:hlinkClick r:id="rId9"/>
              </a:rPr>
              <a:t>https://www.legislation.gov.uk/ukpga/2010/15/contents</a:t>
            </a:r>
            <a:r>
              <a:rPr lang="en-GB" sz="1200" dirty="0">
                <a:latin typeface="Arial"/>
                <a:ea typeface="+mn-lt"/>
                <a:cs typeface="Arial"/>
              </a:rPr>
              <a:t> (Accessed: 27 February 2023). </a:t>
            </a:r>
            <a:endParaRPr lang="en-US" sz="1200" dirty="0">
              <a:latin typeface="Arial"/>
              <a:ea typeface="+mn-lt"/>
              <a:cs typeface="+mn-lt"/>
            </a:endParaRPr>
          </a:p>
          <a:p>
            <a:pPr marL="0" indent="0">
              <a:spcBef>
                <a:spcPts val="0"/>
              </a:spcBef>
              <a:buNone/>
            </a:pPr>
            <a:endParaRPr lang="en-GB" sz="1200" dirty="0">
              <a:latin typeface="Arial"/>
              <a:ea typeface="+mn-lt"/>
              <a:cs typeface="+mn-lt"/>
            </a:endParaRPr>
          </a:p>
          <a:p>
            <a:pPr marL="0" indent="0">
              <a:spcBef>
                <a:spcPts val="0"/>
              </a:spcBef>
              <a:buNone/>
            </a:pPr>
            <a:r>
              <a:rPr lang="en-GB" sz="1200" i="1" dirty="0">
                <a:latin typeface="Arial"/>
                <a:ea typeface="+mn-lt"/>
                <a:cs typeface="Arial"/>
              </a:rPr>
              <a:t>The Human Rights Act 1998. c.42. </a:t>
            </a:r>
            <a:r>
              <a:rPr lang="en-GB" sz="1200" dirty="0">
                <a:latin typeface="Arial"/>
                <a:ea typeface="+mn-lt"/>
                <a:cs typeface="Arial"/>
              </a:rPr>
              <a:t>Available at: </a:t>
            </a:r>
            <a:r>
              <a:rPr lang="en-GB" sz="1200" dirty="0">
                <a:latin typeface="Arial"/>
                <a:ea typeface="+mn-lt"/>
                <a:cs typeface="Arial"/>
                <a:hlinkClick r:id="rId10"/>
              </a:rPr>
              <a:t>https://www.legislation.gov.uk/ukpga1998/42/contents</a:t>
            </a:r>
            <a:r>
              <a:rPr lang="en-GB" sz="1200" dirty="0">
                <a:latin typeface="Arial"/>
                <a:ea typeface="+mn-lt"/>
                <a:cs typeface="Arial"/>
              </a:rPr>
              <a:t> (Accessed: 27 Februa</a:t>
            </a:r>
            <a:endParaRPr lang="en-US" sz="1200" dirty="0">
              <a:latin typeface="Arial"/>
              <a:cs typeface="Arial"/>
            </a:endParaRPr>
          </a:p>
          <a:p>
            <a:pPr marL="0" indent="0">
              <a:spcBef>
                <a:spcPts val="0"/>
              </a:spcBef>
              <a:buNone/>
            </a:pPr>
            <a:endParaRPr lang="en-GB" sz="1200" dirty="0">
              <a:latin typeface="Arial"/>
              <a:ea typeface="+mn-lt"/>
              <a:cs typeface="Arial"/>
            </a:endParaRPr>
          </a:p>
          <a:p>
            <a:pPr marL="0" indent="0">
              <a:spcBef>
                <a:spcPts val="0"/>
              </a:spcBef>
              <a:buNone/>
            </a:pPr>
            <a:r>
              <a:rPr lang="en-GB" sz="1200" i="1" dirty="0">
                <a:latin typeface="Arial"/>
                <a:ea typeface="+mn-lt"/>
                <a:cs typeface="Arial"/>
              </a:rPr>
              <a:t>The National Health Service (Revision of NHS Constitutions-Principles) Regulations 2013</a:t>
            </a:r>
            <a:r>
              <a:rPr lang="en-GB" sz="1200" dirty="0">
                <a:latin typeface="Arial"/>
                <a:ea typeface="+mn-lt"/>
                <a:cs typeface="Arial"/>
              </a:rPr>
              <a:t> Available at: </a:t>
            </a:r>
            <a:r>
              <a:rPr lang="en-GB" sz="1200" dirty="0">
                <a:latin typeface="Arial"/>
                <a:ea typeface="+mn-lt"/>
                <a:cs typeface="Arial"/>
                <a:hlinkClick r:id="rId11"/>
              </a:rPr>
              <a:t>https://www.legislation.gov.uk/uksi/2013/317/made</a:t>
            </a:r>
            <a:r>
              <a:rPr lang="en-GB" sz="1200" dirty="0">
                <a:latin typeface="Arial"/>
                <a:ea typeface="+mn-lt"/>
                <a:cs typeface="Arial"/>
              </a:rPr>
              <a:t> (Accessed: 01 March 2023). </a:t>
            </a:r>
          </a:p>
          <a:p>
            <a:pPr marL="0" indent="0">
              <a:buNone/>
            </a:pPr>
            <a:r>
              <a:rPr lang="en-GB" sz="1200" dirty="0">
                <a:latin typeface="Arial"/>
                <a:ea typeface="+mn-lt"/>
                <a:cs typeface="+mn-lt"/>
              </a:rPr>
              <a:t>Youngner, S.J. and Arnold, R.M. (2014) </a:t>
            </a:r>
            <a:r>
              <a:rPr lang="en-GB" sz="1200" i="1" dirty="0">
                <a:latin typeface="Arial"/>
                <a:ea typeface="+mn-lt"/>
                <a:cs typeface="+mn-lt"/>
              </a:rPr>
              <a:t>The Oxford handbook of ethics at the end of life.</a:t>
            </a:r>
            <a:r>
              <a:rPr lang="en-GB" sz="1200" dirty="0">
                <a:latin typeface="Arial"/>
                <a:ea typeface="+mn-lt"/>
                <a:cs typeface="+mn-lt"/>
              </a:rPr>
              <a:t> Edited by S.J. </a:t>
            </a:r>
            <a:r>
              <a:rPr lang="en-GB" sz="1200" dirty="0" err="1">
                <a:latin typeface="Arial"/>
                <a:ea typeface="+mn-lt"/>
                <a:cs typeface="+mn-lt"/>
              </a:rPr>
              <a:t>Youngner</a:t>
            </a:r>
            <a:r>
              <a:rPr lang="en-GB" sz="1200" dirty="0">
                <a:latin typeface="Arial"/>
                <a:ea typeface="+mn-lt"/>
                <a:cs typeface="+mn-lt"/>
              </a:rPr>
              <a:t> and R.M. Arnold. New York, NY: Oxford University Press. </a:t>
            </a:r>
            <a:endParaRPr lang="en-GB" sz="1200" dirty="0">
              <a:latin typeface="Arial"/>
              <a:cs typeface="Arial"/>
            </a:endParaRPr>
          </a:p>
        </p:txBody>
      </p:sp>
    </p:spTree>
    <p:extLst>
      <p:ext uri="{BB962C8B-B14F-4D97-AF65-F5344CB8AC3E}">
        <p14:creationId xmlns:p14="http://schemas.microsoft.com/office/powerpoint/2010/main" val="511333798"/>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44</TotalTime>
  <Words>2733</Words>
  <Application>Microsoft Office PowerPoint</Application>
  <PresentationFormat>Widescreen</PresentationFormat>
  <Paragraphs>189</Paragraphs>
  <Slides>32</Slides>
  <Notes>2</Notes>
  <HiddenSlides>0</HiddenSlides>
  <MMClips>0</MMClips>
  <ScaleCrop>false</ScaleCrop>
  <HeadingPairs>
    <vt:vector size="4" baseType="variant">
      <vt:variant>
        <vt:lpstr>Theme</vt:lpstr>
      </vt:variant>
      <vt:variant>
        <vt:i4>1</vt:i4>
      </vt:variant>
      <vt:variant>
        <vt:lpstr>Slide Titles</vt:lpstr>
      </vt:variant>
      <vt:variant>
        <vt:i4>32</vt:i4>
      </vt:variant>
    </vt:vector>
  </HeadingPairs>
  <TitlesOfParts>
    <vt:vector size="33" baseType="lpstr">
      <vt:lpstr>Wisp</vt:lpstr>
      <vt:lpstr>Living with care: the older person</vt:lpstr>
      <vt:lpstr>Introduction</vt:lpstr>
      <vt:lpstr>Introduction</vt:lpstr>
      <vt:lpstr>What is end of life care</vt:lpstr>
      <vt:lpstr>Support and care available</vt:lpstr>
      <vt:lpstr>Support and care available</vt:lpstr>
      <vt:lpstr>Care Settings</vt:lpstr>
      <vt:lpstr>Hospice</vt:lpstr>
      <vt:lpstr>Care Homes</vt:lpstr>
      <vt:lpstr>End of life care</vt:lpstr>
      <vt:lpstr>     Need and availability of end-of-life care           </vt:lpstr>
      <vt:lpstr>      Euthanasia / assisted suicide</vt:lpstr>
      <vt:lpstr>Arguments For Assisted Suicide &amp; Euthanasia</vt:lpstr>
      <vt:lpstr>Arguments Against Assisted Suicide and Euthanasia</vt:lpstr>
      <vt:lpstr>Arguments For Assisted Suicide &amp; Euthanasia</vt:lpstr>
      <vt:lpstr>Euthanasia Laws</vt:lpstr>
      <vt:lpstr>Social  theories of ageing</vt:lpstr>
      <vt:lpstr>Disengagement Theory</vt:lpstr>
      <vt:lpstr>Disengagement Theory</vt:lpstr>
      <vt:lpstr>Activity Theory</vt:lpstr>
      <vt:lpstr>Activity Theory</vt:lpstr>
      <vt:lpstr>Policies and Legislation </vt:lpstr>
      <vt:lpstr>The Care Act (2014)</vt:lpstr>
      <vt:lpstr>The Care Act (2014)</vt:lpstr>
      <vt:lpstr>The equality Act (2010)</vt:lpstr>
      <vt:lpstr>Human Rights Act (1998)</vt:lpstr>
      <vt:lpstr>     Planning for end-of-life</vt:lpstr>
      <vt:lpstr>Planning for end-of-life</vt:lpstr>
      <vt:lpstr>Conclusion</vt:lpstr>
      <vt:lpstr>Recommendations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Joanne Davies (Yr Athrofa)</cp:lastModifiedBy>
  <cp:revision>2212</cp:revision>
  <dcterms:created xsi:type="dcterms:W3CDTF">2023-02-01T18:52:34Z</dcterms:created>
  <dcterms:modified xsi:type="dcterms:W3CDTF">2023-03-03T12:48:12Z</dcterms:modified>
</cp:coreProperties>
</file>