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AC1FB5-8137-5F4B-5D90-A569FEFE7E2C}" v="325" dt="2023-08-04T12:58:35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ableStyles" Target="tableStyles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heme" Target="theme/theme1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0" /><Relationship Type="http://schemas.openxmlformats.org/officeDocument/2006/relationships/slide" Target="slides/slide3.xml" Id="rId4" /><Relationship Type="http://schemas.openxmlformats.org/officeDocument/2006/relationships/presProps" Target="presProps.xml" Id="rId9" /><Relationship Type="http://schemas.microsoft.com/office/2015/10/relationships/revisionInfo" Target="revisionInfo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42E45A-19D4-4C22-A2C9-23649E3495BF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31C0EA-FD22-4394-B88F-1375F334054E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Political </a:t>
          </a:r>
        </a:p>
      </dgm:t>
    </dgm:pt>
    <dgm:pt modelId="{AC996D08-C03F-4E24-8527-7F1ED882E6D1}" type="parTrans" cxnId="{FB481B90-7904-4826-B781-3BD69BF02289}">
      <dgm:prSet/>
      <dgm:spPr/>
      <dgm:t>
        <a:bodyPr/>
        <a:lstStyle/>
        <a:p>
          <a:endParaRPr lang="en-US"/>
        </a:p>
      </dgm:t>
    </dgm:pt>
    <dgm:pt modelId="{780C438D-02AA-4E40-A4DE-4E18EB2F03FF}" type="sibTrans" cxnId="{FB481B90-7904-4826-B781-3BD69BF02289}">
      <dgm:prSet/>
      <dgm:spPr/>
      <dgm:t>
        <a:bodyPr/>
        <a:lstStyle/>
        <a:p>
          <a:endParaRPr lang="en-US"/>
        </a:p>
      </dgm:t>
    </dgm:pt>
    <dgm:pt modelId="{DB304734-4AE8-4E2D-A987-4D68683DC5EC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Economic</a:t>
          </a:r>
        </a:p>
      </dgm:t>
    </dgm:pt>
    <dgm:pt modelId="{95E6A01B-B9F3-4369-BDA3-D22DEA3C8A76}" type="parTrans" cxnId="{07F0A870-B6D5-44FF-BEE7-D37D0E34F8B0}">
      <dgm:prSet/>
      <dgm:spPr/>
      <dgm:t>
        <a:bodyPr/>
        <a:lstStyle/>
        <a:p>
          <a:endParaRPr lang="en-US"/>
        </a:p>
      </dgm:t>
    </dgm:pt>
    <dgm:pt modelId="{267959EE-9E64-47CC-883A-EA51A02B1D12}" type="sibTrans" cxnId="{07F0A870-B6D5-44FF-BEE7-D37D0E34F8B0}">
      <dgm:prSet/>
      <dgm:spPr/>
      <dgm:t>
        <a:bodyPr/>
        <a:lstStyle/>
        <a:p>
          <a:endParaRPr lang="en-US"/>
        </a:p>
      </dgm:t>
    </dgm:pt>
    <dgm:pt modelId="{80866233-0D17-4509-ADA5-FC9D2DD44363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Social</a:t>
          </a:r>
        </a:p>
      </dgm:t>
    </dgm:pt>
    <dgm:pt modelId="{C2442138-ADCB-451F-82C7-F98163BE09CC}" type="parTrans" cxnId="{8A1E152B-279A-4C66-B009-229E5D2CE18E}">
      <dgm:prSet/>
      <dgm:spPr/>
      <dgm:t>
        <a:bodyPr/>
        <a:lstStyle/>
        <a:p>
          <a:endParaRPr lang="en-US"/>
        </a:p>
      </dgm:t>
    </dgm:pt>
    <dgm:pt modelId="{AC778F68-304F-4F43-9CBD-4E618AF75182}" type="sibTrans" cxnId="{8A1E152B-279A-4C66-B009-229E5D2CE18E}">
      <dgm:prSet/>
      <dgm:spPr/>
      <dgm:t>
        <a:bodyPr/>
        <a:lstStyle/>
        <a:p>
          <a:endParaRPr lang="en-US"/>
        </a:p>
      </dgm:t>
    </dgm:pt>
    <dgm:pt modelId="{8C79683C-77BA-4017-B5F2-010555EC6158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Technological</a:t>
          </a:r>
        </a:p>
      </dgm:t>
    </dgm:pt>
    <dgm:pt modelId="{2B9271BA-6A68-4468-B4C6-A724FB540D7C}" type="parTrans" cxnId="{D6ED02F7-15B7-4CE7-AF46-E1F9D63E4739}">
      <dgm:prSet/>
      <dgm:spPr/>
      <dgm:t>
        <a:bodyPr/>
        <a:lstStyle/>
        <a:p>
          <a:endParaRPr lang="en-US"/>
        </a:p>
      </dgm:t>
    </dgm:pt>
    <dgm:pt modelId="{1B562B98-DBD5-46BB-A3BC-5F9F5A721C2C}" type="sibTrans" cxnId="{D6ED02F7-15B7-4CE7-AF46-E1F9D63E4739}">
      <dgm:prSet/>
      <dgm:spPr/>
      <dgm:t>
        <a:bodyPr/>
        <a:lstStyle/>
        <a:p>
          <a:endParaRPr lang="en-US"/>
        </a:p>
      </dgm:t>
    </dgm:pt>
    <dgm:pt modelId="{A69FBB9F-8804-4223-AC02-E4FFE7757D38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Social</a:t>
          </a:r>
        </a:p>
      </dgm:t>
    </dgm:pt>
    <dgm:pt modelId="{28E5C7F5-7889-4C6B-838A-99751F41F26B}" type="parTrans" cxnId="{47F6064E-441C-4B47-945F-3E02D18DB8B1}">
      <dgm:prSet/>
      <dgm:spPr/>
      <dgm:t>
        <a:bodyPr/>
        <a:lstStyle/>
        <a:p>
          <a:endParaRPr lang="en-US"/>
        </a:p>
      </dgm:t>
    </dgm:pt>
    <dgm:pt modelId="{678CD169-D7F3-48B9-8FEF-849F560134B2}" type="sibTrans" cxnId="{47F6064E-441C-4B47-945F-3E02D18DB8B1}">
      <dgm:prSet/>
      <dgm:spPr/>
      <dgm:t>
        <a:bodyPr/>
        <a:lstStyle/>
        <a:p>
          <a:endParaRPr lang="en-US"/>
        </a:p>
      </dgm:t>
    </dgm:pt>
    <dgm:pt modelId="{4EE16722-8436-4554-AA47-8D12579B852A}">
      <dgm:prSet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Environmental </a:t>
          </a:r>
        </a:p>
      </dgm:t>
    </dgm:pt>
    <dgm:pt modelId="{A2536F47-C53F-4FD0-9DB3-B80DAEFB854D}" type="parTrans" cxnId="{332D84ED-D4C9-490A-997F-BA8F21B4CFD7}">
      <dgm:prSet/>
      <dgm:spPr/>
    </dgm:pt>
    <dgm:pt modelId="{9AFE364F-C534-4D22-8F51-93150858B376}" type="sibTrans" cxnId="{332D84ED-D4C9-490A-997F-BA8F21B4CFD7}">
      <dgm:prSet/>
      <dgm:spPr/>
    </dgm:pt>
    <dgm:pt modelId="{11624DAB-EBCD-4B97-9B4F-C86EEC1FC5D9}" type="pres">
      <dgm:prSet presAssocID="{7D42E45A-19D4-4C22-A2C9-23649E3495BF}" presName="cycle" presStyleCnt="0">
        <dgm:presLayoutVars>
          <dgm:dir/>
          <dgm:resizeHandles val="exact"/>
        </dgm:presLayoutVars>
      </dgm:prSet>
      <dgm:spPr/>
    </dgm:pt>
    <dgm:pt modelId="{2FD3C753-EA6B-4636-8EF4-2330013B9008}" type="pres">
      <dgm:prSet presAssocID="{1931C0EA-FD22-4394-B88F-1375F334054E}" presName="node" presStyleLbl="node1" presStyleIdx="0" presStyleCnt="6">
        <dgm:presLayoutVars>
          <dgm:bulletEnabled val="1"/>
        </dgm:presLayoutVars>
      </dgm:prSet>
      <dgm:spPr/>
    </dgm:pt>
    <dgm:pt modelId="{6682A76D-7CF9-4D61-BD17-8CACDF54CB71}" type="pres">
      <dgm:prSet presAssocID="{1931C0EA-FD22-4394-B88F-1375F334054E}" presName="spNode" presStyleCnt="0"/>
      <dgm:spPr/>
    </dgm:pt>
    <dgm:pt modelId="{216AC527-320C-45CB-97FA-EC94E1DEBF19}" type="pres">
      <dgm:prSet presAssocID="{780C438D-02AA-4E40-A4DE-4E18EB2F03FF}" presName="sibTrans" presStyleLbl="sibTrans1D1" presStyleIdx="0" presStyleCnt="6"/>
      <dgm:spPr/>
    </dgm:pt>
    <dgm:pt modelId="{991CCDBC-F673-42B0-955B-8F58B087A368}" type="pres">
      <dgm:prSet presAssocID="{DB304734-4AE8-4E2D-A987-4D68683DC5EC}" presName="node" presStyleLbl="node1" presStyleIdx="1" presStyleCnt="6">
        <dgm:presLayoutVars>
          <dgm:bulletEnabled val="1"/>
        </dgm:presLayoutVars>
      </dgm:prSet>
      <dgm:spPr/>
    </dgm:pt>
    <dgm:pt modelId="{DFFBA773-C148-4038-8F76-2AD1DD1C1BEB}" type="pres">
      <dgm:prSet presAssocID="{DB304734-4AE8-4E2D-A987-4D68683DC5EC}" presName="spNode" presStyleCnt="0"/>
      <dgm:spPr/>
    </dgm:pt>
    <dgm:pt modelId="{CCFEA488-13CA-4A2C-9FC2-EFE9EE8194BE}" type="pres">
      <dgm:prSet presAssocID="{267959EE-9E64-47CC-883A-EA51A02B1D12}" presName="sibTrans" presStyleLbl="sibTrans1D1" presStyleIdx="1" presStyleCnt="6"/>
      <dgm:spPr/>
    </dgm:pt>
    <dgm:pt modelId="{1D6901AD-797A-4335-9D03-44C5B2D47A50}" type="pres">
      <dgm:prSet presAssocID="{80866233-0D17-4509-ADA5-FC9D2DD44363}" presName="node" presStyleLbl="node1" presStyleIdx="2" presStyleCnt="6">
        <dgm:presLayoutVars>
          <dgm:bulletEnabled val="1"/>
        </dgm:presLayoutVars>
      </dgm:prSet>
      <dgm:spPr/>
    </dgm:pt>
    <dgm:pt modelId="{B3BFF0DB-2491-434C-AE23-32A2F060E63F}" type="pres">
      <dgm:prSet presAssocID="{80866233-0D17-4509-ADA5-FC9D2DD44363}" presName="spNode" presStyleCnt="0"/>
      <dgm:spPr/>
    </dgm:pt>
    <dgm:pt modelId="{39523BAD-52BC-4D59-B9BC-1FB37E4ADEA0}" type="pres">
      <dgm:prSet presAssocID="{AC778F68-304F-4F43-9CBD-4E618AF75182}" presName="sibTrans" presStyleLbl="sibTrans1D1" presStyleIdx="2" presStyleCnt="6"/>
      <dgm:spPr/>
    </dgm:pt>
    <dgm:pt modelId="{1BC47047-1B75-41E5-8288-1469860E5280}" type="pres">
      <dgm:prSet presAssocID="{8C79683C-77BA-4017-B5F2-010555EC6158}" presName="node" presStyleLbl="node1" presStyleIdx="3" presStyleCnt="6">
        <dgm:presLayoutVars>
          <dgm:bulletEnabled val="1"/>
        </dgm:presLayoutVars>
      </dgm:prSet>
      <dgm:spPr/>
    </dgm:pt>
    <dgm:pt modelId="{FFD54E56-CD9E-4A8B-AA0D-3762007BCD80}" type="pres">
      <dgm:prSet presAssocID="{8C79683C-77BA-4017-B5F2-010555EC6158}" presName="spNode" presStyleCnt="0"/>
      <dgm:spPr/>
    </dgm:pt>
    <dgm:pt modelId="{0DF2929F-8521-4D7F-91B9-0380B2714936}" type="pres">
      <dgm:prSet presAssocID="{1B562B98-DBD5-46BB-A3BC-5F9F5A721C2C}" presName="sibTrans" presStyleLbl="sibTrans1D1" presStyleIdx="3" presStyleCnt="6"/>
      <dgm:spPr/>
    </dgm:pt>
    <dgm:pt modelId="{CACD64F6-8C28-4C1D-A438-03FE2DBC392E}" type="pres">
      <dgm:prSet presAssocID="{A69FBB9F-8804-4223-AC02-E4FFE7757D38}" presName="node" presStyleLbl="node1" presStyleIdx="4" presStyleCnt="6">
        <dgm:presLayoutVars>
          <dgm:bulletEnabled val="1"/>
        </dgm:presLayoutVars>
      </dgm:prSet>
      <dgm:spPr/>
    </dgm:pt>
    <dgm:pt modelId="{C5355F95-4901-42F8-8A38-87E7A64E584A}" type="pres">
      <dgm:prSet presAssocID="{A69FBB9F-8804-4223-AC02-E4FFE7757D38}" presName="spNode" presStyleCnt="0"/>
      <dgm:spPr/>
    </dgm:pt>
    <dgm:pt modelId="{8281517A-A932-4D99-9154-E096DC65C9DE}" type="pres">
      <dgm:prSet presAssocID="{678CD169-D7F3-48B9-8FEF-849F560134B2}" presName="sibTrans" presStyleLbl="sibTrans1D1" presStyleIdx="4" presStyleCnt="6"/>
      <dgm:spPr/>
    </dgm:pt>
    <dgm:pt modelId="{65ED39ED-D357-4F1E-9534-B024E103B3C5}" type="pres">
      <dgm:prSet presAssocID="{4EE16722-8436-4554-AA47-8D12579B852A}" presName="node" presStyleLbl="node1" presStyleIdx="5" presStyleCnt="6">
        <dgm:presLayoutVars>
          <dgm:bulletEnabled val="1"/>
        </dgm:presLayoutVars>
      </dgm:prSet>
      <dgm:spPr/>
    </dgm:pt>
    <dgm:pt modelId="{18CB337F-3ED5-4099-8354-0C4D227647DC}" type="pres">
      <dgm:prSet presAssocID="{4EE16722-8436-4554-AA47-8D12579B852A}" presName="spNode" presStyleCnt="0"/>
      <dgm:spPr/>
    </dgm:pt>
    <dgm:pt modelId="{CF89DEA3-905F-450A-A446-7F333ADE3D66}" type="pres">
      <dgm:prSet presAssocID="{9AFE364F-C534-4D22-8F51-93150858B376}" presName="sibTrans" presStyleLbl="sibTrans1D1" presStyleIdx="5" presStyleCnt="6"/>
      <dgm:spPr/>
    </dgm:pt>
  </dgm:ptLst>
  <dgm:cxnLst>
    <dgm:cxn modelId="{63E9F112-8A2D-49E9-89EE-1E63221AF63C}" type="presOf" srcId="{7D42E45A-19D4-4C22-A2C9-23649E3495BF}" destId="{11624DAB-EBCD-4B97-9B4F-C86EEC1FC5D9}" srcOrd="0" destOrd="0" presId="urn:microsoft.com/office/officeart/2005/8/layout/cycle6"/>
    <dgm:cxn modelId="{2A9C331A-F1D7-4E83-ADD7-F865F49C5B8F}" type="presOf" srcId="{8C79683C-77BA-4017-B5F2-010555EC6158}" destId="{1BC47047-1B75-41E5-8288-1469860E5280}" srcOrd="0" destOrd="0" presId="urn:microsoft.com/office/officeart/2005/8/layout/cycle6"/>
    <dgm:cxn modelId="{E3134C21-B886-4702-AA12-5D3DE34DB503}" type="presOf" srcId="{1931C0EA-FD22-4394-B88F-1375F334054E}" destId="{2FD3C753-EA6B-4636-8EF4-2330013B9008}" srcOrd="0" destOrd="0" presId="urn:microsoft.com/office/officeart/2005/8/layout/cycle6"/>
    <dgm:cxn modelId="{8A1E152B-279A-4C66-B009-229E5D2CE18E}" srcId="{7D42E45A-19D4-4C22-A2C9-23649E3495BF}" destId="{80866233-0D17-4509-ADA5-FC9D2DD44363}" srcOrd="2" destOrd="0" parTransId="{C2442138-ADCB-451F-82C7-F98163BE09CC}" sibTransId="{AC778F68-304F-4F43-9CBD-4E618AF75182}"/>
    <dgm:cxn modelId="{5AA8113B-A3C7-4103-A52F-3E809A6700F9}" type="presOf" srcId="{4EE16722-8436-4554-AA47-8D12579B852A}" destId="{65ED39ED-D357-4F1E-9534-B024E103B3C5}" srcOrd="0" destOrd="0" presId="urn:microsoft.com/office/officeart/2005/8/layout/cycle6"/>
    <dgm:cxn modelId="{D74F6461-699C-458E-827E-5A54E2FD455A}" type="presOf" srcId="{678CD169-D7F3-48B9-8FEF-849F560134B2}" destId="{8281517A-A932-4D99-9154-E096DC65C9DE}" srcOrd="0" destOrd="0" presId="urn:microsoft.com/office/officeart/2005/8/layout/cycle6"/>
    <dgm:cxn modelId="{69E33B63-0649-47C3-81D7-67E7CFFB4099}" type="presOf" srcId="{267959EE-9E64-47CC-883A-EA51A02B1D12}" destId="{CCFEA488-13CA-4A2C-9FC2-EFE9EE8194BE}" srcOrd="0" destOrd="0" presId="urn:microsoft.com/office/officeart/2005/8/layout/cycle6"/>
    <dgm:cxn modelId="{BF5E8C47-B2CB-4993-B298-6DD713DA3D62}" type="presOf" srcId="{A69FBB9F-8804-4223-AC02-E4FFE7757D38}" destId="{CACD64F6-8C28-4C1D-A438-03FE2DBC392E}" srcOrd="0" destOrd="0" presId="urn:microsoft.com/office/officeart/2005/8/layout/cycle6"/>
    <dgm:cxn modelId="{94D0094D-5844-4678-B0FB-7A96FFED29A4}" type="presOf" srcId="{9AFE364F-C534-4D22-8F51-93150858B376}" destId="{CF89DEA3-905F-450A-A446-7F333ADE3D66}" srcOrd="0" destOrd="0" presId="urn:microsoft.com/office/officeart/2005/8/layout/cycle6"/>
    <dgm:cxn modelId="{47F6064E-441C-4B47-945F-3E02D18DB8B1}" srcId="{7D42E45A-19D4-4C22-A2C9-23649E3495BF}" destId="{A69FBB9F-8804-4223-AC02-E4FFE7757D38}" srcOrd="4" destOrd="0" parTransId="{28E5C7F5-7889-4C6B-838A-99751F41F26B}" sibTransId="{678CD169-D7F3-48B9-8FEF-849F560134B2}"/>
    <dgm:cxn modelId="{07F0A870-B6D5-44FF-BEE7-D37D0E34F8B0}" srcId="{7D42E45A-19D4-4C22-A2C9-23649E3495BF}" destId="{DB304734-4AE8-4E2D-A987-4D68683DC5EC}" srcOrd="1" destOrd="0" parTransId="{95E6A01B-B9F3-4369-BDA3-D22DEA3C8A76}" sibTransId="{267959EE-9E64-47CC-883A-EA51A02B1D12}"/>
    <dgm:cxn modelId="{D0965581-03ED-4207-8121-772BAE120E81}" type="presOf" srcId="{780C438D-02AA-4E40-A4DE-4E18EB2F03FF}" destId="{216AC527-320C-45CB-97FA-EC94E1DEBF19}" srcOrd="0" destOrd="0" presId="urn:microsoft.com/office/officeart/2005/8/layout/cycle6"/>
    <dgm:cxn modelId="{6205768B-E95B-4AD1-8855-FCE05DFC9E6C}" type="presOf" srcId="{80866233-0D17-4509-ADA5-FC9D2DD44363}" destId="{1D6901AD-797A-4335-9D03-44C5B2D47A50}" srcOrd="0" destOrd="0" presId="urn:microsoft.com/office/officeart/2005/8/layout/cycle6"/>
    <dgm:cxn modelId="{FB481B90-7904-4826-B781-3BD69BF02289}" srcId="{7D42E45A-19D4-4C22-A2C9-23649E3495BF}" destId="{1931C0EA-FD22-4394-B88F-1375F334054E}" srcOrd="0" destOrd="0" parTransId="{AC996D08-C03F-4E24-8527-7F1ED882E6D1}" sibTransId="{780C438D-02AA-4E40-A4DE-4E18EB2F03FF}"/>
    <dgm:cxn modelId="{C8F44E9E-9C6B-47CC-A743-F2A4DF6DD66C}" type="presOf" srcId="{1B562B98-DBD5-46BB-A3BC-5F9F5A721C2C}" destId="{0DF2929F-8521-4D7F-91B9-0380B2714936}" srcOrd="0" destOrd="0" presId="urn:microsoft.com/office/officeart/2005/8/layout/cycle6"/>
    <dgm:cxn modelId="{FEDBA1A1-FB98-47C0-9AF1-CA9A1DC5A8DA}" type="presOf" srcId="{AC778F68-304F-4F43-9CBD-4E618AF75182}" destId="{39523BAD-52BC-4D59-B9BC-1FB37E4ADEA0}" srcOrd="0" destOrd="0" presId="urn:microsoft.com/office/officeart/2005/8/layout/cycle6"/>
    <dgm:cxn modelId="{24A077C1-8939-4B4D-B4C0-12AE8B227EC7}" type="presOf" srcId="{DB304734-4AE8-4E2D-A987-4D68683DC5EC}" destId="{991CCDBC-F673-42B0-955B-8F58B087A368}" srcOrd="0" destOrd="0" presId="urn:microsoft.com/office/officeart/2005/8/layout/cycle6"/>
    <dgm:cxn modelId="{332D84ED-D4C9-490A-997F-BA8F21B4CFD7}" srcId="{7D42E45A-19D4-4C22-A2C9-23649E3495BF}" destId="{4EE16722-8436-4554-AA47-8D12579B852A}" srcOrd="5" destOrd="0" parTransId="{A2536F47-C53F-4FD0-9DB3-B80DAEFB854D}" sibTransId="{9AFE364F-C534-4D22-8F51-93150858B376}"/>
    <dgm:cxn modelId="{D6ED02F7-15B7-4CE7-AF46-E1F9D63E4739}" srcId="{7D42E45A-19D4-4C22-A2C9-23649E3495BF}" destId="{8C79683C-77BA-4017-B5F2-010555EC6158}" srcOrd="3" destOrd="0" parTransId="{2B9271BA-6A68-4468-B4C6-A724FB540D7C}" sibTransId="{1B562B98-DBD5-46BB-A3BC-5F9F5A721C2C}"/>
    <dgm:cxn modelId="{75CE1534-9E6F-48E4-BB68-364E329A2009}" type="presParOf" srcId="{11624DAB-EBCD-4B97-9B4F-C86EEC1FC5D9}" destId="{2FD3C753-EA6B-4636-8EF4-2330013B9008}" srcOrd="0" destOrd="0" presId="urn:microsoft.com/office/officeart/2005/8/layout/cycle6"/>
    <dgm:cxn modelId="{789CDF5E-27F5-4E23-8A41-828165D7A85B}" type="presParOf" srcId="{11624DAB-EBCD-4B97-9B4F-C86EEC1FC5D9}" destId="{6682A76D-7CF9-4D61-BD17-8CACDF54CB71}" srcOrd="1" destOrd="0" presId="urn:microsoft.com/office/officeart/2005/8/layout/cycle6"/>
    <dgm:cxn modelId="{273742D4-853C-4C19-9343-CE23E6D60FDA}" type="presParOf" srcId="{11624DAB-EBCD-4B97-9B4F-C86EEC1FC5D9}" destId="{216AC527-320C-45CB-97FA-EC94E1DEBF19}" srcOrd="2" destOrd="0" presId="urn:microsoft.com/office/officeart/2005/8/layout/cycle6"/>
    <dgm:cxn modelId="{8B6AF43A-78A3-48E6-9117-2D139733056B}" type="presParOf" srcId="{11624DAB-EBCD-4B97-9B4F-C86EEC1FC5D9}" destId="{991CCDBC-F673-42B0-955B-8F58B087A368}" srcOrd="3" destOrd="0" presId="urn:microsoft.com/office/officeart/2005/8/layout/cycle6"/>
    <dgm:cxn modelId="{8E2B6B13-ED4F-4200-9E3D-FACF9D96D249}" type="presParOf" srcId="{11624DAB-EBCD-4B97-9B4F-C86EEC1FC5D9}" destId="{DFFBA773-C148-4038-8F76-2AD1DD1C1BEB}" srcOrd="4" destOrd="0" presId="urn:microsoft.com/office/officeart/2005/8/layout/cycle6"/>
    <dgm:cxn modelId="{06B9F8F2-761C-4F5E-B25F-2CF4BCF226DE}" type="presParOf" srcId="{11624DAB-EBCD-4B97-9B4F-C86EEC1FC5D9}" destId="{CCFEA488-13CA-4A2C-9FC2-EFE9EE8194BE}" srcOrd="5" destOrd="0" presId="urn:microsoft.com/office/officeart/2005/8/layout/cycle6"/>
    <dgm:cxn modelId="{21E3D65C-7427-4A0D-9EC6-A745BABD73A3}" type="presParOf" srcId="{11624DAB-EBCD-4B97-9B4F-C86EEC1FC5D9}" destId="{1D6901AD-797A-4335-9D03-44C5B2D47A50}" srcOrd="6" destOrd="0" presId="urn:microsoft.com/office/officeart/2005/8/layout/cycle6"/>
    <dgm:cxn modelId="{376F7869-B9E2-4435-BC62-215490EB715A}" type="presParOf" srcId="{11624DAB-EBCD-4B97-9B4F-C86EEC1FC5D9}" destId="{B3BFF0DB-2491-434C-AE23-32A2F060E63F}" srcOrd="7" destOrd="0" presId="urn:microsoft.com/office/officeart/2005/8/layout/cycle6"/>
    <dgm:cxn modelId="{CF69A519-5E84-4A58-978E-FDB3E46BBA78}" type="presParOf" srcId="{11624DAB-EBCD-4B97-9B4F-C86EEC1FC5D9}" destId="{39523BAD-52BC-4D59-B9BC-1FB37E4ADEA0}" srcOrd="8" destOrd="0" presId="urn:microsoft.com/office/officeart/2005/8/layout/cycle6"/>
    <dgm:cxn modelId="{2F89BBB9-21EC-45DB-81E8-AEEFA9C0F7CB}" type="presParOf" srcId="{11624DAB-EBCD-4B97-9B4F-C86EEC1FC5D9}" destId="{1BC47047-1B75-41E5-8288-1469860E5280}" srcOrd="9" destOrd="0" presId="urn:microsoft.com/office/officeart/2005/8/layout/cycle6"/>
    <dgm:cxn modelId="{0091F8A5-01AC-4AB5-9DFF-06C9CDBDC93A}" type="presParOf" srcId="{11624DAB-EBCD-4B97-9B4F-C86EEC1FC5D9}" destId="{FFD54E56-CD9E-4A8B-AA0D-3762007BCD80}" srcOrd="10" destOrd="0" presId="urn:microsoft.com/office/officeart/2005/8/layout/cycle6"/>
    <dgm:cxn modelId="{10EA3FFC-519D-41FC-803F-9869D8D26EF0}" type="presParOf" srcId="{11624DAB-EBCD-4B97-9B4F-C86EEC1FC5D9}" destId="{0DF2929F-8521-4D7F-91B9-0380B2714936}" srcOrd="11" destOrd="0" presId="urn:microsoft.com/office/officeart/2005/8/layout/cycle6"/>
    <dgm:cxn modelId="{778D8568-A442-4E2A-9540-106C30964CAD}" type="presParOf" srcId="{11624DAB-EBCD-4B97-9B4F-C86EEC1FC5D9}" destId="{CACD64F6-8C28-4C1D-A438-03FE2DBC392E}" srcOrd="12" destOrd="0" presId="urn:microsoft.com/office/officeart/2005/8/layout/cycle6"/>
    <dgm:cxn modelId="{8A0AF1BA-D659-4317-8D29-F363DFD8FB7B}" type="presParOf" srcId="{11624DAB-EBCD-4B97-9B4F-C86EEC1FC5D9}" destId="{C5355F95-4901-42F8-8A38-87E7A64E584A}" srcOrd="13" destOrd="0" presId="urn:microsoft.com/office/officeart/2005/8/layout/cycle6"/>
    <dgm:cxn modelId="{9C8E035C-B46B-42D0-B838-BD6D7BD96FC8}" type="presParOf" srcId="{11624DAB-EBCD-4B97-9B4F-C86EEC1FC5D9}" destId="{8281517A-A932-4D99-9154-E096DC65C9DE}" srcOrd="14" destOrd="0" presId="urn:microsoft.com/office/officeart/2005/8/layout/cycle6"/>
    <dgm:cxn modelId="{B0B53399-F45C-4A68-8AB9-8421771AB9F2}" type="presParOf" srcId="{11624DAB-EBCD-4B97-9B4F-C86EEC1FC5D9}" destId="{65ED39ED-D357-4F1E-9534-B024E103B3C5}" srcOrd="15" destOrd="0" presId="urn:microsoft.com/office/officeart/2005/8/layout/cycle6"/>
    <dgm:cxn modelId="{13A9F859-DAF9-44AE-B7CE-4CE8006082E6}" type="presParOf" srcId="{11624DAB-EBCD-4B97-9B4F-C86EEC1FC5D9}" destId="{18CB337F-3ED5-4099-8354-0C4D227647DC}" srcOrd="16" destOrd="0" presId="urn:microsoft.com/office/officeart/2005/8/layout/cycle6"/>
    <dgm:cxn modelId="{8BC50DC6-A1AE-4A50-8F08-A69D5A251451}" type="presParOf" srcId="{11624DAB-EBCD-4B97-9B4F-C86EEC1FC5D9}" destId="{CF89DEA3-905F-450A-A446-7F333ADE3D66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3E257B-1C06-4C3C-B963-4CE9EBD09DB8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6531C0-533B-416B-AA44-8634226697FA}">
      <dgm:prSet phldrT="[Text]"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 </a:t>
          </a:r>
          <a:r>
            <a:rPr lang="en-US" dirty="0">
              <a:latin typeface="Arial"/>
              <a:cs typeface="Arial"/>
            </a:rPr>
            <a:t>Artifacts and creation</a:t>
          </a:r>
        </a:p>
      </dgm:t>
    </dgm:pt>
    <dgm:pt modelId="{A1EAE37B-ACC0-4826-8DB3-3B029DBA1C1E}" type="parTrans" cxnId="{58997EAC-C09F-45AB-A1B2-FBE404C2490B}">
      <dgm:prSet/>
      <dgm:spPr/>
      <dgm:t>
        <a:bodyPr/>
        <a:lstStyle/>
        <a:p>
          <a:endParaRPr lang="en-US"/>
        </a:p>
      </dgm:t>
    </dgm:pt>
    <dgm:pt modelId="{318BF5A5-67BA-4712-B092-8E8E84285F80}" type="sibTrans" cxnId="{58997EAC-C09F-45AB-A1B2-FBE404C2490B}">
      <dgm:prSet/>
      <dgm:spPr/>
      <dgm:t>
        <a:bodyPr/>
        <a:lstStyle/>
        <a:p>
          <a:endParaRPr lang="en-US"/>
        </a:p>
      </dgm:t>
    </dgm:pt>
    <dgm:pt modelId="{E61F835B-0D9D-4196-9F15-B0F784CE8A30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Values </a:t>
          </a:r>
        </a:p>
      </dgm:t>
    </dgm:pt>
    <dgm:pt modelId="{6F498435-29CF-435B-9016-C256EEFCCED1}" type="parTrans" cxnId="{A00CFB5A-1385-46D0-B1E1-F128E558D0C6}">
      <dgm:prSet/>
      <dgm:spPr/>
      <dgm:t>
        <a:bodyPr/>
        <a:lstStyle/>
        <a:p>
          <a:endParaRPr lang="en-US"/>
        </a:p>
      </dgm:t>
    </dgm:pt>
    <dgm:pt modelId="{81661FFB-E1C9-4360-BA3B-95A108267A7F}" type="sibTrans" cxnId="{A00CFB5A-1385-46D0-B1E1-F128E558D0C6}">
      <dgm:prSet/>
      <dgm:spPr/>
      <dgm:t>
        <a:bodyPr/>
        <a:lstStyle/>
        <a:p>
          <a:endParaRPr lang="en-US"/>
        </a:p>
      </dgm:t>
    </dgm:pt>
    <dgm:pt modelId="{ACB7B416-3894-4F4D-B8BE-B65C481BF112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 Basic Assumptions</a:t>
          </a:r>
        </a:p>
      </dgm:t>
    </dgm:pt>
    <dgm:pt modelId="{DCCBA437-0034-402C-8482-BF70C968EB3B}" type="parTrans" cxnId="{AA21197B-DCE5-4726-ACC2-E608329F5DA6}">
      <dgm:prSet/>
      <dgm:spPr/>
      <dgm:t>
        <a:bodyPr/>
        <a:lstStyle/>
        <a:p>
          <a:endParaRPr lang="en-US"/>
        </a:p>
      </dgm:t>
    </dgm:pt>
    <dgm:pt modelId="{B632C307-8CE5-4780-9DE7-74AAC6424B24}" type="sibTrans" cxnId="{AA21197B-DCE5-4726-ACC2-E608329F5DA6}">
      <dgm:prSet/>
      <dgm:spPr/>
      <dgm:t>
        <a:bodyPr/>
        <a:lstStyle/>
        <a:p>
          <a:endParaRPr lang="en-US"/>
        </a:p>
      </dgm:t>
    </dgm:pt>
    <dgm:pt modelId="{94FD2285-0678-4AEE-801E-76D590BA0235}" type="pres">
      <dgm:prSet presAssocID="{F63E257B-1C06-4C3C-B963-4CE9EBD09DB8}" presName="Name0" presStyleCnt="0">
        <dgm:presLayoutVars>
          <dgm:dir/>
          <dgm:resizeHandles val="exact"/>
        </dgm:presLayoutVars>
      </dgm:prSet>
      <dgm:spPr/>
    </dgm:pt>
    <dgm:pt modelId="{4F4F21EC-40A6-4E9C-8767-769B2AA0161E}" type="pres">
      <dgm:prSet presAssocID="{9B6531C0-533B-416B-AA44-8634226697FA}" presName="node" presStyleLbl="node1" presStyleIdx="0" presStyleCnt="3">
        <dgm:presLayoutVars>
          <dgm:bulletEnabled val="1"/>
        </dgm:presLayoutVars>
      </dgm:prSet>
      <dgm:spPr/>
    </dgm:pt>
    <dgm:pt modelId="{790B66FB-B703-44FF-8013-789B2448A4BB}" type="pres">
      <dgm:prSet presAssocID="{318BF5A5-67BA-4712-B092-8E8E84285F80}" presName="sibTrans" presStyleLbl="sibTrans2D1" presStyleIdx="0" presStyleCnt="3"/>
      <dgm:spPr/>
    </dgm:pt>
    <dgm:pt modelId="{2F829D05-1F93-465A-AA82-57746D7F1087}" type="pres">
      <dgm:prSet presAssocID="{318BF5A5-67BA-4712-B092-8E8E84285F80}" presName="connectorText" presStyleLbl="sibTrans2D1" presStyleIdx="0" presStyleCnt="3"/>
      <dgm:spPr/>
    </dgm:pt>
    <dgm:pt modelId="{8CB9E9A4-6AC7-4C92-B6C6-CA348A135DDA}" type="pres">
      <dgm:prSet presAssocID="{E61F835B-0D9D-4196-9F15-B0F784CE8A30}" presName="node" presStyleLbl="node1" presStyleIdx="1" presStyleCnt="3">
        <dgm:presLayoutVars>
          <dgm:bulletEnabled val="1"/>
        </dgm:presLayoutVars>
      </dgm:prSet>
      <dgm:spPr/>
    </dgm:pt>
    <dgm:pt modelId="{CA022E9A-FBFD-4208-9FB7-D8F85BC91BF9}" type="pres">
      <dgm:prSet presAssocID="{81661FFB-E1C9-4360-BA3B-95A108267A7F}" presName="sibTrans" presStyleLbl="sibTrans2D1" presStyleIdx="1" presStyleCnt="3"/>
      <dgm:spPr/>
    </dgm:pt>
    <dgm:pt modelId="{2797017F-95E6-4461-A66D-7E10806C10B9}" type="pres">
      <dgm:prSet presAssocID="{81661FFB-E1C9-4360-BA3B-95A108267A7F}" presName="connectorText" presStyleLbl="sibTrans2D1" presStyleIdx="1" presStyleCnt="3"/>
      <dgm:spPr/>
    </dgm:pt>
    <dgm:pt modelId="{676749BD-14C2-4C40-8CF7-BA5356DBAEE2}" type="pres">
      <dgm:prSet presAssocID="{ACB7B416-3894-4F4D-B8BE-B65C481BF112}" presName="node" presStyleLbl="node1" presStyleIdx="2" presStyleCnt="3">
        <dgm:presLayoutVars>
          <dgm:bulletEnabled val="1"/>
        </dgm:presLayoutVars>
      </dgm:prSet>
      <dgm:spPr/>
    </dgm:pt>
    <dgm:pt modelId="{D26B3B6E-0076-4E9A-BA6D-D3B9D8C9F7F7}" type="pres">
      <dgm:prSet presAssocID="{B632C307-8CE5-4780-9DE7-74AAC6424B24}" presName="sibTrans" presStyleLbl="sibTrans2D1" presStyleIdx="2" presStyleCnt="3"/>
      <dgm:spPr/>
    </dgm:pt>
    <dgm:pt modelId="{FB1D8E72-7254-4C39-9CDA-BAAC8E1757C2}" type="pres">
      <dgm:prSet presAssocID="{B632C307-8CE5-4780-9DE7-74AAC6424B24}" presName="connectorText" presStyleLbl="sibTrans2D1" presStyleIdx="2" presStyleCnt="3"/>
      <dgm:spPr/>
    </dgm:pt>
  </dgm:ptLst>
  <dgm:cxnLst>
    <dgm:cxn modelId="{5AFC8B0A-68B5-4D55-8A1E-B6958F150FDF}" type="presOf" srcId="{318BF5A5-67BA-4712-B092-8E8E84285F80}" destId="{2F829D05-1F93-465A-AA82-57746D7F1087}" srcOrd="1" destOrd="0" presId="urn:microsoft.com/office/officeart/2005/8/layout/cycle7"/>
    <dgm:cxn modelId="{282BDD10-5F0C-47C0-83A1-1F1B6242FE9B}" type="presOf" srcId="{F63E257B-1C06-4C3C-B963-4CE9EBD09DB8}" destId="{94FD2285-0678-4AEE-801E-76D590BA0235}" srcOrd="0" destOrd="0" presId="urn:microsoft.com/office/officeart/2005/8/layout/cycle7"/>
    <dgm:cxn modelId="{98FB3E2A-404D-4FAE-BACE-C2480035802D}" type="presOf" srcId="{B632C307-8CE5-4780-9DE7-74AAC6424B24}" destId="{D26B3B6E-0076-4E9A-BA6D-D3B9D8C9F7F7}" srcOrd="0" destOrd="0" presId="urn:microsoft.com/office/officeart/2005/8/layout/cycle7"/>
    <dgm:cxn modelId="{4C627130-F326-4B91-A350-8A4A150BDD54}" type="presOf" srcId="{E61F835B-0D9D-4196-9F15-B0F784CE8A30}" destId="{8CB9E9A4-6AC7-4C92-B6C6-CA348A135DDA}" srcOrd="0" destOrd="0" presId="urn:microsoft.com/office/officeart/2005/8/layout/cycle7"/>
    <dgm:cxn modelId="{771F0949-27E4-4B59-A079-334B59FF77A9}" type="presOf" srcId="{9B6531C0-533B-416B-AA44-8634226697FA}" destId="{4F4F21EC-40A6-4E9C-8767-769B2AA0161E}" srcOrd="0" destOrd="0" presId="urn:microsoft.com/office/officeart/2005/8/layout/cycle7"/>
    <dgm:cxn modelId="{887B416D-9C21-4FBF-BAA2-582F6CA45649}" type="presOf" srcId="{ACB7B416-3894-4F4D-B8BE-B65C481BF112}" destId="{676749BD-14C2-4C40-8CF7-BA5356DBAEE2}" srcOrd="0" destOrd="0" presId="urn:microsoft.com/office/officeart/2005/8/layout/cycle7"/>
    <dgm:cxn modelId="{A00CFB5A-1385-46D0-B1E1-F128E558D0C6}" srcId="{F63E257B-1C06-4C3C-B963-4CE9EBD09DB8}" destId="{E61F835B-0D9D-4196-9F15-B0F784CE8A30}" srcOrd="1" destOrd="0" parTransId="{6F498435-29CF-435B-9016-C256EEFCCED1}" sibTransId="{81661FFB-E1C9-4360-BA3B-95A108267A7F}"/>
    <dgm:cxn modelId="{AA21197B-DCE5-4726-ACC2-E608329F5DA6}" srcId="{F63E257B-1C06-4C3C-B963-4CE9EBD09DB8}" destId="{ACB7B416-3894-4F4D-B8BE-B65C481BF112}" srcOrd="2" destOrd="0" parTransId="{DCCBA437-0034-402C-8482-BF70C968EB3B}" sibTransId="{B632C307-8CE5-4780-9DE7-74AAC6424B24}"/>
    <dgm:cxn modelId="{58997EAC-C09F-45AB-A1B2-FBE404C2490B}" srcId="{F63E257B-1C06-4C3C-B963-4CE9EBD09DB8}" destId="{9B6531C0-533B-416B-AA44-8634226697FA}" srcOrd="0" destOrd="0" parTransId="{A1EAE37B-ACC0-4826-8DB3-3B029DBA1C1E}" sibTransId="{318BF5A5-67BA-4712-B092-8E8E84285F80}"/>
    <dgm:cxn modelId="{9526D0BE-89FC-4FA7-A1DA-EBF9DBF32230}" type="presOf" srcId="{81661FFB-E1C9-4360-BA3B-95A108267A7F}" destId="{2797017F-95E6-4461-A66D-7E10806C10B9}" srcOrd="1" destOrd="0" presId="urn:microsoft.com/office/officeart/2005/8/layout/cycle7"/>
    <dgm:cxn modelId="{462764CE-F0EC-4F47-968D-F28C2A2C4D38}" type="presOf" srcId="{318BF5A5-67BA-4712-B092-8E8E84285F80}" destId="{790B66FB-B703-44FF-8013-789B2448A4BB}" srcOrd="0" destOrd="0" presId="urn:microsoft.com/office/officeart/2005/8/layout/cycle7"/>
    <dgm:cxn modelId="{2CB6B7E2-D476-400A-A11E-1881BA90E90B}" type="presOf" srcId="{B632C307-8CE5-4780-9DE7-74AAC6424B24}" destId="{FB1D8E72-7254-4C39-9CDA-BAAC8E1757C2}" srcOrd="1" destOrd="0" presId="urn:microsoft.com/office/officeart/2005/8/layout/cycle7"/>
    <dgm:cxn modelId="{4D613DF9-E16A-46FF-93BA-BD9AD9A0DEB5}" type="presOf" srcId="{81661FFB-E1C9-4360-BA3B-95A108267A7F}" destId="{CA022E9A-FBFD-4208-9FB7-D8F85BC91BF9}" srcOrd="0" destOrd="0" presId="urn:microsoft.com/office/officeart/2005/8/layout/cycle7"/>
    <dgm:cxn modelId="{42D18CD2-7385-4246-9B75-DBA170B0C16D}" type="presParOf" srcId="{94FD2285-0678-4AEE-801E-76D590BA0235}" destId="{4F4F21EC-40A6-4E9C-8767-769B2AA0161E}" srcOrd="0" destOrd="0" presId="urn:microsoft.com/office/officeart/2005/8/layout/cycle7"/>
    <dgm:cxn modelId="{BB78D046-DD2F-4B07-967B-EAECD04407B6}" type="presParOf" srcId="{94FD2285-0678-4AEE-801E-76D590BA0235}" destId="{790B66FB-B703-44FF-8013-789B2448A4BB}" srcOrd="1" destOrd="0" presId="urn:microsoft.com/office/officeart/2005/8/layout/cycle7"/>
    <dgm:cxn modelId="{4BC5FCA1-08DF-4FDB-AF31-35611C66DE4A}" type="presParOf" srcId="{790B66FB-B703-44FF-8013-789B2448A4BB}" destId="{2F829D05-1F93-465A-AA82-57746D7F1087}" srcOrd="0" destOrd="0" presId="urn:microsoft.com/office/officeart/2005/8/layout/cycle7"/>
    <dgm:cxn modelId="{07BEFC79-94CC-4855-A1DC-560977431A43}" type="presParOf" srcId="{94FD2285-0678-4AEE-801E-76D590BA0235}" destId="{8CB9E9A4-6AC7-4C92-B6C6-CA348A135DDA}" srcOrd="2" destOrd="0" presId="urn:microsoft.com/office/officeart/2005/8/layout/cycle7"/>
    <dgm:cxn modelId="{51E41F1D-BC63-4BCC-B520-B1D6DE1B8919}" type="presParOf" srcId="{94FD2285-0678-4AEE-801E-76D590BA0235}" destId="{CA022E9A-FBFD-4208-9FB7-D8F85BC91BF9}" srcOrd="3" destOrd="0" presId="urn:microsoft.com/office/officeart/2005/8/layout/cycle7"/>
    <dgm:cxn modelId="{AEBB2D33-614D-4445-928C-3B9DE373421B}" type="presParOf" srcId="{CA022E9A-FBFD-4208-9FB7-D8F85BC91BF9}" destId="{2797017F-95E6-4461-A66D-7E10806C10B9}" srcOrd="0" destOrd="0" presId="urn:microsoft.com/office/officeart/2005/8/layout/cycle7"/>
    <dgm:cxn modelId="{D941400D-B3A6-4EAE-9366-EA11C90C9EFA}" type="presParOf" srcId="{94FD2285-0678-4AEE-801E-76D590BA0235}" destId="{676749BD-14C2-4C40-8CF7-BA5356DBAEE2}" srcOrd="4" destOrd="0" presId="urn:microsoft.com/office/officeart/2005/8/layout/cycle7"/>
    <dgm:cxn modelId="{F637739D-A858-48AE-944A-E9A1E1A68674}" type="presParOf" srcId="{94FD2285-0678-4AEE-801E-76D590BA0235}" destId="{D26B3B6E-0076-4E9A-BA6D-D3B9D8C9F7F7}" srcOrd="5" destOrd="0" presId="urn:microsoft.com/office/officeart/2005/8/layout/cycle7"/>
    <dgm:cxn modelId="{CC24313C-AAA2-4F92-B7C0-5CF9E08A8324}" type="presParOf" srcId="{D26B3B6E-0076-4E9A-BA6D-D3B9D8C9F7F7}" destId="{FB1D8E72-7254-4C39-9CDA-BAAC8E1757C2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C0268D-31A6-451E-AC4D-7F3A5764CB12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1B6D7F-281D-43F6-A3D7-9C3BFBC995B5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Positive Impact </a:t>
          </a:r>
        </a:p>
      </dgm:t>
    </dgm:pt>
    <dgm:pt modelId="{57A99E52-E4FD-4925-A593-A0D282A6C963}" type="parTrans" cxnId="{2327D599-93C8-4C29-AEAF-D94475ADA338}">
      <dgm:prSet/>
      <dgm:spPr/>
      <dgm:t>
        <a:bodyPr/>
        <a:lstStyle/>
        <a:p>
          <a:endParaRPr lang="en-US"/>
        </a:p>
      </dgm:t>
    </dgm:pt>
    <dgm:pt modelId="{E42DCF8D-A035-496C-8696-73A47C0212DC}" type="sibTrans" cxnId="{2327D599-93C8-4C29-AEAF-D94475ADA338}">
      <dgm:prSet/>
      <dgm:spPr/>
      <dgm:t>
        <a:bodyPr/>
        <a:lstStyle/>
        <a:p>
          <a:endParaRPr lang="en-US"/>
        </a:p>
      </dgm:t>
    </dgm:pt>
    <dgm:pt modelId="{A9E2ECCF-AE2C-448E-8AFD-DAEF9757B176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Negative Impact</a:t>
          </a:r>
        </a:p>
      </dgm:t>
    </dgm:pt>
    <dgm:pt modelId="{911FDA18-54CA-4A22-ADDE-289F5A812413}" type="parTrans" cxnId="{B9C69168-5CC8-4683-9729-08B3D432CF80}">
      <dgm:prSet/>
      <dgm:spPr/>
      <dgm:t>
        <a:bodyPr/>
        <a:lstStyle/>
        <a:p>
          <a:endParaRPr lang="en-US"/>
        </a:p>
      </dgm:t>
    </dgm:pt>
    <dgm:pt modelId="{7B3F3E13-C1AA-4FBB-9405-0A014DB40BA8}" type="sibTrans" cxnId="{B9C69168-5CC8-4683-9729-08B3D432CF80}">
      <dgm:prSet/>
      <dgm:spPr/>
      <dgm:t>
        <a:bodyPr/>
        <a:lstStyle/>
        <a:p>
          <a:endParaRPr lang="en-US"/>
        </a:p>
      </dgm:t>
    </dgm:pt>
    <dgm:pt modelId="{56CD042A-BA7D-409E-A787-428BC63DB040}" type="pres">
      <dgm:prSet presAssocID="{BBC0268D-31A6-451E-AC4D-7F3A5764CB12}" presName="cycle" presStyleCnt="0">
        <dgm:presLayoutVars>
          <dgm:dir/>
          <dgm:resizeHandles val="exact"/>
        </dgm:presLayoutVars>
      </dgm:prSet>
      <dgm:spPr/>
    </dgm:pt>
    <dgm:pt modelId="{ADB24287-2F65-428B-8088-74364FD4AEA7}" type="pres">
      <dgm:prSet presAssocID="{221B6D7F-281D-43F6-A3D7-9C3BFBC995B5}" presName="arrow" presStyleLbl="node1" presStyleIdx="0" presStyleCnt="2">
        <dgm:presLayoutVars>
          <dgm:bulletEnabled val="1"/>
        </dgm:presLayoutVars>
      </dgm:prSet>
      <dgm:spPr/>
    </dgm:pt>
    <dgm:pt modelId="{A18A3CF6-0776-46DE-B8F6-F29BB296B806}" type="pres">
      <dgm:prSet presAssocID="{A9E2ECCF-AE2C-448E-8AFD-DAEF9757B176}" presName="arrow" presStyleLbl="node1" presStyleIdx="1" presStyleCnt="2">
        <dgm:presLayoutVars>
          <dgm:bulletEnabled val="1"/>
        </dgm:presLayoutVars>
      </dgm:prSet>
      <dgm:spPr/>
    </dgm:pt>
  </dgm:ptLst>
  <dgm:cxnLst>
    <dgm:cxn modelId="{B9C69168-5CC8-4683-9729-08B3D432CF80}" srcId="{BBC0268D-31A6-451E-AC4D-7F3A5764CB12}" destId="{A9E2ECCF-AE2C-448E-8AFD-DAEF9757B176}" srcOrd="1" destOrd="0" parTransId="{911FDA18-54CA-4A22-ADDE-289F5A812413}" sibTransId="{7B3F3E13-C1AA-4FBB-9405-0A014DB40BA8}"/>
    <dgm:cxn modelId="{658EED8E-4575-47DF-9335-9F731AEDC061}" type="presOf" srcId="{221B6D7F-281D-43F6-A3D7-9C3BFBC995B5}" destId="{ADB24287-2F65-428B-8088-74364FD4AEA7}" srcOrd="0" destOrd="0" presId="urn:microsoft.com/office/officeart/2005/8/layout/arrow1"/>
    <dgm:cxn modelId="{2327D599-93C8-4C29-AEAF-D94475ADA338}" srcId="{BBC0268D-31A6-451E-AC4D-7F3A5764CB12}" destId="{221B6D7F-281D-43F6-A3D7-9C3BFBC995B5}" srcOrd="0" destOrd="0" parTransId="{57A99E52-E4FD-4925-A593-A0D282A6C963}" sibTransId="{E42DCF8D-A035-496C-8696-73A47C0212DC}"/>
    <dgm:cxn modelId="{D01CC4D3-2E4C-4F03-8CE3-1597C682C9CE}" type="presOf" srcId="{A9E2ECCF-AE2C-448E-8AFD-DAEF9757B176}" destId="{A18A3CF6-0776-46DE-B8F6-F29BB296B806}" srcOrd="0" destOrd="0" presId="urn:microsoft.com/office/officeart/2005/8/layout/arrow1"/>
    <dgm:cxn modelId="{EF19A0E6-4AEF-48FD-8B87-3B84F22C2108}" type="presOf" srcId="{BBC0268D-31A6-451E-AC4D-7F3A5764CB12}" destId="{56CD042A-BA7D-409E-A787-428BC63DB040}" srcOrd="0" destOrd="0" presId="urn:microsoft.com/office/officeart/2005/8/layout/arrow1"/>
    <dgm:cxn modelId="{37CEACEC-02D3-45EF-8D19-122E131D6046}" type="presParOf" srcId="{56CD042A-BA7D-409E-A787-428BC63DB040}" destId="{ADB24287-2F65-428B-8088-74364FD4AEA7}" srcOrd="0" destOrd="0" presId="urn:microsoft.com/office/officeart/2005/8/layout/arrow1"/>
    <dgm:cxn modelId="{F8FE71F3-2833-4B3D-A5C6-3C126AE8845D}" type="presParOf" srcId="{56CD042A-BA7D-409E-A787-428BC63DB040}" destId="{A18A3CF6-0776-46DE-B8F6-F29BB296B806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3C753-EA6B-4636-8EF4-2330013B9008}">
      <dsp:nvSpPr>
        <dsp:cNvPr id="0" name=""/>
        <dsp:cNvSpPr/>
      </dsp:nvSpPr>
      <dsp:spPr>
        <a:xfrm>
          <a:off x="5337661" y="2378"/>
          <a:ext cx="1508049" cy="980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 Political </a:t>
          </a:r>
        </a:p>
      </dsp:txBody>
      <dsp:txXfrm>
        <a:off x="5385512" y="50229"/>
        <a:ext cx="1412347" cy="884530"/>
      </dsp:txXfrm>
    </dsp:sp>
    <dsp:sp modelId="{216AC527-320C-45CB-97FA-EC94E1DEBF19}">
      <dsp:nvSpPr>
        <dsp:cNvPr id="0" name=""/>
        <dsp:cNvSpPr/>
      </dsp:nvSpPr>
      <dsp:spPr>
        <a:xfrm>
          <a:off x="3783098" y="492494"/>
          <a:ext cx="4617176" cy="4617176"/>
        </a:xfrm>
        <a:custGeom>
          <a:avLst/>
          <a:gdLst/>
          <a:ahLst/>
          <a:cxnLst/>
          <a:rect l="0" t="0" r="0" b="0"/>
          <a:pathLst>
            <a:path>
              <a:moveTo>
                <a:pt x="3072242" y="129961"/>
              </a:moveTo>
              <a:arcTo wR="2308588" hR="2308588" stAng="17358997" swAng="150047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1CCDBC-F673-42B0-955B-8F58B087A368}">
      <dsp:nvSpPr>
        <dsp:cNvPr id="0" name=""/>
        <dsp:cNvSpPr/>
      </dsp:nvSpPr>
      <dsp:spPr>
        <a:xfrm>
          <a:off x="7336958" y="1156672"/>
          <a:ext cx="1508049" cy="980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 Economic</a:t>
          </a:r>
        </a:p>
      </dsp:txBody>
      <dsp:txXfrm>
        <a:off x="7384809" y="1204523"/>
        <a:ext cx="1412347" cy="884530"/>
      </dsp:txXfrm>
    </dsp:sp>
    <dsp:sp modelId="{CCFEA488-13CA-4A2C-9FC2-EFE9EE8194BE}">
      <dsp:nvSpPr>
        <dsp:cNvPr id="0" name=""/>
        <dsp:cNvSpPr/>
      </dsp:nvSpPr>
      <dsp:spPr>
        <a:xfrm>
          <a:off x="3783098" y="492494"/>
          <a:ext cx="4617176" cy="4617176"/>
        </a:xfrm>
        <a:custGeom>
          <a:avLst/>
          <a:gdLst/>
          <a:ahLst/>
          <a:cxnLst/>
          <a:rect l="0" t="0" r="0" b="0"/>
          <a:pathLst>
            <a:path>
              <a:moveTo>
                <a:pt x="4523356" y="1657143"/>
              </a:moveTo>
              <a:arcTo wR="2308588" hR="2308588" stAng="20616566" swAng="196686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6901AD-797A-4335-9D03-44C5B2D47A50}">
      <dsp:nvSpPr>
        <dsp:cNvPr id="0" name=""/>
        <dsp:cNvSpPr/>
      </dsp:nvSpPr>
      <dsp:spPr>
        <a:xfrm>
          <a:off x="7336958" y="3465260"/>
          <a:ext cx="1508049" cy="980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 Social</a:t>
          </a:r>
        </a:p>
      </dsp:txBody>
      <dsp:txXfrm>
        <a:off x="7384809" y="3513111"/>
        <a:ext cx="1412347" cy="884530"/>
      </dsp:txXfrm>
    </dsp:sp>
    <dsp:sp modelId="{39523BAD-52BC-4D59-B9BC-1FB37E4ADEA0}">
      <dsp:nvSpPr>
        <dsp:cNvPr id="0" name=""/>
        <dsp:cNvSpPr/>
      </dsp:nvSpPr>
      <dsp:spPr>
        <a:xfrm>
          <a:off x="3783098" y="492494"/>
          <a:ext cx="4617176" cy="4617176"/>
        </a:xfrm>
        <a:custGeom>
          <a:avLst/>
          <a:gdLst/>
          <a:ahLst/>
          <a:cxnLst/>
          <a:rect l="0" t="0" r="0" b="0"/>
          <a:pathLst>
            <a:path>
              <a:moveTo>
                <a:pt x="3921648" y="3960138"/>
              </a:moveTo>
              <a:arcTo wR="2308588" hR="2308588" stAng="2740530" swAng="150047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C47047-1B75-41E5-8288-1469860E5280}">
      <dsp:nvSpPr>
        <dsp:cNvPr id="0" name=""/>
        <dsp:cNvSpPr/>
      </dsp:nvSpPr>
      <dsp:spPr>
        <a:xfrm>
          <a:off x="5337661" y="4619554"/>
          <a:ext cx="1508049" cy="980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 Technological</a:t>
          </a:r>
        </a:p>
      </dsp:txBody>
      <dsp:txXfrm>
        <a:off x="5385512" y="4667405"/>
        <a:ext cx="1412347" cy="884530"/>
      </dsp:txXfrm>
    </dsp:sp>
    <dsp:sp modelId="{0DF2929F-8521-4D7F-91B9-0380B2714936}">
      <dsp:nvSpPr>
        <dsp:cNvPr id="0" name=""/>
        <dsp:cNvSpPr/>
      </dsp:nvSpPr>
      <dsp:spPr>
        <a:xfrm>
          <a:off x="3783098" y="492494"/>
          <a:ext cx="4617176" cy="4617176"/>
        </a:xfrm>
        <a:custGeom>
          <a:avLst/>
          <a:gdLst/>
          <a:ahLst/>
          <a:cxnLst/>
          <a:rect l="0" t="0" r="0" b="0"/>
          <a:pathLst>
            <a:path>
              <a:moveTo>
                <a:pt x="1544934" y="4487214"/>
              </a:moveTo>
              <a:arcTo wR="2308588" hR="2308588" stAng="6558997" swAng="150047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CD64F6-8C28-4C1D-A438-03FE2DBC392E}">
      <dsp:nvSpPr>
        <dsp:cNvPr id="0" name=""/>
        <dsp:cNvSpPr/>
      </dsp:nvSpPr>
      <dsp:spPr>
        <a:xfrm>
          <a:off x="3338365" y="3465260"/>
          <a:ext cx="1508049" cy="980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 Social</a:t>
          </a:r>
        </a:p>
      </dsp:txBody>
      <dsp:txXfrm>
        <a:off x="3386216" y="3513111"/>
        <a:ext cx="1412347" cy="884530"/>
      </dsp:txXfrm>
    </dsp:sp>
    <dsp:sp modelId="{8281517A-A932-4D99-9154-E096DC65C9DE}">
      <dsp:nvSpPr>
        <dsp:cNvPr id="0" name=""/>
        <dsp:cNvSpPr/>
      </dsp:nvSpPr>
      <dsp:spPr>
        <a:xfrm>
          <a:off x="3783098" y="492494"/>
          <a:ext cx="4617176" cy="4617176"/>
        </a:xfrm>
        <a:custGeom>
          <a:avLst/>
          <a:gdLst/>
          <a:ahLst/>
          <a:cxnLst/>
          <a:rect l="0" t="0" r="0" b="0"/>
          <a:pathLst>
            <a:path>
              <a:moveTo>
                <a:pt x="93819" y="2960033"/>
              </a:moveTo>
              <a:arcTo wR="2308588" hR="2308588" stAng="9816566" swAng="196686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ED39ED-D357-4F1E-9534-B024E103B3C5}">
      <dsp:nvSpPr>
        <dsp:cNvPr id="0" name=""/>
        <dsp:cNvSpPr/>
      </dsp:nvSpPr>
      <dsp:spPr>
        <a:xfrm>
          <a:off x="3338365" y="1156672"/>
          <a:ext cx="1508049" cy="9802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 Environmental </a:t>
          </a:r>
        </a:p>
      </dsp:txBody>
      <dsp:txXfrm>
        <a:off x="3386216" y="1204523"/>
        <a:ext cx="1412347" cy="884530"/>
      </dsp:txXfrm>
    </dsp:sp>
    <dsp:sp modelId="{CF89DEA3-905F-450A-A446-7F333ADE3D66}">
      <dsp:nvSpPr>
        <dsp:cNvPr id="0" name=""/>
        <dsp:cNvSpPr/>
      </dsp:nvSpPr>
      <dsp:spPr>
        <a:xfrm>
          <a:off x="3783098" y="492494"/>
          <a:ext cx="4617176" cy="4617176"/>
        </a:xfrm>
        <a:custGeom>
          <a:avLst/>
          <a:gdLst/>
          <a:ahLst/>
          <a:cxnLst/>
          <a:rect l="0" t="0" r="0" b="0"/>
          <a:pathLst>
            <a:path>
              <a:moveTo>
                <a:pt x="695528" y="657038"/>
              </a:moveTo>
              <a:arcTo wR="2308588" hR="2308588" stAng="13540530" swAng="150047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4F21EC-40A6-4E9C-8767-769B2AA0161E}">
      <dsp:nvSpPr>
        <dsp:cNvPr id="0" name=""/>
        <dsp:cNvSpPr/>
      </dsp:nvSpPr>
      <dsp:spPr>
        <a:xfrm>
          <a:off x="3910423" y="1382"/>
          <a:ext cx="2243302" cy="1121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alibri Light" panose="020F0302020204030204"/>
            </a:rPr>
            <a:t> </a:t>
          </a:r>
          <a:r>
            <a:rPr lang="en-US" sz="2700" kern="1200" dirty="0">
              <a:latin typeface="Arial"/>
              <a:cs typeface="Arial"/>
            </a:rPr>
            <a:t>Artifacts and creation</a:t>
          </a:r>
        </a:p>
      </dsp:txBody>
      <dsp:txXfrm>
        <a:off x="3943275" y="34234"/>
        <a:ext cx="2177598" cy="1055947"/>
      </dsp:txXfrm>
    </dsp:sp>
    <dsp:sp modelId="{790B66FB-B703-44FF-8013-789B2448A4BB}">
      <dsp:nvSpPr>
        <dsp:cNvPr id="0" name=""/>
        <dsp:cNvSpPr/>
      </dsp:nvSpPr>
      <dsp:spPr>
        <a:xfrm rot="3600000">
          <a:off x="5373594" y="1970378"/>
          <a:ext cx="1169629" cy="3925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491367" y="2048893"/>
        <a:ext cx="934083" cy="235547"/>
      </dsp:txXfrm>
    </dsp:sp>
    <dsp:sp modelId="{8CB9E9A4-6AC7-4C92-B6C6-CA348A135DDA}">
      <dsp:nvSpPr>
        <dsp:cNvPr id="0" name=""/>
        <dsp:cNvSpPr/>
      </dsp:nvSpPr>
      <dsp:spPr>
        <a:xfrm>
          <a:off x="5763092" y="3210300"/>
          <a:ext cx="2243302" cy="1121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 Values </a:t>
          </a:r>
        </a:p>
      </dsp:txBody>
      <dsp:txXfrm>
        <a:off x="5795944" y="3243152"/>
        <a:ext cx="2177598" cy="1055947"/>
      </dsp:txXfrm>
    </dsp:sp>
    <dsp:sp modelId="{CA022E9A-FBFD-4208-9FB7-D8F85BC91BF9}">
      <dsp:nvSpPr>
        <dsp:cNvPr id="0" name=""/>
        <dsp:cNvSpPr/>
      </dsp:nvSpPr>
      <dsp:spPr>
        <a:xfrm rot="10800000">
          <a:off x="4447259" y="3574837"/>
          <a:ext cx="1169629" cy="3925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4565032" y="3653352"/>
        <a:ext cx="934083" cy="235547"/>
      </dsp:txXfrm>
    </dsp:sp>
    <dsp:sp modelId="{676749BD-14C2-4C40-8CF7-BA5356DBAEE2}">
      <dsp:nvSpPr>
        <dsp:cNvPr id="0" name=""/>
        <dsp:cNvSpPr/>
      </dsp:nvSpPr>
      <dsp:spPr>
        <a:xfrm>
          <a:off x="2057753" y="3210300"/>
          <a:ext cx="2243302" cy="1121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 Basic Assumptions</a:t>
          </a:r>
        </a:p>
      </dsp:txBody>
      <dsp:txXfrm>
        <a:off x="2090605" y="3243152"/>
        <a:ext cx="2177598" cy="1055947"/>
      </dsp:txXfrm>
    </dsp:sp>
    <dsp:sp modelId="{D26B3B6E-0076-4E9A-BA6D-D3B9D8C9F7F7}">
      <dsp:nvSpPr>
        <dsp:cNvPr id="0" name=""/>
        <dsp:cNvSpPr/>
      </dsp:nvSpPr>
      <dsp:spPr>
        <a:xfrm rot="18000000">
          <a:off x="3520925" y="1970378"/>
          <a:ext cx="1169629" cy="3925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638698" y="2048893"/>
        <a:ext cx="934083" cy="2355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24287-2F65-428B-8088-74364FD4AEA7}">
      <dsp:nvSpPr>
        <dsp:cNvPr id="0" name=""/>
        <dsp:cNvSpPr/>
      </dsp:nvSpPr>
      <dsp:spPr>
        <a:xfrm rot="16200000">
          <a:off x="2338" y="1178"/>
          <a:ext cx="4348981" cy="434898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936" tIns="376936" rIns="376936" bIns="376936" numCol="1" spcCol="1270" anchor="ctr" anchorCtr="0">
          <a:noAutofit/>
        </a:bodyPr>
        <a:lstStyle/>
        <a:p>
          <a:pPr marL="0" lvl="0" indent="0" algn="ctr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 dirty="0">
              <a:latin typeface="Arial"/>
              <a:cs typeface="Arial"/>
            </a:rPr>
            <a:t>Positive Impact </a:t>
          </a:r>
        </a:p>
      </dsp:txBody>
      <dsp:txXfrm rot="5400000">
        <a:off x="763410" y="1088423"/>
        <a:ext cx="3587909" cy="2174491"/>
      </dsp:txXfrm>
    </dsp:sp>
    <dsp:sp modelId="{A18A3CF6-0776-46DE-B8F6-F29BB296B806}">
      <dsp:nvSpPr>
        <dsp:cNvPr id="0" name=""/>
        <dsp:cNvSpPr/>
      </dsp:nvSpPr>
      <dsp:spPr>
        <a:xfrm rot="5400000">
          <a:off x="6164280" y="1178"/>
          <a:ext cx="4348981" cy="434898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936" tIns="376936" rIns="376936" bIns="376936" numCol="1" spcCol="1270" anchor="ctr" anchorCtr="0">
          <a:noAutofit/>
        </a:bodyPr>
        <a:lstStyle/>
        <a:p>
          <a:pPr marL="0" lvl="0" indent="0" algn="ctr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 dirty="0">
              <a:latin typeface="Arial"/>
              <a:cs typeface="Arial"/>
            </a:rPr>
            <a:t>Negative Impact</a:t>
          </a:r>
        </a:p>
      </dsp:txBody>
      <dsp:txXfrm rot="-5400000">
        <a:off x="6164280" y="1088423"/>
        <a:ext cx="3587909" cy="21744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44356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dirty="0">
                <a:solidFill>
                  <a:srgbClr val="785263"/>
                </a:solidFill>
                <a:latin typeface="Arial"/>
                <a:cs typeface="Arial"/>
              </a:rPr>
              <a:t>Workplace Culture and Its Impact on Organizational Efficiency</a:t>
            </a:r>
            <a:br>
              <a:rPr lang="en-US" sz="3200" dirty="0">
                <a:solidFill>
                  <a:srgbClr val="785263"/>
                </a:solidFill>
                <a:latin typeface="Arial"/>
                <a:cs typeface="Arial"/>
              </a:rPr>
            </a:br>
            <a:endParaRPr lang="en-US" sz="3200" b="1" dirty="0">
              <a:solidFill>
                <a:srgbClr val="785263"/>
              </a:solidFill>
              <a:latin typeface="Arial"/>
              <a:cs typeface="Arial"/>
            </a:endParaRPr>
          </a:p>
          <a:p>
            <a:pPr algn="l"/>
            <a: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  <a:t>Elzbieta Danuta Kander 2007505</a:t>
            </a:r>
            <a:b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</a:br>
            <a:endParaRPr lang="en-US" sz="2400" dirty="0">
              <a:solidFill>
                <a:srgbClr val="5A5A5A"/>
              </a:solidFill>
              <a:latin typeface="Arial"/>
              <a:cs typeface="Arial"/>
            </a:endParaRPr>
          </a:p>
          <a:p>
            <a:pPr algn="l"/>
            <a: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  <a:t>BA (Hons) Management and Leadership – Skills for the Workplace</a:t>
            </a:r>
            <a:b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</a:br>
            <a:endParaRPr lang="en-US" sz="2400" dirty="0">
              <a:solidFill>
                <a:srgbClr val="5A5A5A"/>
              </a:solidFill>
              <a:latin typeface="Arial"/>
              <a:cs typeface="Arial"/>
            </a:endParaRPr>
          </a:p>
          <a:p>
            <a:pPr algn="l"/>
            <a: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  <a:t>Lecturer: Zahida Khan</a:t>
            </a:r>
            <a:b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</a:br>
            <a:endParaRPr lang="en-US" sz="2400" dirty="0">
              <a:solidFill>
                <a:srgbClr val="5A5A5A"/>
              </a:solidFill>
              <a:latin typeface="Arial"/>
              <a:cs typeface="Arial"/>
            </a:endParaRPr>
          </a:p>
          <a:p>
            <a:pPr algn="l"/>
            <a:r>
              <a:rPr lang="en-US" sz="2400" dirty="0">
                <a:solidFill>
                  <a:srgbClr val="5A5A5A"/>
                </a:solidFill>
                <a:latin typeface="Arial"/>
                <a:cs typeface="Arial"/>
              </a:rPr>
              <a:t>July 2023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643622"/>
            <a:ext cx="9144000" cy="70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"/>
                <a:cs typeface="Calibri"/>
              </a:rPr>
              <a:t>TJX – TkMaxx case study </a:t>
            </a:r>
            <a:endParaRPr lang="en-US" sz="28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5C447-7D70-5396-E01A-259F2C6C9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06" y="365125"/>
            <a:ext cx="4002657" cy="133994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Calibri Light"/>
              </a:rPr>
              <a:t>Workplace  Culture</a:t>
            </a:r>
            <a:endParaRPr lang="en-US" sz="3200" dirty="0">
              <a:latin typeface="Arial"/>
            </a:endParaRPr>
          </a:p>
        </p:txBody>
      </p:sp>
      <p:pic>
        <p:nvPicPr>
          <p:cNvPr id="3" name="Picture 3" descr="A diagram of culture with different colored arrows&#10;&#10;Description automatically generated">
            <a:extLst>
              <a:ext uri="{FF2B5EF4-FFF2-40B4-BE49-F238E27FC236}">
                <a16:creationId xmlns:a16="http://schemas.microsoft.com/office/drawing/2014/main" id="{170E7026-32AD-0EC1-2464-FA633CC33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6816" y="362799"/>
            <a:ext cx="7732141" cy="629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270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22B0-8507-E4BF-D67A-1AB7C3E3E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6696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Calibri Light"/>
              </a:rPr>
              <a:t>PESTLE Analysis and its impact on Workplace Culture </a:t>
            </a:r>
            <a:endParaRPr lang="en-US" sz="3200" dirty="0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27C1C0DC-BFFE-15A5-EE44-AD61CF2796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1637614"/>
              </p:ext>
            </p:extLst>
          </p:nvPr>
        </p:nvGraphicFramePr>
        <p:xfrm>
          <a:off x="4313" y="1250532"/>
          <a:ext cx="12183373" cy="5602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9920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BCF7E-D4E0-3C4C-DA06-EABBE148D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7337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/>
                <a:cs typeface="Arial"/>
              </a:rPr>
              <a:t>Edgar Schein’s Three Levels Model</a:t>
            </a:r>
            <a:br>
              <a:rPr lang="en-US" sz="3200" dirty="0">
                <a:latin typeface="Arial"/>
                <a:cs typeface="Arial"/>
              </a:rPr>
            </a:br>
            <a:endParaRPr lang="en-US" sz="3200" dirty="0"/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B2367A37-D356-0DA7-7F71-308D2092B3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8187161"/>
              </p:ext>
            </p:extLst>
          </p:nvPr>
        </p:nvGraphicFramePr>
        <p:xfrm>
          <a:off x="920152" y="1600200"/>
          <a:ext cx="10064149" cy="43333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8931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ADA5-68CD-4B72-1277-02E4AE009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Schein's 3 Levels Model at TK </a:t>
            </a:r>
            <a:r>
              <a:rPr lang="en-US">
                <a:cs typeface="Calibri Light"/>
              </a:rPr>
              <a:t>Maxx</a:t>
            </a:r>
            <a:r>
              <a:rPr lang="en-US" dirty="0">
                <a:cs typeface="Calibri Light"/>
              </a:rPr>
              <a:t> Uk</a:t>
            </a:r>
          </a:p>
        </p:txBody>
      </p:sp>
      <p:pic>
        <p:nvPicPr>
          <p:cNvPr id="4" name="Picture 4" descr="A group of people wearing red shirts&#10;&#10;Description automatically generated">
            <a:extLst>
              <a:ext uri="{FF2B5EF4-FFF2-40B4-BE49-F238E27FC236}">
                <a16:creationId xmlns:a16="http://schemas.microsoft.com/office/drawing/2014/main" id="{4B39028F-1AEC-B5E3-E5FB-C383947138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431" y="1936346"/>
            <a:ext cx="5109174" cy="4115518"/>
          </a:xfrm>
        </p:spPr>
      </p:pic>
      <p:pic>
        <p:nvPicPr>
          <p:cNvPr id="5" name="Picture 5" descr="A sign in a building&#10;&#10;Description automatically generated">
            <a:extLst>
              <a:ext uri="{FF2B5EF4-FFF2-40B4-BE49-F238E27FC236}">
                <a16:creationId xmlns:a16="http://schemas.microsoft.com/office/drawing/2014/main" id="{28EB653F-30F1-831C-9C9C-38209DE9F3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2" b="11498"/>
          <a:stretch/>
        </p:blipFill>
        <p:spPr>
          <a:xfrm>
            <a:off x="6320288" y="1933755"/>
            <a:ext cx="4885436" cy="411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316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0EAF4-8D81-A988-5533-F5C840361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/>
                <a:cs typeface="Calibri Light"/>
              </a:rPr>
              <a:t>Ethical </a:t>
            </a:r>
            <a:r>
              <a:rPr lang="en-US" sz="3200">
                <a:latin typeface="Arial"/>
                <a:cs typeface="Calibri Light"/>
              </a:rPr>
              <a:t>Dilemma</a:t>
            </a:r>
            <a:r>
              <a:rPr lang="en-US" sz="3200" dirty="0">
                <a:latin typeface="Arial"/>
                <a:cs typeface="Calibri Light"/>
              </a:rPr>
              <a:t> and barriers to positive workplace culture</a:t>
            </a:r>
            <a:endParaRPr lang="en-US" sz="3200" dirty="0">
              <a:latin typeface="Arial"/>
            </a:endParaRPr>
          </a:p>
        </p:txBody>
      </p:sp>
      <p:pic>
        <p:nvPicPr>
          <p:cNvPr id="4" name="Picture 4" descr="A diagram of a organizational structure&#10;&#10;Description automatically generated">
            <a:extLst>
              <a:ext uri="{FF2B5EF4-FFF2-40B4-BE49-F238E27FC236}">
                <a16:creationId xmlns:a16="http://schemas.microsoft.com/office/drawing/2014/main" id="{D56BB3C9-AA96-99D9-8F61-FD247CC53B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9280" y="1855025"/>
            <a:ext cx="10110875" cy="4350048"/>
          </a:xfrm>
        </p:spPr>
      </p:pic>
    </p:spTree>
    <p:extLst>
      <p:ext uri="{BB962C8B-B14F-4D97-AF65-F5344CB8AC3E}">
        <p14:creationId xmlns:p14="http://schemas.microsoft.com/office/powerpoint/2010/main" val="2414114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F4EBB-28F8-2D89-03DD-50528EFD5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/>
                <a:cs typeface="Calibri Light"/>
              </a:rPr>
              <a:t>Positive and negative impact of workplace culture at Tk Maxx on efficiency (conclusion).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BCF2E176-2044-3AD5-71C5-26EC7F5EB0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4379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Workplace Culture and Its Impact on Organizational Efficiency  Elzbieta Danuta Kander 2007505  BA (Hons) Management and Leadership – Skills for the Workplace  Lecturer: Zahida Khan  July 2023 </vt:lpstr>
      <vt:lpstr>Workplace  Culture</vt:lpstr>
      <vt:lpstr>PESTLE Analysis and its impact on Workplace Culture </vt:lpstr>
      <vt:lpstr>Edgar Schein’s Three Levels Model </vt:lpstr>
      <vt:lpstr>Schein's 3 Levels Model at TK Maxx Uk</vt:lpstr>
      <vt:lpstr>Ethical Dilemma and barriers to positive workplace culture</vt:lpstr>
      <vt:lpstr>Positive and negative impact of workplace culture at Tk Maxx on efficiency (conclusion).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144</cp:revision>
  <dcterms:created xsi:type="dcterms:W3CDTF">2023-08-04T12:03:28Z</dcterms:created>
  <dcterms:modified xsi:type="dcterms:W3CDTF">2023-08-04T12:59:05Z</dcterms:modified>
</cp:coreProperties>
</file>