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6" r:id="rId5"/>
    <p:sldId id="257" r:id="rId6"/>
    <p:sldId id="258" r:id="rId7"/>
    <p:sldId id="259" r:id="rId8"/>
    <p:sldId id="260" r:id="rId9"/>
    <p:sldId id="261" r:id="rId10"/>
    <p:sldId id="262" r:id="rId11"/>
    <p:sldId id="263" r:id="rId12"/>
    <p:sldId id="266" r:id="rId13"/>
    <p:sldId id="267"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F50"/>
    <a:srgbClr val="006F96"/>
    <a:srgbClr val="0091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54D7D1-843F-450D-812A-478828C80EE9}" v="1144" dt="2020-06-05T23:07:08.1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61" autoAdjust="0"/>
    <p:restoredTop sz="84959" autoAdjust="0"/>
  </p:normalViewPr>
  <p:slideViewPr>
    <p:cSldViewPr snapToGrid="0">
      <p:cViewPr>
        <p:scale>
          <a:sx n="90" d="100"/>
          <a:sy n="90" d="100"/>
        </p:scale>
        <p:origin x="450" y="90"/>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le Williams" userId="ec384eb1213f33ba" providerId="LiveId" clId="{945995F2-7269-4D89-BAC7-EF18D550F992}"/>
    <pc:docChg chg="undo modSld">
      <pc:chgData name="Nicole Williams" userId="ec384eb1213f33ba" providerId="LiveId" clId="{945995F2-7269-4D89-BAC7-EF18D550F992}" dt="2020-05-24T14:15:44.985" v="58"/>
      <pc:docMkLst>
        <pc:docMk/>
      </pc:docMkLst>
      <pc:sldChg chg="modSp modAnim">
        <pc:chgData name="Nicole Williams" userId="ec384eb1213f33ba" providerId="LiveId" clId="{945995F2-7269-4D89-BAC7-EF18D550F992}" dt="2020-05-24T14:15:44.985" v="58"/>
        <pc:sldMkLst>
          <pc:docMk/>
          <pc:sldMk cId="3777314913" sldId="256"/>
        </pc:sldMkLst>
        <pc:spChg chg="mod">
          <ac:chgData name="Nicole Williams" userId="ec384eb1213f33ba" providerId="LiveId" clId="{945995F2-7269-4D89-BAC7-EF18D550F992}" dt="2020-05-24T14:14:57.470" v="48" actId="1076"/>
          <ac:spMkLst>
            <pc:docMk/>
            <pc:sldMk cId="3777314913" sldId="256"/>
            <ac:spMk id="2" creationId="{FABB0073-3742-461E-8EE3-7646AF49C718}"/>
          </ac:spMkLst>
        </pc:spChg>
        <pc:spChg chg="mod">
          <ac:chgData name="Nicole Williams" userId="ec384eb1213f33ba" providerId="LiveId" clId="{945995F2-7269-4D89-BAC7-EF18D550F992}" dt="2020-05-24T14:15:23.625" v="57" actId="1076"/>
          <ac:spMkLst>
            <pc:docMk/>
            <pc:sldMk cId="3777314913" sldId="256"/>
            <ac:spMk id="4" creationId="{634DBBE6-2012-47FA-B3FE-74EBDCA86CD6}"/>
          </ac:spMkLst>
        </pc:spChg>
        <pc:spChg chg="mod">
          <ac:chgData name="Nicole Williams" userId="ec384eb1213f33ba" providerId="LiveId" clId="{945995F2-7269-4D89-BAC7-EF18D550F992}" dt="2020-05-24T14:14:57.470" v="48" actId="1076"/>
          <ac:spMkLst>
            <pc:docMk/>
            <pc:sldMk cId="3777314913" sldId="256"/>
            <ac:spMk id="7" creationId="{6E70AC45-A305-4A88-A267-DACDB9F9C70E}"/>
          </ac:spMkLst>
        </pc:spChg>
        <pc:spChg chg="mod">
          <ac:chgData name="Nicole Williams" userId="ec384eb1213f33ba" providerId="LiveId" clId="{945995F2-7269-4D89-BAC7-EF18D550F992}" dt="2020-05-24T14:14:57.470" v="48" actId="1076"/>
          <ac:spMkLst>
            <pc:docMk/>
            <pc:sldMk cId="3777314913" sldId="256"/>
            <ac:spMk id="27" creationId="{C10BA81C-376E-4A4A-893E-869F9C8471AF}"/>
          </ac:spMkLst>
        </pc:spChg>
      </pc:sldChg>
    </pc:docChg>
  </pc:docChgLst>
  <pc:docChgLst>
    <pc:chgData name="Nicole Williams" userId="ec384eb1213f33ba" providerId="LiveId" clId="{8654D7D1-843F-450D-812A-478828C80EE9}"/>
    <pc:docChg chg="undo custSel addSld delSld modSld modMainMaster">
      <pc:chgData name="Nicole Williams" userId="ec384eb1213f33ba" providerId="LiveId" clId="{8654D7D1-843F-450D-812A-478828C80EE9}" dt="2020-06-05T23:07:08.170" v="6258" actId="404"/>
      <pc:docMkLst>
        <pc:docMk/>
      </pc:docMkLst>
      <pc:sldChg chg="addSp delSp modSp setBg delAnim modAnim modNotesTx">
        <pc:chgData name="Nicole Williams" userId="ec384eb1213f33ba" providerId="LiveId" clId="{8654D7D1-843F-450D-812A-478828C80EE9}" dt="2020-06-05T22:30:57.276" v="5769" actId="20577"/>
        <pc:sldMkLst>
          <pc:docMk/>
          <pc:sldMk cId="3777314913" sldId="256"/>
        </pc:sldMkLst>
        <pc:spChg chg="mod">
          <ac:chgData name="Nicole Williams" userId="ec384eb1213f33ba" providerId="LiveId" clId="{8654D7D1-843F-450D-812A-478828C80EE9}" dt="2020-06-05T16:22:38.299" v="759" actId="6559"/>
          <ac:spMkLst>
            <pc:docMk/>
            <pc:sldMk cId="3777314913" sldId="256"/>
            <ac:spMk id="4" creationId="{634DBBE6-2012-47FA-B3FE-74EBDCA86CD6}"/>
          </ac:spMkLst>
        </pc:spChg>
        <pc:spChg chg="mod">
          <ac:chgData name="Nicole Williams" userId="ec384eb1213f33ba" providerId="LiveId" clId="{8654D7D1-843F-450D-812A-478828C80EE9}" dt="2020-06-05T15:36:53.605" v="180" actId="20577"/>
          <ac:spMkLst>
            <pc:docMk/>
            <pc:sldMk cId="3777314913" sldId="256"/>
            <ac:spMk id="7" creationId="{6E70AC45-A305-4A88-A267-DACDB9F9C70E}"/>
          </ac:spMkLst>
        </pc:spChg>
        <pc:spChg chg="mod topLvl">
          <ac:chgData name="Nicole Williams" userId="ec384eb1213f33ba" providerId="LiveId" clId="{8654D7D1-843F-450D-812A-478828C80EE9}" dt="2020-06-05T15:38:29.775" v="191" actId="164"/>
          <ac:spMkLst>
            <pc:docMk/>
            <pc:sldMk cId="3777314913" sldId="256"/>
            <ac:spMk id="10" creationId="{6E53B53D-F316-49DB-A14E-5EC3A3A5FA86}"/>
          </ac:spMkLst>
        </pc:spChg>
        <pc:spChg chg="mod topLvl">
          <ac:chgData name="Nicole Williams" userId="ec384eb1213f33ba" providerId="LiveId" clId="{8654D7D1-843F-450D-812A-478828C80EE9}" dt="2020-06-05T15:39:33.305" v="205" actId="164"/>
          <ac:spMkLst>
            <pc:docMk/>
            <pc:sldMk cId="3777314913" sldId="256"/>
            <ac:spMk id="11" creationId="{174DBD9B-E887-460A-93B3-6ED707ADC8B3}"/>
          </ac:spMkLst>
        </pc:spChg>
        <pc:spChg chg="mod topLvl">
          <ac:chgData name="Nicole Williams" userId="ec384eb1213f33ba" providerId="LiveId" clId="{8654D7D1-843F-450D-812A-478828C80EE9}" dt="2020-06-05T15:39:08.660" v="200" actId="164"/>
          <ac:spMkLst>
            <pc:docMk/>
            <pc:sldMk cId="3777314913" sldId="256"/>
            <ac:spMk id="12" creationId="{29F1B291-9406-4F30-A87A-B6A653CF44C2}"/>
          </ac:spMkLst>
        </pc:spChg>
        <pc:spChg chg="del mod">
          <ac:chgData name="Nicole Williams" userId="ec384eb1213f33ba" providerId="LiveId" clId="{8654D7D1-843F-450D-812A-478828C80EE9}" dt="2020-06-05T16:16:23.556" v="290" actId="478"/>
          <ac:spMkLst>
            <pc:docMk/>
            <pc:sldMk cId="3777314913" sldId="256"/>
            <ac:spMk id="27" creationId="{C10BA81C-376E-4A4A-893E-869F9C8471AF}"/>
          </ac:spMkLst>
        </pc:spChg>
        <pc:spChg chg="add ord">
          <ac:chgData name="Nicole Williams" userId="ec384eb1213f33ba" providerId="LiveId" clId="{8654D7D1-843F-450D-812A-478828C80EE9}" dt="2020-06-05T16:16:26.926" v="291" actId="167"/>
          <ac:spMkLst>
            <pc:docMk/>
            <pc:sldMk cId="3777314913" sldId="256"/>
            <ac:spMk id="29" creationId="{777F485F-4865-47DA-8B96-CA65A15DA16F}"/>
          </ac:spMkLst>
        </pc:spChg>
        <pc:grpChg chg="add mod">
          <ac:chgData name="Nicole Williams" userId="ec384eb1213f33ba" providerId="LiveId" clId="{8654D7D1-843F-450D-812A-478828C80EE9}" dt="2020-06-05T15:38:29.775" v="191" actId="164"/>
          <ac:grpSpMkLst>
            <pc:docMk/>
            <pc:sldMk cId="3777314913" sldId="256"/>
            <ac:grpSpMk id="5" creationId="{35C29FA6-CBF4-480D-9C9A-A007EB7A4E5A}"/>
          </ac:grpSpMkLst>
        </pc:grpChg>
        <pc:grpChg chg="add mod">
          <ac:chgData name="Nicole Williams" userId="ec384eb1213f33ba" providerId="LiveId" clId="{8654D7D1-843F-450D-812A-478828C80EE9}" dt="2020-06-05T15:39:08.660" v="200" actId="164"/>
          <ac:grpSpMkLst>
            <pc:docMk/>
            <pc:sldMk cId="3777314913" sldId="256"/>
            <ac:grpSpMk id="6" creationId="{097BF928-6899-4727-8A29-0EFFC6F1686B}"/>
          </ac:grpSpMkLst>
        </pc:grpChg>
        <pc:grpChg chg="add mod">
          <ac:chgData name="Nicole Williams" userId="ec384eb1213f33ba" providerId="LiveId" clId="{8654D7D1-843F-450D-812A-478828C80EE9}" dt="2020-06-05T16:16:08.309" v="288" actId="1076"/>
          <ac:grpSpMkLst>
            <pc:docMk/>
            <pc:sldMk cId="3777314913" sldId="256"/>
            <ac:grpSpMk id="8" creationId="{92313B7B-02F8-4CBA-A946-4316F68EF3B7}"/>
          </ac:grpSpMkLst>
        </pc:grpChg>
        <pc:grpChg chg="del">
          <ac:chgData name="Nicole Williams" userId="ec384eb1213f33ba" providerId="LiveId" clId="{8654D7D1-843F-450D-812A-478828C80EE9}" dt="2020-06-05T15:37:53.097" v="182" actId="165"/>
          <ac:grpSpMkLst>
            <pc:docMk/>
            <pc:sldMk cId="3777314913" sldId="256"/>
            <ac:grpSpMk id="19" creationId="{1898BA1A-CA0F-4CCA-9EDB-E83771295BB7}"/>
          </ac:grpSpMkLst>
        </pc:grpChg>
        <pc:grpChg chg="del">
          <ac:chgData name="Nicole Williams" userId="ec384eb1213f33ba" providerId="LiveId" clId="{8654D7D1-843F-450D-812A-478828C80EE9}" dt="2020-06-05T15:37:58.633" v="184" actId="165"/>
          <ac:grpSpMkLst>
            <pc:docMk/>
            <pc:sldMk cId="3777314913" sldId="256"/>
            <ac:grpSpMk id="20" creationId="{C482D3A7-D788-4494-ACDF-898545931BA9}"/>
          </ac:grpSpMkLst>
        </pc:grpChg>
        <pc:grpChg chg="del">
          <ac:chgData name="Nicole Williams" userId="ec384eb1213f33ba" providerId="LiveId" clId="{8654D7D1-843F-450D-812A-478828C80EE9}" dt="2020-06-05T15:37:56.462" v="183" actId="165"/>
          <ac:grpSpMkLst>
            <pc:docMk/>
            <pc:sldMk cId="3777314913" sldId="256"/>
            <ac:grpSpMk id="21" creationId="{C39E59BC-65C2-41AF-81C3-49A422C73E88}"/>
          </ac:grpSpMkLst>
        </pc:grpChg>
        <pc:grpChg chg="add mod">
          <ac:chgData name="Nicole Williams" userId="ec384eb1213f33ba" providerId="LiveId" clId="{8654D7D1-843F-450D-812A-478828C80EE9}" dt="2020-06-05T15:39:33.305" v="205" actId="164"/>
          <ac:grpSpMkLst>
            <pc:docMk/>
            <pc:sldMk cId="3777314913" sldId="256"/>
            <ac:grpSpMk id="23" creationId="{CBA88E38-CA1A-476C-BB8B-EA2A9D51045D}"/>
          </ac:grpSpMkLst>
        </pc:grpChg>
        <pc:picChg chg="del">
          <ac:chgData name="Nicole Williams" userId="ec384eb1213f33ba" providerId="LiveId" clId="{8654D7D1-843F-450D-812A-478828C80EE9}" dt="2020-06-05T15:31:44.817" v="147" actId="478"/>
          <ac:picMkLst>
            <pc:docMk/>
            <pc:sldMk cId="3777314913" sldId="256"/>
            <ac:picMk id="3" creationId="{CE2B0DA9-5B87-40A5-9547-1CDA042430EA}"/>
          </ac:picMkLst>
        </pc:picChg>
        <pc:picChg chg="add mod">
          <ac:chgData name="Nicole Williams" userId="ec384eb1213f33ba" providerId="LiveId" clId="{8654D7D1-843F-450D-812A-478828C80EE9}" dt="2020-06-05T16:30:50.469" v="803" actId="1076"/>
          <ac:picMkLst>
            <pc:docMk/>
            <pc:sldMk cId="3777314913" sldId="256"/>
            <ac:picMk id="9" creationId="{1F4C4413-6738-4DC8-BB54-BF28C8FD4518}"/>
          </ac:picMkLst>
        </pc:picChg>
        <pc:picChg chg="del mod topLvl">
          <ac:chgData name="Nicole Williams" userId="ec384eb1213f33ba" providerId="LiveId" clId="{8654D7D1-843F-450D-812A-478828C80EE9}" dt="2020-06-05T15:38:05.248" v="185" actId="478"/>
          <ac:picMkLst>
            <pc:docMk/>
            <pc:sldMk cId="3777314913" sldId="256"/>
            <ac:picMk id="14" creationId="{5FEE6325-7F26-4422-83AC-F18E05293D45}"/>
          </ac:picMkLst>
        </pc:picChg>
        <pc:picChg chg="del mod topLvl">
          <ac:chgData name="Nicole Williams" userId="ec384eb1213f33ba" providerId="LiveId" clId="{8654D7D1-843F-450D-812A-478828C80EE9}" dt="2020-06-05T15:39:11.855" v="201" actId="478"/>
          <ac:picMkLst>
            <pc:docMk/>
            <pc:sldMk cId="3777314913" sldId="256"/>
            <ac:picMk id="16" creationId="{C5B0B5B5-3CB4-45AC-9226-913CFADF2210}"/>
          </ac:picMkLst>
        </pc:picChg>
        <pc:picChg chg="add mod">
          <ac:chgData name="Nicole Williams" userId="ec384eb1213f33ba" providerId="LiveId" clId="{8654D7D1-843F-450D-812A-478828C80EE9}" dt="2020-06-05T15:38:29.775" v="191" actId="164"/>
          <ac:picMkLst>
            <pc:docMk/>
            <pc:sldMk cId="3777314913" sldId="256"/>
            <ac:picMk id="17" creationId="{DEDDF5FC-1196-47A3-833F-6B2D65D9CB3F}"/>
          </ac:picMkLst>
        </pc:picChg>
        <pc:picChg chg="del mod topLvl">
          <ac:chgData name="Nicole Williams" userId="ec384eb1213f33ba" providerId="LiveId" clId="{8654D7D1-843F-450D-812A-478828C80EE9}" dt="2020-06-05T15:38:47.643" v="193" actId="478"/>
          <ac:picMkLst>
            <pc:docMk/>
            <pc:sldMk cId="3777314913" sldId="256"/>
            <ac:picMk id="18" creationId="{906296BA-0717-4AD2-869E-16E56082503C}"/>
          </ac:picMkLst>
        </pc:picChg>
        <pc:picChg chg="add mod">
          <ac:chgData name="Nicole Williams" userId="ec384eb1213f33ba" providerId="LiveId" clId="{8654D7D1-843F-450D-812A-478828C80EE9}" dt="2020-06-05T15:39:08.660" v="200" actId="164"/>
          <ac:picMkLst>
            <pc:docMk/>
            <pc:sldMk cId="3777314913" sldId="256"/>
            <ac:picMk id="22" creationId="{2667761D-99C3-4B28-A0BF-AF8B043E7785}"/>
          </ac:picMkLst>
        </pc:picChg>
      </pc:sldChg>
      <pc:sldChg chg="addSp delSp modSp addAnim delAnim modAnim modNotesTx">
        <pc:chgData name="Nicole Williams" userId="ec384eb1213f33ba" providerId="LiveId" clId="{8654D7D1-843F-450D-812A-478828C80EE9}" dt="2020-06-05T22:31:32.687" v="5770"/>
        <pc:sldMkLst>
          <pc:docMk/>
          <pc:sldMk cId="767690975" sldId="257"/>
        </pc:sldMkLst>
        <pc:spChg chg="mod">
          <ac:chgData name="Nicole Williams" userId="ec384eb1213f33ba" providerId="LiveId" clId="{8654D7D1-843F-450D-812A-478828C80EE9}" dt="2020-06-05T18:25:03.349" v="1782" actId="2711"/>
          <ac:spMkLst>
            <pc:docMk/>
            <pc:sldMk cId="767690975" sldId="257"/>
            <ac:spMk id="5" creationId="{CC93EC44-D48A-4010-8509-E4BFBA67106A}"/>
          </ac:spMkLst>
        </pc:spChg>
        <pc:spChg chg="mod">
          <ac:chgData name="Nicole Williams" userId="ec384eb1213f33ba" providerId="LiveId" clId="{8654D7D1-843F-450D-812A-478828C80EE9}" dt="2020-06-05T16:40:15.607" v="836" actId="1076"/>
          <ac:spMkLst>
            <pc:docMk/>
            <pc:sldMk cId="767690975" sldId="257"/>
            <ac:spMk id="23" creationId="{D60DCED2-3E83-4284-9D9A-197487E3358A}"/>
          </ac:spMkLst>
        </pc:spChg>
        <pc:spChg chg="del mod">
          <ac:chgData name="Nicole Williams" userId="ec384eb1213f33ba" providerId="LiveId" clId="{8654D7D1-843F-450D-812A-478828C80EE9}" dt="2020-06-05T16:17:56.812" v="321" actId="478"/>
          <ac:spMkLst>
            <pc:docMk/>
            <pc:sldMk cId="767690975" sldId="257"/>
            <ac:spMk id="36" creationId="{B83278B1-18F1-4F93-9569-65A84E412AA6}"/>
          </ac:spMkLst>
        </pc:spChg>
        <pc:spChg chg="del">
          <ac:chgData name="Nicole Williams" userId="ec384eb1213f33ba" providerId="LiveId" clId="{8654D7D1-843F-450D-812A-478828C80EE9}" dt="2020-06-05T16:17:59.470" v="322" actId="478"/>
          <ac:spMkLst>
            <pc:docMk/>
            <pc:sldMk cId="767690975" sldId="257"/>
            <ac:spMk id="38" creationId="{9338F236-7DA7-4D12-9C92-85885FB68509}"/>
          </ac:spMkLst>
        </pc:spChg>
        <pc:spChg chg="del">
          <ac:chgData name="Nicole Williams" userId="ec384eb1213f33ba" providerId="LiveId" clId="{8654D7D1-843F-450D-812A-478828C80EE9}" dt="2020-06-05T16:18:03.150" v="323" actId="478"/>
          <ac:spMkLst>
            <pc:docMk/>
            <pc:sldMk cId="767690975" sldId="257"/>
            <ac:spMk id="39" creationId="{E0E62D2F-A8E9-4812-9E1D-C5B28DB7714B}"/>
          </ac:spMkLst>
        </pc:spChg>
        <pc:spChg chg="del">
          <ac:chgData name="Nicole Williams" userId="ec384eb1213f33ba" providerId="LiveId" clId="{8654D7D1-843F-450D-812A-478828C80EE9}" dt="2020-06-05T16:18:05.233" v="324" actId="478"/>
          <ac:spMkLst>
            <pc:docMk/>
            <pc:sldMk cId="767690975" sldId="257"/>
            <ac:spMk id="40" creationId="{AB5EDE5D-8C05-42DB-B012-18BE1DB029CB}"/>
          </ac:spMkLst>
        </pc:spChg>
        <pc:spChg chg="mod">
          <ac:chgData name="Nicole Williams" userId="ec384eb1213f33ba" providerId="LiveId" clId="{8654D7D1-843F-450D-812A-478828C80EE9}" dt="2020-06-05T16:21:36.459" v="718" actId="6549"/>
          <ac:spMkLst>
            <pc:docMk/>
            <pc:sldMk cId="767690975" sldId="257"/>
            <ac:spMk id="41" creationId="{12A2D282-4631-46A8-BA4E-5B264F308EF7}"/>
          </ac:spMkLst>
        </pc:spChg>
        <pc:picChg chg="add mod">
          <ac:chgData name="Nicole Williams" userId="ec384eb1213f33ba" providerId="LiveId" clId="{8654D7D1-843F-450D-812A-478828C80EE9}" dt="2020-06-05T16:32:30.940" v="805" actId="1076"/>
          <ac:picMkLst>
            <pc:docMk/>
            <pc:sldMk cId="767690975" sldId="257"/>
            <ac:picMk id="3" creationId="{B3B33955-F2C7-4F01-AC9C-FEED112857A5}"/>
          </ac:picMkLst>
        </pc:picChg>
        <pc:picChg chg="add mod">
          <ac:chgData name="Nicole Williams" userId="ec384eb1213f33ba" providerId="LiveId" clId="{8654D7D1-843F-450D-812A-478828C80EE9}" dt="2020-06-05T16:42:13.841" v="844" actId="207"/>
          <ac:picMkLst>
            <pc:docMk/>
            <pc:sldMk cId="767690975" sldId="257"/>
            <ac:picMk id="8" creationId="{E559A057-14F5-45C2-9BC3-01C5A6AD1E98}"/>
          </ac:picMkLst>
        </pc:picChg>
        <pc:picChg chg="add mod">
          <ac:chgData name="Nicole Williams" userId="ec384eb1213f33ba" providerId="LiveId" clId="{8654D7D1-843F-450D-812A-478828C80EE9}" dt="2020-06-05T16:42:07.822" v="843" actId="207"/>
          <ac:picMkLst>
            <pc:docMk/>
            <pc:sldMk cId="767690975" sldId="257"/>
            <ac:picMk id="10" creationId="{7032EA43-87E7-47E3-87C7-F1DDBC8BEFE1}"/>
          </ac:picMkLst>
        </pc:picChg>
        <pc:picChg chg="add mod">
          <ac:chgData name="Nicole Williams" userId="ec384eb1213f33ba" providerId="LiveId" clId="{8654D7D1-843F-450D-812A-478828C80EE9}" dt="2020-06-05T16:47:51.581" v="902" actId="207"/>
          <ac:picMkLst>
            <pc:docMk/>
            <pc:sldMk cId="767690975" sldId="257"/>
            <ac:picMk id="20" creationId="{1C29AE79-B7B8-42CA-B8FB-A8DCFEC2C244}"/>
          </ac:picMkLst>
        </pc:picChg>
        <pc:picChg chg="add del mod">
          <ac:chgData name="Nicole Williams" userId="ec384eb1213f33ba" providerId="LiveId" clId="{8654D7D1-843F-450D-812A-478828C80EE9}" dt="2020-06-05T16:40:18.101" v="837" actId="1076"/>
          <ac:picMkLst>
            <pc:docMk/>
            <pc:sldMk cId="767690975" sldId="257"/>
            <ac:picMk id="22" creationId="{E6994F45-0DD9-4380-9223-78985F87CADD}"/>
          </ac:picMkLst>
        </pc:picChg>
        <pc:picChg chg="del">
          <ac:chgData name="Nicole Williams" userId="ec384eb1213f33ba" providerId="LiveId" clId="{8654D7D1-843F-450D-812A-478828C80EE9}" dt="2020-06-05T16:39:19.308" v="833" actId="478"/>
          <ac:picMkLst>
            <pc:docMk/>
            <pc:sldMk cId="767690975" sldId="257"/>
            <ac:picMk id="29" creationId="{28AD2473-FA59-4D56-A375-9A989AB30AB9}"/>
          </ac:picMkLst>
        </pc:picChg>
        <pc:picChg chg="del">
          <ac:chgData name="Nicole Williams" userId="ec384eb1213f33ba" providerId="LiveId" clId="{8654D7D1-843F-450D-812A-478828C80EE9}" dt="2020-06-05T16:39:23.155" v="835" actId="478"/>
          <ac:picMkLst>
            <pc:docMk/>
            <pc:sldMk cId="767690975" sldId="257"/>
            <ac:picMk id="33" creationId="{75BFC3DC-0DC7-46A9-80D7-6AD813746298}"/>
          </ac:picMkLst>
        </pc:picChg>
        <pc:picChg chg="add del mod">
          <ac:chgData name="Nicole Williams" userId="ec384eb1213f33ba" providerId="LiveId" clId="{8654D7D1-843F-450D-812A-478828C80EE9}" dt="2020-06-05T16:39:21.363" v="834" actId="478"/>
          <ac:picMkLst>
            <pc:docMk/>
            <pc:sldMk cId="767690975" sldId="257"/>
            <ac:picMk id="35" creationId="{389FA600-961F-4CF2-A5F5-DF14AFCEFDF5}"/>
          </ac:picMkLst>
        </pc:picChg>
        <pc:picChg chg="del">
          <ac:chgData name="Nicole Williams" userId="ec384eb1213f33ba" providerId="LiveId" clId="{8654D7D1-843F-450D-812A-478828C80EE9}" dt="2020-06-05T15:31:47.615" v="148" actId="478"/>
          <ac:picMkLst>
            <pc:docMk/>
            <pc:sldMk cId="767690975" sldId="257"/>
            <ac:picMk id="42" creationId="{044E56F2-6024-40BB-B508-AD627DAC10C5}"/>
          </ac:picMkLst>
        </pc:picChg>
      </pc:sldChg>
      <pc:sldChg chg="addSp delSp modSp delAnim modAnim modNotesTx">
        <pc:chgData name="Nicole Williams" userId="ec384eb1213f33ba" providerId="LiveId" clId="{8654D7D1-843F-450D-812A-478828C80EE9}" dt="2020-06-05T22:57:47.967" v="6114"/>
        <pc:sldMkLst>
          <pc:docMk/>
          <pc:sldMk cId="1241537280" sldId="258"/>
        </pc:sldMkLst>
        <pc:spChg chg="add del mod">
          <ac:chgData name="Nicole Williams" userId="ec384eb1213f33ba" providerId="LiveId" clId="{8654D7D1-843F-450D-812A-478828C80EE9}" dt="2020-06-05T17:20:03.443" v="1176" actId="478"/>
          <ac:spMkLst>
            <pc:docMk/>
            <pc:sldMk cId="1241537280" sldId="258"/>
            <ac:spMk id="3" creationId="{502121D8-1CB3-4FDA-ABF3-E54E5F7C5227}"/>
          </ac:spMkLst>
        </pc:spChg>
        <pc:spChg chg="mod">
          <ac:chgData name="Nicole Williams" userId="ec384eb1213f33ba" providerId="LiveId" clId="{8654D7D1-843F-450D-812A-478828C80EE9}" dt="2020-06-05T20:37:54.660" v="2460" actId="1076"/>
          <ac:spMkLst>
            <pc:docMk/>
            <pc:sldMk cId="1241537280" sldId="258"/>
            <ac:spMk id="4" creationId="{0D1F9BEE-B7DA-4E6B-8844-FC402982FCE1}"/>
          </ac:spMkLst>
        </pc:spChg>
        <pc:spChg chg="mod">
          <ac:chgData name="Nicole Williams" userId="ec384eb1213f33ba" providerId="LiveId" clId="{8654D7D1-843F-450D-812A-478828C80EE9}" dt="2020-06-05T18:25:08.532" v="1783" actId="2711"/>
          <ac:spMkLst>
            <pc:docMk/>
            <pc:sldMk cId="1241537280" sldId="258"/>
            <ac:spMk id="5" creationId="{CC93EC44-D48A-4010-8509-E4BFBA67106A}"/>
          </ac:spMkLst>
        </pc:spChg>
        <pc:spChg chg="add del mod ord">
          <ac:chgData name="Nicole Williams" userId="ec384eb1213f33ba" providerId="LiveId" clId="{8654D7D1-843F-450D-812A-478828C80EE9}" dt="2020-06-05T20:52:01.331" v="2599" actId="478"/>
          <ac:spMkLst>
            <pc:docMk/>
            <pc:sldMk cId="1241537280" sldId="258"/>
            <ac:spMk id="6" creationId="{3652AB59-06C9-4B8F-A177-94E85348CBF3}"/>
          </ac:spMkLst>
        </pc:spChg>
        <pc:spChg chg="del">
          <ac:chgData name="Nicole Williams" userId="ec384eb1213f33ba" providerId="LiveId" clId="{8654D7D1-843F-450D-812A-478828C80EE9}" dt="2020-06-05T17:19:58.796" v="1174" actId="478"/>
          <ac:spMkLst>
            <pc:docMk/>
            <pc:sldMk cId="1241537280" sldId="258"/>
            <ac:spMk id="12" creationId="{6C46F695-72D5-429F-A680-9A5DA2F2AAC9}"/>
          </ac:spMkLst>
        </pc:spChg>
        <pc:spChg chg="del">
          <ac:chgData name="Nicole Williams" userId="ec384eb1213f33ba" providerId="LiveId" clId="{8654D7D1-843F-450D-812A-478828C80EE9}" dt="2020-06-05T17:19:57.402" v="1172" actId="478"/>
          <ac:spMkLst>
            <pc:docMk/>
            <pc:sldMk cId="1241537280" sldId="258"/>
            <ac:spMk id="13" creationId="{7CB3A234-A990-4BF3-9A20-12B11D9B56F9}"/>
          </ac:spMkLst>
        </pc:spChg>
        <pc:spChg chg="add del mod">
          <ac:chgData name="Nicole Williams" userId="ec384eb1213f33ba" providerId="LiveId" clId="{8654D7D1-843F-450D-812A-478828C80EE9}" dt="2020-06-05T21:38:44.576" v="2717" actId="478"/>
          <ac:spMkLst>
            <pc:docMk/>
            <pc:sldMk cId="1241537280" sldId="258"/>
            <ac:spMk id="28" creationId="{2D0191F3-6855-4CCF-9C95-B3E0511CDFE6}"/>
          </ac:spMkLst>
        </pc:spChg>
        <pc:spChg chg="add del mod">
          <ac:chgData name="Nicole Williams" userId="ec384eb1213f33ba" providerId="LiveId" clId="{8654D7D1-843F-450D-812A-478828C80EE9}" dt="2020-06-05T21:39:08.350" v="2726" actId="478"/>
          <ac:spMkLst>
            <pc:docMk/>
            <pc:sldMk cId="1241537280" sldId="258"/>
            <ac:spMk id="33" creationId="{1D36F8FB-6F20-441D-9286-8E427286ABCC}"/>
          </ac:spMkLst>
        </pc:spChg>
        <pc:spChg chg="add mod">
          <ac:chgData name="Nicole Williams" userId="ec384eb1213f33ba" providerId="LiveId" clId="{8654D7D1-843F-450D-812A-478828C80EE9}" dt="2020-06-05T22:33:40.594" v="5787" actId="164"/>
          <ac:spMkLst>
            <pc:docMk/>
            <pc:sldMk cId="1241537280" sldId="258"/>
            <ac:spMk id="35" creationId="{18C5BAE6-83B8-4C14-954F-452F2C1DCCA6}"/>
          </ac:spMkLst>
        </pc:spChg>
        <pc:spChg chg="del">
          <ac:chgData name="Nicole Williams" userId="ec384eb1213f33ba" providerId="LiveId" clId="{8654D7D1-843F-450D-812A-478828C80EE9}" dt="2020-06-05T21:39:39.912" v="2731" actId="478"/>
          <ac:spMkLst>
            <pc:docMk/>
            <pc:sldMk cId="1241537280" sldId="258"/>
            <ac:spMk id="42" creationId="{62C1BF93-E2F0-4BE1-9004-6E78DA9A1AF9}"/>
          </ac:spMkLst>
        </pc:spChg>
        <pc:spChg chg="del mod">
          <ac:chgData name="Nicole Williams" userId="ec384eb1213f33ba" providerId="LiveId" clId="{8654D7D1-843F-450D-812A-478828C80EE9}" dt="2020-06-05T21:39:38.128" v="2730" actId="478"/>
          <ac:spMkLst>
            <pc:docMk/>
            <pc:sldMk cId="1241537280" sldId="258"/>
            <ac:spMk id="43" creationId="{D69F8C08-64C4-4CE5-94AA-6033542B9EAC}"/>
          </ac:spMkLst>
        </pc:spChg>
        <pc:spChg chg="del mod">
          <ac:chgData name="Nicole Williams" userId="ec384eb1213f33ba" providerId="LiveId" clId="{8654D7D1-843F-450D-812A-478828C80EE9}" dt="2020-06-05T22:57:47.967" v="6114"/>
          <ac:spMkLst>
            <pc:docMk/>
            <pc:sldMk cId="1241537280" sldId="258"/>
            <ac:spMk id="44" creationId="{A8E9AE58-9B9D-4623-97E8-8389686C04C4}"/>
          </ac:spMkLst>
        </pc:spChg>
        <pc:spChg chg="del mod">
          <ac:chgData name="Nicole Williams" userId="ec384eb1213f33ba" providerId="LiveId" clId="{8654D7D1-843F-450D-812A-478828C80EE9}" dt="2020-06-05T20:52:04.419" v="2600" actId="478"/>
          <ac:spMkLst>
            <pc:docMk/>
            <pc:sldMk cId="1241537280" sldId="258"/>
            <ac:spMk id="45" creationId="{5FFB7F5F-7DD5-4A46-B886-C3F7F65E2F63}"/>
          </ac:spMkLst>
        </pc:spChg>
        <pc:grpChg chg="del">
          <ac:chgData name="Nicole Williams" userId="ec384eb1213f33ba" providerId="LiveId" clId="{8654D7D1-843F-450D-812A-478828C80EE9}" dt="2020-06-05T17:19:56.888" v="1171" actId="478"/>
          <ac:grpSpMkLst>
            <pc:docMk/>
            <pc:sldMk cId="1241537280" sldId="258"/>
            <ac:grpSpMk id="11" creationId="{EB332524-2E35-4435-88D7-E6738784AD39}"/>
          </ac:grpSpMkLst>
        </pc:grpChg>
        <pc:grpChg chg="del">
          <ac:chgData name="Nicole Williams" userId="ec384eb1213f33ba" providerId="LiveId" clId="{8654D7D1-843F-450D-812A-478828C80EE9}" dt="2020-06-05T17:19:56.142" v="1170" actId="478"/>
          <ac:grpSpMkLst>
            <pc:docMk/>
            <pc:sldMk cId="1241537280" sldId="258"/>
            <ac:grpSpMk id="38" creationId="{1C367EEA-F85A-4908-B71E-7772E2764625}"/>
          </ac:grpSpMkLst>
        </pc:grpChg>
        <pc:grpChg chg="add mod">
          <ac:chgData name="Nicole Williams" userId="ec384eb1213f33ba" providerId="LiveId" clId="{8654D7D1-843F-450D-812A-478828C80EE9}" dt="2020-06-05T22:33:40.594" v="5787" actId="164"/>
          <ac:grpSpMkLst>
            <pc:docMk/>
            <pc:sldMk cId="1241537280" sldId="258"/>
            <ac:grpSpMk id="50" creationId="{B817C73B-FD41-422D-825F-97D54BBA3596}"/>
          </ac:grpSpMkLst>
        </pc:grpChg>
        <pc:picChg chg="del">
          <ac:chgData name="Nicole Williams" userId="ec384eb1213f33ba" providerId="LiveId" clId="{8654D7D1-843F-450D-812A-478828C80EE9}" dt="2020-06-05T17:19:59.654" v="1175" actId="478"/>
          <ac:picMkLst>
            <pc:docMk/>
            <pc:sldMk cId="1241537280" sldId="258"/>
            <ac:picMk id="7" creationId="{03559B11-18C5-4054-B56F-E51EB440E580}"/>
          </ac:picMkLst>
        </pc:picChg>
        <pc:picChg chg="add mod modCrop">
          <ac:chgData name="Nicole Williams" userId="ec384eb1213f33ba" providerId="LiveId" clId="{8654D7D1-843F-450D-812A-478828C80EE9}" dt="2020-06-05T21:39:45.002" v="2732" actId="1076"/>
          <ac:picMkLst>
            <pc:docMk/>
            <pc:sldMk cId="1241537280" sldId="258"/>
            <ac:picMk id="14" creationId="{6A4C50E6-4901-4971-88FB-4735426A801B}"/>
          </ac:picMkLst>
        </pc:picChg>
        <pc:picChg chg="del">
          <ac:chgData name="Nicole Williams" userId="ec384eb1213f33ba" providerId="LiveId" clId="{8654D7D1-843F-450D-812A-478828C80EE9}" dt="2020-06-05T17:19:58.127" v="1173" actId="478"/>
          <ac:picMkLst>
            <pc:docMk/>
            <pc:sldMk cId="1241537280" sldId="258"/>
            <ac:picMk id="15" creationId="{ECF71D67-0EB9-4AED-B15E-092C46550CA5}"/>
          </ac:picMkLst>
        </pc:picChg>
        <pc:picChg chg="del">
          <ac:chgData name="Nicole Williams" userId="ec384eb1213f33ba" providerId="LiveId" clId="{8654D7D1-843F-450D-812A-478828C80EE9}" dt="2020-06-05T17:19:52.204" v="1164" actId="478"/>
          <ac:picMkLst>
            <pc:docMk/>
            <pc:sldMk cId="1241537280" sldId="258"/>
            <ac:picMk id="17" creationId="{84D3C4C8-363D-42A2-8034-39E19D8C536A}"/>
          </ac:picMkLst>
        </pc:picChg>
        <pc:picChg chg="del">
          <ac:chgData name="Nicole Williams" userId="ec384eb1213f33ba" providerId="LiveId" clId="{8654D7D1-843F-450D-812A-478828C80EE9}" dt="2020-06-05T17:19:52.797" v="1165" actId="478"/>
          <ac:picMkLst>
            <pc:docMk/>
            <pc:sldMk cId="1241537280" sldId="258"/>
            <ac:picMk id="18" creationId="{587C4859-7E7C-43E6-93AD-86F95530F9DD}"/>
          </ac:picMkLst>
        </pc:picChg>
        <pc:picChg chg="del">
          <ac:chgData name="Nicole Williams" userId="ec384eb1213f33ba" providerId="LiveId" clId="{8654D7D1-843F-450D-812A-478828C80EE9}" dt="2020-06-05T17:19:54.891" v="1168" actId="478"/>
          <ac:picMkLst>
            <pc:docMk/>
            <pc:sldMk cId="1241537280" sldId="258"/>
            <ac:picMk id="19" creationId="{7384D34F-8B9E-4380-8DBD-760E39B25D13}"/>
          </ac:picMkLst>
        </pc:picChg>
        <pc:picChg chg="del">
          <ac:chgData name="Nicole Williams" userId="ec384eb1213f33ba" providerId="LiveId" clId="{8654D7D1-843F-450D-812A-478828C80EE9}" dt="2020-06-05T17:19:53.309" v="1166" actId="478"/>
          <ac:picMkLst>
            <pc:docMk/>
            <pc:sldMk cId="1241537280" sldId="258"/>
            <ac:picMk id="20" creationId="{A1E84AEF-5B7B-4E49-811C-B1BEDC8C201F}"/>
          </ac:picMkLst>
        </pc:picChg>
        <pc:picChg chg="del">
          <ac:chgData name="Nicole Williams" userId="ec384eb1213f33ba" providerId="LiveId" clId="{8654D7D1-843F-450D-812A-478828C80EE9}" dt="2020-06-05T17:19:54.219" v="1167" actId="478"/>
          <ac:picMkLst>
            <pc:docMk/>
            <pc:sldMk cId="1241537280" sldId="258"/>
            <ac:picMk id="21" creationId="{950346FA-C746-4EB8-9623-C5A5A4C72242}"/>
          </ac:picMkLst>
        </pc:picChg>
        <pc:picChg chg="del">
          <ac:chgData name="Nicole Williams" userId="ec384eb1213f33ba" providerId="LiveId" clId="{8654D7D1-843F-450D-812A-478828C80EE9}" dt="2020-06-05T17:19:55.415" v="1169" actId="478"/>
          <ac:picMkLst>
            <pc:docMk/>
            <pc:sldMk cId="1241537280" sldId="258"/>
            <ac:picMk id="22" creationId="{C833CF3A-653A-4EF2-B380-C2CB64BDEF30}"/>
          </ac:picMkLst>
        </pc:picChg>
        <pc:picChg chg="add del mod modCrop">
          <ac:chgData name="Nicole Williams" userId="ec384eb1213f33ba" providerId="LiveId" clId="{8654D7D1-843F-450D-812A-478828C80EE9}" dt="2020-06-05T21:33:12.426" v="2635"/>
          <ac:picMkLst>
            <pc:docMk/>
            <pc:sldMk cId="1241537280" sldId="258"/>
            <ac:picMk id="23" creationId="{C626AAC1-43F2-4E6D-A64F-1E910B63AF23}"/>
          </ac:picMkLst>
        </pc:picChg>
        <pc:picChg chg="del">
          <ac:chgData name="Nicole Williams" userId="ec384eb1213f33ba" providerId="LiveId" clId="{8654D7D1-843F-450D-812A-478828C80EE9}" dt="2020-06-05T17:20:04.552" v="1177" actId="478"/>
          <ac:picMkLst>
            <pc:docMk/>
            <pc:sldMk cId="1241537280" sldId="258"/>
            <ac:picMk id="24" creationId="{0052D86E-1390-412F-8006-308FCE82D67B}"/>
          </ac:picMkLst>
        </pc:picChg>
        <pc:picChg chg="add mod">
          <ac:chgData name="Nicole Williams" userId="ec384eb1213f33ba" providerId="LiveId" clId="{8654D7D1-843F-450D-812A-478828C80EE9}" dt="2020-06-05T21:38:48.289" v="2720" actId="1076"/>
          <ac:picMkLst>
            <pc:docMk/>
            <pc:sldMk cId="1241537280" sldId="258"/>
            <ac:picMk id="26" creationId="{4CA0EA2D-C95E-4A36-A167-0739B480652C}"/>
          </ac:picMkLst>
        </pc:picChg>
        <pc:picChg chg="del">
          <ac:chgData name="Nicole Williams" userId="ec384eb1213f33ba" providerId="LiveId" clId="{8654D7D1-843F-450D-812A-478828C80EE9}" dt="2020-06-05T17:20:05.833" v="1178" actId="478"/>
          <ac:picMkLst>
            <pc:docMk/>
            <pc:sldMk cId="1241537280" sldId="258"/>
            <ac:picMk id="27" creationId="{095EAE6D-6A8E-49E3-A1CC-1647E81C63AA}"/>
          </ac:picMkLst>
        </pc:picChg>
        <pc:picChg chg="del">
          <ac:chgData name="Nicole Williams" userId="ec384eb1213f33ba" providerId="LiveId" clId="{8654D7D1-843F-450D-812A-478828C80EE9}" dt="2020-06-05T17:20:07.667" v="1179" actId="478"/>
          <ac:picMkLst>
            <pc:docMk/>
            <pc:sldMk cId="1241537280" sldId="258"/>
            <ac:picMk id="30" creationId="{A54C3149-CAE1-4D5F-A610-560C4BFFCEA8}"/>
          </ac:picMkLst>
        </pc:picChg>
        <pc:picChg chg="add mod">
          <ac:chgData name="Nicole Williams" userId="ec384eb1213f33ba" providerId="LiveId" clId="{8654D7D1-843F-450D-812A-478828C80EE9}" dt="2020-06-05T21:39:09.447" v="2727" actId="1076"/>
          <ac:picMkLst>
            <pc:docMk/>
            <pc:sldMk cId="1241537280" sldId="258"/>
            <ac:picMk id="31" creationId="{67A31C4B-4850-450B-8956-86836D56EBA4}"/>
          </ac:picMkLst>
        </pc:picChg>
        <pc:picChg chg="del">
          <ac:chgData name="Nicole Williams" userId="ec384eb1213f33ba" providerId="LiveId" clId="{8654D7D1-843F-450D-812A-478828C80EE9}" dt="2020-06-05T21:39:35.286" v="2728" actId="478"/>
          <ac:picMkLst>
            <pc:docMk/>
            <pc:sldMk cId="1241537280" sldId="258"/>
            <ac:picMk id="32" creationId="{CF12C1E5-ED64-46E8-9377-B5A47D5F823C}"/>
          </ac:picMkLst>
        </pc:picChg>
        <pc:picChg chg="add mod">
          <ac:chgData name="Nicole Williams" userId="ec384eb1213f33ba" providerId="LiveId" clId="{8654D7D1-843F-450D-812A-478828C80EE9}" dt="2020-06-05T21:48:14.306" v="2769" actId="1076"/>
          <ac:picMkLst>
            <pc:docMk/>
            <pc:sldMk cId="1241537280" sldId="258"/>
            <ac:picMk id="39" creationId="{70CD0068-85E9-4E6D-BFA9-8EF7D464A346}"/>
          </ac:picMkLst>
        </pc:picChg>
        <pc:picChg chg="del">
          <ac:chgData name="Nicole Williams" userId="ec384eb1213f33ba" providerId="LiveId" clId="{8654D7D1-843F-450D-812A-478828C80EE9}" dt="2020-06-05T17:19:49.111" v="1161" actId="478"/>
          <ac:picMkLst>
            <pc:docMk/>
            <pc:sldMk cId="1241537280" sldId="258"/>
            <ac:picMk id="40" creationId="{2CCF2910-9AB9-4702-974B-0A0F22CD778C}"/>
          </ac:picMkLst>
        </pc:picChg>
        <pc:picChg chg="del">
          <ac:chgData name="Nicole Williams" userId="ec384eb1213f33ba" providerId="LiveId" clId="{8654D7D1-843F-450D-812A-478828C80EE9}" dt="2020-06-05T17:19:50.560" v="1162" actId="478"/>
          <ac:picMkLst>
            <pc:docMk/>
            <pc:sldMk cId="1241537280" sldId="258"/>
            <ac:picMk id="41" creationId="{52FBAEBE-A42A-4453-A311-44B8FAA58A1C}"/>
          </ac:picMkLst>
        </pc:picChg>
        <pc:picChg chg="del">
          <ac:chgData name="Nicole Williams" userId="ec384eb1213f33ba" providerId="LiveId" clId="{8654D7D1-843F-450D-812A-478828C80EE9}" dt="2020-06-05T15:31:49.857" v="149" actId="478"/>
          <ac:picMkLst>
            <pc:docMk/>
            <pc:sldMk cId="1241537280" sldId="258"/>
            <ac:picMk id="46" creationId="{44F1F60D-69ED-4361-A744-8869F5B27351}"/>
          </ac:picMkLst>
        </pc:picChg>
        <pc:picChg chg="add mod">
          <ac:chgData name="Nicole Williams" userId="ec384eb1213f33ba" providerId="LiveId" clId="{8654D7D1-843F-450D-812A-478828C80EE9}" dt="2020-06-05T22:33:40.594" v="5787" actId="164"/>
          <ac:picMkLst>
            <pc:docMk/>
            <pc:sldMk cId="1241537280" sldId="258"/>
            <ac:picMk id="47" creationId="{CED1D737-3A7B-4BA2-AEBB-C35E5C93F836}"/>
          </ac:picMkLst>
        </pc:picChg>
        <pc:picChg chg="add mod">
          <ac:chgData name="Nicole Williams" userId="ec384eb1213f33ba" providerId="LiveId" clId="{8654D7D1-843F-450D-812A-478828C80EE9}" dt="2020-06-05T21:48:17.789" v="2771" actId="1037"/>
          <ac:picMkLst>
            <pc:docMk/>
            <pc:sldMk cId="1241537280" sldId="258"/>
            <ac:picMk id="48" creationId="{F6BD6B65-F7FB-4A5F-8570-4D28800916F7}"/>
          </ac:picMkLst>
        </pc:picChg>
        <pc:picChg chg="add mod">
          <ac:chgData name="Nicole Williams" userId="ec384eb1213f33ba" providerId="LiveId" clId="{8654D7D1-843F-450D-812A-478828C80EE9}" dt="2020-06-05T22:28:24.842" v="5743" actId="1076"/>
          <ac:picMkLst>
            <pc:docMk/>
            <pc:sldMk cId="1241537280" sldId="258"/>
            <ac:picMk id="49" creationId="{AA31C3C7-2371-4846-AE5B-CE6BEDC416BD}"/>
          </ac:picMkLst>
        </pc:picChg>
      </pc:sldChg>
      <pc:sldChg chg="addSp delSp modSp delAnim modAnim modNotesTx">
        <pc:chgData name="Nicole Williams" userId="ec384eb1213f33ba" providerId="LiveId" clId="{8654D7D1-843F-450D-812A-478828C80EE9}" dt="2020-06-05T23:01:13.496" v="6150" actId="113"/>
        <pc:sldMkLst>
          <pc:docMk/>
          <pc:sldMk cId="2593517981" sldId="259"/>
        </pc:sldMkLst>
        <pc:spChg chg="mod">
          <ac:chgData name="Nicole Williams" userId="ec384eb1213f33ba" providerId="LiveId" clId="{8654D7D1-843F-450D-812A-478828C80EE9}" dt="2020-06-05T18:25:13.172" v="1784" actId="2711"/>
          <ac:spMkLst>
            <pc:docMk/>
            <pc:sldMk cId="2593517981" sldId="259"/>
            <ac:spMk id="5" creationId="{CC93EC44-D48A-4010-8509-E4BFBA67106A}"/>
          </ac:spMkLst>
        </pc:spChg>
        <pc:spChg chg="add del mod">
          <ac:chgData name="Nicole Williams" userId="ec384eb1213f33ba" providerId="LiveId" clId="{8654D7D1-843F-450D-812A-478828C80EE9}" dt="2020-06-05T18:25:17.666" v="1786" actId="478"/>
          <ac:spMkLst>
            <pc:docMk/>
            <pc:sldMk cId="2593517981" sldId="259"/>
            <ac:spMk id="6" creationId="{81C9979A-7043-4934-9F05-742212D08C8E}"/>
          </ac:spMkLst>
        </pc:spChg>
        <pc:spChg chg="del mod">
          <ac:chgData name="Nicole Williams" userId="ec384eb1213f33ba" providerId="LiveId" clId="{8654D7D1-843F-450D-812A-478828C80EE9}" dt="2020-06-05T18:25:19.546" v="1788" actId="478"/>
          <ac:spMkLst>
            <pc:docMk/>
            <pc:sldMk cId="2593517981" sldId="259"/>
            <ac:spMk id="8" creationId="{40DCB6D2-A574-431C-AE4B-B4CA17B0AEAF}"/>
          </ac:spMkLst>
        </pc:spChg>
        <pc:spChg chg="del">
          <ac:chgData name="Nicole Williams" userId="ec384eb1213f33ba" providerId="LiveId" clId="{8654D7D1-843F-450D-812A-478828C80EE9}" dt="2020-06-05T18:25:21.375" v="1789" actId="478"/>
          <ac:spMkLst>
            <pc:docMk/>
            <pc:sldMk cId="2593517981" sldId="259"/>
            <ac:spMk id="9" creationId="{391FC792-6077-4013-9EC7-E1FFF1E826F1}"/>
          </ac:spMkLst>
        </pc:spChg>
        <pc:spChg chg="del">
          <ac:chgData name="Nicole Williams" userId="ec384eb1213f33ba" providerId="LiveId" clId="{8654D7D1-843F-450D-812A-478828C80EE9}" dt="2020-06-05T18:25:25.645" v="1794" actId="478"/>
          <ac:spMkLst>
            <pc:docMk/>
            <pc:sldMk cId="2593517981" sldId="259"/>
            <ac:spMk id="19" creationId="{1BD093A3-FFAA-4ADF-A0AA-E831654C2505}"/>
          </ac:spMkLst>
        </pc:spChg>
        <pc:spChg chg="mod">
          <ac:chgData name="Nicole Williams" userId="ec384eb1213f33ba" providerId="LiveId" clId="{8654D7D1-843F-450D-812A-478828C80EE9}" dt="2020-06-05T23:01:13.496" v="6150" actId="113"/>
          <ac:spMkLst>
            <pc:docMk/>
            <pc:sldMk cId="2593517981" sldId="259"/>
            <ac:spMk id="20" creationId="{2DF191CA-5FA7-4B2A-AD0F-142DAA3C01F3}"/>
          </ac:spMkLst>
        </pc:spChg>
        <pc:picChg chg="del">
          <ac:chgData name="Nicole Williams" userId="ec384eb1213f33ba" providerId="LiveId" clId="{8654D7D1-843F-450D-812A-478828C80EE9}" dt="2020-06-05T18:25:14.957" v="1785" actId="478"/>
          <ac:picMkLst>
            <pc:docMk/>
            <pc:sldMk cId="2593517981" sldId="259"/>
            <ac:picMk id="7" creationId="{4CEA6D62-A04F-4E35-B942-D265B7A88FD7}"/>
          </ac:picMkLst>
        </pc:picChg>
        <pc:picChg chg="del">
          <ac:chgData name="Nicole Williams" userId="ec384eb1213f33ba" providerId="LiveId" clId="{8654D7D1-843F-450D-812A-478828C80EE9}" dt="2020-06-05T18:25:22.915" v="1791" actId="478"/>
          <ac:picMkLst>
            <pc:docMk/>
            <pc:sldMk cId="2593517981" sldId="259"/>
            <ac:picMk id="11" creationId="{0EEA5525-9704-4D26-8C47-3DCDDBF1C285}"/>
          </ac:picMkLst>
        </pc:picChg>
        <pc:picChg chg="add mod modCrop">
          <ac:chgData name="Nicole Williams" userId="ec384eb1213f33ba" providerId="LiveId" clId="{8654D7D1-843F-450D-812A-478828C80EE9}" dt="2020-06-05T20:12:56.173" v="1804" actId="14100"/>
          <ac:picMkLst>
            <pc:docMk/>
            <pc:sldMk cId="2593517981" sldId="259"/>
            <ac:picMk id="12" creationId="{36E1134F-FEDE-4541-88CD-C05C6926D1FA}"/>
          </ac:picMkLst>
        </pc:picChg>
        <pc:picChg chg="del">
          <ac:chgData name="Nicole Williams" userId="ec384eb1213f33ba" providerId="LiveId" clId="{8654D7D1-843F-450D-812A-478828C80EE9}" dt="2020-06-05T18:25:22.097" v="1790" actId="478"/>
          <ac:picMkLst>
            <pc:docMk/>
            <pc:sldMk cId="2593517981" sldId="259"/>
            <ac:picMk id="13" creationId="{8270C945-94FB-458E-8913-1D849CB5FFFD}"/>
          </ac:picMkLst>
        </pc:picChg>
        <pc:picChg chg="add mod">
          <ac:chgData name="Nicole Williams" userId="ec384eb1213f33ba" providerId="LiveId" clId="{8654D7D1-843F-450D-812A-478828C80EE9}" dt="2020-06-05T22:28:40.696" v="5746" actId="1076"/>
          <ac:picMkLst>
            <pc:docMk/>
            <pc:sldMk cId="2593517981" sldId="259"/>
            <ac:picMk id="14" creationId="{805E2E13-5909-49C4-9542-150F80A03EE2}"/>
          </ac:picMkLst>
        </pc:picChg>
        <pc:picChg chg="del">
          <ac:chgData name="Nicole Williams" userId="ec384eb1213f33ba" providerId="LiveId" clId="{8654D7D1-843F-450D-812A-478828C80EE9}" dt="2020-06-05T18:25:24.285" v="1793" actId="478"/>
          <ac:picMkLst>
            <pc:docMk/>
            <pc:sldMk cId="2593517981" sldId="259"/>
            <ac:picMk id="16" creationId="{75441AD3-52E4-4264-A7C2-CBE362C8AC34}"/>
          </ac:picMkLst>
        </pc:picChg>
        <pc:picChg chg="del">
          <ac:chgData name="Nicole Williams" userId="ec384eb1213f33ba" providerId="LiveId" clId="{8654D7D1-843F-450D-812A-478828C80EE9}" dt="2020-06-05T18:25:23.677" v="1792" actId="478"/>
          <ac:picMkLst>
            <pc:docMk/>
            <pc:sldMk cId="2593517981" sldId="259"/>
            <ac:picMk id="18" creationId="{2AD09604-3986-410D-BE0F-31FD68DDD3CA}"/>
          </ac:picMkLst>
        </pc:picChg>
        <pc:picChg chg="del">
          <ac:chgData name="Nicole Williams" userId="ec384eb1213f33ba" providerId="LiveId" clId="{8654D7D1-843F-450D-812A-478828C80EE9}" dt="2020-06-05T15:31:52.470" v="150" actId="478"/>
          <ac:picMkLst>
            <pc:docMk/>
            <pc:sldMk cId="2593517981" sldId="259"/>
            <ac:picMk id="21" creationId="{BA67F6CD-0440-4346-A352-9BC632F843AB}"/>
          </ac:picMkLst>
        </pc:picChg>
      </pc:sldChg>
      <pc:sldChg chg="addSp delSp modSp delAnim modAnim modNotesTx">
        <pc:chgData name="Nicole Williams" userId="ec384eb1213f33ba" providerId="LiveId" clId="{8654D7D1-843F-450D-812A-478828C80EE9}" dt="2020-06-05T23:06:28.631" v="6246"/>
        <pc:sldMkLst>
          <pc:docMk/>
          <pc:sldMk cId="2213631392" sldId="260"/>
        </pc:sldMkLst>
        <pc:spChg chg="mod">
          <ac:chgData name="Nicole Williams" userId="ec384eb1213f33ba" providerId="LiveId" clId="{8654D7D1-843F-450D-812A-478828C80EE9}" dt="2020-06-05T20:24:41.719" v="1915" actId="207"/>
          <ac:spMkLst>
            <pc:docMk/>
            <pc:sldMk cId="2213631392" sldId="260"/>
            <ac:spMk id="5" creationId="{CC93EC44-D48A-4010-8509-E4BFBA67106A}"/>
          </ac:spMkLst>
        </pc:spChg>
        <pc:spChg chg="add del mod">
          <ac:chgData name="Nicole Williams" userId="ec384eb1213f33ba" providerId="LiveId" clId="{8654D7D1-843F-450D-812A-478828C80EE9}" dt="2020-06-05T20:24:49.638" v="1917" actId="478"/>
          <ac:spMkLst>
            <pc:docMk/>
            <pc:sldMk cId="2213631392" sldId="260"/>
            <ac:spMk id="6" creationId="{FAC9DA44-EE57-4B27-958F-22D342DA55DF}"/>
          </ac:spMkLst>
        </pc:spChg>
        <pc:spChg chg="mod">
          <ac:chgData name="Nicole Williams" userId="ec384eb1213f33ba" providerId="LiveId" clId="{8654D7D1-843F-450D-812A-478828C80EE9}" dt="2020-06-05T21:52:19.590" v="3227" actId="20577"/>
          <ac:spMkLst>
            <pc:docMk/>
            <pc:sldMk cId="2213631392" sldId="260"/>
            <ac:spMk id="8" creationId="{496BC7B4-092C-4A7E-99FE-BD281CBEFD2B}"/>
          </ac:spMkLst>
        </pc:spChg>
        <pc:spChg chg="del mod topLvl">
          <ac:chgData name="Nicole Williams" userId="ec384eb1213f33ba" providerId="LiveId" clId="{8654D7D1-843F-450D-812A-478828C80EE9}" dt="2020-06-05T20:29:15.387" v="1976" actId="478"/>
          <ac:spMkLst>
            <pc:docMk/>
            <pc:sldMk cId="2213631392" sldId="260"/>
            <ac:spMk id="10" creationId="{845F7E43-A8FA-4B41-8A9B-B4D3A7B21830}"/>
          </ac:spMkLst>
        </pc:spChg>
        <pc:spChg chg="add del mod topLvl">
          <ac:chgData name="Nicole Williams" userId="ec384eb1213f33ba" providerId="LiveId" clId="{8654D7D1-843F-450D-812A-478828C80EE9}" dt="2020-06-05T20:26:11.951" v="1934" actId="478"/>
          <ac:spMkLst>
            <pc:docMk/>
            <pc:sldMk cId="2213631392" sldId="260"/>
            <ac:spMk id="12" creationId="{9A750E8A-6558-4381-8D9D-1012F5B18555}"/>
          </ac:spMkLst>
        </pc:spChg>
        <pc:spChg chg="del mod topLvl">
          <ac:chgData name="Nicole Williams" userId="ec384eb1213f33ba" providerId="LiveId" clId="{8654D7D1-843F-450D-812A-478828C80EE9}" dt="2020-06-05T20:29:07.915" v="1974" actId="478"/>
          <ac:spMkLst>
            <pc:docMk/>
            <pc:sldMk cId="2213631392" sldId="260"/>
            <ac:spMk id="18" creationId="{3521B673-65BD-4575-AF2B-4D318C7E64AF}"/>
          </ac:spMkLst>
        </pc:spChg>
        <pc:spChg chg="add del mod">
          <ac:chgData name="Nicole Williams" userId="ec384eb1213f33ba" providerId="LiveId" clId="{8654D7D1-843F-450D-812A-478828C80EE9}" dt="2020-06-05T20:26:56.227" v="1944" actId="478"/>
          <ac:spMkLst>
            <pc:docMk/>
            <pc:sldMk cId="2213631392" sldId="260"/>
            <ac:spMk id="21" creationId="{9DA7B962-07E4-46B9-BBCF-46CF4B0D088C}"/>
          </ac:spMkLst>
        </pc:spChg>
        <pc:spChg chg="mod">
          <ac:chgData name="Nicole Williams" userId="ec384eb1213f33ba" providerId="LiveId" clId="{8654D7D1-843F-450D-812A-478828C80EE9}" dt="2020-06-05T21:52:06.731" v="3216" actId="1076"/>
          <ac:spMkLst>
            <pc:docMk/>
            <pc:sldMk cId="2213631392" sldId="260"/>
            <ac:spMk id="25" creationId="{453DFEFE-CE01-4D3B-8ED1-B9E4ACDB8A6F}"/>
          </ac:spMkLst>
        </pc:spChg>
        <pc:spChg chg="add del mod">
          <ac:chgData name="Nicole Williams" userId="ec384eb1213f33ba" providerId="LiveId" clId="{8654D7D1-843F-450D-812A-478828C80EE9}" dt="2020-06-05T20:27:18.972" v="1951" actId="478"/>
          <ac:spMkLst>
            <pc:docMk/>
            <pc:sldMk cId="2213631392" sldId="260"/>
            <ac:spMk id="33" creationId="{732D3676-CDC5-47F1-BBAD-BFFCC9E1CE6E}"/>
          </ac:spMkLst>
        </pc:spChg>
        <pc:spChg chg="del">
          <ac:chgData name="Nicole Williams" userId="ec384eb1213f33ba" providerId="LiveId" clId="{8654D7D1-843F-450D-812A-478828C80EE9}" dt="2020-06-05T22:58:12.362" v="6118" actId="478"/>
          <ac:spMkLst>
            <pc:docMk/>
            <pc:sldMk cId="2213631392" sldId="260"/>
            <ac:spMk id="35" creationId="{BD7D750E-5E01-4F1A-A385-38422A55CCA9}"/>
          </ac:spMkLst>
        </pc:spChg>
        <pc:spChg chg="add del mod">
          <ac:chgData name="Nicole Williams" userId="ec384eb1213f33ba" providerId="LiveId" clId="{8654D7D1-843F-450D-812A-478828C80EE9}" dt="2020-06-05T20:28:09.957" v="1961" actId="478"/>
          <ac:spMkLst>
            <pc:docMk/>
            <pc:sldMk cId="2213631392" sldId="260"/>
            <ac:spMk id="39" creationId="{8BE45EA4-6541-43C1-99DF-E8933879A4B3}"/>
          </ac:spMkLst>
        </pc:spChg>
        <pc:spChg chg="add mod">
          <ac:chgData name="Nicole Williams" userId="ec384eb1213f33ba" providerId="LiveId" clId="{8654D7D1-843F-450D-812A-478828C80EE9}" dt="2020-06-05T23:06:25.035" v="6244" actId="20577"/>
          <ac:spMkLst>
            <pc:docMk/>
            <pc:sldMk cId="2213631392" sldId="260"/>
            <ac:spMk id="44" creationId="{C79A142B-FADF-4406-82B2-3A2A0AB42FD9}"/>
          </ac:spMkLst>
        </pc:spChg>
        <pc:grpChg chg="add del mod">
          <ac:chgData name="Nicole Williams" userId="ec384eb1213f33ba" providerId="LiveId" clId="{8654D7D1-843F-450D-812A-478828C80EE9}" dt="2020-06-05T20:26:01.091" v="1930" actId="165"/>
          <ac:grpSpMkLst>
            <pc:docMk/>
            <pc:sldMk cId="2213631392" sldId="260"/>
            <ac:grpSpMk id="14" creationId="{6B51BC5B-FE16-4CBE-B379-E142C512BF0C}"/>
          </ac:grpSpMkLst>
        </pc:grpChg>
        <pc:grpChg chg="del mod topLvl">
          <ac:chgData name="Nicole Williams" userId="ec384eb1213f33ba" providerId="LiveId" clId="{8654D7D1-843F-450D-812A-478828C80EE9}" dt="2020-06-05T20:29:13.101" v="1975" actId="165"/>
          <ac:grpSpMkLst>
            <pc:docMk/>
            <pc:sldMk cId="2213631392" sldId="260"/>
            <ac:grpSpMk id="16" creationId="{B9C19AF4-0118-4CB3-96A3-46D653D76309}"/>
          </ac:grpSpMkLst>
        </pc:grpChg>
        <pc:grpChg chg="del mod topLvl">
          <ac:chgData name="Nicole Williams" userId="ec384eb1213f33ba" providerId="LiveId" clId="{8654D7D1-843F-450D-812A-478828C80EE9}" dt="2020-06-05T20:29:04.631" v="1973" actId="165"/>
          <ac:grpSpMkLst>
            <pc:docMk/>
            <pc:sldMk cId="2213631392" sldId="260"/>
            <ac:grpSpMk id="20" creationId="{CCB59241-33CF-4FFD-A9A3-FFD03C2FC500}"/>
          </ac:grpSpMkLst>
        </pc:grpChg>
        <pc:grpChg chg="add del mod">
          <ac:chgData name="Nicole Williams" userId="ec384eb1213f33ba" providerId="LiveId" clId="{8654D7D1-843F-450D-812A-478828C80EE9}" dt="2020-06-05T20:28:56.410" v="1970" actId="165"/>
          <ac:grpSpMkLst>
            <pc:docMk/>
            <pc:sldMk cId="2213631392" sldId="260"/>
            <ac:grpSpMk id="40" creationId="{DC6259F7-F24D-4391-915F-E2087A4CF193}"/>
          </ac:grpSpMkLst>
        </pc:grpChg>
        <pc:grpChg chg="add del mod">
          <ac:chgData name="Nicole Williams" userId="ec384eb1213f33ba" providerId="LiveId" clId="{8654D7D1-843F-450D-812A-478828C80EE9}" dt="2020-06-05T20:29:01.026" v="1972" actId="165"/>
          <ac:grpSpMkLst>
            <pc:docMk/>
            <pc:sldMk cId="2213631392" sldId="260"/>
            <ac:grpSpMk id="41" creationId="{26C76A5C-119A-43D4-8D9E-DCBB9BC81306}"/>
          </ac:grpSpMkLst>
        </pc:grpChg>
        <pc:picChg chg="del">
          <ac:chgData name="Nicole Williams" userId="ec384eb1213f33ba" providerId="LiveId" clId="{8654D7D1-843F-450D-812A-478828C80EE9}" dt="2020-06-05T20:24:46.849" v="1916" actId="478"/>
          <ac:picMkLst>
            <pc:docMk/>
            <pc:sldMk cId="2213631392" sldId="260"/>
            <ac:picMk id="7" creationId="{9369BFC5-EC74-46C3-BD26-3553AC4720DA}"/>
          </ac:picMkLst>
        </pc:picChg>
        <pc:picChg chg="add mod topLvl">
          <ac:chgData name="Nicole Williams" userId="ec384eb1213f33ba" providerId="LiveId" clId="{8654D7D1-843F-450D-812A-478828C80EE9}" dt="2020-06-05T20:29:01.026" v="1972" actId="165"/>
          <ac:picMkLst>
            <pc:docMk/>
            <pc:sldMk cId="2213631392" sldId="260"/>
            <ac:picMk id="11" creationId="{92B406E1-2D29-4676-A409-DF62702F0B51}"/>
          </ac:picMkLst>
        </pc:picChg>
        <pc:picChg chg="mod topLvl">
          <ac:chgData name="Nicole Williams" userId="ec384eb1213f33ba" providerId="LiveId" clId="{8654D7D1-843F-450D-812A-478828C80EE9}" dt="2020-06-05T20:29:21.515" v="1980" actId="1076"/>
          <ac:picMkLst>
            <pc:docMk/>
            <pc:sldMk cId="2213631392" sldId="260"/>
            <ac:picMk id="13" creationId="{5C8E5382-1C98-4C6F-B177-0AC5A0B59164}"/>
          </ac:picMkLst>
        </pc:picChg>
        <pc:picChg chg="mod topLvl">
          <ac:chgData name="Nicole Williams" userId="ec384eb1213f33ba" providerId="LiveId" clId="{8654D7D1-843F-450D-812A-478828C80EE9}" dt="2020-06-05T20:29:26.065" v="1982" actId="1076"/>
          <ac:picMkLst>
            <pc:docMk/>
            <pc:sldMk cId="2213631392" sldId="260"/>
            <ac:picMk id="15" creationId="{357BF02C-459B-4DEA-8977-C05E35FC008E}"/>
          </ac:picMkLst>
        </pc:picChg>
        <pc:picChg chg="add mod topLvl">
          <ac:chgData name="Nicole Williams" userId="ec384eb1213f33ba" providerId="LiveId" clId="{8654D7D1-843F-450D-812A-478828C80EE9}" dt="2020-06-05T20:29:01.026" v="1972" actId="165"/>
          <ac:picMkLst>
            <pc:docMk/>
            <pc:sldMk cId="2213631392" sldId="260"/>
            <ac:picMk id="19" creationId="{E9E731AA-43F8-4747-BF5A-5CC514798BA3}"/>
          </ac:picMkLst>
        </pc:picChg>
        <pc:picChg chg="mod topLvl">
          <ac:chgData name="Nicole Williams" userId="ec384eb1213f33ba" providerId="LiveId" clId="{8654D7D1-843F-450D-812A-478828C80EE9}" dt="2020-06-05T20:29:19.797" v="1979" actId="1076"/>
          <ac:picMkLst>
            <pc:docMk/>
            <pc:sldMk cId="2213631392" sldId="260"/>
            <ac:picMk id="22" creationId="{95DE3C71-631E-48F1-89F0-061F1118ECFE}"/>
          </ac:picMkLst>
        </pc:picChg>
        <pc:picChg chg="del">
          <ac:chgData name="Nicole Williams" userId="ec384eb1213f33ba" providerId="LiveId" clId="{8654D7D1-843F-450D-812A-478828C80EE9}" dt="2020-06-05T20:24:52.692" v="1918" actId="478"/>
          <ac:picMkLst>
            <pc:docMk/>
            <pc:sldMk cId="2213631392" sldId="260"/>
            <ac:picMk id="24" creationId="{4F9B44B7-44A0-47DC-9011-31A995679BF2}"/>
          </ac:picMkLst>
        </pc:picChg>
        <pc:picChg chg="del">
          <ac:chgData name="Nicole Williams" userId="ec384eb1213f33ba" providerId="LiveId" clId="{8654D7D1-843F-450D-812A-478828C80EE9}" dt="2020-06-05T20:27:22.697" v="1952" actId="478"/>
          <ac:picMkLst>
            <pc:docMk/>
            <pc:sldMk cId="2213631392" sldId="260"/>
            <ac:picMk id="26" creationId="{3CC08BA7-4A1B-488E-927A-3B4DD316606A}"/>
          </ac:picMkLst>
        </pc:picChg>
        <pc:picChg chg="add mod topLvl">
          <ac:chgData name="Nicole Williams" userId="ec384eb1213f33ba" providerId="LiveId" clId="{8654D7D1-843F-450D-812A-478828C80EE9}" dt="2020-06-05T20:29:01.026" v="1972" actId="165"/>
          <ac:picMkLst>
            <pc:docMk/>
            <pc:sldMk cId="2213631392" sldId="260"/>
            <ac:picMk id="27" creationId="{0A7AA62A-0A5B-4C90-87AF-ABC023A5DBC6}"/>
          </ac:picMkLst>
        </pc:picChg>
        <pc:picChg chg="del mod">
          <ac:chgData name="Nicole Williams" userId="ec384eb1213f33ba" providerId="LiveId" clId="{8654D7D1-843F-450D-812A-478828C80EE9}" dt="2020-06-05T21:34:48.367" v="2676" actId="478"/>
          <ac:picMkLst>
            <pc:docMk/>
            <pc:sldMk cId="2213631392" sldId="260"/>
            <ac:picMk id="28" creationId="{7B76AFDA-FA94-4CE3-81F3-0B5369BA1C0F}"/>
          </ac:picMkLst>
        </pc:picChg>
        <pc:picChg chg="del">
          <ac:chgData name="Nicole Williams" userId="ec384eb1213f33ba" providerId="LiveId" clId="{8654D7D1-843F-450D-812A-478828C80EE9}" dt="2020-06-05T20:27:22.697" v="1952" actId="478"/>
          <ac:picMkLst>
            <pc:docMk/>
            <pc:sldMk cId="2213631392" sldId="260"/>
            <ac:picMk id="29" creationId="{B694A6C8-B5E4-4F3D-9C3F-6444F02AFE1F}"/>
          </ac:picMkLst>
        </pc:picChg>
        <pc:picChg chg="add mod topLvl">
          <ac:chgData name="Nicole Williams" userId="ec384eb1213f33ba" providerId="LiveId" clId="{8654D7D1-843F-450D-812A-478828C80EE9}" dt="2020-06-05T20:29:01.026" v="1972" actId="165"/>
          <ac:picMkLst>
            <pc:docMk/>
            <pc:sldMk cId="2213631392" sldId="260"/>
            <ac:picMk id="30" creationId="{9D490F8A-08C2-4D91-A33D-8DFADE5DAC7A}"/>
          </ac:picMkLst>
        </pc:picChg>
        <pc:picChg chg="mod">
          <ac:chgData name="Nicole Williams" userId="ec384eb1213f33ba" providerId="LiveId" clId="{8654D7D1-843F-450D-812A-478828C80EE9}" dt="2020-06-05T21:35:16.998" v="2687" actId="1076"/>
          <ac:picMkLst>
            <pc:docMk/>
            <pc:sldMk cId="2213631392" sldId="260"/>
            <ac:picMk id="31" creationId="{646F4338-D5CF-4FFB-9F59-AE32BB425E61}"/>
          </ac:picMkLst>
        </pc:picChg>
        <pc:picChg chg="del">
          <ac:chgData name="Nicole Williams" userId="ec384eb1213f33ba" providerId="LiveId" clId="{8654D7D1-843F-450D-812A-478828C80EE9}" dt="2020-06-05T20:27:22.697" v="1952" actId="478"/>
          <ac:picMkLst>
            <pc:docMk/>
            <pc:sldMk cId="2213631392" sldId="260"/>
            <ac:picMk id="32" creationId="{C6098384-4542-4BDD-88F2-CD4B72AAF308}"/>
          </ac:picMkLst>
        </pc:picChg>
        <pc:picChg chg="del mod">
          <ac:chgData name="Nicole Williams" userId="ec384eb1213f33ba" providerId="LiveId" clId="{8654D7D1-843F-450D-812A-478828C80EE9}" dt="2020-06-05T21:34:53.821" v="2680" actId="478"/>
          <ac:picMkLst>
            <pc:docMk/>
            <pc:sldMk cId="2213631392" sldId="260"/>
            <ac:picMk id="34" creationId="{9E338849-44FA-4280-A758-159BBFC66492}"/>
          </ac:picMkLst>
        </pc:picChg>
        <pc:picChg chg="del">
          <ac:chgData name="Nicole Williams" userId="ec384eb1213f33ba" providerId="LiveId" clId="{8654D7D1-843F-450D-812A-478828C80EE9}" dt="2020-06-05T15:31:56.662" v="151" actId="478"/>
          <ac:picMkLst>
            <pc:docMk/>
            <pc:sldMk cId="2213631392" sldId="260"/>
            <ac:picMk id="36" creationId="{EC086EDD-2251-4F87-978D-C7B4260D14F0}"/>
          </ac:picMkLst>
        </pc:picChg>
        <pc:picChg chg="add mod topLvl">
          <ac:chgData name="Nicole Williams" userId="ec384eb1213f33ba" providerId="LiveId" clId="{8654D7D1-843F-450D-812A-478828C80EE9}" dt="2020-06-05T20:29:01.026" v="1972" actId="165"/>
          <ac:picMkLst>
            <pc:docMk/>
            <pc:sldMk cId="2213631392" sldId="260"/>
            <ac:picMk id="38" creationId="{A744C41A-FFA6-4CD5-AFCF-87BDF91819A3}"/>
          </ac:picMkLst>
        </pc:picChg>
        <pc:picChg chg="add mod">
          <ac:chgData name="Nicole Williams" userId="ec384eb1213f33ba" providerId="LiveId" clId="{8654D7D1-843F-450D-812A-478828C80EE9}" dt="2020-06-05T21:35:15.197" v="2686" actId="1076"/>
          <ac:picMkLst>
            <pc:docMk/>
            <pc:sldMk cId="2213631392" sldId="260"/>
            <ac:picMk id="42" creationId="{0B6D2D77-281B-431B-A476-E26ABD1356F2}"/>
          </ac:picMkLst>
        </pc:picChg>
        <pc:picChg chg="add mod">
          <ac:chgData name="Nicole Williams" userId="ec384eb1213f33ba" providerId="LiveId" clId="{8654D7D1-843F-450D-812A-478828C80EE9}" dt="2020-06-05T22:29:01.078" v="5750" actId="1076"/>
          <ac:picMkLst>
            <pc:docMk/>
            <pc:sldMk cId="2213631392" sldId="260"/>
            <ac:picMk id="43" creationId="{0B45C771-810D-4140-9959-8BDC4EEA4A2D}"/>
          </ac:picMkLst>
        </pc:picChg>
      </pc:sldChg>
      <pc:sldChg chg="addSp delSp modSp delAnim modAnim modNotesTx">
        <pc:chgData name="Nicole Williams" userId="ec384eb1213f33ba" providerId="LiveId" clId="{8654D7D1-843F-450D-812A-478828C80EE9}" dt="2020-06-05T23:04:45.748" v="6217" actId="20577"/>
        <pc:sldMkLst>
          <pc:docMk/>
          <pc:sldMk cId="1676435619" sldId="261"/>
        </pc:sldMkLst>
        <pc:spChg chg="mod">
          <ac:chgData name="Nicole Williams" userId="ec384eb1213f33ba" providerId="LiveId" clId="{8654D7D1-843F-450D-812A-478828C80EE9}" dt="2020-06-05T20:37:16.397" v="2456" actId="207"/>
          <ac:spMkLst>
            <pc:docMk/>
            <pc:sldMk cId="1676435619" sldId="261"/>
            <ac:spMk id="5" creationId="{CC93EC44-D48A-4010-8509-E4BFBA67106A}"/>
          </ac:spMkLst>
        </pc:spChg>
        <pc:spChg chg="add del mod">
          <ac:chgData name="Nicole Williams" userId="ec384eb1213f33ba" providerId="LiveId" clId="{8654D7D1-843F-450D-812A-478828C80EE9}" dt="2020-06-05T20:37:14.460" v="2455" actId="478"/>
          <ac:spMkLst>
            <pc:docMk/>
            <pc:sldMk cId="1676435619" sldId="261"/>
            <ac:spMk id="6" creationId="{5B4E429F-5814-4268-A755-5DE8D45C55F9}"/>
          </ac:spMkLst>
        </pc:spChg>
        <pc:spChg chg="del">
          <ac:chgData name="Nicole Williams" userId="ec384eb1213f33ba" providerId="LiveId" clId="{8654D7D1-843F-450D-812A-478828C80EE9}" dt="2020-06-05T20:37:10.610" v="2453" actId="478"/>
          <ac:spMkLst>
            <pc:docMk/>
            <pc:sldMk cId="1676435619" sldId="261"/>
            <ac:spMk id="9" creationId="{7315C47E-8EFE-47FA-88F2-F495082F5D5B}"/>
          </ac:spMkLst>
        </pc:spChg>
        <pc:spChg chg="del mod topLvl">
          <ac:chgData name="Nicole Williams" userId="ec384eb1213f33ba" providerId="LiveId" clId="{8654D7D1-843F-450D-812A-478828C80EE9}" dt="2020-06-05T20:36:36.304" v="2441" actId="478"/>
          <ac:spMkLst>
            <pc:docMk/>
            <pc:sldMk cId="1676435619" sldId="261"/>
            <ac:spMk id="12" creationId="{E9CBF105-13D3-4687-A7D2-357014789E8A}"/>
          </ac:spMkLst>
        </pc:spChg>
        <pc:spChg chg="del">
          <ac:chgData name="Nicole Williams" userId="ec384eb1213f33ba" providerId="LiveId" clId="{8654D7D1-843F-450D-812A-478828C80EE9}" dt="2020-06-05T20:37:07.653" v="2452" actId="478"/>
          <ac:spMkLst>
            <pc:docMk/>
            <pc:sldMk cId="1676435619" sldId="261"/>
            <ac:spMk id="18" creationId="{D1F592AB-D829-417F-A4F5-B6BEB37B9276}"/>
          </ac:spMkLst>
        </pc:spChg>
        <pc:spChg chg="del">
          <ac:chgData name="Nicole Williams" userId="ec384eb1213f33ba" providerId="LiveId" clId="{8654D7D1-843F-450D-812A-478828C80EE9}" dt="2020-06-05T20:36:43.547" v="2446" actId="478"/>
          <ac:spMkLst>
            <pc:docMk/>
            <pc:sldMk cId="1676435619" sldId="261"/>
            <ac:spMk id="19" creationId="{2E415743-3EDC-4A05-AFE9-19A09AE15C49}"/>
          </ac:spMkLst>
        </pc:spChg>
        <pc:spChg chg="del">
          <ac:chgData name="Nicole Williams" userId="ec384eb1213f33ba" providerId="LiveId" clId="{8654D7D1-843F-450D-812A-478828C80EE9}" dt="2020-06-05T20:36:45.812" v="2447" actId="478"/>
          <ac:spMkLst>
            <pc:docMk/>
            <pc:sldMk cId="1676435619" sldId="261"/>
            <ac:spMk id="20" creationId="{BFF4C5B6-2266-4C10-A703-3A3ECCB3DFDE}"/>
          </ac:spMkLst>
        </pc:spChg>
        <pc:spChg chg="del">
          <ac:chgData name="Nicole Williams" userId="ec384eb1213f33ba" providerId="LiveId" clId="{8654D7D1-843F-450D-812A-478828C80EE9}" dt="2020-06-05T20:37:00.551" v="2449" actId="478"/>
          <ac:spMkLst>
            <pc:docMk/>
            <pc:sldMk cId="1676435619" sldId="261"/>
            <ac:spMk id="34" creationId="{C08B2626-5CDD-45CA-A6D7-B30320D87A8B}"/>
          </ac:spMkLst>
        </pc:spChg>
        <pc:spChg chg="add mod">
          <ac:chgData name="Nicole Williams" userId="ec384eb1213f33ba" providerId="LiveId" clId="{8654D7D1-843F-450D-812A-478828C80EE9}" dt="2020-06-05T23:04:45.748" v="6217" actId="20577"/>
          <ac:spMkLst>
            <pc:docMk/>
            <pc:sldMk cId="1676435619" sldId="261"/>
            <ac:spMk id="36" creationId="{40344548-5841-42BD-BA6E-E74017625054}"/>
          </ac:spMkLst>
        </pc:spChg>
        <pc:grpChg chg="del">
          <ac:chgData name="Nicole Williams" userId="ec384eb1213f33ba" providerId="LiveId" clId="{8654D7D1-843F-450D-812A-478828C80EE9}" dt="2020-06-05T20:36:32.753" v="2440" actId="165"/>
          <ac:grpSpMkLst>
            <pc:docMk/>
            <pc:sldMk cId="1676435619" sldId="261"/>
            <ac:grpSpMk id="17" creationId="{50BB2BBC-B17F-4F91-88DF-9DD0E365695D}"/>
          </ac:grpSpMkLst>
        </pc:grpChg>
        <pc:grpChg chg="mod">
          <ac:chgData name="Nicole Williams" userId="ec384eb1213f33ba" providerId="LiveId" clId="{8654D7D1-843F-450D-812A-478828C80EE9}" dt="2020-06-05T22:48:36.381" v="5919" actId="1076"/>
          <ac:grpSpMkLst>
            <pc:docMk/>
            <pc:sldMk cId="1676435619" sldId="261"/>
            <ac:grpSpMk id="27" creationId="{FBA7B8CA-911B-4175-86CB-A6AC8D8D7115}"/>
          </ac:grpSpMkLst>
        </pc:grpChg>
        <pc:grpChg chg="mod">
          <ac:chgData name="Nicole Williams" userId="ec384eb1213f33ba" providerId="LiveId" clId="{8654D7D1-843F-450D-812A-478828C80EE9}" dt="2020-06-05T20:37:04.278" v="2451" actId="1076"/>
          <ac:grpSpMkLst>
            <pc:docMk/>
            <pc:sldMk cId="1676435619" sldId="261"/>
            <ac:grpSpMk id="33" creationId="{0B4B0F28-328F-42FD-B5EA-FAA811231E6C}"/>
          </ac:grpSpMkLst>
        </pc:grpChg>
        <pc:picChg chg="add mod">
          <ac:chgData name="Nicole Williams" userId="ec384eb1213f33ba" providerId="LiveId" clId="{8654D7D1-843F-450D-812A-478828C80EE9}" dt="2020-06-05T22:29:14.622" v="5753" actId="1076"/>
          <ac:picMkLst>
            <pc:docMk/>
            <pc:sldMk cId="1676435619" sldId="261"/>
            <ac:picMk id="7" creationId="{36AE1259-BC4F-4531-AECB-08C0DB31EB3E}"/>
          </ac:picMkLst>
        </pc:picChg>
        <pc:picChg chg="del">
          <ac:chgData name="Nicole Williams" userId="ec384eb1213f33ba" providerId="LiveId" clId="{8654D7D1-843F-450D-812A-478828C80EE9}" dt="2020-06-05T20:37:11.575" v="2454" actId="478"/>
          <ac:picMkLst>
            <pc:docMk/>
            <pc:sldMk cId="1676435619" sldId="261"/>
            <ac:picMk id="8" creationId="{8313FBD9-AC86-4E98-B6B5-55FBCCFD34E1}"/>
          </ac:picMkLst>
        </pc:picChg>
        <pc:picChg chg="mod">
          <ac:chgData name="Nicole Williams" userId="ec384eb1213f33ba" providerId="LiveId" clId="{8654D7D1-843F-450D-812A-478828C80EE9}" dt="2020-06-05T20:37:02.392" v="2450" actId="1076"/>
          <ac:picMkLst>
            <pc:docMk/>
            <pc:sldMk cId="1676435619" sldId="261"/>
            <ac:picMk id="11" creationId="{4FF4B609-35BC-4A36-9DC5-AC0F6B4C1678}"/>
          </ac:picMkLst>
        </pc:picChg>
        <pc:picChg chg="mod topLvl">
          <ac:chgData name="Nicole Williams" userId="ec384eb1213f33ba" providerId="LiveId" clId="{8654D7D1-843F-450D-812A-478828C80EE9}" dt="2020-06-05T22:48:40.145" v="5921" actId="1076"/>
          <ac:picMkLst>
            <pc:docMk/>
            <pc:sldMk cId="1676435619" sldId="261"/>
            <ac:picMk id="14" creationId="{9CFBE532-B294-4ED6-8699-689F26DEE424}"/>
          </ac:picMkLst>
        </pc:picChg>
        <pc:picChg chg="mod topLvl">
          <ac:chgData name="Nicole Williams" userId="ec384eb1213f33ba" providerId="LiveId" clId="{8654D7D1-843F-450D-812A-478828C80EE9}" dt="2020-06-05T22:48:41.224" v="5922" actId="1076"/>
          <ac:picMkLst>
            <pc:docMk/>
            <pc:sldMk cId="1676435619" sldId="261"/>
            <ac:picMk id="16" creationId="{EFDAD60B-2C8D-4F30-AC0F-98830B006527}"/>
          </ac:picMkLst>
        </pc:picChg>
        <pc:picChg chg="del">
          <ac:chgData name="Nicole Williams" userId="ec384eb1213f33ba" providerId="LiveId" clId="{8654D7D1-843F-450D-812A-478828C80EE9}" dt="2020-06-05T15:31:59.867" v="152" actId="478"/>
          <ac:picMkLst>
            <pc:docMk/>
            <pc:sldMk cId="1676435619" sldId="261"/>
            <ac:picMk id="35" creationId="{E2740974-5082-478B-BB30-7EDF616D65A2}"/>
          </ac:picMkLst>
        </pc:picChg>
      </pc:sldChg>
      <pc:sldChg chg="addSp delSp modSp delAnim modAnim modNotesTx">
        <pc:chgData name="Nicole Williams" userId="ec384eb1213f33ba" providerId="LiveId" clId="{8654D7D1-843F-450D-812A-478828C80EE9}" dt="2020-06-05T22:54:47.771" v="6019" actId="20577"/>
        <pc:sldMkLst>
          <pc:docMk/>
          <pc:sldMk cId="1526997102" sldId="262"/>
        </pc:sldMkLst>
        <pc:spChg chg="mod">
          <ac:chgData name="Nicole Williams" userId="ec384eb1213f33ba" providerId="LiveId" clId="{8654D7D1-843F-450D-812A-478828C80EE9}" dt="2020-06-05T22:51:56.320" v="5953" actId="1076"/>
          <ac:spMkLst>
            <pc:docMk/>
            <pc:sldMk cId="1526997102" sldId="262"/>
            <ac:spMk id="4" creationId="{0D1F9BEE-B7DA-4E6B-8844-FC402982FCE1}"/>
          </ac:spMkLst>
        </pc:spChg>
        <pc:spChg chg="mod">
          <ac:chgData name="Nicole Williams" userId="ec384eb1213f33ba" providerId="LiveId" clId="{8654D7D1-843F-450D-812A-478828C80EE9}" dt="2020-06-05T21:33:54.609" v="2672" actId="2711"/>
          <ac:spMkLst>
            <pc:docMk/>
            <pc:sldMk cId="1526997102" sldId="262"/>
            <ac:spMk id="5" creationId="{CC93EC44-D48A-4010-8509-E4BFBA67106A}"/>
          </ac:spMkLst>
        </pc:spChg>
        <pc:spChg chg="add del mod">
          <ac:chgData name="Nicole Williams" userId="ec384eb1213f33ba" providerId="LiveId" clId="{8654D7D1-843F-450D-812A-478828C80EE9}" dt="2020-06-05T21:33:28.587" v="2638" actId="478"/>
          <ac:spMkLst>
            <pc:docMk/>
            <pc:sldMk cId="1526997102" sldId="262"/>
            <ac:spMk id="6" creationId="{41E65DE3-DF95-47B3-8E84-AC3877EAA8BF}"/>
          </ac:spMkLst>
        </pc:spChg>
        <pc:spChg chg="del">
          <ac:chgData name="Nicole Williams" userId="ec384eb1213f33ba" providerId="LiveId" clId="{8654D7D1-843F-450D-812A-478828C80EE9}" dt="2020-06-05T21:33:23.638" v="2636" actId="478"/>
          <ac:spMkLst>
            <pc:docMk/>
            <pc:sldMk cId="1526997102" sldId="262"/>
            <ac:spMk id="8" creationId="{1FC77063-0148-4474-B2ED-F1722A620B7C}"/>
          </ac:spMkLst>
        </pc:spChg>
        <pc:spChg chg="del mod">
          <ac:chgData name="Nicole Williams" userId="ec384eb1213f33ba" providerId="LiveId" clId="{8654D7D1-843F-450D-812A-478828C80EE9}" dt="2020-06-05T21:33:31.305" v="2643"/>
          <ac:spMkLst>
            <pc:docMk/>
            <pc:sldMk cId="1526997102" sldId="262"/>
            <ac:spMk id="19" creationId="{0DEA09DF-E6C0-4B62-9A25-8BCF36DE4BE7}"/>
          </ac:spMkLst>
        </pc:spChg>
        <pc:spChg chg="del mod">
          <ac:chgData name="Nicole Williams" userId="ec384eb1213f33ba" providerId="LiveId" clId="{8654D7D1-843F-450D-812A-478828C80EE9}" dt="2020-06-05T21:33:31.274" v="2641" actId="478"/>
          <ac:spMkLst>
            <pc:docMk/>
            <pc:sldMk cId="1526997102" sldId="262"/>
            <ac:spMk id="20" creationId="{380DC449-C4F8-4844-B187-B291FAE3D2C6}"/>
          </ac:spMkLst>
        </pc:spChg>
        <pc:picChg chg="del">
          <ac:chgData name="Nicole Williams" userId="ec384eb1213f33ba" providerId="LiveId" clId="{8654D7D1-843F-450D-812A-478828C80EE9}" dt="2020-06-05T21:33:24.288" v="2637" actId="478"/>
          <ac:picMkLst>
            <pc:docMk/>
            <pc:sldMk cId="1526997102" sldId="262"/>
            <ac:picMk id="7" creationId="{82808B93-420D-4043-8C49-63B5FA0D80C7}"/>
          </ac:picMkLst>
        </pc:picChg>
        <pc:picChg chg="add mod">
          <ac:chgData name="Nicole Williams" userId="ec384eb1213f33ba" providerId="LiveId" clId="{8654D7D1-843F-450D-812A-478828C80EE9}" dt="2020-06-05T22:29:29.807" v="5756" actId="1076"/>
          <ac:picMkLst>
            <pc:docMk/>
            <pc:sldMk cId="1526997102" sldId="262"/>
            <ac:picMk id="9" creationId="{06F1674E-5C61-47C0-BC25-0E0FBEED2580}"/>
          </ac:picMkLst>
        </pc:picChg>
        <pc:picChg chg="del">
          <ac:chgData name="Nicole Williams" userId="ec384eb1213f33ba" providerId="LiveId" clId="{8654D7D1-843F-450D-812A-478828C80EE9}" dt="2020-06-05T21:33:32.735" v="2644" actId="478"/>
          <ac:picMkLst>
            <pc:docMk/>
            <pc:sldMk cId="1526997102" sldId="262"/>
            <ac:picMk id="10" creationId="{2E966EEF-419D-41D7-93D8-565842A7BEA3}"/>
          </ac:picMkLst>
        </pc:picChg>
        <pc:picChg chg="del">
          <ac:chgData name="Nicole Williams" userId="ec384eb1213f33ba" providerId="LiveId" clId="{8654D7D1-843F-450D-812A-478828C80EE9}" dt="2020-06-05T21:33:33.870" v="2646" actId="478"/>
          <ac:picMkLst>
            <pc:docMk/>
            <pc:sldMk cId="1526997102" sldId="262"/>
            <ac:picMk id="11" creationId="{6C416DA9-F4DE-4637-949A-32FBB9EE413E}"/>
          </ac:picMkLst>
        </pc:picChg>
        <pc:picChg chg="del">
          <ac:chgData name="Nicole Williams" userId="ec384eb1213f33ba" providerId="LiveId" clId="{8654D7D1-843F-450D-812A-478828C80EE9}" dt="2020-06-05T21:33:36.184" v="2650" actId="478"/>
          <ac:picMkLst>
            <pc:docMk/>
            <pc:sldMk cId="1526997102" sldId="262"/>
            <ac:picMk id="12" creationId="{C086BB0A-C292-43B2-A28C-D76BE146B40B}"/>
          </ac:picMkLst>
        </pc:picChg>
        <pc:picChg chg="del">
          <ac:chgData name="Nicole Williams" userId="ec384eb1213f33ba" providerId="LiveId" clId="{8654D7D1-843F-450D-812A-478828C80EE9}" dt="2020-06-05T21:33:35.210" v="2648" actId="478"/>
          <ac:picMkLst>
            <pc:docMk/>
            <pc:sldMk cId="1526997102" sldId="262"/>
            <ac:picMk id="13" creationId="{E6EA0F88-61B6-4EED-ADF0-D33568749AC4}"/>
          </ac:picMkLst>
        </pc:picChg>
        <pc:picChg chg="del">
          <ac:chgData name="Nicole Williams" userId="ec384eb1213f33ba" providerId="LiveId" clId="{8654D7D1-843F-450D-812A-478828C80EE9}" dt="2020-06-05T21:33:37.451" v="2652" actId="478"/>
          <ac:picMkLst>
            <pc:docMk/>
            <pc:sldMk cId="1526997102" sldId="262"/>
            <ac:picMk id="14" creationId="{389042CA-9A45-40A0-BB30-712F88CF46A8}"/>
          </ac:picMkLst>
        </pc:picChg>
        <pc:picChg chg="del">
          <ac:chgData name="Nicole Williams" userId="ec384eb1213f33ba" providerId="LiveId" clId="{8654D7D1-843F-450D-812A-478828C80EE9}" dt="2020-06-05T21:33:34.602" v="2647" actId="478"/>
          <ac:picMkLst>
            <pc:docMk/>
            <pc:sldMk cId="1526997102" sldId="262"/>
            <ac:picMk id="15" creationId="{82A7FA5D-6FC9-47F0-A15C-16385427A083}"/>
          </ac:picMkLst>
        </pc:picChg>
        <pc:picChg chg="del">
          <ac:chgData name="Nicole Williams" userId="ec384eb1213f33ba" providerId="LiveId" clId="{8654D7D1-843F-450D-812A-478828C80EE9}" dt="2020-06-05T21:33:36.916" v="2651" actId="478"/>
          <ac:picMkLst>
            <pc:docMk/>
            <pc:sldMk cId="1526997102" sldId="262"/>
            <ac:picMk id="16" creationId="{2AEA31FC-26E2-4EFC-9A88-734324D82B47}"/>
          </ac:picMkLst>
        </pc:picChg>
        <pc:picChg chg="del">
          <ac:chgData name="Nicole Williams" userId="ec384eb1213f33ba" providerId="LiveId" clId="{8654D7D1-843F-450D-812A-478828C80EE9}" dt="2020-06-05T21:33:35.678" v="2649" actId="478"/>
          <ac:picMkLst>
            <pc:docMk/>
            <pc:sldMk cId="1526997102" sldId="262"/>
            <ac:picMk id="17" creationId="{6766A570-B56D-4147-B680-C5FE4CA165D0}"/>
          </ac:picMkLst>
        </pc:picChg>
        <pc:picChg chg="del">
          <ac:chgData name="Nicole Williams" userId="ec384eb1213f33ba" providerId="LiveId" clId="{8654D7D1-843F-450D-812A-478828C80EE9}" dt="2020-06-05T21:33:33.409" v="2645" actId="478"/>
          <ac:picMkLst>
            <pc:docMk/>
            <pc:sldMk cId="1526997102" sldId="262"/>
            <ac:picMk id="18" creationId="{6FB038ED-D59C-4437-9F7A-41613A5B5E73}"/>
          </ac:picMkLst>
        </pc:picChg>
        <pc:picChg chg="del">
          <ac:chgData name="Nicole Williams" userId="ec384eb1213f33ba" providerId="LiveId" clId="{8654D7D1-843F-450D-812A-478828C80EE9}" dt="2020-06-05T21:33:38.017" v="2653" actId="478"/>
          <ac:picMkLst>
            <pc:docMk/>
            <pc:sldMk cId="1526997102" sldId="262"/>
            <ac:picMk id="22" creationId="{D4033521-CE87-4760-9286-E800610A7CAA}"/>
          </ac:picMkLst>
        </pc:picChg>
        <pc:picChg chg="del">
          <ac:chgData name="Nicole Williams" userId="ec384eb1213f33ba" providerId="LiveId" clId="{8654D7D1-843F-450D-812A-478828C80EE9}" dt="2020-06-05T15:32:03.207" v="153" actId="478"/>
          <ac:picMkLst>
            <pc:docMk/>
            <pc:sldMk cId="1526997102" sldId="262"/>
            <ac:picMk id="24" creationId="{0875CC15-CB2A-42FB-A76B-EDFD2A4DCF21}"/>
          </ac:picMkLst>
        </pc:picChg>
        <pc:picChg chg="add mod modCrop">
          <ac:chgData name="Nicole Williams" userId="ec384eb1213f33ba" providerId="LiveId" clId="{8654D7D1-843F-450D-812A-478828C80EE9}" dt="2020-06-05T22:49:44.880" v="5938" actId="14100"/>
          <ac:picMkLst>
            <pc:docMk/>
            <pc:sldMk cId="1526997102" sldId="262"/>
            <ac:picMk id="25" creationId="{86E818C1-A23F-4D38-BB20-148141F76134}"/>
          </ac:picMkLst>
        </pc:picChg>
        <pc:picChg chg="add mod modCrop">
          <ac:chgData name="Nicole Williams" userId="ec384eb1213f33ba" providerId="LiveId" clId="{8654D7D1-843F-450D-812A-478828C80EE9}" dt="2020-06-05T22:52:00.011" v="5955" actId="1076"/>
          <ac:picMkLst>
            <pc:docMk/>
            <pc:sldMk cId="1526997102" sldId="262"/>
            <ac:picMk id="26" creationId="{C93218CE-968E-4CCF-BF87-0BF8745D1F9F}"/>
          </ac:picMkLst>
        </pc:picChg>
      </pc:sldChg>
      <pc:sldChg chg="addSp delSp modSp delAnim modAnim modNotesTx">
        <pc:chgData name="Nicole Williams" userId="ec384eb1213f33ba" providerId="LiveId" clId="{8654D7D1-843F-450D-812A-478828C80EE9}" dt="2020-06-05T22:54:39.047" v="6005" actId="20577"/>
        <pc:sldMkLst>
          <pc:docMk/>
          <pc:sldMk cId="1876883958" sldId="263"/>
        </pc:sldMkLst>
        <pc:spChg chg="add del mod">
          <ac:chgData name="Nicole Williams" userId="ec384eb1213f33ba" providerId="LiveId" clId="{8654D7D1-843F-450D-812A-478828C80EE9}" dt="2020-06-05T21:58:10.497" v="4020" actId="478"/>
          <ac:spMkLst>
            <pc:docMk/>
            <pc:sldMk cId="1876883958" sldId="263"/>
            <ac:spMk id="3" creationId="{728B8162-E4C6-4CCF-84E1-25D1FFB038D8}"/>
          </ac:spMkLst>
        </pc:spChg>
        <pc:spChg chg="mod">
          <ac:chgData name="Nicole Williams" userId="ec384eb1213f33ba" providerId="LiveId" clId="{8654D7D1-843F-450D-812A-478828C80EE9}" dt="2020-06-05T21:57:58.406" v="4015" actId="207"/>
          <ac:spMkLst>
            <pc:docMk/>
            <pc:sldMk cId="1876883958" sldId="263"/>
            <ac:spMk id="5" creationId="{CC93EC44-D48A-4010-8509-E4BFBA67106A}"/>
          </ac:spMkLst>
        </pc:spChg>
        <pc:spChg chg="del">
          <ac:chgData name="Nicole Williams" userId="ec384eb1213f33ba" providerId="LiveId" clId="{8654D7D1-843F-450D-812A-478828C80EE9}" dt="2020-06-05T21:58:02.830" v="4016" actId="478"/>
          <ac:spMkLst>
            <pc:docMk/>
            <pc:sldMk cId="1876883958" sldId="263"/>
            <ac:spMk id="7" creationId="{F9732D4E-6FDC-4FC2-A117-C4F8F2B98EE0}"/>
          </ac:spMkLst>
        </pc:spChg>
        <pc:spChg chg="add del mod">
          <ac:chgData name="Nicole Williams" userId="ec384eb1213f33ba" providerId="LiveId" clId="{8654D7D1-843F-450D-812A-478828C80EE9}" dt="2020-06-05T22:05:22.544" v="4896" actId="478"/>
          <ac:spMkLst>
            <pc:docMk/>
            <pc:sldMk cId="1876883958" sldId="263"/>
            <ac:spMk id="11" creationId="{516ADEEC-6F62-4A2E-92A3-C813568AFF5C}"/>
          </ac:spMkLst>
        </pc:spChg>
        <pc:spChg chg="del">
          <ac:chgData name="Nicole Williams" userId="ec384eb1213f33ba" providerId="LiveId" clId="{8654D7D1-843F-450D-812A-478828C80EE9}" dt="2020-06-05T21:58:22.774" v="4028" actId="478"/>
          <ac:spMkLst>
            <pc:docMk/>
            <pc:sldMk cId="1876883958" sldId="263"/>
            <ac:spMk id="21" creationId="{21CECACF-5C74-4EFE-BE87-D10BAB137609}"/>
          </ac:spMkLst>
        </pc:spChg>
        <pc:spChg chg="del">
          <ac:chgData name="Nicole Williams" userId="ec384eb1213f33ba" providerId="LiveId" clId="{8654D7D1-843F-450D-812A-478828C80EE9}" dt="2020-06-05T21:58:16.791" v="4025" actId="478"/>
          <ac:spMkLst>
            <pc:docMk/>
            <pc:sldMk cId="1876883958" sldId="263"/>
            <ac:spMk id="26" creationId="{3848B13B-4423-440D-9A51-79740178DB21}"/>
          </ac:spMkLst>
        </pc:spChg>
        <pc:spChg chg="del">
          <ac:chgData name="Nicole Williams" userId="ec384eb1213f33ba" providerId="LiveId" clId="{8654D7D1-843F-450D-812A-478828C80EE9}" dt="2020-06-05T21:58:20.693" v="4027" actId="478"/>
          <ac:spMkLst>
            <pc:docMk/>
            <pc:sldMk cId="1876883958" sldId="263"/>
            <ac:spMk id="27" creationId="{40079BDF-CD1D-432A-90F3-6EE2EA48A947}"/>
          </ac:spMkLst>
        </pc:spChg>
        <pc:spChg chg="add mod">
          <ac:chgData name="Nicole Williams" userId="ec384eb1213f33ba" providerId="LiveId" clId="{8654D7D1-843F-450D-812A-478828C80EE9}" dt="2020-06-05T22:05:36.933" v="4909" actId="20577"/>
          <ac:spMkLst>
            <pc:docMk/>
            <pc:sldMk cId="1876883958" sldId="263"/>
            <ac:spMk id="28" creationId="{465B5113-1CF6-44A4-B81F-588DC7E20845}"/>
          </ac:spMkLst>
        </pc:spChg>
        <pc:spChg chg="add mod">
          <ac:chgData name="Nicole Williams" userId="ec384eb1213f33ba" providerId="LiveId" clId="{8654D7D1-843F-450D-812A-478828C80EE9}" dt="2020-06-05T22:05:43.417" v="4920" actId="20577"/>
          <ac:spMkLst>
            <pc:docMk/>
            <pc:sldMk cId="1876883958" sldId="263"/>
            <ac:spMk id="30" creationId="{B21C2058-4562-43EA-9A4D-DD8F0ADC9423}"/>
          </ac:spMkLst>
        </pc:spChg>
        <pc:spChg chg="add del">
          <ac:chgData name="Nicole Williams" userId="ec384eb1213f33ba" providerId="LiveId" clId="{8654D7D1-843F-450D-812A-478828C80EE9}" dt="2020-06-05T22:05:46.599" v="4922"/>
          <ac:spMkLst>
            <pc:docMk/>
            <pc:sldMk cId="1876883958" sldId="263"/>
            <ac:spMk id="32" creationId="{25CF90E0-4B4B-4E06-8356-6C848D0F8F81}"/>
          </ac:spMkLst>
        </pc:spChg>
        <pc:spChg chg="add del">
          <ac:chgData name="Nicole Williams" userId="ec384eb1213f33ba" providerId="LiveId" clId="{8654D7D1-843F-450D-812A-478828C80EE9}" dt="2020-06-05T22:05:49.147" v="4924"/>
          <ac:spMkLst>
            <pc:docMk/>
            <pc:sldMk cId="1876883958" sldId="263"/>
            <ac:spMk id="35" creationId="{457B2135-D41B-4860-BA7F-2870D649DDB7}"/>
          </ac:spMkLst>
        </pc:spChg>
        <pc:spChg chg="add mod">
          <ac:chgData name="Nicole Williams" userId="ec384eb1213f33ba" providerId="LiveId" clId="{8654D7D1-843F-450D-812A-478828C80EE9}" dt="2020-06-05T22:06:00.391" v="4933" actId="20577"/>
          <ac:spMkLst>
            <pc:docMk/>
            <pc:sldMk cId="1876883958" sldId="263"/>
            <ac:spMk id="36" creationId="{0B0E055A-1DC3-4403-975A-91310536173E}"/>
          </ac:spMkLst>
        </pc:spChg>
        <pc:spChg chg="add mod">
          <ac:chgData name="Nicole Williams" userId="ec384eb1213f33ba" providerId="LiveId" clId="{8654D7D1-843F-450D-812A-478828C80EE9}" dt="2020-06-05T22:06:12.065" v="4943" actId="20577"/>
          <ac:spMkLst>
            <pc:docMk/>
            <pc:sldMk cId="1876883958" sldId="263"/>
            <ac:spMk id="37" creationId="{8F6DAE0B-3DCD-4668-9C22-29E34039EC89}"/>
          </ac:spMkLst>
        </pc:spChg>
        <pc:picChg chg="add mod">
          <ac:chgData name="Nicole Williams" userId="ec384eb1213f33ba" providerId="LiveId" clId="{8654D7D1-843F-450D-812A-478828C80EE9}" dt="2020-06-05T22:05:24.894" v="4897" actId="1076"/>
          <ac:picMkLst>
            <pc:docMk/>
            <pc:sldMk cId="1876883958" sldId="263"/>
            <ac:picMk id="9" creationId="{07B1CECD-5C45-4777-BAB5-587C7804AB7E}"/>
          </ac:picMkLst>
        </pc:picChg>
        <pc:picChg chg="del">
          <ac:chgData name="Nicole Williams" userId="ec384eb1213f33ba" providerId="LiveId" clId="{8654D7D1-843F-450D-812A-478828C80EE9}" dt="2020-06-05T21:58:06.479" v="4019" actId="478"/>
          <ac:picMkLst>
            <pc:docMk/>
            <pc:sldMk cId="1876883958" sldId="263"/>
            <ac:picMk id="10" creationId="{99918EA3-DCA7-4214-9CF5-AEEF559043B8}"/>
          </ac:picMkLst>
        </pc:picChg>
        <pc:picChg chg="del">
          <ac:chgData name="Nicole Williams" userId="ec384eb1213f33ba" providerId="LiveId" clId="{8654D7D1-843F-450D-812A-478828C80EE9}" dt="2020-06-05T21:58:03.857" v="4017" actId="478"/>
          <ac:picMkLst>
            <pc:docMk/>
            <pc:sldMk cId="1876883958" sldId="263"/>
            <ac:picMk id="12" creationId="{C3E5EA6F-4999-4453-95B7-005ACFA6151A}"/>
          </ac:picMkLst>
        </pc:picChg>
        <pc:picChg chg="add mod">
          <ac:chgData name="Nicole Williams" userId="ec384eb1213f33ba" providerId="LiveId" clId="{8654D7D1-843F-450D-812A-478828C80EE9}" dt="2020-06-05T22:29:42.166" v="5759" actId="1076"/>
          <ac:picMkLst>
            <pc:docMk/>
            <pc:sldMk cId="1876883958" sldId="263"/>
            <ac:picMk id="13" creationId="{FA7098EC-989F-4C2C-BDEA-1C8AA260D4CC}"/>
          </ac:picMkLst>
        </pc:picChg>
        <pc:picChg chg="del">
          <ac:chgData name="Nicole Williams" userId="ec384eb1213f33ba" providerId="LiveId" clId="{8654D7D1-843F-450D-812A-478828C80EE9}" dt="2020-06-05T21:58:12.508" v="4022" actId="478"/>
          <ac:picMkLst>
            <pc:docMk/>
            <pc:sldMk cId="1876883958" sldId="263"/>
            <ac:picMk id="14" creationId="{747F6336-56F8-4BAE-90B1-931DB9D260F9}"/>
          </ac:picMkLst>
        </pc:picChg>
        <pc:picChg chg="del">
          <ac:chgData name="Nicole Williams" userId="ec384eb1213f33ba" providerId="LiveId" clId="{8654D7D1-843F-450D-812A-478828C80EE9}" dt="2020-06-05T21:58:05.486" v="4018" actId="478"/>
          <ac:picMkLst>
            <pc:docMk/>
            <pc:sldMk cId="1876883958" sldId="263"/>
            <ac:picMk id="17" creationId="{F10978D5-E9BA-40A5-B9D1-3F1C37586C7B}"/>
          </ac:picMkLst>
        </pc:picChg>
        <pc:picChg chg="del">
          <ac:chgData name="Nicole Williams" userId="ec384eb1213f33ba" providerId="LiveId" clId="{8654D7D1-843F-450D-812A-478828C80EE9}" dt="2020-06-05T21:58:11.568" v="4021" actId="478"/>
          <ac:picMkLst>
            <pc:docMk/>
            <pc:sldMk cId="1876883958" sldId="263"/>
            <ac:picMk id="20" creationId="{B09D07A5-EE1A-4DBA-97A3-0137A2FE4FF1}"/>
          </ac:picMkLst>
        </pc:picChg>
        <pc:picChg chg="del">
          <ac:chgData name="Nicole Williams" userId="ec384eb1213f33ba" providerId="LiveId" clId="{8654D7D1-843F-450D-812A-478828C80EE9}" dt="2020-06-05T21:58:26.310" v="4029" actId="478"/>
          <ac:picMkLst>
            <pc:docMk/>
            <pc:sldMk cId="1876883958" sldId="263"/>
            <ac:picMk id="23" creationId="{DB544C9A-F5EA-4C23-B417-B42038B2A813}"/>
          </ac:picMkLst>
        </pc:picChg>
        <pc:picChg chg="del">
          <ac:chgData name="Nicole Williams" userId="ec384eb1213f33ba" providerId="LiveId" clId="{8654D7D1-843F-450D-812A-478828C80EE9}" dt="2020-06-05T21:58:27.805" v="4030" actId="478"/>
          <ac:picMkLst>
            <pc:docMk/>
            <pc:sldMk cId="1876883958" sldId="263"/>
            <ac:picMk id="25" creationId="{4CA97EA4-7ED0-489C-8D90-0D8EAF1BEED7}"/>
          </ac:picMkLst>
        </pc:picChg>
        <pc:picChg chg="del">
          <ac:chgData name="Nicole Williams" userId="ec384eb1213f33ba" providerId="LiveId" clId="{8654D7D1-843F-450D-812A-478828C80EE9}" dt="2020-06-05T21:58:18.133" v="4026" actId="478"/>
          <ac:picMkLst>
            <pc:docMk/>
            <pc:sldMk cId="1876883958" sldId="263"/>
            <ac:picMk id="29" creationId="{6B7C1459-FFD8-472A-ABC9-5529EC849CEC}"/>
          </ac:picMkLst>
        </pc:picChg>
        <pc:picChg chg="del">
          <ac:chgData name="Nicole Williams" userId="ec384eb1213f33ba" providerId="LiveId" clId="{8654D7D1-843F-450D-812A-478828C80EE9}" dt="2020-06-05T21:58:13.733" v="4023" actId="478"/>
          <ac:picMkLst>
            <pc:docMk/>
            <pc:sldMk cId="1876883958" sldId="263"/>
            <ac:picMk id="31" creationId="{45FC050F-7A12-4897-93A8-7B1D9ACC01DE}"/>
          </ac:picMkLst>
        </pc:picChg>
        <pc:picChg chg="del">
          <ac:chgData name="Nicole Williams" userId="ec384eb1213f33ba" providerId="LiveId" clId="{8654D7D1-843F-450D-812A-478828C80EE9}" dt="2020-06-05T21:58:14.654" v="4024" actId="478"/>
          <ac:picMkLst>
            <pc:docMk/>
            <pc:sldMk cId="1876883958" sldId="263"/>
            <ac:picMk id="33" creationId="{FFDAF4D3-276B-4D5F-BB38-63218743FFDF}"/>
          </ac:picMkLst>
        </pc:picChg>
        <pc:picChg chg="del">
          <ac:chgData name="Nicole Williams" userId="ec384eb1213f33ba" providerId="LiveId" clId="{8654D7D1-843F-450D-812A-478828C80EE9}" dt="2020-06-05T15:32:06.175" v="154" actId="478"/>
          <ac:picMkLst>
            <pc:docMk/>
            <pc:sldMk cId="1876883958" sldId="263"/>
            <ac:picMk id="34" creationId="{443BCB16-451D-4419-8B41-75B06221487F}"/>
          </ac:picMkLst>
        </pc:picChg>
      </pc:sldChg>
      <pc:sldChg chg="delSp del delAnim modAnim">
        <pc:chgData name="Nicole Williams" userId="ec384eb1213f33ba" providerId="LiveId" clId="{8654D7D1-843F-450D-812A-478828C80EE9}" dt="2020-06-05T22:08:19.685" v="5403" actId="2696"/>
        <pc:sldMkLst>
          <pc:docMk/>
          <pc:sldMk cId="763772862" sldId="264"/>
        </pc:sldMkLst>
        <pc:picChg chg="del">
          <ac:chgData name="Nicole Williams" userId="ec384eb1213f33ba" providerId="LiveId" clId="{8654D7D1-843F-450D-812A-478828C80EE9}" dt="2020-06-05T20:25:06.283" v="1921"/>
          <ac:picMkLst>
            <pc:docMk/>
            <pc:sldMk cId="763772862" sldId="264"/>
            <ac:picMk id="54" creationId="{CBADBA32-4C42-4478-B12F-0F3198D470B0}"/>
          </ac:picMkLst>
        </pc:picChg>
        <pc:picChg chg="del">
          <ac:chgData name="Nicole Williams" userId="ec384eb1213f33ba" providerId="LiveId" clId="{8654D7D1-843F-450D-812A-478828C80EE9}" dt="2020-06-05T15:32:11.374" v="155" actId="478"/>
          <ac:picMkLst>
            <pc:docMk/>
            <pc:sldMk cId="763772862" sldId="264"/>
            <ac:picMk id="55" creationId="{A82FFCBA-181C-47EA-9355-BD604615C5FA}"/>
          </ac:picMkLst>
        </pc:picChg>
      </pc:sldChg>
      <pc:sldChg chg="delSp del delAnim">
        <pc:chgData name="Nicole Williams" userId="ec384eb1213f33ba" providerId="LiveId" clId="{8654D7D1-843F-450D-812A-478828C80EE9}" dt="2020-06-05T22:08:21.948" v="5404" actId="2696"/>
        <pc:sldMkLst>
          <pc:docMk/>
          <pc:sldMk cId="2677363781" sldId="265"/>
        </pc:sldMkLst>
        <pc:picChg chg="del">
          <ac:chgData name="Nicole Williams" userId="ec384eb1213f33ba" providerId="LiveId" clId="{8654D7D1-843F-450D-812A-478828C80EE9}" dt="2020-06-05T15:32:15.837" v="156" actId="478"/>
          <ac:picMkLst>
            <pc:docMk/>
            <pc:sldMk cId="2677363781" sldId="265"/>
            <ac:picMk id="14" creationId="{DC98272C-2DC5-4E46-BBFA-405CD8D149A1}"/>
          </ac:picMkLst>
        </pc:picChg>
      </pc:sldChg>
      <pc:sldChg chg="addSp delSp modSp add del delAnim modAnim modNotesTx">
        <pc:chgData name="Nicole Williams" userId="ec384eb1213f33ba" providerId="LiveId" clId="{8654D7D1-843F-450D-812A-478828C80EE9}" dt="2020-06-05T22:54:31.341" v="5991" actId="20577"/>
        <pc:sldMkLst>
          <pc:docMk/>
          <pc:sldMk cId="3833962897" sldId="266"/>
        </pc:sldMkLst>
        <pc:spChg chg="mod">
          <ac:chgData name="Nicole Williams" userId="ec384eb1213f33ba" providerId="LiveId" clId="{8654D7D1-843F-450D-812A-478828C80EE9}" dt="2020-06-05T22:10:28.354" v="5523" actId="2711"/>
          <ac:spMkLst>
            <pc:docMk/>
            <pc:sldMk cId="3833962897" sldId="266"/>
            <ac:spMk id="5" creationId="{CC93EC44-D48A-4010-8509-E4BFBA67106A}"/>
          </ac:spMkLst>
        </pc:spChg>
        <pc:picChg chg="add mod">
          <ac:chgData name="Nicole Williams" userId="ec384eb1213f33ba" providerId="LiveId" clId="{8654D7D1-843F-450D-812A-478828C80EE9}" dt="2020-06-05T22:29:52.803" v="5762" actId="1076"/>
          <ac:picMkLst>
            <pc:docMk/>
            <pc:sldMk cId="3833962897" sldId="266"/>
            <ac:picMk id="2" creationId="{FE99F7D4-1459-48DE-99A8-DC4C78BAFF97}"/>
          </ac:picMkLst>
        </pc:picChg>
        <pc:picChg chg="del">
          <ac:chgData name="Nicole Williams" userId="ec384eb1213f33ba" providerId="LiveId" clId="{8654D7D1-843F-450D-812A-478828C80EE9}" dt="2020-06-05T15:32:22.320" v="157" actId="478"/>
          <ac:picMkLst>
            <pc:docMk/>
            <pc:sldMk cId="3833962897" sldId="266"/>
            <ac:picMk id="22" creationId="{758E3ED5-9C2E-4089-ABE6-637A1452C4A8}"/>
          </ac:picMkLst>
        </pc:picChg>
      </pc:sldChg>
      <pc:sldChg chg="addSp delSp modSp delAnim modAnim modNotesTx">
        <pc:chgData name="Nicole Williams" userId="ec384eb1213f33ba" providerId="LiveId" clId="{8654D7D1-843F-450D-812A-478828C80EE9}" dt="2020-06-05T22:57:09.196" v="6110"/>
        <pc:sldMkLst>
          <pc:docMk/>
          <pc:sldMk cId="963222605" sldId="267"/>
        </pc:sldMkLst>
        <pc:spChg chg="mod">
          <ac:chgData name="Nicole Williams" userId="ec384eb1213f33ba" providerId="LiveId" clId="{8654D7D1-843F-450D-812A-478828C80EE9}" dt="2020-06-05T22:10:41.591" v="5532" actId="2711"/>
          <ac:spMkLst>
            <pc:docMk/>
            <pc:sldMk cId="963222605" sldId="267"/>
            <ac:spMk id="5" creationId="{CC93EC44-D48A-4010-8509-E4BFBA67106A}"/>
          </ac:spMkLst>
        </pc:spChg>
        <pc:spChg chg="mod">
          <ac:chgData name="Nicole Williams" userId="ec384eb1213f33ba" providerId="LiveId" clId="{8654D7D1-843F-450D-812A-478828C80EE9}" dt="2020-06-05T22:55:46.336" v="6073" actId="1076"/>
          <ac:spMkLst>
            <pc:docMk/>
            <pc:sldMk cId="963222605" sldId="267"/>
            <ac:spMk id="8" creationId="{18A45158-AF1F-402A-B353-202DD5A97BAE}"/>
          </ac:spMkLst>
        </pc:spChg>
        <pc:spChg chg="mod">
          <ac:chgData name="Nicole Williams" userId="ec384eb1213f33ba" providerId="LiveId" clId="{8654D7D1-843F-450D-812A-478828C80EE9}" dt="2020-06-05T22:56:10.643" v="6082" actId="20577"/>
          <ac:spMkLst>
            <pc:docMk/>
            <pc:sldMk cId="963222605" sldId="267"/>
            <ac:spMk id="10" creationId="{4D0531B0-C3D2-4FBA-B889-E4E5332F8FE5}"/>
          </ac:spMkLst>
        </pc:spChg>
        <pc:spChg chg="mod">
          <ac:chgData name="Nicole Williams" userId="ec384eb1213f33ba" providerId="LiveId" clId="{8654D7D1-843F-450D-812A-478828C80EE9}" dt="2020-06-05T22:56:14.203" v="6091" actId="20577"/>
          <ac:spMkLst>
            <pc:docMk/>
            <pc:sldMk cId="963222605" sldId="267"/>
            <ac:spMk id="11" creationId="{5F3E8EF6-5C8E-48D0-ADA8-3C65383FA867}"/>
          </ac:spMkLst>
        </pc:spChg>
        <pc:spChg chg="del">
          <ac:chgData name="Nicole Williams" userId="ec384eb1213f33ba" providerId="LiveId" clId="{8654D7D1-843F-450D-812A-478828C80EE9}" dt="2020-06-05T22:56:40.914" v="6103" actId="478"/>
          <ac:spMkLst>
            <pc:docMk/>
            <pc:sldMk cId="963222605" sldId="267"/>
            <ac:spMk id="12" creationId="{3D402F71-6056-448D-B14A-03992383E091}"/>
          </ac:spMkLst>
        </pc:spChg>
        <pc:spChg chg="del">
          <ac:chgData name="Nicole Williams" userId="ec384eb1213f33ba" providerId="LiveId" clId="{8654D7D1-843F-450D-812A-478828C80EE9}" dt="2020-06-05T22:56:42.558" v="6104" actId="478"/>
          <ac:spMkLst>
            <pc:docMk/>
            <pc:sldMk cId="963222605" sldId="267"/>
            <ac:spMk id="13" creationId="{C0E489D7-3742-4237-AD0A-FAC8F473CE8B}"/>
          </ac:spMkLst>
        </pc:spChg>
        <pc:picChg chg="add mod">
          <ac:chgData name="Nicole Williams" userId="ec384eb1213f33ba" providerId="LiveId" clId="{8654D7D1-843F-450D-812A-478828C80EE9}" dt="2020-06-05T22:30:26.319" v="5766" actId="1076"/>
          <ac:picMkLst>
            <pc:docMk/>
            <pc:sldMk cId="963222605" sldId="267"/>
            <ac:picMk id="3" creationId="{F7296ABE-6ED4-4CF3-A78F-AF9F00EFCEE8}"/>
          </ac:picMkLst>
        </pc:picChg>
        <pc:picChg chg="del">
          <ac:chgData name="Nicole Williams" userId="ec384eb1213f33ba" providerId="LiveId" clId="{8654D7D1-843F-450D-812A-478828C80EE9}" dt="2020-06-05T22:56:30.709" v="6098" actId="478"/>
          <ac:picMkLst>
            <pc:docMk/>
            <pc:sldMk cId="963222605" sldId="267"/>
            <ac:picMk id="19" creationId="{48E36AEB-2955-43F6-9244-2F3C7E57A55D}"/>
          </ac:picMkLst>
        </pc:picChg>
        <pc:picChg chg="del">
          <ac:chgData name="Nicole Williams" userId="ec384eb1213f33ba" providerId="LiveId" clId="{8654D7D1-843F-450D-812A-478828C80EE9}" dt="2020-06-05T22:56:43.156" v="6105" actId="478"/>
          <ac:picMkLst>
            <pc:docMk/>
            <pc:sldMk cId="963222605" sldId="267"/>
            <ac:picMk id="23" creationId="{89945543-AD1E-4373-A7CD-BBC30BE14362}"/>
          </ac:picMkLst>
        </pc:picChg>
        <pc:picChg chg="del">
          <ac:chgData name="Nicole Williams" userId="ec384eb1213f33ba" providerId="LiveId" clId="{8654D7D1-843F-450D-812A-478828C80EE9}" dt="2020-06-05T22:56:28.526" v="6097" actId="478"/>
          <ac:picMkLst>
            <pc:docMk/>
            <pc:sldMk cId="963222605" sldId="267"/>
            <ac:picMk id="25" creationId="{7BECA1CA-3AFF-4856-B120-0C742B90D4B9}"/>
          </ac:picMkLst>
        </pc:picChg>
        <pc:picChg chg="del">
          <ac:chgData name="Nicole Williams" userId="ec384eb1213f33ba" providerId="LiveId" clId="{8654D7D1-843F-450D-812A-478828C80EE9}" dt="2020-06-05T22:56:18.986" v="6093" actId="478"/>
          <ac:picMkLst>
            <pc:docMk/>
            <pc:sldMk cId="963222605" sldId="267"/>
            <ac:picMk id="27" creationId="{A54A6DFB-2478-4A83-A6F0-A5A418FE827D}"/>
          </ac:picMkLst>
        </pc:picChg>
        <pc:picChg chg="del">
          <ac:chgData name="Nicole Williams" userId="ec384eb1213f33ba" providerId="LiveId" clId="{8654D7D1-843F-450D-812A-478828C80EE9}" dt="2020-06-05T22:56:20.356" v="6094" actId="478"/>
          <ac:picMkLst>
            <pc:docMk/>
            <pc:sldMk cId="963222605" sldId="267"/>
            <ac:picMk id="29" creationId="{14EDC386-8E59-4986-9B08-FF6E40814CAF}"/>
          </ac:picMkLst>
        </pc:picChg>
        <pc:picChg chg="add mod">
          <ac:chgData name="Nicole Williams" userId="ec384eb1213f33ba" providerId="LiveId" clId="{8654D7D1-843F-450D-812A-478828C80EE9}" dt="2020-06-05T22:56:54.069" v="6107" actId="1076"/>
          <ac:picMkLst>
            <pc:docMk/>
            <pc:sldMk cId="963222605" sldId="267"/>
            <ac:picMk id="30" creationId="{9FA13407-6044-45A7-AAF8-6E5DBE8C27F4}"/>
          </ac:picMkLst>
        </pc:picChg>
        <pc:picChg chg="del">
          <ac:chgData name="Nicole Williams" userId="ec384eb1213f33ba" providerId="LiveId" clId="{8654D7D1-843F-450D-812A-478828C80EE9}" dt="2020-06-05T22:56:21.383" v="6095" actId="478"/>
          <ac:picMkLst>
            <pc:docMk/>
            <pc:sldMk cId="963222605" sldId="267"/>
            <ac:picMk id="31" creationId="{62272BB5-5877-4105-B1F1-F7196B30D995}"/>
          </ac:picMkLst>
        </pc:picChg>
        <pc:picChg chg="add mod">
          <ac:chgData name="Nicole Williams" userId="ec384eb1213f33ba" providerId="LiveId" clId="{8654D7D1-843F-450D-812A-478828C80EE9}" dt="2020-06-05T22:56:54.069" v="6107" actId="1076"/>
          <ac:picMkLst>
            <pc:docMk/>
            <pc:sldMk cId="963222605" sldId="267"/>
            <ac:picMk id="32" creationId="{52BE6695-469A-43EA-ABE7-3106280665EB}"/>
          </ac:picMkLst>
        </pc:picChg>
        <pc:picChg chg="del">
          <ac:chgData name="Nicole Williams" userId="ec384eb1213f33ba" providerId="LiveId" clId="{8654D7D1-843F-450D-812A-478828C80EE9}" dt="2020-06-05T22:56:32.772" v="6100" actId="478"/>
          <ac:picMkLst>
            <pc:docMk/>
            <pc:sldMk cId="963222605" sldId="267"/>
            <ac:picMk id="33" creationId="{7B322023-9E89-4590-8988-8B16B8B2849D}"/>
          </ac:picMkLst>
        </pc:picChg>
        <pc:picChg chg="del">
          <ac:chgData name="Nicole Williams" userId="ec384eb1213f33ba" providerId="LiveId" clId="{8654D7D1-843F-450D-812A-478828C80EE9}" dt="2020-06-05T22:56:31.711" v="6099" actId="478"/>
          <ac:picMkLst>
            <pc:docMk/>
            <pc:sldMk cId="963222605" sldId="267"/>
            <ac:picMk id="35" creationId="{7BEB7652-22F2-4838-9786-0191DC497A43}"/>
          </ac:picMkLst>
        </pc:picChg>
        <pc:picChg chg="del">
          <ac:chgData name="Nicole Williams" userId="ec384eb1213f33ba" providerId="LiveId" clId="{8654D7D1-843F-450D-812A-478828C80EE9}" dt="2020-06-05T22:56:07.557" v="6074" actId="478"/>
          <ac:picMkLst>
            <pc:docMk/>
            <pc:sldMk cId="963222605" sldId="267"/>
            <ac:picMk id="37" creationId="{202AAF24-B59C-45DB-A754-05EAC445FF03}"/>
          </ac:picMkLst>
        </pc:picChg>
        <pc:picChg chg="del">
          <ac:chgData name="Nicole Williams" userId="ec384eb1213f33ba" providerId="LiveId" clId="{8654D7D1-843F-450D-812A-478828C80EE9}" dt="2020-06-05T22:56:17.850" v="6092" actId="478"/>
          <ac:picMkLst>
            <pc:docMk/>
            <pc:sldMk cId="963222605" sldId="267"/>
            <ac:picMk id="39" creationId="{71C91BB5-5533-493B-871D-AFF2E8E0A66B}"/>
          </ac:picMkLst>
        </pc:picChg>
        <pc:picChg chg="del">
          <ac:chgData name="Nicole Williams" userId="ec384eb1213f33ba" providerId="LiveId" clId="{8654D7D1-843F-450D-812A-478828C80EE9}" dt="2020-06-05T22:56:33.704" v="6101" actId="478"/>
          <ac:picMkLst>
            <pc:docMk/>
            <pc:sldMk cId="963222605" sldId="267"/>
            <ac:picMk id="40" creationId="{5BD5E526-2DAE-4802-9C16-329A9F879CF9}"/>
          </ac:picMkLst>
        </pc:picChg>
        <pc:picChg chg="del">
          <ac:chgData name="Nicole Williams" userId="ec384eb1213f33ba" providerId="LiveId" clId="{8654D7D1-843F-450D-812A-478828C80EE9}" dt="2020-06-05T22:56:34.448" v="6102" actId="478"/>
          <ac:picMkLst>
            <pc:docMk/>
            <pc:sldMk cId="963222605" sldId="267"/>
            <ac:picMk id="41" creationId="{9D203242-CC90-4439-AEE9-E62BC96A349D}"/>
          </ac:picMkLst>
        </pc:picChg>
      </pc:sldChg>
      <pc:sldChg chg="modSp">
        <pc:chgData name="Nicole Williams" userId="ec384eb1213f33ba" providerId="LiveId" clId="{8654D7D1-843F-450D-812A-478828C80EE9}" dt="2020-06-05T23:07:08.170" v="6258" actId="404"/>
        <pc:sldMkLst>
          <pc:docMk/>
          <pc:sldMk cId="3739691373" sldId="269"/>
        </pc:sldMkLst>
        <pc:spChg chg="mod">
          <ac:chgData name="Nicole Williams" userId="ec384eb1213f33ba" providerId="LiveId" clId="{8654D7D1-843F-450D-812A-478828C80EE9}" dt="2020-06-05T23:07:08.170" v="6258" actId="404"/>
          <ac:spMkLst>
            <pc:docMk/>
            <pc:sldMk cId="3739691373" sldId="269"/>
            <ac:spMk id="5" creationId="{CC93EC44-D48A-4010-8509-E4BFBA67106A}"/>
          </ac:spMkLst>
        </pc:spChg>
        <pc:spChg chg="mod">
          <ac:chgData name="Nicole Williams" userId="ec384eb1213f33ba" providerId="LiveId" clId="{8654D7D1-843F-450D-812A-478828C80EE9}" dt="2020-06-05T23:06:43.370" v="6249" actId="255"/>
          <ac:spMkLst>
            <pc:docMk/>
            <pc:sldMk cId="3739691373" sldId="269"/>
            <ac:spMk id="6" creationId="{AC31986D-CEF4-46A6-B626-9A1BA3AD8CD3}"/>
          </ac:spMkLst>
        </pc:spChg>
      </pc:sldChg>
      <pc:sldChg chg="delSp modSp del delAnim modAnim">
        <pc:chgData name="Nicole Williams" userId="ec384eb1213f33ba" providerId="LiveId" clId="{8654D7D1-843F-450D-812A-478828C80EE9}" dt="2020-06-05T23:06:49.482" v="6250" actId="2696"/>
        <pc:sldMkLst>
          <pc:docMk/>
          <pc:sldMk cId="2744107652" sldId="270"/>
        </pc:sldMkLst>
        <pc:spChg chg="del mod">
          <ac:chgData name="Nicole Williams" userId="ec384eb1213f33ba" providerId="LiveId" clId="{8654D7D1-843F-450D-812A-478828C80EE9}" dt="2020-06-05T22:59:58.797" v="6141"/>
          <ac:spMkLst>
            <pc:docMk/>
            <pc:sldMk cId="2744107652" sldId="270"/>
            <ac:spMk id="4" creationId="{EAD872CF-4357-4ADF-BC85-FE1FE18EBF17}"/>
          </ac:spMkLst>
        </pc:spChg>
      </pc:sldChg>
      <pc:sldMasterChg chg="setBg modSldLayout">
        <pc:chgData name="Nicole Williams" userId="ec384eb1213f33ba" providerId="LiveId" clId="{8654D7D1-843F-450D-812A-478828C80EE9}" dt="2020-06-05T16:17:14.392" v="298"/>
        <pc:sldMasterMkLst>
          <pc:docMk/>
          <pc:sldMasterMk cId="3548342545" sldId="2147483648"/>
        </pc:sldMasterMkLst>
        <pc:sldLayoutChg chg="setBg">
          <pc:chgData name="Nicole Williams" userId="ec384eb1213f33ba" providerId="LiveId" clId="{8654D7D1-843F-450D-812A-478828C80EE9}" dt="2020-06-05T16:17:14.392" v="298"/>
          <pc:sldLayoutMkLst>
            <pc:docMk/>
            <pc:sldMasterMk cId="3548342545" sldId="2147483648"/>
            <pc:sldLayoutMk cId="2042227162" sldId="2147483649"/>
          </pc:sldLayoutMkLst>
        </pc:sldLayoutChg>
        <pc:sldLayoutChg chg="setBg">
          <pc:chgData name="Nicole Williams" userId="ec384eb1213f33ba" providerId="LiveId" clId="{8654D7D1-843F-450D-812A-478828C80EE9}" dt="2020-06-05T16:17:14.392" v="298"/>
          <pc:sldLayoutMkLst>
            <pc:docMk/>
            <pc:sldMasterMk cId="3548342545" sldId="2147483648"/>
            <pc:sldLayoutMk cId="2994029327" sldId="2147483650"/>
          </pc:sldLayoutMkLst>
        </pc:sldLayoutChg>
        <pc:sldLayoutChg chg="setBg">
          <pc:chgData name="Nicole Williams" userId="ec384eb1213f33ba" providerId="LiveId" clId="{8654D7D1-843F-450D-812A-478828C80EE9}" dt="2020-06-05T16:17:14.392" v="298"/>
          <pc:sldLayoutMkLst>
            <pc:docMk/>
            <pc:sldMasterMk cId="3548342545" sldId="2147483648"/>
            <pc:sldLayoutMk cId="3838809619" sldId="2147483651"/>
          </pc:sldLayoutMkLst>
        </pc:sldLayoutChg>
        <pc:sldLayoutChg chg="setBg">
          <pc:chgData name="Nicole Williams" userId="ec384eb1213f33ba" providerId="LiveId" clId="{8654D7D1-843F-450D-812A-478828C80EE9}" dt="2020-06-05T16:17:14.392" v="298"/>
          <pc:sldLayoutMkLst>
            <pc:docMk/>
            <pc:sldMasterMk cId="3548342545" sldId="2147483648"/>
            <pc:sldLayoutMk cId="2601958199" sldId="2147483652"/>
          </pc:sldLayoutMkLst>
        </pc:sldLayoutChg>
        <pc:sldLayoutChg chg="setBg">
          <pc:chgData name="Nicole Williams" userId="ec384eb1213f33ba" providerId="LiveId" clId="{8654D7D1-843F-450D-812A-478828C80EE9}" dt="2020-06-05T16:17:14.392" v="298"/>
          <pc:sldLayoutMkLst>
            <pc:docMk/>
            <pc:sldMasterMk cId="3548342545" sldId="2147483648"/>
            <pc:sldLayoutMk cId="913875432" sldId="2147483653"/>
          </pc:sldLayoutMkLst>
        </pc:sldLayoutChg>
        <pc:sldLayoutChg chg="setBg">
          <pc:chgData name="Nicole Williams" userId="ec384eb1213f33ba" providerId="LiveId" clId="{8654D7D1-843F-450D-812A-478828C80EE9}" dt="2020-06-05T16:17:14.392" v="298"/>
          <pc:sldLayoutMkLst>
            <pc:docMk/>
            <pc:sldMasterMk cId="3548342545" sldId="2147483648"/>
            <pc:sldLayoutMk cId="2497334482" sldId="2147483654"/>
          </pc:sldLayoutMkLst>
        </pc:sldLayoutChg>
        <pc:sldLayoutChg chg="setBg">
          <pc:chgData name="Nicole Williams" userId="ec384eb1213f33ba" providerId="LiveId" clId="{8654D7D1-843F-450D-812A-478828C80EE9}" dt="2020-06-05T16:17:14.392" v="298"/>
          <pc:sldLayoutMkLst>
            <pc:docMk/>
            <pc:sldMasterMk cId="3548342545" sldId="2147483648"/>
            <pc:sldLayoutMk cId="3141037314" sldId="2147483655"/>
          </pc:sldLayoutMkLst>
        </pc:sldLayoutChg>
        <pc:sldLayoutChg chg="setBg">
          <pc:chgData name="Nicole Williams" userId="ec384eb1213f33ba" providerId="LiveId" clId="{8654D7D1-843F-450D-812A-478828C80EE9}" dt="2020-06-05T16:17:14.392" v="298"/>
          <pc:sldLayoutMkLst>
            <pc:docMk/>
            <pc:sldMasterMk cId="3548342545" sldId="2147483648"/>
            <pc:sldLayoutMk cId="4106146552" sldId="2147483656"/>
          </pc:sldLayoutMkLst>
        </pc:sldLayoutChg>
        <pc:sldLayoutChg chg="setBg">
          <pc:chgData name="Nicole Williams" userId="ec384eb1213f33ba" providerId="LiveId" clId="{8654D7D1-843F-450D-812A-478828C80EE9}" dt="2020-06-05T16:17:14.392" v="298"/>
          <pc:sldLayoutMkLst>
            <pc:docMk/>
            <pc:sldMasterMk cId="3548342545" sldId="2147483648"/>
            <pc:sldLayoutMk cId="3162991504" sldId="2147483657"/>
          </pc:sldLayoutMkLst>
        </pc:sldLayoutChg>
        <pc:sldLayoutChg chg="setBg">
          <pc:chgData name="Nicole Williams" userId="ec384eb1213f33ba" providerId="LiveId" clId="{8654D7D1-843F-450D-812A-478828C80EE9}" dt="2020-06-05T16:17:14.392" v="298"/>
          <pc:sldLayoutMkLst>
            <pc:docMk/>
            <pc:sldMasterMk cId="3548342545" sldId="2147483648"/>
            <pc:sldLayoutMk cId="307059245" sldId="2147483658"/>
          </pc:sldLayoutMkLst>
        </pc:sldLayoutChg>
        <pc:sldLayoutChg chg="setBg">
          <pc:chgData name="Nicole Williams" userId="ec384eb1213f33ba" providerId="LiveId" clId="{8654D7D1-843F-450D-812A-478828C80EE9}" dt="2020-06-05T16:17:14.392" v="298"/>
          <pc:sldLayoutMkLst>
            <pc:docMk/>
            <pc:sldMasterMk cId="3548342545" sldId="2147483648"/>
            <pc:sldLayoutMk cId="2942722"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523A4D-5996-40E2-B58C-D2CBEE23DC43}" type="datetimeFigureOut">
              <a:rPr lang="en-GB" smtClean="0"/>
              <a:t>05/06/2020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B8C939-EFEB-44E3-9A8C-D8A3F5EA21D1}" type="slidenum">
              <a:rPr lang="en-GB" smtClean="0"/>
              <a:t>‹#›</a:t>
            </a:fld>
            <a:endParaRPr lang="en-GB"/>
          </a:p>
        </p:txBody>
      </p:sp>
    </p:spTree>
    <p:extLst>
      <p:ext uri="{BB962C8B-B14F-4D97-AF65-F5344CB8AC3E}">
        <p14:creationId xmlns:p14="http://schemas.microsoft.com/office/powerpoint/2010/main" val="1728602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presentation aims to systematically assess the feasibility of a new business venture using relevant frameworks and theory.</a:t>
            </a:r>
          </a:p>
          <a:p>
            <a:endParaRPr lang="en-GB" i="1" dirty="0"/>
          </a:p>
          <a:p>
            <a:endParaRPr lang="en-GB" i="1" dirty="0"/>
          </a:p>
          <a:p>
            <a:endParaRPr lang="en-GB" i="1" dirty="0"/>
          </a:p>
          <a:p>
            <a:r>
              <a:rPr lang="en-GB" i="1" dirty="0"/>
              <a:t>13 seconds</a:t>
            </a:r>
          </a:p>
        </p:txBody>
      </p:sp>
      <p:sp>
        <p:nvSpPr>
          <p:cNvPr id="4" name="Slide Number Placeholder 3"/>
          <p:cNvSpPr>
            <a:spLocks noGrp="1"/>
          </p:cNvSpPr>
          <p:nvPr>
            <p:ph type="sldNum" sz="quarter" idx="5"/>
          </p:nvPr>
        </p:nvSpPr>
        <p:spPr/>
        <p:txBody>
          <a:bodyPr/>
          <a:lstStyle/>
          <a:p>
            <a:fld id="{B0B8C939-EFEB-44E3-9A8C-D8A3F5EA21D1}" type="slidenum">
              <a:rPr lang="en-GB" smtClean="0"/>
              <a:t>1</a:t>
            </a:fld>
            <a:endParaRPr lang="en-GB"/>
          </a:p>
        </p:txBody>
      </p:sp>
    </p:spTree>
    <p:extLst>
      <p:ext uri="{BB962C8B-B14F-4D97-AF65-F5344CB8AC3E}">
        <p14:creationId xmlns:p14="http://schemas.microsoft.com/office/powerpoint/2010/main" val="1382566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 begin, we will be looking at the </a:t>
            </a:r>
            <a:r>
              <a:rPr lang="en-GB" sz="1200" b="1" kern="1200" dirty="0">
                <a:solidFill>
                  <a:schemeClr val="tx1"/>
                </a:solidFill>
                <a:effectLst/>
                <a:latin typeface="+mn-lt"/>
                <a:ea typeface="+mn-ea"/>
                <a:cs typeface="+mn-cs"/>
              </a:rPr>
              <a:t>gap in the digital market</a:t>
            </a:r>
            <a:r>
              <a:rPr lang="en-GB" sz="1200" kern="1200" dirty="0">
                <a:solidFill>
                  <a:schemeClr val="tx1"/>
                </a:solidFill>
                <a:effectLst/>
                <a:latin typeface="+mn-lt"/>
                <a:ea typeface="+mn-ea"/>
                <a:cs typeface="+mn-cs"/>
              </a:rPr>
              <a:t>. The expansion of the Digital Revolution comes with some issues, including an increased number of lawsuits due to copyrighted content (OECD, 2015). Businesses are constantly looking for web-friendly content which they can use of their website. The aim is to increase traffic and to build a bond with potential customers.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25 seconds.</a:t>
            </a:r>
            <a:endParaRPr lang="en-GB" i="1" dirty="0"/>
          </a:p>
        </p:txBody>
      </p:sp>
      <p:sp>
        <p:nvSpPr>
          <p:cNvPr id="4" name="Slide Number Placeholder 3"/>
          <p:cNvSpPr>
            <a:spLocks noGrp="1"/>
          </p:cNvSpPr>
          <p:nvPr>
            <p:ph type="sldNum" sz="quarter" idx="5"/>
          </p:nvPr>
        </p:nvSpPr>
        <p:spPr/>
        <p:txBody>
          <a:bodyPr/>
          <a:lstStyle/>
          <a:p>
            <a:fld id="{B0B8C939-EFEB-44E3-9A8C-D8A3F5EA21D1}" type="slidenum">
              <a:rPr lang="en-GB" smtClean="0"/>
              <a:t>2</a:t>
            </a:fld>
            <a:endParaRPr lang="en-GB"/>
          </a:p>
        </p:txBody>
      </p:sp>
    </p:spTree>
    <p:extLst>
      <p:ext uri="{BB962C8B-B14F-4D97-AF65-F5344CB8AC3E}">
        <p14:creationId xmlns:p14="http://schemas.microsoft.com/office/powerpoint/2010/main" val="23939277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There will always be a need for content marketing, therefore it is suggested that a new business venture named ContentGo is established to satisfy such needs. With the current economic and political environment being negatively impacted by the likes of Brexit and COVID-19, businesses are focusing on their online marketing to gain customers. Brexit has deterred consumers from parting with their money due to the declining rate of the Great British Pound, and not knowing if the rate will recover. Furthermore, COVID-19 has closed physical shops and forced consumers to stay at home, therefore increasing their exposure to online marketing whilst they do their shopping through the internet.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41 seconds.</a:t>
            </a:r>
          </a:p>
        </p:txBody>
      </p:sp>
      <p:sp>
        <p:nvSpPr>
          <p:cNvPr id="4" name="Slide Number Placeholder 3"/>
          <p:cNvSpPr>
            <a:spLocks noGrp="1"/>
          </p:cNvSpPr>
          <p:nvPr>
            <p:ph type="sldNum" sz="quarter" idx="5"/>
          </p:nvPr>
        </p:nvSpPr>
        <p:spPr/>
        <p:txBody>
          <a:bodyPr/>
          <a:lstStyle/>
          <a:p>
            <a:fld id="{B0B8C939-EFEB-44E3-9A8C-D8A3F5EA21D1}" type="slidenum">
              <a:rPr lang="en-GB" smtClean="0"/>
              <a:t>3</a:t>
            </a:fld>
            <a:endParaRPr lang="en-GB"/>
          </a:p>
        </p:txBody>
      </p:sp>
    </p:spTree>
    <p:extLst>
      <p:ext uri="{BB962C8B-B14F-4D97-AF65-F5344CB8AC3E}">
        <p14:creationId xmlns:p14="http://schemas.microsoft.com/office/powerpoint/2010/main" val="382142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Business Model Canvas </a:t>
            </a:r>
            <a:r>
              <a:rPr lang="en-US" sz="1200" kern="1200" dirty="0">
                <a:solidFill>
                  <a:schemeClr val="tx1"/>
                </a:solidFill>
                <a:effectLst/>
                <a:latin typeface="+mn-lt"/>
                <a:ea typeface="+mn-ea"/>
                <a:cs typeface="+mn-cs"/>
              </a:rPr>
              <a:t>(Osterwalder, 2013)</a:t>
            </a:r>
            <a:r>
              <a:rPr lang="en-US"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 is a widely used framework in identifying key partners, activities, resources, value propositions, customer relationships, customer segments, cost structure and revenue streams.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approach is commonly used to change, describe, visualise and assess a business model operating within any market </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Luenendonk</a:t>
            </a:r>
            <a:r>
              <a:rPr lang="en-US" sz="1200" kern="1200" dirty="0">
                <a:solidFill>
                  <a:schemeClr val="tx1"/>
                </a:solidFill>
                <a:effectLst/>
                <a:latin typeface="+mn-lt"/>
                <a:ea typeface="+mn-ea"/>
                <a:cs typeface="+mn-cs"/>
              </a:rPr>
              <a:t>, 2015)</a:t>
            </a:r>
            <a:r>
              <a:rPr lang="en-GB" sz="1200" kern="1200" dirty="0">
                <a:solidFill>
                  <a:schemeClr val="tx1"/>
                </a:solidFill>
                <a:effectLst/>
                <a:latin typeface="+mn-lt"/>
                <a:ea typeface="+mn-ea"/>
                <a:cs typeface="+mn-cs"/>
              </a:rPr>
              <a:t>. All of these factors contribute to the overall value a business creates and delivers to consumers.</a:t>
            </a:r>
          </a:p>
          <a:p>
            <a:endParaRPr lang="en-GB" dirty="0"/>
          </a:p>
          <a:p>
            <a:r>
              <a:rPr lang="en-GB" i="1" dirty="0"/>
              <a:t>1 minute 45 seconds.</a:t>
            </a:r>
          </a:p>
        </p:txBody>
      </p:sp>
      <p:sp>
        <p:nvSpPr>
          <p:cNvPr id="4" name="Slide Number Placeholder 3"/>
          <p:cNvSpPr>
            <a:spLocks noGrp="1"/>
          </p:cNvSpPr>
          <p:nvPr>
            <p:ph type="sldNum" sz="quarter" idx="5"/>
          </p:nvPr>
        </p:nvSpPr>
        <p:spPr/>
        <p:txBody>
          <a:bodyPr/>
          <a:lstStyle/>
          <a:p>
            <a:fld id="{B0B8C939-EFEB-44E3-9A8C-D8A3F5EA21D1}" type="slidenum">
              <a:rPr lang="en-GB" smtClean="0"/>
              <a:t>4</a:t>
            </a:fld>
            <a:endParaRPr lang="en-GB"/>
          </a:p>
        </p:txBody>
      </p:sp>
    </p:spTree>
    <p:extLst>
      <p:ext uri="{BB962C8B-B14F-4D97-AF65-F5344CB8AC3E}">
        <p14:creationId xmlns:p14="http://schemas.microsoft.com/office/powerpoint/2010/main" val="3772175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Suitable platforms which the content marketing will be aimed at include </a:t>
            </a:r>
            <a:r>
              <a:rPr lang="en-GB" sz="1200" b="0" kern="1200" dirty="0" err="1">
                <a:solidFill>
                  <a:schemeClr val="tx1"/>
                </a:solidFill>
                <a:effectLst/>
                <a:latin typeface="+mn-lt"/>
                <a:ea typeface="+mn-ea"/>
                <a:cs typeface="+mn-cs"/>
              </a:rPr>
              <a:t>Youtube</a:t>
            </a:r>
            <a:r>
              <a:rPr lang="en-GB" sz="1200" b="0" kern="1200" dirty="0">
                <a:solidFill>
                  <a:schemeClr val="tx1"/>
                </a:solidFill>
                <a:effectLst/>
                <a:latin typeface="+mn-lt"/>
                <a:ea typeface="+mn-ea"/>
                <a:cs typeface="+mn-cs"/>
              </a:rPr>
              <a:t>, Twitter, LinkedIn, Snapchat, Google, Facebook and Instagram. These social media platforms gain the most exposure </a:t>
            </a:r>
            <a:r>
              <a:rPr lang="en-US" sz="1200" kern="1200" dirty="0">
                <a:solidFill>
                  <a:schemeClr val="tx1"/>
                </a:solidFill>
                <a:effectLst/>
                <a:latin typeface="+mn-lt"/>
                <a:ea typeface="+mn-ea"/>
                <a:cs typeface="+mn-cs"/>
              </a:rPr>
              <a:t>(Bauer, 2020)</a:t>
            </a:r>
            <a:r>
              <a:rPr lang="en-GB" sz="1200" b="0" kern="1200" dirty="0">
                <a:solidFill>
                  <a:schemeClr val="tx1"/>
                </a:solidFill>
                <a:effectLst/>
                <a:latin typeface="+mn-lt"/>
                <a:ea typeface="+mn-ea"/>
                <a:cs typeface="+mn-cs"/>
              </a:rPr>
              <a:t> and offer different levels of advertising; meaning even small businesses with a low budget would still be able to advertise.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Content will depend upon client needs. Such needs could include banners, GIFs, promotions, articles or infographics just to name a few.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Furthermore, effective marketing will increase traffic, therefore increase revenue for the business. Resulting in successful content marketing!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kern="1200" dirty="0">
                <a:solidFill>
                  <a:schemeClr val="tx1"/>
                </a:solidFill>
                <a:effectLst/>
                <a:latin typeface="+mn-lt"/>
                <a:ea typeface="+mn-ea"/>
                <a:cs typeface="+mn-cs"/>
              </a:rPr>
              <a:t>38 seconds.</a:t>
            </a:r>
          </a:p>
        </p:txBody>
      </p:sp>
      <p:sp>
        <p:nvSpPr>
          <p:cNvPr id="4" name="Slide Number Placeholder 3"/>
          <p:cNvSpPr>
            <a:spLocks noGrp="1"/>
          </p:cNvSpPr>
          <p:nvPr>
            <p:ph type="sldNum" sz="quarter" idx="5"/>
          </p:nvPr>
        </p:nvSpPr>
        <p:spPr/>
        <p:txBody>
          <a:bodyPr/>
          <a:lstStyle/>
          <a:p>
            <a:fld id="{B0B8C939-EFEB-44E3-9A8C-D8A3F5EA21D1}" type="slidenum">
              <a:rPr lang="en-GB" smtClean="0"/>
              <a:t>5</a:t>
            </a:fld>
            <a:endParaRPr lang="en-GB"/>
          </a:p>
        </p:txBody>
      </p:sp>
    </p:spTree>
    <p:extLst>
      <p:ext uri="{BB962C8B-B14F-4D97-AF65-F5344CB8AC3E}">
        <p14:creationId xmlns:p14="http://schemas.microsoft.com/office/powerpoint/2010/main" val="11530673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main drivers of content marketing are the internet and technology. Current circumstances leave businesses with limited choices when trying to retain customers.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By utilising these two drivers and basing a business model upon them; paves the way for success.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Subsequently, satisfying customer needs through the incorporation of technology and the internet enhances brand loyalty and repeat custom for the business </a:t>
            </a:r>
            <a:r>
              <a:rPr lang="en-US" sz="1200" kern="1200" dirty="0">
                <a:solidFill>
                  <a:schemeClr val="tx1"/>
                </a:solidFill>
                <a:effectLst/>
                <a:latin typeface="+mn-lt"/>
                <a:ea typeface="+mn-ea"/>
                <a:cs typeface="+mn-cs"/>
              </a:rPr>
              <a:t>(Rather, </a:t>
            </a:r>
            <a:r>
              <a:rPr lang="en-US" sz="1200" kern="1200" dirty="0" err="1">
                <a:solidFill>
                  <a:schemeClr val="tx1"/>
                </a:solidFill>
                <a:effectLst/>
                <a:latin typeface="+mn-lt"/>
                <a:ea typeface="+mn-ea"/>
                <a:cs typeface="+mn-cs"/>
              </a:rPr>
              <a:t>Tehseen</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Parrey</a:t>
            </a:r>
            <a:r>
              <a:rPr lang="en-US" sz="1200" kern="1200" dirty="0">
                <a:solidFill>
                  <a:schemeClr val="tx1"/>
                </a:solidFill>
                <a:effectLst/>
                <a:latin typeface="+mn-lt"/>
                <a:ea typeface="+mn-ea"/>
                <a:cs typeface="+mn-cs"/>
              </a:rPr>
              <a:t>, 2018)</a:t>
            </a:r>
            <a:r>
              <a:rPr lang="en-GB"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Online Value Proposition </a:t>
            </a:r>
            <a:r>
              <a:rPr lang="en-US" sz="1200" kern="1200" dirty="0">
                <a:solidFill>
                  <a:schemeClr val="tx1"/>
                </a:solidFill>
                <a:effectLst/>
                <a:latin typeface="+mn-lt"/>
                <a:ea typeface="+mn-ea"/>
                <a:cs typeface="+mn-cs"/>
              </a:rPr>
              <a:t>(Chaffey, 2019) </a:t>
            </a:r>
            <a:r>
              <a:rPr lang="en-GB" sz="1200" kern="1200" dirty="0">
                <a:solidFill>
                  <a:schemeClr val="tx1"/>
                </a:solidFill>
                <a:effectLst/>
                <a:latin typeface="+mn-lt"/>
                <a:ea typeface="+mn-ea"/>
                <a:cs typeface="+mn-cs"/>
              </a:rPr>
              <a:t> will be maximised through the satisfaction of consumer needs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31 seconds.</a:t>
            </a:r>
            <a:endParaRPr lang="en-GB" i="1" dirty="0"/>
          </a:p>
        </p:txBody>
      </p:sp>
      <p:sp>
        <p:nvSpPr>
          <p:cNvPr id="4" name="Slide Number Placeholder 3"/>
          <p:cNvSpPr>
            <a:spLocks noGrp="1"/>
          </p:cNvSpPr>
          <p:nvPr>
            <p:ph type="sldNum" sz="quarter" idx="5"/>
          </p:nvPr>
        </p:nvSpPr>
        <p:spPr/>
        <p:txBody>
          <a:bodyPr/>
          <a:lstStyle/>
          <a:p>
            <a:fld id="{B0B8C939-EFEB-44E3-9A8C-D8A3F5EA21D1}" type="slidenum">
              <a:rPr lang="en-GB" smtClean="0"/>
              <a:t>6</a:t>
            </a:fld>
            <a:endParaRPr lang="en-GB"/>
          </a:p>
        </p:txBody>
      </p:sp>
    </p:spTree>
    <p:extLst>
      <p:ext uri="{BB962C8B-B14F-4D97-AF65-F5344CB8AC3E}">
        <p14:creationId xmlns:p14="http://schemas.microsoft.com/office/powerpoint/2010/main" val="35912172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clients of the business include any business which requires digital content. Research suggests the main form of content clients want from content marketers are articles, followed by infographics, then case studies. These 3 mediums are all informative mediums; therefore, guidance from clients will be needed in order to direct research, application and aesthetics.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With the changing customer preferences from physical to online, brings the opportunity to market content more effectively (Deloitte, 2017). The subtopics are Distribution, Content Creation and Types. Distribution will be through the means of the internet, email, social media, websites and flyers. Content Creation includes but is not limited to text, video, photo, graphics. And types refers to banners, graphics, flyers, white papers, articles and case studies.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58 seconds.</a:t>
            </a:r>
          </a:p>
          <a:p>
            <a:endParaRPr lang="en-GB" dirty="0"/>
          </a:p>
        </p:txBody>
      </p:sp>
      <p:sp>
        <p:nvSpPr>
          <p:cNvPr id="4" name="Slide Number Placeholder 3"/>
          <p:cNvSpPr>
            <a:spLocks noGrp="1"/>
          </p:cNvSpPr>
          <p:nvPr>
            <p:ph type="sldNum" sz="quarter" idx="5"/>
          </p:nvPr>
        </p:nvSpPr>
        <p:spPr/>
        <p:txBody>
          <a:bodyPr/>
          <a:lstStyle/>
          <a:p>
            <a:fld id="{B0B8C939-EFEB-44E3-9A8C-D8A3F5EA21D1}" type="slidenum">
              <a:rPr lang="en-GB" smtClean="0"/>
              <a:t>7</a:t>
            </a:fld>
            <a:endParaRPr lang="en-GB"/>
          </a:p>
        </p:txBody>
      </p:sp>
    </p:spTree>
    <p:extLst>
      <p:ext uri="{BB962C8B-B14F-4D97-AF65-F5344CB8AC3E}">
        <p14:creationId xmlns:p14="http://schemas.microsoft.com/office/powerpoint/2010/main" val="32202345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cost of starting </a:t>
            </a:r>
            <a:r>
              <a:rPr lang="en-GB" sz="1200" kern="1200" dirty="0" err="1">
                <a:solidFill>
                  <a:schemeClr val="tx1"/>
                </a:solidFill>
                <a:effectLst/>
                <a:latin typeface="+mn-lt"/>
                <a:ea typeface="+mn-ea"/>
                <a:cs typeface="+mn-cs"/>
              </a:rPr>
              <a:t>ContentCo</a:t>
            </a:r>
            <a:r>
              <a:rPr lang="en-GB" sz="1200" kern="1200" dirty="0">
                <a:solidFill>
                  <a:schemeClr val="tx1"/>
                </a:solidFill>
                <a:effectLst/>
                <a:latin typeface="+mn-lt"/>
                <a:ea typeface="+mn-ea"/>
                <a:cs typeface="+mn-cs"/>
              </a:rPr>
              <a:t> is minimal due to no physical premises being needed. Furthermore, the design process will be based on an online platform called Canva. It is free to use, contains temples, different formats and different sizing to satisfy different sized graphics such as Facebook posts or banner ads.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main </a:t>
            </a:r>
            <a:r>
              <a:rPr lang="en-GB" sz="1200" b="1" kern="1200" dirty="0">
                <a:solidFill>
                  <a:schemeClr val="tx1"/>
                </a:solidFill>
                <a:effectLst/>
                <a:latin typeface="+mn-lt"/>
                <a:ea typeface="+mn-ea"/>
                <a:cs typeface="+mn-cs"/>
              </a:rPr>
              <a:t>threat </a:t>
            </a:r>
            <a:r>
              <a:rPr lang="en-GB" sz="1200" kern="1200" dirty="0">
                <a:solidFill>
                  <a:schemeClr val="tx1"/>
                </a:solidFill>
                <a:effectLst/>
                <a:latin typeface="+mn-lt"/>
                <a:ea typeface="+mn-ea"/>
                <a:cs typeface="+mn-cs"/>
              </a:rPr>
              <a:t>the digital media industry has faced and will continue to face is Digital Disruption; in particular, digital technologies. Organisations which have not been proactive in using such technologies, will see such technologies being used against them by competitors (Skog, </a:t>
            </a:r>
            <a:r>
              <a:rPr lang="en-GB" sz="1200" kern="1200" dirty="0" err="1">
                <a:solidFill>
                  <a:schemeClr val="tx1"/>
                </a:solidFill>
                <a:effectLst/>
                <a:latin typeface="+mn-lt"/>
                <a:ea typeface="+mn-ea"/>
                <a:cs typeface="+mn-cs"/>
              </a:rPr>
              <a:t>Wimelius</a:t>
            </a:r>
            <a:r>
              <a:rPr lang="en-GB" sz="1200" kern="1200" dirty="0">
                <a:solidFill>
                  <a:schemeClr val="tx1"/>
                </a:solidFill>
                <a:effectLst/>
                <a:latin typeface="+mn-lt"/>
                <a:ea typeface="+mn-ea"/>
                <a:cs typeface="+mn-cs"/>
              </a:rPr>
              <a:t> and Sandberg, 2018). Furthermore, fragmentation will pose a threat to those which depend on a high number of customers.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44 seconds.</a:t>
            </a:r>
            <a:endParaRPr lang="en-GB" i="1" dirty="0"/>
          </a:p>
        </p:txBody>
      </p:sp>
      <p:sp>
        <p:nvSpPr>
          <p:cNvPr id="4" name="Slide Number Placeholder 3"/>
          <p:cNvSpPr>
            <a:spLocks noGrp="1"/>
          </p:cNvSpPr>
          <p:nvPr>
            <p:ph type="sldNum" sz="quarter" idx="5"/>
          </p:nvPr>
        </p:nvSpPr>
        <p:spPr/>
        <p:txBody>
          <a:bodyPr/>
          <a:lstStyle/>
          <a:p>
            <a:fld id="{B0B8C939-EFEB-44E3-9A8C-D8A3F5EA21D1}" type="slidenum">
              <a:rPr lang="en-GB" smtClean="0"/>
              <a:t>8</a:t>
            </a:fld>
            <a:endParaRPr lang="en-GB"/>
          </a:p>
        </p:txBody>
      </p:sp>
    </p:spTree>
    <p:extLst>
      <p:ext uri="{BB962C8B-B14F-4D97-AF65-F5344CB8AC3E}">
        <p14:creationId xmlns:p14="http://schemas.microsoft.com/office/powerpoint/2010/main" val="3826028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digital media industry has seen a few changes over the years, including the demographic of its users. As the older generation learn the new technologies, whilst the younger generation grew up with such technologies as part of their day-to-day lives. With this in mind, the younger generation now have a certain expectation from the digital industry to react and change their business models in order to satisfy the needs of its consumers and to keep up with demand (Perkins and Fenech, 2014). </a:t>
            </a:r>
          </a:p>
          <a:p>
            <a:endParaRPr lang="en-GB" dirty="0"/>
          </a:p>
          <a:p>
            <a:r>
              <a:rPr lang="en-GB" i="1" dirty="0"/>
              <a:t>27 seconds.</a:t>
            </a:r>
          </a:p>
        </p:txBody>
      </p:sp>
      <p:sp>
        <p:nvSpPr>
          <p:cNvPr id="4" name="Slide Number Placeholder 3"/>
          <p:cNvSpPr>
            <a:spLocks noGrp="1"/>
          </p:cNvSpPr>
          <p:nvPr>
            <p:ph type="sldNum" sz="quarter" idx="5"/>
          </p:nvPr>
        </p:nvSpPr>
        <p:spPr/>
        <p:txBody>
          <a:bodyPr/>
          <a:lstStyle/>
          <a:p>
            <a:fld id="{B0B8C939-EFEB-44E3-9A8C-D8A3F5EA21D1}" type="slidenum">
              <a:rPr lang="en-GB" smtClean="0"/>
              <a:t>9</a:t>
            </a:fld>
            <a:endParaRPr lang="en-GB"/>
          </a:p>
        </p:txBody>
      </p:sp>
    </p:spTree>
    <p:extLst>
      <p:ext uri="{BB962C8B-B14F-4D97-AF65-F5344CB8AC3E}">
        <p14:creationId xmlns:p14="http://schemas.microsoft.com/office/powerpoint/2010/main" val="39757600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Overall, the digital media industry has had to completely adapt to digital disruptors, and will need to continue to do so in the future. The multiple forces on the industry (in particular current economic and political factors) mean reactions must be appropriate and measured. With particular attention being places on digital technologies and how consumers are using such means to access content. Therefore, ContentGo needs to remain relevant and up-to-date by listening to customers and adapting to their needs and wants.</a:t>
            </a:r>
          </a:p>
          <a:p>
            <a:r>
              <a:rPr lang="en-GB" dirty="0"/>
              <a:t>With the development of new technologies will come new capabilities which digital businesses should be able to harness and use to their advantage to ensure longevity and customer satisfaction.</a:t>
            </a:r>
          </a:p>
        </p:txBody>
      </p:sp>
      <p:sp>
        <p:nvSpPr>
          <p:cNvPr id="4" name="Slide Number Placeholder 3"/>
          <p:cNvSpPr>
            <a:spLocks noGrp="1"/>
          </p:cNvSpPr>
          <p:nvPr>
            <p:ph type="sldNum" sz="quarter" idx="5"/>
          </p:nvPr>
        </p:nvSpPr>
        <p:spPr/>
        <p:txBody>
          <a:bodyPr/>
          <a:lstStyle/>
          <a:p>
            <a:fld id="{B0B8C939-EFEB-44E3-9A8C-D8A3F5EA21D1}" type="slidenum">
              <a:rPr lang="en-GB" smtClean="0"/>
              <a:t>10</a:t>
            </a:fld>
            <a:endParaRPr lang="en-GB"/>
          </a:p>
        </p:txBody>
      </p:sp>
    </p:spTree>
    <p:extLst>
      <p:ext uri="{BB962C8B-B14F-4D97-AF65-F5344CB8AC3E}">
        <p14:creationId xmlns:p14="http://schemas.microsoft.com/office/powerpoint/2010/main" val="7519380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9D91D-EB57-4E17-B8EF-9545DC92386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031DD42-0E85-4645-A02D-D602FE4577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3E2D8A2-2168-4EFD-BDAD-1464438373C8}"/>
              </a:ext>
            </a:extLst>
          </p:cNvPr>
          <p:cNvSpPr>
            <a:spLocks noGrp="1"/>
          </p:cNvSpPr>
          <p:nvPr>
            <p:ph type="dt" sz="half" idx="10"/>
          </p:nvPr>
        </p:nvSpPr>
        <p:spPr/>
        <p:txBody>
          <a:bodyPr/>
          <a:lstStyle/>
          <a:p>
            <a:fld id="{29C0960B-3FFF-46AA-8D47-E271A3213B36}" type="datetimeFigureOut">
              <a:rPr lang="en-GB" smtClean="0"/>
              <a:t>05/06/2020</a:t>
            </a:fld>
            <a:endParaRPr lang="en-GB"/>
          </a:p>
        </p:txBody>
      </p:sp>
      <p:sp>
        <p:nvSpPr>
          <p:cNvPr id="5" name="Footer Placeholder 4">
            <a:extLst>
              <a:ext uri="{FF2B5EF4-FFF2-40B4-BE49-F238E27FC236}">
                <a16:creationId xmlns:a16="http://schemas.microsoft.com/office/drawing/2014/main" id="{1134A644-E631-4A29-AC9F-AE652E7B16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10363A-6E4A-4400-BD49-DE48E5E92549}"/>
              </a:ext>
            </a:extLst>
          </p:cNvPr>
          <p:cNvSpPr>
            <a:spLocks noGrp="1"/>
          </p:cNvSpPr>
          <p:nvPr>
            <p:ph type="sldNum" sz="quarter" idx="12"/>
          </p:nvPr>
        </p:nvSpPr>
        <p:spPr/>
        <p:txBody>
          <a:bodyPr/>
          <a:lstStyle/>
          <a:p>
            <a:fld id="{374FAEF6-EEBD-4522-9F18-25B00E692C4E}" type="slidenum">
              <a:rPr lang="en-GB" smtClean="0"/>
              <a:t>‹#›</a:t>
            </a:fld>
            <a:endParaRPr lang="en-GB"/>
          </a:p>
        </p:txBody>
      </p:sp>
    </p:spTree>
    <p:extLst>
      <p:ext uri="{BB962C8B-B14F-4D97-AF65-F5344CB8AC3E}">
        <p14:creationId xmlns:p14="http://schemas.microsoft.com/office/powerpoint/2010/main" val="2042227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C884F-1C7D-492E-A3AC-C32B1CCA5F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10B7BF-1B0A-4135-8308-551380C9CF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60D626-3BD1-4181-9A98-540732BD306D}"/>
              </a:ext>
            </a:extLst>
          </p:cNvPr>
          <p:cNvSpPr>
            <a:spLocks noGrp="1"/>
          </p:cNvSpPr>
          <p:nvPr>
            <p:ph type="dt" sz="half" idx="10"/>
          </p:nvPr>
        </p:nvSpPr>
        <p:spPr/>
        <p:txBody>
          <a:bodyPr/>
          <a:lstStyle/>
          <a:p>
            <a:fld id="{29C0960B-3FFF-46AA-8D47-E271A3213B36}" type="datetimeFigureOut">
              <a:rPr lang="en-GB" smtClean="0"/>
              <a:t>05/06/2020</a:t>
            </a:fld>
            <a:endParaRPr lang="en-GB"/>
          </a:p>
        </p:txBody>
      </p:sp>
      <p:sp>
        <p:nvSpPr>
          <p:cNvPr id="5" name="Footer Placeholder 4">
            <a:extLst>
              <a:ext uri="{FF2B5EF4-FFF2-40B4-BE49-F238E27FC236}">
                <a16:creationId xmlns:a16="http://schemas.microsoft.com/office/drawing/2014/main" id="{A896BAA7-7A4E-4FD4-BB08-1769DDDE02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D075E-8EB5-4A24-B5B0-DA314ABFC5D0}"/>
              </a:ext>
            </a:extLst>
          </p:cNvPr>
          <p:cNvSpPr>
            <a:spLocks noGrp="1"/>
          </p:cNvSpPr>
          <p:nvPr>
            <p:ph type="sldNum" sz="quarter" idx="12"/>
          </p:nvPr>
        </p:nvSpPr>
        <p:spPr/>
        <p:txBody>
          <a:bodyPr/>
          <a:lstStyle/>
          <a:p>
            <a:fld id="{374FAEF6-EEBD-4522-9F18-25B00E692C4E}" type="slidenum">
              <a:rPr lang="en-GB" smtClean="0"/>
              <a:t>‹#›</a:t>
            </a:fld>
            <a:endParaRPr lang="en-GB"/>
          </a:p>
        </p:txBody>
      </p:sp>
    </p:spTree>
    <p:extLst>
      <p:ext uri="{BB962C8B-B14F-4D97-AF65-F5344CB8AC3E}">
        <p14:creationId xmlns:p14="http://schemas.microsoft.com/office/powerpoint/2010/main" val="2994029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00F8A-AC91-4ED1-8E09-9B20F48765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1ECFBD8-4594-4E04-876A-3E2F19A4C6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A10577D-AE91-453D-94EA-7E3F294DA46A}"/>
              </a:ext>
            </a:extLst>
          </p:cNvPr>
          <p:cNvSpPr>
            <a:spLocks noGrp="1"/>
          </p:cNvSpPr>
          <p:nvPr>
            <p:ph type="dt" sz="half" idx="10"/>
          </p:nvPr>
        </p:nvSpPr>
        <p:spPr/>
        <p:txBody>
          <a:bodyPr/>
          <a:lstStyle/>
          <a:p>
            <a:fld id="{29C0960B-3FFF-46AA-8D47-E271A3213B36}" type="datetimeFigureOut">
              <a:rPr lang="en-GB" smtClean="0"/>
              <a:t>05/06/2020</a:t>
            </a:fld>
            <a:endParaRPr lang="en-GB"/>
          </a:p>
        </p:txBody>
      </p:sp>
      <p:sp>
        <p:nvSpPr>
          <p:cNvPr id="5" name="Footer Placeholder 4">
            <a:extLst>
              <a:ext uri="{FF2B5EF4-FFF2-40B4-BE49-F238E27FC236}">
                <a16:creationId xmlns:a16="http://schemas.microsoft.com/office/drawing/2014/main" id="{8FCB0957-5B3F-4F84-8C0D-A6EE686DF7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BF33A8-3E6A-470F-8325-25349ECD3AC1}"/>
              </a:ext>
            </a:extLst>
          </p:cNvPr>
          <p:cNvSpPr>
            <a:spLocks noGrp="1"/>
          </p:cNvSpPr>
          <p:nvPr>
            <p:ph type="sldNum" sz="quarter" idx="12"/>
          </p:nvPr>
        </p:nvSpPr>
        <p:spPr/>
        <p:txBody>
          <a:bodyPr/>
          <a:lstStyle/>
          <a:p>
            <a:fld id="{374FAEF6-EEBD-4522-9F18-25B00E692C4E}" type="slidenum">
              <a:rPr lang="en-GB" smtClean="0"/>
              <a:t>‹#›</a:t>
            </a:fld>
            <a:endParaRPr lang="en-GB"/>
          </a:p>
        </p:txBody>
      </p:sp>
    </p:spTree>
    <p:extLst>
      <p:ext uri="{BB962C8B-B14F-4D97-AF65-F5344CB8AC3E}">
        <p14:creationId xmlns:p14="http://schemas.microsoft.com/office/powerpoint/2010/main" val="3838809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E3247-3D78-434B-8167-759067FEC27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57F29F-05D0-4966-AAEE-B0437F0A923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3B2CD94-9EBE-4A1F-A799-A95118391C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32EBFF8-212E-420B-BC82-0CDD6D7EA153}"/>
              </a:ext>
            </a:extLst>
          </p:cNvPr>
          <p:cNvSpPr>
            <a:spLocks noGrp="1"/>
          </p:cNvSpPr>
          <p:nvPr>
            <p:ph type="dt" sz="half" idx="10"/>
          </p:nvPr>
        </p:nvSpPr>
        <p:spPr/>
        <p:txBody>
          <a:bodyPr/>
          <a:lstStyle/>
          <a:p>
            <a:fld id="{29C0960B-3FFF-46AA-8D47-E271A3213B36}" type="datetimeFigureOut">
              <a:rPr lang="en-GB" smtClean="0"/>
              <a:t>05/06/2020</a:t>
            </a:fld>
            <a:endParaRPr lang="en-GB"/>
          </a:p>
        </p:txBody>
      </p:sp>
      <p:sp>
        <p:nvSpPr>
          <p:cNvPr id="6" name="Footer Placeholder 5">
            <a:extLst>
              <a:ext uri="{FF2B5EF4-FFF2-40B4-BE49-F238E27FC236}">
                <a16:creationId xmlns:a16="http://schemas.microsoft.com/office/drawing/2014/main" id="{564BD866-FE96-489F-8073-1927085127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9AE4EE-7AA2-4E35-B290-00F16A1B302E}"/>
              </a:ext>
            </a:extLst>
          </p:cNvPr>
          <p:cNvSpPr>
            <a:spLocks noGrp="1"/>
          </p:cNvSpPr>
          <p:nvPr>
            <p:ph type="sldNum" sz="quarter" idx="12"/>
          </p:nvPr>
        </p:nvSpPr>
        <p:spPr/>
        <p:txBody>
          <a:bodyPr/>
          <a:lstStyle/>
          <a:p>
            <a:fld id="{374FAEF6-EEBD-4522-9F18-25B00E692C4E}" type="slidenum">
              <a:rPr lang="en-GB" smtClean="0"/>
              <a:t>‹#›</a:t>
            </a:fld>
            <a:endParaRPr lang="en-GB"/>
          </a:p>
        </p:txBody>
      </p:sp>
    </p:spTree>
    <p:extLst>
      <p:ext uri="{BB962C8B-B14F-4D97-AF65-F5344CB8AC3E}">
        <p14:creationId xmlns:p14="http://schemas.microsoft.com/office/powerpoint/2010/main" val="2601958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69B4D-F2D2-4C3E-941F-FC7749EC839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822E88-BF95-4EEC-8FC2-AFC394877F6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A451A5-F885-48F3-92A8-4AD3EE2E002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E55F346-8490-4ABC-B388-2BD97EA10C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EC41214-BC8D-48BA-AA8C-66B6D89274D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F8B9EC6-0BE7-4A1F-A362-CE4B97246F4A}"/>
              </a:ext>
            </a:extLst>
          </p:cNvPr>
          <p:cNvSpPr>
            <a:spLocks noGrp="1"/>
          </p:cNvSpPr>
          <p:nvPr>
            <p:ph type="dt" sz="half" idx="10"/>
          </p:nvPr>
        </p:nvSpPr>
        <p:spPr/>
        <p:txBody>
          <a:bodyPr/>
          <a:lstStyle/>
          <a:p>
            <a:fld id="{29C0960B-3FFF-46AA-8D47-E271A3213B36}" type="datetimeFigureOut">
              <a:rPr lang="en-GB" smtClean="0"/>
              <a:t>05/06/2020</a:t>
            </a:fld>
            <a:endParaRPr lang="en-GB"/>
          </a:p>
        </p:txBody>
      </p:sp>
      <p:sp>
        <p:nvSpPr>
          <p:cNvPr id="8" name="Footer Placeholder 7">
            <a:extLst>
              <a:ext uri="{FF2B5EF4-FFF2-40B4-BE49-F238E27FC236}">
                <a16:creationId xmlns:a16="http://schemas.microsoft.com/office/drawing/2014/main" id="{E3A8C4C0-38F8-4F27-8203-E6E6CE48273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ABA7511-D2C9-4387-B937-F599604A5420}"/>
              </a:ext>
            </a:extLst>
          </p:cNvPr>
          <p:cNvSpPr>
            <a:spLocks noGrp="1"/>
          </p:cNvSpPr>
          <p:nvPr>
            <p:ph type="sldNum" sz="quarter" idx="12"/>
          </p:nvPr>
        </p:nvSpPr>
        <p:spPr/>
        <p:txBody>
          <a:bodyPr/>
          <a:lstStyle/>
          <a:p>
            <a:fld id="{374FAEF6-EEBD-4522-9F18-25B00E692C4E}" type="slidenum">
              <a:rPr lang="en-GB" smtClean="0"/>
              <a:t>‹#›</a:t>
            </a:fld>
            <a:endParaRPr lang="en-GB"/>
          </a:p>
        </p:txBody>
      </p:sp>
    </p:spTree>
    <p:extLst>
      <p:ext uri="{BB962C8B-B14F-4D97-AF65-F5344CB8AC3E}">
        <p14:creationId xmlns:p14="http://schemas.microsoft.com/office/powerpoint/2010/main" val="913875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C4FA1-C6A2-479B-A0B5-D112D8728D3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26F8D6E-501F-4C7C-A149-34968CF35F41}"/>
              </a:ext>
            </a:extLst>
          </p:cNvPr>
          <p:cNvSpPr>
            <a:spLocks noGrp="1"/>
          </p:cNvSpPr>
          <p:nvPr>
            <p:ph type="dt" sz="half" idx="10"/>
          </p:nvPr>
        </p:nvSpPr>
        <p:spPr/>
        <p:txBody>
          <a:bodyPr/>
          <a:lstStyle/>
          <a:p>
            <a:fld id="{29C0960B-3FFF-46AA-8D47-E271A3213B36}" type="datetimeFigureOut">
              <a:rPr lang="en-GB" smtClean="0"/>
              <a:t>05/06/2020</a:t>
            </a:fld>
            <a:endParaRPr lang="en-GB"/>
          </a:p>
        </p:txBody>
      </p:sp>
      <p:sp>
        <p:nvSpPr>
          <p:cNvPr id="4" name="Footer Placeholder 3">
            <a:extLst>
              <a:ext uri="{FF2B5EF4-FFF2-40B4-BE49-F238E27FC236}">
                <a16:creationId xmlns:a16="http://schemas.microsoft.com/office/drawing/2014/main" id="{8F0F3389-B245-4BE5-9F5D-37167B4202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9622F6-F065-4D1B-9EBB-1C3C407B5BF5}"/>
              </a:ext>
            </a:extLst>
          </p:cNvPr>
          <p:cNvSpPr>
            <a:spLocks noGrp="1"/>
          </p:cNvSpPr>
          <p:nvPr>
            <p:ph type="sldNum" sz="quarter" idx="12"/>
          </p:nvPr>
        </p:nvSpPr>
        <p:spPr/>
        <p:txBody>
          <a:bodyPr/>
          <a:lstStyle/>
          <a:p>
            <a:fld id="{374FAEF6-EEBD-4522-9F18-25B00E692C4E}" type="slidenum">
              <a:rPr lang="en-GB" smtClean="0"/>
              <a:t>‹#›</a:t>
            </a:fld>
            <a:endParaRPr lang="en-GB"/>
          </a:p>
        </p:txBody>
      </p:sp>
    </p:spTree>
    <p:extLst>
      <p:ext uri="{BB962C8B-B14F-4D97-AF65-F5344CB8AC3E}">
        <p14:creationId xmlns:p14="http://schemas.microsoft.com/office/powerpoint/2010/main" val="2497334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30E091-B96D-4CFB-BA34-01F60A12EBD6}"/>
              </a:ext>
            </a:extLst>
          </p:cNvPr>
          <p:cNvSpPr>
            <a:spLocks noGrp="1"/>
          </p:cNvSpPr>
          <p:nvPr>
            <p:ph type="dt" sz="half" idx="10"/>
          </p:nvPr>
        </p:nvSpPr>
        <p:spPr/>
        <p:txBody>
          <a:bodyPr/>
          <a:lstStyle/>
          <a:p>
            <a:fld id="{29C0960B-3FFF-46AA-8D47-E271A3213B36}" type="datetimeFigureOut">
              <a:rPr lang="en-GB" smtClean="0"/>
              <a:t>05/06/2020</a:t>
            </a:fld>
            <a:endParaRPr lang="en-GB"/>
          </a:p>
        </p:txBody>
      </p:sp>
      <p:sp>
        <p:nvSpPr>
          <p:cNvPr id="3" name="Footer Placeholder 2">
            <a:extLst>
              <a:ext uri="{FF2B5EF4-FFF2-40B4-BE49-F238E27FC236}">
                <a16:creationId xmlns:a16="http://schemas.microsoft.com/office/drawing/2014/main" id="{07D7563B-C1DF-46DB-8B44-81B08AC19A8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95EFD0B-0923-4692-97E7-5B334BFFF2E8}"/>
              </a:ext>
            </a:extLst>
          </p:cNvPr>
          <p:cNvSpPr>
            <a:spLocks noGrp="1"/>
          </p:cNvSpPr>
          <p:nvPr>
            <p:ph type="sldNum" sz="quarter" idx="12"/>
          </p:nvPr>
        </p:nvSpPr>
        <p:spPr/>
        <p:txBody>
          <a:bodyPr/>
          <a:lstStyle/>
          <a:p>
            <a:fld id="{374FAEF6-EEBD-4522-9F18-25B00E692C4E}" type="slidenum">
              <a:rPr lang="en-GB" smtClean="0"/>
              <a:t>‹#›</a:t>
            </a:fld>
            <a:endParaRPr lang="en-GB"/>
          </a:p>
        </p:txBody>
      </p:sp>
    </p:spTree>
    <p:extLst>
      <p:ext uri="{BB962C8B-B14F-4D97-AF65-F5344CB8AC3E}">
        <p14:creationId xmlns:p14="http://schemas.microsoft.com/office/powerpoint/2010/main" val="3141037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C4D02-4AAA-4255-ACF6-3E9776EABA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7ED21E3-36B0-4CDE-A9CE-C30AB4E860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10A4CC8-1F80-468E-B111-42700CD893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2BD0E9-B194-43D6-AD57-58C9CB7F8A6F}"/>
              </a:ext>
            </a:extLst>
          </p:cNvPr>
          <p:cNvSpPr>
            <a:spLocks noGrp="1"/>
          </p:cNvSpPr>
          <p:nvPr>
            <p:ph type="dt" sz="half" idx="10"/>
          </p:nvPr>
        </p:nvSpPr>
        <p:spPr/>
        <p:txBody>
          <a:bodyPr/>
          <a:lstStyle/>
          <a:p>
            <a:fld id="{29C0960B-3FFF-46AA-8D47-E271A3213B36}" type="datetimeFigureOut">
              <a:rPr lang="en-GB" smtClean="0"/>
              <a:t>05/06/2020</a:t>
            </a:fld>
            <a:endParaRPr lang="en-GB"/>
          </a:p>
        </p:txBody>
      </p:sp>
      <p:sp>
        <p:nvSpPr>
          <p:cNvPr id="6" name="Footer Placeholder 5">
            <a:extLst>
              <a:ext uri="{FF2B5EF4-FFF2-40B4-BE49-F238E27FC236}">
                <a16:creationId xmlns:a16="http://schemas.microsoft.com/office/drawing/2014/main" id="{86CCF98A-17AC-4000-9BF6-F7F9E2C77D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7EF5F0-C12E-4F8D-8E64-4C582F8184BB}"/>
              </a:ext>
            </a:extLst>
          </p:cNvPr>
          <p:cNvSpPr>
            <a:spLocks noGrp="1"/>
          </p:cNvSpPr>
          <p:nvPr>
            <p:ph type="sldNum" sz="quarter" idx="12"/>
          </p:nvPr>
        </p:nvSpPr>
        <p:spPr/>
        <p:txBody>
          <a:bodyPr/>
          <a:lstStyle/>
          <a:p>
            <a:fld id="{374FAEF6-EEBD-4522-9F18-25B00E692C4E}" type="slidenum">
              <a:rPr lang="en-GB" smtClean="0"/>
              <a:t>‹#›</a:t>
            </a:fld>
            <a:endParaRPr lang="en-GB"/>
          </a:p>
        </p:txBody>
      </p:sp>
    </p:spTree>
    <p:extLst>
      <p:ext uri="{BB962C8B-B14F-4D97-AF65-F5344CB8AC3E}">
        <p14:creationId xmlns:p14="http://schemas.microsoft.com/office/powerpoint/2010/main" val="4106146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7D89B-448A-40CF-9958-A07D71885F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E16CAFE-45D4-4D31-863A-D409F3CDE1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A8ABB5-B865-4E7D-8D7E-68EA38F685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8FB978-0606-4ECA-A953-24301121FBCF}"/>
              </a:ext>
            </a:extLst>
          </p:cNvPr>
          <p:cNvSpPr>
            <a:spLocks noGrp="1"/>
          </p:cNvSpPr>
          <p:nvPr>
            <p:ph type="dt" sz="half" idx="10"/>
          </p:nvPr>
        </p:nvSpPr>
        <p:spPr/>
        <p:txBody>
          <a:bodyPr/>
          <a:lstStyle/>
          <a:p>
            <a:fld id="{29C0960B-3FFF-46AA-8D47-E271A3213B36}" type="datetimeFigureOut">
              <a:rPr lang="en-GB" smtClean="0"/>
              <a:t>05/06/2020</a:t>
            </a:fld>
            <a:endParaRPr lang="en-GB"/>
          </a:p>
        </p:txBody>
      </p:sp>
      <p:sp>
        <p:nvSpPr>
          <p:cNvPr id="6" name="Footer Placeholder 5">
            <a:extLst>
              <a:ext uri="{FF2B5EF4-FFF2-40B4-BE49-F238E27FC236}">
                <a16:creationId xmlns:a16="http://schemas.microsoft.com/office/drawing/2014/main" id="{FBB6D906-939D-492B-91B7-7C86F85FEB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C80A35-F00A-45EB-A2C7-946CE79145A7}"/>
              </a:ext>
            </a:extLst>
          </p:cNvPr>
          <p:cNvSpPr>
            <a:spLocks noGrp="1"/>
          </p:cNvSpPr>
          <p:nvPr>
            <p:ph type="sldNum" sz="quarter" idx="12"/>
          </p:nvPr>
        </p:nvSpPr>
        <p:spPr/>
        <p:txBody>
          <a:bodyPr/>
          <a:lstStyle/>
          <a:p>
            <a:fld id="{374FAEF6-EEBD-4522-9F18-25B00E692C4E}" type="slidenum">
              <a:rPr lang="en-GB" smtClean="0"/>
              <a:t>‹#›</a:t>
            </a:fld>
            <a:endParaRPr lang="en-GB"/>
          </a:p>
        </p:txBody>
      </p:sp>
    </p:spTree>
    <p:extLst>
      <p:ext uri="{BB962C8B-B14F-4D97-AF65-F5344CB8AC3E}">
        <p14:creationId xmlns:p14="http://schemas.microsoft.com/office/powerpoint/2010/main" val="3162991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B8733-2AAA-40C1-BD45-907C920C51E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D4E909-F9BB-4C4B-96BD-62A7A19FE56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5433AB-5088-43F1-82B0-55ACF0AA79EC}"/>
              </a:ext>
            </a:extLst>
          </p:cNvPr>
          <p:cNvSpPr>
            <a:spLocks noGrp="1"/>
          </p:cNvSpPr>
          <p:nvPr>
            <p:ph type="dt" sz="half" idx="10"/>
          </p:nvPr>
        </p:nvSpPr>
        <p:spPr/>
        <p:txBody>
          <a:bodyPr/>
          <a:lstStyle/>
          <a:p>
            <a:fld id="{29C0960B-3FFF-46AA-8D47-E271A3213B36}" type="datetimeFigureOut">
              <a:rPr lang="en-GB" smtClean="0"/>
              <a:t>05/06/2020</a:t>
            </a:fld>
            <a:endParaRPr lang="en-GB"/>
          </a:p>
        </p:txBody>
      </p:sp>
      <p:sp>
        <p:nvSpPr>
          <p:cNvPr id="5" name="Footer Placeholder 4">
            <a:extLst>
              <a:ext uri="{FF2B5EF4-FFF2-40B4-BE49-F238E27FC236}">
                <a16:creationId xmlns:a16="http://schemas.microsoft.com/office/drawing/2014/main" id="{AD11232F-E038-4C4E-A002-3C14D6F749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3A1529-9112-401F-B100-329837CCC1CD}"/>
              </a:ext>
            </a:extLst>
          </p:cNvPr>
          <p:cNvSpPr>
            <a:spLocks noGrp="1"/>
          </p:cNvSpPr>
          <p:nvPr>
            <p:ph type="sldNum" sz="quarter" idx="12"/>
          </p:nvPr>
        </p:nvSpPr>
        <p:spPr/>
        <p:txBody>
          <a:bodyPr/>
          <a:lstStyle/>
          <a:p>
            <a:fld id="{374FAEF6-EEBD-4522-9F18-25B00E692C4E}" type="slidenum">
              <a:rPr lang="en-GB" smtClean="0"/>
              <a:t>‹#›</a:t>
            </a:fld>
            <a:endParaRPr lang="en-GB"/>
          </a:p>
        </p:txBody>
      </p:sp>
    </p:spTree>
    <p:extLst>
      <p:ext uri="{BB962C8B-B14F-4D97-AF65-F5344CB8AC3E}">
        <p14:creationId xmlns:p14="http://schemas.microsoft.com/office/powerpoint/2010/main" val="307059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6C067AB-AC42-429D-A7A6-4B23AA034A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8EFABC-65D2-417E-893F-8252E12E6E2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CA448E-B553-4249-BF57-83DCEB91A4BF}"/>
              </a:ext>
            </a:extLst>
          </p:cNvPr>
          <p:cNvSpPr>
            <a:spLocks noGrp="1"/>
          </p:cNvSpPr>
          <p:nvPr>
            <p:ph type="dt" sz="half" idx="10"/>
          </p:nvPr>
        </p:nvSpPr>
        <p:spPr/>
        <p:txBody>
          <a:bodyPr/>
          <a:lstStyle/>
          <a:p>
            <a:fld id="{29C0960B-3FFF-46AA-8D47-E271A3213B36}" type="datetimeFigureOut">
              <a:rPr lang="en-GB" smtClean="0"/>
              <a:t>05/06/2020</a:t>
            </a:fld>
            <a:endParaRPr lang="en-GB"/>
          </a:p>
        </p:txBody>
      </p:sp>
      <p:sp>
        <p:nvSpPr>
          <p:cNvPr id="5" name="Footer Placeholder 4">
            <a:extLst>
              <a:ext uri="{FF2B5EF4-FFF2-40B4-BE49-F238E27FC236}">
                <a16:creationId xmlns:a16="http://schemas.microsoft.com/office/drawing/2014/main" id="{3C99819C-0EDE-45AA-94F5-8EA5D747F5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693396-1466-44E0-BC8D-0670D4E5F1DF}"/>
              </a:ext>
            </a:extLst>
          </p:cNvPr>
          <p:cNvSpPr>
            <a:spLocks noGrp="1"/>
          </p:cNvSpPr>
          <p:nvPr>
            <p:ph type="sldNum" sz="quarter" idx="12"/>
          </p:nvPr>
        </p:nvSpPr>
        <p:spPr/>
        <p:txBody>
          <a:bodyPr/>
          <a:lstStyle/>
          <a:p>
            <a:fld id="{374FAEF6-EEBD-4522-9F18-25B00E692C4E}" type="slidenum">
              <a:rPr lang="en-GB" smtClean="0"/>
              <a:t>‹#›</a:t>
            </a:fld>
            <a:endParaRPr lang="en-GB"/>
          </a:p>
        </p:txBody>
      </p:sp>
    </p:spTree>
    <p:extLst>
      <p:ext uri="{BB962C8B-B14F-4D97-AF65-F5344CB8AC3E}">
        <p14:creationId xmlns:p14="http://schemas.microsoft.com/office/powerpoint/2010/main" val="2942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40">
          <a:fgClr>
            <a:schemeClr val="bg1"/>
          </a:fgClr>
          <a:bgClr>
            <a:srgbClr val="006F96"/>
          </a:bgClr>
        </a:patt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759170-F5A8-4D77-BEE8-04F34E785D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44D409-AE8B-4DDE-9D98-AD95A50F2C1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0EF26D-47A7-4D83-9EA9-FDAE3DDC15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C0960B-3FFF-46AA-8D47-E271A3213B36}" type="datetimeFigureOut">
              <a:rPr lang="en-GB" smtClean="0"/>
              <a:t>05/06/2020</a:t>
            </a:fld>
            <a:endParaRPr lang="en-GB"/>
          </a:p>
        </p:txBody>
      </p:sp>
      <p:sp>
        <p:nvSpPr>
          <p:cNvPr id="5" name="Footer Placeholder 4">
            <a:extLst>
              <a:ext uri="{FF2B5EF4-FFF2-40B4-BE49-F238E27FC236}">
                <a16:creationId xmlns:a16="http://schemas.microsoft.com/office/drawing/2014/main" id="{A8254339-EDD0-42F3-8F2C-75D4F9251A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EF45C3A-9258-4491-AAE4-56E1F43448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4FAEF6-EEBD-4522-9F18-25B00E692C4E}" type="slidenum">
              <a:rPr lang="en-GB" smtClean="0"/>
              <a:t>‹#›</a:t>
            </a:fld>
            <a:endParaRPr lang="en-GB"/>
          </a:p>
        </p:txBody>
      </p:sp>
    </p:spTree>
    <p:extLst>
      <p:ext uri="{BB962C8B-B14F-4D97-AF65-F5344CB8AC3E}">
        <p14:creationId xmlns:p14="http://schemas.microsoft.com/office/powerpoint/2010/main" val="35483425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9.png"/><Relationship Id="rId3" Type="http://schemas.openxmlformats.org/officeDocument/2006/relationships/slideLayout" Target="../slideLayouts/slideLayout1.xml"/><Relationship Id="rId7" Type="http://schemas.openxmlformats.org/officeDocument/2006/relationships/image" Target="../media/image3.png"/><Relationship Id="rId12" Type="http://schemas.openxmlformats.org/officeDocument/2006/relationships/image" Target="../media/image8.sv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svg"/><Relationship Id="rId11" Type="http://schemas.openxmlformats.org/officeDocument/2006/relationships/image" Target="../media/image7.png"/><Relationship Id="rId5" Type="http://schemas.openxmlformats.org/officeDocument/2006/relationships/image" Target="../media/image1.png"/><Relationship Id="rId15" Type="http://schemas.openxmlformats.org/officeDocument/2006/relationships/image" Target="../media/image11.png"/><Relationship Id="rId10" Type="http://schemas.openxmlformats.org/officeDocument/2006/relationships/image" Target="../media/image6.svg"/><Relationship Id="rId4" Type="http://schemas.openxmlformats.org/officeDocument/2006/relationships/notesSlide" Target="../notesSlides/notesSlide1.xml"/><Relationship Id="rId9" Type="http://schemas.openxmlformats.org/officeDocument/2006/relationships/image" Target="../media/image5.png"/><Relationship Id="rId14" Type="http://schemas.openxmlformats.org/officeDocument/2006/relationships/image" Target="../media/image10.sv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19.png"/><Relationship Id="rId3" Type="http://schemas.openxmlformats.org/officeDocument/2006/relationships/slideLayout" Target="../slideLayouts/slideLayout2.xml"/><Relationship Id="rId7" Type="http://schemas.openxmlformats.org/officeDocument/2006/relationships/image" Target="../media/image14.svg"/><Relationship Id="rId12" Type="http://schemas.openxmlformats.org/officeDocument/2006/relationships/image" Target="../media/image18.svg"/><Relationship Id="rId2" Type="http://schemas.openxmlformats.org/officeDocument/2006/relationships/audio" Target="../media/media2.m4a"/><Relationship Id="rId16" Type="http://schemas.openxmlformats.org/officeDocument/2006/relationships/image" Target="../media/image22.svg"/><Relationship Id="rId1" Type="http://schemas.microsoft.com/office/2007/relationships/media" Target="../media/media2.m4a"/><Relationship Id="rId6" Type="http://schemas.openxmlformats.org/officeDocument/2006/relationships/image" Target="../media/image13.svg"/><Relationship Id="rId11" Type="http://schemas.openxmlformats.org/officeDocument/2006/relationships/image" Target="../media/image17.png"/><Relationship Id="rId5" Type="http://schemas.openxmlformats.org/officeDocument/2006/relationships/image" Target="../media/image12.png"/><Relationship Id="rId15" Type="http://schemas.openxmlformats.org/officeDocument/2006/relationships/image" Target="../media/image21.png"/><Relationship Id="rId10" Type="http://schemas.openxmlformats.org/officeDocument/2006/relationships/image" Target="../media/image11.png"/><Relationship Id="rId4" Type="http://schemas.openxmlformats.org/officeDocument/2006/relationships/notesSlide" Target="../notesSlides/notesSlide2.xml"/><Relationship Id="rId9" Type="http://schemas.openxmlformats.org/officeDocument/2006/relationships/image" Target="../media/image16.svg"/><Relationship Id="rId14" Type="http://schemas.openxmlformats.org/officeDocument/2006/relationships/image" Target="../media/image20.sv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29.svg"/><Relationship Id="rId3" Type="http://schemas.openxmlformats.org/officeDocument/2006/relationships/slideLayout" Target="../slideLayouts/slideLayout2.xml"/><Relationship Id="rId7" Type="http://schemas.openxmlformats.org/officeDocument/2006/relationships/hyperlink" Target="https://www.privateinternetaccess.com/blog/2012/05/big-brother-is-watching-007-style/" TargetMode="External"/><Relationship Id="rId12" Type="http://schemas.openxmlformats.org/officeDocument/2006/relationships/image" Target="../media/image28.png"/><Relationship Id="rId2" Type="http://schemas.openxmlformats.org/officeDocument/2006/relationships/audio" Target="../media/media3.m4a"/><Relationship Id="rId16" Type="http://schemas.openxmlformats.org/officeDocument/2006/relationships/image" Target="../media/image11.png"/><Relationship Id="rId1" Type="http://schemas.microsoft.com/office/2007/relationships/media" Target="../media/media3.m4a"/><Relationship Id="rId6" Type="http://schemas.openxmlformats.org/officeDocument/2006/relationships/image" Target="../media/image24.jpg"/><Relationship Id="rId11" Type="http://schemas.openxmlformats.org/officeDocument/2006/relationships/image" Target="../media/image27.svg"/><Relationship Id="rId5" Type="http://schemas.openxmlformats.org/officeDocument/2006/relationships/image" Target="../media/image23.png"/><Relationship Id="rId15" Type="http://schemas.openxmlformats.org/officeDocument/2006/relationships/image" Target="../media/image8.svg"/><Relationship Id="rId10" Type="http://schemas.openxmlformats.org/officeDocument/2006/relationships/image" Target="../media/image26.png"/><Relationship Id="rId4" Type="http://schemas.openxmlformats.org/officeDocument/2006/relationships/notesSlide" Target="../notesSlides/notesSlide3.xml"/><Relationship Id="rId9" Type="http://schemas.openxmlformats.org/officeDocument/2006/relationships/hyperlink" Target="https://en.wikipedia.org/wiki/COVID-19_drug_repurposing_research" TargetMode="External"/><Relationship Id="rId1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1.png"/><Relationship Id="rId5" Type="http://schemas.openxmlformats.org/officeDocument/2006/relationships/image" Target="../media/image30.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34.jpg"/><Relationship Id="rId13" Type="http://schemas.openxmlformats.org/officeDocument/2006/relationships/hyperlink" Target="https://www.wikidata.org/wiki/Q209330" TargetMode="External"/><Relationship Id="rId18" Type="http://schemas.openxmlformats.org/officeDocument/2006/relationships/image" Target="../media/image41.png"/><Relationship Id="rId3" Type="http://schemas.openxmlformats.org/officeDocument/2006/relationships/slideLayout" Target="../slideLayouts/slideLayout2.xml"/><Relationship Id="rId21" Type="http://schemas.openxmlformats.org/officeDocument/2006/relationships/image" Target="../media/image22.svg"/><Relationship Id="rId7" Type="http://schemas.openxmlformats.org/officeDocument/2006/relationships/image" Target="../media/image33.png"/><Relationship Id="rId12" Type="http://schemas.openxmlformats.org/officeDocument/2006/relationships/image" Target="../media/image38.png"/><Relationship Id="rId17" Type="http://schemas.openxmlformats.org/officeDocument/2006/relationships/hyperlink" Target="http://www.pngall.com/linkedin-png" TargetMode="External"/><Relationship Id="rId2" Type="http://schemas.openxmlformats.org/officeDocument/2006/relationships/audio" Target="../media/media5.m4a"/><Relationship Id="rId16" Type="http://schemas.openxmlformats.org/officeDocument/2006/relationships/image" Target="../media/image40.png"/><Relationship Id="rId20" Type="http://schemas.openxmlformats.org/officeDocument/2006/relationships/image" Target="../media/image21.png"/><Relationship Id="rId1" Type="http://schemas.microsoft.com/office/2007/relationships/media" Target="../media/media5.m4a"/><Relationship Id="rId6" Type="http://schemas.openxmlformats.org/officeDocument/2006/relationships/image" Target="../media/image32.sv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hyperlink" Target="https://fr.wikipedia.org/wiki/Twitter" TargetMode="External"/><Relationship Id="rId10" Type="http://schemas.openxmlformats.org/officeDocument/2006/relationships/image" Target="../media/image36.svg"/><Relationship Id="rId19" Type="http://schemas.openxmlformats.org/officeDocument/2006/relationships/hyperlink" Target="http://wccftech.com/cydia-1123-update-brings-major-feature-upgrade" TargetMode="External"/><Relationship Id="rId4" Type="http://schemas.openxmlformats.org/officeDocument/2006/relationships/notesSlide" Target="../notesSlides/notesSlide5.xml"/><Relationship Id="rId9" Type="http://schemas.openxmlformats.org/officeDocument/2006/relationships/image" Target="../media/image35.png"/><Relationship Id="rId14" Type="http://schemas.openxmlformats.org/officeDocument/2006/relationships/image" Target="../media/image39.png"/><Relationship Id="rId22"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45.png"/><Relationship Id="rId3" Type="http://schemas.openxmlformats.org/officeDocument/2006/relationships/slideLayout" Target="../slideLayouts/slideLayout2.xml"/><Relationship Id="rId7" Type="http://schemas.openxmlformats.org/officeDocument/2006/relationships/image" Target="../media/image7.png"/><Relationship Id="rId12" Type="http://schemas.openxmlformats.org/officeDocument/2006/relationships/image" Target="../media/image44.sv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3.svg"/><Relationship Id="rId11" Type="http://schemas.openxmlformats.org/officeDocument/2006/relationships/image" Target="../media/image5.png"/><Relationship Id="rId5" Type="http://schemas.openxmlformats.org/officeDocument/2006/relationships/image" Target="../media/image42.png"/><Relationship Id="rId15" Type="http://schemas.openxmlformats.org/officeDocument/2006/relationships/image" Target="../media/image11.png"/><Relationship Id="rId10" Type="http://schemas.openxmlformats.org/officeDocument/2006/relationships/image" Target="../media/image10.svg"/><Relationship Id="rId4" Type="http://schemas.openxmlformats.org/officeDocument/2006/relationships/notesSlide" Target="../notesSlides/notesSlide6.xml"/><Relationship Id="rId9" Type="http://schemas.openxmlformats.org/officeDocument/2006/relationships/image" Target="../media/image9.png"/><Relationship Id="rId14" Type="http://schemas.openxmlformats.org/officeDocument/2006/relationships/image" Target="../media/image46.sv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1.png"/><Relationship Id="rId5" Type="http://schemas.openxmlformats.org/officeDocument/2006/relationships/image" Target="../media/image47.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hyperlink" Target="https://en.wikipedia.org/wiki/Canva" TargetMode="External"/><Relationship Id="rId5" Type="http://schemas.openxmlformats.org/officeDocument/2006/relationships/image" Target="../media/image48.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52.svg"/><Relationship Id="rId13" Type="http://schemas.openxmlformats.org/officeDocument/2006/relationships/image" Target="../media/image57.png"/><Relationship Id="rId18" Type="http://schemas.openxmlformats.org/officeDocument/2006/relationships/image" Target="../media/image62.svg"/><Relationship Id="rId3" Type="http://schemas.openxmlformats.org/officeDocument/2006/relationships/slideLayout" Target="../slideLayouts/slideLayout2.xml"/><Relationship Id="rId21" Type="http://schemas.openxmlformats.org/officeDocument/2006/relationships/image" Target="../media/image1.png"/><Relationship Id="rId7" Type="http://schemas.openxmlformats.org/officeDocument/2006/relationships/image" Target="../media/image51.png"/><Relationship Id="rId12" Type="http://schemas.openxmlformats.org/officeDocument/2006/relationships/image" Target="../media/image56.svg"/><Relationship Id="rId17" Type="http://schemas.openxmlformats.org/officeDocument/2006/relationships/image" Target="../media/image61.png"/><Relationship Id="rId2" Type="http://schemas.openxmlformats.org/officeDocument/2006/relationships/audio" Target="../media/media9.m4a"/><Relationship Id="rId16" Type="http://schemas.openxmlformats.org/officeDocument/2006/relationships/image" Target="../media/image60.svg"/><Relationship Id="rId20" Type="http://schemas.openxmlformats.org/officeDocument/2006/relationships/image" Target="../media/image64.svg"/><Relationship Id="rId1" Type="http://schemas.microsoft.com/office/2007/relationships/media" Target="../media/media9.m4a"/><Relationship Id="rId6" Type="http://schemas.openxmlformats.org/officeDocument/2006/relationships/image" Target="../media/image50.svg"/><Relationship Id="rId11" Type="http://schemas.openxmlformats.org/officeDocument/2006/relationships/image" Target="../media/image55.png"/><Relationship Id="rId5" Type="http://schemas.openxmlformats.org/officeDocument/2006/relationships/image" Target="../media/image49.png"/><Relationship Id="rId15" Type="http://schemas.openxmlformats.org/officeDocument/2006/relationships/image" Target="../media/image59.png"/><Relationship Id="rId23" Type="http://schemas.openxmlformats.org/officeDocument/2006/relationships/image" Target="../media/image11.png"/><Relationship Id="rId10" Type="http://schemas.openxmlformats.org/officeDocument/2006/relationships/image" Target="../media/image54.svg"/><Relationship Id="rId19" Type="http://schemas.openxmlformats.org/officeDocument/2006/relationships/image" Target="../media/image63.png"/><Relationship Id="rId4" Type="http://schemas.openxmlformats.org/officeDocument/2006/relationships/notesSlide" Target="../notesSlides/notesSlide9.xml"/><Relationship Id="rId9" Type="http://schemas.openxmlformats.org/officeDocument/2006/relationships/image" Target="../media/image53.png"/><Relationship Id="rId14" Type="http://schemas.openxmlformats.org/officeDocument/2006/relationships/image" Target="../media/image58.svg"/><Relationship Id="rId22" Type="http://schemas.openxmlformats.org/officeDocument/2006/relationships/image" Target="../media/image2.svg"/></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www.privateinternetaccess.com/blog/2012/05/big-brother-is-watching-007-style/" TargetMode="External"/><Relationship Id="rId3" Type="http://schemas.microsoft.com/office/2007/relationships/media" Target="../media/media11.m4a"/><Relationship Id="rId7" Type="http://schemas.openxmlformats.org/officeDocument/2006/relationships/image" Target="../media/image11.png"/><Relationship Id="rId12" Type="http://schemas.openxmlformats.org/officeDocument/2006/relationships/image" Target="../media/image24.jp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notesSlide" Target="../notesSlides/notesSlide10.xml"/><Relationship Id="rId11" Type="http://schemas.openxmlformats.org/officeDocument/2006/relationships/image" Target="../media/image66.svg"/><Relationship Id="rId5" Type="http://schemas.openxmlformats.org/officeDocument/2006/relationships/slideLayout" Target="../slideLayouts/slideLayout2.xml"/><Relationship Id="rId15" Type="http://schemas.openxmlformats.org/officeDocument/2006/relationships/hyperlink" Target="https://en.wikipedia.org/wiki/COVID-19_drug_repurposing_research" TargetMode="External"/><Relationship Id="rId10" Type="http://schemas.openxmlformats.org/officeDocument/2006/relationships/image" Target="../media/image65.png"/><Relationship Id="rId4" Type="http://schemas.openxmlformats.org/officeDocument/2006/relationships/audio" Target="../media/media11.m4a"/><Relationship Id="rId9" Type="http://schemas.openxmlformats.org/officeDocument/2006/relationships/image" Target="../media/image14.svg"/><Relationship Id="rId14" Type="http://schemas.openxmlformats.org/officeDocument/2006/relationships/image" Target="../media/image2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777F485F-4865-47DA-8B96-CA65A15DA16F}"/>
              </a:ext>
            </a:extLst>
          </p:cNvPr>
          <p:cNvSpPr/>
          <p:nvPr/>
        </p:nvSpPr>
        <p:spPr>
          <a:xfrm rot="21121081">
            <a:off x="62751" y="-259977"/>
            <a:ext cx="120664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634DBBE6-2012-47FA-B3FE-74EBDCA86CD6}"/>
              </a:ext>
            </a:extLst>
          </p:cNvPr>
          <p:cNvSpPr/>
          <p:nvPr/>
        </p:nvSpPr>
        <p:spPr>
          <a:xfrm>
            <a:off x="0" y="632465"/>
            <a:ext cx="12192000" cy="830997"/>
          </a:xfrm>
          <a:prstGeom prst="rect">
            <a:avLst/>
          </a:prstGeom>
          <a:noFill/>
        </p:spPr>
        <p:txBody>
          <a:bodyPr wrap="square" lIns="91440" tIns="45720" rIns="91440" bIns="45720">
            <a:spAutoFit/>
          </a:bodyPr>
          <a:lstStyle/>
          <a:p>
            <a:pPr algn="ctr"/>
            <a:r>
              <a:rPr lang="en-US" sz="4800" spc="300" dirty="0">
                <a:ln w="12700">
                  <a:solidFill>
                    <a:schemeClr val="tx2">
                      <a:lumMod val="75000"/>
                    </a:schemeClr>
                  </a:solidFill>
                  <a:prstDash val="solid"/>
                </a:ln>
                <a:solidFill>
                  <a:srgbClr val="333F50"/>
                </a:solidFill>
                <a:latin typeface="Arial" panose="020B0604020202020204" pitchFamily="34" charset="0"/>
                <a:cs typeface="Arial" panose="020B0604020202020204" pitchFamily="34" charset="0"/>
              </a:rPr>
              <a:t>Venture Creation</a:t>
            </a:r>
          </a:p>
        </p:txBody>
      </p:sp>
      <p:sp>
        <p:nvSpPr>
          <p:cNvPr id="7" name="Rectangle 6">
            <a:extLst>
              <a:ext uri="{FF2B5EF4-FFF2-40B4-BE49-F238E27FC236}">
                <a16:creationId xmlns:a16="http://schemas.microsoft.com/office/drawing/2014/main" id="{6E70AC45-A305-4A88-A267-DACDB9F9C70E}"/>
              </a:ext>
            </a:extLst>
          </p:cNvPr>
          <p:cNvSpPr/>
          <p:nvPr/>
        </p:nvSpPr>
        <p:spPr>
          <a:xfrm>
            <a:off x="4644254" y="2833111"/>
            <a:ext cx="2903489" cy="2585323"/>
          </a:xfrm>
          <a:prstGeom prst="rect">
            <a:avLst/>
          </a:prstGeom>
          <a:noFill/>
        </p:spPr>
        <p:txBody>
          <a:bodyPr wrap="square" lIns="91440" tIns="45720" rIns="91440" bIns="45720">
            <a:spAutoFit/>
          </a:bodyPr>
          <a:lstStyle/>
          <a:p>
            <a:pPr algn="ctr"/>
            <a:r>
              <a:rPr lang="en-GB" sz="5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New Business Venture</a:t>
            </a:r>
            <a:endParaRPr lang="en-GB" sz="5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endParaRPr>
          </a:p>
        </p:txBody>
      </p:sp>
      <p:sp>
        <p:nvSpPr>
          <p:cNvPr id="26" name="TextBox 25">
            <a:extLst>
              <a:ext uri="{FF2B5EF4-FFF2-40B4-BE49-F238E27FC236}">
                <a16:creationId xmlns:a16="http://schemas.microsoft.com/office/drawing/2014/main" id="{21695535-9469-44F3-A462-81979B0178EA}"/>
              </a:ext>
            </a:extLst>
          </p:cNvPr>
          <p:cNvSpPr txBox="1"/>
          <p:nvPr/>
        </p:nvSpPr>
        <p:spPr>
          <a:xfrm>
            <a:off x="9221674" y="6264812"/>
            <a:ext cx="2970326" cy="523220"/>
          </a:xfrm>
          <a:prstGeom prst="rect">
            <a:avLst/>
          </a:prstGeom>
          <a:noFill/>
        </p:spPr>
        <p:txBody>
          <a:bodyPr wrap="square" rtlCol="0">
            <a:spAutoFit/>
          </a:bodyPr>
          <a:lstStyle/>
          <a:p>
            <a:pPr algn="r"/>
            <a:r>
              <a:rPr lang="en-GB" sz="1400" b="1" dirty="0"/>
              <a:t>Nicole Williams 1802680 </a:t>
            </a:r>
            <a:br>
              <a:rPr lang="en-GB" sz="1400" b="1" dirty="0"/>
            </a:br>
            <a:r>
              <a:rPr lang="en-GB" sz="1400" b="1" dirty="0"/>
              <a:t>Digital Entrepreneurship BMMB7002</a:t>
            </a:r>
          </a:p>
        </p:txBody>
      </p:sp>
      <p:sp>
        <p:nvSpPr>
          <p:cNvPr id="2" name="Star: 8 Points 1">
            <a:extLst>
              <a:ext uri="{FF2B5EF4-FFF2-40B4-BE49-F238E27FC236}">
                <a16:creationId xmlns:a16="http://schemas.microsoft.com/office/drawing/2014/main" id="{FABB0073-3742-461E-8EE3-7646AF49C718}"/>
              </a:ext>
            </a:extLst>
          </p:cNvPr>
          <p:cNvSpPr/>
          <p:nvPr/>
        </p:nvSpPr>
        <p:spPr>
          <a:xfrm>
            <a:off x="3881579" y="1950394"/>
            <a:ext cx="4428835" cy="4350755"/>
          </a:xfrm>
          <a:prstGeom prst="star8">
            <a:avLst/>
          </a:prstGeom>
          <a:noFill/>
          <a:ln w="19050">
            <a:solidFill>
              <a:srgbClr val="333F5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35C29FA6-CBF4-480D-9C9A-A007EB7A4E5A}"/>
              </a:ext>
            </a:extLst>
          </p:cNvPr>
          <p:cNvGrpSpPr/>
          <p:nvPr/>
        </p:nvGrpSpPr>
        <p:grpSpPr>
          <a:xfrm>
            <a:off x="1842949" y="2191636"/>
            <a:ext cx="1610686" cy="1566044"/>
            <a:chOff x="1842949" y="2191636"/>
            <a:chExt cx="1610686" cy="1566044"/>
          </a:xfrm>
        </p:grpSpPr>
        <p:sp>
          <p:nvSpPr>
            <p:cNvPr id="10" name="Speech Bubble: Oval 9">
              <a:extLst>
                <a:ext uri="{FF2B5EF4-FFF2-40B4-BE49-F238E27FC236}">
                  <a16:creationId xmlns:a16="http://schemas.microsoft.com/office/drawing/2014/main" id="{6E53B53D-F316-49DB-A14E-5EC3A3A5FA86}"/>
                </a:ext>
              </a:extLst>
            </p:cNvPr>
            <p:cNvSpPr/>
            <p:nvPr/>
          </p:nvSpPr>
          <p:spPr>
            <a:xfrm rot="20532035" flipH="1">
              <a:off x="1842949" y="2191636"/>
              <a:ext cx="1610686" cy="1566044"/>
            </a:xfrm>
            <a:prstGeom prst="wedgeEllipseCallout">
              <a:avLst>
                <a:gd name="adj1" fmla="val -56546"/>
                <a:gd name="adj2" fmla="val 42106"/>
              </a:avLst>
            </a:prstGeom>
            <a:ln w="3175">
              <a:solidFill>
                <a:srgbClr val="333F5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pic>
          <p:nvPicPr>
            <p:cNvPr id="17" name="Content Placeholder 6" descr="Lightbulb and gear">
              <a:extLst>
                <a:ext uri="{FF2B5EF4-FFF2-40B4-BE49-F238E27FC236}">
                  <a16:creationId xmlns:a16="http://schemas.microsoft.com/office/drawing/2014/main" id="{DEDDF5FC-1196-47A3-833F-6B2D65D9CB3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145568" y="2437277"/>
              <a:ext cx="1005448" cy="1005448"/>
            </a:xfrm>
            <a:prstGeom prst="rect">
              <a:avLst/>
            </a:prstGeom>
          </p:spPr>
        </p:pic>
      </p:grpSp>
      <p:grpSp>
        <p:nvGrpSpPr>
          <p:cNvPr id="6" name="Group 5">
            <a:extLst>
              <a:ext uri="{FF2B5EF4-FFF2-40B4-BE49-F238E27FC236}">
                <a16:creationId xmlns:a16="http://schemas.microsoft.com/office/drawing/2014/main" id="{097BF928-6899-4727-8A29-0EFFC6F1686B}"/>
              </a:ext>
            </a:extLst>
          </p:cNvPr>
          <p:cNvGrpSpPr/>
          <p:nvPr/>
        </p:nvGrpSpPr>
        <p:grpSpPr>
          <a:xfrm>
            <a:off x="8873531" y="2645978"/>
            <a:ext cx="1610686" cy="1566044"/>
            <a:chOff x="8873531" y="2645978"/>
            <a:chExt cx="1610686" cy="1566044"/>
          </a:xfrm>
        </p:grpSpPr>
        <p:sp>
          <p:nvSpPr>
            <p:cNvPr id="12" name="Speech Bubble: Oval 11">
              <a:extLst>
                <a:ext uri="{FF2B5EF4-FFF2-40B4-BE49-F238E27FC236}">
                  <a16:creationId xmlns:a16="http://schemas.microsoft.com/office/drawing/2014/main" id="{29F1B291-9406-4F30-A87A-B6A653CF44C2}"/>
                </a:ext>
              </a:extLst>
            </p:cNvPr>
            <p:cNvSpPr/>
            <p:nvPr/>
          </p:nvSpPr>
          <p:spPr>
            <a:xfrm rot="20532035" flipH="1">
              <a:off x="8873531" y="2645978"/>
              <a:ext cx="1610686" cy="1566044"/>
            </a:xfrm>
            <a:prstGeom prst="wedgeEllipseCallout">
              <a:avLst>
                <a:gd name="adj1" fmla="val 70956"/>
                <a:gd name="adj2" fmla="val -5059"/>
              </a:avLst>
            </a:prstGeom>
            <a:ln w="3175">
              <a:solidFill>
                <a:srgbClr val="333F5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pic>
          <p:nvPicPr>
            <p:cNvPr id="22" name="Content Placeholder 7" descr="City">
              <a:extLst>
                <a:ext uri="{FF2B5EF4-FFF2-40B4-BE49-F238E27FC236}">
                  <a16:creationId xmlns:a16="http://schemas.microsoft.com/office/drawing/2014/main" id="{2667761D-99C3-4B28-A0BF-AF8B043E778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92019" y="2673533"/>
              <a:ext cx="1373710" cy="1373710"/>
            </a:xfrm>
            <a:prstGeom prst="rect">
              <a:avLst/>
            </a:prstGeom>
          </p:spPr>
        </p:pic>
      </p:grpSp>
      <p:grpSp>
        <p:nvGrpSpPr>
          <p:cNvPr id="8" name="Group 7">
            <a:extLst>
              <a:ext uri="{FF2B5EF4-FFF2-40B4-BE49-F238E27FC236}">
                <a16:creationId xmlns:a16="http://schemas.microsoft.com/office/drawing/2014/main" id="{92313B7B-02F8-4CBA-A946-4316F68EF3B7}"/>
              </a:ext>
            </a:extLst>
          </p:cNvPr>
          <p:cNvGrpSpPr/>
          <p:nvPr/>
        </p:nvGrpSpPr>
        <p:grpSpPr>
          <a:xfrm>
            <a:off x="1908585" y="4485854"/>
            <a:ext cx="1610686" cy="1566044"/>
            <a:chOff x="1936625" y="4751677"/>
            <a:chExt cx="1610686" cy="1566044"/>
          </a:xfrm>
        </p:grpSpPr>
        <p:sp>
          <p:nvSpPr>
            <p:cNvPr id="11" name="Speech Bubble: Oval 10">
              <a:extLst>
                <a:ext uri="{FF2B5EF4-FFF2-40B4-BE49-F238E27FC236}">
                  <a16:creationId xmlns:a16="http://schemas.microsoft.com/office/drawing/2014/main" id="{174DBD9B-E887-460A-93B3-6ED707ADC8B3}"/>
                </a:ext>
              </a:extLst>
            </p:cNvPr>
            <p:cNvSpPr/>
            <p:nvPr/>
          </p:nvSpPr>
          <p:spPr>
            <a:xfrm rot="20532035" flipH="1">
              <a:off x="1936625" y="4751677"/>
              <a:ext cx="1610686" cy="1566044"/>
            </a:xfrm>
            <a:prstGeom prst="wedgeEllipseCallout">
              <a:avLst>
                <a:gd name="adj1" fmla="val -69956"/>
                <a:gd name="adj2" fmla="val 2650"/>
              </a:avLst>
            </a:prstGeom>
            <a:ln w="19050">
              <a:solidFill>
                <a:srgbClr val="333F5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grpSp>
          <p:nvGrpSpPr>
            <p:cNvPr id="23" name="Group 22">
              <a:extLst>
                <a:ext uri="{FF2B5EF4-FFF2-40B4-BE49-F238E27FC236}">
                  <a16:creationId xmlns:a16="http://schemas.microsoft.com/office/drawing/2014/main" id="{CBA88E38-CA1A-476C-BB8B-EA2A9D51045D}"/>
                </a:ext>
              </a:extLst>
            </p:cNvPr>
            <p:cNvGrpSpPr/>
            <p:nvPr/>
          </p:nvGrpSpPr>
          <p:grpSpPr>
            <a:xfrm>
              <a:off x="2073554" y="4936561"/>
              <a:ext cx="1336827" cy="1196275"/>
              <a:chOff x="8831227" y="3025360"/>
              <a:chExt cx="2112397" cy="2112397"/>
            </a:xfrm>
          </p:grpSpPr>
          <p:pic>
            <p:nvPicPr>
              <p:cNvPr id="24" name="Graphic 23" descr="Projector screen">
                <a:extLst>
                  <a:ext uri="{FF2B5EF4-FFF2-40B4-BE49-F238E27FC236}">
                    <a16:creationId xmlns:a16="http://schemas.microsoft.com/office/drawing/2014/main" id="{8D1CB789-77CA-4376-8428-494C06DFCE1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831227" y="3025360"/>
                <a:ext cx="2112397" cy="2112397"/>
              </a:xfrm>
              <a:prstGeom prst="rect">
                <a:avLst/>
              </a:prstGeom>
            </p:spPr>
          </p:pic>
          <p:pic>
            <p:nvPicPr>
              <p:cNvPr id="25" name="Graphic 24" descr="Wi Fi">
                <a:extLst>
                  <a:ext uri="{FF2B5EF4-FFF2-40B4-BE49-F238E27FC236}">
                    <a16:creationId xmlns:a16="http://schemas.microsoft.com/office/drawing/2014/main" id="{03B7D5D6-D0BC-42DF-ACF2-54D6508E1F6C}"/>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211831" y="3391428"/>
                <a:ext cx="772799" cy="772799"/>
              </a:xfrm>
              <a:prstGeom prst="rect">
                <a:avLst/>
              </a:prstGeom>
            </p:spPr>
          </p:pic>
          <p:pic>
            <p:nvPicPr>
              <p:cNvPr id="28" name="Graphic 27" descr="Cloud Computing">
                <a:extLst>
                  <a:ext uri="{FF2B5EF4-FFF2-40B4-BE49-F238E27FC236}">
                    <a16:creationId xmlns:a16="http://schemas.microsoft.com/office/drawing/2014/main" id="{9D1BC843-3EBF-4C3A-8BA6-7AB1DAA07275}"/>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732380" y="3514897"/>
                <a:ext cx="769442" cy="769442"/>
              </a:xfrm>
              <a:prstGeom prst="rect">
                <a:avLst/>
              </a:prstGeom>
            </p:spPr>
          </p:pic>
        </p:grpSp>
      </p:grpSp>
      <p:pic>
        <p:nvPicPr>
          <p:cNvPr id="9" name="New Recording (1)">
            <a:hlinkClick r:id="" action="ppaction://media"/>
            <a:extLst>
              <a:ext uri="{FF2B5EF4-FFF2-40B4-BE49-F238E27FC236}">
                <a16:creationId xmlns:a16="http://schemas.microsoft.com/office/drawing/2014/main" id="{1F4C4413-6738-4DC8-BB54-BF28C8FD4518}"/>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0" y="0"/>
            <a:ext cx="609600" cy="609600"/>
          </a:xfrm>
          <a:prstGeom prst="rect">
            <a:avLst/>
          </a:prstGeom>
        </p:spPr>
      </p:pic>
    </p:spTree>
    <p:extLst>
      <p:ext uri="{BB962C8B-B14F-4D97-AF65-F5344CB8AC3E}">
        <p14:creationId xmlns:p14="http://schemas.microsoft.com/office/powerpoint/2010/main" val="3777314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76" fill="hold"/>
                                        <p:tgtEl>
                                          <p:spTgt spid="9"/>
                                        </p:tgtEl>
                                      </p:cBhvr>
                                    </p:cmd>
                                  </p:childTnLst>
                                </p:cTn>
                              </p:par>
                              <p:par>
                                <p:cTn id="7" presetID="1" presetClass="entr" presetSubtype="0" fill="hold" nodeType="withEffect">
                                  <p:stCondLst>
                                    <p:cond delay="0"/>
                                  </p:stCondLst>
                                  <p:iterate type="lt">
                                    <p:tmAbs val="300"/>
                                  </p:iterate>
                                  <p:childTnLst>
                                    <p:set>
                                      <p:cBhvr>
                                        <p:cTn id="8" dur="1" fill="hold">
                                          <p:stCondLst>
                                            <p:cond delay="0"/>
                                          </p:stCondLst>
                                        </p:cTn>
                                        <p:tgtEl>
                                          <p:spTgt spid="4">
                                            <p:txEl>
                                              <p:pRg st="0" end="0"/>
                                            </p:txEl>
                                          </p:spTgt>
                                        </p:tgtEl>
                                        <p:attrNameLst>
                                          <p:attrName>style.visibility</p:attrName>
                                        </p:attrNameLst>
                                      </p:cBhvr>
                                      <p:to>
                                        <p:strVal val="visible"/>
                                      </p:to>
                                    </p:set>
                                  </p:childTnLst>
                                </p:cTn>
                              </p:par>
                              <p:par>
                                <p:cTn id="9" presetID="1" presetClass="entr" presetSubtype="0" fill="hold" nodeType="withEffect">
                                  <p:stCondLst>
                                    <p:cond delay="6000"/>
                                  </p:stCondLst>
                                  <p:iterate type="lt">
                                    <p:tmAbs val="100"/>
                                  </p:iterate>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par>
                          <p:cTn id="11" fill="hold">
                            <p:stCondLst>
                              <p:cond delay="8576"/>
                            </p:stCondLst>
                            <p:childTnLst>
                              <p:par>
                                <p:cTn id="12" presetID="21" presetClass="entr" presetSubtype="1"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heel(1)">
                                      <p:cBhvr>
                                        <p:cTn id="14" dur="982"/>
                                        <p:tgtEl>
                                          <p:spTgt spid="2"/>
                                        </p:tgtEl>
                                      </p:cBhvr>
                                    </p:animEffect>
                                  </p:childTnLst>
                                </p:cTn>
                              </p:par>
                            </p:childTnLst>
                          </p:cTn>
                        </p:par>
                        <p:par>
                          <p:cTn id="15" fill="hold">
                            <p:stCondLst>
                              <p:cond delay="9558"/>
                            </p:stCondLst>
                            <p:childTnLst>
                              <p:par>
                                <p:cTn id="16" presetID="22" presetClass="entr" presetSubtype="8"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1000"/>
                                        <p:tgtEl>
                                          <p:spTgt spid="26"/>
                                        </p:tgtEl>
                                      </p:cBhvr>
                                    </p:animEffect>
                                  </p:childTnLst>
                                </p:cTn>
                              </p:par>
                            </p:childTnLst>
                          </p:cTn>
                        </p:par>
                        <p:par>
                          <p:cTn id="19" fill="hold">
                            <p:stCondLst>
                              <p:cond delay="10558"/>
                            </p:stCondLst>
                            <p:childTnLst>
                              <p:par>
                                <p:cTn id="20" presetID="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1000" fill="hold"/>
                                        <p:tgtEl>
                                          <p:spTgt spid="5"/>
                                        </p:tgtEl>
                                        <p:attrNameLst>
                                          <p:attrName>ppt_x</p:attrName>
                                        </p:attrNameLst>
                                      </p:cBhvr>
                                      <p:tavLst>
                                        <p:tav tm="0">
                                          <p:val>
                                            <p:strVal val="0-#ppt_w/2"/>
                                          </p:val>
                                        </p:tav>
                                        <p:tav tm="100000">
                                          <p:val>
                                            <p:strVal val="#ppt_x"/>
                                          </p:val>
                                        </p:tav>
                                      </p:tavLst>
                                    </p:anim>
                                    <p:anim calcmode="lin" valueType="num">
                                      <p:cBhvr additive="base">
                                        <p:cTn id="23" dur="10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11558"/>
                            </p:stCondLst>
                            <p:childTnLst>
                              <p:par>
                                <p:cTn id="25" presetID="2" presetClass="entr" presetSubtype="2"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1000" fill="hold"/>
                                        <p:tgtEl>
                                          <p:spTgt spid="6"/>
                                        </p:tgtEl>
                                        <p:attrNameLst>
                                          <p:attrName>ppt_x</p:attrName>
                                        </p:attrNameLst>
                                      </p:cBhvr>
                                      <p:tavLst>
                                        <p:tav tm="0">
                                          <p:val>
                                            <p:strVal val="1+#ppt_w/2"/>
                                          </p:val>
                                        </p:tav>
                                        <p:tav tm="100000">
                                          <p:val>
                                            <p:strVal val="#ppt_x"/>
                                          </p:val>
                                        </p:tav>
                                      </p:tavLst>
                                    </p:anim>
                                    <p:anim calcmode="lin" valueType="num">
                                      <p:cBhvr additive="base">
                                        <p:cTn id="28" dur="1000" fill="hold"/>
                                        <p:tgtEl>
                                          <p:spTgt spid="6"/>
                                        </p:tgtEl>
                                        <p:attrNameLst>
                                          <p:attrName>ppt_y</p:attrName>
                                        </p:attrNameLst>
                                      </p:cBhvr>
                                      <p:tavLst>
                                        <p:tav tm="0">
                                          <p:val>
                                            <p:strVal val="#ppt_y"/>
                                          </p:val>
                                        </p:tav>
                                        <p:tav tm="100000">
                                          <p:val>
                                            <p:strVal val="#ppt_y"/>
                                          </p:val>
                                        </p:tav>
                                      </p:tavLst>
                                    </p:anim>
                                  </p:childTnLst>
                                </p:cTn>
                              </p:par>
                            </p:childTnLst>
                          </p:cTn>
                        </p:par>
                        <p:par>
                          <p:cTn id="29" fill="hold">
                            <p:stCondLst>
                              <p:cond delay="12558"/>
                            </p:stCondLst>
                            <p:childTnLst>
                              <p:par>
                                <p:cTn id="30" presetID="2" presetClass="entr" presetSubtype="8"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1000" fill="hold"/>
                                        <p:tgtEl>
                                          <p:spTgt spid="8"/>
                                        </p:tgtEl>
                                        <p:attrNameLst>
                                          <p:attrName>ppt_x</p:attrName>
                                        </p:attrNameLst>
                                      </p:cBhvr>
                                      <p:tavLst>
                                        <p:tav tm="0">
                                          <p:val>
                                            <p:strVal val="0-#ppt_w/2"/>
                                          </p:val>
                                        </p:tav>
                                        <p:tav tm="100000">
                                          <p:val>
                                            <p:strVal val="#ppt_x"/>
                                          </p:val>
                                        </p:tav>
                                      </p:tavLst>
                                    </p:anim>
                                    <p:anim calcmode="lin" valueType="num">
                                      <p:cBhvr additive="base">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4" fill="hold" display="0">
                  <p:stCondLst>
                    <p:cond delay="indefinite"/>
                  </p:stCondLst>
                  <p:endCondLst>
                    <p:cond evt="onStopAudio" delay="0">
                      <p:tgtEl>
                        <p:sldTgt/>
                      </p:tgtEl>
                    </p:cond>
                  </p:endCondLst>
                </p:cTn>
                <p:tgtEl>
                  <p:spTgt spid="9"/>
                </p:tgtEl>
              </p:cMediaNode>
            </p:audio>
          </p:childTnLst>
        </p:cTn>
      </p:par>
    </p:tnLst>
    <p:bldLst>
      <p:bldP spid="26" grpId="0"/>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C4FAF-0983-4DEA-82AD-74302189C240}"/>
              </a:ext>
            </a:extLst>
          </p:cNvPr>
          <p:cNvSpPr>
            <a:spLocks noGrp="1"/>
          </p:cNvSpPr>
          <p:nvPr>
            <p:ph type="title"/>
          </p:nvPr>
        </p:nvSpPr>
        <p:spPr/>
        <p:txBody>
          <a:bodyPr/>
          <a:lstStyle/>
          <a:p>
            <a:endParaRPr lang="en-GB"/>
          </a:p>
        </p:txBody>
      </p:sp>
      <p:sp>
        <p:nvSpPr>
          <p:cNvPr id="4" name="Rectangle 3">
            <a:extLst>
              <a:ext uri="{FF2B5EF4-FFF2-40B4-BE49-F238E27FC236}">
                <a16:creationId xmlns:a16="http://schemas.microsoft.com/office/drawing/2014/main" id="{0D1F9BEE-B7DA-4E6B-8844-FC402982FCE1}"/>
              </a:ext>
            </a:extLst>
          </p:cNvPr>
          <p:cNvSpPr/>
          <p:nvPr/>
        </p:nvSpPr>
        <p:spPr>
          <a:xfrm rot="21121081">
            <a:off x="62751" y="-259977"/>
            <a:ext cx="120664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C93EC44-D48A-4010-8509-E4BFBA67106A}"/>
              </a:ext>
            </a:extLst>
          </p:cNvPr>
          <p:cNvSpPr/>
          <p:nvPr/>
        </p:nvSpPr>
        <p:spPr>
          <a:xfrm>
            <a:off x="3226472" y="484193"/>
            <a:ext cx="5739072" cy="830997"/>
          </a:xfrm>
          <a:prstGeom prst="rect">
            <a:avLst/>
          </a:prstGeom>
          <a:noFill/>
        </p:spPr>
        <p:txBody>
          <a:bodyPr wrap="none" lIns="91440" tIns="45720" rIns="91440" bIns="45720">
            <a:spAutoFit/>
          </a:bodyPr>
          <a:lstStyle/>
          <a:p>
            <a:pPr algn="ctr"/>
            <a:r>
              <a:rPr lang="en-US" sz="4800" spc="300" dirty="0">
                <a:ln w="12700">
                  <a:solidFill>
                    <a:schemeClr val="tx2">
                      <a:lumMod val="75000"/>
                    </a:schemeClr>
                  </a:solidFill>
                  <a:prstDash val="solid"/>
                </a:ln>
                <a:solidFill>
                  <a:srgbClr val="333F50"/>
                </a:solidFill>
                <a:latin typeface="Arial" panose="020B0604020202020204" pitchFamily="34" charset="0"/>
                <a:cs typeface="Arial" panose="020B0604020202020204" pitchFamily="34" charset="0"/>
              </a:rPr>
              <a:t>Gap in the Market</a:t>
            </a:r>
          </a:p>
        </p:txBody>
      </p:sp>
      <p:sp>
        <p:nvSpPr>
          <p:cNvPr id="6" name="Rectangle 5">
            <a:extLst>
              <a:ext uri="{FF2B5EF4-FFF2-40B4-BE49-F238E27FC236}">
                <a16:creationId xmlns:a16="http://schemas.microsoft.com/office/drawing/2014/main" id="{BD432C04-7FEE-44A1-8739-EF18997B6F4A}"/>
              </a:ext>
            </a:extLst>
          </p:cNvPr>
          <p:cNvSpPr/>
          <p:nvPr/>
        </p:nvSpPr>
        <p:spPr>
          <a:xfrm>
            <a:off x="838200" y="2939561"/>
            <a:ext cx="2386263" cy="1200329"/>
          </a:xfrm>
          <a:prstGeom prst="rect">
            <a:avLst/>
          </a:prstGeom>
          <a:noFill/>
        </p:spPr>
        <p:txBody>
          <a:bodyPr wrap="square" lIns="91440" tIns="45720" rIns="91440" bIns="45720">
            <a:spAutoFit/>
          </a:bodyPr>
          <a:lstStyle/>
          <a:p>
            <a:pPr algn="ctr"/>
            <a:r>
              <a:rPr lang="en-GB" sz="36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Digital</a:t>
            </a:r>
            <a:br>
              <a:rPr lang="en-GB" sz="36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br>
            <a:r>
              <a:rPr lang="en-GB" sz="36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Revolution</a:t>
            </a:r>
            <a:endParaRPr lang="en-GB" sz="36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endParaRPr>
          </a:p>
        </p:txBody>
      </p:sp>
      <p:pic>
        <p:nvPicPr>
          <p:cNvPr id="11" name="Content Placeholder 10" descr="Line arrow Straight">
            <a:extLst>
              <a:ext uri="{FF2B5EF4-FFF2-40B4-BE49-F238E27FC236}">
                <a16:creationId xmlns:a16="http://schemas.microsoft.com/office/drawing/2014/main" id="{C2370C07-44C6-4987-A256-377BEE36D61B}"/>
              </a:ext>
            </a:extLst>
          </p:cNvPr>
          <p:cNvPicPr>
            <a:picLocks noGrp="1" noChangeAspect="1"/>
          </p:cNvPicPr>
          <p:nvPr>
            <p:ph idx="1"/>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3072379">
            <a:off x="488895" y="2197391"/>
            <a:ext cx="914400" cy="914400"/>
          </a:xfrm>
        </p:spPr>
      </p:pic>
      <p:pic>
        <p:nvPicPr>
          <p:cNvPr id="12" name="Content Placeholder 10" descr="Line arrow Straight">
            <a:extLst>
              <a:ext uri="{FF2B5EF4-FFF2-40B4-BE49-F238E27FC236}">
                <a16:creationId xmlns:a16="http://schemas.microsoft.com/office/drawing/2014/main" id="{DA2C61DB-B52A-4356-A978-6011F2C0476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400000">
            <a:off x="1477398" y="2043275"/>
            <a:ext cx="914400" cy="914400"/>
          </a:xfrm>
          <a:prstGeom prst="rect">
            <a:avLst/>
          </a:prstGeom>
        </p:spPr>
      </p:pic>
      <p:pic>
        <p:nvPicPr>
          <p:cNvPr id="13" name="Content Placeholder 10" descr="Line arrow Straight">
            <a:extLst>
              <a:ext uri="{FF2B5EF4-FFF2-40B4-BE49-F238E27FC236}">
                <a16:creationId xmlns:a16="http://schemas.microsoft.com/office/drawing/2014/main" id="{81E2F62F-B837-48A2-BA22-354BF561FA0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7335703">
            <a:off x="2497089" y="2171309"/>
            <a:ext cx="914400" cy="914400"/>
          </a:xfrm>
          <a:prstGeom prst="rect">
            <a:avLst/>
          </a:prstGeom>
        </p:spPr>
      </p:pic>
      <p:pic>
        <p:nvPicPr>
          <p:cNvPr id="14" name="Content Placeholder 10" descr="Line arrow Straight">
            <a:extLst>
              <a:ext uri="{FF2B5EF4-FFF2-40B4-BE49-F238E27FC236}">
                <a16:creationId xmlns:a16="http://schemas.microsoft.com/office/drawing/2014/main" id="{D64982D5-A0C4-46F6-B937-EFC7566EA70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6200000">
            <a:off x="1574131" y="4116154"/>
            <a:ext cx="914400" cy="914400"/>
          </a:xfrm>
          <a:prstGeom prst="rect">
            <a:avLst/>
          </a:prstGeom>
        </p:spPr>
      </p:pic>
      <p:pic>
        <p:nvPicPr>
          <p:cNvPr id="15" name="Content Placeholder 10" descr="Line arrow Straight">
            <a:extLst>
              <a:ext uri="{FF2B5EF4-FFF2-40B4-BE49-F238E27FC236}">
                <a16:creationId xmlns:a16="http://schemas.microsoft.com/office/drawing/2014/main" id="{47B72421-538F-4CB0-AB8F-976AEB5BFBF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8065731">
            <a:off x="392566" y="4029249"/>
            <a:ext cx="914400" cy="914400"/>
          </a:xfrm>
          <a:prstGeom prst="rect">
            <a:avLst/>
          </a:prstGeom>
        </p:spPr>
      </p:pic>
      <p:pic>
        <p:nvPicPr>
          <p:cNvPr id="16" name="Content Placeholder 10" descr="Line arrow Straight">
            <a:extLst>
              <a:ext uri="{FF2B5EF4-FFF2-40B4-BE49-F238E27FC236}">
                <a16:creationId xmlns:a16="http://schemas.microsoft.com/office/drawing/2014/main" id="{8A090510-7466-45C2-9B8C-A5F95B0B745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4859704">
            <a:off x="2698631" y="4029248"/>
            <a:ext cx="914400" cy="914400"/>
          </a:xfrm>
          <a:prstGeom prst="rect">
            <a:avLst/>
          </a:prstGeom>
        </p:spPr>
      </p:pic>
      <p:pic>
        <p:nvPicPr>
          <p:cNvPr id="17" name="Content Placeholder 10" descr="Line arrow Straight">
            <a:extLst>
              <a:ext uri="{FF2B5EF4-FFF2-40B4-BE49-F238E27FC236}">
                <a16:creationId xmlns:a16="http://schemas.microsoft.com/office/drawing/2014/main" id="{6B52EBDF-DD1B-49F8-8D5D-AEBBC53653A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0800000">
            <a:off x="3127754" y="3033860"/>
            <a:ext cx="914400" cy="914400"/>
          </a:xfrm>
          <a:prstGeom prst="rect">
            <a:avLst/>
          </a:prstGeom>
        </p:spPr>
      </p:pic>
      <p:pic>
        <p:nvPicPr>
          <p:cNvPr id="18" name="Content Placeholder 10" descr="Line arrow Straight">
            <a:extLst>
              <a:ext uri="{FF2B5EF4-FFF2-40B4-BE49-F238E27FC236}">
                <a16:creationId xmlns:a16="http://schemas.microsoft.com/office/drawing/2014/main" id="{FD2A6D78-D0FF-488E-B998-DFAFB812EBD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7509" y="3082525"/>
            <a:ext cx="914400" cy="914400"/>
          </a:xfrm>
          <a:prstGeom prst="rect">
            <a:avLst/>
          </a:prstGeom>
        </p:spPr>
      </p:pic>
      <p:pic>
        <p:nvPicPr>
          <p:cNvPr id="22" name="Graphic 21" descr="Gavel">
            <a:extLst>
              <a:ext uri="{FF2B5EF4-FFF2-40B4-BE49-F238E27FC236}">
                <a16:creationId xmlns:a16="http://schemas.microsoft.com/office/drawing/2014/main" id="{E6994F45-0DD9-4380-9223-78985F87CAD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flipH="1">
            <a:off x="5584663" y="1905074"/>
            <a:ext cx="1026406" cy="914400"/>
          </a:xfrm>
          <a:prstGeom prst="rect">
            <a:avLst/>
          </a:prstGeom>
        </p:spPr>
      </p:pic>
      <p:sp>
        <p:nvSpPr>
          <p:cNvPr id="23" name="Arrow: Up 22">
            <a:extLst>
              <a:ext uri="{FF2B5EF4-FFF2-40B4-BE49-F238E27FC236}">
                <a16:creationId xmlns:a16="http://schemas.microsoft.com/office/drawing/2014/main" id="{D60DCED2-3E83-4284-9D9A-197487E3358A}"/>
              </a:ext>
            </a:extLst>
          </p:cNvPr>
          <p:cNvSpPr/>
          <p:nvPr/>
        </p:nvSpPr>
        <p:spPr>
          <a:xfrm>
            <a:off x="5584565" y="2881651"/>
            <a:ext cx="1026406" cy="2133219"/>
          </a:xfrm>
          <a:prstGeom prst="upArrow">
            <a:avLst/>
          </a:prstGeom>
          <a:solidFill>
            <a:schemeClr val="bg1">
              <a:lumMod val="85000"/>
            </a:schemeClr>
          </a:solidFill>
          <a:ln>
            <a:solidFill>
              <a:srgbClr val="333F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12A2D282-4631-46A8-BA4E-5B264F308EF7}"/>
              </a:ext>
            </a:extLst>
          </p:cNvPr>
          <p:cNvSpPr txBox="1"/>
          <p:nvPr/>
        </p:nvSpPr>
        <p:spPr>
          <a:xfrm>
            <a:off x="9221674" y="6264812"/>
            <a:ext cx="2970326" cy="584775"/>
          </a:xfrm>
          <a:prstGeom prst="rect">
            <a:avLst/>
          </a:prstGeom>
          <a:noFill/>
        </p:spPr>
        <p:txBody>
          <a:bodyPr wrap="square" rtlCol="0">
            <a:spAutoFit/>
          </a:bodyPr>
          <a:lstStyle/>
          <a:p>
            <a:pPr algn="r"/>
            <a:r>
              <a:rPr lang="en-GB" sz="1600" b="1" dirty="0"/>
              <a:t>(OECD, 2015)</a:t>
            </a:r>
            <a:br>
              <a:rPr lang="en-GB" sz="1600" b="1" dirty="0"/>
            </a:br>
            <a:endParaRPr lang="en-GB" sz="1600" b="1" dirty="0"/>
          </a:p>
        </p:txBody>
      </p:sp>
      <p:pic>
        <p:nvPicPr>
          <p:cNvPr id="3" name="New Recording 2 (1)">
            <a:hlinkClick r:id="" action="ppaction://media"/>
            <a:extLst>
              <a:ext uri="{FF2B5EF4-FFF2-40B4-BE49-F238E27FC236}">
                <a16:creationId xmlns:a16="http://schemas.microsoft.com/office/drawing/2014/main" id="{B3B33955-F2C7-4F01-AC9C-FEED112857A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0" y="0"/>
            <a:ext cx="609600" cy="609600"/>
          </a:xfrm>
          <a:prstGeom prst="rect">
            <a:avLst/>
          </a:prstGeom>
        </p:spPr>
      </p:pic>
      <p:pic>
        <p:nvPicPr>
          <p:cNvPr id="8" name="Graphic 7" descr="Monitor">
            <a:extLst>
              <a:ext uri="{FF2B5EF4-FFF2-40B4-BE49-F238E27FC236}">
                <a16:creationId xmlns:a16="http://schemas.microsoft.com/office/drawing/2014/main" id="{E559A057-14F5-45C2-9BC3-01C5A6AD1E9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520205" y="2442018"/>
            <a:ext cx="2833595" cy="2833595"/>
          </a:xfrm>
          <a:prstGeom prst="rect">
            <a:avLst/>
          </a:prstGeom>
        </p:spPr>
      </p:pic>
      <p:pic>
        <p:nvPicPr>
          <p:cNvPr id="10" name="Graphic 9" descr="Smiling face with no fill">
            <a:extLst>
              <a:ext uri="{FF2B5EF4-FFF2-40B4-BE49-F238E27FC236}">
                <a16:creationId xmlns:a16="http://schemas.microsoft.com/office/drawing/2014/main" id="{7032EA43-87E7-47E3-87C7-F1DDBC8BEFE1}"/>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479802" y="3201754"/>
            <a:ext cx="914400" cy="914400"/>
          </a:xfrm>
          <a:prstGeom prst="rect">
            <a:avLst/>
          </a:prstGeom>
        </p:spPr>
      </p:pic>
      <p:pic>
        <p:nvPicPr>
          <p:cNvPr id="20" name="Graphic 19" descr="Cycle with people">
            <a:extLst>
              <a:ext uri="{FF2B5EF4-FFF2-40B4-BE49-F238E27FC236}">
                <a16:creationId xmlns:a16="http://schemas.microsoft.com/office/drawing/2014/main" id="{1C29AE79-B7B8-42CA-B8FB-A8DCFEC2C244}"/>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4476137" y="1813451"/>
            <a:ext cx="3239722" cy="3239722"/>
          </a:xfrm>
          <a:prstGeom prst="rect">
            <a:avLst/>
          </a:prstGeom>
        </p:spPr>
      </p:pic>
    </p:spTree>
    <p:extLst>
      <p:ext uri="{BB962C8B-B14F-4D97-AF65-F5344CB8AC3E}">
        <p14:creationId xmlns:p14="http://schemas.microsoft.com/office/powerpoint/2010/main" val="767690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158" fill="hold"/>
                                        <p:tgtEl>
                                          <p:spTgt spid="3"/>
                                        </p:tgtEl>
                                      </p:cBhvr>
                                    </p:cmd>
                                  </p:childTnLst>
                                </p:cTn>
                              </p:par>
                              <p:par>
                                <p:cTn id="7" presetID="1" presetClass="entr" presetSubtype="0" fill="hold" nodeType="withEffect">
                                  <p:stCondLst>
                                    <p:cond delay="0"/>
                                  </p:stCondLst>
                                  <p:iterate type="lt">
                                    <p:tmAbs val="400"/>
                                  </p:iterate>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1" presetClass="entr" presetSubtype="0" fill="hold" nodeType="withEffect">
                                  <p:stCondLst>
                                    <p:cond delay="5200"/>
                                  </p:stCondLst>
                                  <p:iterate type="lt">
                                    <p:tmAbs val="100"/>
                                  </p:iterate>
                                  <p:childTnLst>
                                    <p:set>
                                      <p:cBhvr>
                                        <p:cTn id="10" dur="1" fill="hold">
                                          <p:stCondLst>
                                            <p:cond delay="0"/>
                                          </p:stCondLst>
                                        </p:cTn>
                                        <p:tgtEl>
                                          <p:spTgt spid="6">
                                            <p:txEl>
                                              <p:pRg st="0" end="0"/>
                                            </p:txEl>
                                          </p:spTgt>
                                        </p:tgtEl>
                                        <p:attrNameLst>
                                          <p:attrName>style.visibility</p:attrName>
                                        </p:attrNameLst>
                                      </p:cBhvr>
                                      <p:to>
                                        <p:strVal val="visible"/>
                                      </p:to>
                                    </p:set>
                                  </p:childTnLst>
                                </p:cTn>
                              </p:par>
                              <p:par>
                                <p:cTn id="11" presetID="10" presetClass="entr" presetSubtype="0" fill="hold" nodeType="withEffect">
                                  <p:stCondLst>
                                    <p:cond delay="6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3000"/>
                                        <p:tgtEl>
                                          <p:spTgt spid="11"/>
                                        </p:tgtEl>
                                      </p:cBhvr>
                                    </p:animEffect>
                                  </p:childTnLst>
                                </p:cTn>
                              </p:par>
                              <p:par>
                                <p:cTn id="14" presetID="10" presetClass="entr" presetSubtype="0" fill="hold" nodeType="withEffect">
                                  <p:stCondLst>
                                    <p:cond delay="650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3000"/>
                                        <p:tgtEl>
                                          <p:spTgt spid="12"/>
                                        </p:tgtEl>
                                      </p:cBhvr>
                                    </p:animEffect>
                                  </p:childTnLst>
                                </p:cTn>
                              </p:par>
                              <p:par>
                                <p:cTn id="17" presetID="10" presetClass="entr" presetSubtype="0" fill="hold" nodeType="withEffect">
                                  <p:stCondLst>
                                    <p:cond delay="70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3000"/>
                                        <p:tgtEl>
                                          <p:spTgt spid="13"/>
                                        </p:tgtEl>
                                      </p:cBhvr>
                                    </p:animEffect>
                                  </p:childTnLst>
                                </p:cTn>
                              </p:par>
                              <p:par>
                                <p:cTn id="20" presetID="10" presetClass="entr" presetSubtype="0" fill="hold" nodeType="withEffect">
                                  <p:stCondLst>
                                    <p:cond delay="750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3000"/>
                                        <p:tgtEl>
                                          <p:spTgt spid="17"/>
                                        </p:tgtEl>
                                      </p:cBhvr>
                                    </p:animEffect>
                                  </p:childTnLst>
                                </p:cTn>
                              </p:par>
                              <p:par>
                                <p:cTn id="23" presetID="10" presetClass="entr" presetSubtype="0" fill="hold" nodeType="withEffect">
                                  <p:stCondLst>
                                    <p:cond delay="80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3000"/>
                                        <p:tgtEl>
                                          <p:spTgt spid="16"/>
                                        </p:tgtEl>
                                      </p:cBhvr>
                                    </p:animEffect>
                                  </p:childTnLst>
                                </p:cTn>
                              </p:par>
                              <p:par>
                                <p:cTn id="26" presetID="10" presetClass="entr" presetSubtype="0" fill="hold" nodeType="withEffect">
                                  <p:stCondLst>
                                    <p:cond delay="85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3000"/>
                                        <p:tgtEl>
                                          <p:spTgt spid="14"/>
                                        </p:tgtEl>
                                      </p:cBhvr>
                                    </p:animEffect>
                                  </p:childTnLst>
                                </p:cTn>
                              </p:par>
                              <p:par>
                                <p:cTn id="29" presetID="10" presetClass="entr" presetSubtype="0" fill="hold" nodeType="withEffect">
                                  <p:stCondLst>
                                    <p:cond delay="90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3000"/>
                                        <p:tgtEl>
                                          <p:spTgt spid="15"/>
                                        </p:tgtEl>
                                      </p:cBhvr>
                                    </p:animEffect>
                                  </p:childTnLst>
                                </p:cTn>
                              </p:par>
                              <p:par>
                                <p:cTn id="32" presetID="10" presetClass="entr" presetSubtype="0" fill="hold" nodeType="withEffect">
                                  <p:stCondLst>
                                    <p:cond delay="950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3000"/>
                                        <p:tgtEl>
                                          <p:spTgt spid="18"/>
                                        </p:tgtEl>
                                      </p:cBhvr>
                                    </p:animEffect>
                                  </p:childTnLst>
                                </p:cTn>
                              </p:par>
                              <p:par>
                                <p:cTn id="35" presetID="22" presetClass="entr" presetSubtype="4" fill="hold" grpId="0" nodeType="withEffect">
                                  <p:stCondLst>
                                    <p:cond delay="11000"/>
                                  </p:stCondLst>
                                  <p:childTnLst>
                                    <p:set>
                                      <p:cBhvr>
                                        <p:cTn id="36" dur="1" fill="hold">
                                          <p:stCondLst>
                                            <p:cond delay="0"/>
                                          </p:stCondLst>
                                        </p:cTn>
                                        <p:tgtEl>
                                          <p:spTgt spid="23"/>
                                        </p:tgtEl>
                                        <p:attrNameLst>
                                          <p:attrName>style.visibility</p:attrName>
                                        </p:attrNameLst>
                                      </p:cBhvr>
                                      <p:to>
                                        <p:strVal val="visible"/>
                                      </p:to>
                                    </p:set>
                                    <p:animEffect transition="in" filter="wipe(down)">
                                      <p:cBhvr>
                                        <p:cTn id="37" dur="2000"/>
                                        <p:tgtEl>
                                          <p:spTgt spid="23"/>
                                        </p:tgtEl>
                                      </p:cBhvr>
                                    </p:animEffect>
                                  </p:childTnLst>
                                </p:cTn>
                              </p:par>
                              <p:par>
                                <p:cTn id="38" presetID="53" presetClass="entr" presetSubtype="16" fill="hold" nodeType="withEffect">
                                  <p:stCondLst>
                                    <p:cond delay="1300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ppt_w</p:attrName>
                                        </p:attrNameLst>
                                      </p:cBhvr>
                                      <p:tavLst>
                                        <p:tav tm="0">
                                          <p:val>
                                            <p:fltVal val="0"/>
                                          </p:val>
                                        </p:tav>
                                        <p:tav tm="100000">
                                          <p:val>
                                            <p:strVal val="#ppt_w"/>
                                          </p:val>
                                        </p:tav>
                                      </p:tavLst>
                                    </p:anim>
                                    <p:anim calcmode="lin" valueType="num">
                                      <p:cBhvr>
                                        <p:cTn id="41" dur="500" fill="hold"/>
                                        <p:tgtEl>
                                          <p:spTgt spid="22"/>
                                        </p:tgtEl>
                                        <p:attrNameLst>
                                          <p:attrName>ppt_h</p:attrName>
                                        </p:attrNameLst>
                                      </p:cBhvr>
                                      <p:tavLst>
                                        <p:tav tm="0">
                                          <p:val>
                                            <p:fltVal val="0"/>
                                          </p:val>
                                        </p:tav>
                                        <p:tav tm="100000">
                                          <p:val>
                                            <p:strVal val="#ppt_h"/>
                                          </p:val>
                                        </p:tav>
                                      </p:tavLst>
                                    </p:anim>
                                    <p:animEffect transition="in" filter="fade">
                                      <p:cBhvr>
                                        <p:cTn id="42" dur="500"/>
                                        <p:tgtEl>
                                          <p:spTgt spid="22"/>
                                        </p:tgtEl>
                                      </p:cBhvr>
                                    </p:animEffect>
                                  </p:childTnLst>
                                </p:cTn>
                              </p:par>
                              <p:par>
                                <p:cTn id="43" presetID="26" presetClass="entr" presetSubtype="0" fill="hold" nodeType="withEffect">
                                  <p:stCondLst>
                                    <p:cond delay="1470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80">
                                          <p:stCondLst>
                                            <p:cond delay="0"/>
                                          </p:stCondLst>
                                        </p:cTn>
                                        <p:tgtEl>
                                          <p:spTgt spid="8"/>
                                        </p:tgtEl>
                                      </p:cBhvr>
                                    </p:animEffect>
                                    <p:anim calcmode="lin" valueType="num">
                                      <p:cBhvr>
                                        <p:cTn id="4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1" dur="26">
                                          <p:stCondLst>
                                            <p:cond delay="650"/>
                                          </p:stCondLst>
                                        </p:cTn>
                                        <p:tgtEl>
                                          <p:spTgt spid="8"/>
                                        </p:tgtEl>
                                      </p:cBhvr>
                                      <p:to x="100000" y="60000"/>
                                    </p:animScale>
                                    <p:animScale>
                                      <p:cBhvr>
                                        <p:cTn id="52" dur="166" decel="50000">
                                          <p:stCondLst>
                                            <p:cond delay="676"/>
                                          </p:stCondLst>
                                        </p:cTn>
                                        <p:tgtEl>
                                          <p:spTgt spid="8"/>
                                        </p:tgtEl>
                                      </p:cBhvr>
                                      <p:to x="100000" y="100000"/>
                                    </p:animScale>
                                    <p:animScale>
                                      <p:cBhvr>
                                        <p:cTn id="53" dur="26">
                                          <p:stCondLst>
                                            <p:cond delay="1312"/>
                                          </p:stCondLst>
                                        </p:cTn>
                                        <p:tgtEl>
                                          <p:spTgt spid="8"/>
                                        </p:tgtEl>
                                      </p:cBhvr>
                                      <p:to x="100000" y="80000"/>
                                    </p:animScale>
                                    <p:animScale>
                                      <p:cBhvr>
                                        <p:cTn id="54" dur="166" decel="50000">
                                          <p:stCondLst>
                                            <p:cond delay="1338"/>
                                          </p:stCondLst>
                                        </p:cTn>
                                        <p:tgtEl>
                                          <p:spTgt spid="8"/>
                                        </p:tgtEl>
                                      </p:cBhvr>
                                      <p:to x="100000" y="100000"/>
                                    </p:animScale>
                                    <p:animScale>
                                      <p:cBhvr>
                                        <p:cTn id="55" dur="26">
                                          <p:stCondLst>
                                            <p:cond delay="1642"/>
                                          </p:stCondLst>
                                        </p:cTn>
                                        <p:tgtEl>
                                          <p:spTgt spid="8"/>
                                        </p:tgtEl>
                                      </p:cBhvr>
                                      <p:to x="100000" y="90000"/>
                                    </p:animScale>
                                    <p:animScale>
                                      <p:cBhvr>
                                        <p:cTn id="56" dur="166" decel="50000">
                                          <p:stCondLst>
                                            <p:cond delay="1668"/>
                                          </p:stCondLst>
                                        </p:cTn>
                                        <p:tgtEl>
                                          <p:spTgt spid="8"/>
                                        </p:tgtEl>
                                      </p:cBhvr>
                                      <p:to x="100000" y="100000"/>
                                    </p:animScale>
                                    <p:animScale>
                                      <p:cBhvr>
                                        <p:cTn id="57" dur="26">
                                          <p:stCondLst>
                                            <p:cond delay="1808"/>
                                          </p:stCondLst>
                                        </p:cTn>
                                        <p:tgtEl>
                                          <p:spTgt spid="8"/>
                                        </p:tgtEl>
                                      </p:cBhvr>
                                      <p:to x="100000" y="95000"/>
                                    </p:animScale>
                                    <p:animScale>
                                      <p:cBhvr>
                                        <p:cTn id="58" dur="166" decel="50000">
                                          <p:stCondLst>
                                            <p:cond delay="1834"/>
                                          </p:stCondLst>
                                        </p:cTn>
                                        <p:tgtEl>
                                          <p:spTgt spid="8"/>
                                        </p:tgtEl>
                                      </p:cBhvr>
                                      <p:to x="100000" y="100000"/>
                                    </p:animScale>
                                  </p:childTnLst>
                                </p:cTn>
                              </p:par>
                              <p:par>
                                <p:cTn id="59" presetID="53" presetClass="entr" presetSubtype="16" fill="hold" nodeType="withEffect">
                                  <p:stCondLst>
                                    <p:cond delay="1720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ppt_w</p:attrName>
                                        </p:attrNameLst>
                                      </p:cBhvr>
                                      <p:tavLst>
                                        <p:tav tm="0">
                                          <p:val>
                                            <p:fltVal val="0"/>
                                          </p:val>
                                        </p:tav>
                                        <p:tav tm="100000">
                                          <p:val>
                                            <p:strVal val="#ppt_w"/>
                                          </p:val>
                                        </p:tav>
                                      </p:tavLst>
                                    </p:anim>
                                    <p:anim calcmode="lin" valueType="num">
                                      <p:cBhvr>
                                        <p:cTn id="62" dur="500" fill="hold"/>
                                        <p:tgtEl>
                                          <p:spTgt spid="10"/>
                                        </p:tgtEl>
                                        <p:attrNameLst>
                                          <p:attrName>ppt_h</p:attrName>
                                        </p:attrNameLst>
                                      </p:cBhvr>
                                      <p:tavLst>
                                        <p:tav tm="0">
                                          <p:val>
                                            <p:fltVal val="0"/>
                                          </p:val>
                                        </p:tav>
                                        <p:tav tm="100000">
                                          <p:val>
                                            <p:strVal val="#ppt_h"/>
                                          </p:val>
                                        </p:tav>
                                      </p:tavLst>
                                    </p:anim>
                                    <p:animEffect transition="in" filter="fade">
                                      <p:cBhvr>
                                        <p:cTn id="63" dur="500"/>
                                        <p:tgtEl>
                                          <p:spTgt spid="10"/>
                                        </p:tgtEl>
                                      </p:cBhvr>
                                    </p:animEffect>
                                  </p:childTnLst>
                                </p:cTn>
                              </p:par>
                              <p:par>
                                <p:cTn id="64" presetID="10" presetClass="exit" presetSubtype="0" fill="hold" grpId="0" nodeType="withEffect">
                                  <p:stCondLst>
                                    <p:cond delay="20500"/>
                                  </p:stCondLst>
                                  <p:iterate type="lt">
                                    <p:tmPct val="0"/>
                                  </p:iterate>
                                  <p:childTnLst>
                                    <p:animEffect transition="out" filter="fade">
                                      <p:cBhvr>
                                        <p:cTn id="65" dur="500"/>
                                        <p:tgtEl>
                                          <p:spTgt spid="6">
                                            <p:txEl>
                                              <p:pRg st="0" end="0"/>
                                            </p:txEl>
                                          </p:spTgt>
                                        </p:tgtEl>
                                      </p:cBhvr>
                                    </p:animEffect>
                                    <p:set>
                                      <p:cBhvr>
                                        <p:cTn id="66" dur="1" fill="hold">
                                          <p:stCondLst>
                                            <p:cond delay="499"/>
                                          </p:stCondLst>
                                        </p:cTn>
                                        <p:tgtEl>
                                          <p:spTgt spid="6">
                                            <p:txEl>
                                              <p:pRg st="0" end="0"/>
                                            </p:txEl>
                                          </p:spTgt>
                                        </p:tgtEl>
                                        <p:attrNameLst>
                                          <p:attrName>style.visibility</p:attrName>
                                        </p:attrNameLst>
                                      </p:cBhvr>
                                      <p:to>
                                        <p:strVal val="hidden"/>
                                      </p:to>
                                    </p:set>
                                  </p:childTnLst>
                                </p:cTn>
                              </p:par>
                              <p:par>
                                <p:cTn id="67" presetID="10" presetClass="exit" presetSubtype="0" fill="hold" nodeType="withEffect">
                                  <p:stCondLst>
                                    <p:cond delay="20500"/>
                                  </p:stCondLst>
                                  <p:childTnLst>
                                    <p:animEffect transition="out" filter="fade">
                                      <p:cBhvr>
                                        <p:cTn id="68" dur="500"/>
                                        <p:tgtEl>
                                          <p:spTgt spid="14"/>
                                        </p:tgtEl>
                                      </p:cBhvr>
                                    </p:animEffect>
                                    <p:set>
                                      <p:cBhvr>
                                        <p:cTn id="69" dur="1" fill="hold">
                                          <p:stCondLst>
                                            <p:cond delay="499"/>
                                          </p:stCondLst>
                                        </p:cTn>
                                        <p:tgtEl>
                                          <p:spTgt spid="14"/>
                                        </p:tgtEl>
                                        <p:attrNameLst>
                                          <p:attrName>style.visibility</p:attrName>
                                        </p:attrNameLst>
                                      </p:cBhvr>
                                      <p:to>
                                        <p:strVal val="hidden"/>
                                      </p:to>
                                    </p:set>
                                  </p:childTnLst>
                                </p:cTn>
                              </p:par>
                              <p:par>
                                <p:cTn id="70" presetID="10" presetClass="exit" presetSubtype="0" fill="hold" nodeType="withEffect">
                                  <p:stCondLst>
                                    <p:cond delay="20500"/>
                                  </p:stCondLst>
                                  <p:childTnLst>
                                    <p:animEffect transition="out" filter="fade">
                                      <p:cBhvr>
                                        <p:cTn id="71" dur="500"/>
                                        <p:tgtEl>
                                          <p:spTgt spid="11"/>
                                        </p:tgtEl>
                                      </p:cBhvr>
                                    </p:animEffect>
                                    <p:set>
                                      <p:cBhvr>
                                        <p:cTn id="72" dur="1" fill="hold">
                                          <p:stCondLst>
                                            <p:cond delay="499"/>
                                          </p:stCondLst>
                                        </p:cTn>
                                        <p:tgtEl>
                                          <p:spTgt spid="11"/>
                                        </p:tgtEl>
                                        <p:attrNameLst>
                                          <p:attrName>style.visibility</p:attrName>
                                        </p:attrNameLst>
                                      </p:cBhvr>
                                      <p:to>
                                        <p:strVal val="hidden"/>
                                      </p:to>
                                    </p:set>
                                  </p:childTnLst>
                                </p:cTn>
                              </p:par>
                              <p:par>
                                <p:cTn id="73" presetID="10" presetClass="exit" presetSubtype="0" fill="hold" nodeType="withEffect">
                                  <p:stCondLst>
                                    <p:cond delay="20500"/>
                                  </p:stCondLst>
                                  <p:childTnLst>
                                    <p:animEffect transition="out" filter="fade">
                                      <p:cBhvr>
                                        <p:cTn id="74" dur="500"/>
                                        <p:tgtEl>
                                          <p:spTgt spid="12"/>
                                        </p:tgtEl>
                                      </p:cBhvr>
                                    </p:animEffect>
                                    <p:set>
                                      <p:cBhvr>
                                        <p:cTn id="75" dur="1" fill="hold">
                                          <p:stCondLst>
                                            <p:cond delay="499"/>
                                          </p:stCondLst>
                                        </p:cTn>
                                        <p:tgtEl>
                                          <p:spTgt spid="12"/>
                                        </p:tgtEl>
                                        <p:attrNameLst>
                                          <p:attrName>style.visibility</p:attrName>
                                        </p:attrNameLst>
                                      </p:cBhvr>
                                      <p:to>
                                        <p:strVal val="hidden"/>
                                      </p:to>
                                    </p:set>
                                  </p:childTnLst>
                                </p:cTn>
                              </p:par>
                              <p:par>
                                <p:cTn id="76" presetID="10" presetClass="exit" presetSubtype="0" fill="hold" nodeType="withEffect">
                                  <p:stCondLst>
                                    <p:cond delay="20500"/>
                                  </p:stCondLst>
                                  <p:childTnLst>
                                    <p:animEffect transition="out" filter="fade">
                                      <p:cBhvr>
                                        <p:cTn id="77" dur="500"/>
                                        <p:tgtEl>
                                          <p:spTgt spid="13"/>
                                        </p:tgtEl>
                                      </p:cBhvr>
                                    </p:animEffect>
                                    <p:set>
                                      <p:cBhvr>
                                        <p:cTn id="78" dur="1" fill="hold">
                                          <p:stCondLst>
                                            <p:cond delay="499"/>
                                          </p:stCondLst>
                                        </p:cTn>
                                        <p:tgtEl>
                                          <p:spTgt spid="13"/>
                                        </p:tgtEl>
                                        <p:attrNameLst>
                                          <p:attrName>style.visibility</p:attrName>
                                        </p:attrNameLst>
                                      </p:cBhvr>
                                      <p:to>
                                        <p:strVal val="hidden"/>
                                      </p:to>
                                    </p:set>
                                  </p:childTnLst>
                                </p:cTn>
                              </p:par>
                              <p:par>
                                <p:cTn id="79" presetID="10" presetClass="exit" presetSubtype="0" fill="hold" nodeType="withEffect">
                                  <p:stCondLst>
                                    <p:cond delay="20500"/>
                                  </p:stCondLst>
                                  <p:childTnLst>
                                    <p:animEffect transition="out" filter="fade">
                                      <p:cBhvr>
                                        <p:cTn id="80" dur="500"/>
                                        <p:tgtEl>
                                          <p:spTgt spid="17"/>
                                        </p:tgtEl>
                                      </p:cBhvr>
                                    </p:animEffect>
                                    <p:set>
                                      <p:cBhvr>
                                        <p:cTn id="81" dur="1" fill="hold">
                                          <p:stCondLst>
                                            <p:cond delay="499"/>
                                          </p:stCondLst>
                                        </p:cTn>
                                        <p:tgtEl>
                                          <p:spTgt spid="17"/>
                                        </p:tgtEl>
                                        <p:attrNameLst>
                                          <p:attrName>style.visibility</p:attrName>
                                        </p:attrNameLst>
                                      </p:cBhvr>
                                      <p:to>
                                        <p:strVal val="hidden"/>
                                      </p:to>
                                    </p:set>
                                  </p:childTnLst>
                                </p:cTn>
                              </p:par>
                              <p:par>
                                <p:cTn id="82" presetID="10" presetClass="exit" presetSubtype="0" fill="hold" nodeType="withEffect">
                                  <p:stCondLst>
                                    <p:cond delay="20500"/>
                                  </p:stCondLst>
                                  <p:childTnLst>
                                    <p:animEffect transition="out" filter="fade">
                                      <p:cBhvr>
                                        <p:cTn id="83" dur="500"/>
                                        <p:tgtEl>
                                          <p:spTgt spid="16"/>
                                        </p:tgtEl>
                                      </p:cBhvr>
                                    </p:animEffect>
                                    <p:set>
                                      <p:cBhvr>
                                        <p:cTn id="84" dur="1" fill="hold">
                                          <p:stCondLst>
                                            <p:cond delay="499"/>
                                          </p:stCondLst>
                                        </p:cTn>
                                        <p:tgtEl>
                                          <p:spTgt spid="16"/>
                                        </p:tgtEl>
                                        <p:attrNameLst>
                                          <p:attrName>style.visibility</p:attrName>
                                        </p:attrNameLst>
                                      </p:cBhvr>
                                      <p:to>
                                        <p:strVal val="hidden"/>
                                      </p:to>
                                    </p:set>
                                  </p:childTnLst>
                                </p:cTn>
                              </p:par>
                              <p:par>
                                <p:cTn id="85" presetID="10" presetClass="exit" presetSubtype="0" fill="hold" nodeType="withEffect">
                                  <p:stCondLst>
                                    <p:cond delay="20500"/>
                                  </p:stCondLst>
                                  <p:childTnLst>
                                    <p:animEffect transition="out" filter="fade">
                                      <p:cBhvr>
                                        <p:cTn id="86" dur="500"/>
                                        <p:tgtEl>
                                          <p:spTgt spid="15"/>
                                        </p:tgtEl>
                                      </p:cBhvr>
                                    </p:animEffect>
                                    <p:set>
                                      <p:cBhvr>
                                        <p:cTn id="87" dur="1" fill="hold">
                                          <p:stCondLst>
                                            <p:cond delay="499"/>
                                          </p:stCondLst>
                                        </p:cTn>
                                        <p:tgtEl>
                                          <p:spTgt spid="15"/>
                                        </p:tgtEl>
                                        <p:attrNameLst>
                                          <p:attrName>style.visibility</p:attrName>
                                        </p:attrNameLst>
                                      </p:cBhvr>
                                      <p:to>
                                        <p:strVal val="hidden"/>
                                      </p:to>
                                    </p:set>
                                  </p:childTnLst>
                                </p:cTn>
                              </p:par>
                              <p:par>
                                <p:cTn id="88" presetID="10" presetClass="exit" presetSubtype="0" fill="hold" nodeType="withEffect">
                                  <p:stCondLst>
                                    <p:cond delay="20500"/>
                                  </p:stCondLst>
                                  <p:childTnLst>
                                    <p:animEffect transition="out" filter="fade">
                                      <p:cBhvr>
                                        <p:cTn id="89" dur="500"/>
                                        <p:tgtEl>
                                          <p:spTgt spid="18"/>
                                        </p:tgtEl>
                                      </p:cBhvr>
                                    </p:animEffect>
                                    <p:set>
                                      <p:cBhvr>
                                        <p:cTn id="90" dur="1" fill="hold">
                                          <p:stCondLst>
                                            <p:cond delay="499"/>
                                          </p:stCondLst>
                                        </p:cTn>
                                        <p:tgtEl>
                                          <p:spTgt spid="18"/>
                                        </p:tgtEl>
                                        <p:attrNameLst>
                                          <p:attrName>style.visibility</p:attrName>
                                        </p:attrNameLst>
                                      </p:cBhvr>
                                      <p:to>
                                        <p:strVal val="hidden"/>
                                      </p:to>
                                    </p:set>
                                  </p:childTnLst>
                                </p:cTn>
                              </p:par>
                              <p:par>
                                <p:cTn id="91" presetID="10" presetClass="exit" presetSubtype="0" fill="hold" grpId="1" nodeType="withEffect">
                                  <p:stCondLst>
                                    <p:cond delay="20500"/>
                                  </p:stCondLst>
                                  <p:childTnLst>
                                    <p:animEffect transition="out" filter="fade">
                                      <p:cBhvr>
                                        <p:cTn id="92" dur="500"/>
                                        <p:tgtEl>
                                          <p:spTgt spid="23"/>
                                        </p:tgtEl>
                                      </p:cBhvr>
                                    </p:animEffect>
                                    <p:set>
                                      <p:cBhvr>
                                        <p:cTn id="93" dur="1" fill="hold">
                                          <p:stCondLst>
                                            <p:cond delay="499"/>
                                          </p:stCondLst>
                                        </p:cTn>
                                        <p:tgtEl>
                                          <p:spTgt spid="23"/>
                                        </p:tgtEl>
                                        <p:attrNameLst>
                                          <p:attrName>style.visibility</p:attrName>
                                        </p:attrNameLst>
                                      </p:cBhvr>
                                      <p:to>
                                        <p:strVal val="hidden"/>
                                      </p:to>
                                    </p:set>
                                  </p:childTnLst>
                                </p:cTn>
                              </p:par>
                              <p:par>
                                <p:cTn id="94" presetID="10" presetClass="exit" presetSubtype="0" fill="hold" nodeType="withEffect">
                                  <p:stCondLst>
                                    <p:cond delay="20500"/>
                                  </p:stCondLst>
                                  <p:childTnLst>
                                    <p:animEffect transition="out" filter="fade">
                                      <p:cBhvr>
                                        <p:cTn id="95" dur="500"/>
                                        <p:tgtEl>
                                          <p:spTgt spid="22"/>
                                        </p:tgtEl>
                                      </p:cBhvr>
                                    </p:animEffect>
                                    <p:set>
                                      <p:cBhvr>
                                        <p:cTn id="96" dur="1" fill="hold">
                                          <p:stCondLst>
                                            <p:cond delay="499"/>
                                          </p:stCondLst>
                                        </p:cTn>
                                        <p:tgtEl>
                                          <p:spTgt spid="22"/>
                                        </p:tgtEl>
                                        <p:attrNameLst>
                                          <p:attrName>style.visibility</p:attrName>
                                        </p:attrNameLst>
                                      </p:cBhvr>
                                      <p:to>
                                        <p:strVal val="hidden"/>
                                      </p:to>
                                    </p:set>
                                  </p:childTnLst>
                                </p:cTn>
                              </p:par>
                              <p:par>
                                <p:cTn id="97" presetID="10" presetClass="exit" presetSubtype="0" fill="hold" nodeType="withEffect">
                                  <p:stCondLst>
                                    <p:cond delay="20500"/>
                                  </p:stCondLst>
                                  <p:childTnLst>
                                    <p:animEffect transition="out" filter="fade">
                                      <p:cBhvr>
                                        <p:cTn id="98" dur="500"/>
                                        <p:tgtEl>
                                          <p:spTgt spid="8"/>
                                        </p:tgtEl>
                                      </p:cBhvr>
                                    </p:animEffect>
                                    <p:set>
                                      <p:cBhvr>
                                        <p:cTn id="99" dur="1" fill="hold">
                                          <p:stCondLst>
                                            <p:cond delay="499"/>
                                          </p:stCondLst>
                                        </p:cTn>
                                        <p:tgtEl>
                                          <p:spTgt spid="8"/>
                                        </p:tgtEl>
                                        <p:attrNameLst>
                                          <p:attrName>style.visibility</p:attrName>
                                        </p:attrNameLst>
                                      </p:cBhvr>
                                      <p:to>
                                        <p:strVal val="hidden"/>
                                      </p:to>
                                    </p:set>
                                  </p:childTnLst>
                                </p:cTn>
                              </p:par>
                              <p:par>
                                <p:cTn id="100" presetID="10" presetClass="exit" presetSubtype="0" fill="hold" nodeType="withEffect">
                                  <p:stCondLst>
                                    <p:cond delay="20500"/>
                                  </p:stCondLst>
                                  <p:childTnLst>
                                    <p:animEffect transition="out" filter="fade">
                                      <p:cBhvr>
                                        <p:cTn id="101" dur="500"/>
                                        <p:tgtEl>
                                          <p:spTgt spid="10"/>
                                        </p:tgtEl>
                                      </p:cBhvr>
                                    </p:animEffect>
                                    <p:set>
                                      <p:cBhvr>
                                        <p:cTn id="102" dur="1" fill="hold">
                                          <p:stCondLst>
                                            <p:cond delay="499"/>
                                          </p:stCondLst>
                                        </p:cTn>
                                        <p:tgtEl>
                                          <p:spTgt spid="10"/>
                                        </p:tgtEl>
                                        <p:attrNameLst>
                                          <p:attrName>style.visibility</p:attrName>
                                        </p:attrNameLst>
                                      </p:cBhvr>
                                      <p:to>
                                        <p:strVal val="hidden"/>
                                      </p:to>
                                    </p:set>
                                  </p:childTnLst>
                                </p:cTn>
                              </p:par>
                              <p:par>
                                <p:cTn id="103" presetID="2" presetClass="entr" presetSubtype="4" fill="hold" nodeType="withEffect">
                                  <p:stCondLst>
                                    <p:cond delay="2150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500" fill="hold"/>
                                        <p:tgtEl>
                                          <p:spTgt spid="20"/>
                                        </p:tgtEl>
                                        <p:attrNameLst>
                                          <p:attrName>ppt_x</p:attrName>
                                        </p:attrNameLst>
                                      </p:cBhvr>
                                      <p:tavLst>
                                        <p:tav tm="0">
                                          <p:val>
                                            <p:strVal val="#ppt_x"/>
                                          </p:val>
                                        </p:tav>
                                        <p:tav tm="100000">
                                          <p:val>
                                            <p:strVal val="#ppt_x"/>
                                          </p:val>
                                        </p:tav>
                                      </p:tavLst>
                                    </p:anim>
                                    <p:anim calcmode="lin" valueType="num">
                                      <p:cBhvr additive="base">
                                        <p:cTn id="106" dur="500" fill="hold"/>
                                        <p:tgtEl>
                                          <p:spTgt spid="20"/>
                                        </p:tgtEl>
                                        <p:attrNameLst>
                                          <p:attrName>ppt_y</p:attrName>
                                        </p:attrNameLst>
                                      </p:cBhvr>
                                      <p:tavLst>
                                        <p:tav tm="0">
                                          <p:val>
                                            <p:strVal val="1+#ppt_h/2"/>
                                          </p:val>
                                        </p:tav>
                                        <p:tav tm="100000">
                                          <p:val>
                                            <p:strVal val="#ppt_y"/>
                                          </p:val>
                                        </p:tav>
                                      </p:tavLst>
                                    </p:anim>
                                  </p:childTnLst>
                                </p:cTn>
                              </p:par>
                              <p:par>
                                <p:cTn id="107" presetID="22" presetClass="entr" presetSubtype="8" fill="hold" grpId="0" nodeType="withEffect">
                                  <p:stCondLst>
                                    <p:cond delay="23000"/>
                                  </p:stCondLst>
                                  <p:childTnLst>
                                    <p:set>
                                      <p:cBhvr>
                                        <p:cTn id="108" dur="1" fill="hold">
                                          <p:stCondLst>
                                            <p:cond delay="0"/>
                                          </p:stCondLst>
                                        </p:cTn>
                                        <p:tgtEl>
                                          <p:spTgt spid="41"/>
                                        </p:tgtEl>
                                        <p:attrNameLst>
                                          <p:attrName>style.visibility</p:attrName>
                                        </p:attrNameLst>
                                      </p:cBhvr>
                                      <p:to>
                                        <p:strVal val="visible"/>
                                      </p:to>
                                    </p:set>
                                    <p:animEffect transition="in" filter="wipe(left)">
                                      <p:cBhvr>
                                        <p:cTn id="109"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0" fill="hold" display="0">
                  <p:stCondLst>
                    <p:cond delay="indefinite"/>
                  </p:stCondLst>
                  <p:endCondLst>
                    <p:cond evt="onStopAudio" delay="0">
                      <p:tgtEl>
                        <p:sldTgt/>
                      </p:tgtEl>
                    </p:cond>
                  </p:endCondLst>
                </p:cTn>
                <p:tgtEl>
                  <p:spTgt spid="3"/>
                </p:tgtEl>
              </p:cMediaNode>
            </p:audio>
          </p:childTnLst>
        </p:cTn>
      </p:par>
    </p:tnLst>
    <p:bldLst>
      <p:bldP spid="6" grpId="0" build="allAtOnce"/>
      <p:bldP spid="23" grpId="0" animBg="1"/>
      <p:bldP spid="23" grpId="1" animBg="1"/>
      <p:bldP spid="4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1F9BEE-B7DA-4E6B-8844-FC402982FCE1}"/>
              </a:ext>
            </a:extLst>
          </p:cNvPr>
          <p:cNvSpPr/>
          <p:nvPr/>
        </p:nvSpPr>
        <p:spPr>
          <a:xfrm rot="21121081">
            <a:off x="62751" y="-259977"/>
            <a:ext cx="120664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a:extLst>
              <a:ext uri="{FF2B5EF4-FFF2-40B4-BE49-F238E27FC236}">
                <a16:creationId xmlns:a16="http://schemas.microsoft.com/office/drawing/2014/main" id="{CC93EC44-D48A-4010-8509-E4BFBA67106A}"/>
              </a:ext>
            </a:extLst>
          </p:cNvPr>
          <p:cNvSpPr/>
          <p:nvPr/>
        </p:nvSpPr>
        <p:spPr>
          <a:xfrm>
            <a:off x="3158344" y="484193"/>
            <a:ext cx="5875327" cy="830997"/>
          </a:xfrm>
          <a:prstGeom prst="rect">
            <a:avLst/>
          </a:prstGeom>
          <a:noFill/>
        </p:spPr>
        <p:txBody>
          <a:bodyPr wrap="none" lIns="91440" tIns="45720" rIns="91440" bIns="45720">
            <a:spAutoFit/>
          </a:bodyPr>
          <a:lstStyle/>
          <a:p>
            <a:pPr algn="ctr"/>
            <a:r>
              <a:rPr lang="en-US" sz="4800" spc="300" dirty="0">
                <a:ln w="12700">
                  <a:solidFill>
                    <a:schemeClr val="tx2">
                      <a:lumMod val="75000"/>
                    </a:schemeClr>
                  </a:solidFill>
                  <a:prstDash val="solid"/>
                </a:ln>
                <a:solidFill>
                  <a:srgbClr val="333F50"/>
                </a:solidFill>
                <a:latin typeface="Arial" panose="020B0604020202020204" pitchFamily="34" charset="0"/>
                <a:cs typeface="Arial" panose="020B0604020202020204" pitchFamily="34" charset="0"/>
              </a:rPr>
              <a:t>Content Marketing</a:t>
            </a:r>
          </a:p>
        </p:txBody>
      </p:sp>
      <p:pic>
        <p:nvPicPr>
          <p:cNvPr id="14" name="Picture 13" descr="A picture containing drawing&#10;&#10;Description automatically generated">
            <a:extLst>
              <a:ext uri="{FF2B5EF4-FFF2-40B4-BE49-F238E27FC236}">
                <a16:creationId xmlns:a16="http://schemas.microsoft.com/office/drawing/2014/main" id="{6A4C50E6-4901-4971-88FB-4735426A801B}"/>
              </a:ext>
            </a:extLst>
          </p:cNvPr>
          <p:cNvPicPr>
            <a:picLocks noChangeAspect="1"/>
          </p:cNvPicPr>
          <p:nvPr/>
        </p:nvPicPr>
        <p:blipFill rotWithShape="1">
          <a:blip r:embed="rId5">
            <a:extLst>
              <a:ext uri="{28A0092B-C50C-407E-A947-70E740481C1C}">
                <a14:useLocalDpi xmlns:a14="http://schemas.microsoft.com/office/drawing/2010/main" val="0"/>
              </a:ext>
            </a:extLst>
          </a:blip>
          <a:srcRect t="28429" b="27186"/>
          <a:stretch/>
        </p:blipFill>
        <p:spPr>
          <a:xfrm>
            <a:off x="4290288" y="2809003"/>
            <a:ext cx="4121785" cy="1849134"/>
          </a:xfrm>
          <a:prstGeom prst="rect">
            <a:avLst/>
          </a:prstGeom>
        </p:spPr>
      </p:pic>
      <p:pic>
        <p:nvPicPr>
          <p:cNvPr id="26" name="Picture 25" descr="A close up of a flag&#10;&#10;Description automatically generated">
            <a:extLst>
              <a:ext uri="{FF2B5EF4-FFF2-40B4-BE49-F238E27FC236}">
                <a16:creationId xmlns:a16="http://schemas.microsoft.com/office/drawing/2014/main" id="{4CA0EA2D-C95E-4A36-A167-0739B480652C}"/>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933410" y="2102695"/>
            <a:ext cx="2444242" cy="1630875"/>
          </a:xfrm>
          <a:prstGeom prst="rect">
            <a:avLst/>
          </a:prstGeom>
        </p:spPr>
      </p:pic>
      <p:pic>
        <p:nvPicPr>
          <p:cNvPr id="31" name="Picture 30" descr="A close up of a hand holding a flower&#10;&#10;Description automatically generated">
            <a:extLst>
              <a:ext uri="{FF2B5EF4-FFF2-40B4-BE49-F238E27FC236}">
                <a16:creationId xmlns:a16="http://schemas.microsoft.com/office/drawing/2014/main" id="{67A31C4B-4850-450B-8956-86836D56EBA4}"/>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253705" y="4424118"/>
            <a:ext cx="1803651" cy="1811166"/>
          </a:xfrm>
          <a:prstGeom prst="rect">
            <a:avLst/>
          </a:prstGeom>
        </p:spPr>
      </p:pic>
      <p:grpSp>
        <p:nvGrpSpPr>
          <p:cNvPr id="50" name="Group 49">
            <a:extLst>
              <a:ext uri="{FF2B5EF4-FFF2-40B4-BE49-F238E27FC236}">
                <a16:creationId xmlns:a16="http://schemas.microsoft.com/office/drawing/2014/main" id="{B817C73B-FD41-422D-825F-97D54BBA3596}"/>
              </a:ext>
            </a:extLst>
          </p:cNvPr>
          <p:cNvGrpSpPr/>
          <p:nvPr/>
        </p:nvGrpSpPr>
        <p:grpSpPr>
          <a:xfrm>
            <a:off x="9472770" y="1953839"/>
            <a:ext cx="1348441" cy="1446550"/>
            <a:chOff x="9472770" y="1953839"/>
            <a:chExt cx="1348441" cy="1446550"/>
          </a:xfrm>
        </p:grpSpPr>
        <p:sp>
          <p:nvSpPr>
            <p:cNvPr id="35" name="TextBox 34">
              <a:extLst>
                <a:ext uri="{FF2B5EF4-FFF2-40B4-BE49-F238E27FC236}">
                  <a16:creationId xmlns:a16="http://schemas.microsoft.com/office/drawing/2014/main" id="{18C5BAE6-83B8-4C14-954F-452F2C1DCCA6}"/>
                </a:ext>
              </a:extLst>
            </p:cNvPr>
            <p:cNvSpPr txBox="1"/>
            <p:nvPr/>
          </p:nvSpPr>
          <p:spPr>
            <a:xfrm>
              <a:off x="10137812" y="1953839"/>
              <a:ext cx="683399" cy="1446550"/>
            </a:xfrm>
            <a:prstGeom prst="rect">
              <a:avLst/>
            </a:prstGeom>
            <a:noFill/>
          </p:spPr>
          <p:txBody>
            <a:bodyPr wrap="square" rtlCol="0">
              <a:spAutoFit/>
            </a:bodyPr>
            <a:lstStyle/>
            <a:p>
              <a:r>
                <a:rPr lang="en-GB" sz="8800" dirty="0">
                  <a:latin typeface="Arial" panose="020B0604020202020204" pitchFamily="34" charset="0"/>
                  <a:cs typeface="Arial" panose="020B0604020202020204" pitchFamily="34" charset="0"/>
                </a:rPr>
                <a:t>£</a:t>
              </a:r>
              <a:endParaRPr lang="en-GB" sz="6600" dirty="0">
                <a:latin typeface="Arial" panose="020B0604020202020204" pitchFamily="34" charset="0"/>
                <a:cs typeface="Arial" panose="020B0604020202020204" pitchFamily="34" charset="0"/>
              </a:endParaRPr>
            </a:p>
          </p:txBody>
        </p:sp>
        <p:pic>
          <p:nvPicPr>
            <p:cNvPr id="47" name="Content Placeholder 10" descr="Line arrow Straight">
              <a:extLst>
                <a:ext uri="{FF2B5EF4-FFF2-40B4-BE49-F238E27FC236}">
                  <a16:creationId xmlns:a16="http://schemas.microsoft.com/office/drawing/2014/main" id="{CED1D737-3A7B-4BA2-AEBB-C35E5C93F83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rot="16200000">
              <a:off x="9457807" y="2290329"/>
              <a:ext cx="944325" cy="914400"/>
            </a:xfrm>
            <a:prstGeom prst="rect">
              <a:avLst/>
            </a:prstGeom>
          </p:spPr>
        </p:pic>
      </p:grpSp>
      <p:pic>
        <p:nvPicPr>
          <p:cNvPr id="39" name="Graphic 38" descr="House">
            <a:extLst>
              <a:ext uri="{FF2B5EF4-FFF2-40B4-BE49-F238E27FC236}">
                <a16:creationId xmlns:a16="http://schemas.microsoft.com/office/drawing/2014/main" id="{70CD0068-85E9-4E6D-BFA9-8EF7D464A346}"/>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9472769" y="4232876"/>
            <a:ext cx="1665767" cy="1665767"/>
          </a:xfrm>
          <a:prstGeom prst="rect">
            <a:avLst/>
          </a:prstGeom>
        </p:spPr>
      </p:pic>
      <p:pic>
        <p:nvPicPr>
          <p:cNvPr id="48" name="Graphic 47" descr="Wi Fi">
            <a:extLst>
              <a:ext uri="{FF2B5EF4-FFF2-40B4-BE49-F238E27FC236}">
                <a16:creationId xmlns:a16="http://schemas.microsoft.com/office/drawing/2014/main" id="{F6BD6B65-F7FB-4A5F-8570-4D28800916F7}"/>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27179" y="3638309"/>
            <a:ext cx="1093158" cy="1093158"/>
          </a:xfrm>
          <a:prstGeom prst="rect">
            <a:avLst/>
          </a:prstGeom>
        </p:spPr>
      </p:pic>
      <p:pic>
        <p:nvPicPr>
          <p:cNvPr id="49" name="Content marketing">
            <a:hlinkClick r:id="" action="ppaction://media"/>
            <a:extLst>
              <a:ext uri="{FF2B5EF4-FFF2-40B4-BE49-F238E27FC236}">
                <a16:creationId xmlns:a16="http://schemas.microsoft.com/office/drawing/2014/main" id="{AA31C3C7-2371-4846-AE5B-CE6BEDC416BD}"/>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0" y="0"/>
            <a:ext cx="609600" cy="609600"/>
          </a:xfrm>
          <a:prstGeom prst="rect">
            <a:avLst/>
          </a:prstGeom>
        </p:spPr>
      </p:pic>
    </p:spTree>
    <p:extLst>
      <p:ext uri="{BB962C8B-B14F-4D97-AF65-F5344CB8AC3E}">
        <p14:creationId xmlns:p14="http://schemas.microsoft.com/office/powerpoint/2010/main" val="124153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00" fill="hold"/>
                                        <p:tgtEl>
                                          <p:spTgt spid="49"/>
                                        </p:tgtEl>
                                      </p:cBhvr>
                                    </p:cmd>
                                  </p:childTnLst>
                                </p:cTn>
                              </p:par>
                              <p:par>
                                <p:cTn id="7" presetID="1" presetClass="entr" presetSubtype="0" fill="hold" nodeType="withEffect">
                                  <p:stCondLst>
                                    <p:cond delay="0"/>
                                  </p:stCondLst>
                                  <p:iterate type="lt">
                                    <p:tmAbs val="400"/>
                                  </p:iterate>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42" presetClass="entr" presetSubtype="0" fill="hold" nodeType="withEffect">
                                  <p:stCondLst>
                                    <p:cond delay="600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31" presetClass="entr" presetSubtype="0" fill="hold" nodeType="withEffect">
                                  <p:stCondLst>
                                    <p:cond delay="14000"/>
                                  </p:stCondLst>
                                  <p:childTnLst>
                                    <p:set>
                                      <p:cBhvr>
                                        <p:cTn id="15" dur="1" fill="hold">
                                          <p:stCondLst>
                                            <p:cond delay="0"/>
                                          </p:stCondLst>
                                        </p:cTn>
                                        <p:tgtEl>
                                          <p:spTgt spid="26"/>
                                        </p:tgtEl>
                                        <p:attrNameLst>
                                          <p:attrName>style.visibility</p:attrName>
                                        </p:attrNameLst>
                                      </p:cBhvr>
                                      <p:to>
                                        <p:strVal val="visible"/>
                                      </p:to>
                                    </p:set>
                                    <p:anim calcmode="lin" valueType="num">
                                      <p:cBhvr>
                                        <p:cTn id="16" dur="1000" fill="hold"/>
                                        <p:tgtEl>
                                          <p:spTgt spid="26"/>
                                        </p:tgtEl>
                                        <p:attrNameLst>
                                          <p:attrName>ppt_w</p:attrName>
                                        </p:attrNameLst>
                                      </p:cBhvr>
                                      <p:tavLst>
                                        <p:tav tm="0">
                                          <p:val>
                                            <p:fltVal val="0"/>
                                          </p:val>
                                        </p:tav>
                                        <p:tav tm="100000">
                                          <p:val>
                                            <p:strVal val="#ppt_w"/>
                                          </p:val>
                                        </p:tav>
                                      </p:tavLst>
                                    </p:anim>
                                    <p:anim calcmode="lin" valueType="num">
                                      <p:cBhvr>
                                        <p:cTn id="17" dur="1000" fill="hold"/>
                                        <p:tgtEl>
                                          <p:spTgt spid="26"/>
                                        </p:tgtEl>
                                        <p:attrNameLst>
                                          <p:attrName>ppt_h</p:attrName>
                                        </p:attrNameLst>
                                      </p:cBhvr>
                                      <p:tavLst>
                                        <p:tav tm="0">
                                          <p:val>
                                            <p:fltVal val="0"/>
                                          </p:val>
                                        </p:tav>
                                        <p:tav tm="100000">
                                          <p:val>
                                            <p:strVal val="#ppt_h"/>
                                          </p:val>
                                        </p:tav>
                                      </p:tavLst>
                                    </p:anim>
                                    <p:anim calcmode="lin" valueType="num">
                                      <p:cBhvr>
                                        <p:cTn id="18" dur="1000" fill="hold"/>
                                        <p:tgtEl>
                                          <p:spTgt spid="26"/>
                                        </p:tgtEl>
                                        <p:attrNameLst>
                                          <p:attrName>style.rotation</p:attrName>
                                        </p:attrNameLst>
                                      </p:cBhvr>
                                      <p:tavLst>
                                        <p:tav tm="0">
                                          <p:val>
                                            <p:fltVal val="90"/>
                                          </p:val>
                                        </p:tav>
                                        <p:tav tm="100000">
                                          <p:val>
                                            <p:fltVal val="0"/>
                                          </p:val>
                                        </p:tav>
                                      </p:tavLst>
                                    </p:anim>
                                    <p:animEffect transition="in" filter="fade">
                                      <p:cBhvr>
                                        <p:cTn id="19" dur="1000"/>
                                        <p:tgtEl>
                                          <p:spTgt spid="26"/>
                                        </p:tgtEl>
                                      </p:cBhvr>
                                    </p:animEffect>
                                  </p:childTnLst>
                                </p:cTn>
                              </p:par>
                              <p:par>
                                <p:cTn id="20" presetID="31" presetClass="entr" presetSubtype="0" fill="hold" nodeType="withEffect">
                                  <p:stCondLst>
                                    <p:cond delay="145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fltVal val="0"/>
                                          </p:val>
                                        </p:tav>
                                        <p:tav tm="100000">
                                          <p:val>
                                            <p:strVal val="#ppt_w"/>
                                          </p:val>
                                        </p:tav>
                                      </p:tavLst>
                                    </p:anim>
                                    <p:anim calcmode="lin" valueType="num">
                                      <p:cBhvr>
                                        <p:cTn id="23" dur="1000" fill="hold"/>
                                        <p:tgtEl>
                                          <p:spTgt spid="31"/>
                                        </p:tgtEl>
                                        <p:attrNameLst>
                                          <p:attrName>ppt_h</p:attrName>
                                        </p:attrNameLst>
                                      </p:cBhvr>
                                      <p:tavLst>
                                        <p:tav tm="0">
                                          <p:val>
                                            <p:fltVal val="0"/>
                                          </p:val>
                                        </p:tav>
                                        <p:tav tm="100000">
                                          <p:val>
                                            <p:strVal val="#ppt_h"/>
                                          </p:val>
                                        </p:tav>
                                      </p:tavLst>
                                    </p:anim>
                                    <p:anim calcmode="lin" valueType="num">
                                      <p:cBhvr>
                                        <p:cTn id="24" dur="1000" fill="hold"/>
                                        <p:tgtEl>
                                          <p:spTgt spid="31"/>
                                        </p:tgtEl>
                                        <p:attrNameLst>
                                          <p:attrName>style.rotation</p:attrName>
                                        </p:attrNameLst>
                                      </p:cBhvr>
                                      <p:tavLst>
                                        <p:tav tm="0">
                                          <p:val>
                                            <p:fltVal val="90"/>
                                          </p:val>
                                        </p:tav>
                                        <p:tav tm="100000">
                                          <p:val>
                                            <p:fltVal val="0"/>
                                          </p:val>
                                        </p:tav>
                                      </p:tavLst>
                                    </p:anim>
                                    <p:animEffect transition="in" filter="fade">
                                      <p:cBhvr>
                                        <p:cTn id="25" dur="1000"/>
                                        <p:tgtEl>
                                          <p:spTgt spid="31"/>
                                        </p:tgtEl>
                                      </p:cBhvr>
                                    </p:animEffect>
                                  </p:childTnLst>
                                </p:cTn>
                              </p:par>
                              <p:par>
                                <p:cTn id="26" presetID="10" presetClass="entr" presetSubtype="0" fill="hold" nodeType="withEffect">
                                  <p:stCondLst>
                                    <p:cond delay="25000"/>
                                  </p:stCondLst>
                                  <p:childTnLst>
                                    <p:set>
                                      <p:cBhvr>
                                        <p:cTn id="27" dur="1" fill="hold">
                                          <p:stCondLst>
                                            <p:cond delay="0"/>
                                          </p:stCondLst>
                                        </p:cTn>
                                        <p:tgtEl>
                                          <p:spTgt spid="50"/>
                                        </p:tgtEl>
                                        <p:attrNameLst>
                                          <p:attrName>style.visibility</p:attrName>
                                        </p:attrNameLst>
                                      </p:cBhvr>
                                      <p:to>
                                        <p:strVal val="visible"/>
                                      </p:to>
                                    </p:set>
                                    <p:animEffect transition="in" filter="fade">
                                      <p:cBhvr>
                                        <p:cTn id="28" dur="500"/>
                                        <p:tgtEl>
                                          <p:spTgt spid="50"/>
                                        </p:tgtEl>
                                      </p:cBhvr>
                                    </p:animEffect>
                                  </p:childTnLst>
                                </p:cTn>
                              </p:par>
                              <p:par>
                                <p:cTn id="29" presetID="26" presetClass="entr" presetSubtype="0" fill="hold" nodeType="withEffect">
                                  <p:stCondLst>
                                    <p:cond delay="33700"/>
                                  </p:stCondLst>
                                  <p:childTnLst>
                                    <p:set>
                                      <p:cBhvr>
                                        <p:cTn id="30" dur="1" fill="hold">
                                          <p:stCondLst>
                                            <p:cond delay="0"/>
                                          </p:stCondLst>
                                        </p:cTn>
                                        <p:tgtEl>
                                          <p:spTgt spid="39"/>
                                        </p:tgtEl>
                                        <p:attrNameLst>
                                          <p:attrName>style.visibility</p:attrName>
                                        </p:attrNameLst>
                                      </p:cBhvr>
                                      <p:to>
                                        <p:strVal val="visible"/>
                                      </p:to>
                                    </p:set>
                                    <p:animEffect transition="in" filter="wipe(down)">
                                      <p:cBhvr>
                                        <p:cTn id="31" dur="580">
                                          <p:stCondLst>
                                            <p:cond delay="0"/>
                                          </p:stCondLst>
                                        </p:cTn>
                                        <p:tgtEl>
                                          <p:spTgt spid="39"/>
                                        </p:tgtEl>
                                      </p:cBhvr>
                                    </p:animEffect>
                                    <p:anim calcmode="lin" valueType="num">
                                      <p:cBhvr>
                                        <p:cTn id="32" dur="1822"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9"/>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9"/>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9"/>
                                        </p:tgtEl>
                                        <p:attrNameLst>
                                          <p:attrName>ppt_y</p:attrName>
                                        </p:attrNameLst>
                                      </p:cBhvr>
                                      <p:tavLst>
                                        <p:tav tm="0" fmla="#ppt_y-sin(pi*$)/81">
                                          <p:val>
                                            <p:fltVal val="0"/>
                                          </p:val>
                                        </p:tav>
                                        <p:tav tm="100000">
                                          <p:val>
                                            <p:fltVal val="1"/>
                                          </p:val>
                                        </p:tav>
                                      </p:tavLst>
                                    </p:anim>
                                    <p:animScale>
                                      <p:cBhvr>
                                        <p:cTn id="37" dur="26">
                                          <p:stCondLst>
                                            <p:cond delay="650"/>
                                          </p:stCondLst>
                                        </p:cTn>
                                        <p:tgtEl>
                                          <p:spTgt spid="39"/>
                                        </p:tgtEl>
                                      </p:cBhvr>
                                      <p:to x="100000" y="60000"/>
                                    </p:animScale>
                                    <p:animScale>
                                      <p:cBhvr>
                                        <p:cTn id="38" dur="166" decel="50000">
                                          <p:stCondLst>
                                            <p:cond delay="676"/>
                                          </p:stCondLst>
                                        </p:cTn>
                                        <p:tgtEl>
                                          <p:spTgt spid="39"/>
                                        </p:tgtEl>
                                      </p:cBhvr>
                                      <p:to x="100000" y="100000"/>
                                    </p:animScale>
                                    <p:animScale>
                                      <p:cBhvr>
                                        <p:cTn id="39" dur="26">
                                          <p:stCondLst>
                                            <p:cond delay="1312"/>
                                          </p:stCondLst>
                                        </p:cTn>
                                        <p:tgtEl>
                                          <p:spTgt spid="39"/>
                                        </p:tgtEl>
                                      </p:cBhvr>
                                      <p:to x="100000" y="80000"/>
                                    </p:animScale>
                                    <p:animScale>
                                      <p:cBhvr>
                                        <p:cTn id="40" dur="166" decel="50000">
                                          <p:stCondLst>
                                            <p:cond delay="1338"/>
                                          </p:stCondLst>
                                        </p:cTn>
                                        <p:tgtEl>
                                          <p:spTgt spid="39"/>
                                        </p:tgtEl>
                                      </p:cBhvr>
                                      <p:to x="100000" y="100000"/>
                                    </p:animScale>
                                    <p:animScale>
                                      <p:cBhvr>
                                        <p:cTn id="41" dur="26">
                                          <p:stCondLst>
                                            <p:cond delay="1642"/>
                                          </p:stCondLst>
                                        </p:cTn>
                                        <p:tgtEl>
                                          <p:spTgt spid="39"/>
                                        </p:tgtEl>
                                      </p:cBhvr>
                                      <p:to x="100000" y="90000"/>
                                    </p:animScale>
                                    <p:animScale>
                                      <p:cBhvr>
                                        <p:cTn id="42" dur="166" decel="50000">
                                          <p:stCondLst>
                                            <p:cond delay="1668"/>
                                          </p:stCondLst>
                                        </p:cTn>
                                        <p:tgtEl>
                                          <p:spTgt spid="39"/>
                                        </p:tgtEl>
                                      </p:cBhvr>
                                      <p:to x="100000" y="100000"/>
                                    </p:animScale>
                                    <p:animScale>
                                      <p:cBhvr>
                                        <p:cTn id="43" dur="26">
                                          <p:stCondLst>
                                            <p:cond delay="1808"/>
                                          </p:stCondLst>
                                        </p:cTn>
                                        <p:tgtEl>
                                          <p:spTgt spid="39"/>
                                        </p:tgtEl>
                                      </p:cBhvr>
                                      <p:to x="100000" y="95000"/>
                                    </p:animScale>
                                    <p:animScale>
                                      <p:cBhvr>
                                        <p:cTn id="44" dur="166" decel="50000">
                                          <p:stCondLst>
                                            <p:cond delay="1834"/>
                                          </p:stCondLst>
                                        </p:cTn>
                                        <p:tgtEl>
                                          <p:spTgt spid="39"/>
                                        </p:tgtEl>
                                      </p:cBhvr>
                                      <p:to x="100000" y="100000"/>
                                    </p:animScale>
                                  </p:childTnLst>
                                </p:cTn>
                              </p:par>
                              <p:par>
                                <p:cTn id="45" presetID="53" presetClass="entr" presetSubtype="16" fill="hold" nodeType="withEffect">
                                  <p:stCondLst>
                                    <p:cond delay="3900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50" fill="hold" display="0">
                  <p:stCondLst>
                    <p:cond delay="indefinite"/>
                  </p:stCondLst>
                  <p:endCondLst>
                    <p:cond evt="onStopAudio" delay="0">
                      <p:tgtEl>
                        <p:sldTgt/>
                      </p:tgtEl>
                    </p:cond>
                  </p:endCondLst>
                </p:cTn>
                <p:tgtEl>
                  <p:spTgt spid="4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C4FAF-0983-4DEA-82AD-74302189C240}"/>
              </a:ext>
            </a:extLst>
          </p:cNvPr>
          <p:cNvSpPr>
            <a:spLocks noGrp="1"/>
          </p:cNvSpPr>
          <p:nvPr>
            <p:ph type="title"/>
          </p:nvPr>
        </p:nvSpPr>
        <p:spPr/>
        <p:txBody>
          <a:bodyPr/>
          <a:lstStyle/>
          <a:p>
            <a:endParaRPr lang="en-GB"/>
          </a:p>
        </p:txBody>
      </p:sp>
      <p:sp>
        <p:nvSpPr>
          <p:cNvPr id="4" name="Rectangle 3">
            <a:extLst>
              <a:ext uri="{FF2B5EF4-FFF2-40B4-BE49-F238E27FC236}">
                <a16:creationId xmlns:a16="http://schemas.microsoft.com/office/drawing/2014/main" id="{0D1F9BEE-B7DA-4E6B-8844-FC402982FCE1}"/>
              </a:ext>
            </a:extLst>
          </p:cNvPr>
          <p:cNvSpPr/>
          <p:nvPr/>
        </p:nvSpPr>
        <p:spPr>
          <a:xfrm rot="21121081">
            <a:off x="62751" y="-259977"/>
            <a:ext cx="120664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C93EC44-D48A-4010-8509-E4BFBA67106A}"/>
              </a:ext>
            </a:extLst>
          </p:cNvPr>
          <p:cNvSpPr/>
          <p:nvPr/>
        </p:nvSpPr>
        <p:spPr>
          <a:xfrm>
            <a:off x="2295122" y="484193"/>
            <a:ext cx="7601761" cy="830997"/>
          </a:xfrm>
          <a:prstGeom prst="rect">
            <a:avLst/>
          </a:prstGeom>
          <a:noFill/>
        </p:spPr>
        <p:txBody>
          <a:bodyPr wrap="none" lIns="91440" tIns="45720" rIns="91440" bIns="45720">
            <a:spAutoFit/>
          </a:bodyPr>
          <a:lstStyle/>
          <a:p>
            <a:pPr algn="ctr"/>
            <a:r>
              <a:rPr lang="en-US" sz="4800" spc="300" dirty="0">
                <a:ln w="12700">
                  <a:solidFill>
                    <a:schemeClr val="tx2">
                      <a:lumMod val="75000"/>
                    </a:schemeClr>
                  </a:solidFill>
                  <a:prstDash val="solid"/>
                </a:ln>
                <a:solidFill>
                  <a:srgbClr val="333F50"/>
                </a:solidFill>
                <a:latin typeface="Arial" panose="020B0604020202020204" pitchFamily="34" charset="0"/>
                <a:cs typeface="Arial" panose="020B0604020202020204" pitchFamily="34" charset="0"/>
              </a:rPr>
              <a:t>Business Model Canvas</a:t>
            </a:r>
          </a:p>
        </p:txBody>
      </p:sp>
      <p:sp>
        <p:nvSpPr>
          <p:cNvPr id="20" name="TextBox 19">
            <a:extLst>
              <a:ext uri="{FF2B5EF4-FFF2-40B4-BE49-F238E27FC236}">
                <a16:creationId xmlns:a16="http://schemas.microsoft.com/office/drawing/2014/main" id="{2DF191CA-5FA7-4B2A-AD0F-142DAA3C01F3}"/>
              </a:ext>
            </a:extLst>
          </p:cNvPr>
          <p:cNvSpPr txBox="1"/>
          <p:nvPr/>
        </p:nvSpPr>
        <p:spPr>
          <a:xfrm>
            <a:off x="9221674" y="6264812"/>
            <a:ext cx="2970326" cy="523220"/>
          </a:xfrm>
          <a:prstGeom prst="rect">
            <a:avLst/>
          </a:prstGeom>
          <a:noFill/>
        </p:spPr>
        <p:txBody>
          <a:bodyPr wrap="square" rtlCol="0">
            <a:spAutoFit/>
          </a:bodyPr>
          <a:lstStyle/>
          <a:p>
            <a:pPr algn="r"/>
            <a:r>
              <a:rPr lang="en-US" sz="1400" b="1" dirty="0"/>
              <a:t>(Osterwalder, 2013)</a:t>
            </a:r>
          </a:p>
          <a:p>
            <a:pPr algn="r"/>
            <a:r>
              <a:rPr lang="en-US" sz="1400" b="1" dirty="0"/>
              <a:t>(</a:t>
            </a:r>
            <a:r>
              <a:rPr lang="en-US" sz="1400" b="1" dirty="0" err="1"/>
              <a:t>Luenendonk</a:t>
            </a:r>
            <a:r>
              <a:rPr lang="en-US" sz="1400" b="1" dirty="0"/>
              <a:t>, 2015) </a:t>
            </a:r>
            <a:endParaRPr lang="en-GB" sz="1200" b="1" dirty="0"/>
          </a:p>
        </p:txBody>
      </p:sp>
      <p:pic>
        <p:nvPicPr>
          <p:cNvPr id="12" name="Picture 11" descr="A screenshot of a cell phone&#10;&#10;Description automatically generated">
            <a:extLst>
              <a:ext uri="{FF2B5EF4-FFF2-40B4-BE49-F238E27FC236}">
                <a16:creationId xmlns:a16="http://schemas.microsoft.com/office/drawing/2014/main" id="{36E1134F-FEDE-4541-88CD-C05C6926D1FA}"/>
              </a:ext>
            </a:extLst>
          </p:cNvPr>
          <p:cNvPicPr>
            <a:picLocks noChangeAspect="1"/>
          </p:cNvPicPr>
          <p:nvPr/>
        </p:nvPicPr>
        <p:blipFill rotWithShape="1">
          <a:blip r:embed="rId5">
            <a:extLst>
              <a:ext uri="{28A0092B-C50C-407E-A947-70E740481C1C}">
                <a14:useLocalDpi xmlns:a14="http://schemas.microsoft.com/office/drawing/2010/main" val="0"/>
              </a:ext>
            </a:extLst>
          </a:blip>
          <a:srcRect b="2191"/>
          <a:stretch/>
        </p:blipFill>
        <p:spPr>
          <a:xfrm>
            <a:off x="2700668" y="1508875"/>
            <a:ext cx="6521006" cy="4671748"/>
          </a:xfrm>
          <a:prstGeom prst="rect">
            <a:avLst/>
          </a:prstGeom>
        </p:spPr>
      </p:pic>
      <p:pic>
        <p:nvPicPr>
          <p:cNvPr id="14" name="Business model canvas">
            <a:hlinkClick r:id="" action="ppaction://media"/>
            <a:extLst>
              <a:ext uri="{FF2B5EF4-FFF2-40B4-BE49-F238E27FC236}">
                <a16:creationId xmlns:a16="http://schemas.microsoft.com/office/drawing/2014/main" id="{805E2E13-5909-49C4-9542-150F80A03EE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0" y="0"/>
            <a:ext cx="609600" cy="609600"/>
          </a:xfrm>
          <a:prstGeom prst="rect">
            <a:avLst/>
          </a:prstGeom>
        </p:spPr>
      </p:pic>
    </p:spTree>
    <p:extLst>
      <p:ext uri="{BB962C8B-B14F-4D97-AF65-F5344CB8AC3E}">
        <p14:creationId xmlns:p14="http://schemas.microsoft.com/office/powerpoint/2010/main" val="2593517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5229" fill="hold"/>
                                        <p:tgtEl>
                                          <p:spTgt spid="14"/>
                                        </p:tgtEl>
                                      </p:cBhvr>
                                    </p:cmd>
                                  </p:childTnLst>
                                </p:cTn>
                              </p:par>
                              <p:par>
                                <p:cTn id="7" presetID="1" presetClass="entr" presetSubtype="0" fill="hold" nodeType="withEffect">
                                  <p:stCondLst>
                                    <p:cond delay="0"/>
                                  </p:stCondLst>
                                  <p:iterate type="lt">
                                    <p:tmAbs val="400"/>
                                  </p:iterate>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14" presetClass="entr" presetSubtype="5" fill="hold" nodeType="withEffect">
                                  <p:stCondLst>
                                    <p:cond delay="1500"/>
                                  </p:stCondLst>
                                  <p:childTnLst>
                                    <p:set>
                                      <p:cBhvr>
                                        <p:cTn id="10" dur="1" fill="hold">
                                          <p:stCondLst>
                                            <p:cond delay="0"/>
                                          </p:stCondLst>
                                        </p:cTn>
                                        <p:tgtEl>
                                          <p:spTgt spid="12"/>
                                        </p:tgtEl>
                                        <p:attrNameLst>
                                          <p:attrName>style.visibility</p:attrName>
                                        </p:attrNameLst>
                                      </p:cBhvr>
                                      <p:to>
                                        <p:strVal val="visible"/>
                                      </p:to>
                                    </p:set>
                                    <p:animEffect transition="in" filter="randombar(vertical)">
                                      <p:cBhvr>
                                        <p:cTn id="11" dur="500"/>
                                        <p:tgtEl>
                                          <p:spTgt spid="12"/>
                                        </p:tgtEl>
                                      </p:cBhvr>
                                    </p:animEffect>
                                  </p:childTnLst>
                                </p:cTn>
                              </p:par>
                              <p:par>
                                <p:cTn id="12" presetID="22" presetClass="entr" presetSubtype="8" fill="hold" grpId="0" nodeType="withEffect">
                                  <p:stCondLst>
                                    <p:cond delay="20900"/>
                                  </p:stCondLst>
                                  <p:childTnLst>
                                    <p:set>
                                      <p:cBhvr>
                                        <p:cTn id="13" dur="1" fill="hold">
                                          <p:stCondLst>
                                            <p:cond delay="0"/>
                                          </p:stCondLst>
                                        </p:cTn>
                                        <p:tgtEl>
                                          <p:spTgt spid="20"/>
                                        </p:tgtEl>
                                        <p:attrNameLst>
                                          <p:attrName>style.visibility</p:attrName>
                                        </p:attrNameLst>
                                      </p:cBhvr>
                                      <p:to>
                                        <p:strVal val="visible"/>
                                      </p:to>
                                    </p:set>
                                    <p:animEffect transition="in" filter="wipe(left)">
                                      <p:cBhvr>
                                        <p:cTn id="14"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14"/>
                </p:tgtEl>
              </p:cMediaNode>
            </p:audio>
          </p:childTnLst>
        </p:cTn>
      </p:par>
    </p:tnLst>
    <p:bldLst>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C4FAF-0983-4DEA-82AD-74302189C240}"/>
              </a:ext>
            </a:extLst>
          </p:cNvPr>
          <p:cNvSpPr>
            <a:spLocks noGrp="1"/>
          </p:cNvSpPr>
          <p:nvPr>
            <p:ph type="title"/>
          </p:nvPr>
        </p:nvSpPr>
        <p:spPr/>
        <p:txBody>
          <a:bodyPr/>
          <a:lstStyle/>
          <a:p>
            <a:endParaRPr lang="en-GB"/>
          </a:p>
        </p:txBody>
      </p:sp>
      <p:sp>
        <p:nvSpPr>
          <p:cNvPr id="4" name="Rectangle 3">
            <a:extLst>
              <a:ext uri="{FF2B5EF4-FFF2-40B4-BE49-F238E27FC236}">
                <a16:creationId xmlns:a16="http://schemas.microsoft.com/office/drawing/2014/main" id="{0D1F9BEE-B7DA-4E6B-8844-FC402982FCE1}"/>
              </a:ext>
            </a:extLst>
          </p:cNvPr>
          <p:cNvSpPr/>
          <p:nvPr/>
        </p:nvSpPr>
        <p:spPr>
          <a:xfrm rot="21121081">
            <a:off x="62751" y="-259977"/>
            <a:ext cx="120664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C93EC44-D48A-4010-8509-E4BFBA67106A}"/>
              </a:ext>
            </a:extLst>
          </p:cNvPr>
          <p:cNvSpPr/>
          <p:nvPr/>
        </p:nvSpPr>
        <p:spPr>
          <a:xfrm>
            <a:off x="3503789" y="484193"/>
            <a:ext cx="5184433" cy="830997"/>
          </a:xfrm>
          <a:prstGeom prst="rect">
            <a:avLst/>
          </a:prstGeom>
          <a:noFill/>
        </p:spPr>
        <p:txBody>
          <a:bodyPr wrap="none" lIns="91440" tIns="45720" rIns="91440" bIns="45720">
            <a:spAutoFit/>
          </a:bodyPr>
          <a:lstStyle/>
          <a:p>
            <a:pPr algn="ctr"/>
            <a:r>
              <a:rPr lang="en-US" sz="4800" dirty="0">
                <a:ln w="12700">
                  <a:solidFill>
                    <a:schemeClr val="tx2">
                      <a:lumMod val="75000"/>
                    </a:schemeClr>
                  </a:solidFill>
                  <a:prstDash val="solid"/>
                </a:ln>
                <a:solidFill>
                  <a:srgbClr val="333F50"/>
                </a:solidFill>
                <a:latin typeface="Arial" panose="020B0604020202020204" pitchFamily="34" charset="0"/>
                <a:cs typeface="Arial" panose="020B0604020202020204" pitchFamily="34" charset="0"/>
              </a:rPr>
              <a:t>Suitable Platforms</a:t>
            </a:r>
          </a:p>
        </p:txBody>
      </p:sp>
      <p:sp>
        <p:nvSpPr>
          <p:cNvPr id="8" name="Rectangle 7">
            <a:extLst>
              <a:ext uri="{FF2B5EF4-FFF2-40B4-BE49-F238E27FC236}">
                <a16:creationId xmlns:a16="http://schemas.microsoft.com/office/drawing/2014/main" id="{496BC7B4-092C-4A7E-99FE-BD281CBEFD2B}"/>
              </a:ext>
            </a:extLst>
          </p:cNvPr>
          <p:cNvSpPr/>
          <p:nvPr/>
        </p:nvSpPr>
        <p:spPr>
          <a:xfrm>
            <a:off x="224737" y="2294687"/>
            <a:ext cx="3767783" cy="769441"/>
          </a:xfrm>
          <a:prstGeom prst="rect">
            <a:avLst/>
          </a:prstGeom>
          <a:noFill/>
        </p:spPr>
        <p:txBody>
          <a:bodyPr wrap="square" lIns="91440" tIns="45720" rIns="91440" bIns="45720">
            <a:spAutoFit/>
          </a:bodyPr>
          <a:lstStyle/>
          <a:p>
            <a:pPr algn="ctr"/>
            <a:r>
              <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Clients Needs</a:t>
            </a:r>
            <a:endPar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endParaRPr>
          </a:p>
        </p:txBody>
      </p:sp>
      <p:sp>
        <p:nvSpPr>
          <p:cNvPr id="25" name="Rectangle 24">
            <a:extLst>
              <a:ext uri="{FF2B5EF4-FFF2-40B4-BE49-F238E27FC236}">
                <a16:creationId xmlns:a16="http://schemas.microsoft.com/office/drawing/2014/main" id="{453DFEFE-CE01-4D3B-8ED1-B9E4ACDB8A6F}"/>
              </a:ext>
            </a:extLst>
          </p:cNvPr>
          <p:cNvSpPr/>
          <p:nvPr/>
        </p:nvSpPr>
        <p:spPr>
          <a:xfrm>
            <a:off x="615542" y="3402490"/>
            <a:ext cx="2665477" cy="2862322"/>
          </a:xfrm>
          <a:prstGeom prst="rect">
            <a:avLst/>
          </a:prstGeom>
          <a:noFill/>
        </p:spPr>
        <p:txBody>
          <a:bodyPr wrap="square" lIns="91440" tIns="45720" rIns="91440" bIns="45720">
            <a:spAutoFit/>
          </a:bodyPr>
          <a:lstStyle/>
          <a:p>
            <a:pPr algn="ctr"/>
            <a:r>
              <a:rPr lang="en-GB" sz="36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Banners</a:t>
            </a:r>
          </a:p>
          <a:p>
            <a:pPr algn="ctr"/>
            <a:r>
              <a:rPr lang="en-GB" sz="3600" b="1"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GIFs</a:t>
            </a:r>
          </a:p>
          <a:p>
            <a:pPr algn="ctr"/>
            <a:r>
              <a:rPr lang="en-GB" sz="36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Promotions</a:t>
            </a:r>
          </a:p>
          <a:p>
            <a:pPr algn="ctr"/>
            <a:r>
              <a:rPr lang="en-GB" sz="3600" b="1"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Articles</a:t>
            </a:r>
          </a:p>
          <a:p>
            <a:pPr algn="ctr"/>
            <a:r>
              <a:rPr lang="en-GB" sz="36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Infographics</a:t>
            </a:r>
            <a:endParaRPr lang="en-GB" sz="36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endParaRPr>
          </a:p>
        </p:txBody>
      </p:sp>
      <p:pic>
        <p:nvPicPr>
          <p:cNvPr id="31" name="Graphic 30" descr="Money">
            <a:extLst>
              <a:ext uri="{FF2B5EF4-FFF2-40B4-BE49-F238E27FC236}">
                <a16:creationId xmlns:a16="http://schemas.microsoft.com/office/drawing/2014/main" id="{646F4338-D5CF-4FFB-9F59-AE32BB425E6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665251" y="3654839"/>
            <a:ext cx="1572010" cy="1572010"/>
          </a:xfrm>
          <a:prstGeom prst="rect">
            <a:avLst/>
          </a:prstGeom>
        </p:spPr>
      </p:pic>
      <p:pic>
        <p:nvPicPr>
          <p:cNvPr id="13" name="Picture 12" descr="A close up of a sign&#10;&#10;Description automatically generated">
            <a:extLst>
              <a:ext uri="{FF2B5EF4-FFF2-40B4-BE49-F238E27FC236}">
                <a16:creationId xmlns:a16="http://schemas.microsoft.com/office/drawing/2014/main" id="{5C8E5382-1C98-4C6F-B177-0AC5A0B5916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95768" y="1774752"/>
            <a:ext cx="831142" cy="576460"/>
          </a:xfrm>
          <a:prstGeom prst="rect">
            <a:avLst/>
          </a:prstGeom>
        </p:spPr>
      </p:pic>
      <p:pic>
        <p:nvPicPr>
          <p:cNvPr id="15" name="Picture 14" descr="A picture containing drawing&#10;&#10;Description automatically generated">
            <a:extLst>
              <a:ext uri="{FF2B5EF4-FFF2-40B4-BE49-F238E27FC236}">
                <a16:creationId xmlns:a16="http://schemas.microsoft.com/office/drawing/2014/main" id="{357BF02C-459B-4DEA-8977-C05E35FC008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95452" y="1809756"/>
            <a:ext cx="713302" cy="711667"/>
          </a:xfrm>
          <a:prstGeom prst="ellipse">
            <a:avLst/>
          </a:prstGeom>
        </p:spPr>
      </p:pic>
      <p:pic>
        <p:nvPicPr>
          <p:cNvPr id="22" name="Graphic 21" descr="Monitor">
            <a:extLst>
              <a:ext uri="{FF2B5EF4-FFF2-40B4-BE49-F238E27FC236}">
                <a16:creationId xmlns:a16="http://schemas.microsoft.com/office/drawing/2014/main" id="{95DE3C71-631E-48F1-89F0-061F1118ECF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877309" y="2230107"/>
            <a:ext cx="2488384" cy="2482683"/>
          </a:xfrm>
          <a:prstGeom prst="rect">
            <a:avLst/>
          </a:prstGeom>
        </p:spPr>
      </p:pic>
      <p:pic>
        <p:nvPicPr>
          <p:cNvPr id="27" name="Picture 26" descr="A picture containing drawing&#10;&#10;Description automatically generated">
            <a:extLst>
              <a:ext uri="{FF2B5EF4-FFF2-40B4-BE49-F238E27FC236}">
                <a16:creationId xmlns:a16="http://schemas.microsoft.com/office/drawing/2014/main" id="{0A7AA62A-0A5B-4C90-87AF-ABC023A5DBC6}"/>
              </a:ext>
            </a:extLst>
          </p:cNvPr>
          <p:cNvPicPr>
            <a:picLocks noChangeAspect="1"/>
          </p:cNvPicPr>
          <p:nvPr/>
        </p:nvPicPr>
        <p:blipFill rotWithShape="1">
          <a:blip r:embed="rId11">
            <a:extLst>
              <a:ext uri="{28A0092B-C50C-407E-A947-70E740481C1C}">
                <a14:useLocalDpi xmlns:a14="http://schemas.microsoft.com/office/drawing/2010/main" val="0"/>
              </a:ext>
            </a:extLst>
          </a:blip>
          <a:srcRect l="26532" t="16602" r="26984" b="16005"/>
          <a:stretch/>
        </p:blipFill>
        <p:spPr>
          <a:xfrm>
            <a:off x="5374545" y="2974759"/>
            <a:ext cx="644896" cy="642241"/>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id="{92B406E1-2D29-4676-A409-DF62702F0B51}"/>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6208725" y="2974759"/>
            <a:ext cx="645155" cy="643677"/>
          </a:xfrm>
          <a:prstGeom prst="rect">
            <a:avLst/>
          </a:prstGeom>
        </p:spPr>
      </p:pic>
      <p:pic>
        <p:nvPicPr>
          <p:cNvPr id="19" name="Picture 18" descr="A picture containing ax, tool&#10;&#10;Description automatically generated">
            <a:extLst>
              <a:ext uri="{FF2B5EF4-FFF2-40B4-BE49-F238E27FC236}">
                <a16:creationId xmlns:a16="http://schemas.microsoft.com/office/drawing/2014/main" id="{E9E731AA-43F8-4747-BF5A-5CC514798BA3}"/>
              </a:ext>
            </a:extLst>
          </p:cNvPr>
          <p:cNvPicPr>
            <a:picLocks noChangeAspect="1"/>
          </p:cNvPicPr>
          <p:nvPr/>
        </p:nvPicPr>
        <p:blipFill>
          <a:blip r:embed="rId14">
            <a:extLst>
              <a:ext uri="{28A0092B-C50C-407E-A947-70E740481C1C}">
                <a14:useLocalDpi xmlns:a14="http://schemas.microsoft.com/office/drawing/2010/main" val="0"/>
              </a:ext>
              <a:ext uri="{837473B0-CC2E-450A-ABE3-18F120FF3D39}">
                <a1611:picAttrSrcUrl xmlns:a1611="http://schemas.microsoft.com/office/drawing/2016/11/main" r:id="rId15"/>
              </a:ext>
            </a:extLst>
          </a:blip>
          <a:stretch>
            <a:fillRect/>
          </a:stretch>
        </p:blipFill>
        <p:spPr>
          <a:xfrm>
            <a:off x="3836430" y="3626223"/>
            <a:ext cx="861304" cy="698923"/>
          </a:xfrm>
          <a:prstGeom prst="rect">
            <a:avLst/>
          </a:prstGeom>
        </p:spPr>
      </p:pic>
      <p:pic>
        <p:nvPicPr>
          <p:cNvPr id="30" name="Picture 29" descr="A close up of a sign&#10;&#10;Description automatically generated">
            <a:extLst>
              <a:ext uri="{FF2B5EF4-FFF2-40B4-BE49-F238E27FC236}">
                <a16:creationId xmlns:a16="http://schemas.microsoft.com/office/drawing/2014/main" id="{9D490F8A-08C2-4D91-A33D-8DFADE5DAC7A}"/>
              </a:ext>
            </a:extLst>
          </p:cNvPr>
          <p:cNvPicPr>
            <a:picLocks noChangeAspect="1"/>
          </p:cNvPicPr>
          <p:nvPr/>
        </p:nvPicPr>
        <p:blipFill>
          <a:blip r:embed="rId16">
            <a:extLst>
              <a:ext uri="{28A0092B-C50C-407E-A947-70E740481C1C}">
                <a14:useLocalDpi xmlns:a14="http://schemas.microsoft.com/office/drawing/2010/main" val="0"/>
              </a:ext>
              <a:ext uri="{837473B0-CC2E-450A-ABE3-18F120FF3D39}">
                <a1611:picAttrSrcUrl xmlns:a1611="http://schemas.microsoft.com/office/drawing/2016/11/main" r:id="rId17"/>
              </a:ext>
            </a:extLst>
          </a:blip>
          <a:stretch>
            <a:fillRect/>
          </a:stretch>
        </p:blipFill>
        <p:spPr>
          <a:xfrm>
            <a:off x="5023895" y="4167013"/>
            <a:ext cx="1991092" cy="1374439"/>
          </a:xfrm>
          <a:prstGeom prst="rect">
            <a:avLst/>
          </a:prstGeom>
        </p:spPr>
      </p:pic>
      <p:pic>
        <p:nvPicPr>
          <p:cNvPr id="38" name="Picture 37" descr="A picture containing drawing&#10;&#10;Description automatically generated">
            <a:extLst>
              <a:ext uri="{FF2B5EF4-FFF2-40B4-BE49-F238E27FC236}">
                <a16:creationId xmlns:a16="http://schemas.microsoft.com/office/drawing/2014/main" id="{A744C41A-FFA6-4CD5-AFCF-87BDF91819A3}"/>
              </a:ext>
            </a:extLst>
          </p:cNvPr>
          <p:cNvPicPr>
            <a:picLocks noChangeAspect="1"/>
          </p:cNvPicPr>
          <p:nvPr/>
        </p:nvPicPr>
        <p:blipFill>
          <a:blip r:embed="rId18">
            <a:extLst>
              <a:ext uri="{28A0092B-C50C-407E-A947-70E740481C1C}">
                <a14:useLocalDpi xmlns:a14="http://schemas.microsoft.com/office/drawing/2010/main" val="0"/>
              </a:ext>
              <a:ext uri="{837473B0-CC2E-450A-ABE3-18F120FF3D39}">
                <a1611:picAttrSrcUrl xmlns:a1611="http://schemas.microsoft.com/office/drawing/2016/11/main" r:id="rId19"/>
              </a:ext>
            </a:extLst>
          </a:blip>
          <a:stretch>
            <a:fillRect/>
          </a:stretch>
        </p:blipFill>
        <p:spPr>
          <a:xfrm>
            <a:off x="7421194" y="3654801"/>
            <a:ext cx="934367" cy="932226"/>
          </a:xfrm>
          <a:prstGeom prst="rect">
            <a:avLst/>
          </a:prstGeom>
        </p:spPr>
      </p:pic>
      <p:pic>
        <p:nvPicPr>
          <p:cNvPr id="42" name="Graphic 41" descr="Cycle with people">
            <a:extLst>
              <a:ext uri="{FF2B5EF4-FFF2-40B4-BE49-F238E27FC236}">
                <a16:creationId xmlns:a16="http://schemas.microsoft.com/office/drawing/2014/main" id="{0B6D2D77-281B-431B-A476-E26ABD1356F2}"/>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175836" y="1341709"/>
            <a:ext cx="2377743" cy="2377743"/>
          </a:xfrm>
          <a:prstGeom prst="rect">
            <a:avLst/>
          </a:prstGeom>
        </p:spPr>
      </p:pic>
      <p:pic>
        <p:nvPicPr>
          <p:cNvPr id="43" name="Suitable platforms">
            <a:hlinkClick r:id="" action="ppaction://media"/>
            <a:extLst>
              <a:ext uri="{FF2B5EF4-FFF2-40B4-BE49-F238E27FC236}">
                <a16:creationId xmlns:a16="http://schemas.microsoft.com/office/drawing/2014/main" id="{0B45C771-810D-4140-9959-8BDC4EEA4A2D}"/>
              </a:ext>
            </a:extLst>
          </p:cNvPr>
          <p:cNvPicPr>
            <a:picLocks noChangeAspect="1"/>
          </p:cNvPicPr>
          <p:nvPr>
            <a:audioFile r:link="rId2"/>
            <p:extLst>
              <p:ext uri="{DAA4B4D4-6D71-4841-9C94-3DE7FCFB9230}">
                <p14:media xmlns:p14="http://schemas.microsoft.com/office/powerpoint/2010/main" r:embed="rId1"/>
              </p:ext>
            </p:extLst>
          </p:nvPr>
        </p:nvPicPr>
        <p:blipFill>
          <a:blip r:embed="rId22"/>
          <a:stretch>
            <a:fillRect/>
          </a:stretch>
        </p:blipFill>
        <p:spPr>
          <a:xfrm>
            <a:off x="5942" y="5472"/>
            <a:ext cx="609600" cy="609600"/>
          </a:xfrm>
          <a:prstGeom prst="rect">
            <a:avLst/>
          </a:prstGeom>
        </p:spPr>
      </p:pic>
      <p:sp>
        <p:nvSpPr>
          <p:cNvPr id="44" name="TextBox 43">
            <a:extLst>
              <a:ext uri="{FF2B5EF4-FFF2-40B4-BE49-F238E27FC236}">
                <a16:creationId xmlns:a16="http://schemas.microsoft.com/office/drawing/2014/main" id="{C79A142B-FADF-4406-82B2-3A2A0AB42FD9}"/>
              </a:ext>
            </a:extLst>
          </p:cNvPr>
          <p:cNvSpPr txBox="1"/>
          <p:nvPr/>
        </p:nvSpPr>
        <p:spPr>
          <a:xfrm>
            <a:off x="9221674" y="6264812"/>
            <a:ext cx="2970326" cy="523220"/>
          </a:xfrm>
          <a:prstGeom prst="rect">
            <a:avLst/>
          </a:prstGeom>
          <a:noFill/>
        </p:spPr>
        <p:txBody>
          <a:bodyPr wrap="square" rtlCol="0">
            <a:spAutoFit/>
          </a:bodyPr>
          <a:lstStyle/>
          <a:p>
            <a:pPr algn="r"/>
            <a:endParaRPr lang="en-US" sz="1400" b="1" dirty="0"/>
          </a:p>
          <a:p>
            <a:pPr algn="r"/>
            <a:r>
              <a:rPr lang="en-US" sz="1400" b="1" dirty="0"/>
              <a:t>(Bauer, 2020)</a:t>
            </a:r>
          </a:p>
        </p:txBody>
      </p:sp>
    </p:spTree>
    <p:extLst>
      <p:ext uri="{BB962C8B-B14F-4D97-AF65-F5344CB8AC3E}">
        <p14:creationId xmlns:p14="http://schemas.microsoft.com/office/powerpoint/2010/main" val="2213631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300" fill="hold"/>
                                        <p:tgtEl>
                                          <p:spTgt spid="43"/>
                                        </p:tgtEl>
                                      </p:cBhvr>
                                    </p:cmd>
                                  </p:childTnLst>
                                </p:cTn>
                              </p:par>
                              <p:par>
                                <p:cTn id="7" presetID="1" presetClass="entr" presetSubtype="0" fill="hold" nodeType="withEffect">
                                  <p:stCondLst>
                                    <p:cond delay="0"/>
                                  </p:stCondLst>
                                  <p:iterate type="lt">
                                    <p:tmAbs val="300"/>
                                  </p:iterate>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1" presetClass="entr" presetSubtype="0" fill="hold" nodeType="withEffect">
                                  <p:stCondLst>
                                    <p:cond delay="2300"/>
                                  </p:stCondLst>
                                  <p:childTnLst>
                                    <p:set>
                                      <p:cBhvr>
                                        <p:cTn id="10" dur="1" fill="hold">
                                          <p:stCondLst>
                                            <p:cond delay="0"/>
                                          </p:stCondLst>
                                        </p:cTn>
                                        <p:tgtEl>
                                          <p:spTgt spid="22"/>
                                        </p:tgtEl>
                                        <p:attrNameLst>
                                          <p:attrName>style.visibility</p:attrName>
                                        </p:attrNameLst>
                                      </p:cBhvr>
                                      <p:to>
                                        <p:strVal val="visible"/>
                                      </p:to>
                                    </p:set>
                                  </p:childTnLst>
                                </p:cTn>
                              </p:par>
                              <p:par>
                                <p:cTn id="11" presetID="2" presetClass="entr" presetSubtype="4" fill="hold" nodeType="withEffect">
                                  <p:stCondLst>
                                    <p:cond delay="340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420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ppt_x"/>
                                          </p:val>
                                        </p:tav>
                                        <p:tav tm="100000">
                                          <p:val>
                                            <p:strVal val="#ppt_x"/>
                                          </p:val>
                                        </p:tav>
                                      </p:tavLst>
                                    </p:anim>
                                    <p:anim calcmode="lin" valueType="num">
                                      <p:cBhvr additive="base">
                                        <p:cTn id="18" dur="500" fill="hold"/>
                                        <p:tgtEl>
                                          <p:spTgt spid="1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500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ppt_x"/>
                                          </p:val>
                                        </p:tav>
                                        <p:tav tm="100000">
                                          <p:val>
                                            <p:strVal val="#ppt_x"/>
                                          </p:val>
                                        </p:tav>
                                      </p:tavLst>
                                    </p:anim>
                                    <p:anim calcmode="lin" valueType="num">
                                      <p:cBhvr additive="base">
                                        <p:cTn id="22" dur="500" fill="hold"/>
                                        <p:tgtEl>
                                          <p:spTgt spid="3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580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500" fill="hold"/>
                                        <p:tgtEl>
                                          <p:spTgt spid="38"/>
                                        </p:tgtEl>
                                        <p:attrNameLst>
                                          <p:attrName>ppt_x</p:attrName>
                                        </p:attrNameLst>
                                      </p:cBhvr>
                                      <p:tavLst>
                                        <p:tav tm="0">
                                          <p:val>
                                            <p:strVal val="#ppt_x"/>
                                          </p:val>
                                        </p:tav>
                                        <p:tav tm="100000">
                                          <p:val>
                                            <p:strVal val="#ppt_x"/>
                                          </p:val>
                                        </p:tav>
                                      </p:tavLst>
                                    </p:anim>
                                    <p:anim calcmode="lin" valueType="num">
                                      <p:cBhvr additive="base">
                                        <p:cTn id="26" dur="500" fill="hold"/>
                                        <p:tgtEl>
                                          <p:spTgt spid="3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670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730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83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par>
                                <p:cTn id="39" presetID="42" presetClass="entr" presetSubtype="0" fill="hold" grpId="0" nodeType="withEffect">
                                  <p:stCondLst>
                                    <p:cond delay="2310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243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4600"/>
                                        <p:tgtEl>
                                          <p:spTgt spid="25"/>
                                        </p:tgtEl>
                                      </p:cBhvr>
                                    </p:animEffect>
                                    <p:anim calcmode="lin" valueType="num">
                                      <p:cBhvr>
                                        <p:cTn id="47" dur="4600" fill="hold"/>
                                        <p:tgtEl>
                                          <p:spTgt spid="25"/>
                                        </p:tgtEl>
                                        <p:attrNameLst>
                                          <p:attrName>ppt_x</p:attrName>
                                        </p:attrNameLst>
                                      </p:cBhvr>
                                      <p:tavLst>
                                        <p:tav tm="0">
                                          <p:val>
                                            <p:strVal val="#ppt_x"/>
                                          </p:val>
                                        </p:tav>
                                        <p:tav tm="100000">
                                          <p:val>
                                            <p:strVal val="#ppt_x"/>
                                          </p:val>
                                        </p:tav>
                                      </p:tavLst>
                                    </p:anim>
                                    <p:anim calcmode="lin" valueType="num">
                                      <p:cBhvr>
                                        <p:cTn id="48" dur="4600" fill="hold"/>
                                        <p:tgtEl>
                                          <p:spTgt spid="25"/>
                                        </p:tgtEl>
                                        <p:attrNameLst>
                                          <p:attrName>ppt_y</p:attrName>
                                        </p:attrNameLst>
                                      </p:cBhvr>
                                      <p:tavLst>
                                        <p:tav tm="0">
                                          <p:val>
                                            <p:strVal val="#ppt_y+.1"/>
                                          </p:val>
                                        </p:tav>
                                        <p:tav tm="100000">
                                          <p:val>
                                            <p:strVal val="#ppt_y"/>
                                          </p:val>
                                        </p:tav>
                                      </p:tavLst>
                                    </p:anim>
                                  </p:childTnLst>
                                </p:cTn>
                              </p:par>
                              <p:par>
                                <p:cTn id="49" presetID="2" presetClass="entr" presetSubtype="2" fill="hold" nodeType="withEffect">
                                  <p:stCondLst>
                                    <p:cond delay="3200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fill="hold"/>
                                        <p:tgtEl>
                                          <p:spTgt spid="31"/>
                                        </p:tgtEl>
                                        <p:attrNameLst>
                                          <p:attrName>ppt_x</p:attrName>
                                        </p:attrNameLst>
                                      </p:cBhvr>
                                      <p:tavLst>
                                        <p:tav tm="0">
                                          <p:val>
                                            <p:strVal val="1+#ppt_w/2"/>
                                          </p:val>
                                        </p:tav>
                                        <p:tav tm="100000">
                                          <p:val>
                                            <p:strVal val="#ppt_x"/>
                                          </p:val>
                                        </p:tav>
                                      </p:tavLst>
                                    </p:anim>
                                    <p:anim calcmode="lin" valueType="num">
                                      <p:cBhvr additive="base">
                                        <p:cTn id="52" dur="500" fill="hold"/>
                                        <p:tgtEl>
                                          <p:spTgt spid="31"/>
                                        </p:tgtEl>
                                        <p:attrNameLst>
                                          <p:attrName>ppt_y</p:attrName>
                                        </p:attrNameLst>
                                      </p:cBhvr>
                                      <p:tavLst>
                                        <p:tav tm="0">
                                          <p:val>
                                            <p:strVal val="#ppt_y"/>
                                          </p:val>
                                        </p:tav>
                                        <p:tav tm="100000">
                                          <p:val>
                                            <p:strVal val="#ppt_y"/>
                                          </p:val>
                                        </p:tav>
                                      </p:tavLst>
                                    </p:anim>
                                  </p:childTnLst>
                                </p:cTn>
                              </p:par>
                              <p:par>
                                <p:cTn id="53" presetID="2" presetClass="entr" presetSubtype="4" fill="hold" nodeType="withEffect">
                                  <p:stCondLst>
                                    <p:cond delay="32900"/>
                                  </p:stCondLst>
                                  <p:childTnLst>
                                    <p:set>
                                      <p:cBhvr>
                                        <p:cTn id="54" dur="1" fill="hold">
                                          <p:stCondLst>
                                            <p:cond delay="0"/>
                                          </p:stCondLst>
                                        </p:cTn>
                                        <p:tgtEl>
                                          <p:spTgt spid="42"/>
                                        </p:tgtEl>
                                        <p:attrNameLst>
                                          <p:attrName>style.visibility</p:attrName>
                                        </p:attrNameLst>
                                      </p:cBhvr>
                                      <p:to>
                                        <p:strVal val="visible"/>
                                      </p:to>
                                    </p:set>
                                    <p:anim calcmode="lin" valueType="num">
                                      <p:cBhvr additive="base">
                                        <p:cTn id="55" dur="500" fill="hold"/>
                                        <p:tgtEl>
                                          <p:spTgt spid="42"/>
                                        </p:tgtEl>
                                        <p:attrNameLst>
                                          <p:attrName>ppt_x</p:attrName>
                                        </p:attrNameLst>
                                      </p:cBhvr>
                                      <p:tavLst>
                                        <p:tav tm="0">
                                          <p:val>
                                            <p:strVal val="#ppt_x"/>
                                          </p:val>
                                        </p:tav>
                                        <p:tav tm="100000">
                                          <p:val>
                                            <p:strVal val="#ppt_x"/>
                                          </p:val>
                                        </p:tav>
                                      </p:tavLst>
                                    </p:anim>
                                    <p:anim calcmode="lin" valueType="num">
                                      <p:cBhvr additive="base">
                                        <p:cTn id="56" dur="500" fill="hold"/>
                                        <p:tgtEl>
                                          <p:spTgt spid="42"/>
                                        </p:tgtEl>
                                        <p:attrNameLst>
                                          <p:attrName>ppt_y</p:attrName>
                                        </p:attrNameLst>
                                      </p:cBhvr>
                                      <p:tavLst>
                                        <p:tav tm="0">
                                          <p:val>
                                            <p:strVal val="1+#ppt_h/2"/>
                                          </p:val>
                                        </p:tav>
                                        <p:tav tm="100000">
                                          <p:val>
                                            <p:strVal val="#ppt_y"/>
                                          </p:val>
                                        </p:tav>
                                      </p:tavLst>
                                    </p:anim>
                                  </p:childTnLst>
                                </p:cTn>
                              </p:par>
                              <p:par>
                                <p:cTn id="57" presetID="22" presetClass="entr" presetSubtype="8" fill="hold" grpId="0" nodeType="withEffect">
                                  <p:stCondLst>
                                    <p:cond delay="33800"/>
                                  </p:stCondLst>
                                  <p:childTnLst>
                                    <p:set>
                                      <p:cBhvr>
                                        <p:cTn id="58" dur="1" fill="hold">
                                          <p:stCondLst>
                                            <p:cond delay="0"/>
                                          </p:stCondLst>
                                        </p:cTn>
                                        <p:tgtEl>
                                          <p:spTgt spid="44"/>
                                        </p:tgtEl>
                                        <p:attrNameLst>
                                          <p:attrName>style.visibility</p:attrName>
                                        </p:attrNameLst>
                                      </p:cBhvr>
                                      <p:to>
                                        <p:strVal val="visible"/>
                                      </p:to>
                                    </p:set>
                                    <p:animEffect transition="in" filter="wipe(left)">
                                      <p:cBhvr>
                                        <p:cTn id="59" dur="1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0" fill="hold" display="0">
                  <p:stCondLst>
                    <p:cond delay="indefinite"/>
                  </p:stCondLst>
                  <p:endCondLst>
                    <p:cond evt="onStopAudio" delay="0">
                      <p:tgtEl>
                        <p:sldTgt/>
                      </p:tgtEl>
                    </p:cond>
                  </p:endCondLst>
                </p:cTn>
                <p:tgtEl>
                  <p:spTgt spid="43"/>
                </p:tgtEl>
              </p:cMediaNode>
            </p:audio>
          </p:childTnLst>
        </p:cTn>
      </p:par>
    </p:tnLst>
    <p:bldLst>
      <p:bldP spid="8" grpId="0"/>
      <p:bldP spid="25" grpId="0"/>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C4FAF-0983-4DEA-82AD-74302189C240}"/>
              </a:ext>
            </a:extLst>
          </p:cNvPr>
          <p:cNvSpPr>
            <a:spLocks noGrp="1"/>
          </p:cNvSpPr>
          <p:nvPr>
            <p:ph type="title"/>
          </p:nvPr>
        </p:nvSpPr>
        <p:spPr/>
        <p:txBody>
          <a:bodyPr/>
          <a:lstStyle/>
          <a:p>
            <a:endParaRPr lang="en-GB"/>
          </a:p>
        </p:txBody>
      </p:sp>
      <p:sp>
        <p:nvSpPr>
          <p:cNvPr id="4" name="Rectangle 3">
            <a:extLst>
              <a:ext uri="{FF2B5EF4-FFF2-40B4-BE49-F238E27FC236}">
                <a16:creationId xmlns:a16="http://schemas.microsoft.com/office/drawing/2014/main" id="{0D1F9BEE-B7DA-4E6B-8844-FC402982FCE1}"/>
              </a:ext>
            </a:extLst>
          </p:cNvPr>
          <p:cNvSpPr/>
          <p:nvPr/>
        </p:nvSpPr>
        <p:spPr>
          <a:xfrm rot="21121081">
            <a:off x="62751" y="-259977"/>
            <a:ext cx="120664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C93EC44-D48A-4010-8509-E4BFBA67106A}"/>
              </a:ext>
            </a:extLst>
          </p:cNvPr>
          <p:cNvSpPr/>
          <p:nvPr/>
        </p:nvSpPr>
        <p:spPr>
          <a:xfrm>
            <a:off x="4894393" y="484193"/>
            <a:ext cx="2403222" cy="830997"/>
          </a:xfrm>
          <a:prstGeom prst="rect">
            <a:avLst/>
          </a:prstGeom>
          <a:noFill/>
        </p:spPr>
        <p:txBody>
          <a:bodyPr wrap="none" lIns="91440" tIns="45720" rIns="91440" bIns="45720">
            <a:spAutoFit/>
          </a:bodyPr>
          <a:lstStyle/>
          <a:p>
            <a:pPr algn="ctr"/>
            <a:r>
              <a:rPr lang="en-US" sz="4800" spc="300" dirty="0">
                <a:ln w="12700">
                  <a:solidFill>
                    <a:schemeClr val="tx2">
                      <a:lumMod val="75000"/>
                    </a:schemeClr>
                  </a:solidFill>
                  <a:prstDash val="solid"/>
                </a:ln>
                <a:solidFill>
                  <a:srgbClr val="333F50"/>
                </a:solidFill>
                <a:latin typeface="Arial" panose="020B0604020202020204" pitchFamily="34" charset="0"/>
                <a:cs typeface="Arial" panose="020B0604020202020204" pitchFamily="34" charset="0"/>
              </a:rPr>
              <a:t>Drivers</a:t>
            </a:r>
          </a:p>
        </p:txBody>
      </p:sp>
      <p:pic>
        <p:nvPicPr>
          <p:cNvPr id="11" name="Graphic 10" descr="Users">
            <a:extLst>
              <a:ext uri="{FF2B5EF4-FFF2-40B4-BE49-F238E27FC236}">
                <a16:creationId xmlns:a16="http://schemas.microsoft.com/office/drawing/2014/main" id="{4FF4B609-35BC-4A36-9DC5-AC0F6B4C167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085951" y="3331538"/>
            <a:ext cx="2018270" cy="2018270"/>
          </a:xfrm>
          <a:prstGeom prst="rect">
            <a:avLst/>
          </a:prstGeom>
        </p:spPr>
      </p:pic>
      <p:pic>
        <p:nvPicPr>
          <p:cNvPr id="14" name="Graphic 13" descr="Wi Fi">
            <a:extLst>
              <a:ext uri="{FF2B5EF4-FFF2-40B4-BE49-F238E27FC236}">
                <a16:creationId xmlns:a16="http://schemas.microsoft.com/office/drawing/2014/main" id="{9CFBE532-B294-4ED6-8699-689F26DEE42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388913" y="1672741"/>
            <a:ext cx="1658797" cy="1658797"/>
          </a:xfrm>
          <a:prstGeom prst="rect">
            <a:avLst/>
          </a:prstGeom>
        </p:spPr>
      </p:pic>
      <p:pic>
        <p:nvPicPr>
          <p:cNvPr id="16" name="Graphic 15" descr="Cloud Computing">
            <a:extLst>
              <a:ext uri="{FF2B5EF4-FFF2-40B4-BE49-F238E27FC236}">
                <a16:creationId xmlns:a16="http://schemas.microsoft.com/office/drawing/2014/main" id="{EFDAD60B-2C8D-4F30-AC0F-98830B00652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508551" y="3946595"/>
            <a:ext cx="1658797" cy="1658797"/>
          </a:xfrm>
          <a:prstGeom prst="rect">
            <a:avLst/>
          </a:prstGeom>
        </p:spPr>
      </p:pic>
      <p:grpSp>
        <p:nvGrpSpPr>
          <p:cNvPr id="27" name="Group 26">
            <a:extLst>
              <a:ext uri="{FF2B5EF4-FFF2-40B4-BE49-F238E27FC236}">
                <a16:creationId xmlns:a16="http://schemas.microsoft.com/office/drawing/2014/main" id="{FBA7B8CA-911B-4175-86CB-A6AC8D8D7115}"/>
              </a:ext>
            </a:extLst>
          </p:cNvPr>
          <p:cNvGrpSpPr/>
          <p:nvPr/>
        </p:nvGrpSpPr>
        <p:grpSpPr>
          <a:xfrm>
            <a:off x="4349023" y="2187978"/>
            <a:ext cx="3493954" cy="3517234"/>
            <a:chOff x="8831227" y="3025360"/>
            <a:chExt cx="2112397" cy="2112397"/>
          </a:xfrm>
        </p:grpSpPr>
        <p:pic>
          <p:nvPicPr>
            <p:cNvPr id="22" name="Graphic 21" descr="Projector screen">
              <a:extLst>
                <a:ext uri="{FF2B5EF4-FFF2-40B4-BE49-F238E27FC236}">
                  <a16:creationId xmlns:a16="http://schemas.microsoft.com/office/drawing/2014/main" id="{F44950B5-BA19-4284-9A1D-D4DD9464B8C3}"/>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831227" y="3025360"/>
              <a:ext cx="2112397" cy="2112397"/>
            </a:xfrm>
            <a:prstGeom prst="rect">
              <a:avLst/>
            </a:prstGeom>
          </p:spPr>
        </p:pic>
        <p:pic>
          <p:nvPicPr>
            <p:cNvPr id="25" name="Graphic 24" descr="Wi Fi">
              <a:extLst>
                <a:ext uri="{FF2B5EF4-FFF2-40B4-BE49-F238E27FC236}">
                  <a16:creationId xmlns:a16="http://schemas.microsoft.com/office/drawing/2014/main" id="{1D88C0E0-9688-4BC6-A563-8E980BDA5FC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211831" y="3391428"/>
              <a:ext cx="772799" cy="772799"/>
            </a:xfrm>
            <a:prstGeom prst="rect">
              <a:avLst/>
            </a:prstGeom>
          </p:spPr>
        </p:pic>
        <p:pic>
          <p:nvPicPr>
            <p:cNvPr id="26" name="Graphic 25" descr="Cloud Computing">
              <a:extLst>
                <a:ext uri="{FF2B5EF4-FFF2-40B4-BE49-F238E27FC236}">
                  <a16:creationId xmlns:a16="http://schemas.microsoft.com/office/drawing/2014/main" id="{D35C1545-3361-439E-836B-16DEA60F291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32380" y="3514897"/>
              <a:ext cx="769442" cy="769442"/>
            </a:xfrm>
            <a:prstGeom prst="rect">
              <a:avLst/>
            </a:prstGeom>
          </p:spPr>
        </p:pic>
      </p:grpSp>
      <p:grpSp>
        <p:nvGrpSpPr>
          <p:cNvPr id="33" name="Group 32">
            <a:extLst>
              <a:ext uri="{FF2B5EF4-FFF2-40B4-BE49-F238E27FC236}">
                <a16:creationId xmlns:a16="http://schemas.microsoft.com/office/drawing/2014/main" id="{0B4B0F28-328F-42FD-B5EA-FAA811231E6C}"/>
              </a:ext>
            </a:extLst>
          </p:cNvPr>
          <p:cNvGrpSpPr/>
          <p:nvPr/>
        </p:nvGrpSpPr>
        <p:grpSpPr>
          <a:xfrm>
            <a:off x="9734853" y="2375640"/>
            <a:ext cx="957764" cy="1586765"/>
            <a:chOff x="10617408" y="3445457"/>
            <a:chExt cx="957764" cy="1586765"/>
          </a:xfrm>
        </p:grpSpPr>
        <p:pic>
          <p:nvPicPr>
            <p:cNvPr id="29" name="Graphic 28" descr="Heart">
              <a:extLst>
                <a:ext uri="{FF2B5EF4-FFF2-40B4-BE49-F238E27FC236}">
                  <a16:creationId xmlns:a16="http://schemas.microsoft.com/office/drawing/2014/main" id="{2BFCCEBA-2647-476D-9FB5-F0CC69B83D33}"/>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410612">
              <a:off x="10958655" y="3445457"/>
              <a:ext cx="539797" cy="539797"/>
            </a:xfrm>
            <a:prstGeom prst="rect">
              <a:avLst/>
            </a:prstGeom>
          </p:spPr>
        </p:pic>
        <p:pic>
          <p:nvPicPr>
            <p:cNvPr id="30" name="Graphic 29" descr="Heart">
              <a:extLst>
                <a:ext uri="{FF2B5EF4-FFF2-40B4-BE49-F238E27FC236}">
                  <a16:creationId xmlns:a16="http://schemas.microsoft.com/office/drawing/2014/main" id="{FF384255-27B4-43D4-A1CC-7F8C41FD322D}"/>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20162133">
              <a:off x="10617408" y="3791244"/>
              <a:ext cx="539797" cy="539797"/>
            </a:xfrm>
            <a:prstGeom prst="rect">
              <a:avLst/>
            </a:prstGeom>
          </p:spPr>
        </p:pic>
        <p:pic>
          <p:nvPicPr>
            <p:cNvPr id="31" name="Graphic 30" descr="Heart">
              <a:extLst>
                <a:ext uri="{FF2B5EF4-FFF2-40B4-BE49-F238E27FC236}">
                  <a16:creationId xmlns:a16="http://schemas.microsoft.com/office/drawing/2014/main" id="{90125980-250A-4AE8-AD98-DA522BB5133E}"/>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1196908">
              <a:off x="11035375" y="4087440"/>
              <a:ext cx="539797" cy="539797"/>
            </a:xfrm>
            <a:prstGeom prst="rect">
              <a:avLst/>
            </a:prstGeom>
          </p:spPr>
        </p:pic>
        <p:pic>
          <p:nvPicPr>
            <p:cNvPr id="32" name="Graphic 31" descr="Heart">
              <a:extLst>
                <a:ext uri="{FF2B5EF4-FFF2-40B4-BE49-F238E27FC236}">
                  <a16:creationId xmlns:a16="http://schemas.microsoft.com/office/drawing/2014/main" id="{374C1F04-2B9F-40B7-A819-5FB14EC1CA85}"/>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703767" y="4492425"/>
              <a:ext cx="539797" cy="539797"/>
            </a:xfrm>
            <a:prstGeom prst="rect">
              <a:avLst/>
            </a:prstGeom>
          </p:spPr>
        </p:pic>
      </p:grpSp>
      <p:pic>
        <p:nvPicPr>
          <p:cNvPr id="7" name="Drivers">
            <a:hlinkClick r:id="" action="ppaction://media"/>
            <a:extLst>
              <a:ext uri="{FF2B5EF4-FFF2-40B4-BE49-F238E27FC236}">
                <a16:creationId xmlns:a16="http://schemas.microsoft.com/office/drawing/2014/main" id="{36AE1259-BC4F-4531-AECB-08C0DB31EB3E}"/>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20438" y="-1076"/>
            <a:ext cx="609600" cy="609600"/>
          </a:xfrm>
          <a:prstGeom prst="rect">
            <a:avLst/>
          </a:prstGeom>
        </p:spPr>
      </p:pic>
      <p:sp>
        <p:nvSpPr>
          <p:cNvPr id="36" name="TextBox 35">
            <a:extLst>
              <a:ext uri="{FF2B5EF4-FFF2-40B4-BE49-F238E27FC236}">
                <a16:creationId xmlns:a16="http://schemas.microsoft.com/office/drawing/2014/main" id="{40344548-5841-42BD-BA6E-E74017625054}"/>
              </a:ext>
            </a:extLst>
          </p:cNvPr>
          <p:cNvSpPr txBox="1"/>
          <p:nvPr/>
        </p:nvSpPr>
        <p:spPr>
          <a:xfrm>
            <a:off x="9221674" y="6264812"/>
            <a:ext cx="2970326" cy="523220"/>
          </a:xfrm>
          <a:prstGeom prst="rect">
            <a:avLst/>
          </a:prstGeom>
          <a:noFill/>
        </p:spPr>
        <p:txBody>
          <a:bodyPr wrap="square" rtlCol="0">
            <a:spAutoFit/>
          </a:bodyPr>
          <a:lstStyle/>
          <a:p>
            <a:pPr algn="r"/>
            <a:r>
              <a:rPr lang="en-US" sz="1400" b="1" dirty="0"/>
              <a:t>(Chaffey, 2019)</a:t>
            </a:r>
          </a:p>
          <a:p>
            <a:pPr algn="r"/>
            <a:r>
              <a:rPr lang="en-US" sz="1400" b="1" dirty="0"/>
              <a:t>(Rather, </a:t>
            </a:r>
            <a:r>
              <a:rPr lang="en-US" sz="1400" b="1" dirty="0" err="1"/>
              <a:t>Tehseen</a:t>
            </a:r>
            <a:r>
              <a:rPr lang="en-US" sz="1400" b="1" dirty="0"/>
              <a:t> and </a:t>
            </a:r>
            <a:r>
              <a:rPr lang="en-US" sz="1400" b="1" dirty="0" err="1"/>
              <a:t>Parrey</a:t>
            </a:r>
            <a:r>
              <a:rPr lang="en-US" sz="1400" b="1" dirty="0"/>
              <a:t>, 2018)</a:t>
            </a:r>
            <a:endParaRPr lang="en-GB" sz="1200" b="1" dirty="0"/>
          </a:p>
        </p:txBody>
      </p:sp>
    </p:spTree>
    <p:extLst>
      <p:ext uri="{BB962C8B-B14F-4D97-AF65-F5344CB8AC3E}">
        <p14:creationId xmlns:p14="http://schemas.microsoft.com/office/powerpoint/2010/main" val="1676435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038" fill="hold"/>
                                        <p:tgtEl>
                                          <p:spTgt spid="7"/>
                                        </p:tgtEl>
                                      </p:cBhvr>
                                    </p:cmd>
                                  </p:childTnLst>
                                </p:cTn>
                              </p:par>
                              <p:par>
                                <p:cTn id="7" presetID="1" presetClass="entr" presetSubtype="0" fill="hold" nodeType="withEffect">
                                  <p:stCondLst>
                                    <p:cond delay="0"/>
                                  </p:stCondLst>
                                  <p:iterate type="lt">
                                    <p:tmAbs val="200"/>
                                  </p:iterate>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53" presetClass="entr" presetSubtype="16" fill="hold" nodeType="withEffect">
                                  <p:stCondLst>
                                    <p:cond delay="180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400" fill="hold"/>
                                        <p:tgtEl>
                                          <p:spTgt spid="14"/>
                                        </p:tgtEl>
                                        <p:attrNameLst>
                                          <p:attrName>ppt_w</p:attrName>
                                        </p:attrNameLst>
                                      </p:cBhvr>
                                      <p:tavLst>
                                        <p:tav tm="0">
                                          <p:val>
                                            <p:fltVal val="0"/>
                                          </p:val>
                                        </p:tav>
                                        <p:tav tm="100000">
                                          <p:val>
                                            <p:strVal val="#ppt_w"/>
                                          </p:val>
                                        </p:tav>
                                      </p:tavLst>
                                    </p:anim>
                                    <p:anim calcmode="lin" valueType="num">
                                      <p:cBhvr>
                                        <p:cTn id="12" dur="1400" fill="hold"/>
                                        <p:tgtEl>
                                          <p:spTgt spid="14"/>
                                        </p:tgtEl>
                                        <p:attrNameLst>
                                          <p:attrName>ppt_h</p:attrName>
                                        </p:attrNameLst>
                                      </p:cBhvr>
                                      <p:tavLst>
                                        <p:tav tm="0">
                                          <p:val>
                                            <p:fltVal val="0"/>
                                          </p:val>
                                        </p:tav>
                                        <p:tav tm="100000">
                                          <p:val>
                                            <p:strVal val="#ppt_h"/>
                                          </p:val>
                                        </p:tav>
                                      </p:tavLst>
                                    </p:anim>
                                    <p:animEffect transition="in" filter="fade">
                                      <p:cBhvr>
                                        <p:cTn id="13" dur="1400"/>
                                        <p:tgtEl>
                                          <p:spTgt spid="14"/>
                                        </p:tgtEl>
                                      </p:cBhvr>
                                    </p:animEffect>
                                  </p:childTnLst>
                                </p:cTn>
                              </p:par>
                              <p:par>
                                <p:cTn id="14" presetID="53" presetClass="entr" presetSubtype="16" fill="hold" nodeType="withEffect">
                                  <p:stCondLst>
                                    <p:cond delay="3000"/>
                                  </p:stCondLst>
                                  <p:childTnLst>
                                    <p:set>
                                      <p:cBhvr>
                                        <p:cTn id="15" dur="1" fill="hold">
                                          <p:stCondLst>
                                            <p:cond delay="0"/>
                                          </p:stCondLst>
                                        </p:cTn>
                                        <p:tgtEl>
                                          <p:spTgt spid="16"/>
                                        </p:tgtEl>
                                        <p:attrNameLst>
                                          <p:attrName>style.visibility</p:attrName>
                                        </p:attrNameLst>
                                      </p:cBhvr>
                                      <p:to>
                                        <p:strVal val="visible"/>
                                      </p:to>
                                    </p:set>
                                    <p:anim calcmode="lin" valueType="num">
                                      <p:cBhvr>
                                        <p:cTn id="16" dur="1500" fill="hold"/>
                                        <p:tgtEl>
                                          <p:spTgt spid="16"/>
                                        </p:tgtEl>
                                        <p:attrNameLst>
                                          <p:attrName>ppt_w</p:attrName>
                                        </p:attrNameLst>
                                      </p:cBhvr>
                                      <p:tavLst>
                                        <p:tav tm="0">
                                          <p:val>
                                            <p:fltVal val="0"/>
                                          </p:val>
                                        </p:tav>
                                        <p:tav tm="100000">
                                          <p:val>
                                            <p:strVal val="#ppt_w"/>
                                          </p:val>
                                        </p:tav>
                                      </p:tavLst>
                                    </p:anim>
                                    <p:anim calcmode="lin" valueType="num">
                                      <p:cBhvr>
                                        <p:cTn id="17" dur="1500" fill="hold"/>
                                        <p:tgtEl>
                                          <p:spTgt spid="16"/>
                                        </p:tgtEl>
                                        <p:attrNameLst>
                                          <p:attrName>ppt_h</p:attrName>
                                        </p:attrNameLst>
                                      </p:cBhvr>
                                      <p:tavLst>
                                        <p:tav tm="0">
                                          <p:val>
                                            <p:fltVal val="0"/>
                                          </p:val>
                                        </p:tav>
                                        <p:tav tm="100000">
                                          <p:val>
                                            <p:strVal val="#ppt_h"/>
                                          </p:val>
                                        </p:tav>
                                      </p:tavLst>
                                    </p:anim>
                                    <p:animEffect transition="in" filter="fade">
                                      <p:cBhvr>
                                        <p:cTn id="18" dur="1500"/>
                                        <p:tgtEl>
                                          <p:spTgt spid="16"/>
                                        </p:tgtEl>
                                      </p:cBhvr>
                                    </p:animEffect>
                                  </p:childTnLst>
                                </p:cTn>
                              </p:par>
                              <p:par>
                                <p:cTn id="19" presetID="2" presetClass="entr" presetSubtype="4" fill="hold" nodeType="withEffect">
                                  <p:stCondLst>
                                    <p:cond delay="990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1+#ppt_h/2"/>
                                          </p:val>
                                        </p:tav>
                                        <p:tav tm="100000">
                                          <p:val>
                                            <p:strVal val="#ppt_y"/>
                                          </p:val>
                                        </p:tav>
                                      </p:tavLst>
                                    </p:anim>
                                  </p:childTnLst>
                                </p:cTn>
                              </p:par>
                              <p:par>
                                <p:cTn id="23" presetID="2" presetClass="entr" presetSubtype="8" fill="hold" nodeType="withEffect">
                                  <p:stCondLst>
                                    <p:cond delay="2340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par>
                                <p:cTn id="27" presetID="22" presetClass="entr" presetSubtype="4" fill="hold" nodeType="withEffect">
                                  <p:stCondLst>
                                    <p:cond delay="22600"/>
                                  </p:stCondLst>
                                  <p:childTnLst>
                                    <p:set>
                                      <p:cBhvr>
                                        <p:cTn id="28" dur="1" fill="hold">
                                          <p:stCondLst>
                                            <p:cond delay="0"/>
                                          </p:stCondLst>
                                        </p:cTn>
                                        <p:tgtEl>
                                          <p:spTgt spid="33"/>
                                        </p:tgtEl>
                                        <p:attrNameLst>
                                          <p:attrName>style.visibility</p:attrName>
                                        </p:attrNameLst>
                                      </p:cBhvr>
                                      <p:to>
                                        <p:strVal val="visible"/>
                                      </p:to>
                                    </p:set>
                                    <p:animEffect transition="in" filter="wipe(down)">
                                      <p:cBhvr>
                                        <p:cTn id="29" dur="2000"/>
                                        <p:tgtEl>
                                          <p:spTgt spid="33"/>
                                        </p:tgtEl>
                                      </p:cBhvr>
                                    </p:animEffect>
                                  </p:childTnLst>
                                </p:cTn>
                              </p:par>
                              <p:par>
                                <p:cTn id="30" presetID="22" presetClass="entr" presetSubtype="8" fill="hold" grpId="0" nodeType="withEffect">
                                  <p:stCondLst>
                                    <p:cond delay="25300"/>
                                  </p:stCondLst>
                                  <p:childTnLst>
                                    <p:set>
                                      <p:cBhvr>
                                        <p:cTn id="31" dur="1" fill="hold">
                                          <p:stCondLst>
                                            <p:cond delay="0"/>
                                          </p:stCondLst>
                                        </p:cTn>
                                        <p:tgtEl>
                                          <p:spTgt spid="36"/>
                                        </p:tgtEl>
                                        <p:attrNameLst>
                                          <p:attrName>style.visibility</p:attrName>
                                        </p:attrNameLst>
                                      </p:cBhvr>
                                      <p:to>
                                        <p:strVal val="visible"/>
                                      </p:to>
                                    </p:set>
                                    <p:animEffect transition="in" filter="wipe(left)">
                                      <p:cBhvr>
                                        <p:cTn id="32"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3" fill="hold" display="0">
                  <p:stCondLst>
                    <p:cond delay="indefinite"/>
                  </p:stCondLst>
                  <p:endCondLst>
                    <p:cond evt="onStopAudio" delay="0">
                      <p:tgtEl>
                        <p:sldTgt/>
                      </p:tgtEl>
                    </p:cond>
                  </p:endCondLst>
                </p:cTn>
                <p:tgtEl>
                  <p:spTgt spid="7"/>
                </p:tgtEl>
              </p:cMediaNode>
            </p:audio>
          </p:childTnLst>
        </p:cTn>
      </p:par>
    </p:tnLst>
    <p:bldLst>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C4FAF-0983-4DEA-82AD-74302189C240}"/>
              </a:ext>
            </a:extLst>
          </p:cNvPr>
          <p:cNvSpPr>
            <a:spLocks noGrp="1"/>
          </p:cNvSpPr>
          <p:nvPr>
            <p:ph type="title"/>
          </p:nvPr>
        </p:nvSpPr>
        <p:spPr/>
        <p:txBody>
          <a:bodyPr/>
          <a:lstStyle/>
          <a:p>
            <a:endParaRPr lang="en-GB"/>
          </a:p>
        </p:txBody>
      </p:sp>
      <p:sp>
        <p:nvSpPr>
          <p:cNvPr id="4" name="Rectangle 3">
            <a:extLst>
              <a:ext uri="{FF2B5EF4-FFF2-40B4-BE49-F238E27FC236}">
                <a16:creationId xmlns:a16="http://schemas.microsoft.com/office/drawing/2014/main" id="{0D1F9BEE-B7DA-4E6B-8844-FC402982FCE1}"/>
              </a:ext>
            </a:extLst>
          </p:cNvPr>
          <p:cNvSpPr/>
          <p:nvPr/>
        </p:nvSpPr>
        <p:spPr>
          <a:xfrm rot="21121081">
            <a:off x="62751" y="-259977"/>
            <a:ext cx="120664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C93EC44-D48A-4010-8509-E4BFBA67106A}"/>
              </a:ext>
            </a:extLst>
          </p:cNvPr>
          <p:cNvSpPr/>
          <p:nvPr/>
        </p:nvSpPr>
        <p:spPr>
          <a:xfrm>
            <a:off x="4928060" y="484193"/>
            <a:ext cx="2335896" cy="830997"/>
          </a:xfrm>
          <a:prstGeom prst="rect">
            <a:avLst/>
          </a:prstGeom>
          <a:noFill/>
        </p:spPr>
        <p:txBody>
          <a:bodyPr wrap="none" lIns="91440" tIns="45720" rIns="91440" bIns="45720">
            <a:spAutoFit/>
          </a:bodyPr>
          <a:lstStyle/>
          <a:p>
            <a:pPr algn="ctr"/>
            <a:r>
              <a:rPr lang="en-US" sz="4800" spc="300" dirty="0">
                <a:ln w="12700">
                  <a:solidFill>
                    <a:schemeClr val="tx2">
                      <a:lumMod val="75000"/>
                    </a:schemeClr>
                  </a:solidFill>
                  <a:prstDash val="solid"/>
                </a:ln>
                <a:solidFill>
                  <a:srgbClr val="333F50"/>
                </a:solidFill>
                <a:latin typeface="Arial" panose="020B0604020202020204" pitchFamily="34" charset="0"/>
                <a:cs typeface="Arial" panose="020B0604020202020204" pitchFamily="34" charset="0"/>
              </a:rPr>
              <a:t>Clients</a:t>
            </a:r>
          </a:p>
        </p:txBody>
      </p:sp>
      <p:sp>
        <p:nvSpPr>
          <p:cNvPr id="23" name="TextBox 22">
            <a:extLst>
              <a:ext uri="{FF2B5EF4-FFF2-40B4-BE49-F238E27FC236}">
                <a16:creationId xmlns:a16="http://schemas.microsoft.com/office/drawing/2014/main" id="{20C8E648-B21F-4A6B-AD61-C0203AD72E7F}"/>
              </a:ext>
            </a:extLst>
          </p:cNvPr>
          <p:cNvSpPr txBox="1"/>
          <p:nvPr/>
        </p:nvSpPr>
        <p:spPr>
          <a:xfrm>
            <a:off x="9221674" y="6264812"/>
            <a:ext cx="2970326" cy="584775"/>
          </a:xfrm>
          <a:prstGeom prst="rect">
            <a:avLst/>
          </a:prstGeom>
          <a:noFill/>
        </p:spPr>
        <p:txBody>
          <a:bodyPr wrap="square" rtlCol="0">
            <a:spAutoFit/>
          </a:bodyPr>
          <a:lstStyle/>
          <a:p>
            <a:pPr algn="r"/>
            <a:br>
              <a:rPr lang="en-GB" sz="1600" b="1" dirty="0"/>
            </a:br>
            <a:r>
              <a:rPr lang="en-GB" sz="1600" b="1" dirty="0"/>
              <a:t>(Deloitte, 2017)</a:t>
            </a:r>
          </a:p>
        </p:txBody>
      </p:sp>
      <p:pic>
        <p:nvPicPr>
          <p:cNvPr id="25" name="Picture 24" descr="A picture containing screenshot&#10;&#10;Description automatically generated">
            <a:extLst>
              <a:ext uri="{FF2B5EF4-FFF2-40B4-BE49-F238E27FC236}">
                <a16:creationId xmlns:a16="http://schemas.microsoft.com/office/drawing/2014/main" id="{86E818C1-A23F-4D38-BB20-148141F76134}"/>
              </a:ext>
            </a:extLst>
          </p:cNvPr>
          <p:cNvPicPr>
            <a:picLocks noChangeAspect="1"/>
          </p:cNvPicPr>
          <p:nvPr/>
        </p:nvPicPr>
        <p:blipFill rotWithShape="1">
          <a:blip r:embed="rId5">
            <a:extLst>
              <a:ext uri="{28A0092B-C50C-407E-A947-70E740481C1C}">
                <a14:useLocalDpi xmlns:a14="http://schemas.microsoft.com/office/drawing/2010/main" val="0"/>
              </a:ext>
            </a:extLst>
          </a:blip>
          <a:srcRect l="786" t="-23525" r="-786" b="35929"/>
          <a:stretch/>
        </p:blipFill>
        <p:spPr>
          <a:xfrm>
            <a:off x="-1" y="-2525846"/>
            <a:ext cx="4285013" cy="9383846"/>
          </a:xfrm>
          <a:prstGeom prst="rect">
            <a:avLst/>
          </a:prstGeom>
        </p:spPr>
      </p:pic>
      <p:pic>
        <p:nvPicPr>
          <p:cNvPr id="9" name="Clients">
            <a:hlinkClick r:id="" action="ppaction://media"/>
            <a:extLst>
              <a:ext uri="{FF2B5EF4-FFF2-40B4-BE49-F238E27FC236}">
                <a16:creationId xmlns:a16="http://schemas.microsoft.com/office/drawing/2014/main" id="{06F1674E-5C61-47C0-BC25-0E0FBEED258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183153" y="60325"/>
            <a:ext cx="609600" cy="609600"/>
          </a:xfrm>
          <a:prstGeom prst="rect">
            <a:avLst/>
          </a:prstGeom>
        </p:spPr>
      </p:pic>
      <p:pic>
        <p:nvPicPr>
          <p:cNvPr id="26" name="Picture 25" descr="A picture containing screenshot&#10;&#10;Description automatically generated">
            <a:extLst>
              <a:ext uri="{FF2B5EF4-FFF2-40B4-BE49-F238E27FC236}">
                <a16:creationId xmlns:a16="http://schemas.microsoft.com/office/drawing/2014/main" id="{C93218CE-968E-4CCF-BF87-0BF8745D1F9F}"/>
              </a:ext>
            </a:extLst>
          </p:cNvPr>
          <p:cNvPicPr>
            <a:picLocks noChangeAspect="1"/>
          </p:cNvPicPr>
          <p:nvPr/>
        </p:nvPicPr>
        <p:blipFill rotWithShape="1">
          <a:blip r:embed="rId5">
            <a:extLst>
              <a:ext uri="{28A0092B-C50C-407E-A947-70E740481C1C}">
                <a14:useLocalDpi xmlns:a14="http://schemas.microsoft.com/office/drawing/2010/main" val="0"/>
              </a:ext>
            </a:extLst>
          </a:blip>
          <a:srcRect t="68724" b="8787"/>
          <a:stretch/>
        </p:blipFill>
        <p:spPr>
          <a:xfrm>
            <a:off x="4999971" y="1674739"/>
            <a:ext cx="6353829" cy="3572366"/>
          </a:xfrm>
          <a:prstGeom prst="rect">
            <a:avLst/>
          </a:prstGeom>
        </p:spPr>
      </p:pic>
    </p:spTree>
    <p:extLst>
      <p:ext uri="{BB962C8B-B14F-4D97-AF65-F5344CB8AC3E}">
        <p14:creationId xmlns:p14="http://schemas.microsoft.com/office/powerpoint/2010/main" val="152699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524" fill="hold"/>
                                        <p:tgtEl>
                                          <p:spTgt spid="9"/>
                                        </p:tgtEl>
                                      </p:cBhvr>
                                    </p:cmd>
                                  </p:childTnLst>
                                </p:cTn>
                              </p:par>
                              <p:par>
                                <p:cTn id="7" presetID="1" presetClass="entr" presetSubtype="0" fill="hold" nodeType="withEffect">
                                  <p:stCondLst>
                                    <p:cond delay="0"/>
                                  </p:stCondLst>
                                  <p:iterate type="lt">
                                    <p:tmAbs val="200"/>
                                  </p:iterate>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16" presetClass="entr" presetSubtype="21" fill="hold" nodeType="withEffect">
                                  <p:stCondLst>
                                    <p:cond delay="5000"/>
                                  </p:stCondLst>
                                  <p:childTnLst>
                                    <p:set>
                                      <p:cBhvr>
                                        <p:cTn id="10" dur="1" fill="hold">
                                          <p:stCondLst>
                                            <p:cond delay="0"/>
                                          </p:stCondLst>
                                        </p:cTn>
                                        <p:tgtEl>
                                          <p:spTgt spid="25"/>
                                        </p:tgtEl>
                                        <p:attrNameLst>
                                          <p:attrName>style.visibility</p:attrName>
                                        </p:attrNameLst>
                                      </p:cBhvr>
                                      <p:to>
                                        <p:strVal val="visible"/>
                                      </p:to>
                                    </p:set>
                                    <p:animEffect transition="in" filter="barn(inVertical)">
                                      <p:cBhvr>
                                        <p:cTn id="11" dur="500"/>
                                        <p:tgtEl>
                                          <p:spTgt spid="25"/>
                                        </p:tgtEl>
                                      </p:cBhvr>
                                    </p:animEffect>
                                  </p:childTnLst>
                                </p:cTn>
                              </p:par>
                              <p:par>
                                <p:cTn id="12" presetID="31" presetClass="entr" presetSubtype="0" fill="hold" nodeType="withEffect">
                                  <p:stCondLst>
                                    <p:cond delay="33000"/>
                                  </p:stCondLst>
                                  <p:childTnLst>
                                    <p:set>
                                      <p:cBhvr>
                                        <p:cTn id="13" dur="1" fill="hold">
                                          <p:stCondLst>
                                            <p:cond delay="0"/>
                                          </p:stCondLst>
                                        </p:cTn>
                                        <p:tgtEl>
                                          <p:spTgt spid="26"/>
                                        </p:tgtEl>
                                        <p:attrNameLst>
                                          <p:attrName>style.visibility</p:attrName>
                                        </p:attrNameLst>
                                      </p:cBhvr>
                                      <p:to>
                                        <p:strVal val="visible"/>
                                      </p:to>
                                    </p:set>
                                    <p:anim calcmode="lin" valueType="num">
                                      <p:cBhvr>
                                        <p:cTn id="14" dur="1000" fill="hold"/>
                                        <p:tgtEl>
                                          <p:spTgt spid="26"/>
                                        </p:tgtEl>
                                        <p:attrNameLst>
                                          <p:attrName>ppt_w</p:attrName>
                                        </p:attrNameLst>
                                      </p:cBhvr>
                                      <p:tavLst>
                                        <p:tav tm="0">
                                          <p:val>
                                            <p:fltVal val="0"/>
                                          </p:val>
                                        </p:tav>
                                        <p:tav tm="100000">
                                          <p:val>
                                            <p:strVal val="#ppt_w"/>
                                          </p:val>
                                        </p:tav>
                                      </p:tavLst>
                                    </p:anim>
                                    <p:anim calcmode="lin" valueType="num">
                                      <p:cBhvr>
                                        <p:cTn id="15" dur="1000" fill="hold"/>
                                        <p:tgtEl>
                                          <p:spTgt spid="26"/>
                                        </p:tgtEl>
                                        <p:attrNameLst>
                                          <p:attrName>ppt_h</p:attrName>
                                        </p:attrNameLst>
                                      </p:cBhvr>
                                      <p:tavLst>
                                        <p:tav tm="0">
                                          <p:val>
                                            <p:fltVal val="0"/>
                                          </p:val>
                                        </p:tav>
                                        <p:tav tm="100000">
                                          <p:val>
                                            <p:strVal val="#ppt_h"/>
                                          </p:val>
                                        </p:tav>
                                      </p:tavLst>
                                    </p:anim>
                                    <p:anim calcmode="lin" valueType="num">
                                      <p:cBhvr>
                                        <p:cTn id="16" dur="1000" fill="hold"/>
                                        <p:tgtEl>
                                          <p:spTgt spid="26"/>
                                        </p:tgtEl>
                                        <p:attrNameLst>
                                          <p:attrName>style.rotation</p:attrName>
                                        </p:attrNameLst>
                                      </p:cBhvr>
                                      <p:tavLst>
                                        <p:tav tm="0">
                                          <p:val>
                                            <p:fltVal val="90"/>
                                          </p:val>
                                        </p:tav>
                                        <p:tav tm="100000">
                                          <p:val>
                                            <p:fltVal val="0"/>
                                          </p:val>
                                        </p:tav>
                                      </p:tavLst>
                                    </p:anim>
                                    <p:animEffect transition="in" filter="fade">
                                      <p:cBhvr>
                                        <p:cTn id="17" dur="1000"/>
                                        <p:tgtEl>
                                          <p:spTgt spid="26"/>
                                        </p:tgtEl>
                                      </p:cBhvr>
                                    </p:animEffect>
                                  </p:childTnLst>
                                </p:cTn>
                              </p:par>
                              <p:par>
                                <p:cTn id="18" presetID="22" presetClass="entr" presetSubtype="8" fill="hold" grpId="0" nodeType="withEffect">
                                  <p:stCondLst>
                                    <p:cond delay="39200"/>
                                  </p:stCondLst>
                                  <p:childTnLst>
                                    <p:set>
                                      <p:cBhvr>
                                        <p:cTn id="19" dur="1" fill="hold">
                                          <p:stCondLst>
                                            <p:cond delay="0"/>
                                          </p:stCondLst>
                                        </p:cTn>
                                        <p:tgtEl>
                                          <p:spTgt spid="23"/>
                                        </p:tgtEl>
                                        <p:attrNameLst>
                                          <p:attrName>style.visibility</p:attrName>
                                        </p:attrNameLst>
                                      </p:cBhvr>
                                      <p:to>
                                        <p:strVal val="visible"/>
                                      </p:to>
                                    </p:set>
                                    <p:animEffect transition="in" filter="wipe(left)">
                                      <p:cBhvr>
                                        <p:cTn id="20" dur="18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9"/>
                </p:tgtEl>
              </p:cMediaNode>
            </p:audio>
          </p:childTnLst>
        </p:cTn>
      </p:par>
    </p:tnLst>
    <p:bldLst>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1F9BEE-B7DA-4E6B-8844-FC402982FCE1}"/>
              </a:ext>
            </a:extLst>
          </p:cNvPr>
          <p:cNvSpPr/>
          <p:nvPr/>
        </p:nvSpPr>
        <p:spPr>
          <a:xfrm rot="21121081">
            <a:off x="62751" y="-284690"/>
            <a:ext cx="120664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a:extLst>
              <a:ext uri="{FF2B5EF4-FFF2-40B4-BE49-F238E27FC236}">
                <a16:creationId xmlns:a16="http://schemas.microsoft.com/office/drawing/2014/main" id="{CC93EC44-D48A-4010-8509-E4BFBA67106A}"/>
              </a:ext>
            </a:extLst>
          </p:cNvPr>
          <p:cNvSpPr/>
          <p:nvPr/>
        </p:nvSpPr>
        <p:spPr>
          <a:xfrm>
            <a:off x="5293541" y="484193"/>
            <a:ext cx="1604928" cy="830997"/>
          </a:xfrm>
          <a:prstGeom prst="rect">
            <a:avLst/>
          </a:prstGeom>
          <a:noFill/>
        </p:spPr>
        <p:txBody>
          <a:bodyPr wrap="none" lIns="91440" tIns="45720" rIns="91440" bIns="45720">
            <a:spAutoFit/>
          </a:bodyPr>
          <a:lstStyle/>
          <a:p>
            <a:pPr algn="ctr"/>
            <a:r>
              <a:rPr lang="en-US" sz="4800" spc="300" dirty="0">
                <a:ln w="12700">
                  <a:solidFill>
                    <a:schemeClr val="tx2">
                      <a:lumMod val="75000"/>
                    </a:schemeClr>
                  </a:solidFill>
                  <a:prstDash val="solid"/>
                </a:ln>
                <a:solidFill>
                  <a:srgbClr val="333F50"/>
                </a:solidFill>
                <a:latin typeface="Arial" panose="020B0604020202020204" pitchFamily="34" charset="0"/>
                <a:cs typeface="Arial" panose="020B0604020202020204" pitchFamily="34" charset="0"/>
              </a:rPr>
              <a:t>Cost</a:t>
            </a:r>
          </a:p>
        </p:txBody>
      </p:sp>
      <p:sp>
        <p:nvSpPr>
          <p:cNvPr id="6" name="TextBox 5">
            <a:extLst>
              <a:ext uri="{FF2B5EF4-FFF2-40B4-BE49-F238E27FC236}">
                <a16:creationId xmlns:a16="http://schemas.microsoft.com/office/drawing/2014/main" id="{E8FFD037-6472-47EA-BDC0-617844C7D740}"/>
              </a:ext>
            </a:extLst>
          </p:cNvPr>
          <p:cNvSpPr txBox="1"/>
          <p:nvPr/>
        </p:nvSpPr>
        <p:spPr>
          <a:xfrm>
            <a:off x="8773297" y="6264812"/>
            <a:ext cx="3418703" cy="584775"/>
          </a:xfrm>
          <a:prstGeom prst="rect">
            <a:avLst/>
          </a:prstGeom>
          <a:noFill/>
        </p:spPr>
        <p:txBody>
          <a:bodyPr wrap="square" rtlCol="0">
            <a:spAutoFit/>
          </a:bodyPr>
          <a:lstStyle/>
          <a:p>
            <a:pPr algn="r"/>
            <a:br>
              <a:rPr lang="en-GB" sz="1600" b="1" dirty="0"/>
            </a:br>
            <a:r>
              <a:rPr lang="en-GB" sz="1600" b="1" dirty="0"/>
              <a:t>(Skog, </a:t>
            </a:r>
            <a:r>
              <a:rPr lang="en-GB" sz="1600" b="1" dirty="0" err="1"/>
              <a:t>Wimelius</a:t>
            </a:r>
            <a:r>
              <a:rPr lang="en-GB" sz="1600" b="1" dirty="0"/>
              <a:t> and Sandberg, 2018)</a:t>
            </a:r>
          </a:p>
        </p:txBody>
      </p:sp>
      <p:pic>
        <p:nvPicPr>
          <p:cNvPr id="9" name="Picture 8" descr="A picture containing drawing, light&#10;&#10;Description automatically generated">
            <a:extLst>
              <a:ext uri="{FF2B5EF4-FFF2-40B4-BE49-F238E27FC236}">
                <a16:creationId xmlns:a16="http://schemas.microsoft.com/office/drawing/2014/main" id="{07B1CECD-5C45-4777-BAB5-587C7804AB7E}"/>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591048" y="2051640"/>
            <a:ext cx="3009900" cy="3009900"/>
          </a:xfrm>
          <a:prstGeom prst="rect">
            <a:avLst/>
          </a:prstGeom>
        </p:spPr>
      </p:pic>
      <p:sp>
        <p:nvSpPr>
          <p:cNvPr id="28" name="Rectangle 27">
            <a:extLst>
              <a:ext uri="{FF2B5EF4-FFF2-40B4-BE49-F238E27FC236}">
                <a16:creationId xmlns:a16="http://schemas.microsoft.com/office/drawing/2014/main" id="{465B5113-1CF6-44A4-B81F-588DC7E20845}"/>
              </a:ext>
            </a:extLst>
          </p:cNvPr>
          <p:cNvSpPr/>
          <p:nvPr/>
        </p:nvSpPr>
        <p:spPr>
          <a:xfrm>
            <a:off x="224737" y="2294687"/>
            <a:ext cx="3767783" cy="769441"/>
          </a:xfrm>
          <a:prstGeom prst="rect">
            <a:avLst/>
          </a:prstGeom>
          <a:noFill/>
        </p:spPr>
        <p:txBody>
          <a:bodyPr wrap="square" lIns="91440" tIns="45720" rIns="91440" bIns="45720">
            <a:spAutoFit/>
          </a:bodyPr>
          <a:lstStyle/>
          <a:p>
            <a:pPr algn="ctr"/>
            <a:r>
              <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Free to Use</a:t>
            </a:r>
            <a:endPar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endParaRPr>
          </a:p>
        </p:txBody>
      </p:sp>
      <p:sp>
        <p:nvSpPr>
          <p:cNvPr id="30" name="Rectangle 29">
            <a:extLst>
              <a:ext uri="{FF2B5EF4-FFF2-40B4-BE49-F238E27FC236}">
                <a16:creationId xmlns:a16="http://schemas.microsoft.com/office/drawing/2014/main" id="{B21C2058-4562-43EA-9A4D-DD8F0ADC9423}"/>
              </a:ext>
            </a:extLst>
          </p:cNvPr>
          <p:cNvSpPr/>
          <p:nvPr/>
        </p:nvSpPr>
        <p:spPr>
          <a:xfrm>
            <a:off x="823265" y="4066841"/>
            <a:ext cx="3767783" cy="769441"/>
          </a:xfrm>
          <a:prstGeom prst="rect">
            <a:avLst/>
          </a:prstGeom>
          <a:noFill/>
        </p:spPr>
        <p:txBody>
          <a:bodyPr wrap="square" lIns="91440" tIns="45720" rIns="91440" bIns="45720">
            <a:spAutoFit/>
          </a:bodyPr>
          <a:lstStyle/>
          <a:p>
            <a:pPr algn="ctr"/>
            <a:r>
              <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Templates</a:t>
            </a:r>
            <a:endPar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endParaRPr>
          </a:p>
        </p:txBody>
      </p:sp>
      <p:sp>
        <p:nvSpPr>
          <p:cNvPr id="36" name="Rectangle 35">
            <a:extLst>
              <a:ext uri="{FF2B5EF4-FFF2-40B4-BE49-F238E27FC236}">
                <a16:creationId xmlns:a16="http://schemas.microsoft.com/office/drawing/2014/main" id="{0B0E055A-1DC3-4403-975A-91310536173E}"/>
              </a:ext>
            </a:extLst>
          </p:cNvPr>
          <p:cNvSpPr/>
          <p:nvPr/>
        </p:nvSpPr>
        <p:spPr>
          <a:xfrm>
            <a:off x="8067581" y="2294687"/>
            <a:ext cx="3767783" cy="769441"/>
          </a:xfrm>
          <a:prstGeom prst="rect">
            <a:avLst/>
          </a:prstGeom>
          <a:noFill/>
        </p:spPr>
        <p:txBody>
          <a:bodyPr wrap="square" lIns="91440" tIns="45720" rIns="91440" bIns="45720">
            <a:spAutoFit/>
          </a:bodyPr>
          <a:lstStyle/>
          <a:p>
            <a:pPr algn="ctr"/>
            <a:r>
              <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Formats</a:t>
            </a:r>
            <a:endPar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endParaRPr>
          </a:p>
        </p:txBody>
      </p:sp>
      <p:sp>
        <p:nvSpPr>
          <p:cNvPr id="37" name="Rectangle 36">
            <a:extLst>
              <a:ext uri="{FF2B5EF4-FFF2-40B4-BE49-F238E27FC236}">
                <a16:creationId xmlns:a16="http://schemas.microsoft.com/office/drawing/2014/main" id="{8F6DAE0B-3DCD-4668-9C22-29E34039EC89}"/>
              </a:ext>
            </a:extLst>
          </p:cNvPr>
          <p:cNvSpPr/>
          <p:nvPr/>
        </p:nvSpPr>
        <p:spPr>
          <a:xfrm>
            <a:off x="7493423" y="4066841"/>
            <a:ext cx="3767783" cy="769441"/>
          </a:xfrm>
          <a:prstGeom prst="rect">
            <a:avLst/>
          </a:prstGeom>
          <a:noFill/>
        </p:spPr>
        <p:txBody>
          <a:bodyPr wrap="square" lIns="91440" tIns="45720" rIns="91440" bIns="45720">
            <a:spAutoFit/>
          </a:bodyPr>
          <a:lstStyle/>
          <a:p>
            <a:pPr algn="ctr"/>
            <a:r>
              <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Sizing</a:t>
            </a:r>
            <a:endPar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endParaRPr>
          </a:p>
        </p:txBody>
      </p:sp>
      <p:pic>
        <p:nvPicPr>
          <p:cNvPr id="13" name="Cost">
            <a:hlinkClick r:id="" action="ppaction://media"/>
            <a:extLst>
              <a:ext uri="{FF2B5EF4-FFF2-40B4-BE49-F238E27FC236}">
                <a16:creationId xmlns:a16="http://schemas.microsoft.com/office/drawing/2014/main" id="{FA7098EC-989F-4C2C-BDEA-1C8AA260D4C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0" y="0"/>
            <a:ext cx="609600" cy="609600"/>
          </a:xfrm>
          <a:prstGeom prst="rect">
            <a:avLst/>
          </a:prstGeom>
        </p:spPr>
      </p:pic>
    </p:spTree>
    <p:extLst>
      <p:ext uri="{BB962C8B-B14F-4D97-AF65-F5344CB8AC3E}">
        <p14:creationId xmlns:p14="http://schemas.microsoft.com/office/powerpoint/2010/main" val="1876883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274" fill="hold"/>
                                        <p:tgtEl>
                                          <p:spTgt spid="13"/>
                                        </p:tgtEl>
                                      </p:cBhvr>
                                    </p:cmd>
                                  </p:childTnLst>
                                </p:cTn>
                              </p:par>
                              <p:par>
                                <p:cTn id="7" presetID="1" presetClass="entr" presetSubtype="0" fill="hold" nodeType="withEffect">
                                  <p:stCondLst>
                                    <p:cond delay="0"/>
                                  </p:stCondLst>
                                  <p:iterate type="lt">
                                    <p:tmAbs val="300"/>
                                  </p:iterate>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21" presetClass="entr" presetSubtype="1" fill="hold" nodeType="withEffect">
                                  <p:stCondLst>
                                    <p:cond delay="4900"/>
                                  </p:stCondLst>
                                  <p:childTnLst>
                                    <p:set>
                                      <p:cBhvr>
                                        <p:cTn id="10" dur="1" fill="hold">
                                          <p:stCondLst>
                                            <p:cond delay="0"/>
                                          </p:stCondLst>
                                        </p:cTn>
                                        <p:tgtEl>
                                          <p:spTgt spid="9"/>
                                        </p:tgtEl>
                                        <p:attrNameLst>
                                          <p:attrName>style.visibility</p:attrName>
                                        </p:attrNameLst>
                                      </p:cBhvr>
                                      <p:to>
                                        <p:strVal val="visible"/>
                                      </p:to>
                                    </p:set>
                                    <p:animEffect transition="in" filter="wheel(1)">
                                      <p:cBhvr>
                                        <p:cTn id="11" dur="2000"/>
                                        <p:tgtEl>
                                          <p:spTgt spid="9"/>
                                        </p:tgtEl>
                                      </p:cBhvr>
                                    </p:animEffect>
                                  </p:childTnLst>
                                </p:cTn>
                              </p:par>
                              <p:par>
                                <p:cTn id="12" presetID="42" presetClass="entr" presetSubtype="0" fill="hold" grpId="0" nodeType="withEffect">
                                  <p:stCondLst>
                                    <p:cond delay="950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1000"/>
                                        <p:tgtEl>
                                          <p:spTgt spid="28"/>
                                        </p:tgtEl>
                                      </p:cBhvr>
                                    </p:animEffect>
                                    <p:anim calcmode="lin" valueType="num">
                                      <p:cBhvr>
                                        <p:cTn id="15" dur="1000" fill="hold"/>
                                        <p:tgtEl>
                                          <p:spTgt spid="28"/>
                                        </p:tgtEl>
                                        <p:attrNameLst>
                                          <p:attrName>ppt_x</p:attrName>
                                        </p:attrNameLst>
                                      </p:cBhvr>
                                      <p:tavLst>
                                        <p:tav tm="0">
                                          <p:val>
                                            <p:strVal val="#ppt_x"/>
                                          </p:val>
                                        </p:tav>
                                        <p:tav tm="100000">
                                          <p:val>
                                            <p:strVal val="#ppt_x"/>
                                          </p:val>
                                        </p:tav>
                                      </p:tavLst>
                                    </p:anim>
                                    <p:anim calcmode="lin" valueType="num">
                                      <p:cBhvr>
                                        <p:cTn id="16" dur="1000" fill="hold"/>
                                        <p:tgtEl>
                                          <p:spTgt spid="28"/>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1120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1000"/>
                                        <p:tgtEl>
                                          <p:spTgt spid="30"/>
                                        </p:tgtEl>
                                      </p:cBhvr>
                                    </p:animEffect>
                                    <p:anim calcmode="lin" valueType="num">
                                      <p:cBhvr>
                                        <p:cTn id="20" dur="1000" fill="hold"/>
                                        <p:tgtEl>
                                          <p:spTgt spid="30"/>
                                        </p:tgtEl>
                                        <p:attrNameLst>
                                          <p:attrName>ppt_x</p:attrName>
                                        </p:attrNameLst>
                                      </p:cBhvr>
                                      <p:tavLst>
                                        <p:tav tm="0">
                                          <p:val>
                                            <p:strVal val="#ppt_x"/>
                                          </p:val>
                                        </p:tav>
                                        <p:tav tm="100000">
                                          <p:val>
                                            <p:strVal val="#ppt_x"/>
                                          </p:val>
                                        </p:tav>
                                      </p:tavLst>
                                    </p:anim>
                                    <p:anim calcmode="lin" valueType="num">
                                      <p:cBhvr>
                                        <p:cTn id="21" dur="1000" fill="hold"/>
                                        <p:tgtEl>
                                          <p:spTgt spid="3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1300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1000"/>
                                        <p:tgtEl>
                                          <p:spTgt spid="36"/>
                                        </p:tgtEl>
                                      </p:cBhvr>
                                    </p:animEffect>
                                    <p:anim calcmode="lin" valueType="num">
                                      <p:cBhvr>
                                        <p:cTn id="25" dur="1000" fill="hold"/>
                                        <p:tgtEl>
                                          <p:spTgt spid="36"/>
                                        </p:tgtEl>
                                        <p:attrNameLst>
                                          <p:attrName>ppt_x</p:attrName>
                                        </p:attrNameLst>
                                      </p:cBhvr>
                                      <p:tavLst>
                                        <p:tav tm="0">
                                          <p:val>
                                            <p:strVal val="#ppt_x"/>
                                          </p:val>
                                        </p:tav>
                                        <p:tav tm="100000">
                                          <p:val>
                                            <p:strVal val="#ppt_x"/>
                                          </p:val>
                                        </p:tav>
                                      </p:tavLst>
                                    </p:anim>
                                    <p:anim calcmode="lin" valueType="num">
                                      <p:cBhvr>
                                        <p:cTn id="26" dur="1000" fill="hold"/>
                                        <p:tgtEl>
                                          <p:spTgt spid="3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1460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1000"/>
                                        <p:tgtEl>
                                          <p:spTgt spid="37"/>
                                        </p:tgtEl>
                                      </p:cBhvr>
                                    </p:animEffect>
                                    <p:anim calcmode="lin" valueType="num">
                                      <p:cBhvr>
                                        <p:cTn id="30" dur="1000" fill="hold"/>
                                        <p:tgtEl>
                                          <p:spTgt spid="37"/>
                                        </p:tgtEl>
                                        <p:attrNameLst>
                                          <p:attrName>ppt_x</p:attrName>
                                        </p:attrNameLst>
                                      </p:cBhvr>
                                      <p:tavLst>
                                        <p:tav tm="0">
                                          <p:val>
                                            <p:strVal val="#ppt_x"/>
                                          </p:val>
                                        </p:tav>
                                        <p:tav tm="100000">
                                          <p:val>
                                            <p:strVal val="#ppt_x"/>
                                          </p:val>
                                        </p:tav>
                                      </p:tavLst>
                                    </p:anim>
                                    <p:anim calcmode="lin" valueType="num">
                                      <p:cBhvr>
                                        <p:cTn id="31" dur="1000" fill="hold"/>
                                        <p:tgtEl>
                                          <p:spTgt spid="37"/>
                                        </p:tgtEl>
                                        <p:attrNameLst>
                                          <p:attrName>ppt_y</p:attrName>
                                        </p:attrNameLst>
                                      </p:cBhvr>
                                      <p:tavLst>
                                        <p:tav tm="0">
                                          <p:val>
                                            <p:strVal val="#ppt_y+.1"/>
                                          </p:val>
                                        </p:tav>
                                        <p:tav tm="100000">
                                          <p:val>
                                            <p:strVal val="#ppt_y"/>
                                          </p:val>
                                        </p:tav>
                                      </p:tavLst>
                                    </p:anim>
                                  </p:childTnLst>
                                </p:cTn>
                              </p:par>
                              <p:par>
                                <p:cTn id="32" presetID="22" presetClass="entr" presetSubtype="8" fill="hold" grpId="0" nodeType="withEffect">
                                  <p:stCondLst>
                                    <p:cond delay="4320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13"/>
                </p:tgtEl>
              </p:cMediaNode>
            </p:audio>
          </p:childTnLst>
        </p:cTn>
      </p:par>
    </p:tnLst>
    <p:bldLst>
      <p:bldP spid="6" grpId="0"/>
      <p:bldP spid="28" grpId="0"/>
      <p:bldP spid="30" grpId="0"/>
      <p:bldP spid="36" grpId="0"/>
      <p:bldP spid="3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1F9BEE-B7DA-4E6B-8844-FC402982FCE1}"/>
              </a:ext>
            </a:extLst>
          </p:cNvPr>
          <p:cNvSpPr/>
          <p:nvPr/>
        </p:nvSpPr>
        <p:spPr>
          <a:xfrm rot="21121081">
            <a:off x="62751" y="-259977"/>
            <a:ext cx="120664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Content Placeholder 8" descr="Baby crawling">
            <a:extLst>
              <a:ext uri="{FF2B5EF4-FFF2-40B4-BE49-F238E27FC236}">
                <a16:creationId xmlns:a16="http://schemas.microsoft.com/office/drawing/2014/main" id="{4B9422F2-049B-44AD-AD12-21AFAADF6788}"/>
              </a:ext>
            </a:extLst>
          </p:cNvPr>
          <p:cNvPicPr>
            <a:picLocks noGrp="1" noChangeAspect="1"/>
          </p:cNvPicPr>
          <p:nvPr>
            <p:ph idx="1"/>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188169" y="4747814"/>
            <a:ext cx="1275998" cy="1275998"/>
          </a:xfrm>
        </p:spPr>
      </p:pic>
      <p:sp>
        <p:nvSpPr>
          <p:cNvPr id="5" name="Rectangle 4">
            <a:extLst>
              <a:ext uri="{FF2B5EF4-FFF2-40B4-BE49-F238E27FC236}">
                <a16:creationId xmlns:a16="http://schemas.microsoft.com/office/drawing/2014/main" id="{CC93EC44-D48A-4010-8509-E4BFBA67106A}"/>
              </a:ext>
            </a:extLst>
          </p:cNvPr>
          <p:cNvSpPr/>
          <p:nvPr/>
        </p:nvSpPr>
        <p:spPr>
          <a:xfrm>
            <a:off x="3126446" y="484193"/>
            <a:ext cx="5939126" cy="830997"/>
          </a:xfrm>
          <a:prstGeom prst="rect">
            <a:avLst/>
          </a:prstGeom>
          <a:noFill/>
        </p:spPr>
        <p:txBody>
          <a:bodyPr wrap="none" lIns="91440" tIns="45720" rIns="91440" bIns="45720">
            <a:spAutoFit/>
          </a:bodyPr>
          <a:lstStyle/>
          <a:p>
            <a:pPr algn="ctr"/>
            <a:r>
              <a:rPr lang="en-US" sz="4800" spc="300" dirty="0">
                <a:ln w="12700">
                  <a:solidFill>
                    <a:schemeClr val="tx2">
                      <a:lumMod val="75000"/>
                    </a:schemeClr>
                  </a:solidFill>
                  <a:prstDash val="solid"/>
                </a:ln>
                <a:solidFill>
                  <a:srgbClr val="333F50"/>
                </a:solidFill>
                <a:latin typeface="Arial" panose="020B0604020202020204" pitchFamily="34" charset="0"/>
                <a:cs typeface="Arial" panose="020B0604020202020204" pitchFamily="34" charset="0"/>
              </a:rPr>
              <a:t>Customer Analysis</a:t>
            </a:r>
          </a:p>
        </p:txBody>
      </p:sp>
      <p:pic>
        <p:nvPicPr>
          <p:cNvPr id="6" name="Graphic 5" descr="Man with cane">
            <a:extLst>
              <a:ext uri="{FF2B5EF4-FFF2-40B4-BE49-F238E27FC236}">
                <a16:creationId xmlns:a16="http://schemas.microsoft.com/office/drawing/2014/main" id="{3F5A5710-4450-48AF-8A74-2DD278EA914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30552" y="2337205"/>
            <a:ext cx="1728168" cy="1728168"/>
          </a:xfrm>
          <a:prstGeom prst="rect">
            <a:avLst/>
          </a:prstGeom>
        </p:spPr>
      </p:pic>
      <p:pic>
        <p:nvPicPr>
          <p:cNvPr id="7" name="Graphic 6" descr="Laptop">
            <a:extLst>
              <a:ext uri="{FF2B5EF4-FFF2-40B4-BE49-F238E27FC236}">
                <a16:creationId xmlns:a16="http://schemas.microsoft.com/office/drawing/2014/main" id="{9B47B0FE-8B8B-409F-A5F3-46E2D449B39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017452" y="2623954"/>
            <a:ext cx="900100" cy="900100"/>
          </a:xfrm>
          <a:prstGeom prst="rect">
            <a:avLst/>
          </a:prstGeom>
        </p:spPr>
      </p:pic>
      <p:pic>
        <p:nvPicPr>
          <p:cNvPr id="11" name="Graphic 10" descr="Crawl">
            <a:extLst>
              <a:ext uri="{FF2B5EF4-FFF2-40B4-BE49-F238E27FC236}">
                <a16:creationId xmlns:a16="http://schemas.microsoft.com/office/drawing/2014/main" id="{D4B94233-7A8A-4BB6-A650-1581B00652DD}"/>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382188" y="3287420"/>
            <a:ext cx="1460394" cy="1460394"/>
          </a:xfrm>
          <a:prstGeom prst="rect">
            <a:avLst/>
          </a:prstGeom>
        </p:spPr>
      </p:pic>
      <p:pic>
        <p:nvPicPr>
          <p:cNvPr id="13" name="Graphic 12" descr="Walk">
            <a:extLst>
              <a:ext uri="{FF2B5EF4-FFF2-40B4-BE49-F238E27FC236}">
                <a16:creationId xmlns:a16="http://schemas.microsoft.com/office/drawing/2014/main" id="{FA74EFF1-E891-4333-A361-7EB0DFB1080B}"/>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563311" y="2170664"/>
            <a:ext cx="1353390" cy="1353390"/>
          </a:xfrm>
          <a:prstGeom prst="rect">
            <a:avLst/>
          </a:prstGeom>
        </p:spPr>
      </p:pic>
      <p:pic>
        <p:nvPicPr>
          <p:cNvPr id="15" name="Graphic 14" descr="Computer">
            <a:extLst>
              <a:ext uri="{FF2B5EF4-FFF2-40B4-BE49-F238E27FC236}">
                <a16:creationId xmlns:a16="http://schemas.microsoft.com/office/drawing/2014/main" id="{7301D2F0-60AE-433B-A0F7-AFE55043E2A7}"/>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3518594" y="4852443"/>
            <a:ext cx="1171369" cy="1171369"/>
          </a:xfrm>
          <a:prstGeom prst="rect">
            <a:avLst/>
          </a:prstGeom>
        </p:spPr>
      </p:pic>
      <p:pic>
        <p:nvPicPr>
          <p:cNvPr id="17" name="Graphic 16" descr="Internet">
            <a:extLst>
              <a:ext uri="{FF2B5EF4-FFF2-40B4-BE49-F238E27FC236}">
                <a16:creationId xmlns:a16="http://schemas.microsoft.com/office/drawing/2014/main" id="{AA4B793A-B49C-4173-9D59-B7990897D473}"/>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863604" y="3524602"/>
            <a:ext cx="1082144" cy="1082144"/>
          </a:xfrm>
          <a:prstGeom prst="rect">
            <a:avLst/>
          </a:prstGeom>
        </p:spPr>
      </p:pic>
      <p:pic>
        <p:nvPicPr>
          <p:cNvPr id="19" name="Graphic 18" descr="Smart Phone">
            <a:extLst>
              <a:ext uri="{FF2B5EF4-FFF2-40B4-BE49-F238E27FC236}">
                <a16:creationId xmlns:a16="http://schemas.microsoft.com/office/drawing/2014/main" id="{66A94B30-450E-4394-98EF-EF65D6805471}"/>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rot="10800000">
            <a:off x="9638846" y="2390160"/>
            <a:ext cx="914400" cy="914400"/>
          </a:xfrm>
          <a:prstGeom prst="rect">
            <a:avLst/>
          </a:prstGeom>
        </p:spPr>
      </p:pic>
      <p:pic>
        <p:nvPicPr>
          <p:cNvPr id="20" name="Content Placeholder 6" descr="Lightbulb and gear">
            <a:extLst>
              <a:ext uri="{FF2B5EF4-FFF2-40B4-BE49-F238E27FC236}">
                <a16:creationId xmlns:a16="http://schemas.microsoft.com/office/drawing/2014/main" id="{568863E5-120E-490B-8A61-801A3F8FB8F4}"/>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962882" y="1649823"/>
            <a:ext cx="740336" cy="740336"/>
          </a:xfrm>
          <a:prstGeom prst="rect">
            <a:avLst/>
          </a:prstGeom>
        </p:spPr>
      </p:pic>
      <p:sp>
        <p:nvSpPr>
          <p:cNvPr id="21" name="TextBox 20">
            <a:extLst>
              <a:ext uri="{FF2B5EF4-FFF2-40B4-BE49-F238E27FC236}">
                <a16:creationId xmlns:a16="http://schemas.microsoft.com/office/drawing/2014/main" id="{E4B4E508-CAEB-444B-B8BB-8E4A32587B14}"/>
              </a:ext>
            </a:extLst>
          </p:cNvPr>
          <p:cNvSpPr txBox="1"/>
          <p:nvPr/>
        </p:nvSpPr>
        <p:spPr>
          <a:xfrm>
            <a:off x="9221674" y="6264812"/>
            <a:ext cx="2970326" cy="584775"/>
          </a:xfrm>
          <a:prstGeom prst="rect">
            <a:avLst/>
          </a:prstGeom>
          <a:noFill/>
        </p:spPr>
        <p:txBody>
          <a:bodyPr wrap="square" rtlCol="0">
            <a:spAutoFit/>
          </a:bodyPr>
          <a:lstStyle/>
          <a:p>
            <a:pPr algn="r"/>
            <a:br>
              <a:rPr lang="en-GB" sz="1600" b="1" dirty="0"/>
            </a:br>
            <a:r>
              <a:rPr lang="en-GB" sz="1600" b="1" dirty="0"/>
              <a:t>(Perkins and Fenech, 2014)</a:t>
            </a:r>
          </a:p>
        </p:txBody>
      </p:sp>
      <p:pic>
        <p:nvPicPr>
          <p:cNvPr id="2" name="Customer analysis">
            <a:hlinkClick r:id="" action="ppaction://media"/>
            <a:extLst>
              <a:ext uri="{FF2B5EF4-FFF2-40B4-BE49-F238E27FC236}">
                <a16:creationId xmlns:a16="http://schemas.microsoft.com/office/drawing/2014/main" id="{FE99F7D4-1459-48DE-99A8-DC4C78BAFF97}"/>
              </a:ext>
            </a:extLst>
          </p:cNvPr>
          <p:cNvPicPr>
            <a:picLocks noChangeAspect="1"/>
          </p:cNvPicPr>
          <p:nvPr>
            <a:audioFile r:link="rId2"/>
            <p:extLst>
              <p:ext uri="{DAA4B4D4-6D71-4841-9C94-3DE7FCFB9230}">
                <p14:media xmlns:p14="http://schemas.microsoft.com/office/powerpoint/2010/main" r:embed="rId1"/>
              </p:ext>
            </p:extLst>
          </p:nvPr>
        </p:nvPicPr>
        <p:blipFill>
          <a:blip r:embed="rId23"/>
          <a:stretch>
            <a:fillRect/>
          </a:stretch>
        </p:blipFill>
        <p:spPr>
          <a:xfrm>
            <a:off x="0" y="26731"/>
            <a:ext cx="609600" cy="609600"/>
          </a:xfrm>
          <a:prstGeom prst="rect">
            <a:avLst/>
          </a:prstGeom>
        </p:spPr>
      </p:pic>
    </p:spTree>
    <p:extLst>
      <p:ext uri="{BB962C8B-B14F-4D97-AF65-F5344CB8AC3E}">
        <p14:creationId xmlns:p14="http://schemas.microsoft.com/office/powerpoint/2010/main" val="3833962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545" fill="hold"/>
                                        <p:tgtEl>
                                          <p:spTgt spid="2"/>
                                        </p:tgtEl>
                                      </p:cBhvr>
                                    </p:cmd>
                                  </p:childTnLst>
                                </p:cTn>
                              </p:par>
                              <p:par>
                                <p:cTn id="7" presetID="1" presetClass="entr" presetSubtype="0" fill="hold" nodeType="withEffect">
                                  <p:stCondLst>
                                    <p:cond delay="0"/>
                                  </p:stCondLst>
                                  <p:iterate type="lt">
                                    <p:tmAbs val="300"/>
                                  </p:iterate>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22" presetClass="entr" presetSubtype="4" fill="hold" nodeType="withEffect">
                                  <p:stCondLst>
                                    <p:cond delay="430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2000"/>
                                        <p:tgtEl>
                                          <p:spTgt spid="6"/>
                                        </p:tgtEl>
                                      </p:cBhvr>
                                    </p:animEffect>
                                  </p:childTnLst>
                                </p:cTn>
                              </p:par>
                              <p:par>
                                <p:cTn id="12" presetID="42" presetClass="entr" presetSubtype="0" fill="hold" nodeType="withEffect">
                                  <p:stCondLst>
                                    <p:cond delay="640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7500"/>
                                  </p:stCondLst>
                                  <p:childTnLst>
                                    <p:set>
                                      <p:cBhvr>
                                        <p:cTn id="18" dur="1" fill="hold">
                                          <p:stCondLst>
                                            <p:cond delay="0"/>
                                          </p:stCondLst>
                                        </p:cTn>
                                        <p:tgtEl>
                                          <p:spTgt spid="20"/>
                                        </p:tgtEl>
                                        <p:attrNameLst>
                                          <p:attrName>style.visibility</p:attrName>
                                        </p:attrNameLst>
                                      </p:cBhvr>
                                      <p:to>
                                        <p:strVal val="visible"/>
                                      </p:to>
                                    </p:set>
                                  </p:childTnLst>
                                </p:cTn>
                              </p:par>
                              <p:par>
                                <p:cTn id="19" presetID="22" presetClass="entr" presetSubtype="8" fill="hold" nodeType="withEffect">
                                  <p:stCondLst>
                                    <p:cond delay="830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2000"/>
                                        <p:tgtEl>
                                          <p:spTgt spid="9"/>
                                        </p:tgtEl>
                                      </p:cBhvr>
                                    </p:animEffect>
                                  </p:childTnLst>
                                </p:cTn>
                              </p:par>
                              <p:par>
                                <p:cTn id="22" presetID="42" presetClass="entr" presetSubtype="0" fill="hold" nodeType="withEffect">
                                  <p:stCondLst>
                                    <p:cond delay="103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par>
                                <p:cTn id="27" presetID="22" presetClass="entr" presetSubtype="8" fill="hold" nodeType="withEffect">
                                  <p:stCondLst>
                                    <p:cond delay="1170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3000"/>
                                        <p:tgtEl>
                                          <p:spTgt spid="11"/>
                                        </p:tgtEl>
                                      </p:cBhvr>
                                    </p:animEffect>
                                  </p:childTnLst>
                                </p:cTn>
                              </p:par>
                              <p:par>
                                <p:cTn id="30" presetID="42" presetClass="entr" presetSubtype="0" fill="hold" nodeType="withEffect">
                                  <p:stCondLst>
                                    <p:cond delay="1470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1000"/>
                                        <p:tgtEl>
                                          <p:spTgt spid="17"/>
                                        </p:tgtEl>
                                      </p:cBhvr>
                                    </p:animEffect>
                                    <p:anim calcmode="lin" valueType="num">
                                      <p:cBhvr>
                                        <p:cTn id="33" dur="1000" fill="hold"/>
                                        <p:tgtEl>
                                          <p:spTgt spid="17"/>
                                        </p:tgtEl>
                                        <p:attrNameLst>
                                          <p:attrName>ppt_x</p:attrName>
                                        </p:attrNameLst>
                                      </p:cBhvr>
                                      <p:tavLst>
                                        <p:tav tm="0">
                                          <p:val>
                                            <p:strVal val="#ppt_x"/>
                                          </p:val>
                                        </p:tav>
                                        <p:tav tm="100000">
                                          <p:val>
                                            <p:strVal val="#ppt_x"/>
                                          </p:val>
                                        </p:tav>
                                      </p:tavLst>
                                    </p:anim>
                                    <p:anim calcmode="lin" valueType="num">
                                      <p:cBhvr>
                                        <p:cTn id="34" dur="1000" fill="hold"/>
                                        <p:tgtEl>
                                          <p:spTgt spid="17"/>
                                        </p:tgtEl>
                                        <p:attrNameLst>
                                          <p:attrName>ppt_y</p:attrName>
                                        </p:attrNameLst>
                                      </p:cBhvr>
                                      <p:tavLst>
                                        <p:tav tm="0">
                                          <p:val>
                                            <p:strVal val="#ppt_y+.1"/>
                                          </p:val>
                                        </p:tav>
                                        <p:tav tm="100000">
                                          <p:val>
                                            <p:strVal val="#ppt_y"/>
                                          </p:val>
                                        </p:tav>
                                      </p:tavLst>
                                    </p:anim>
                                  </p:childTnLst>
                                </p:cTn>
                              </p:par>
                              <p:par>
                                <p:cTn id="35" presetID="22" presetClass="entr" presetSubtype="4" fill="hold" nodeType="withEffect">
                                  <p:stCondLst>
                                    <p:cond delay="1630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3000"/>
                                        <p:tgtEl>
                                          <p:spTgt spid="13"/>
                                        </p:tgtEl>
                                      </p:cBhvr>
                                    </p:animEffect>
                                  </p:childTnLst>
                                </p:cTn>
                              </p:par>
                              <p:par>
                                <p:cTn id="38" presetID="42" presetClass="entr" presetSubtype="0" fill="hold" nodeType="withEffect">
                                  <p:stCondLst>
                                    <p:cond delay="1930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1000"/>
                                        <p:tgtEl>
                                          <p:spTgt spid="19"/>
                                        </p:tgtEl>
                                      </p:cBhvr>
                                    </p:animEffect>
                                    <p:anim calcmode="lin" valueType="num">
                                      <p:cBhvr>
                                        <p:cTn id="41" dur="1000" fill="hold"/>
                                        <p:tgtEl>
                                          <p:spTgt spid="19"/>
                                        </p:tgtEl>
                                        <p:attrNameLst>
                                          <p:attrName>ppt_x</p:attrName>
                                        </p:attrNameLst>
                                      </p:cBhvr>
                                      <p:tavLst>
                                        <p:tav tm="0">
                                          <p:val>
                                            <p:strVal val="#ppt_x"/>
                                          </p:val>
                                        </p:tav>
                                        <p:tav tm="100000">
                                          <p:val>
                                            <p:strVal val="#ppt_x"/>
                                          </p:val>
                                        </p:tav>
                                      </p:tavLst>
                                    </p:anim>
                                    <p:anim calcmode="lin" valueType="num">
                                      <p:cBhvr>
                                        <p:cTn id="42" dur="1000" fill="hold"/>
                                        <p:tgtEl>
                                          <p:spTgt spid="19"/>
                                        </p:tgtEl>
                                        <p:attrNameLst>
                                          <p:attrName>ppt_y</p:attrName>
                                        </p:attrNameLst>
                                      </p:cBhvr>
                                      <p:tavLst>
                                        <p:tav tm="0">
                                          <p:val>
                                            <p:strVal val="#ppt_y+.1"/>
                                          </p:val>
                                        </p:tav>
                                        <p:tav tm="100000">
                                          <p:val>
                                            <p:strVal val="#ppt_y"/>
                                          </p:val>
                                        </p:tav>
                                      </p:tavLst>
                                    </p:anim>
                                  </p:childTnLst>
                                </p:cTn>
                              </p:par>
                              <p:par>
                                <p:cTn id="43" presetID="22" presetClass="entr" presetSubtype="8" fill="hold" grpId="0" nodeType="withEffect">
                                  <p:stCondLst>
                                    <p:cond delay="21700"/>
                                  </p:stCondLst>
                                  <p:childTnLst>
                                    <p:set>
                                      <p:cBhvr>
                                        <p:cTn id="44" dur="1" fill="hold">
                                          <p:stCondLst>
                                            <p:cond delay="0"/>
                                          </p:stCondLst>
                                        </p:cTn>
                                        <p:tgtEl>
                                          <p:spTgt spid="21"/>
                                        </p:tgtEl>
                                        <p:attrNameLst>
                                          <p:attrName>style.visibility</p:attrName>
                                        </p:attrNameLst>
                                      </p:cBhvr>
                                      <p:to>
                                        <p:strVal val="visible"/>
                                      </p:to>
                                    </p:set>
                                    <p:animEffect transition="in" filter="wipe(left)">
                                      <p:cBhvr>
                                        <p:cTn id="45"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46" fill="hold" display="0">
                  <p:stCondLst>
                    <p:cond delay="indefinite"/>
                  </p:stCondLst>
                  <p:endCondLst>
                    <p:cond evt="onStopAudio" delay="0">
                      <p:tgtEl>
                        <p:sldTgt/>
                      </p:tgtEl>
                    </p:cond>
                  </p:endCondLst>
                </p:cTn>
                <p:tgtEl>
                  <p:spTgt spid="2"/>
                </p:tgtEl>
              </p:cMediaNode>
            </p:audio>
          </p:childTnLst>
        </p:cTn>
      </p:par>
    </p:tnLst>
    <p:bldLst>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New Recording 12">
            <a:hlinkClick r:id="" action="ppaction://media"/>
            <a:extLst>
              <a:ext uri="{FF2B5EF4-FFF2-40B4-BE49-F238E27FC236}">
                <a16:creationId xmlns:a16="http://schemas.microsoft.com/office/drawing/2014/main" id="{26A5D73F-1148-42A7-B5FD-C063C536EDB7}"/>
              </a:ext>
            </a:extLst>
          </p:cNvPr>
          <p:cNvPicPr>
            <a:picLocks noGrp="1" noChangeAspect="1"/>
          </p:cNvPicPr>
          <p:nvPr>
            <p:ph idx="1"/>
            <a:audioFile r:link="rId2"/>
            <p:extLst>
              <p:ext uri="{DAA4B4D4-6D71-4841-9C94-3DE7FCFB9230}">
                <p14:media xmlns:p14="http://schemas.microsoft.com/office/powerpoint/2010/main" r:embed="rId1"/>
              </p:ext>
            </p:extLst>
          </p:nvPr>
        </p:nvPicPr>
        <p:blipFill>
          <a:blip r:embed="rId7"/>
          <a:stretch>
            <a:fillRect/>
          </a:stretch>
        </p:blipFill>
        <p:spPr>
          <a:xfrm>
            <a:off x="5791200" y="3695700"/>
            <a:ext cx="609600" cy="609600"/>
          </a:xfrm>
        </p:spPr>
      </p:pic>
      <p:sp>
        <p:nvSpPr>
          <p:cNvPr id="2" name="Title 1">
            <a:extLst>
              <a:ext uri="{FF2B5EF4-FFF2-40B4-BE49-F238E27FC236}">
                <a16:creationId xmlns:a16="http://schemas.microsoft.com/office/drawing/2014/main" id="{F83C4FAF-0983-4DEA-82AD-74302189C240}"/>
              </a:ext>
            </a:extLst>
          </p:cNvPr>
          <p:cNvSpPr>
            <a:spLocks noGrp="1"/>
          </p:cNvSpPr>
          <p:nvPr>
            <p:ph type="title"/>
          </p:nvPr>
        </p:nvSpPr>
        <p:spPr/>
        <p:txBody>
          <a:bodyPr/>
          <a:lstStyle/>
          <a:p>
            <a:endParaRPr lang="en-GB" dirty="0"/>
          </a:p>
        </p:txBody>
      </p:sp>
      <p:sp>
        <p:nvSpPr>
          <p:cNvPr id="4" name="Rectangle 3">
            <a:extLst>
              <a:ext uri="{FF2B5EF4-FFF2-40B4-BE49-F238E27FC236}">
                <a16:creationId xmlns:a16="http://schemas.microsoft.com/office/drawing/2014/main" id="{0D1F9BEE-B7DA-4E6B-8844-FC402982FCE1}"/>
              </a:ext>
            </a:extLst>
          </p:cNvPr>
          <p:cNvSpPr/>
          <p:nvPr/>
        </p:nvSpPr>
        <p:spPr>
          <a:xfrm rot="21121081">
            <a:off x="62751" y="-259977"/>
            <a:ext cx="120664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a:extLst>
              <a:ext uri="{FF2B5EF4-FFF2-40B4-BE49-F238E27FC236}">
                <a16:creationId xmlns:a16="http://schemas.microsoft.com/office/drawing/2014/main" id="{CC93EC44-D48A-4010-8509-E4BFBA67106A}"/>
              </a:ext>
            </a:extLst>
          </p:cNvPr>
          <p:cNvSpPr/>
          <p:nvPr/>
        </p:nvSpPr>
        <p:spPr>
          <a:xfrm>
            <a:off x="4566578" y="484193"/>
            <a:ext cx="3058851" cy="830997"/>
          </a:xfrm>
          <a:prstGeom prst="rect">
            <a:avLst/>
          </a:prstGeom>
          <a:noFill/>
        </p:spPr>
        <p:txBody>
          <a:bodyPr wrap="none" lIns="91440" tIns="45720" rIns="91440" bIns="45720">
            <a:spAutoFit/>
          </a:bodyPr>
          <a:lstStyle/>
          <a:p>
            <a:pPr algn="ctr"/>
            <a:r>
              <a:rPr lang="en-US" sz="4800" spc="300" dirty="0">
                <a:ln w="12700">
                  <a:solidFill>
                    <a:schemeClr val="tx2">
                      <a:lumMod val="75000"/>
                    </a:schemeClr>
                  </a:solidFill>
                  <a:prstDash val="solid"/>
                </a:ln>
                <a:solidFill>
                  <a:srgbClr val="333F50"/>
                </a:solidFill>
                <a:latin typeface="Arial" panose="020B0604020202020204" pitchFamily="34" charset="0"/>
                <a:cs typeface="Arial" panose="020B0604020202020204" pitchFamily="34" charset="0"/>
              </a:rPr>
              <a:t>Overall…</a:t>
            </a:r>
          </a:p>
        </p:txBody>
      </p:sp>
      <p:sp>
        <p:nvSpPr>
          <p:cNvPr id="8" name="Rectangle 7">
            <a:extLst>
              <a:ext uri="{FF2B5EF4-FFF2-40B4-BE49-F238E27FC236}">
                <a16:creationId xmlns:a16="http://schemas.microsoft.com/office/drawing/2014/main" id="{18A45158-AF1F-402A-B353-202DD5A97BAE}"/>
              </a:ext>
            </a:extLst>
          </p:cNvPr>
          <p:cNvSpPr/>
          <p:nvPr/>
        </p:nvSpPr>
        <p:spPr>
          <a:xfrm>
            <a:off x="4465140" y="3241855"/>
            <a:ext cx="3253703" cy="1754326"/>
          </a:xfrm>
          <a:prstGeom prst="rect">
            <a:avLst/>
          </a:prstGeom>
          <a:noFill/>
        </p:spPr>
        <p:txBody>
          <a:bodyPr wrap="square" lIns="91440" tIns="45720" rIns="91440" bIns="45720">
            <a:spAutoFit/>
          </a:bodyPr>
          <a:lstStyle/>
          <a:p>
            <a:pPr algn="ctr"/>
            <a:r>
              <a:rPr lang="en-GB" sz="5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Digital Disruptors</a:t>
            </a:r>
          </a:p>
        </p:txBody>
      </p:sp>
      <p:sp>
        <p:nvSpPr>
          <p:cNvPr id="9" name="Star: 8 Points 8">
            <a:extLst>
              <a:ext uri="{FF2B5EF4-FFF2-40B4-BE49-F238E27FC236}">
                <a16:creationId xmlns:a16="http://schemas.microsoft.com/office/drawing/2014/main" id="{A3524370-A647-4E24-A102-6FA63D2621D4}"/>
              </a:ext>
            </a:extLst>
          </p:cNvPr>
          <p:cNvSpPr/>
          <p:nvPr/>
        </p:nvSpPr>
        <p:spPr>
          <a:xfrm>
            <a:off x="3881579" y="1950394"/>
            <a:ext cx="4428835" cy="4350755"/>
          </a:xfrm>
          <a:prstGeom prst="star8">
            <a:avLst/>
          </a:prstGeom>
          <a:noFill/>
          <a:ln w="19050">
            <a:solidFill>
              <a:srgbClr val="333F5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D0531B0-C3D2-4FBA-B889-E4E5332F8FE5}"/>
              </a:ext>
            </a:extLst>
          </p:cNvPr>
          <p:cNvSpPr/>
          <p:nvPr/>
        </p:nvSpPr>
        <p:spPr>
          <a:xfrm>
            <a:off x="596752" y="2659559"/>
            <a:ext cx="2903489" cy="769441"/>
          </a:xfrm>
          <a:prstGeom prst="rect">
            <a:avLst/>
          </a:prstGeom>
          <a:noFill/>
        </p:spPr>
        <p:txBody>
          <a:bodyPr wrap="square" lIns="91440" tIns="45720" rIns="91440" bIns="45720">
            <a:spAutoFit/>
          </a:bodyPr>
          <a:lstStyle/>
          <a:p>
            <a:pPr algn="ctr"/>
            <a:r>
              <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Economic</a:t>
            </a:r>
            <a:endPar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endParaRPr>
          </a:p>
        </p:txBody>
      </p:sp>
      <p:sp>
        <p:nvSpPr>
          <p:cNvPr id="11" name="Rectangle 10">
            <a:extLst>
              <a:ext uri="{FF2B5EF4-FFF2-40B4-BE49-F238E27FC236}">
                <a16:creationId xmlns:a16="http://schemas.microsoft.com/office/drawing/2014/main" id="{5F3E8EF6-5C8E-48D0-ADA8-3C65383FA867}"/>
              </a:ext>
            </a:extLst>
          </p:cNvPr>
          <p:cNvSpPr/>
          <p:nvPr/>
        </p:nvSpPr>
        <p:spPr>
          <a:xfrm>
            <a:off x="579677" y="4645350"/>
            <a:ext cx="2903489" cy="769441"/>
          </a:xfrm>
          <a:prstGeom prst="rect">
            <a:avLst/>
          </a:prstGeom>
          <a:noFill/>
        </p:spPr>
        <p:txBody>
          <a:bodyPr wrap="square" lIns="91440" tIns="45720" rIns="91440" bIns="45720">
            <a:spAutoFit/>
          </a:bodyPr>
          <a:lstStyle/>
          <a:p>
            <a:pPr algn="ctr"/>
            <a:r>
              <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latin typeface="Bradley Hand ITC" panose="03070402050302030203" pitchFamily="66" charset="0"/>
              </a:rPr>
              <a:t>Political</a:t>
            </a:r>
            <a:endParaRPr lang="en-GB" sz="4400" b="1" cap="none" spc="0" dirty="0">
              <a:ln w="12700">
                <a:solidFill>
                  <a:schemeClr val="accent3">
                    <a:lumMod val="50000"/>
                  </a:schemeClr>
                </a:solidFill>
                <a:prstDash val="solid"/>
              </a:ln>
              <a:solidFill>
                <a:srgbClr val="333F50"/>
              </a:solidFill>
              <a:effectLst>
                <a:innerShdw blurRad="177800">
                  <a:schemeClr val="accent3">
                    <a:lumMod val="50000"/>
                  </a:schemeClr>
                </a:innerShdw>
              </a:effectLst>
            </a:endParaRPr>
          </a:p>
        </p:txBody>
      </p:sp>
      <p:pic>
        <p:nvPicPr>
          <p:cNvPr id="14" name="Content Placeholder 10" descr="Line arrow Straight">
            <a:extLst>
              <a:ext uri="{FF2B5EF4-FFF2-40B4-BE49-F238E27FC236}">
                <a16:creationId xmlns:a16="http://schemas.microsoft.com/office/drawing/2014/main" id="{0DB4DFDD-8430-4923-BAD4-63D511F6DEF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11248963">
            <a:off x="3217773" y="2808932"/>
            <a:ext cx="1151634" cy="914400"/>
          </a:xfrm>
          <a:prstGeom prst="rect">
            <a:avLst/>
          </a:prstGeom>
        </p:spPr>
      </p:pic>
      <p:pic>
        <p:nvPicPr>
          <p:cNvPr id="15" name="Content Placeholder 10" descr="Line arrow Straight">
            <a:extLst>
              <a:ext uri="{FF2B5EF4-FFF2-40B4-BE49-F238E27FC236}">
                <a16:creationId xmlns:a16="http://schemas.microsoft.com/office/drawing/2014/main" id="{DD3A45D8-3568-439D-A22D-AAEF2228F72E}"/>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9924045">
            <a:off x="3224963" y="4473673"/>
            <a:ext cx="1151634" cy="914400"/>
          </a:xfrm>
          <a:prstGeom prst="rect">
            <a:avLst/>
          </a:prstGeom>
        </p:spPr>
      </p:pic>
      <p:pic>
        <p:nvPicPr>
          <p:cNvPr id="16" name="Content Placeholder 10" descr="Line arrow Straight">
            <a:extLst>
              <a:ext uri="{FF2B5EF4-FFF2-40B4-BE49-F238E27FC236}">
                <a16:creationId xmlns:a16="http://schemas.microsoft.com/office/drawing/2014/main" id="{7996DC73-2825-4412-B9A3-0B9BB63F2B0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10351037" flipH="1">
            <a:off x="7822589" y="2808933"/>
            <a:ext cx="1151634" cy="914400"/>
          </a:xfrm>
          <a:prstGeom prst="rect">
            <a:avLst/>
          </a:prstGeom>
        </p:spPr>
      </p:pic>
      <p:pic>
        <p:nvPicPr>
          <p:cNvPr id="17" name="Content Placeholder 10" descr="Line arrow Straight">
            <a:extLst>
              <a:ext uri="{FF2B5EF4-FFF2-40B4-BE49-F238E27FC236}">
                <a16:creationId xmlns:a16="http://schemas.microsoft.com/office/drawing/2014/main" id="{E5AB7EDB-E078-4D1D-857E-4A2BB91B511E}"/>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11675955" flipH="1">
            <a:off x="7734597" y="4528248"/>
            <a:ext cx="1151634" cy="914400"/>
          </a:xfrm>
          <a:prstGeom prst="rect">
            <a:avLst/>
          </a:prstGeom>
        </p:spPr>
      </p:pic>
      <p:pic>
        <p:nvPicPr>
          <p:cNvPr id="21" name="Graphic 20" descr="Presentation with media">
            <a:extLst>
              <a:ext uri="{FF2B5EF4-FFF2-40B4-BE49-F238E27FC236}">
                <a16:creationId xmlns:a16="http://schemas.microsoft.com/office/drawing/2014/main" id="{098B2C43-2C9E-4647-8AFB-593C77296583}"/>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26161" y="3483471"/>
            <a:ext cx="914400" cy="914400"/>
          </a:xfrm>
          <a:prstGeom prst="rect">
            <a:avLst/>
          </a:prstGeom>
        </p:spPr>
      </p:pic>
      <p:pic>
        <p:nvPicPr>
          <p:cNvPr id="3" name="Overall">
            <a:hlinkClick r:id="" action="ppaction://media"/>
            <a:extLst>
              <a:ext uri="{FF2B5EF4-FFF2-40B4-BE49-F238E27FC236}">
                <a16:creationId xmlns:a16="http://schemas.microsoft.com/office/drawing/2014/main" id="{F7296ABE-6ED4-4CF3-A78F-AF9F00EFCEE8}"/>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12848" y="0"/>
            <a:ext cx="609600" cy="609600"/>
          </a:xfrm>
          <a:prstGeom prst="rect">
            <a:avLst/>
          </a:prstGeom>
        </p:spPr>
      </p:pic>
      <p:pic>
        <p:nvPicPr>
          <p:cNvPr id="30" name="Picture 29" descr="A close up of a flag&#10;&#10;Description automatically generated">
            <a:extLst>
              <a:ext uri="{FF2B5EF4-FFF2-40B4-BE49-F238E27FC236}">
                <a16:creationId xmlns:a16="http://schemas.microsoft.com/office/drawing/2014/main" id="{9FA13407-6044-45A7-AAF8-6E5DBE8C27F4}"/>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9239811" y="1950394"/>
            <a:ext cx="2444242" cy="1630875"/>
          </a:xfrm>
          <a:prstGeom prst="rect">
            <a:avLst/>
          </a:prstGeom>
        </p:spPr>
      </p:pic>
      <p:pic>
        <p:nvPicPr>
          <p:cNvPr id="32" name="Picture 31" descr="A close up of a hand holding a flower&#10;&#10;Description automatically generated">
            <a:extLst>
              <a:ext uri="{FF2B5EF4-FFF2-40B4-BE49-F238E27FC236}">
                <a16:creationId xmlns:a16="http://schemas.microsoft.com/office/drawing/2014/main" id="{52BE6695-469A-43EA-ABE7-3106280665EB}"/>
              </a:ext>
            </a:extLst>
          </p:cNvPr>
          <p:cNvPicPr>
            <a:picLocks noChangeAspect="1"/>
          </p:cNvPicPr>
          <p:nvPr/>
        </p:nvPicPr>
        <p:blipFill>
          <a:blip r:embed="rId14">
            <a:extLst>
              <a:ext uri="{28A0092B-C50C-407E-A947-70E740481C1C}">
                <a14:useLocalDpi xmlns:a14="http://schemas.microsoft.com/office/drawing/2010/main" val="0"/>
              </a:ext>
              <a:ext uri="{837473B0-CC2E-450A-ABE3-18F120FF3D39}">
                <a1611:picAttrSrcUrl xmlns:a1611="http://schemas.microsoft.com/office/drawing/2016/11/main" r:id="rId15"/>
              </a:ext>
            </a:extLst>
          </a:blip>
          <a:stretch>
            <a:fillRect/>
          </a:stretch>
        </p:blipFill>
        <p:spPr>
          <a:xfrm>
            <a:off x="9560106" y="4271817"/>
            <a:ext cx="1803651" cy="1811166"/>
          </a:xfrm>
          <a:prstGeom prst="rect">
            <a:avLst/>
          </a:prstGeom>
        </p:spPr>
      </p:pic>
    </p:spTree>
    <p:extLst>
      <p:ext uri="{BB962C8B-B14F-4D97-AF65-F5344CB8AC3E}">
        <p14:creationId xmlns:p14="http://schemas.microsoft.com/office/powerpoint/2010/main" val="963222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824" fill="hold"/>
                                        <p:tgtEl>
                                          <p:spTgt spid="3"/>
                                        </p:tgtEl>
                                      </p:cBhvr>
                                    </p:cmd>
                                  </p:childTnLst>
                                </p:cTn>
                              </p:par>
                              <p:par>
                                <p:cTn id="7" presetID="1" presetClass="entr" presetSubtype="0" fill="hold" nodeType="withEffect">
                                  <p:stCondLst>
                                    <p:cond delay="0"/>
                                  </p:stCondLst>
                                  <p:iterate type="lt">
                                    <p:tmAbs val="500"/>
                                  </p:iterate>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1" presetClass="entr" presetSubtype="0" fill="hold" nodeType="withEffect">
                                  <p:stCondLst>
                                    <p:cond delay="5000"/>
                                  </p:stCondLst>
                                  <p:iterate type="lt">
                                    <p:tmAbs val="100"/>
                                  </p:iterate>
                                  <p:childTnLst>
                                    <p:set>
                                      <p:cBhvr>
                                        <p:cTn id="10" dur="1" fill="hold">
                                          <p:stCondLst>
                                            <p:cond delay="0"/>
                                          </p:stCondLst>
                                        </p:cTn>
                                        <p:tgtEl>
                                          <p:spTgt spid="8">
                                            <p:txEl>
                                              <p:pRg st="0" end="0"/>
                                            </p:txEl>
                                          </p:spTgt>
                                        </p:tgtEl>
                                        <p:attrNameLst>
                                          <p:attrName>style.visibility</p:attrName>
                                        </p:attrNameLst>
                                      </p:cBhvr>
                                      <p:to>
                                        <p:strVal val="visible"/>
                                      </p:to>
                                    </p:set>
                                  </p:childTnLst>
                                </p:cTn>
                              </p:par>
                              <p:par>
                                <p:cTn id="11" presetID="21" presetClass="entr" presetSubtype="1" fill="hold" grpId="0" nodeType="withEffect">
                                  <p:stCondLst>
                                    <p:cond delay="5000"/>
                                  </p:stCondLst>
                                  <p:childTnLst>
                                    <p:set>
                                      <p:cBhvr>
                                        <p:cTn id="12" dur="1" fill="hold">
                                          <p:stCondLst>
                                            <p:cond delay="0"/>
                                          </p:stCondLst>
                                        </p:cTn>
                                        <p:tgtEl>
                                          <p:spTgt spid="9"/>
                                        </p:tgtEl>
                                        <p:attrNameLst>
                                          <p:attrName>style.visibility</p:attrName>
                                        </p:attrNameLst>
                                      </p:cBhvr>
                                      <p:to>
                                        <p:strVal val="visible"/>
                                      </p:to>
                                    </p:set>
                                    <p:animEffect transition="in" filter="wheel(1)">
                                      <p:cBhvr>
                                        <p:cTn id="13" dur="982"/>
                                        <p:tgtEl>
                                          <p:spTgt spid="9"/>
                                        </p:tgtEl>
                                      </p:cBhvr>
                                    </p:animEffect>
                                  </p:childTnLst>
                                </p:cTn>
                              </p:par>
                              <p:par>
                                <p:cTn id="14" presetID="1" presetClass="entr" presetSubtype="0" fill="hold" grpId="0" nodeType="withEffect">
                                  <p:stCondLst>
                                    <p:cond delay="10000"/>
                                  </p:stCondLst>
                                  <p:iterate type="lt">
                                    <p:tmAbs val="100"/>
                                  </p:iterate>
                                  <p:childTnLst>
                                    <p:set>
                                      <p:cBhvr>
                                        <p:cTn id="15" dur="1" fill="hold">
                                          <p:stCondLst>
                                            <p:cond delay="0"/>
                                          </p:stCondLst>
                                        </p:cTn>
                                        <p:tgtEl>
                                          <p:spTgt spid="10"/>
                                        </p:tgtEl>
                                        <p:attrNameLst>
                                          <p:attrName>style.visibility</p:attrName>
                                        </p:attrNameLst>
                                      </p:cBhvr>
                                      <p:to>
                                        <p:strVal val="visible"/>
                                      </p:to>
                                    </p:set>
                                  </p:childTnLst>
                                </p:cTn>
                              </p:par>
                              <p:par>
                                <p:cTn id="16" presetID="1" presetClass="entr" presetSubtype="0" fill="hold" grpId="0" nodeType="withEffect">
                                  <p:stCondLst>
                                    <p:cond delay="11000"/>
                                  </p:stCondLst>
                                  <p:iterate type="lt">
                                    <p:tmAbs val="100"/>
                                  </p:iterate>
                                  <p:childTnLst>
                                    <p:set>
                                      <p:cBhvr>
                                        <p:cTn id="17" dur="1" fill="hold">
                                          <p:stCondLst>
                                            <p:cond delay="0"/>
                                          </p:stCondLst>
                                        </p:cTn>
                                        <p:tgtEl>
                                          <p:spTgt spid="11"/>
                                        </p:tgtEl>
                                        <p:attrNameLst>
                                          <p:attrName>style.visibility</p:attrName>
                                        </p:attrNameLst>
                                      </p:cBhvr>
                                      <p:to>
                                        <p:strVal val="visible"/>
                                      </p:to>
                                    </p:set>
                                  </p:childTnLst>
                                </p:cTn>
                              </p:par>
                              <p:par>
                                <p:cTn id="18" presetID="31" presetClass="entr" presetSubtype="0" fill="hold" nodeType="withEffect">
                                  <p:stCondLst>
                                    <p:cond delay="11700"/>
                                  </p:stCondLst>
                                  <p:childTnLst>
                                    <p:set>
                                      <p:cBhvr>
                                        <p:cTn id="19" dur="1" fill="hold">
                                          <p:stCondLst>
                                            <p:cond delay="0"/>
                                          </p:stCondLst>
                                        </p:cTn>
                                        <p:tgtEl>
                                          <p:spTgt spid="30"/>
                                        </p:tgtEl>
                                        <p:attrNameLst>
                                          <p:attrName>style.visibility</p:attrName>
                                        </p:attrNameLst>
                                      </p:cBhvr>
                                      <p:to>
                                        <p:strVal val="visible"/>
                                      </p:to>
                                    </p:set>
                                    <p:anim calcmode="lin" valueType="num">
                                      <p:cBhvr>
                                        <p:cTn id="20" dur="1000" fill="hold"/>
                                        <p:tgtEl>
                                          <p:spTgt spid="30"/>
                                        </p:tgtEl>
                                        <p:attrNameLst>
                                          <p:attrName>ppt_w</p:attrName>
                                        </p:attrNameLst>
                                      </p:cBhvr>
                                      <p:tavLst>
                                        <p:tav tm="0">
                                          <p:val>
                                            <p:fltVal val="0"/>
                                          </p:val>
                                        </p:tav>
                                        <p:tav tm="100000">
                                          <p:val>
                                            <p:strVal val="#ppt_w"/>
                                          </p:val>
                                        </p:tav>
                                      </p:tavLst>
                                    </p:anim>
                                    <p:anim calcmode="lin" valueType="num">
                                      <p:cBhvr>
                                        <p:cTn id="21" dur="1000" fill="hold"/>
                                        <p:tgtEl>
                                          <p:spTgt spid="30"/>
                                        </p:tgtEl>
                                        <p:attrNameLst>
                                          <p:attrName>ppt_h</p:attrName>
                                        </p:attrNameLst>
                                      </p:cBhvr>
                                      <p:tavLst>
                                        <p:tav tm="0">
                                          <p:val>
                                            <p:fltVal val="0"/>
                                          </p:val>
                                        </p:tav>
                                        <p:tav tm="100000">
                                          <p:val>
                                            <p:strVal val="#ppt_h"/>
                                          </p:val>
                                        </p:tav>
                                      </p:tavLst>
                                    </p:anim>
                                    <p:anim calcmode="lin" valueType="num">
                                      <p:cBhvr>
                                        <p:cTn id="22" dur="1000" fill="hold"/>
                                        <p:tgtEl>
                                          <p:spTgt spid="30"/>
                                        </p:tgtEl>
                                        <p:attrNameLst>
                                          <p:attrName>style.rotation</p:attrName>
                                        </p:attrNameLst>
                                      </p:cBhvr>
                                      <p:tavLst>
                                        <p:tav tm="0">
                                          <p:val>
                                            <p:fltVal val="90"/>
                                          </p:val>
                                        </p:tav>
                                        <p:tav tm="100000">
                                          <p:val>
                                            <p:fltVal val="0"/>
                                          </p:val>
                                        </p:tav>
                                      </p:tavLst>
                                    </p:anim>
                                    <p:animEffect transition="in" filter="fade">
                                      <p:cBhvr>
                                        <p:cTn id="23" dur="1000"/>
                                        <p:tgtEl>
                                          <p:spTgt spid="30"/>
                                        </p:tgtEl>
                                      </p:cBhvr>
                                    </p:animEffect>
                                  </p:childTnLst>
                                </p:cTn>
                              </p:par>
                              <p:par>
                                <p:cTn id="24" presetID="31" presetClass="entr" presetSubtype="0" fill="hold" nodeType="withEffect">
                                  <p:stCondLst>
                                    <p:cond delay="12700"/>
                                  </p:stCondLst>
                                  <p:childTnLst>
                                    <p:set>
                                      <p:cBhvr>
                                        <p:cTn id="25" dur="1" fill="hold">
                                          <p:stCondLst>
                                            <p:cond delay="0"/>
                                          </p:stCondLst>
                                        </p:cTn>
                                        <p:tgtEl>
                                          <p:spTgt spid="32"/>
                                        </p:tgtEl>
                                        <p:attrNameLst>
                                          <p:attrName>style.visibility</p:attrName>
                                        </p:attrNameLst>
                                      </p:cBhvr>
                                      <p:to>
                                        <p:strVal val="visible"/>
                                      </p:to>
                                    </p:set>
                                    <p:anim calcmode="lin" valueType="num">
                                      <p:cBhvr>
                                        <p:cTn id="26" dur="1000" fill="hold"/>
                                        <p:tgtEl>
                                          <p:spTgt spid="32"/>
                                        </p:tgtEl>
                                        <p:attrNameLst>
                                          <p:attrName>ppt_w</p:attrName>
                                        </p:attrNameLst>
                                      </p:cBhvr>
                                      <p:tavLst>
                                        <p:tav tm="0">
                                          <p:val>
                                            <p:fltVal val="0"/>
                                          </p:val>
                                        </p:tav>
                                        <p:tav tm="100000">
                                          <p:val>
                                            <p:strVal val="#ppt_w"/>
                                          </p:val>
                                        </p:tav>
                                      </p:tavLst>
                                    </p:anim>
                                    <p:anim calcmode="lin" valueType="num">
                                      <p:cBhvr>
                                        <p:cTn id="27" dur="1000" fill="hold"/>
                                        <p:tgtEl>
                                          <p:spTgt spid="32"/>
                                        </p:tgtEl>
                                        <p:attrNameLst>
                                          <p:attrName>ppt_h</p:attrName>
                                        </p:attrNameLst>
                                      </p:cBhvr>
                                      <p:tavLst>
                                        <p:tav tm="0">
                                          <p:val>
                                            <p:fltVal val="0"/>
                                          </p:val>
                                        </p:tav>
                                        <p:tav tm="100000">
                                          <p:val>
                                            <p:strVal val="#ppt_h"/>
                                          </p:val>
                                        </p:tav>
                                      </p:tavLst>
                                    </p:anim>
                                    <p:anim calcmode="lin" valueType="num">
                                      <p:cBhvr>
                                        <p:cTn id="28" dur="1000" fill="hold"/>
                                        <p:tgtEl>
                                          <p:spTgt spid="32"/>
                                        </p:tgtEl>
                                        <p:attrNameLst>
                                          <p:attrName>style.rotation</p:attrName>
                                        </p:attrNameLst>
                                      </p:cBhvr>
                                      <p:tavLst>
                                        <p:tav tm="0">
                                          <p:val>
                                            <p:fltVal val="90"/>
                                          </p:val>
                                        </p:tav>
                                        <p:tav tm="100000">
                                          <p:val>
                                            <p:fltVal val="0"/>
                                          </p:val>
                                        </p:tav>
                                      </p:tavLst>
                                    </p:anim>
                                    <p:animEffect transition="in" filter="fade">
                                      <p:cBhvr>
                                        <p:cTn id="29" dur="1000"/>
                                        <p:tgtEl>
                                          <p:spTgt spid="32"/>
                                        </p:tgtEl>
                                      </p:cBhvr>
                                    </p:animEffect>
                                  </p:childTnLst>
                                </p:cTn>
                              </p:par>
                              <p:par>
                                <p:cTn id="30" presetID="10" presetClass="entr" presetSubtype="0" fill="hold" nodeType="withEffect">
                                  <p:stCondLst>
                                    <p:cond delay="1400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par>
                                <p:cTn id="33" presetID="10" presetClass="entr" presetSubtype="0" fill="hold" nodeType="withEffect">
                                  <p:stCondLst>
                                    <p:cond delay="140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par>
                                <p:cTn id="36" presetID="10" presetClass="entr" presetSubtype="0" fill="hold" nodeType="withEffect">
                                  <p:stCondLst>
                                    <p:cond delay="1400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par>
                                <p:cTn id="39" presetID="10" presetClass="entr" presetSubtype="0" fill="hold" nodeType="withEffect">
                                  <p:stCondLst>
                                    <p:cond delay="140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2" presetClass="entr" presetSubtype="8" fill="hold" nodeType="withEffect">
                                  <p:stCondLst>
                                    <p:cond delay="2050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0-#ppt_w/2"/>
                                          </p:val>
                                        </p:tav>
                                        <p:tav tm="100000">
                                          <p:val>
                                            <p:strVal val="#ppt_x"/>
                                          </p:val>
                                        </p:tav>
                                      </p:tavLst>
                                    </p:anim>
                                    <p:anim calcmode="lin" valueType="num">
                                      <p:cBhvr additive="base">
                                        <p:cTn id="45"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46" fill="hold" display="0">
                  <p:stCondLst>
                    <p:cond delay="indefinite"/>
                  </p:stCondLst>
                  <p:endCondLst>
                    <p:cond evt="onStopAudio" delay="0">
                      <p:tgtEl>
                        <p:sldTgt/>
                      </p:tgtEl>
                    </p:cond>
                  </p:endCondLst>
                </p:cTn>
                <p:tgtEl>
                  <p:spTgt spid="7"/>
                </p:tgtEl>
              </p:cMediaNode>
            </p:audio>
            <p:audio>
              <p:cMediaNode vol="80000">
                <p:cTn id="47" fill="hold" display="0">
                  <p:stCondLst>
                    <p:cond delay="indefinite"/>
                  </p:stCondLst>
                  <p:endCondLst>
                    <p:cond evt="onStopAudio" delay="0">
                      <p:tgtEl>
                        <p:sldTgt/>
                      </p:tgtEl>
                    </p:cond>
                  </p:endCondLst>
                </p:cTn>
                <p:tgtEl>
                  <p:spTgt spid="3"/>
                </p:tgtEl>
              </p:cMediaNode>
            </p:audio>
          </p:childTnLst>
        </p:cTn>
      </p:par>
    </p:tnLst>
    <p:bldLst>
      <p:bldP spid="9" grpId="0" animBg="1"/>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4D3FC8-3937-49B6-9B0D-E8A8DFAF438C}"/>
              </a:ext>
            </a:extLst>
          </p:cNvPr>
          <p:cNvSpPr>
            <a:spLocks noGrp="1"/>
          </p:cNvSpPr>
          <p:nvPr>
            <p:ph idx="1"/>
          </p:nvPr>
        </p:nvSpPr>
        <p:spPr/>
        <p:txBody>
          <a:bodyPr/>
          <a:lstStyle/>
          <a:p>
            <a:endParaRPr lang="en-GB" dirty="0"/>
          </a:p>
        </p:txBody>
      </p:sp>
      <p:sp>
        <p:nvSpPr>
          <p:cNvPr id="2" name="Title 1">
            <a:extLst>
              <a:ext uri="{FF2B5EF4-FFF2-40B4-BE49-F238E27FC236}">
                <a16:creationId xmlns:a16="http://schemas.microsoft.com/office/drawing/2014/main" id="{F83C4FAF-0983-4DEA-82AD-74302189C240}"/>
              </a:ext>
            </a:extLst>
          </p:cNvPr>
          <p:cNvSpPr>
            <a:spLocks noGrp="1"/>
          </p:cNvSpPr>
          <p:nvPr>
            <p:ph type="title"/>
          </p:nvPr>
        </p:nvSpPr>
        <p:spPr/>
        <p:txBody>
          <a:bodyPr/>
          <a:lstStyle/>
          <a:p>
            <a:endParaRPr lang="en-GB"/>
          </a:p>
        </p:txBody>
      </p:sp>
      <p:sp>
        <p:nvSpPr>
          <p:cNvPr id="4" name="Rectangle 3">
            <a:extLst>
              <a:ext uri="{FF2B5EF4-FFF2-40B4-BE49-F238E27FC236}">
                <a16:creationId xmlns:a16="http://schemas.microsoft.com/office/drawing/2014/main" id="{0D1F9BEE-B7DA-4E6B-8844-FC402982FCE1}"/>
              </a:ext>
            </a:extLst>
          </p:cNvPr>
          <p:cNvSpPr/>
          <p:nvPr/>
        </p:nvSpPr>
        <p:spPr>
          <a:xfrm rot="21121081">
            <a:off x="62751" y="-259977"/>
            <a:ext cx="1206649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C93EC44-D48A-4010-8509-E4BFBA67106A}"/>
              </a:ext>
            </a:extLst>
          </p:cNvPr>
          <p:cNvSpPr/>
          <p:nvPr/>
        </p:nvSpPr>
        <p:spPr>
          <a:xfrm>
            <a:off x="4438153" y="484193"/>
            <a:ext cx="3315716" cy="830997"/>
          </a:xfrm>
          <a:prstGeom prst="rect">
            <a:avLst/>
          </a:prstGeom>
          <a:noFill/>
        </p:spPr>
        <p:txBody>
          <a:bodyPr wrap="none" lIns="91440" tIns="45720" rIns="91440" bIns="45720">
            <a:spAutoFit/>
          </a:bodyPr>
          <a:lstStyle/>
          <a:p>
            <a:pPr algn="ctr"/>
            <a:r>
              <a:rPr lang="en-US" sz="4800" spc="300" dirty="0">
                <a:ln w="12700">
                  <a:solidFill>
                    <a:schemeClr val="tx2">
                      <a:lumMod val="75000"/>
                    </a:schemeClr>
                  </a:solidFill>
                  <a:prstDash val="solid"/>
                </a:ln>
                <a:solidFill>
                  <a:srgbClr val="333F50"/>
                </a:solidFill>
              </a:rPr>
              <a:t>References</a:t>
            </a:r>
          </a:p>
        </p:txBody>
      </p:sp>
      <p:sp>
        <p:nvSpPr>
          <p:cNvPr id="6" name="TextBox 5">
            <a:extLst>
              <a:ext uri="{FF2B5EF4-FFF2-40B4-BE49-F238E27FC236}">
                <a16:creationId xmlns:a16="http://schemas.microsoft.com/office/drawing/2014/main" id="{AC31986D-CEF4-46A6-B626-9A1BA3AD8CD3}"/>
              </a:ext>
            </a:extLst>
          </p:cNvPr>
          <p:cNvSpPr txBox="1"/>
          <p:nvPr/>
        </p:nvSpPr>
        <p:spPr>
          <a:xfrm>
            <a:off x="294500" y="1708681"/>
            <a:ext cx="11897500" cy="5001369"/>
          </a:xfrm>
          <a:prstGeom prst="rect">
            <a:avLst/>
          </a:prstGeom>
          <a:noFill/>
        </p:spPr>
        <p:txBody>
          <a:bodyPr wrap="square" rtlCol="0">
            <a:spAutoFit/>
          </a:bodyPr>
          <a:lstStyle/>
          <a:p>
            <a:r>
              <a:rPr lang="en-US" sz="1100" dirty="0"/>
              <a:t>Bauer, B., 2020. </a:t>
            </a:r>
            <a:r>
              <a:rPr lang="en-US" sz="1100" i="1" dirty="0"/>
              <a:t>YouTube Advertising In 2018: Example Ad Campaigns + Best Practices</a:t>
            </a:r>
            <a:r>
              <a:rPr lang="en-US" sz="1100" dirty="0"/>
              <a:t>. [online] The BigCommerce Blog. Available at: &lt;https://www.bigcommerce.com/blog/youtube-advertising/&gt; [Accessed 3 June 2020].</a:t>
            </a:r>
            <a:endParaRPr lang="en-GB" sz="1100" dirty="0"/>
          </a:p>
          <a:p>
            <a:endParaRPr lang="en-US" sz="1100" dirty="0"/>
          </a:p>
          <a:p>
            <a:r>
              <a:rPr lang="en-US" sz="1100" dirty="0"/>
              <a:t>Chaffey, D., 2019. </a:t>
            </a:r>
            <a:r>
              <a:rPr lang="en-US" sz="1100" i="1" dirty="0"/>
              <a:t>Online Value Proposition (OVP) Definition - What Is? | Digital Marketing Glossary</a:t>
            </a:r>
            <a:r>
              <a:rPr lang="en-US" sz="1100" dirty="0"/>
              <a:t>. [online] Digital Insights. Available at: &lt;https://www.davechaffey.com/digital-marketing-glossary/online-value-proposition-ovp/&gt; [Accessed 3 June 2020].</a:t>
            </a:r>
            <a:endParaRPr lang="en-GB" sz="1100" dirty="0"/>
          </a:p>
          <a:p>
            <a:endParaRPr lang="en-GB" sz="1100" dirty="0">
              <a:cs typeface="Calibri" panose="020F0502020204030204" pitchFamily="34" charset="0"/>
            </a:endParaRPr>
          </a:p>
          <a:p>
            <a:r>
              <a:rPr lang="en-GB" sz="1100" dirty="0">
                <a:cs typeface="Calibri" panose="020F0502020204030204" pitchFamily="34" charset="0"/>
              </a:rPr>
              <a:t>Deloitte, 2017. </a:t>
            </a:r>
            <a:r>
              <a:rPr lang="en-GB" sz="1100" i="1" dirty="0">
                <a:cs typeface="Calibri" panose="020F0502020204030204" pitchFamily="34" charset="0"/>
              </a:rPr>
              <a:t>Disruptions In Retail Through Digital Transformation</a:t>
            </a:r>
            <a:r>
              <a:rPr lang="en-GB" sz="1100" dirty="0">
                <a:cs typeface="Calibri" panose="020F0502020204030204" pitchFamily="34" charset="0"/>
              </a:rPr>
              <a:t>. Reimagining the Store of the Future. [online] Deloitte. Available at: &lt;https://www2.deloitte.com/content/dam/Deloitte/in/Documents/CIP/in-cip-disruptions-in-retail-noexp.pdf&gt; [Accessed 23 May 2020].</a:t>
            </a:r>
          </a:p>
          <a:p>
            <a:br>
              <a:rPr lang="en-GB" sz="1100" dirty="0">
                <a:cs typeface="Calibri" panose="020F0502020204030204" pitchFamily="34" charset="0"/>
              </a:rPr>
            </a:br>
            <a:r>
              <a:rPr lang="en-US" sz="1100" dirty="0" err="1">
                <a:cs typeface="Calibri" panose="020F0502020204030204" pitchFamily="34" charset="0"/>
              </a:rPr>
              <a:t>Luenendonk</a:t>
            </a:r>
            <a:r>
              <a:rPr lang="en-US" sz="1100" dirty="0">
                <a:cs typeface="Calibri" panose="020F0502020204030204" pitchFamily="34" charset="0"/>
              </a:rPr>
              <a:t>, M., 2015. </a:t>
            </a:r>
            <a:r>
              <a:rPr lang="en-US" sz="1100" i="1" dirty="0">
                <a:cs typeface="Calibri" panose="020F0502020204030204" pitchFamily="34" charset="0"/>
              </a:rPr>
              <a:t>Business Model Canvas: A Complete Guide</a:t>
            </a:r>
            <a:r>
              <a:rPr lang="en-US" sz="1100" dirty="0">
                <a:cs typeface="Calibri" panose="020F0502020204030204" pitchFamily="34" charset="0"/>
              </a:rPr>
              <a:t>. [online] </a:t>
            </a:r>
            <a:r>
              <a:rPr lang="en-US" sz="1100" dirty="0" err="1">
                <a:cs typeface="Calibri" panose="020F0502020204030204" pitchFamily="34" charset="0"/>
              </a:rPr>
              <a:t>Cleverism</a:t>
            </a:r>
            <a:r>
              <a:rPr lang="en-US" sz="1100" dirty="0">
                <a:cs typeface="Calibri" panose="020F0502020204030204" pitchFamily="34" charset="0"/>
              </a:rPr>
              <a:t>. Available at: &lt;https://www.cleverism.com/business-model-canvas-complete-guide/&gt; [Accessed 3 June 2020].</a:t>
            </a:r>
            <a:endParaRPr lang="en-GB" sz="1100" dirty="0">
              <a:cs typeface="Calibri" panose="020F0502020204030204" pitchFamily="34" charset="0"/>
            </a:endParaRPr>
          </a:p>
          <a:p>
            <a:endParaRPr lang="en-GB" sz="1100" dirty="0">
              <a:cs typeface="Calibri" panose="020F0502020204030204" pitchFamily="34" charset="0"/>
            </a:endParaRPr>
          </a:p>
          <a:p>
            <a:r>
              <a:rPr lang="en-GB" sz="1100" dirty="0">
                <a:cs typeface="Calibri" panose="020F0502020204030204" pitchFamily="34" charset="0"/>
              </a:rPr>
              <a:t>OECD, 2015. </a:t>
            </a:r>
            <a:r>
              <a:rPr lang="en-GB" sz="1100" i="1" dirty="0">
                <a:cs typeface="Calibri" panose="020F0502020204030204" pitchFamily="34" charset="0"/>
              </a:rPr>
              <a:t>Intellectual Property's Economic Impact</a:t>
            </a:r>
            <a:r>
              <a:rPr lang="en-GB" sz="1100" dirty="0">
                <a:cs typeface="Calibri" panose="020F0502020204030204" pitchFamily="34" charset="0"/>
              </a:rPr>
              <a:t>. Chapter 5. [online] OECD, pp.209-312. Available at: &lt;https://www.oecd.org/sti/ieconomy/Chapter5-KBC2-IP.pdf&gt; [Accessed 23 May 2020].</a:t>
            </a:r>
            <a:br>
              <a:rPr lang="en-GB" sz="1100" dirty="0">
                <a:cs typeface="Calibri" panose="020F0502020204030204" pitchFamily="34" charset="0"/>
              </a:rPr>
            </a:br>
            <a:endParaRPr lang="en-GB" sz="1100" dirty="0">
              <a:cs typeface="Calibri" panose="020F0502020204030204" pitchFamily="34" charset="0"/>
            </a:endParaRPr>
          </a:p>
          <a:p>
            <a:r>
              <a:rPr lang="en-US" sz="1100" dirty="0">
                <a:cs typeface="Calibri" panose="020F0502020204030204" pitchFamily="34" charset="0"/>
              </a:rPr>
              <a:t>Osterwalder, A., 2013. </a:t>
            </a:r>
            <a:r>
              <a:rPr lang="en-US" sz="1100" i="1" dirty="0">
                <a:cs typeface="Calibri" panose="020F0502020204030204" pitchFamily="34" charset="0"/>
              </a:rPr>
              <a:t>A Better Way to Think About Your Business Model</a:t>
            </a:r>
            <a:r>
              <a:rPr lang="en-US" sz="1100" dirty="0">
                <a:cs typeface="Calibri" panose="020F0502020204030204" pitchFamily="34" charset="0"/>
              </a:rPr>
              <a:t>. [online] Harvard Business Review. Available at: &lt;https://hbr.org/2013/05/a-better-way-to-think-about-yo&gt; [Accessed 3 June 2020].</a:t>
            </a:r>
            <a:endParaRPr lang="en-GB" sz="1100" dirty="0">
              <a:cs typeface="Calibri" panose="020F0502020204030204" pitchFamily="34" charset="0"/>
            </a:endParaRPr>
          </a:p>
          <a:p>
            <a:endParaRPr lang="en-GB" sz="1100" dirty="0">
              <a:cs typeface="Calibri" panose="020F0502020204030204" pitchFamily="34" charset="0"/>
            </a:endParaRPr>
          </a:p>
          <a:p>
            <a:r>
              <a:rPr lang="en-GB" sz="1100" dirty="0">
                <a:cs typeface="Calibri" panose="020F0502020204030204" pitchFamily="34" charset="0"/>
              </a:rPr>
              <a:t>Perkins, B. and Fenech, C., 2014. </a:t>
            </a:r>
            <a:r>
              <a:rPr lang="en-GB" sz="1100" i="1" dirty="0">
                <a:cs typeface="Calibri" panose="020F0502020204030204" pitchFamily="34" charset="0"/>
              </a:rPr>
              <a:t>The Deloitte Customer Review</a:t>
            </a:r>
            <a:r>
              <a:rPr lang="en-GB" sz="1100" dirty="0">
                <a:cs typeface="Calibri" panose="020F0502020204030204" pitchFamily="34" charset="0"/>
              </a:rPr>
              <a:t>. The Growing Power of Consumers. [online] London: Deloitte. Available at: &lt;https://www2.deloitte.com/content/dam/Deloitte/uk/Documents/consumer-business/consumer-review-8-the-growing-power-of-consumers.pdf&gt; [Accessed 23 May 2020].</a:t>
            </a:r>
            <a:br>
              <a:rPr lang="en-GB" sz="1100" dirty="0">
                <a:cs typeface="Calibri" panose="020F0502020204030204" pitchFamily="34" charset="0"/>
              </a:rPr>
            </a:br>
            <a:endParaRPr lang="en-GB" sz="1100" dirty="0">
              <a:cs typeface="Calibri" panose="020F0502020204030204" pitchFamily="34" charset="0"/>
            </a:endParaRPr>
          </a:p>
          <a:p>
            <a:r>
              <a:rPr lang="en-US" sz="1100" dirty="0"/>
              <a:t>Rather, R., </a:t>
            </a:r>
            <a:r>
              <a:rPr lang="en-US" sz="1100" dirty="0" err="1"/>
              <a:t>Tehseen</a:t>
            </a:r>
            <a:r>
              <a:rPr lang="en-US" sz="1100" dirty="0"/>
              <a:t>, S. and </a:t>
            </a:r>
            <a:r>
              <a:rPr lang="en-US" sz="1100" dirty="0" err="1"/>
              <a:t>Parrey</a:t>
            </a:r>
            <a:r>
              <a:rPr lang="en-US" sz="1100" dirty="0"/>
              <a:t>, S., 2018. Promoting customer brand engagement and brand loyalty through customer brand identification and value congruity. </a:t>
            </a:r>
            <a:r>
              <a:rPr lang="en-US" sz="1100" i="1" dirty="0"/>
              <a:t>Spanish Journal of Marketing - ESIC</a:t>
            </a:r>
            <a:r>
              <a:rPr lang="en-US" sz="1100" dirty="0"/>
              <a:t>, [online] 22(3), pp.319-337. Available at: &lt;https://www.researchgate.net/publication/328768213_Promoting_customer_brand_engagement_and_brand_loyalty_through_customer_brand_identification_and_value_congruity&gt; [Accessed 3 June 2020].</a:t>
            </a:r>
            <a:endParaRPr lang="en-GB" sz="1100" dirty="0"/>
          </a:p>
          <a:p>
            <a:endParaRPr lang="en-GB" sz="1100" dirty="0">
              <a:cs typeface="Calibri" panose="020F0502020204030204" pitchFamily="34" charset="0"/>
            </a:endParaRPr>
          </a:p>
          <a:p>
            <a:r>
              <a:rPr lang="en-GB" sz="1100" dirty="0">
                <a:cs typeface="Calibri" panose="020F0502020204030204" pitchFamily="34" charset="0"/>
              </a:rPr>
              <a:t>Skog, D., </a:t>
            </a:r>
            <a:r>
              <a:rPr lang="en-GB" sz="1100" dirty="0" err="1">
                <a:cs typeface="Calibri" panose="020F0502020204030204" pitchFamily="34" charset="0"/>
              </a:rPr>
              <a:t>Wimelius</a:t>
            </a:r>
            <a:r>
              <a:rPr lang="en-GB" sz="1100" dirty="0">
                <a:cs typeface="Calibri" panose="020F0502020204030204" pitchFamily="34" charset="0"/>
              </a:rPr>
              <a:t>, H. and Sandberg, J., 2018. Digital Disruption. </a:t>
            </a:r>
            <a:r>
              <a:rPr lang="en-GB" sz="1100" i="1" dirty="0">
                <a:cs typeface="Calibri" panose="020F0502020204030204" pitchFamily="34" charset="0"/>
              </a:rPr>
              <a:t>Business &amp; Information Systems Engineering</a:t>
            </a:r>
            <a:r>
              <a:rPr lang="en-GB" sz="1100" dirty="0">
                <a:cs typeface="Calibri" panose="020F0502020204030204" pitchFamily="34" charset="0"/>
              </a:rPr>
              <a:t>, [online] 60(5), pp.431-437. Available at: &lt;https://link.springer.com/article/10.1007%2Fs12599-018-0550-4&gt; [Accessed 23 May 2020].</a:t>
            </a:r>
          </a:p>
          <a:p>
            <a:br>
              <a:rPr lang="en-GB" sz="1100" dirty="0">
                <a:cs typeface="Calibri" panose="020F0502020204030204" pitchFamily="34" charset="0"/>
              </a:rPr>
            </a:br>
            <a:br>
              <a:rPr lang="en-GB" sz="1100" dirty="0">
                <a:cs typeface="Calibri" panose="020F0502020204030204" pitchFamily="34" charset="0"/>
              </a:rPr>
            </a:br>
            <a:endParaRPr lang="en-GB" sz="1100" dirty="0">
              <a:cs typeface="Calibri" panose="020F0502020204030204" pitchFamily="34" charset="0"/>
            </a:endParaRPr>
          </a:p>
          <a:p>
            <a:endParaRPr lang="en-GB" sz="1100" dirty="0">
              <a:cs typeface="Calibri" panose="020F0502020204030204" pitchFamily="34" charset="0"/>
            </a:endParaRPr>
          </a:p>
        </p:txBody>
      </p:sp>
    </p:spTree>
    <p:extLst>
      <p:ext uri="{BB962C8B-B14F-4D97-AF65-F5344CB8AC3E}">
        <p14:creationId xmlns:p14="http://schemas.microsoft.com/office/powerpoint/2010/main" val="3739691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iterate type="lt">
                                    <p:tmAbs val="100"/>
                                  </p:iterate>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par>
                          <p:cTn id="7" fill="hold">
                            <p:stCondLst>
                              <p:cond delay="901"/>
                            </p:stCondLst>
                            <p:childTnLst>
                              <p:par>
                                <p:cTn id="8" presetID="22" presetClass="entr" presetSubtype="1" fill="hold" grpId="0"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838E74B3C9A834F8A8E47B0BD2580C3" ma:contentTypeVersion="2" ma:contentTypeDescription="Create a new document." ma:contentTypeScope="" ma:versionID="0a50801ffc88f43f06a0d52c6de40299">
  <xsd:schema xmlns:xsd="http://www.w3.org/2001/XMLSchema" xmlns:xs="http://www.w3.org/2001/XMLSchema" xmlns:p="http://schemas.microsoft.com/office/2006/metadata/properties" xmlns:ns3="38a49699-8251-46aa-85ce-476a66afaff0" targetNamespace="http://schemas.microsoft.com/office/2006/metadata/properties" ma:root="true" ma:fieldsID="bb3609a59f3c37bd47fc9871ecd4da38" ns3:_="">
    <xsd:import namespace="38a49699-8251-46aa-85ce-476a66afaff0"/>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a49699-8251-46aa-85ce-476a66afaf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086FAAB-4D03-4CEB-BB5B-EA78D460BC9F}">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C84BEDED-9FC5-4D22-8E51-EADE001FDE6B}">
  <ds:schemaRefs>
    <ds:schemaRef ds:uri="http://schemas.microsoft.com/sharepoint/v3/contenttype/forms"/>
  </ds:schemaRefs>
</ds:datastoreItem>
</file>

<file path=customXml/itemProps3.xml><?xml version="1.0" encoding="utf-8"?>
<ds:datastoreItem xmlns:ds="http://schemas.openxmlformats.org/officeDocument/2006/customXml" ds:itemID="{96610310-0947-43F4-8095-4B606B1BCB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a49699-8251-46aa-85ce-476a66afaf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3165</TotalTime>
  <Words>1628</Words>
  <Application>Microsoft Office PowerPoint</Application>
  <PresentationFormat>Widescreen</PresentationFormat>
  <Paragraphs>103</Paragraphs>
  <Slides>11</Slides>
  <Notes>10</Notes>
  <HiddenSlides>0</HiddenSlides>
  <MMClips>11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Bradley Hand ITC</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External Environment</dc:title>
  <dc:creator>Nicole Williams</dc:creator>
  <cp:lastModifiedBy>Nicole Williams</cp:lastModifiedBy>
  <cp:revision>6</cp:revision>
  <dcterms:created xsi:type="dcterms:W3CDTF">2020-05-22T16:47:27Z</dcterms:created>
  <dcterms:modified xsi:type="dcterms:W3CDTF">2020-06-05T23:07:13Z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0x0101009838E74B3C9A834F8A8E47B0BD2580C3</vt:lpwstr>
  </property>
</Properties>
</file>