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 id="2147483648" r:id="rId2"/>
    <p:sldMasterId id="2147483686" r:id="rId3"/>
  </p:sldMasterIdLst>
  <p:notesMasterIdLst>
    <p:notesMasterId r:id="rId44"/>
  </p:notesMasterIdLst>
  <p:handoutMasterIdLst>
    <p:handoutMasterId r:id="rId45"/>
  </p:handout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7" r:id="rId4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748182-BF7E-9D5B-A214-3F77AA39F29D}" v="1269" dt="2024-02-28T07:41:05.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0.xml" Id="rId13" /><Relationship Type="http://schemas.openxmlformats.org/officeDocument/2006/relationships/slide" Target="slides/slide15.xml" Id="rId18" /><Relationship Type="http://schemas.openxmlformats.org/officeDocument/2006/relationships/slide" Target="slides/slide23.xml" Id="rId26" /><Relationship Type="http://schemas.openxmlformats.org/officeDocument/2006/relationships/slide" Target="slides/slide36.xml" Id="rId39" /><Relationship Type="http://schemas.openxmlformats.org/officeDocument/2006/relationships/slide" Target="slides/slide18.xml" Id="rId21" /><Relationship Type="http://schemas.openxmlformats.org/officeDocument/2006/relationships/slide" Target="slides/slide31.xml" Id="rId34" /><Relationship Type="http://schemas.openxmlformats.org/officeDocument/2006/relationships/slide" Target="slides/slide39.xml" Id="rId42" /><Relationship Type="http://schemas.openxmlformats.org/officeDocument/2006/relationships/viewProps" Target="viewProps.xml" Id="rId47" /><Relationship Type="http://schemas.openxmlformats.org/officeDocument/2006/relationships/slide" Target="slides/slide4.xml" Id="rId7" /><Relationship Type="http://schemas.openxmlformats.org/officeDocument/2006/relationships/slideMaster" Target="slideMasters/slideMaster2.xml" Id="rId2" /><Relationship Type="http://schemas.openxmlformats.org/officeDocument/2006/relationships/slide" Target="slides/slide13.xml" Id="rId16" /><Relationship Type="http://schemas.openxmlformats.org/officeDocument/2006/relationships/slide" Target="slides/slide26.xml" Id="rId29" /><Relationship Type="http://schemas.openxmlformats.org/officeDocument/2006/relationships/slide" Target="slides/slide8.xml" Id="rId11" /><Relationship Type="http://schemas.openxmlformats.org/officeDocument/2006/relationships/slide" Target="slides/slide21.xml" Id="rId24" /><Relationship Type="http://schemas.openxmlformats.org/officeDocument/2006/relationships/slide" Target="slides/slide29.xml" Id="rId32" /><Relationship Type="http://schemas.openxmlformats.org/officeDocument/2006/relationships/slide" Target="slides/slide34.xml" Id="rId37" /><Relationship Type="http://schemas.openxmlformats.org/officeDocument/2006/relationships/slide" Target="slides/slide37.xml" Id="rId40" /><Relationship Type="http://schemas.openxmlformats.org/officeDocument/2006/relationships/handoutMaster" Target="handoutMasters/handoutMaster1.xml" Id="rId45" /><Relationship Type="http://schemas.openxmlformats.org/officeDocument/2006/relationships/slide" Target="slides/slide2.xml" Id="rId5" /><Relationship Type="http://schemas.openxmlformats.org/officeDocument/2006/relationships/slide" Target="slides/slide12.xml" Id="rId15" /><Relationship Type="http://schemas.openxmlformats.org/officeDocument/2006/relationships/slide" Target="slides/slide20.xml" Id="rId23" /><Relationship Type="http://schemas.openxmlformats.org/officeDocument/2006/relationships/slide" Target="slides/slide25.xml" Id="rId28" /><Relationship Type="http://schemas.openxmlformats.org/officeDocument/2006/relationships/slide" Target="slides/slide33.xml" Id="rId36" /><Relationship Type="http://schemas.openxmlformats.org/officeDocument/2006/relationships/tableStyles" Target="tableStyles.xml" Id="rId49" /><Relationship Type="http://schemas.openxmlformats.org/officeDocument/2006/relationships/slide" Target="slides/slide7.xml" Id="rId10" /><Relationship Type="http://schemas.openxmlformats.org/officeDocument/2006/relationships/slide" Target="slides/slide16.xml" Id="rId19" /><Relationship Type="http://schemas.openxmlformats.org/officeDocument/2006/relationships/slide" Target="slides/slide28.xml" Id="rId31" /><Relationship Type="http://schemas.openxmlformats.org/officeDocument/2006/relationships/notesMaster" Target="notesMasters/notesMaster1.xml" Id="rId44" /><Relationship Type="http://schemas.openxmlformats.org/officeDocument/2006/relationships/slide" Target="slides/slide1.xml" Id="rId4" /><Relationship Type="http://schemas.openxmlformats.org/officeDocument/2006/relationships/slide" Target="slides/slide6.xml" Id="rId9" /><Relationship Type="http://schemas.openxmlformats.org/officeDocument/2006/relationships/slide" Target="slides/slide11.xml" Id="rId14" /><Relationship Type="http://schemas.openxmlformats.org/officeDocument/2006/relationships/slide" Target="slides/slide19.xml" Id="rId22" /><Relationship Type="http://schemas.openxmlformats.org/officeDocument/2006/relationships/slide" Target="slides/slide24.xml" Id="rId27" /><Relationship Type="http://schemas.openxmlformats.org/officeDocument/2006/relationships/slide" Target="slides/slide27.xml" Id="rId30" /><Relationship Type="http://schemas.openxmlformats.org/officeDocument/2006/relationships/slide" Target="slides/slide32.xml" Id="rId35" /><Relationship Type="http://schemas.openxmlformats.org/officeDocument/2006/relationships/slide" Target="slides/slide40.xml" Id="rId43" /><Relationship Type="http://schemas.openxmlformats.org/officeDocument/2006/relationships/theme" Target="theme/theme1.xml" Id="rId48" /><Relationship Type="http://schemas.openxmlformats.org/officeDocument/2006/relationships/slide" Target="slides/slide5.xml" Id="rId8" /><Relationship Type="http://schemas.microsoft.com/office/2015/10/relationships/revisionInfo" Target="revisionInfo.xml" Id="rId51" /><Relationship Type="http://schemas.openxmlformats.org/officeDocument/2006/relationships/slideMaster" Target="slideMasters/slideMaster3.xml" Id="rId3" /><Relationship Type="http://schemas.openxmlformats.org/officeDocument/2006/relationships/slide" Target="slides/slide9.xml" Id="rId12" /><Relationship Type="http://schemas.openxmlformats.org/officeDocument/2006/relationships/slide" Target="slides/slide14.xml" Id="rId17" /><Relationship Type="http://schemas.openxmlformats.org/officeDocument/2006/relationships/slide" Target="slides/slide22.xml" Id="rId25" /><Relationship Type="http://schemas.openxmlformats.org/officeDocument/2006/relationships/slide" Target="slides/slide30.xml" Id="rId33" /><Relationship Type="http://schemas.openxmlformats.org/officeDocument/2006/relationships/slide" Target="slides/slide35.xml" Id="rId38" /><Relationship Type="http://schemas.openxmlformats.org/officeDocument/2006/relationships/presProps" Target="presProps.xml" Id="rId46" /><Relationship Type="http://schemas.openxmlformats.org/officeDocument/2006/relationships/slide" Target="slides/slide17.xml" Id="rId20" /><Relationship Type="http://schemas.openxmlformats.org/officeDocument/2006/relationships/slide" Target="slides/slide38.xml" Id="rId41" /><Relationship Type="http://schemas.openxmlformats.org/officeDocument/2006/relationships/slideMaster" Target="slideMasters/slideMaster1.xml" Id="rId1" /><Relationship Type="http://schemas.openxmlformats.org/officeDocument/2006/relationships/slide" Target="slides/slide3.xml" Id="rId6" /></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6" Type="http://schemas.openxmlformats.org/officeDocument/2006/relationships/image" Target="../media/image41.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5" Type="http://schemas.openxmlformats.org/officeDocument/2006/relationships/image" Target="../media/image4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 Id="rId14" Type="http://schemas.openxmlformats.org/officeDocument/2006/relationships/image" Target="../media/image39.svg"/></Relationships>
</file>

<file path=ppt/diagrams/_rels/data6.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ata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6" Type="http://schemas.openxmlformats.org/officeDocument/2006/relationships/image" Target="../media/image41.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5" Type="http://schemas.openxmlformats.org/officeDocument/2006/relationships/image" Target="../media/image4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 Id="rId14" Type="http://schemas.openxmlformats.org/officeDocument/2006/relationships/image" Target="../media/image3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B86F4F2-9B2D-4567-B602-283249E2B9C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FDB232D-609C-49CE-9ABD-D1DC5D874838}">
      <dgm:prSet/>
      <dgm:spPr/>
      <dgm:t>
        <a:bodyPr/>
        <a:lstStyle/>
        <a:p>
          <a:r>
            <a:rPr lang="en-GB"/>
            <a:t>A roadmap to launch and grow an organisation</a:t>
          </a:r>
          <a:endParaRPr lang="en-US"/>
        </a:p>
      </dgm:t>
    </dgm:pt>
    <dgm:pt modelId="{4B7808EC-E86A-47B9-BCC5-BDE941D8B21F}" type="parTrans" cxnId="{FC6B4CF7-0A46-4BA4-AA7F-3E8A39894130}">
      <dgm:prSet/>
      <dgm:spPr/>
      <dgm:t>
        <a:bodyPr/>
        <a:lstStyle/>
        <a:p>
          <a:endParaRPr lang="en-US"/>
        </a:p>
      </dgm:t>
    </dgm:pt>
    <dgm:pt modelId="{4904985D-CE3F-4C7A-9CD8-5790627514EF}" type="sibTrans" cxnId="{FC6B4CF7-0A46-4BA4-AA7F-3E8A39894130}">
      <dgm:prSet/>
      <dgm:spPr/>
      <dgm:t>
        <a:bodyPr/>
        <a:lstStyle/>
        <a:p>
          <a:endParaRPr lang="en-US"/>
        </a:p>
      </dgm:t>
    </dgm:pt>
    <dgm:pt modelId="{96E51FED-9AA1-4912-B29E-B96BE704C489}">
      <dgm:prSet/>
      <dgm:spPr/>
      <dgm:t>
        <a:bodyPr/>
        <a:lstStyle/>
        <a:p>
          <a:r>
            <a:rPr lang="en-GB"/>
            <a:t>Align stakeholders around strategic priorities</a:t>
          </a:r>
          <a:endParaRPr lang="en-US"/>
        </a:p>
      </dgm:t>
    </dgm:pt>
    <dgm:pt modelId="{8CEC94B9-D700-47EA-87F6-FE0DCC4920C5}" type="parTrans" cxnId="{170C4873-4AD4-4092-8A8B-FB0E1E5A2B51}">
      <dgm:prSet/>
      <dgm:spPr/>
      <dgm:t>
        <a:bodyPr/>
        <a:lstStyle/>
        <a:p>
          <a:endParaRPr lang="en-US"/>
        </a:p>
      </dgm:t>
    </dgm:pt>
    <dgm:pt modelId="{BA9C2E6F-4AD6-4C90-A1C3-26C666DB21AD}" type="sibTrans" cxnId="{170C4873-4AD4-4092-8A8B-FB0E1E5A2B51}">
      <dgm:prSet/>
      <dgm:spPr/>
      <dgm:t>
        <a:bodyPr/>
        <a:lstStyle/>
        <a:p>
          <a:endParaRPr lang="en-US"/>
        </a:p>
      </dgm:t>
    </dgm:pt>
    <dgm:pt modelId="{105380CC-1594-4AB2-B51F-8DACF354332A}">
      <dgm:prSet/>
      <dgm:spPr/>
      <dgm:t>
        <a:bodyPr/>
        <a:lstStyle/>
        <a:p>
          <a:r>
            <a:rPr lang="en-GB"/>
            <a:t>Communicates goals, strategies and programmes</a:t>
          </a:r>
          <a:endParaRPr lang="en-US"/>
        </a:p>
      </dgm:t>
    </dgm:pt>
    <dgm:pt modelId="{FABBF9D6-D67B-4530-9BD9-0F3D246AB2B3}" type="parTrans" cxnId="{0C99969A-0CCB-47F9-9901-760E5315D7C9}">
      <dgm:prSet/>
      <dgm:spPr/>
      <dgm:t>
        <a:bodyPr/>
        <a:lstStyle/>
        <a:p>
          <a:endParaRPr lang="en-US"/>
        </a:p>
      </dgm:t>
    </dgm:pt>
    <dgm:pt modelId="{32C1A40F-7EB8-4B1D-82A7-008525B0D8DC}" type="sibTrans" cxnId="{0C99969A-0CCB-47F9-9901-760E5315D7C9}">
      <dgm:prSet/>
      <dgm:spPr/>
      <dgm:t>
        <a:bodyPr/>
        <a:lstStyle/>
        <a:p>
          <a:endParaRPr lang="en-US"/>
        </a:p>
      </dgm:t>
    </dgm:pt>
    <dgm:pt modelId="{49379AA1-20F8-4B97-8327-F9B5D41B5A9D}">
      <dgm:prSet/>
      <dgm:spPr/>
      <dgm:t>
        <a:bodyPr/>
        <a:lstStyle/>
        <a:p>
          <a:r>
            <a:rPr lang="en-GB"/>
            <a:t>Engages, motivates and retains</a:t>
          </a:r>
          <a:endParaRPr lang="en-US"/>
        </a:p>
      </dgm:t>
    </dgm:pt>
    <dgm:pt modelId="{C29AA084-7944-456F-B617-6051A5A3588A}" type="parTrans" cxnId="{0296FE13-7C9B-4925-882C-A6396321BE34}">
      <dgm:prSet/>
      <dgm:spPr/>
      <dgm:t>
        <a:bodyPr/>
        <a:lstStyle/>
        <a:p>
          <a:endParaRPr lang="en-US"/>
        </a:p>
      </dgm:t>
    </dgm:pt>
    <dgm:pt modelId="{165C659D-108A-4014-8862-18D9C63347DC}" type="sibTrans" cxnId="{0296FE13-7C9B-4925-882C-A6396321BE34}">
      <dgm:prSet/>
      <dgm:spPr/>
      <dgm:t>
        <a:bodyPr/>
        <a:lstStyle/>
        <a:p>
          <a:endParaRPr lang="en-US"/>
        </a:p>
      </dgm:t>
    </dgm:pt>
    <dgm:pt modelId="{3B25349E-BDA7-496B-9A5A-0D45AC1B0833}" type="pres">
      <dgm:prSet presAssocID="{4B86F4F2-9B2D-4567-B602-283249E2B9C0}" presName="root" presStyleCnt="0">
        <dgm:presLayoutVars>
          <dgm:dir/>
          <dgm:resizeHandles val="exact"/>
        </dgm:presLayoutVars>
      </dgm:prSet>
      <dgm:spPr/>
    </dgm:pt>
    <dgm:pt modelId="{A8267EED-E37E-41E2-BC64-F652EB36936A}" type="pres">
      <dgm:prSet presAssocID="{BFDB232D-609C-49CE-9ABD-D1DC5D874838}" presName="compNode" presStyleCnt="0"/>
      <dgm:spPr/>
    </dgm:pt>
    <dgm:pt modelId="{23D87518-3A3B-4DA8-A454-FB1CF216E8F8}" type="pres">
      <dgm:prSet presAssocID="{BFDB232D-609C-49CE-9ABD-D1DC5D8748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E83A3FCB-C170-4C8D-815C-8DDA15F5F0F6}" type="pres">
      <dgm:prSet presAssocID="{BFDB232D-609C-49CE-9ABD-D1DC5D874838}" presName="spaceRect" presStyleCnt="0"/>
      <dgm:spPr/>
    </dgm:pt>
    <dgm:pt modelId="{B2FB379C-9EDB-41A3-8CF5-23BBE4FD7B4C}" type="pres">
      <dgm:prSet presAssocID="{BFDB232D-609C-49CE-9ABD-D1DC5D874838}" presName="textRect" presStyleLbl="revTx" presStyleIdx="0" presStyleCnt="4">
        <dgm:presLayoutVars>
          <dgm:chMax val="1"/>
          <dgm:chPref val="1"/>
        </dgm:presLayoutVars>
      </dgm:prSet>
      <dgm:spPr/>
    </dgm:pt>
    <dgm:pt modelId="{CD8D7128-8679-4C60-B849-DA3EF96DC0DF}" type="pres">
      <dgm:prSet presAssocID="{4904985D-CE3F-4C7A-9CD8-5790627514EF}" presName="sibTrans" presStyleCnt="0"/>
      <dgm:spPr/>
    </dgm:pt>
    <dgm:pt modelId="{1C930364-67A2-4622-852D-35B8A2F8BB4C}" type="pres">
      <dgm:prSet presAssocID="{96E51FED-9AA1-4912-B29E-B96BE704C489}" presName="compNode" presStyleCnt="0"/>
      <dgm:spPr/>
    </dgm:pt>
    <dgm:pt modelId="{21BC0736-EF99-4FED-95D3-BFDA47667BFD}" type="pres">
      <dgm:prSet presAssocID="{96E51FED-9AA1-4912-B29E-B96BE704C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EF9C442B-C335-4F32-98A7-BF91CFC50366}" type="pres">
      <dgm:prSet presAssocID="{96E51FED-9AA1-4912-B29E-B96BE704C489}" presName="spaceRect" presStyleCnt="0"/>
      <dgm:spPr/>
    </dgm:pt>
    <dgm:pt modelId="{ECD1E1E8-CD9E-4DFA-B163-18CD3E049D0B}" type="pres">
      <dgm:prSet presAssocID="{96E51FED-9AA1-4912-B29E-B96BE704C489}" presName="textRect" presStyleLbl="revTx" presStyleIdx="1" presStyleCnt="4">
        <dgm:presLayoutVars>
          <dgm:chMax val="1"/>
          <dgm:chPref val="1"/>
        </dgm:presLayoutVars>
      </dgm:prSet>
      <dgm:spPr/>
    </dgm:pt>
    <dgm:pt modelId="{AB9C2839-4C95-4535-A5AB-065E0BF70A75}" type="pres">
      <dgm:prSet presAssocID="{BA9C2E6F-4AD6-4C90-A1C3-26C666DB21AD}" presName="sibTrans" presStyleCnt="0"/>
      <dgm:spPr/>
    </dgm:pt>
    <dgm:pt modelId="{C7E53628-C77A-4629-8FA4-82FC6E7400A6}" type="pres">
      <dgm:prSet presAssocID="{105380CC-1594-4AB2-B51F-8DACF354332A}" presName="compNode" presStyleCnt="0"/>
      <dgm:spPr/>
    </dgm:pt>
    <dgm:pt modelId="{9645E6BD-2787-4C75-A855-59AC94653911}" type="pres">
      <dgm:prSet presAssocID="{105380CC-1594-4AB2-B51F-8DACF35433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375EAFE0-D715-40AC-AFE2-87749CBB8591}" type="pres">
      <dgm:prSet presAssocID="{105380CC-1594-4AB2-B51F-8DACF354332A}" presName="spaceRect" presStyleCnt="0"/>
      <dgm:spPr/>
    </dgm:pt>
    <dgm:pt modelId="{C1261EB6-B6B7-4C3F-9D83-A0EC3C804F4C}" type="pres">
      <dgm:prSet presAssocID="{105380CC-1594-4AB2-B51F-8DACF354332A}" presName="textRect" presStyleLbl="revTx" presStyleIdx="2" presStyleCnt="4">
        <dgm:presLayoutVars>
          <dgm:chMax val="1"/>
          <dgm:chPref val="1"/>
        </dgm:presLayoutVars>
      </dgm:prSet>
      <dgm:spPr/>
    </dgm:pt>
    <dgm:pt modelId="{A46D83B6-FA12-4BD6-A816-0CA80BE33AAD}" type="pres">
      <dgm:prSet presAssocID="{32C1A40F-7EB8-4B1D-82A7-008525B0D8DC}" presName="sibTrans" presStyleCnt="0"/>
      <dgm:spPr/>
    </dgm:pt>
    <dgm:pt modelId="{4EE5D1CD-29C5-4AB0-B1D6-B2860E106B6D}" type="pres">
      <dgm:prSet presAssocID="{49379AA1-20F8-4B97-8327-F9B5D41B5A9D}" presName="compNode" presStyleCnt="0"/>
      <dgm:spPr/>
    </dgm:pt>
    <dgm:pt modelId="{186081B2-3CE9-4F4F-A2D6-112F4B36A4A9}" type="pres">
      <dgm:prSet presAssocID="{49379AA1-20F8-4B97-8327-F9B5D41B5A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eble clef"/>
        </a:ext>
      </dgm:extLst>
    </dgm:pt>
    <dgm:pt modelId="{547B6E4E-B056-4AFB-86C6-B8F3A9590DF3}" type="pres">
      <dgm:prSet presAssocID="{49379AA1-20F8-4B97-8327-F9B5D41B5A9D}" presName="spaceRect" presStyleCnt="0"/>
      <dgm:spPr/>
    </dgm:pt>
    <dgm:pt modelId="{10AAB69D-1BA9-4184-9679-A52FD5305CA1}" type="pres">
      <dgm:prSet presAssocID="{49379AA1-20F8-4B97-8327-F9B5D41B5A9D}" presName="textRect" presStyleLbl="revTx" presStyleIdx="3" presStyleCnt="4">
        <dgm:presLayoutVars>
          <dgm:chMax val="1"/>
          <dgm:chPref val="1"/>
        </dgm:presLayoutVars>
      </dgm:prSet>
      <dgm:spPr/>
    </dgm:pt>
  </dgm:ptLst>
  <dgm:cxnLst>
    <dgm:cxn modelId="{0296FE13-7C9B-4925-882C-A6396321BE34}" srcId="{4B86F4F2-9B2D-4567-B602-283249E2B9C0}" destId="{49379AA1-20F8-4B97-8327-F9B5D41B5A9D}" srcOrd="3" destOrd="0" parTransId="{C29AA084-7944-456F-B617-6051A5A3588A}" sibTransId="{165C659D-108A-4014-8862-18D9C63347DC}"/>
    <dgm:cxn modelId="{B520381D-C762-48B2-B510-E0D6CB6217A9}" type="presOf" srcId="{96E51FED-9AA1-4912-B29E-B96BE704C489}" destId="{ECD1E1E8-CD9E-4DFA-B163-18CD3E049D0B}" srcOrd="0" destOrd="0" presId="urn:microsoft.com/office/officeart/2018/2/layout/IconLabelList"/>
    <dgm:cxn modelId="{170C4873-4AD4-4092-8A8B-FB0E1E5A2B51}" srcId="{4B86F4F2-9B2D-4567-B602-283249E2B9C0}" destId="{96E51FED-9AA1-4912-B29E-B96BE704C489}" srcOrd="1" destOrd="0" parTransId="{8CEC94B9-D700-47EA-87F6-FE0DCC4920C5}" sibTransId="{BA9C2E6F-4AD6-4C90-A1C3-26C666DB21AD}"/>
    <dgm:cxn modelId="{0C99969A-0CCB-47F9-9901-760E5315D7C9}" srcId="{4B86F4F2-9B2D-4567-B602-283249E2B9C0}" destId="{105380CC-1594-4AB2-B51F-8DACF354332A}" srcOrd="2" destOrd="0" parTransId="{FABBF9D6-D67B-4530-9BD9-0F3D246AB2B3}" sibTransId="{32C1A40F-7EB8-4B1D-82A7-008525B0D8DC}"/>
    <dgm:cxn modelId="{5ECA299D-92FD-4915-B82B-CE8F8C420F56}" type="presOf" srcId="{49379AA1-20F8-4B97-8327-F9B5D41B5A9D}" destId="{10AAB69D-1BA9-4184-9679-A52FD5305CA1}" srcOrd="0" destOrd="0" presId="urn:microsoft.com/office/officeart/2018/2/layout/IconLabelList"/>
    <dgm:cxn modelId="{66FCD4C8-06F6-42DF-8318-DCAE8A4FB54D}" type="presOf" srcId="{4B86F4F2-9B2D-4567-B602-283249E2B9C0}" destId="{3B25349E-BDA7-496B-9A5A-0D45AC1B0833}" srcOrd="0" destOrd="0" presId="urn:microsoft.com/office/officeart/2018/2/layout/IconLabelList"/>
    <dgm:cxn modelId="{BD5B44CB-9686-42EF-B5D4-0E78083201CA}" type="presOf" srcId="{BFDB232D-609C-49CE-9ABD-D1DC5D874838}" destId="{B2FB379C-9EDB-41A3-8CF5-23BBE4FD7B4C}" srcOrd="0" destOrd="0" presId="urn:microsoft.com/office/officeart/2018/2/layout/IconLabelList"/>
    <dgm:cxn modelId="{D60EFBEC-6123-46A1-8263-CF12412F0476}" type="presOf" srcId="{105380CC-1594-4AB2-B51F-8DACF354332A}" destId="{C1261EB6-B6B7-4C3F-9D83-A0EC3C804F4C}" srcOrd="0" destOrd="0" presId="urn:microsoft.com/office/officeart/2018/2/layout/IconLabelList"/>
    <dgm:cxn modelId="{FC6B4CF7-0A46-4BA4-AA7F-3E8A39894130}" srcId="{4B86F4F2-9B2D-4567-B602-283249E2B9C0}" destId="{BFDB232D-609C-49CE-9ABD-D1DC5D874838}" srcOrd="0" destOrd="0" parTransId="{4B7808EC-E86A-47B9-BCC5-BDE941D8B21F}" sibTransId="{4904985D-CE3F-4C7A-9CD8-5790627514EF}"/>
    <dgm:cxn modelId="{CA6A764C-DABE-49D2-9CB0-1CC306B743E9}" type="presParOf" srcId="{3B25349E-BDA7-496B-9A5A-0D45AC1B0833}" destId="{A8267EED-E37E-41E2-BC64-F652EB36936A}" srcOrd="0" destOrd="0" presId="urn:microsoft.com/office/officeart/2018/2/layout/IconLabelList"/>
    <dgm:cxn modelId="{C0AC67AE-0867-4E68-870A-D921A851EC8D}" type="presParOf" srcId="{A8267EED-E37E-41E2-BC64-F652EB36936A}" destId="{23D87518-3A3B-4DA8-A454-FB1CF216E8F8}" srcOrd="0" destOrd="0" presId="urn:microsoft.com/office/officeart/2018/2/layout/IconLabelList"/>
    <dgm:cxn modelId="{1FE0BCB6-B6D1-47A0-8375-6B91520BA631}" type="presParOf" srcId="{A8267EED-E37E-41E2-BC64-F652EB36936A}" destId="{E83A3FCB-C170-4C8D-815C-8DDA15F5F0F6}" srcOrd="1" destOrd="0" presId="urn:microsoft.com/office/officeart/2018/2/layout/IconLabelList"/>
    <dgm:cxn modelId="{7DCD1589-0A53-4D70-8490-6932C48A2A94}" type="presParOf" srcId="{A8267EED-E37E-41E2-BC64-F652EB36936A}" destId="{B2FB379C-9EDB-41A3-8CF5-23BBE4FD7B4C}" srcOrd="2" destOrd="0" presId="urn:microsoft.com/office/officeart/2018/2/layout/IconLabelList"/>
    <dgm:cxn modelId="{82AC3EF9-8C62-42D0-BA60-0DDB9A62B157}" type="presParOf" srcId="{3B25349E-BDA7-496B-9A5A-0D45AC1B0833}" destId="{CD8D7128-8679-4C60-B849-DA3EF96DC0DF}" srcOrd="1" destOrd="0" presId="urn:microsoft.com/office/officeart/2018/2/layout/IconLabelList"/>
    <dgm:cxn modelId="{E6FE2F9C-5819-4F67-B1BB-AE36AE367611}" type="presParOf" srcId="{3B25349E-BDA7-496B-9A5A-0D45AC1B0833}" destId="{1C930364-67A2-4622-852D-35B8A2F8BB4C}" srcOrd="2" destOrd="0" presId="urn:microsoft.com/office/officeart/2018/2/layout/IconLabelList"/>
    <dgm:cxn modelId="{37294101-3927-431A-9543-B4230B812A5E}" type="presParOf" srcId="{1C930364-67A2-4622-852D-35B8A2F8BB4C}" destId="{21BC0736-EF99-4FED-95D3-BFDA47667BFD}" srcOrd="0" destOrd="0" presId="urn:microsoft.com/office/officeart/2018/2/layout/IconLabelList"/>
    <dgm:cxn modelId="{236E4518-6647-4148-94F3-0CBA685D0E26}" type="presParOf" srcId="{1C930364-67A2-4622-852D-35B8A2F8BB4C}" destId="{EF9C442B-C335-4F32-98A7-BF91CFC50366}" srcOrd="1" destOrd="0" presId="urn:microsoft.com/office/officeart/2018/2/layout/IconLabelList"/>
    <dgm:cxn modelId="{F72E5B32-6616-4D3E-96F1-E8098C4D15A9}" type="presParOf" srcId="{1C930364-67A2-4622-852D-35B8A2F8BB4C}" destId="{ECD1E1E8-CD9E-4DFA-B163-18CD3E049D0B}" srcOrd="2" destOrd="0" presId="urn:microsoft.com/office/officeart/2018/2/layout/IconLabelList"/>
    <dgm:cxn modelId="{4C73017E-F3CA-49A2-AC72-0B103ECAF155}" type="presParOf" srcId="{3B25349E-BDA7-496B-9A5A-0D45AC1B0833}" destId="{AB9C2839-4C95-4535-A5AB-065E0BF70A75}" srcOrd="3" destOrd="0" presId="urn:microsoft.com/office/officeart/2018/2/layout/IconLabelList"/>
    <dgm:cxn modelId="{55E289D2-EA26-4D24-A745-57DA37A7078E}" type="presParOf" srcId="{3B25349E-BDA7-496B-9A5A-0D45AC1B0833}" destId="{C7E53628-C77A-4629-8FA4-82FC6E7400A6}" srcOrd="4" destOrd="0" presId="urn:microsoft.com/office/officeart/2018/2/layout/IconLabelList"/>
    <dgm:cxn modelId="{7616D45D-D315-4B5F-90A3-8B8813EB243D}" type="presParOf" srcId="{C7E53628-C77A-4629-8FA4-82FC6E7400A6}" destId="{9645E6BD-2787-4C75-A855-59AC94653911}" srcOrd="0" destOrd="0" presId="urn:microsoft.com/office/officeart/2018/2/layout/IconLabelList"/>
    <dgm:cxn modelId="{D6D8B001-88AC-495D-963F-A801468DA08B}" type="presParOf" srcId="{C7E53628-C77A-4629-8FA4-82FC6E7400A6}" destId="{375EAFE0-D715-40AC-AFE2-87749CBB8591}" srcOrd="1" destOrd="0" presId="urn:microsoft.com/office/officeart/2018/2/layout/IconLabelList"/>
    <dgm:cxn modelId="{3B0FD021-906E-42CF-B95F-35E80186C555}" type="presParOf" srcId="{C7E53628-C77A-4629-8FA4-82FC6E7400A6}" destId="{C1261EB6-B6B7-4C3F-9D83-A0EC3C804F4C}" srcOrd="2" destOrd="0" presId="urn:microsoft.com/office/officeart/2018/2/layout/IconLabelList"/>
    <dgm:cxn modelId="{0430110D-26AA-46EF-9C6C-B3BE1A84D3F3}" type="presParOf" srcId="{3B25349E-BDA7-496B-9A5A-0D45AC1B0833}" destId="{A46D83B6-FA12-4BD6-A816-0CA80BE33AAD}" srcOrd="5" destOrd="0" presId="urn:microsoft.com/office/officeart/2018/2/layout/IconLabelList"/>
    <dgm:cxn modelId="{F66CCB81-4958-45AC-B36A-5E7D8B64D31A}" type="presParOf" srcId="{3B25349E-BDA7-496B-9A5A-0D45AC1B0833}" destId="{4EE5D1CD-29C5-4AB0-B1D6-B2860E106B6D}" srcOrd="6" destOrd="0" presId="urn:microsoft.com/office/officeart/2018/2/layout/IconLabelList"/>
    <dgm:cxn modelId="{EFD1EBB8-33DC-463E-AF71-F6D53A147690}" type="presParOf" srcId="{4EE5D1CD-29C5-4AB0-B1D6-B2860E106B6D}" destId="{186081B2-3CE9-4F4F-A2D6-112F4B36A4A9}" srcOrd="0" destOrd="0" presId="urn:microsoft.com/office/officeart/2018/2/layout/IconLabelList"/>
    <dgm:cxn modelId="{51DF3FE1-7DCB-4CB6-88FC-873DFC433106}" type="presParOf" srcId="{4EE5D1CD-29C5-4AB0-B1D6-B2860E106B6D}" destId="{547B6E4E-B056-4AFB-86C6-B8F3A9590DF3}" srcOrd="1" destOrd="0" presId="urn:microsoft.com/office/officeart/2018/2/layout/IconLabelList"/>
    <dgm:cxn modelId="{0B87502A-EC4E-4624-9AAC-E981658BE83C}" type="presParOf" srcId="{4EE5D1CD-29C5-4AB0-B1D6-B2860E106B6D}" destId="{10AAB69D-1BA9-4184-9679-A52FD5305CA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A1A367-770C-4FC6-8335-E8F02AA931D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D5BE9DF-CA23-4F56-99E5-4A7881E918F6}">
      <dgm:prSet/>
      <dgm:spPr/>
      <dgm:t>
        <a:bodyPr/>
        <a:lstStyle/>
        <a:p>
          <a:r>
            <a:rPr lang="en-GB"/>
            <a:t>Executive summary</a:t>
          </a:r>
          <a:endParaRPr lang="en-US"/>
        </a:p>
      </dgm:t>
    </dgm:pt>
    <dgm:pt modelId="{F38A3AF4-6DAA-421B-98EA-A114D285B850}" type="parTrans" cxnId="{61F44804-27C0-4D5C-9733-5A68EC69CC71}">
      <dgm:prSet/>
      <dgm:spPr/>
      <dgm:t>
        <a:bodyPr/>
        <a:lstStyle/>
        <a:p>
          <a:endParaRPr lang="en-US"/>
        </a:p>
      </dgm:t>
    </dgm:pt>
    <dgm:pt modelId="{708A9284-0509-41E1-ADC1-6BA71F1B358B}" type="sibTrans" cxnId="{61F44804-27C0-4D5C-9733-5A68EC69CC71}">
      <dgm:prSet/>
      <dgm:spPr/>
      <dgm:t>
        <a:bodyPr/>
        <a:lstStyle/>
        <a:p>
          <a:endParaRPr lang="en-US"/>
        </a:p>
      </dgm:t>
    </dgm:pt>
    <dgm:pt modelId="{4488E97A-151D-4EE3-A1FC-0EF1449BEDC1}">
      <dgm:prSet/>
      <dgm:spPr/>
      <dgm:t>
        <a:bodyPr/>
        <a:lstStyle/>
        <a:p>
          <a:r>
            <a:rPr lang="en-GB"/>
            <a:t>Mission and vision</a:t>
          </a:r>
          <a:endParaRPr lang="en-US"/>
        </a:p>
      </dgm:t>
    </dgm:pt>
    <dgm:pt modelId="{2804A77E-E3F4-48FB-A4B2-8C4223D39C4A}" type="parTrans" cxnId="{827FC400-7BFD-41C5-81E3-4462E0905A23}">
      <dgm:prSet/>
      <dgm:spPr/>
      <dgm:t>
        <a:bodyPr/>
        <a:lstStyle/>
        <a:p>
          <a:endParaRPr lang="en-US"/>
        </a:p>
      </dgm:t>
    </dgm:pt>
    <dgm:pt modelId="{7CC0DD7F-E4DE-4482-9032-EE8B0655B238}" type="sibTrans" cxnId="{827FC400-7BFD-41C5-81E3-4462E0905A23}">
      <dgm:prSet/>
      <dgm:spPr/>
      <dgm:t>
        <a:bodyPr/>
        <a:lstStyle/>
        <a:p>
          <a:endParaRPr lang="en-US"/>
        </a:p>
      </dgm:t>
    </dgm:pt>
    <dgm:pt modelId="{F0F234F6-3851-4BAA-879F-C64E1DFF760F}">
      <dgm:prSet/>
      <dgm:spPr/>
      <dgm:t>
        <a:bodyPr/>
        <a:lstStyle/>
        <a:p>
          <a:r>
            <a:rPr lang="en-GB"/>
            <a:t>SWOT/PESTLE</a:t>
          </a:r>
          <a:endParaRPr lang="en-US"/>
        </a:p>
      </dgm:t>
    </dgm:pt>
    <dgm:pt modelId="{AAD9F94E-9278-4964-B1CB-C9D2ACC42931}" type="parTrans" cxnId="{E0FFA751-38B1-474C-854F-67A292B09CE4}">
      <dgm:prSet/>
      <dgm:spPr/>
      <dgm:t>
        <a:bodyPr/>
        <a:lstStyle/>
        <a:p>
          <a:endParaRPr lang="en-US"/>
        </a:p>
      </dgm:t>
    </dgm:pt>
    <dgm:pt modelId="{540ED149-E088-404E-BD04-F00C17BA9413}" type="sibTrans" cxnId="{E0FFA751-38B1-474C-854F-67A292B09CE4}">
      <dgm:prSet/>
      <dgm:spPr/>
      <dgm:t>
        <a:bodyPr/>
        <a:lstStyle/>
        <a:p>
          <a:endParaRPr lang="en-US"/>
        </a:p>
      </dgm:t>
    </dgm:pt>
    <dgm:pt modelId="{4B140F22-D71D-49B5-8A7D-2F1AD7077A56}">
      <dgm:prSet/>
      <dgm:spPr/>
      <dgm:t>
        <a:bodyPr/>
        <a:lstStyle/>
        <a:p>
          <a:r>
            <a:rPr lang="en-GB"/>
            <a:t>Goals, priorities and objectives</a:t>
          </a:r>
          <a:endParaRPr lang="en-US"/>
        </a:p>
      </dgm:t>
    </dgm:pt>
    <dgm:pt modelId="{E5C293BB-0FAB-427A-8535-182BE8F4844D}" type="parTrans" cxnId="{12FE6E51-930E-49C1-A51E-70379C59B684}">
      <dgm:prSet/>
      <dgm:spPr/>
      <dgm:t>
        <a:bodyPr/>
        <a:lstStyle/>
        <a:p>
          <a:endParaRPr lang="en-US"/>
        </a:p>
      </dgm:t>
    </dgm:pt>
    <dgm:pt modelId="{919E36FC-BA4C-4694-9AD1-47CCE75ECB0E}" type="sibTrans" cxnId="{12FE6E51-930E-49C1-A51E-70379C59B684}">
      <dgm:prSet/>
      <dgm:spPr/>
      <dgm:t>
        <a:bodyPr/>
        <a:lstStyle/>
        <a:p>
          <a:endParaRPr lang="en-US"/>
        </a:p>
      </dgm:t>
    </dgm:pt>
    <dgm:pt modelId="{8B984D5E-53EC-471E-8E83-14861AC4D16C}">
      <dgm:prSet/>
      <dgm:spPr/>
      <dgm:t>
        <a:bodyPr/>
        <a:lstStyle/>
        <a:p>
          <a:r>
            <a:rPr lang="en-GB"/>
            <a:t>Could include financial, HR, operational business plans</a:t>
          </a:r>
          <a:endParaRPr lang="en-US"/>
        </a:p>
      </dgm:t>
    </dgm:pt>
    <dgm:pt modelId="{BE3B5E62-B0DB-433F-B353-9B2C31AF603E}" type="parTrans" cxnId="{C9FCC346-BF75-4BDC-AF3D-AE7971240F4E}">
      <dgm:prSet/>
      <dgm:spPr/>
      <dgm:t>
        <a:bodyPr/>
        <a:lstStyle/>
        <a:p>
          <a:endParaRPr lang="en-US"/>
        </a:p>
      </dgm:t>
    </dgm:pt>
    <dgm:pt modelId="{0679EECE-FA3D-4B7C-BB69-5C77260EBA86}" type="sibTrans" cxnId="{C9FCC346-BF75-4BDC-AF3D-AE7971240F4E}">
      <dgm:prSet/>
      <dgm:spPr/>
      <dgm:t>
        <a:bodyPr/>
        <a:lstStyle/>
        <a:p>
          <a:endParaRPr lang="en-US"/>
        </a:p>
      </dgm:t>
    </dgm:pt>
    <dgm:pt modelId="{64CAA783-228F-4CC7-9075-39E51924ED95}" type="pres">
      <dgm:prSet presAssocID="{C6A1A367-770C-4FC6-8335-E8F02AA931D3}" presName="root" presStyleCnt="0">
        <dgm:presLayoutVars>
          <dgm:dir/>
          <dgm:resizeHandles val="exact"/>
        </dgm:presLayoutVars>
      </dgm:prSet>
      <dgm:spPr/>
    </dgm:pt>
    <dgm:pt modelId="{D7F6E382-8CAD-4B53-9C32-C8BDAC41FDDA}" type="pres">
      <dgm:prSet presAssocID="{2D5BE9DF-CA23-4F56-99E5-4A7881E918F6}" presName="compNode" presStyleCnt="0"/>
      <dgm:spPr/>
    </dgm:pt>
    <dgm:pt modelId="{C4E2A671-9B3A-465D-BBAC-2642D44C039A}" type="pres">
      <dgm:prSet presAssocID="{2D5BE9DF-CA23-4F56-99E5-4A7881E918F6}" presName="bgRect" presStyleLbl="bgShp" presStyleIdx="0" presStyleCnt="5"/>
      <dgm:spPr/>
    </dgm:pt>
    <dgm:pt modelId="{70578B2D-BA40-47E8-97E7-964FDF5B1E79}" type="pres">
      <dgm:prSet presAssocID="{2D5BE9DF-CA23-4F56-99E5-4A7881E918F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85360BBD-1E4C-4A80-B0A1-1FC4E0B4C523}" type="pres">
      <dgm:prSet presAssocID="{2D5BE9DF-CA23-4F56-99E5-4A7881E918F6}" presName="spaceRect" presStyleCnt="0"/>
      <dgm:spPr/>
    </dgm:pt>
    <dgm:pt modelId="{47BBCD6C-089D-4042-82CF-419FE4AE873B}" type="pres">
      <dgm:prSet presAssocID="{2D5BE9DF-CA23-4F56-99E5-4A7881E918F6}" presName="parTx" presStyleLbl="revTx" presStyleIdx="0" presStyleCnt="5">
        <dgm:presLayoutVars>
          <dgm:chMax val="0"/>
          <dgm:chPref val="0"/>
        </dgm:presLayoutVars>
      </dgm:prSet>
      <dgm:spPr/>
    </dgm:pt>
    <dgm:pt modelId="{3ABBF4C8-D411-4428-BE52-F5A6A6303D7D}" type="pres">
      <dgm:prSet presAssocID="{708A9284-0509-41E1-ADC1-6BA71F1B358B}" presName="sibTrans" presStyleCnt="0"/>
      <dgm:spPr/>
    </dgm:pt>
    <dgm:pt modelId="{BC7704E1-1C0F-4211-BC72-4361E4C1677C}" type="pres">
      <dgm:prSet presAssocID="{4488E97A-151D-4EE3-A1FC-0EF1449BEDC1}" presName="compNode" presStyleCnt="0"/>
      <dgm:spPr/>
    </dgm:pt>
    <dgm:pt modelId="{7AFA146C-646F-4BE9-BE2F-D0760CA3043F}" type="pres">
      <dgm:prSet presAssocID="{4488E97A-151D-4EE3-A1FC-0EF1449BEDC1}" presName="bgRect" presStyleLbl="bgShp" presStyleIdx="1" presStyleCnt="5"/>
      <dgm:spPr/>
    </dgm:pt>
    <dgm:pt modelId="{A99F3BD9-8A2E-48A9-ABE5-726C3F2BFF92}" type="pres">
      <dgm:prSet presAssocID="{4488E97A-151D-4EE3-A1FC-0EF1449BED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FB3E2913-D9F6-43D8-A2BA-6ACC282DA545}" type="pres">
      <dgm:prSet presAssocID="{4488E97A-151D-4EE3-A1FC-0EF1449BEDC1}" presName="spaceRect" presStyleCnt="0"/>
      <dgm:spPr/>
    </dgm:pt>
    <dgm:pt modelId="{2A94B4BC-C781-4FED-BCBA-6032A8305B6F}" type="pres">
      <dgm:prSet presAssocID="{4488E97A-151D-4EE3-A1FC-0EF1449BEDC1}" presName="parTx" presStyleLbl="revTx" presStyleIdx="1" presStyleCnt="5">
        <dgm:presLayoutVars>
          <dgm:chMax val="0"/>
          <dgm:chPref val="0"/>
        </dgm:presLayoutVars>
      </dgm:prSet>
      <dgm:spPr/>
    </dgm:pt>
    <dgm:pt modelId="{AB5D512D-0DB1-4563-8C71-E26D08362AE6}" type="pres">
      <dgm:prSet presAssocID="{7CC0DD7F-E4DE-4482-9032-EE8B0655B238}" presName="sibTrans" presStyleCnt="0"/>
      <dgm:spPr/>
    </dgm:pt>
    <dgm:pt modelId="{D3EEEA34-C173-42C4-8FA8-7D26E86CA1DC}" type="pres">
      <dgm:prSet presAssocID="{F0F234F6-3851-4BAA-879F-C64E1DFF760F}" presName="compNode" presStyleCnt="0"/>
      <dgm:spPr/>
    </dgm:pt>
    <dgm:pt modelId="{D35BFCF3-EC75-4B7A-B608-D986688BCE48}" type="pres">
      <dgm:prSet presAssocID="{F0F234F6-3851-4BAA-879F-C64E1DFF760F}" presName="bgRect" presStyleLbl="bgShp" presStyleIdx="2" presStyleCnt="5"/>
      <dgm:spPr/>
    </dgm:pt>
    <dgm:pt modelId="{FFCFB3D3-A7A0-4A40-9ECE-0B9704F3669E}" type="pres">
      <dgm:prSet presAssocID="{F0F234F6-3851-4BAA-879F-C64E1DFF760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spray"/>
        </a:ext>
      </dgm:extLst>
    </dgm:pt>
    <dgm:pt modelId="{67608241-5906-43F5-A08D-EE546DD7A52F}" type="pres">
      <dgm:prSet presAssocID="{F0F234F6-3851-4BAA-879F-C64E1DFF760F}" presName="spaceRect" presStyleCnt="0"/>
      <dgm:spPr/>
    </dgm:pt>
    <dgm:pt modelId="{32140923-CCBE-4825-9629-113348AA5135}" type="pres">
      <dgm:prSet presAssocID="{F0F234F6-3851-4BAA-879F-C64E1DFF760F}" presName="parTx" presStyleLbl="revTx" presStyleIdx="2" presStyleCnt="5">
        <dgm:presLayoutVars>
          <dgm:chMax val="0"/>
          <dgm:chPref val="0"/>
        </dgm:presLayoutVars>
      </dgm:prSet>
      <dgm:spPr/>
    </dgm:pt>
    <dgm:pt modelId="{AA77E1C2-A698-475E-A948-7CFBFE4FD950}" type="pres">
      <dgm:prSet presAssocID="{540ED149-E088-404E-BD04-F00C17BA9413}" presName="sibTrans" presStyleCnt="0"/>
      <dgm:spPr/>
    </dgm:pt>
    <dgm:pt modelId="{6953DE56-8A42-43F5-8B84-EF30B3A45372}" type="pres">
      <dgm:prSet presAssocID="{4B140F22-D71D-49B5-8A7D-2F1AD7077A56}" presName="compNode" presStyleCnt="0"/>
      <dgm:spPr/>
    </dgm:pt>
    <dgm:pt modelId="{16CE5182-E1F2-4C69-8AA9-5D9F35F77FD0}" type="pres">
      <dgm:prSet presAssocID="{4B140F22-D71D-49B5-8A7D-2F1AD7077A56}" presName="bgRect" presStyleLbl="bgShp" presStyleIdx="3" presStyleCnt="5"/>
      <dgm:spPr/>
    </dgm:pt>
    <dgm:pt modelId="{3299468F-0D5B-4594-9191-5A4EFEF0AFCC}" type="pres">
      <dgm:prSet presAssocID="{4B140F22-D71D-49B5-8A7D-2F1AD7077A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9D348D5A-9822-4B97-BFB0-08368B35B44C}" type="pres">
      <dgm:prSet presAssocID="{4B140F22-D71D-49B5-8A7D-2F1AD7077A56}" presName="spaceRect" presStyleCnt="0"/>
      <dgm:spPr/>
    </dgm:pt>
    <dgm:pt modelId="{1BC7C91F-582B-44DD-8C01-B6864D7E26F2}" type="pres">
      <dgm:prSet presAssocID="{4B140F22-D71D-49B5-8A7D-2F1AD7077A56}" presName="parTx" presStyleLbl="revTx" presStyleIdx="3" presStyleCnt="5">
        <dgm:presLayoutVars>
          <dgm:chMax val="0"/>
          <dgm:chPref val="0"/>
        </dgm:presLayoutVars>
      </dgm:prSet>
      <dgm:spPr/>
    </dgm:pt>
    <dgm:pt modelId="{B16980AC-0621-43C6-B508-29F74DA1E742}" type="pres">
      <dgm:prSet presAssocID="{919E36FC-BA4C-4694-9AD1-47CCE75ECB0E}" presName="sibTrans" presStyleCnt="0"/>
      <dgm:spPr/>
    </dgm:pt>
    <dgm:pt modelId="{E1BB4B0A-A021-42BF-A45C-7D33FAC3CCB4}" type="pres">
      <dgm:prSet presAssocID="{8B984D5E-53EC-471E-8E83-14861AC4D16C}" presName="compNode" presStyleCnt="0"/>
      <dgm:spPr/>
    </dgm:pt>
    <dgm:pt modelId="{F99C105D-E2D8-4EAD-8507-640311B52B50}" type="pres">
      <dgm:prSet presAssocID="{8B984D5E-53EC-471E-8E83-14861AC4D16C}" presName="bgRect" presStyleLbl="bgShp" presStyleIdx="4" presStyleCnt="5"/>
      <dgm:spPr/>
    </dgm:pt>
    <dgm:pt modelId="{89D52A22-4DA4-4228-BA75-C2983E54BB4B}" type="pres">
      <dgm:prSet presAssocID="{8B984D5E-53EC-471E-8E83-14861AC4D1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44FE137A-0A19-4CC0-9180-CF3836C72483}" type="pres">
      <dgm:prSet presAssocID="{8B984D5E-53EC-471E-8E83-14861AC4D16C}" presName="spaceRect" presStyleCnt="0"/>
      <dgm:spPr/>
    </dgm:pt>
    <dgm:pt modelId="{979F2012-F672-459E-8C75-8170B8708427}" type="pres">
      <dgm:prSet presAssocID="{8B984D5E-53EC-471E-8E83-14861AC4D16C}" presName="parTx" presStyleLbl="revTx" presStyleIdx="4" presStyleCnt="5">
        <dgm:presLayoutVars>
          <dgm:chMax val="0"/>
          <dgm:chPref val="0"/>
        </dgm:presLayoutVars>
      </dgm:prSet>
      <dgm:spPr/>
    </dgm:pt>
  </dgm:ptLst>
  <dgm:cxnLst>
    <dgm:cxn modelId="{827FC400-7BFD-41C5-81E3-4462E0905A23}" srcId="{C6A1A367-770C-4FC6-8335-E8F02AA931D3}" destId="{4488E97A-151D-4EE3-A1FC-0EF1449BEDC1}" srcOrd="1" destOrd="0" parTransId="{2804A77E-E3F4-48FB-A4B2-8C4223D39C4A}" sibTransId="{7CC0DD7F-E4DE-4482-9032-EE8B0655B238}"/>
    <dgm:cxn modelId="{61F44804-27C0-4D5C-9733-5A68EC69CC71}" srcId="{C6A1A367-770C-4FC6-8335-E8F02AA931D3}" destId="{2D5BE9DF-CA23-4F56-99E5-4A7881E918F6}" srcOrd="0" destOrd="0" parTransId="{F38A3AF4-6DAA-421B-98EA-A114D285B850}" sibTransId="{708A9284-0509-41E1-ADC1-6BA71F1B358B}"/>
    <dgm:cxn modelId="{419ABD1D-B6F3-4C8D-BF7A-16A3647528AB}" type="presOf" srcId="{4488E97A-151D-4EE3-A1FC-0EF1449BEDC1}" destId="{2A94B4BC-C781-4FED-BCBA-6032A8305B6F}" srcOrd="0" destOrd="0" presId="urn:microsoft.com/office/officeart/2018/2/layout/IconVerticalSolidList"/>
    <dgm:cxn modelId="{DB9A1A38-FDDF-4B97-BA2F-36A2E6D3345B}" type="presOf" srcId="{4B140F22-D71D-49B5-8A7D-2F1AD7077A56}" destId="{1BC7C91F-582B-44DD-8C01-B6864D7E26F2}" srcOrd="0" destOrd="0" presId="urn:microsoft.com/office/officeart/2018/2/layout/IconVerticalSolidList"/>
    <dgm:cxn modelId="{C9FCC346-BF75-4BDC-AF3D-AE7971240F4E}" srcId="{C6A1A367-770C-4FC6-8335-E8F02AA931D3}" destId="{8B984D5E-53EC-471E-8E83-14861AC4D16C}" srcOrd="4" destOrd="0" parTransId="{BE3B5E62-B0DB-433F-B353-9B2C31AF603E}" sibTransId="{0679EECE-FA3D-4B7C-BB69-5C77260EBA86}"/>
    <dgm:cxn modelId="{12FE6E51-930E-49C1-A51E-70379C59B684}" srcId="{C6A1A367-770C-4FC6-8335-E8F02AA931D3}" destId="{4B140F22-D71D-49B5-8A7D-2F1AD7077A56}" srcOrd="3" destOrd="0" parTransId="{E5C293BB-0FAB-427A-8535-182BE8F4844D}" sibTransId="{919E36FC-BA4C-4694-9AD1-47CCE75ECB0E}"/>
    <dgm:cxn modelId="{E0FFA751-38B1-474C-854F-67A292B09CE4}" srcId="{C6A1A367-770C-4FC6-8335-E8F02AA931D3}" destId="{F0F234F6-3851-4BAA-879F-C64E1DFF760F}" srcOrd="2" destOrd="0" parTransId="{AAD9F94E-9278-4964-B1CB-C9D2ACC42931}" sibTransId="{540ED149-E088-404E-BD04-F00C17BA9413}"/>
    <dgm:cxn modelId="{5AAC867C-AE3D-44EB-9702-ECB61D7FE526}" type="presOf" srcId="{2D5BE9DF-CA23-4F56-99E5-4A7881E918F6}" destId="{47BBCD6C-089D-4042-82CF-419FE4AE873B}" srcOrd="0" destOrd="0" presId="urn:microsoft.com/office/officeart/2018/2/layout/IconVerticalSolidList"/>
    <dgm:cxn modelId="{91C6B6B8-6B72-46BF-924F-8966E0C832D8}" type="presOf" srcId="{F0F234F6-3851-4BAA-879F-C64E1DFF760F}" destId="{32140923-CCBE-4825-9629-113348AA5135}" srcOrd="0" destOrd="0" presId="urn:microsoft.com/office/officeart/2018/2/layout/IconVerticalSolidList"/>
    <dgm:cxn modelId="{535BD5D6-6E57-46E7-89AE-C0B202136BFB}" type="presOf" srcId="{C6A1A367-770C-4FC6-8335-E8F02AA931D3}" destId="{64CAA783-228F-4CC7-9075-39E51924ED95}" srcOrd="0" destOrd="0" presId="urn:microsoft.com/office/officeart/2018/2/layout/IconVerticalSolidList"/>
    <dgm:cxn modelId="{745A89F0-8837-429E-B6BA-089046F82484}" type="presOf" srcId="{8B984D5E-53EC-471E-8E83-14861AC4D16C}" destId="{979F2012-F672-459E-8C75-8170B8708427}" srcOrd="0" destOrd="0" presId="urn:microsoft.com/office/officeart/2018/2/layout/IconVerticalSolidList"/>
    <dgm:cxn modelId="{4869118D-1169-4052-919F-1004CFDC4D9A}" type="presParOf" srcId="{64CAA783-228F-4CC7-9075-39E51924ED95}" destId="{D7F6E382-8CAD-4B53-9C32-C8BDAC41FDDA}" srcOrd="0" destOrd="0" presId="urn:microsoft.com/office/officeart/2018/2/layout/IconVerticalSolidList"/>
    <dgm:cxn modelId="{27D8F526-810F-4F28-A235-C4092A79CF69}" type="presParOf" srcId="{D7F6E382-8CAD-4B53-9C32-C8BDAC41FDDA}" destId="{C4E2A671-9B3A-465D-BBAC-2642D44C039A}" srcOrd="0" destOrd="0" presId="urn:microsoft.com/office/officeart/2018/2/layout/IconVerticalSolidList"/>
    <dgm:cxn modelId="{EB6AC596-AAF7-439C-B385-2A36EF68D412}" type="presParOf" srcId="{D7F6E382-8CAD-4B53-9C32-C8BDAC41FDDA}" destId="{70578B2D-BA40-47E8-97E7-964FDF5B1E79}" srcOrd="1" destOrd="0" presId="urn:microsoft.com/office/officeart/2018/2/layout/IconVerticalSolidList"/>
    <dgm:cxn modelId="{AF58B75C-0B5F-4F07-8300-4FC7BA67F02B}" type="presParOf" srcId="{D7F6E382-8CAD-4B53-9C32-C8BDAC41FDDA}" destId="{85360BBD-1E4C-4A80-B0A1-1FC4E0B4C523}" srcOrd="2" destOrd="0" presId="urn:microsoft.com/office/officeart/2018/2/layout/IconVerticalSolidList"/>
    <dgm:cxn modelId="{1F610AAC-0FF0-414B-A334-7C0072E30DDF}" type="presParOf" srcId="{D7F6E382-8CAD-4B53-9C32-C8BDAC41FDDA}" destId="{47BBCD6C-089D-4042-82CF-419FE4AE873B}" srcOrd="3" destOrd="0" presId="urn:microsoft.com/office/officeart/2018/2/layout/IconVerticalSolidList"/>
    <dgm:cxn modelId="{7040702F-F153-4B6C-9C95-93BD697A94A9}" type="presParOf" srcId="{64CAA783-228F-4CC7-9075-39E51924ED95}" destId="{3ABBF4C8-D411-4428-BE52-F5A6A6303D7D}" srcOrd="1" destOrd="0" presId="urn:microsoft.com/office/officeart/2018/2/layout/IconVerticalSolidList"/>
    <dgm:cxn modelId="{6583C202-ECBE-4EE0-BCF0-035DDBF1AB24}" type="presParOf" srcId="{64CAA783-228F-4CC7-9075-39E51924ED95}" destId="{BC7704E1-1C0F-4211-BC72-4361E4C1677C}" srcOrd="2" destOrd="0" presId="urn:microsoft.com/office/officeart/2018/2/layout/IconVerticalSolidList"/>
    <dgm:cxn modelId="{8E154B80-8C55-412F-8DCB-F211309760A2}" type="presParOf" srcId="{BC7704E1-1C0F-4211-BC72-4361E4C1677C}" destId="{7AFA146C-646F-4BE9-BE2F-D0760CA3043F}" srcOrd="0" destOrd="0" presId="urn:microsoft.com/office/officeart/2018/2/layout/IconVerticalSolidList"/>
    <dgm:cxn modelId="{C754FCDF-7748-459D-83DD-C2EAF8912AF6}" type="presParOf" srcId="{BC7704E1-1C0F-4211-BC72-4361E4C1677C}" destId="{A99F3BD9-8A2E-48A9-ABE5-726C3F2BFF92}" srcOrd="1" destOrd="0" presId="urn:microsoft.com/office/officeart/2018/2/layout/IconVerticalSolidList"/>
    <dgm:cxn modelId="{616D9ADF-478D-4965-AF7C-09F5086075CC}" type="presParOf" srcId="{BC7704E1-1C0F-4211-BC72-4361E4C1677C}" destId="{FB3E2913-D9F6-43D8-A2BA-6ACC282DA545}" srcOrd="2" destOrd="0" presId="urn:microsoft.com/office/officeart/2018/2/layout/IconVerticalSolidList"/>
    <dgm:cxn modelId="{D8EA9524-98E6-44DC-8B55-3293998D75D6}" type="presParOf" srcId="{BC7704E1-1C0F-4211-BC72-4361E4C1677C}" destId="{2A94B4BC-C781-4FED-BCBA-6032A8305B6F}" srcOrd="3" destOrd="0" presId="urn:microsoft.com/office/officeart/2018/2/layout/IconVerticalSolidList"/>
    <dgm:cxn modelId="{5FDD9D95-4EF0-4495-A8B8-E69A81C5CC39}" type="presParOf" srcId="{64CAA783-228F-4CC7-9075-39E51924ED95}" destId="{AB5D512D-0DB1-4563-8C71-E26D08362AE6}" srcOrd="3" destOrd="0" presId="urn:microsoft.com/office/officeart/2018/2/layout/IconVerticalSolidList"/>
    <dgm:cxn modelId="{964FCD61-B107-4C7B-ACCE-B32B206D2439}" type="presParOf" srcId="{64CAA783-228F-4CC7-9075-39E51924ED95}" destId="{D3EEEA34-C173-42C4-8FA8-7D26E86CA1DC}" srcOrd="4" destOrd="0" presId="urn:microsoft.com/office/officeart/2018/2/layout/IconVerticalSolidList"/>
    <dgm:cxn modelId="{3430B571-A6F3-4C22-A707-4215E3AC42DF}" type="presParOf" srcId="{D3EEEA34-C173-42C4-8FA8-7D26E86CA1DC}" destId="{D35BFCF3-EC75-4B7A-B608-D986688BCE48}" srcOrd="0" destOrd="0" presId="urn:microsoft.com/office/officeart/2018/2/layout/IconVerticalSolidList"/>
    <dgm:cxn modelId="{3705E78F-D1BD-4BD9-B246-74250800D798}" type="presParOf" srcId="{D3EEEA34-C173-42C4-8FA8-7D26E86CA1DC}" destId="{FFCFB3D3-A7A0-4A40-9ECE-0B9704F3669E}" srcOrd="1" destOrd="0" presId="urn:microsoft.com/office/officeart/2018/2/layout/IconVerticalSolidList"/>
    <dgm:cxn modelId="{CE9BC7FE-B164-4639-9774-2AFAB532AB5D}" type="presParOf" srcId="{D3EEEA34-C173-42C4-8FA8-7D26E86CA1DC}" destId="{67608241-5906-43F5-A08D-EE546DD7A52F}" srcOrd="2" destOrd="0" presId="urn:microsoft.com/office/officeart/2018/2/layout/IconVerticalSolidList"/>
    <dgm:cxn modelId="{02F26968-B69C-4E60-B739-F2419A23D3B0}" type="presParOf" srcId="{D3EEEA34-C173-42C4-8FA8-7D26E86CA1DC}" destId="{32140923-CCBE-4825-9629-113348AA5135}" srcOrd="3" destOrd="0" presId="urn:microsoft.com/office/officeart/2018/2/layout/IconVerticalSolidList"/>
    <dgm:cxn modelId="{4181AE1A-01E5-4AE7-9982-D52EC91AA1D5}" type="presParOf" srcId="{64CAA783-228F-4CC7-9075-39E51924ED95}" destId="{AA77E1C2-A698-475E-A948-7CFBFE4FD950}" srcOrd="5" destOrd="0" presId="urn:microsoft.com/office/officeart/2018/2/layout/IconVerticalSolidList"/>
    <dgm:cxn modelId="{91150B9B-C842-4556-A26B-A4D79F4A9C06}" type="presParOf" srcId="{64CAA783-228F-4CC7-9075-39E51924ED95}" destId="{6953DE56-8A42-43F5-8B84-EF30B3A45372}" srcOrd="6" destOrd="0" presId="urn:microsoft.com/office/officeart/2018/2/layout/IconVerticalSolidList"/>
    <dgm:cxn modelId="{34190FBD-CF8F-4FF1-A19F-F7FF308BC363}" type="presParOf" srcId="{6953DE56-8A42-43F5-8B84-EF30B3A45372}" destId="{16CE5182-E1F2-4C69-8AA9-5D9F35F77FD0}" srcOrd="0" destOrd="0" presId="urn:microsoft.com/office/officeart/2018/2/layout/IconVerticalSolidList"/>
    <dgm:cxn modelId="{525BFEFD-660F-49C0-889F-17F5F582BA98}" type="presParOf" srcId="{6953DE56-8A42-43F5-8B84-EF30B3A45372}" destId="{3299468F-0D5B-4594-9191-5A4EFEF0AFCC}" srcOrd="1" destOrd="0" presId="urn:microsoft.com/office/officeart/2018/2/layout/IconVerticalSolidList"/>
    <dgm:cxn modelId="{C2E2AE65-92A4-4578-9D12-E3B75BA3D54C}" type="presParOf" srcId="{6953DE56-8A42-43F5-8B84-EF30B3A45372}" destId="{9D348D5A-9822-4B97-BFB0-08368B35B44C}" srcOrd="2" destOrd="0" presId="urn:microsoft.com/office/officeart/2018/2/layout/IconVerticalSolidList"/>
    <dgm:cxn modelId="{CF9F560D-851C-428C-BDAE-53D4F0258234}" type="presParOf" srcId="{6953DE56-8A42-43F5-8B84-EF30B3A45372}" destId="{1BC7C91F-582B-44DD-8C01-B6864D7E26F2}" srcOrd="3" destOrd="0" presId="urn:microsoft.com/office/officeart/2018/2/layout/IconVerticalSolidList"/>
    <dgm:cxn modelId="{899F3E2C-71C5-42D5-B262-BB5485556964}" type="presParOf" srcId="{64CAA783-228F-4CC7-9075-39E51924ED95}" destId="{B16980AC-0621-43C6-B508-29F74DA1E742}" srcOrd="7" destOrd="0" presId="urn:microsoft.com/office/officeart/2018/2/layout/IconVerticalSolidList"/>
    <dgm:cxn modelId="{06714781-2946-4A1F-B508-F8CE414D5FFD}" type="presParOf" srcId="{64CAA783-228F-4CC7-9075-39E51924ED95}" destId="{E1BB4B0A-A021-42BF-A45C-7D33FAC3CCB4}" srcOrd="8" destOrd="0" presId="urn:microsoft.com/office/officeart/2018/2/layout/IconVerticalSolidList"/>
    <dgm:cxn modelId="{6607C09C-E64E-4D0E-89DB-6E561224614C}" type="presParOf" srcId="{E1BB4B0A-A021-42BF-A45C-7D33FAC3CCB4}" destId="{F99C105D-E2D8-4EAD-8507-640311B52B50}" srcOrd="0" destOrd="0" presId="urn:microsoft.com/office/officeart/2018/2/layout/IconVerticalSolidList"/>
    <dgm:cxn modelId="{B33A40E0-AC47-4EEE-9F4F-B62EECE06D8B}" type="presParOf" srcId="{E1BB4B0A-A021-42BF-A45C-7D33FAC3CCB4}" destId="{89D52A22-4DA4-4228-BA75-C2983E54BB4B}" srcOrd="1" destOrd="0" presId="urn:microsoft.com/office/officeart/2018/2/layout/IconVerticalSolidList"/>
    <dgm:cxn modelId="{B268257C-8A61-4E28-9577-564A774519E4}" type="presParOf" srcId="{E1BB4B0A-A021-42BF-A45C-7D33FAC3CCB4}" destId="{44FE137A-0A19-4CC0-9180-CF3836C72483}" srcOrd="2" destOrd="0" presId="urn:microsoft.com/office/officeart/2018/2/layout/IconVerticalSolidList"/>
    <dgm:cxn modelId="{085CBC2E-EB60-43B4-86F6-547A9DDB8E95}" type="presParOf" srcId="{E1BB4B0A-A021-42BF-A45C-7D33FAC3CCB4}" destId="{979F2012-F672-459E-8C75-8170B87084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E52199-0C94-4AB4-B15A-8B5E091B51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4B3FBA-9317-4C8F-BF55-0AA771E2072B}">
      <dgm:prSet/>
      <dgm:spPr/>
      <dgm:t>
        <a:bodyPr/>
        <a:lstStyle/>
        <a:p>
          <a:r>
            <a:rPr lang="en-GB"/>
            <a:t>Time for training</a:t>
          </a:r>
          <a:endParaRPr lang="en-US"/>
        </a:p>
      </dgm:t>
    </dgm:pt>
    <dgm:pt modelId="{89889FFD-261F-485A-BAE8-B58555D3893F}" type="parTrans" cxnId="{D60D77D2-B87F-4E50-A140-A6F4FF0BBB47}">
      <dgm:prSet/>
      <dgm:spPr/>
      <dgm:t>
        <a:bodyPr/>
        <a:lstStyle/>
        <a:p>
          <a:endParaRPr lang="en-US"/>
        </a:p>
      </dgm:t>
    </dgm:pt>
    <dgm:pt modelId="{4FA71BDC-B3EC-48D1-864F-677187266EBA}" type="sibTrans" cxnId="{D60D77D2-B87F-4E50-A140-A6F4FF0BBB47}">
      <dgm:prSet/>
      <dgm:spPr/>
      <dgm:t>
        <a:bodyPr/>
        <a:lstStyle/>
        <a:p>
          <a:endParaRPr lang="en-US"/>
        </a:p>
      </dgm:t>
    </dgm:pt>
    <dgm:pt modelId="{77B71C8D-1383-452B-B446-323800C576AC}">
      <dgm:prSet/>
      <dgm:spPr/>
      <dgm:t>
        <a:bodyPr/>
        <a:lstStyle/>
        <a:p>
          <a:r>
            <a:rPr lang="en-GB"/>
            <a:t>Time to watch online courses or mobile learning</a:t>
          </a:r>
          <a:endParaRPr lang="en-US"/>
        </a:p>
      </dgm:t>
    </dgm:pt>
    <dgm:pt modelId="{DB48AAFF-8CD3-4521-8210-0AD553DB5BEE}" type="parTrans" cxnId="{7C971EAD-6B7F-4EFD-9B1A-0560FFCCC61E}">
      <dgm:prSet/>
      <dgm:spPr/>
      <dgm:t>
        <a:bodyPr/>
        <a:lstStyle/>
        <a:p>
          <a:endParaRPr lang="en-US"/>
        </a:p>
      </dgm:t>
    </dgm:pt>
    <dgm:pt modelId="{1BB1489B-F564-4781-92BD-2EEC808FBC22}" type="sibTrans" cxnId="{7C971EAD-6B7F-4EFD-9B1A-0560FFCCC61E}">
      <dgm:prSet/>
      <dgm:spPr/>
      <dgm:t>
        <a:bodyPr/>
        <a:lstStyle/>
        <a:p>
          <a:endParaRPr lang="en-US"/>
        </a:p>
      </dgm:t>
    </dgm:pt>
    <dgm:pt modelId="{656BA7F7-96BE-4318-88D6-8BB005D2B617}">
      <dgm:prSet/>
      <dgm:spPr/>
      <dgm:t>
        <a:bodyPr/>
        <a:lstStyle/>
        <a:p>
          <a:r>
            <a:rPr lang="en-GB"/>
            <a:t>Participate or observe a project</a:t>
          </a:r>
          <a:endParaRPr lang="en-US"/>
        </a:p>
      </dgm:t>
    </dgm:pt>
    <dgm:pt modelId="{CA9DD678-D603-4795-8F17-A7DEFF1D28FF}" type="parTrans" cxnId="{B72D72D8-56E7-4B1B-8676-BC8ECE32463E}">
      <dgm:prSet/>
      <dgm:spPr/>
      <dgm:t>
        <a:bodyPr/>
        <a:lstStyle/>
        <a:p>
          <a:endParaRPr lang="en-US"/>
        </a:p>
      </dgm:t>
    </dgm:pt>
    <dgm:pt modelId="{D0CDA924-D836-471B-BD83-FF62C4E97B05}" type="sibTrans" cxnId="{B72D72D8-56E7-4B1B-8676-BC8ECE32463E}">
      <dgm:prSet/>
      <dgm:spPr/>
      <dgm:t>
        <a:bodyPr/>
        <a:lstStyle/>
        <a:p>
          <a:endParaRPr lang="en-US"/>
        </a:p>
      </dgm:t>
    </dgm:pt>
    <dgm:pt modelId="{416D11E7-AB43-417D-A1D3-AAD14646DAA2}">
      <dgm:prSet/>
      <dgm:spPr/>
      <dgm:t>
        <a:bodyPr/>
        <a:lstStyle/>
        <a:p>
          <a:r>
            <a:rPr lang="en-GB"/>
            <a:t>Rotate jobs or observe others</a:t>
          </a:r>
          <a:endParaRPr lang="en-US"/>
        </a:p>
      </dgm:t>
    </dgm:pt>
    <dgm:pt modelId="{9EC25AF9-92B3-41EF-B2E1-2D41200B81F8}" type="parTrans" cxnId="{5308E3F5-A7C8-4E83-BBAE-A07F665AD140}">
      <dgm:prSet/>
      <dgm:spPr/>
      <dgm:t>
        <a:bodyPr/>
        <a:lstStyle/>
        <a:p>
          <a:endParaRPr lang="en-US"/>
        </a:p>
      </dgm:t>
    </dgm:pt>
    <dgm:pt modelId="{B1E7721B-BB6B-4E7A-B83E-2EC25CF88109}" type="sibTrans" cxnId="{5308E3F5-A7C8-4E83-BBAE-A07F665AD140}">
      <dgm:prSet/>
      <dgm:spPr/>
      <dgm:t>
        <a:bodyPr/>
        <a:lstStyle/>
        <a:p>
          <a:endParaRPr lang="en-US"/>
        </a:p>
      </dgm:t>
    </dgm:pt>
    <dgm:pt modelId="{AC033A64-307C-461E-860D-3570BD5F7898}">
      <dgm:prSet/>
      <dgm:spPr/>
      <dgm:t>
        <a:bodyPr/>
        <a:lstStyle/>
        <a:p>
          <a:r>
            <a:rPr lang="en-GB"/>
            <a:t>Listen to podcasts</a:t>
          </a:r>
          <a:endParaRPr lang="en-US"/>
        </a:p>
      </dgm:t>
    </dgm:pt>
    <dgm:pt modelId="{23095857-848A-457B-AE50-0EBD85141B7F}" type="parTrans" cxnId="{0C951611-E40A-4514-BFCC-0245985BAC7F}">
      <dgm:prSet/>
      <dgm:spPr/>
      <dgm:t>
        <a:bodyPr/>
        <a:lstStyle/>
        <a:p>
          <a:endParaRPr lang="en-US"/>
        </a:p>
      </dgm:t>
    </dgm:pt>
    <dgm:pt modelId="{F00A6AAD-9F06-480B-90FB-BA8300F674AE}" type="sibTrans" cxnId="{0C951611-E40A-4514-BFCC-0245985BAC7F}">
      <dgm:prSet/>
      <dgm:spPr/>
      <dgm:t>
        <a:bodyPr/>
        <a:lstStyle/>
        <a:p>
          <a:endParaRPr lang="en-US"/>
        </a:p>
      </dgm:t>
    </dgm:pt>
    <dgm:pt modelId="{82425654-C0E8-48D0-8192-64EC9D42C8C8}">
      <dgm:prSet/>
      <dgm:spPr/>
      <dgm:t>
        <a:bodyPr/>
        <a:lstStyle/>
        <a:p>
          <a:r>
            <a:rPr lang="en-GB"/>
            <a:t>Be coached or mentored</a:t>
          </a:r>
          <a:endParaRPr lang="en-US"/>
        </a:p>
      </dgm:t>
    </dgm:pt>
    <dgm:pt modelId="{CF0E5CAB-9698-40C8-B7E7-9D4F01B6D55B}" type="parTrans" cxnId="{2CFB77D2-7157-4212-B0CF-5E963902E895}">
      <dgm:prSet/>
      <dgm:spPr/>
      <dgm:t>
        <a:bodyPr/>
        <a:lstStyle/>
        <a:p>
          <a:endParaRPr lang="en-US"/>
        </a:p>
      </dgm:t>
    </dgm:pt>
    <dgm:pt modelId="{2FB6BA21-F1D0-4CF0-A810-EBC7F165D817}" type="sibTrans" cxnId="{2CFB77D2-7157-4212-B0CF-5E963902E895}">
      <dgm:prSet/>
      <dgm:spPr/>
      <dgm:t>
        <a:bodyPr/>
        <a:lstStyle/>
        <a:p>
          <a:endParaRPr lang="en-US"/>
        </a:p>
      </dgm:t>
    </dgm:pt>
    <dgm:pt modelId="{77E9CB50-9E08-4706-BA5D-22636F216399}">
      <dgm:prSet/>
      <dgm:spPr/>
      <dgm:t>
        <a:bodyPr/>
        <a:lstStyle/>
        <a:p>
          <a:r>
            <a:rPr lang="en-GB"/>
            <a:t>Collaborate with others</a:t>
          </a:r>
          <a:endParaRPr lang="en-US"/>
        </a:p>
      </dgm:t>
    </dgm:pt>
    <dgm:pt modelId="{DEA5A026-41B4-463B-9B83-22B8AED6026E}" type="parTrans" cxnId="{AAFE9D3F-D2F3-4B7F-950B-4F5C3670B259}">
      <dgm:prSet/>
      <dgm:spPr/>
      <dgm:t>
        <a:bodyPr/>
        <a:lstStyle/>
        <a:p>
          <a:endParaRPr lang="en-US"/>
        </a:p>
      </dgm:t>
    </dgm:pt>
    <dgm:pt modelId="{D9B3093D-DDC2-479B-9C25-78DCFCD3715C}" type="sibTrans" cxnId="{AAFE9D3F-D2F3-4B7F-950B-4F5C3670B259}">
      <dgm:prSet/>
      <dgm:spPr/>
      <dgm:t>
        <a:bodyPr/>
        <a:lstStyle/>
        <a:p>
          <a:endParaRPr lang="en-US"/>
        </a:p>
      </dgm:t>
    </dgm:pt>
    <dgm:pt modelId="{4C1EB35B-E3D0-402F-87F1-E9492A291372}">
      <dgm:prSet/>
      <dgm:spPr/>
      <dgm:t>
        <a:bodyPr/>
        <a:lstStyle/>
        <a:p>
          <a:r>
            <a:rPr lang="en-GB"/>
            <a:t>Learn "in the flow of work"</a:t>
          </a:r>
          <a:endParaRPr lang="en-US"/>
        </a:p>
      </dgm:t>
    </dgm:pt>
    <dgm:pt modelId="{60600311-E2BE-4B6F-859D-588DF2EDDE0E}" type="parTrans" cxnId="{E32B96EB-EA63-4A36-9BAA-9D73E6BB08B4}">
      <dgm:prSet/>
      <dgm:spPr/>
      <dgm:t>
        <a:bodyPr/>
        <a:lstStyle/>
        <a:p>
          <a:endParaRPr lang="en-US"/>
        </a:p>
      </dgm:t>
    </dgm:pt>
    <dgm:pt modelId="{FAC5D0CE-CCAE-461A-994E-555421C718C3}" type="sibTrans" cxnId="{E32B96EB-EA63-4A36-9BAA-9D73E6BB08B4}">
      <dgm:prSet/>
      <dgm:spPr/>
      <dgm:t>
        <a:bodyPr/>
        <a:lstStyle/>
        <a:p>
          <a:endParaRPr lang="en-US"/>
        </a:p>
      </dgm:t>
    </dgm:pt>
    <dgm:pt modelId="{761A2CEF-32B3-4435-B8DB-E138F949F110}" type="pres">
      <dgm:prSet presAssocID="{3FE52199-0C94-4AB4-B15A-8B5E091B512B}" presName="root" presStyleCnt="0">
        <dgm:presLayoutVars>
          <dgm:dir/>
          <dgm:resizeHandles val="exact"/>
        </dgm:presLayoutVars>
      </dgm:prSet>
      <dgm:spPr/>
    </dgm:pt>
    <dgm:pt modelId="{9B8F92E2-F4A6-47A9-BC19-D7675734EB9C}" type="pres">
      <dgm:prSet presAssocID="{004B3FBA-9317-4C8F-BF55-0AA771E2072B}" presName="compNode" presStyleCnt="0"/>
      <dgm:spPr/>
    </dgm:pt>
    <dgm:pt modelId="{772633D3-0045-4853-8FC1-EFA8799F5D5E}" type="pres">
      <dgm:prSet presAssocID="{004B3FBA-9317-4C8F-BF55-0AA771E2072B}" presName="bgRect" presStyleLbl="bgShp" presStyleIdx="0" presStyleCnt="8"/>
      <dgm:spPr/>
    </dgm:pt>
    <dgm:pt modelId="{6C1FEDB9-CCF5-4EBE-9389-FF625EF9D5AF}" type="pres">
      <dgm:prSet presAssocID="{004B3FBA-9317-4C8F-BF55-0AA771E2072B}"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A056F4AE-6D83-490C-94B1-EBDC443E9CFA}" type="pres">
      <dgm:prSet presAssocID="{004B3FBA-9317-4C8F-BF55-0AA771E2072B}" presName="spaceRect" presStyleCnt="0"/>
      <dgm:spPr/>
    </dgm:pt>
    <dgm:pt modelId="{082756E3-C34F-4E0C-A0AD-8F29B648A614}" type="pres">
      <dgm:prSet presAssocID="{004B3FBA-9317-4C8F-BF55-0AA771E2072B}" presName="parTx" presStyleLbl="revTx" presStyleIdx="0" presStyleCnt="8">
        <dgm:presLayoutVars>
          <dgm:chMax val="0"/>
          <dgm:chPref val="0"/>
        </dgm:presLayoutVars>
      </dgm:prSet>
      <dgm:spPr/>
    </dgm:pt>
    <dgm:pt modelId="{3E19E326-0C25-4083-BFDA-7EE92DC90EC7}" type="pres">
      <dgm:prSet presAssocID="{4FA71BDC-B3EC-48D1-864F-677187266EBA}" presName="sibTrans" presStyleCnt="0"/>
      <dgm:spPr/>
    </dgm:pt>
    <dgm:pt modelId="{28E0D416-5893-4E14-981B-8B5F57EA4F8B}" type="pres">
      <dgm:prSet presAssocID="{77B71C8D-1383-452B-B446-323800C576AC}" presName="compNode" presStyleCnt="0"/>
      <dgm:spPr/>
    </dgm:pt>
    <dgm:pt modelId="{C8C4FEAC-3AE3-4205-A975-989BE1E3BF8C}" type="pres">
      <dgm:prSet presAssocID="{77B71C8D-1383-452B-B446-323800C576AC}" presName="bgRect" presStyleLbl="bgShp" presStyleIdx="1" presStyleCnt="8"/>
      <dgm:spPr/>
    </dgm:pt>
    <dgm:pt modelId="{CBB2174F-06C2-4675-8DB7-61B54774FDEE}" type="pres">
      <dgm:prSet presAssocID="{77B71C8D-1383-452B-B446-323800C576A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8D53CF5D-34B3-497A-B71A-95925A2AE525}" type="pres">
      <dgm:prSet presAssocID="{77B71C8D-1383-452B-B446-323800C576AC}" presName="spaceRect" presStyleCnt="0"/>
      <dgm:spPr/>
    </dgm:pt>
    <dgm:pt modelId="{CD129928-AF78-429D-AC15-C4F8D282F0B3}" type="pres">
      <dgm:prSet presAssocID="{77B71C8D-1383-452B-B446-323800C576AC}" presName="parTx" presStyleLbl="revTx" presStyleIdx="1" presStyleCnt="8">
        <dgm:presLayoutVars>
          <dgm:chMax val="0"/>
          <dgm:chPref val="0"/>
        </dgm:presLayoutVars>
      </dgm:prSet>
      <dgm:spPr/>
    </dgm:pt>
    <dgm:pt modelId="{A8957656-AD12-4848-913C-1AFC642A7C36}" type="pres">
      <dgm:prSet presAssocID="{1BB1489B-F564-4781-92BD-2EEC808FBC22}" presName="sibTrans" presStyleCnt="0"/>
      <dgm:spPr/>
    </dgm:pt>
    <dgm:pt modelId="{1D5390C1-5DDE-4798-ABBA-E58EA81D79AD}" type="pres">
      <dgm:prSet presAssocID="{656BA7F7-96BE-4318-88D6-8BB005D2B617}" presName="compNode" presStyleCnt="0"/>
      <dgm:spPr/>
    </dgm:pt>
    <dgm:pt modelId="{3FAEF11F-BE14-4261-B384-230FA2E703B1}" type="pres">
      <dgm:prSet presAssocID="{656BA7F7-96BE-4318-88D6-8BB005D2B617}" presName="bgRect" presStyleLbl="bgShp" presStyleIdx="2" presStyleCnt="8"/>
      <dgm:spPr/>
    </dgm:pt>
    <dgm:pt modelId="{7977E61D-215D-4F73-95CF-BC22C58970EA}" type="pres">
      <dgm:prSet presAssocID="{656BA7F7-96BE-4318-88D6-8BB005D2B617}"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DE8C1854-BB23-4FB3-82EA-CCC4FA6D3B51}" type="pres">
      <dgm:prSet presAssocID="{656BA7F7-96BE-4318-88D6-8BB005D2B617}" presName="spaceRect" presStyleCnt="0"/>
      <dgm:spPr/>
    </dgm:pt>
    <dgm:pt modelId="{C671A4E3-7684-4E8F-8F13-71B5A8DD9BAA}" type="pres">
      <dgm:prSet presAssocID="{656BA7F7-96BE-4318-88D6-8BB005D2B617}" presName="parTx" presStyleLbl="revTx" presStyleIdx="2" presStyleCnt="8">
        <dgm:presLayoutVars>
          <dgm:chMax val="0"/>
          <dgm:chPref val="0"/>
        </dgm:presLayoutVars>
      </dgm:prSet>
      <dgm:spPr/>
    </dgm:pt>
    <dgm:pt modelId="{BA514A91-922B-425E-8A20-34C4D2F1C188}" type="pres">
      <dgm:prSet presAssocID="{D0CDA924-D836-471B-BD83-FF62C4E97B05}" presName="sibTrans" presStyleCnt="0"/>
      <dgm:spPr/>
    </dgm:pt>
    <dgm:pt modelId="{C432ECE8-8883-4D79-A1AB-45322D322A27}" type="pres">
      <dgm:prSet presAssocID="{416D11E7-AB43-417D-A1D3-AAD14646DAA2}" presName="compNode" presStyleCnt="0"/>
      <dgm:spPr/>
    </dgm:pt>
    <dgm:pt modelId="{3114CF8C-CCB2-4024-A778-7F687F20D034}" type="pres">
      <dgm:prSet presAssocID="{416D11E7-AB43-417D-A1D3-AAD14646DAA2}" presName="bgRect" presStyleLbl="bgShp" presStyleIdx="3" presStyleCnt="8"/>
      <dgm:spPr/>
    </dgm:pt>
    <dgm:pt modelId="{5E9177E9-E5CE-4E5E-98B0-D0388A9F8B10}" type="pres">
      <dgm:prSet presAssocID="{416D11E7-AB43-417D-A1D3-AAD14646DAA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lasses"/>
        </a:ext>
      </dgm:extLst>
    </dgm:pt>
    <dgm:pt modelId="{3B18FE64-E03C-471C-8FDC-1D81AAC58EE0}" type="pres">
      <dgm:prSet presAssocID="{416D11E7-AB43-417D-A1D3-AAD14646DAA2}" presName="spaceRect" presStyleCnt="0"/>
      <dgm:spPr/>
    </dgm:pt>
    <dgm:pt modelId="{BE13DCBE-D513-4369-992D-D06538FE20C7}" type="pres">
      <dgm:prSet presAssocID="{416D11E7-AB43-417D-A1D3-AAD14646DAA2}" presName="parTx" presStyleLbl="revTx" presStyleIdx="3" presStyleCnt="8">
        <dgm:presLayoutVars>
          <dgm:chMax val="0"/>
          <dgm:chPref val="0"/>
        </dgm:presLayoutVars>
      </dgm:prSet>
      <dgm:spPr/>
    </dgm:pt>
    <dgm:pt modelId="{C6F06FDC-210B-460F-B311-188F9497F16F}" type="pres">
      <dgm:prSet presAssocID="{B1E7721B-BB6B-4E7A-B83E-2EC25CF88109}" presName="sibTrans" presStyleCnt="0"/>
      <dgm:spPr/>
    </dgm:pt>
    <dgm:pt modelId="{5DF7D1BA-259C-4769-A2CC-31C05375B3E2}" type="pres">
      <dgm:prSet presAssocID="{AC033A64-307C-461E-860D-3570BD5F7898}" presName="compNode" presStyleCnt="0"/>
      <dgm:spPr/>
    </dgm:pt>
    <dgm:pt modelId="{26EE0C9B-E7B8-4F70-8F1F-4507761308B5}" type="pres">
      <dgm:prSet presAssocID="{AC033A64-307C-461E-860D-3570BD5F7898}" presName="bgRect" presStyleLbl="bgShp" presStyleIdx="4" presStyleCnt="8"/>
      <dgm:spPr/>
    </dgm:pt>
    <dgm:pt modelId="{BC95B24A-0E05-4E67-8E5F-0B9ADFF48A4F}" type="pres">
      <dgm:prSet presAssocID="{AC033A64-307C-461E-860D-3570BD5F789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phones"/>
        </a:ext>
      </dgm:extLst>
    </dgm:pt>
    <dgm:pt modelId="{BF7B8647-0FEE-4742-9C77-3C64D717CE67}" type="pres">
      <dgm:prSet presAssocID="{AC033A64-307C-461E-860D-3570BD5F7898}" presName="spaceRect" presStyleCnt="0"/>
      <dgm:spPr/>
    </dgm:pt>
    <dgm:pt modelId="{F0BB2D71-540E-4D9D-AFC3-125B2F2E5A8A}" type="pres">
      <dgm:prSet presAssocID="{AC033A64-307C-461E-860D-3570BD5F7898}" presName="parTx" presStyleLbl="revTx" presStyleIdx="4" presStyleCnt="8">
        <dgm:presLayoutVars>
          <dgm:chMax val="0"/>
          <dgm:chPref val="0"/>
        </dgm:presLayoutVars>
      </dgm:prSet>
      <dgm:spPr/>
    </dgm:pt>
    <dgm:pt modelId="{859634C2-397E-4AC4-A651-DE99F4E35B88}" type="pres">
      <dgm:prSet presAssocID="{F00A6AAD-9F06-480B-90FB-BA8300F674AE}" presName="sibTrans" presStyleCnt="0"/>
      <dgm:spPr/>
    </dgm:pt>
    <dgm:pt modelId="{D46E5596-680D-4259-BA22-D8C38F0B6C77}" type="pres">
      <dgm:prSet presAssocID="{82425654-C0E8-48D0-8192-64EC9D42C8C8}" presName="compNode" presStyleCnt="0"/>
      <dgm:spPr/>
    </dgm:pt>
    <dgm:pt modelId="{68E8E406-9C72-4CE3-8121-926C095324DF}" type="pres">
      <dgm:prSet presAssocID="{82425654-C0E8-48D0-8192-64EC9D42C8C8}" presName="bgRect" presStyleLbl="bgShp" presStyleIdx="5" presStyleCnt="8"/>
      <dgm:spPr/>
    </dgm:pt>
    <dgm:pt modelId="{F06DE3EE-44B5-4F37-93C4-1BDB35E50EFC}" type="pres">
      <dgm:prSet presAssocID="{82425654-C0E8-48D0-8192-64EC9D42C8C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otball"/>
        </a:ext>
      </dgm:extLst>
    </dgm:pt>
    <dgm:pt modelId="{394EFC35-9139-4806-86D7-1D14108EEF68}" type="pres">
      <dgm:prSet presAssocID="{82425654-C0E8-48D0-8192-64EC9D42C8C8}" presName="spaceRect" presStyleCnt="0"/>
      <dgm:spPr/>
    </dgm:pt>
    <dgm:pt modelId="{BC18B5D4-9E1B-4F89-B76C-70E9F4ECCA86}" type="pres">
      <dgm:prSet presAssocID="{82425654-C0E8-48D0-8192-64EC9D42C8C8}" presName="parTx" presStyleLbl="revTx" presStyleIdx="5" presStyleCnt="8">
        <dgm:presLayoutVars>
          <dgm:chMax val="0"/>
          <dgm:chPref val="0"/>
        </dgm:presLayoutVars>
      </dgm:prSet>
      <dgm:spPr/>
    </dgm:pt>
    <dgm:pt modelId="{C56E830E-6BA4-41F1-A1F5-EB031FDA500E}" type="pres">
      <dgm:prSet presAssocID="{2FB6BA21-F1D0-4CF0-A810-EBC7F165D817}" presName="sibTrans" presStyleCnt="0"/>
      <dgm:spPr/>
    </dgm:pt>
    <dgm:pt modelId="{D4C2D8C0-5CF7-48E4-98A7-B294580EE06A}" type="pres">
      <dgm:prSet presAssocID="{77E9CB50-9E08-4706-BA5D-22636F216399}" presName="compNode" presStyleCnt="0"/>
      <dgm:spPr/>
    </dgm:pt>
    <dgm:pt modelId="{BE0F75C0-6D6B-423D-9256-082BAC49A2EF}" type="pres">
      <dgm:prSet presAssocID="{77E9CB50-9E08-4706-BA5D-22636F216399}" presName="bgRect" presStyleLbl="bgShp" presStyleIdx="6" presStyleCnt="8"/>
      <dgm:spPr/>
    </dgm:pt>
    <dgm:pt modelId="{C9B5EAC6-EA4D-49AC-9632-54FA1103995C}" type="pres">
      <dgm:prSet presAssocID="{77E9CB50-9E08-4706-BA5D-22636F21639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E905D2FD-77CB-4245-9AF2-B89D30F1A8C9}" type="pres">
      <dgm:prSet presAssocID="{77E9CB50-9E08-4706-BA5D-22636F216399}" presName="spaceRect" presStyleCnt="0"/>
      <dgm:spPr/>
    </dgm:pt>
    <dgm:pt modelId="{ED609AB6-1D18-4244-9061-5EB5C1739869}" type="pres">
      <dgm:prSet presAssocID="{77E9CB50-9E08-4706-BA5D-22636F216399}" presName="parTx" presStyleLbl="revTx" presStyleIdx="6" presStyleCnt="8">
        <dgm:presLayoutVars>
          <dgm:chMax val="0"/>
          <dgm:chPref val="0"/>
        </dgm:presLayoutVars>
      </dgm:prSet>
      <dgm:spPr/>
    </dgm:pt>
    <dgm:pt modelId="{D091F97B-79F6-43A4-9715-203A791BE0C9}" type="pres">
      <dgm:prSet presAssocID="{D9B3093D-DDC2-479B-9C25-78DCFCD3715C}" presName="sibTrans" presStyleCnt="0"/>
      <dgm:spPr/>
    </dgm:pt>
    <dgm:pt modelId="{3A623A3A-87FC-4433-9B3B-EF94311D2006}" type="pres">
      <dgm:prSet presAssocID="{4C1EB35B-E3D0-402F-87F1-E9492A291372}" presName="compNode" presStyleCnt="0"/>
      <dgm:spPr/>
    </dgm:pt>
    <dgm:pt modelId="{4AC78140-CBC6-43ED-AD5A-17DC61A9FBD5}" type="pres">
      <dgm:prSet presAssocID="{4C1EB35B-E3D0-402F-87F1-E9492A291372}" presName="bgRect" presStyleLbl="bgShp" presStyleIdx="7" presStyleCnt="8"/>
      <dgm:spPr/>
    </dgm:pt>
    <dgm:pt modelId="{8A64CC03-C737-44B9-8984-CAB880DF82AA}" type="pres">
      <dgm:prSet presAssocID="{4C1EB35B-E3D0-402F-87F1-E9492A29137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Flowchart"/>
        </a:ext>
      </dgm:extLst>
    </dgm:pt>
    <dgm:pt modelId="{3C41273D-E6B2-4A8C-9128-11D3AA128DB4}" type="pres">
      <dgm:prSet presAssocID="{4C1EB35B-E3D0-402F-87F1-E9492A291372}" presName="spaceRect" presStyleCnt="0"/>
      <dgm:spPr/>
    </dgm:pt>
    <dgm:pt modelId="{AA7CADB3-4E12-4734-AE91-CE29F6997FFA}" type="pres">
      <dgm:prSet presAssocID="{4C1EB35B-E3D0-402F-87F1-E9492A291372}" presName="parTx" presStyleLbl="revTx" presStyleIdx="7" presStyleCnt="8">
        <dgm:presLayoutVars>
          <dgm:chMax val="0"/>
          <dgm:chPref val="0"/>
        </dgm:presLayoutVars>
      </dgm:prSet>
      <dgm:spPr/>
    </dgm:pt>
  </dgm:ptLst>
  <dgm:cxnLst>
    <dgm:cxn modelId="{0C951611-E40A-4514-BFCC-0245985BAC7F}" srcId="{3FE52199-0C94-4AB4-B15A-8B5E091B512B}" destId="{AC033A64-307C-461E-860D-3570BD5F7898}" srcOrd="4" destOrd="0" parTransId="{23095857-848A-457B-AE50-0EBD85141B7F}" sibTransId="{F00A6AAD-9F06-480B-90FB-BA8300F674AE}"/>
    <dgm:cxn modelId="{7C228E2C-09A5-4D3B-95EA-FC68C314D5D6}" type="presOf" srcId="{416D11E7-AB43-417D-A1D3-AAD14646DAA2}" destId="{BE13DCBE-D513-4369-992D-D06538FE20C7}" srcOrd="0" destOrd="0" presId="urn:microsoft.com/office/officeart/2018/2/layout/IconVerticalSolidList"/>
    <dgm:cxn modelId="{B887DC31-ED9F-4FE3-95A0-FCF12D95EB39}" type="presOf" srcId="{656BA7F7-96BE-4318-88D6-8BB005D2B617}" destId="{C671A4E3-7684-4E8F-8F13-71B5A8DD9BAA}" srcOrd="0" destOrd="0" presId="urn:microsoft.com/office/officeart/2018/2/layout/IconVerticalSolidList"/>
    <dgm:cxn modelId="{9297F832-3A63-4D77-BCFE-B674049B1D25}" type="presOf" srcId="{77B71C8D-1383-452B-B446-323800C576AC}" destId="{CD129928-AF78-429D-AC15-C4F8D282F0B3}" srcOrd="0" destOrd="0" presId="urn:microsoft.com/office/officeart/2018/2/layout/IconVerticalSolidList"/>
    <dgm:cxn modelId="{AAFE9D3F-D2F3-4B7F-950B-4F5C3670B259}" srcId="{3FE52199-0C94-4AB4-B15A-8B5E091B512B}" destId="{77E9CB50-9E08-4706-BA5D-22636F216399}" srcOrd="6" destOrd="0" parTransId="{DEA5A026-41B4-463B-9B83-22B8AED6026E}" sibTransId="{D9B3093D-DDC2-479B-9C25-78DCFCD3715C}"/>
    <dgm:cxn modelId="{2920CB47-22ED-431D-B8D8-F0FE2A6432D3}" type="presOf" srcId="{77E9CB50-9E08-4706-BA5D-22636F216399}" destId="{ED609AB6-1D18-4244-9061-5EB5C1739869}" srcOrd="0" destOrd="0" presId="urn:microsoft.com/office/officeart/2018/2/layout/IconVerticalSolidList"/>
    <dgm:cxn modelId="{E288C3A2-2DF9-4A0D-8B2E-2D1DE430767B}" type="presOf" srcId="{3FE52199-0C94-4AB4-B15A-8B5E091B512B}" destId="{761A2CEF-32B3-4435-B8DB-E138F949F110}" srcOrd="0" destOrd="0" presId="urn:microsoft.com/office/officeart/2018/2/layout/IconVerticalSolidList"/>
    <dgm:cxn modelId="{EC5386A6-543D-432C-804D-D25A94A012AA}" type="presOf" srcId="{004B3FBA-9317-4C8F-BF55-0AA771E2072B}" destId="{082756E3-C34F-4E0C-A0AD-8F29B648A614}" srcOrd="0" destOrd="0" presId="urn:microsoft.com/office/officeart/2018/2/layout/IconVerticalSolidList"/>
    <dgm:cxn modelId="{C27491A7-122B-4CA1-941C-8C5BFF31DCD6}" type="presOf" srcId="{AC033A64-307C-461E-860D-3570BD5F7898}" destId="{F0BB2D71-540E-4D9D-AFC3-125B2F2E5A8A}" srcOrd="0" destOrd="0" presId="urn:microsoft.com/office/officeart/2018/2/layout/IconVerticalSolidList"/>
    <dgm:cxn modelId="{7C971EAD-6B7F-4EFD-9B1A-0560FFCCC61E}" srcId="{3FE52199-0C94-4AB4-B15A-8B5E091B512B}" destId="{77B71C8D-1383-452B-B446-323800C576AC}" srcOrd="1" destOrd="0" parTransId="{DB48AAFF-8CD3-4521-8210-0AD553DB5BEE}" sibTransId="{1BB1489B-F564-4781-92BD-2EEC808FBC22}"/>
    <dgm:cxn modelId="{5653F2C2-C8E2-4A1E-9648-2DC9DCBAA10F}" type="presOf" srcId="{82425654-C0E8-48D0-8192-64EC9D42C8C8}" destId="{BC18B5D4-9E1B-4F89-B76C-70E9F4ECCA86}" srcOrd="0" destOrd="0" presId="urn:microsoft.com/office/officeart/2018/2/layout/IconVerticalSolidList"/>
    <dgm:cxn modelId="{D60D77D2-B87F-4E50-A140-A6F4FF0BBB47}" srcId="{3FE52199-0C94-4AB4-B15A-8B5E091B512B}" destId="{004B3FBA-9317-4C8F-BF55-0AA771E2072B}" srcOrd="0" destOrd="0" parTransId="{89889FFD-261F-485A-BAE8-B58555D3893F}" sibTransId="{4FA71BDC-B3EC-48D1-864F-677187266EBA}"/>
    <dgm:cxn modelId="{2CFB77D2-7157-4212-B0CF-5E963902E895}" srcId="{3FE52199-0C94-4AB4-B15A-8B5E091B512B}" destId="{82425654-C0E8-48D0-8192-64EC9D42C8C8}" srcOrd="5" destOrd="0" parTransId="{CF0E5CAB-9698-40C8-B7E7-9D4F01B6D55B}" sibTransId="{2FB6BA21-F1D0-4CF0-A810-EBC7F165D817}"/>
    <dgm:cxn modelId="{B72D72D8-56E7-4B1B-8676-BC8ECE32463E}" srcId="{3FE52199-0C94-4AB4-B15A-8B5E091B512B}" destId="{656BA7F7-96BE-4318-88D6-8BB005D2B617}" srcOrd="2" destOrd="0" parTransId="{CA9DD678-D603-4795-8F17-A7DEFF1D28FF}" sibTransId="{D0CDA924-D836-471B-BD83-FF62C4E97B05}"/>
    <dgm:cxn modelId="{E32B96EB-EA63-4A36-9BAA-9D73E6BB08B4}" srcId="{3FE52199-0C94-4AB4-B15A-8B5E091B512B}" destId="{4C1EB35B-E3D0-402F-87F1-E9492A291372}" srcOrd="7" destOrd="0" parTransId="{60600311-E2BE-4B6F-859D-588DF2EDDE0E}" sibTransId="{FAC5D0CE-CCAE-461A-994E-555421C718C3}"/>
    <dgm:cxn modelId="{B2C586F5-78D1-4A1F-8FFF-216A0588731F}" type="presOf" srcId="{4C1EB35B-E3D0-402F-87F1-E9492A291372}" destId="{AA7CADB3-4E12-4734-AE91-CE29F6997FFA}" srcOrd="0" destOrd="0" presId="urn:microsoft.com/office/officeart/2018/2/layout/IconVerticalSolidList"/>
    <dgm:cxn modelId="{5308E3F5-A7C8-4E83-BBAE-A07F665AD140}" srcId="{3FE52199-0C94-4AB4-B15A-8B5E091B512B}" destId="{416D11E7-AB43-417D-A1D3-AAD14646DAA2}" srcOrd="3" destOrd="0" parTransId="{9EC25AF9-92B3-41EF-B2E1-2D41200B81F8}" sibTransId="{B1E7721B-BB6B-4E7A-B83E-2EC25CF88109}"/>
    <dgm:cxn modelId="{07776CE1-B519-41C1-ADB3-50365CAE99FB}" type="presParOf" srcId="{761A2CEF-32B3-4435-B8DB-E138F949F110}" destId="{9B8F92E2-F4A6-47A9-BC19-D7675734EB9C}" srcOrd="0" destOrd="0" presId="urn:microsoft.com/office/officeart/2018/2/layout/IconVerticalSolidList"/>
    <dgm:cxn modelId="{0800B7C9-55DE-4481-A69E-A0FBD6B9C3AF}" type="presParOf" srcId="{9B8F92E2-F4A6-47A9-BC19-D7675734EB9C}" destId="{772633D3-0045-4853-8FC1-EFA8799F5D5E}" srcOrd="0" destOrd="0" presId="urn:microsoft.com/office/officeart/2018/2/layout/IconVerticalSolidList"/>
    <dgm:cxn modelId="{9AFFE157-1792-48FD-B715-367E52F3D383}" type="presParOf" srcId="{9B8F92E2-F4A6-47A9-BC19-D7675734EB9C}" destId="{6C1FEDB9-CCF5-4EBE-9389-FF625EF9D5AF}" srcOrd="1" destOrd="0" presId="urn:microsoft.com/office/officeart/2018/2/layout/IconVerticalSolidList"/>
    <dgm:cxn modelId="{E84EF898-F2DB-4A56-9C64-5D7BE42AB4AF}" type="presParOf" srcId="{9B8F92E2-F4A6-47A9-BC19-D7675734EB9C}" destId="{A056F4AE-6D83-490C-94B1-EBDC443E9CFA}" srcOrd="2" destOrd="0" presId="urn:microsoft.com/office/officeart/2018/2/layout/IconVerticalSolidList"/>
    <dgm:cxn modelId="{0647B736-2687-41C2-8C66-4159599B8E63}" type="presParOf" srcId="{9B8F92E2-F4A6-47A9-BC19-D7675734EB9C}" destId="{082756E3-C34F-4E0C-A0AD-8F29B648A614}" srcOrd="3" destOrd="0" presId="urn:microsoft.com/office/officeart/2018/2/layout/IconVerticalSolidList"/>
    <dgm:cxn modelId="{C757B56F-A57F-400B-BD2D-354665ED2EF0}" type="presParOf" srcId="{761A2CEF-32B3-4435-B8DB-E138F949F110}" destId="{3E19E326-0C25-4083-BFDA-7EE92DC90EC7}" srcOrd="1" destOrd="0" presId="urn:microsoft.com/office/officeart/2018/2/layout/IconVerticalSolidList"/>
    <dgm:cxn modelId="{00F8CC64-285A-4E1C-BA73-30696825622B}" type="presParOf" srcId="{761A2CEF-32B3-4435-B8DB-E138F949F110}" destId="{28E0D416-5893-4E14-981B-8B5F57EA4F8B}" srcOrd="2" destOrd="0" presId="urn:microsoft.com/office/officeart/2018/2/layout/IconVerticalSolidList"/>
    <dgm:cxn modelId="{B1EB5C9A-11F1-4BE8-A0B2-42B1BAB1B2FC}" type="presParOf" srcId="{28E0D416-5893-4E14-981B-8B5F57EA4F8B}" destId="{C8C4FEAC-3AE3-4205-A975-989BE1E3BF8C}" srcOrd="0" destOrd="0" presId="urn:microsoft.com/office/officeart/2018/2/layout/IconVerticalSolidList"/>
    <dgm:cxn modelId="{6409C0F7-8D6F-4580-93EB-E5F1FD0512E1}" type="presParOf" srcId="{28E0D416-5893-4E14-981B-8B5F57EA4F8B}" destId="{CBB2174F-06C2-4675-8DB7-61B54774FDEE}" srcOrd="1" destOrd="0" presId="urn:microsoft.com/office/officeart/2018/2/layout/IconVerticalSolidList"/>
    <dgm:cxn modelId="{9A01D7DD-DCC6-4FFB-A174-268229C1AA52}" type="presParOf" srcId="{28E0D416-5893-4E14-981B-8B5F57EA4F8B}" destId="{8D53CF5D-34B3-497A-B71A-95925A2AE525}" srcOrd="2" destOrd="0" presId="urn:microsoft.com/office/officeart/2018/2/layout/IconVerticalSolidList"/>
    <dgm:cxn modelId="{41EAA48F-EFAC-4BA1-82C4-7589AC852751}" type="presParOf" srcId="{28E0D416-5893-4E14-981B-8B5F57EA4F8B}" destId="{CD129928-AF78-429D-AC15-C4F8D282F0B3}" srcOrd="3" destOrd="0" presId="urn:microsoft.com/office/officeart/2018/2/layout/IconVerticalSolidList"/>
    <dgm:cxn modelId="{73C7C54F-1343-41E4-ADA7-4D7B03FC1A1B}" type="presParOf" srcId="{761A2CEF-32B3-4435-B8DB-E138F949F110}" destId="{A8957656-AD12-4848-913C-1AFC642A7C36}" srcOrd="3" destOrd="0" presId="urn:microsoft.com/office/officeart/2018/2/layout/IconVerticalSolidList"/>
    <dgm:cxn modelId="{AD7A9E02-39C8-4B14-8FB9-8C17C8D421A0}" type="presParOf" srcId="{761A2CEF-32B3-4435-B8DB-E138F949F110}" destId="{1D5390C1-5DDE-4798-ABBA-E58EA81D79AD}" srcOrd="4" destOrd="0" presId="urn:microsoft.com/office/officeart/2018/2/layout/IconVerticalSolidList"/>
    <dgm:cxn modelId="{6D7D1AC4-9682-499D-ADF1-88CC97D336EA}" type="presParOf" srcId="{1D5390C1-5DDE-4798-ABBA-E58EA81D79AD}" destId="{3FAEF11F-BE14-4261-B384-230FA2E703B1}" srcOrd="0" destOrd="0" presId="urn:microsoft.com/office/officeart/2018/2/layout/IconVerticalSolidList"/>
    <dgm:cxn modelId="{EC51B8AC-ECB2-4F6C-865D-E45C8EE070BF}" type="presParOf" srcId="{1D5390C1-5DDE-4798-ABBA-E58EA81D79AD}" destId="{7977E61D-215D-4F73-95CF-BC22C58970EA}" srcOrd="1" destOrd="0" presId="urn:microsoft.com/office/officeart/2018/2/layout/IconVerticalSolidList"/>
    <dgm:cxn modelId="{05E4B189-7204-4858-B08A-45CA4EDA54D0}" type="presParOf" srcId="{1D5390C1-5DDE-4798-ABBA-E58EA81D79AD}" destId="{DE8C1854-BB23-4FB3-82EA-CCC4FA6D3B51}" srcOrd="2" destOrd="0" presId="urn:microsoft.com/office/officeart/2018/2/layout/IconVerticalSolidList"/>
    <dgm:cxn modelId="{066C396B-AF8A-48A0-836A-D1A55706A12C}" type="presParOf" srcId="{1D5390C1-5DDE-4798-ABBA-E58EA81D79AD}" destId="{C671A4E3-7684-4E8F-8F13-71B5A8DD9BAA}" srcOrd="3" destOrd="0" presId="urn:microsoft.com/office/officeart/2018/2/layout/IconVerticalSolidList"/>
    <dgm:cxn modelId="{83B89546-07A7-4846-9DAE-FB4682086297}" type="presParOf" srcId="{761A2CEF-32B3-4435-B8DB-E138F949F110}" destId="{BA514A91-922B-425E-8A20-34C4D2F1C188}" srcOrd="5" destOrd="0" presId="urn:microsoft.com/office/officeart/2018/2/layout/IconVerticalSolidList"/>
    <dgm:cxn modelId="{0B49E32E-1ED6-44CD-92AD-3B4D42CCC142}" type="presParOf" srcId="{761A2CEF-32B3-4435-B8DB-E138F949F110}" destId="{C432ECE8-8883-4D79-A1AB-45322D322A27}" srcOrd="6" destOrd="0" presId="urn:microsoft.com/office/officeart/2018/2/layout/IconVerticalSolidList"/>
    <dgm:cxn modelId="{8BA15374-9274-4A1A-974E-58047A40C9FB}" type="presParOf" srcId="{C432ECE8-8883-4D79-A1AB-45322D322A27}" destId="{3114CF8C-CCB2-4024-A778-7F687F20D034}" srcOrd="0" destOrd="0" presId="urn:microsoft.com/office/officeart/2018/2/layout/IconVerticalSolidList"/>
    <dgm:cxn modelId="{20E37B63-2BA3-4122-99B9-B78A2A17DFEB}" type="presParOf" srcId="{C432ECE8-8883-4D79-A1AB-45322D322A27}" destId="{5E9177E9-E5CE-4E5E-98B0-D0388A9F8B10}" srcOrd="1" destOrd="0" presId="urn:microsoft.com/office/officeart/2018/2/layout/IconVerticalSolidList"/>
    <dgm:cxn modelId="{DBC9F3D3-1791-48BD-9FA4-3CB39FED90E5}" type="presParOf" srcId="{C432ECE8-8883-4D79-A1AB-45322D322A27}" destId="{3B18FE64-E03C-471C-8FDC-1D81AAC58EE0}" srcOrd="2" destOrd="0" presId="urn:microsoft.com/office/officeart/2018/2/layout/IconVerticalSolidList"/>
    <dgm:cxn modelId="{777CE9D6-0D4B-49EF-BF5A-B87C1F4C7D12}" type="presParOf" srcId="{C432ECE8-8883-4D79-A1AB-45322D322A27}" destId="{BE13DCBE-D513-4369-992D-D06538FE20C7}" srcOrd="3" destOrd="0" presId="urn:microsoft.com/office/officeart/2018/2/layout/IconVerticalSolidList"/>
    <dgm:cxn modelId="{90A7CD9B-8972-4388-B823-225664BDBFD9}" type="presParOf" srcId="{761A2CEF-32B3-4435-B8DB-E138F949F110}" destId="{C6F06FDC-210B-460F-B311-188F9497F16F}" srcOrd="7" destOrd="0" presId="urn:microsoft.com/office/officeart/2018/2/layout/IconVerticalSolidList"/>
    <dgm:cxn modelId="{BEAA831C-DAB9-4D97-9459-27423FA268C3}" type="presParOf" srcId="{761A2CEF-32B3-4435-B8DB-E138F949F110}" destId="{5DF7D1BA-259C-4769-A2CC-31C05375B3E2}" srcOrd="8" destOrd="0" presId="urn:microsoft.com/office/officeart/2018/2/layout/IconVerticalSolidList"/>
    <dgm:cxn modelId="{B21A3635-A3EE-4282-A06C-B2B863D537F6}" type="presParOf" srcId="{5DF7D1BA-259C-4769-A2CC-31C05375B3E2}" destId="{26EE0C9B-E7B8-4F70-8F1F-4507761308B5}" srcOrd="0" destOrd="0" presId="urn:microsoft.com/office/officeart/2018/2/layout/IconVerticalSolidList"/>
    <dgm:cxn modelId="{CE60A732-3F82-46F5-B00E-5BFEF26B0DFA}" type="presParOf" srcId="{5DF7D1BA-259C-4769-A2CC-31C05375B3E2}" destId="{BC95B24A-0E05-4E67-8E5F-0B9ADFF48A4F}" srcOrd="1" destOrd="0" presId="urn:microsoft.com/office/officeart/2018/2/layout/IconVerticalSolidList"/>
    <dgm:cxn modelId="{C8E32E46-18D3-47C0-8803-FBB4D598EC45}" type="presParOf" srcId="{5DF7D1BA-259C-4769-A2CC-31C05375B3E2}" destId="{BF7B8647-0FEE-4742-9C77-3C64D717CE67}" srcOrd="2" destOrd="0" presId="urn:microsoft.com/office/officeart/2018/2/layout/IconVerticalSolidList"/>
    <dgm:cxn modelId="{26C90464-8C9A-421F-A48B-641E2A1820E9}" type="presParOf" srcId="{5DF7D1BA-259C-4769-A2CC-31C05375B3E2}" destId="{F0BB2D71-540E-4D9D-AFC3-125B2F2E5A8A}" srcOrd="3" destOrd="0" presId="urn:microsoft.com/office/officeart/2018/2/layout/IconVerticalSolidList"/>
    <dgm:cxn modelId="{728F0B00-8993-464C-ACBF-308E0D98C3D5}" type="presParOf" srcId="{761A2CEF-32B3-4435-B8DB-E138F949F110}" destId="{859634C2-397E-4AC4-A651-DE99F4E35B88}" srcOrd="9" destOrd="0" presId="urn:microsoft.com/office/officeart/2018/2/layout/IconVerticalSolidList"/>
    <dgm:cxn modelId="{2E82F206-1A1C-43F1-BE4E-426154840F5D}" type="presParOf" srcId="{761A2CEF-32B3-4435-B8DB-E138F949F110}" destId="{D46E5596-680D-4259-BA22-D8C38F0B6C77}" srcOrd="10" destOrd="0" presId="urn:microsoft.com/office/officeart/2018/2/layout/IconVerticalSolidList"/>
    <dgm:cxn modelId="{2427FFFB-CCB5-4BCD-8CED-1230A2D39EC5}" type="presParOf" srcId="{D46E5596-680D-4259-BA22-D8C38F0B6C77}" destId="{68E8E406-9C72-4CE3-8121-926C095324DF}" srcOrd="0" destOrd="0" presId="urn:microsoft.com/office/officeart/2018/2/layout/IconVerticalSolidList"/>
    <dgm:cxn modelId="{9320E77D-C728-475A-B0A3-B482CB923540}" type="presParOf" srcId="{D46E5596-680D-4259-BA22-D8C38F0B6C77}" destId="{F06DE3EE-44B5-4F37-93C4-1BDB35E50EFC}" srcOrd="1" destOrd="0" presId="urn:microsoft.com/office/officeart/2018/2/layout/IconVerticalSolidList"/>
    <dgm:cxn modelId="{8328F954-70B2-41FD-A08A-2BC20AE3B8C2}" type="presParOf" srcId="{D46E5596-680D-4259-BA22-D8C38F0B6C77}" destId="{394EFC35-9139-4806-86D7-1D14108EEF68}" srcOrd="2" destOrd="0" presId="urn:microsoft.com/office/officeart/2018/2/layout/IconVerticalSolidList"/>
    <dgm:cxn modelId="{71319E65-231B-4A33-8ADD-7DD9E040EF20}" type="presParOf" srcId="{D46E5596-680D-4259-BA22-D8C38F0B6C77}" destId="{BC18B5D4-9E1B-4F89-B76C-70E9F4ECCA86}" srcOrd="3" destOrd="0" presId="urn:microsoft.com/office/officeart/2018/2/layout/IconVerticalSolidList"/>
    <dgm:cxn modelId="{AA3F42D7-437D-45EA-A682-C97A84AC9D70}" type="presParOf" srcId="{761A2CEF-32B3-4435-B8DB-E138F949F110}" destId="{C56E830E-6BA4-41F1-A1F5-EB031FDA500E}" srcOrd="11" destOrd="0" presId="urn:microsoft.com/office/officeart/2018/2/layout/IconVerticalSolidList"/>
    <dgm:cxn modelId="{394FD8B6-2B5F-4E7F-83D2-C47B3D108322}" type="presParOf" srcId="{761A2CEF-32B3-4435-B8DB-E138F949F110}" destId="{D4C2D8C0-5CF7-48E4-98A7-B294580EE06A}" srcOrd="12" destOrd="0" presId="urn:microsoft.com/office/officeart/2018/2/layout/IconVerticalSolidList"/>
    <dgm:cxn modelId="{CCCDF56C-7DCC-434E-9670-D83F2145765D}" type="presParOf" srcId="{D4C2D8C0-5CF7-48E4-98A7-B294580EE06A}" destId="{BE0F75C0-6D6B-423D-9256-082BAC49A2EF}" srcOrd="0" destOrd="0" presId="urn:microsoft.com/office/officeart/2018/2/layout/IconVerticalSolidList"/>
    <dgm:cxn modelId="{3D4FF445-0A4D-430E-ABEF-F567136D9395}" type="presParOf" srcId="{D4C2D8C0-5CF7-48E4-98A7-B294580EE06A}" destId="{C9B5EAC6-EA4D-49AC-9632-54FA1103995C}" srcOrd="1" destOrd="0" presId="urn:microsoft.com/office/officeart/2018/2/layout/IconVerticalSolidList"/>
    <dgm:cxn modelId="{4DE1E6A2-E442-4178-9EF1-15708F21DDDC}" type="presParOf" srcId="{D4C2D8C0-5CF7-48E4-98A7-B294580EE06A}" destId="{E905D2FD-77CB-4245-9AF2-B89D30F1A8C9}" srcOrd="2" destOrd="0" presId="urn:microsoft.com/office/officeart/2018/2/layout/IconVerticalSolidList"/>
    <dgm:cxn modelId="{27E1C353-7C63-4CB3-823D-9903C4BDC055}" type="presParOf" srcId="{D4C2D8C0-5CF7-48E4-98A7-B294580EE06A}" destId="{ED609AB6-1D18-4244-9061-5EB5C1739869}" srcOrd="3" destOrd="0" presId="urn:microsoft.com/office/officeart/2018/2/layout/IconVerticalSolidList"/>
    <dgm:cxn modelId="{A7F713E6-43BE-4AA2-BA3D-2CC77D1F8F32}" type="presParOf" srcId="{761A2CEF-32B3-4435-B8DB-E138F949F110}" destId="{D091F97B-79F6-43A4-9715-203A791BE0C9}" srcOrd="13" destOrd="0" presId="urn:microsoft.com/office/officeart/2018/2/layout/IconVerticalSolidList"/>
    <dgm:cxn modelId="{D42CD4F3-762D-4BA4-A2C7-EB9300A3884A}" type="presParOf" srcId="{761A2CEF-32B3-4435-B8DB-E138F949F110}" destId="{3A623A3A-87FC-4433-9B3B-EF94311D2006}" srcOrd="14" destOrd="0" presId="urn:microsoft.com/office/officeart/2018/2/layout/IconVerticalSolidList"/>
    <dgm:cxn modelId="{0C8C3759-81B4-4E70-85D8-E8775BD73980}" type="presParOf" srcId="{3A623A3A-87FC-4433-9B3B-EF94311D2006}" destId="{4AC78140-CBC6-43ED-AD5A-17DC61A9FBD5}" srcOrd="0" destOrd="0" presId="urn:microsoft.com/office/officeart/2018/2/layout/IconVerticalSolidList"/>
    <dgm:cxn modelId="{69A6B3E3-FEB2-4DDF-BA22-883BF8ED3C3B}" type="presParOf" srcId="{3A623A3A-87FC-4433-9B3B-EF94311D2006}" destId="{8A64CC03-C737-44B9-8984-CAB880DF82AA}" srcOrd="1" destOrd="0" presId="urn:microsoft.com/office/officeart/2018/2/layout/IconVerticalSolidList"/>
    <dgm:cxn modelId="{CE6F0392-11BE-46DC-90EF-A62837500863}" type="presParOf" srcId="{3A623A3A-87FC-4433-9B3B-EF94311D2006}" destId="{3C41273D-E6B2-4A8C-9128-11D3AA128DB4}" srcOrd="2" destOrd="0" presId="urn:microsoft.com/office/officeart/2018/2/layout/IconVerticalSolidList"/>
    <dgm:cxn modelId="{83DCB5B9-BCE9-4081-BC4D-1C25678FF8F1}" type="presParOf" srcId="{3A623A3A-87FC-4433-9B3B-EF94311D2006}" destId="{AA7CADB3-4E12-4734-AE91-CE29F6997F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C2924D-D308-4A57-A5D3-F25B7655752B}"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7225C04E-21FE-4A25-BAC4-D956BED37CA3}">
      <dgm:prSet/>
      <dgm:spPr/>
      <dgm:t>
        <a:bodyPr/>
        <a:lstStyle/>
        <a:p>
          <a:r>
            <a:rPr lang="en-GB"/>
            <a:t>Evaluate the current learning environment</a:t>
          </a:r>
          <a:endParaRPr lang="en-US"/>
        </a:p>
      </dgm:t>
    </dgm:pt>
    <dgm:pt modelId="{906585DB-4427-45C5-9255-A8A7180FDB41}" type="parTrans" cxnId="{825AE92A-3D61-4785-B99E-BC28EE67ABA0}">
      <dgm:prSet/>
      <dgm:spPr/>
      <dgm:t>
        <a:bodyPr/>
        <a:lstStyle/>
        <a:p>
          <a:endParaRPr lang="en-US"/>
        </a:p>
      </dgm:t>
    </dgm:pt>
    <dgm:pt modelId="{54D11C20-26BB-4A5F-AAF2-4DD3B1ED17DD}" type="sibTrans" cxnId="{825AE92A-3D61-4785-B99E-BC28EE67ABA0}">
      <dgm:prSet phldrT="01" phldr="0"/>
      <dgm:spPr/>
      <dgm:t>
        <a:bodyPr/>
        <a:lstStyle/>
        <a:p>
          <a:r>
            <a:rPr lang="en-US"/>
            <a:t>01</a:t>
          </a:r>
        </a:p>
      </dgm:t>
    </dgm:pt>
    <dgm:pt modelId="{3B5A891A-FDA8-49D1-B25C-0149680F6265}">
      <dgm:prSet/>
      <dgm:spPr/>
      <dgm:t>
        <a:bodyPr/>
        <a:lstStyle/>
        <a:p>
          <a:r>
            <a:rPr lang="en-GB"/>
            <a:t>Design and implement appropriate interventions</a:t>
          </a:r>
          <a:endParaRPr lang="en-US"/>
        </a:p>
      </dgm:t>
    </dgm:pt>
    <dgm:pt modelId="{AD77BE43-97C6-4BA6-A3C9-B6D7F4B1D641}" type="parTrans" cxnId="{3BBB4791-FA93-485B-B36B-910038DF3E2A}">
      <dgm:prSet/>
      <dgm:spPr/>
      <dgm:t>
        <a:bodyPr/>
        <a:lstStyle/>
        <a:p>
          <a:endParaRPr lang="en-US"/>
        </a:p>
      </dgm:t>
    </dgm:pt>
    <dgm:pt modelId="{C9786F24-8480-445D-9E4B-71DF771C96C5}" type="sibTrans" cxnId="{3BBB4791-FA93-485B-B36B-910038DF3E2A}">
      <dgm:prSet phldrT="02" phldr="0"/>
      <dgm:spPr/>
      <dgm:t>
        <a:bodyPr/>
        <a:lstStyle/>
        <a:p>
          <a:r>
            <a:rPr lang="en-US"/>
            <a:t>02</a:t>
          </a:r>
        </a:p>
      </dgm:t>
    </dgm:pt>
    <dgm:pt modelId="{AF91964B-FC7E-4489-8029-3143CB603E1B}">
      <dgm:prSet/>
      <dgm:spPr/>
      <dgm:t>
        <a:bodyPr/>
        <a:lstStyle/>
        <a:p>
          <a:r>
            <a:rPr lang="en-GB"/>
            <a:t>Monitor perceptions and attitudes</a:t>
          </a:r>
          <a:endParaRPr lang="en-US"/>
        </a:p>
      </dgm:t>
    </dgm:pt>
    <dgm:pt modelId="{1B905082-0678-4D44-B814-A9B8BDFBDF5F}" type="parTrans" cxnId="{44966883-95DC-4306-92AC-E676A3A798D9}">
      <dgm:prSet/>
      <dgm:spPr/>
      <dgm:t>
        <a:bodyPr/>
        <a:lstStyle/>
        <a:p>
          <a:endParaRPr lang="en-US"/>
        </a:p>
      </dgm:t>
    </dgm:pt>
    <dgm:pt modelId="{71FBBA74-5557-4EE6-A833-BD09B4A3647F}" type="sibTrans" cxnId="{44966883-95DC-4306-92AC-E676A3A798D9}">
      <dgm:prSet phldrT="03" phldr="0"/>
      <dgm:spPr/>
      <dgm:t>
        <a:bodyPr/>
        <a:lstStyle/>
        <a:p>
          <a:r>
            <a:rPr lang="en-US"/>
            <a:t>03</a:t>
          </a:r>
        </a:p>
      </dgm:t>
    </dgm:pt>
    <dgm:pt modelId="{9E814828-17FF-4D23-A5F4-6CBF1BB0F82E}" type="pres">
      <dgm:prSet presAssocID="{6DC2924D-D308-4A57-A5D3-F25B7655752B}" presName="Name0" presStyleCnt="0">
        <dgm:presLayoutVars>
          <dgm:animLvl val="lvl"/>
          <dgm:resizeHandles val="exact"/>
        </dgm:presLayoutVars>
      </dgm:prSet>
      <dgm:spPr/>
    </dgm:pt>
    <dgm:pt modelId="{D6A76458-D96A-4C21-A91D-FB696A37E85A}" type="pres">
      <dgm:prSet presAssocID="{7225C04E-21FE-4A25-BAC4-D956BED37CA3}" presName="compositeNode" presStyleCnt="0">
        <dgm:presLayoutVars>
          <dgm:bulletEnabled val="1"/>
        </dgm:presLayoutVars>
      </dgm:prSet>
      <dgm:spPr/>
    </dgm:pt>
    <dgm:pt modelId="{0613E588-E257-45CD-958F-B4B950AC56CC}" type="pres">
      <dgm:prSet presAssocID="{7225C04E-21FE-4A25-BAC4-D956BED37CA3}" presName="bgRect" presStyleLbl="alignNode1" presStyleIdx="0" presStyleCnt="3"/>
      <dgm:spPr/>
    </dgm:pt>
    <dgm:pt modelId="{D4D4128D-AB7B-47EE-902F-D4AEC7C2980A}" type="pres">
      <dgm:prSet presAssocID="{54D11C20-26BB-4A5F-AAF2-4DD3B1ED17DD}" presName="sibTransNodeRect" presStyleLbl="alignNode1" presStyleIdx="0" presStyleCnt="3">
        <dgm:presLayoutVars>
          <dgm:chMax val="0"/>
          <dgm:bulletEnabled val="1"/>
        </dgm:presLayoutVars>
      </dgm:prSet>
      <dgm:spPr/>
    </dgm:pt>
    <dgm:pt modelId="{D647C585-8F34-4EDB-AAC3-ADB7A14FB895}" type="pres">
      <dgm:prSet presAssocID="{7225C04E-21FE-4A25-BAC4-D956BED37CA3}" presName="nodeRect" presStyleLbl="alignNode1" presStyleIdx="0" presStyleCnt="3">
        <dgm:presLayoutVars>
          <dgm:bulletEnabled val="1"/>
        </dgm:presLayoutVars>
      </dgm:prSet>
      <dgm:spPr/>
    </dgm:pt>
    <dgm:pt modelId="{218189E4-1443-4163-B5F2-786B036CD3A8}" type="pres">
      <dgm:prSet presAssocID="{54D11C20-26BB-4A5F-AAF2-4DD3B1ED17DD}" presName="sibTrans" presStyleCnt="0"/>
      <dgm:spPr/>
    </dgm:pt>
    <dgm:pt modelId="{7663E807-14B6-4A32-B8A1-12BB88FDDB6E}" type="pres">
      <dgm:prSet presAssocID="{3B5A891A-FDA8-49D1-B25C-0149680F6265}" presName="compositeNode" presStyleCnt="0">
        <dgm:presLayoutVars>
          <dgm:bulletEnabled val="1"/>
        </dgm:presLayoutVars>
      </dgm:prSet>
      <dgm:spPr/>
    </dgm:pt>
    <dgm:pt modelId="{87E9591A-33CA-460D-871B-9E47F0772757}" type="pres">
      <dgm:prSet presAssocID="{3B5A891A-FDA8-49D1-B25C-0149680F6265}" presName="bgRect" presStyleLbl="alignNode1" presStyleIdx="1" presStyleCnt="3"/>
      <dgm:spPr/>
    </dgm:pt>
    <dgm:pt modelId="{B136ED9A-39F6-48C8-B547-E27E8A44375F}" type="pres">
      <dgm:prSet presAssocID="{C9786F24-8480-445D-9E4B-71DF771C96C5}" presName="sibTransNodeRect" presStyleLbl="alignNode1" presStyleIdx="1" presStyleCnt="3">
        <dgm:presLayoutVars>
          <dgm:chMax val="0"/>
          <dgm:bulletEnabled val="1"/>
        </dgm:presLayoutVars>
      </dgm:prSet>
      <dgm:spPr/>
    </dgm:pt>
    <dgm:pt modelId="{6B4FB5EA-B3D1-4CBF-B884-7C9324724EB5}" type="pres">
      <dgm:prSet presAssocID="{3B5A891A-FDA8-49D1-B25C-0149680F6265}" presName="nodeRect" presStyleLbl="alignNode1" presStyleIdx="1" presStyleCnt="3">
        <dgm:presLayoutVars>
          <dgm:bulletEnabled val="1"/>
        </dgm:presLayoutVars>
      </dgm:prSet>
      <dgm:spPr/>
    </dgm:pt>
    <dgm:pt modelId="{A584E57F-8B69-47FF-A185-ED20AE75EB2E}" type="pres">
      <dgm:prSet presAssocID="{C9786F24-8480-445D-9E4B-71DF771C96C5}" presName="sibTrans" presStyleCnt="0"/>
      <dgm:spPr/>
    </dgm:pt>
    <dgm:pt modelId="{A4833F18-71E1-400D-95B9-912AEE72A29F}" type="pres">
      <dgm:prSet presAssocID="{AF91964B-FC7E-4489-8029-3143CB603E1B}" presName="compositeNode" presStyleCnt="0">
        <dgm:presLayoutVars>
          <dgm:bulletEnabled val="1"/>
        </dgm:presLayoutVars>
      </dgm:prSet>
      <dgm:spPr/>
    </dgm:pt>
    <dgm:pt modelId="{85285913-787E-478C-ACCF-7552B604D12C}" type="pres">
      <dgm:prSet presAssocID="{AF91964B-FC7E-4489-8029-3143CB603E1B}" presName="bgRect" presStyleLbl="alignNode1" presStyleIdx="2" presStyleCnt="3"/>
      <dgm:spPr/>
    </dgm:pt>
    <dgm:pt modelId="{D33FB2CE-BEBC-4D6E-9752-A99AE7FD837C}" type="pres">
      <dgm:prSet presAssocID="{71FBBA74-5557-4EE6-A833-BD09B4A3647F}" presName="sibTransNodeRect" presStyleLbl="alignNode1" presStyleIdx="2" presStyleCnt="3">
        <dgm:presLayoutVars>
          <dgm:chMax val="0"/>
          <dgm:bulletEnabled val="1"/>
        </dgm:presLayoutVars>
      </dgm:prSet>
      <dgm:spPr/>
    </dgm:pt>
    <dgm:pt modelId="{23C0EED7-FB1B-473E-87C3-964838C7F570}" type="pres">
      <dgm:prSet presAssocID="{AF91964B-FC7E-4489-8029-3143CB603E1B}" presName="nodeRect" presStyleLbl="alignNode1" presStyleIdx="2" presStyleCnt="3">
        <dgm:presLayoutVars>
          <dgm:bulletEnabled val="1"/>
        </dgm:presLayoutVars>
      </dgm:prSet>
      <dgm:spPr/>
    </dgm:pt>
  </dgm:ptLst>
  <dgm:cxnLst>
    <dgm:cxn modelId="{29161403-D267-470B-ACFD-756CFD899EA2}" type="presOf" srcId="{6DC2924D-D308-4A57-A5D3-F25B7655752B}" destId="{9E814828-17FF-4D23-A5F4-6CBF1BB0F82E}" srcOrd="0" destOrd="0" presId="urn:microsoft.com/office/officeart/2016/7/layout/LinearBlockProcessNumbered"/>
    <dgm:cxn modelId="{8CDB7225-FB02-4377-9970-2BE1C2FDC58D}" type="presOf" srcId="{AF91964B-FC7E-4489-8029-3143CB603E1B}" destId="{85285913-787E-478C-ACCF-7552B604D12C}" srcOrd="0" destOrd="0" presId="urn:microsoft.com/office/officeart/2016/7/layout/LinearBlockProcessNumbered"/>
    <dgm:cxn modelId="{825AE92A-3D61-4785-B99E-BC28EE67ABA0}" srcId="{6DC2924D-D308-4A57-A5D3-F25B7655752B}" destId="{7225C04E-21FE-4A25-BAC4-D956BED37CA3}" srcOrd="0" destOrd="0" parTransId="{906585DB-4427-45C5-9255-A8A7180FDB41}" sibTransId="{54D11C20-26BB-4A5F-AAF2-4DD3B1ED17DD}"/>
    <dgm:cxn modelId="{90029F65-D7C2-4985-A362-650C0A44BAD4}" type="presOf" srcId="{C9786F24-8480-445D-9E4B-71DF771C96C5}" destId="{B136ED9A-39F6-48C8-B547-E27E8A44375F}" srcOrd="0" destOrd="0" presId="urn:microsoft.com/office/officeart/2016/7/layout/LinearBlockProcessNumbered"/>
    <dgm:cxn modelId="{FAA94946-D918-4C5C-8526-DA7D54FEF844}" type="presOf" srcId="{54D11C20-26BB-4A5F-AAF2-4DD3B1ED17DD}" destId="{D4D4128D-AB7B-47EE-902F-D4AEC7C2980A}" srcOrd="0" destOrd="0" presId="urn:microsoft.com/office/officeart/2016/7/layout/LinearBlockProcessNumbered"/>
    <dgm:cxn modelId="{F56D2372-A686-4A71-907B-E4B719129A3D}" type="presOf" srcId="{3B5A891A-FDA8-49D1-B25C-0149680F6265}" destId="{87E9591A-33CA-460D-871B-9E47F0772757}" srcOrd="0" destOrd="0" presId="urn:microsoft.com/office/officeart/2016/7/layout/LinearBlockProcessNumbered"/>
    <dgm:cxn modelId="{DBC31380-EABF-4554-AC98-06CBC56AF7F1}" type="presOf" srcId="{3B5A891A-FDA8-49D1-B25C-0149680F6265}" destId="{6B4FB5EA-B3D1-4CBF-B884-7C9324724EB5}" srcOrd="1" destOrd="0" presId="urn:microsoft.com/office/officeart/2016/7/layout/LinearBlockProcessNumbered"/>
    <dgm:cxn modelId="{44966883-95DC-4306-92AC-E676A3A798D9}" srcId="{6DC2924D-D308-4A57-A5D3-F25B7655752B}" destId="{AF91964B-FC7E-4489-8029-3143CB603E1B}" srcOrd="2" destOrd="0" parTransId="{1B905082-0678-4D44-B814-A9B8BDFBDF5F}" sibTransId="{71FBBA74-5557-4EE6-A833-BD09B4A3647F}"/>
    <dgm:cxn modelId="{BF35158D-63F0-47E3-91F5-9B1EE797C5A0}" type="presOf" srcId="{7225C04E-21FE-4A25-BAC4-D956BED37CA3}" destId="{D647C585-8F34-4EDB-AAC3-ADB7A14FB895}" srcOrd="1" destOrd="0" presId="urn:microsoft.com/office/officeart/2016/7/layout/LinearBlockProcessNumbered"/>
    <dgm:cxn modelId="{3BBB4791-FA93-485B-B36B-910038DF3E2A}" srcId="{6DC2924D-D308-4A57-A5D3-F25B7655752B}" destId="{3B5A891A-FDA8-49D1-B25C-0149680F6265}" srcOrd="1" destOrd="0" parTransId="{AD77BE43-97C6-4BA6-A3C9-B6D7F4B1D641}" sibTransId="{C9786F24-8480-445D-9E4B-71DF771C96C5}"/>
    <dgm:cxn modelId="{BDAEB899-D1AD-4828-A237-005F20942066}" type="presOf" srcId="{7225C04E-21FE-4A25-BAC4-D956BED37CA3}" destId="{0613E588-E257-45CD-958F-B4B950AC56CC}" srcOrd="0" destOrd="0" presId="urn:microsoft.com/office/officeart/2016/7/layout/LinearBlockProcessNumbered"/>
    <dgm:cxn modelId="{568B48D7-9460-4E1E-A445-E8730DB8C833}" type="presOf" srcId="{AF91964B-FC7E-4489-8029-3143CB603E1B}" destId="{23C0EED7-FB1B-473E-87C3-964838C7F570}" srcOrd="1" destOrd="0" presId="urn:microsoft.com/office/officeart/2016/7/layout/LinearBlockProcessNumbered"/>
    <dgm:cxn modelId="{DAD8F0F0-43D1-4DE3-9B05-490FA07CF612}" type="presOf" srcId="{71FBBA74-5557-4EE6-A833-BD09B4A3647F}" destId="{D33FB2CE-BEBC-4D6E-9752-A99AE7FD837C}" srcOrd="0" destOrd="0" presId="urn:microsoft.com/office/officeart/2016/7/layout/LinearBlockProcessNumbered"/>
    <dgm:cxn modelId="{382DDB8D-E4B3-4AAF-9BBE-94A3E912CFEF}" type="presParOf" srcId="{9E814828-17FF-4D23-A5F4-6CBF1BB0F82E}" destId="{D6A76458-D96A-4C21-A91D-FB696A37E85A}" srcOrd="0" destOrd="0" presId="urn:microsoft.com/office/officeart/2016/7/layout/LinearBlockProcessNumbered"/>
    <dgm:cxn modelId="{16DF9CBC-4006-4A14-AC9F-5AB1FC475CBC}" type="presParOf" srcId="{D6A76458-D96A-4C21-A91D-FB696A37E85A}" destId="{0613E588-E257-45CD-958F-B4B950AC56CC}" srcOrd="0" destOrd="0" presId="urn:microsoft.com/office/officeart/2016/7/layout/LinearBlockProcessNumbered"/>
    <dgm:cxn modelId="{C4F95875-FEC1-46A2-8CB6-43818ECEB646}" type="presParOf" srcId="{D6A76458-D96A-4C21-A91D-FB696A37E85A}" destId="{D4D4128D-AB7B-47EE-902F-D4AEC7C2980A}" srcOrd="1" destOrd="0" presId="urn:microsoft.com/office/officeart/2016/7/layout/LinearBlockProcessNumbered"/>
    <dgm:cxn modelId="{B62D2037-29FE-4E77-9C99-EDE41AE02678}" type="presParOf" srcId="{D6A76458-D96A-4C21-A91D-FB696A37E85A}" destId="{D647C585-8F34-4EDB-AAC3-ADB7A14FB895}" srcOrd="2" destOrd="0" presId="urn:microsoft.com/office/officeart/2016/7/layout/LinearBlockProcessNumbered"/>
    <dgm:cxn modelId="{2CFF4658-9047-4F07-A295-C6EEADCE18B3}" type="presParOf" srcId="{9E814828-17FF-4D23-A5F4-6CBF1BB0F82E}" destId="{218189E4-1443-4163-B5F2-786B036CD3A8}" srcOrd="1" destOrd="0" presId="urn:microsoft.com/office/officeart/2016/7/layout/LinearBlockProcessNumbered"/>
    <dgm:cxn modelId="{8D95F87D-0B90-446F-BB72-AEFE93427F4A}" type="presParOf" srcId="{9E814828-17FF-4D23-A5F4-6CBF1BB0F82E}" destId="{7663E807-14B6-4A32-B8A1-12BB88FDDB6E}" srcOrd="2" destOrd="0" presId="urn:microsoft.com/office/officeart/2016/7/layout/LinearBlockProcessNumbered"/>
    <dgm:cxn modelId="{CE9A0481-F714-464B-AB05-EDBBE1D8C554}" type="presParOf" srcId="{7663E807-14B6-4A32-B8A1-12BB88FDDB6E}" destId="{87E9591A-33CA-460D-871B-9E47F0772757}" srcOrd="0" destOrd="0" presId="urn:microsoft.com/office/officeart/2016/7/layout/LinearBlockProcessNumbered"/>
    <dgm:cxn modelId="{DBD923CB-584A-4010-8F2E-26FA819584FF}" type="presParOf" srcId="{7663E807-14B6-4A32-B8A1-12BB88FDDB6E}" destId="{B136ED9A-39F6-48C8-B547-E27E8A44375F}" srcOrd="1" destOrd="0" presId="urn:microsoft.com/office/officeart/2016/7/layout/LinearBlockProcessNumbered"/>
    <dgm:cxn modelId="{FC6967B8-038E-4CDD-8C67-8608D887D6FF}" type="presParOf" srcId="{7663E807-14B6-4A32-B8A1-12BB88FDDB6E}" destId="{6B4FB5EA-B3D1-4CBF-B884-7C9324724EB5}" srcOrd="2" destOrd="0" presId="urn:microsoft.com/office/officeart/2016/7/layout/LinearBlockProcessNumbered"/>
    <dgm:cxn modelId="{6E1E6988-3945-436C-B31C-6370EBF1A754}" type="presParOf" srcId="{9E814828-17FF-4D23-A5F4-6CBF1BB0F82E}" destId="{A584E57F-8B69-47FF-A185-ED20AE75EB2E}" srcOrd="3" destOrd="0" presId="urn:microsoft.com/office/officeart/2016/7/layout/LinearBlockProcessNumbered"/>
    <dgm:cxn modelId="{8FC9956E-F9EB-404D-8A91-243D9A4EF25E}" type="presParOf" srcId="{9E814828-17FF-4D23-A5F4-6CBF1BB0F82E}" destId="{A4833F18-71E1-400D-95B9-912AEE72A29F}" srcOrd="4" destOrd="0" presId="urn:microsoft.com/office/officeart/2016/7/layout/LinearBlockProcessNumbered"/>
    <dgm:cxn modelId="{160787E4-E27E-46E4-937E-C4E8513EA980}" type="presParOf" srcId="{A4833F18-71E1-400D-95B9-912AEE72A29F}" destId="{85285913-787E-478C-ACCF-7552B604D12C}" srcOrd="0" destOrd="0" presId="urn:microsoft.com/office/officeart/2016/7/layout/LinearBlockProcessNumbered"/>
    <dgm:cxn modelId="{90755AED-020A-4701-BAD9-2C6521FDEC4D}" type="presParOf" srcId="{A4833F18-71E1-400D-95B9-912AEE72A29F}" destId="{D33FB2CE-BEBC-4D6E-9752-A99AE7FD837C}" srcOrd="1" destOrd="0" presId="urn:microsoft.com/office/officeart/2016/7/layout/LinearBlockProcessNumbered"/>
    <dgm:cxn modelId="{3FD306DD-A041-414B-BED8-5A3841F11589}" type="presParOf" srcId="{A4833F18-71E1-400D-95B9-912AEE72A29F}" destId="{23C0EED7-FB1B-473E-87C3-964838C7F57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2AD481-A6E5-4408-8C8F-DFEEED28E7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57647B-D767-42FA-8D42-4748C60A32AA}">
      <dgm:prSet/>
      <dgm:spPr/>
      <dgm:t>
        <a:bodyPr/>
        <a:lstStyle/>
        <a:p>
          <a:r>
            <a:rPr lang="en-GB" b="0" i="0"/>
            <a:t>Clear, systematic and ongoing identification of how learning and development (L&amp;D) needs relate to performance gaps is key in ensuring effective learning across an organisation.</a:t>
          </a:r>
          <a:endParaRPr lang="en-US"/>
        </a:p>
      </dgm:t>
    </dgm:pt>
    <dgm:pt modelId="{54BA862F-7B5C-408D-B383-9102DFC13192}" type="parTrans" cxnId="{84B3A8E6-112A-4817-A623-328651AD7BF0}">
      <dgm:prSet/>
      <dgm:spPr/>
      <dgm:t>
        <a:bodyPr/>
        <a:lstStyle/>
        <a:p>
          <a:endParaRPr lang="en-US"/>
        </a:p>
      </dgm:t>
    </dgm:pt>
    <dgm:pt modelId="{13D7DC0A-5BDF-4569-8490-27CDB64538A8}" type="sibTrans" cxnId="{84B3A8E6-112A-4817-A623-328651AD7BF0}">
      <dgm:prSet/>
      <dgm:spPr/>
      <dgm:t>
        <a:bodyPr/>
        <a:lstStyle/>
        <a:p>
          <a:endParaRPr lang="en-US"/>
        </a:p>
      </dgm:t>
    </dgm:pt>
    <dgm:pt modelId="{19516EFF-6CC9-4077-83DA-62CFE08F0829}">
      <dgm:prSet/>
      <dgm:spPr/>
      <dgm:t>
        <a:bodyPr/>
        <a:lstStyle/>
        <a:p>
          <a:r>
            <a:rPr lang="en-GB" b="0" i="0"/>
            <a:t>However, the process can be seen as a rigid, box-ticking annual exercise unless it’s aligned with internal and external organisational drivers.</a:t>
          </a:r>
          <a:endParaRPr lang="en-US"/>
        </a:p>
      </dgm:t>
    </dgm:pt>
    <dgm:pt modelId="{F527A4BA-5220-4F44-B838-6BD894E249E7}" type="parTrans" cxnId="{C71E8D09-F274-463B-A332-68603ED10ACD}">
      <dgm:prSet/>
      <dgm:spPr/>
      <dgm:t>
        <a:bodyPr/>
        <a:lstStyle/>
        <a:p>
          <a:endParaRPr lang="en-US"/>
        </a:p>
      </dgm:t>
    </dgm:pt>
    <dgm:pt modelId="{577BA966-0155-4D7E-8DF0-D1C78765714B}" type="sibTrans" cxnId="{C71E8D09-F274-463B-A332-68603ED10ACD}">
      <dgm:prSet/>
      <dgm:spPr/>
      <dgm:t>
        <a:bodyPr/>
        <a:lstStyle/>
        <a:p>
          <a:endParaRPr lang="en-US"/>
        </a:p>
      </dgm:t>
    </dgm:pt>
    <dgm:pt modelId="{513C0636-512A-4826-9676-9612B5E8BFE8}">
      <dgm:prSet/>
      <dgm:spPr/>
      <dgm:t>
        <a:bodyPr/>
        <a:lstStyle/>
        <a:p>
          <a:r>
            <a:rPr lang="en-GB" b="0" i="0"/>
            <a:t>The need for organisational agility means L&amp;D professionals need to constantly align to their organisation’s performance needs.</a:t>
          </a:r>
          <a:endParaRPr lang="en-US"/>
        </a:p>
      </dgm:t>
    </dgm:pt>
    <dgm:pt modelId="{CE96F5FC-AA9E-40D0-8462-86C7EE34E582}" type="parTrans" cxnId="{3DC5AB42-FC62-43CC-9182-F97E45516A49}">
      <dgm:prSet/>
      <dgm:spPr/>
      <dgm:t>
        <a:bodyPr/>
        <a:lstStyle/>
        <a:p>
          <a:endParaRPr lang="en-US"/>
        </a:p>
      </dgm:t>
    </dgm:pt>
    <dgm:pt modelId="{0F9DFF66-4F55-425B-AA93-10A93351EE4C}" type="sibTrans" cxnId="{3DC5AB42-FC62-43CC-9182-F97E45516A49}">
      <dgm:prSet/>
      <dgm:spPr/>
      <dgm:t>
        <a:bodyPr/>
        <a:lstStyle/>
        <a:p>
          <a:endParaRPr lang="en-US"/>
        </a:p>
      </dgm:t>
    </dgm:pt>
    <dgm:pt modelId="{7FEA5D82-2786-4D74-A7B3-988B878C09B2}">
      <dgm:prSet/>
      <dgm:spPr/>
      <dgm:t>
        <a:bodyPr/>
        <a:lstStyle/>
        <a:p>
          <a:r>
            <a:rPr lang="en-GB" b="0" i="0"/>
            <a:t>(CIPD, 2023)</a:t>
          </a:r>
          <a:endParaRPr lang="en-US"/>
        </a:p>
      </dgm:t>
    </dgm:pt>
    <dgm:pt modelId="{87E3B020-E3C9-4159-A449-EBDA5A85DA16}" type="parTrans" cxnId="{3ED7ACD4-5AE6-4E48-B776-DB1E63E5333B}">
      <dgm:prSet/>
      <dgm:spPr/>
      <dgm:t>
        <a:bodyPr/>
        <a:lstStyle/>
        <a:p>
          <a:endParaRPr lang="en-US"/>
        </a:p>
      </dgm:t>
    </dgm:pt>
    <dgm:pt modelId="{EE3DC629-23AD-4DC7-B583-763227460BBA}" type="sibTrans" cxnId="{3ED7ACD4-5AE6-4E48-B776-DB1E63E5333B}">
      <dgm:prSet/>
      <dgm:spPr/>
      <dgm:t>
        <a:bodyPr/>
        <a:lstStyle/>
        <a:p>
          <a:endParaRPr lang="en-US"/>
        </a:p>
      </dgm:t>
    </dgm:pt>
    <dgm:pt modelId="{45BF7175-2D86-4D5B-BD12-550C214A008D}" type="pres">
      <dgm:prSet presAssocID="{E62AD481-A6E5-4408-8C8F-DFEEED28E727}" presName="linear" presStyleCnt="0">
        <dgm:presLayoutVars>
          <dgm:animLvl val="lvl"/>
          <dgm:resizeHandles val="exact"/>
        </dgm:presLayoutVars>
      </dgm:prSet>
      <dgm:spPr/>
    </dgm:pt>
    <dgm:pt modelId="{278AABFB-AB15-44EA-B93D-62BA42761171}" type="pres">
      <dgm:prSet presAssocID="{E857647B-D767-42FA-8D42-4748C60A32AA}" presName="parentText" presStyleLbl="node1" presStyleIdx="0" presStyleCnt="4">
        <dgm:presLayoutVars>
          <dgm:chMax val="0"/>
          <dgm:bulletEnabled val="1"/>
        </dgm:presLayoutVars>
      </dgm:prSet>
      <dgm:spPr/>
    </dgm:pt>
    <dgm:pt modelId="{F9CE62E5-E166-4619-BFC5-96A38F89AF8D}" type="pres">
      <dgm:prSet presAssocID="{13D7DC0A-5BDF-4569-8490-27CDB64538A8}" presName="spacer" presStyleCnt="0"/>
      <dgm:spPr/>
    </dgm:pt>
    <dgm:pt modelId="{4815769C-F536-4C44-A7C8-BDF1CD8415E5}" type="pres">
      <dgm:prSet presAssocID="{19516EFF-6CC9-4077-83DA-62CFE08F0829}" presName="parentText" presStyleLbl="node1" presStyleIdx="1" presStyleCnt="4">
        <dgm:presLayoutVars>
          <dgm:chMax val="0"/>
          <dgm:bulletEnabled val="1"/>
        </dgm:presLayoutVars>
      </dgm:prSet>
      <dgm:spPr/>
    </dgm:pt>
    <dgm:pt modelId="{15B77A39-F279-4C0B-A2EA-2DA522C19991}" type="pres">
      <dgm:prSet presAssocID="{577BA966-0155-4D7E-8DF0-D1C78765714B}" presName="spacer" presStyleCnt="0"/>
      <dgm:spPr/>
    </dgm:pt>
    <dgm:pt modelId="{5BD03855-780C-4657-8586-BA68F4832D3C}" type="pres">
      <dgm:prSet presAssocID="{513C0636-512A-4826-9676-9612B5E8BFE8}" presName="parentText" presStyleLbl="node1" presStyleIdx="2" presStyleCnt="4">
        <dgm:presLayoutVars>
          <dgm:chMax val="0"/>
          <dgm:bulletEnabled val="1"/>
        </dgm:presLayoutVars>
      </dgm:prSet>
      <dgm:spPr/>
    </dgm:pt>
    <dgm:pt modelId="{76E03C8D-F7D4-4BAD-B7E4-A4FCC8958845}" type="pres">
      <dgm:prSet presAssocID="{0F9DFF66-4F55-425B-AA93-10A93351EE4C}" presName="spacer" presStyleCnt="0"/>
      <dgm:spPr/>
    </dgm:pt>
    <dgm:pt modelId="{634ABCAE-6258-4869-9371-94C3ECE01553}" type="pres">
      <dgm:prSet presAssocID="{7FEA5D82-2786-4D74-A7B3-988B878C09B2}" presName="parentText" presStyleLbl="node1" presStyleIdx="3" presStyleCnt="4">
        <dgm:presLayoutVars>
          <dgm:chMax val="0"/>
          <dgm:bulletEnabled val="1"/>
        </dgm:presLayoutVars>
      </dgm:prSet>
      <dgm:spPr/>
    </dgm:pt>
  </dgm:ptLst>
  <dgm:cxnLst>
    <dgm:cxn modelId="{C71E8D09-F274-463B-A332-68603ED10ACD}" srcId="{E62AD481-A6E5-4408-8C8F-DFEEED28E727}" destId="{19516EFF-6CC9-4077-83DA-62CFE08F0829}" srcOrd="1" destOrd="0" parTransId="{F527A4BA-5220-4F44-B838-6BD894E249E7}" sibTransId="{577BA966-0155-4D7E-8DF0-D1C78765714B}"/>
    <dgm:cxn modelId="{99F8F419-ADC6-4D4A-8D2B-BAA13D4ED1B6}" type="presOf" srcId="{513C0636-512A-4826-9676-9612B5E8BFE8}" destId="{5BD03855-780C-4657-8586-BA68F4832D3C}" srcOrd="0" destOrd="0" presId="urn:microsoft.com/office/officeart/2005/8/layout/vList2"/>
    <dgm:cxn modelId="{3DC5AB42-FC62-43CC-9182-F97E45516A49}" srcId="{E62AD481-A6E5-4408-8C8F-DFEEED28E727}" destId="{513C0636-512A-4826-9676-9612B5E8BFE8}" srcOrd="2" destOrd="0" parTransId="{CE96F5FC-AA9E-40D0-8462-86C7EE34E582}" sibTransId="{0F9DFF66-4F55-425B-AA93-10A93351EE4C}"/>
    <dgm:cxn modelId="{7935507E-9203-4C34-BB32-EB46B02CB673}" type="presOf" srcId="{E857647B-D767-42FA-8D42-4748C60A32AA}" destId="{278AABFB-AB15-44EA-B93D-62BA42761171}" srcOrd="0" destOrd="0" presId="urn:microsoft.com/office/officeart/2005/8/layout/vList2"/>
    <dgm:cxn modelId="{A254C185-5328-46FE-A575-4E20D04FD1C6}" type="presOf" srcId="{7FEA5D82-2786-4D74-A7B3-988B878C09B2}" destId="{634ABCAE-6258-4869-9371-94C3ECE01553}" srcOrd="0" destOrd="0" presId="urn:microsoft.com/office/officeart/2005/8/layout/vList2"/>
    <dgm:cxn modelId="{73533696-B7DB-43F6-84EB-C0A8D7C27CA8}" type="presOf" srcId="{19516EFF-6CC9-4077-83DA-62CFE08F0829}" destId="{4815769C-F536-4C44-A7C8-BDF1CD8415E5}" srcOrd="0" destOrd="0" presId="urn:microsoft.com/office/officeart/2005/8/layout/vList2"/>
    <dgm:cxn modelId="{585815D4-3FCA-4384-A66E-D8B4EA70B2A5}" type="presOf" srcId="{E62AD481-A6E5-4408-8C8F-DFEEED28E727}" destId="{45BF7175-2D86-4D5B-BD12-550C214A008D}" srcOrd="0" destOrd="0" presId="urn:microsoft.com/office/officeart/2005/8/layout/vList2"/>
    <dgm:cxn modelId="{3ED7ACD4-5AE6-4E48-B776-DB1E63E5333B}" srcId="{E62AD481-A6E5-4408-8C8F-DFEEED28E727}" destId="{7FEA5D82-2786-4D74-A7B3-988B878C09B2}" srcOrd="3" destOrd="0" parTransId="{87E3B020-E3C9-4159-A449-EBDA5A85DA16}" sibTransId="{EE3DC629-23AD-4DC7-B583-763227460BBA}"/>
    <dgm:cxn modelId="{84B3A8E6-112A-4817-A623-328651AD7BF0}" srcId="{E62AD481-A6E5-4408-8C8F-DFEEED28E727}" destId="{E857647B-D767-42FA-8D42-4748C60A32AA}" srcOrd="0" destOrd="0" parTransId="{54BA862F-7B5C-408D-B383-9102DFC13192}" sibTransId="{13D7DC0A-5BDF-4569-8490-27CDB64538A8}"/>
    <dgm:cxn modelId="{D12914FF-A838-4B75-8FB9-4A508D3CF3EA}" type="presParOf" srcId="{45BF7175-2D86-4D5B-BD12-550C214A008D}" destId="{278AABFB-AB15-44EA-B93D-62BA42761171}" srcOrd="0" destOrd="0" presId="urn:microsoft.com/office/officeart/2005/8/layout/vList2"/>
    <dgm:cxn modelId="{74C527E9-4636-4D8A-929F-E975CD765898}" type="presParOf" srcId="{45BF7175-2D86-4D5B-BD12-550C214A008D}" destId="{F9CE62E5-E166-4619-BFC5-96A38F89AF8D}" srcOrd="1" destOrd="0" presId="urn:microsoft.com/office/officeart/2005/8/layout/vList2"/>
    <dgm:cxn modelId="{3041B9A2-0A5E-4029-BEB8-9592476F857D}" type="presParOf" srcId="{45BF7175-2D86-4D5B-BD12-550C214A008D}" destId="{4815769C-F536-4C44-A7C8-BDF1CD8415E5}" srcOrd="2" destOrd="0" presId="urn:microsoft.com/office/officeart/2005/8/layout/vList2"/>
    <dgm:cxn modelId="{571F98C6-A32A-4777-BABB-F6022523E494}" type="presParOf" srcId="{45BF7175-2D86-4D5B-BD12-550C214A008D}" destId="{15B77A39-F279-4C0B-A2EA-2DA522C19991}" srcOrd="3" destOrd="0" presId="urn:microsoft.com/office/officeart/2005/8/layout/vList2"/>
    <dgm:cxn modelId="{4C72AC0D-8EBB-4086-BC27-547F7E8198FB}" type="presParOf" srcId="{45BF7175-2D86-4D5B-BD12-550C214A008D}" destId="{5BD03855-780C-4657-8586-BA68F4832D3C}" srcOrd="4" destOrd="0" presId="urn:microsoft.com/office/officeart/2005/8/layout/vList2"/>
    <dgm:cxn modelId="{B987D1CE-D013-457A-A273-EDBF881713CA}" type="presParOf" srcId="{45BF7175-2D86-4D5B-BD12-550C214A008D}" destId="{76E03C8D-F7D4-4BAD-B7E4-A4FCC8958845}" srcOrd="5" destOrd="0" presId="urn:microsoft.com/office/officeart/2005/8/layout/vList2"/>
    <dgm:cxn modelId="{8DF021A3-2ECB-45A3-A114-FBB7F7DFA23F}" type="presParOf" srcId="{45BF7175-2D86-4D5B-BD12-550C214A008D}" destId="{634ABCAE-6258-4869-9371-94C3ECE0155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0DC556-28B2-48E5-A1EC-A96AF55C5F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D9DB0E-2AE6-460C-B49E-70006C3E9F84}">
      <dgm:prSet/>
      <dgm:spPr/>
      <dgm:t>
        <a:bodyPr/>
        <a:lstStyle/>
        <a:p>
          <a:r>
            <a:rPr lang="en-GB" b="0" i="0"/>
            <a:t>No one has unlimited budgets</a:t>
          </a:r>
          <a:endParaRPr lang="en-US"/>
        </a:p>
      </dgm:t>
    </dgm:pt>
    <dgm:pt modelId="{AE5CD1D0-9DF5-43A1-B452-0397E97CCF2A}" type="parTrans" cxnId="{1E5BDADE-A1DF-4672-BDFD-F26C4D0CC7B7}">
      <dgm:prSet/>
      <dgm:spPr/>
      <dgm:t>
        <a:bodyPr/>
        <a:lstStyle/>
        <a:p>
          <a:endParaRPr lang="en-US"/>
        </a:p>
      </dgm:t>
    </dgm:pt>
    <dgm:pt modelId="{5EDF20A8-A993-4C18-A9FF-CE60C7E9022D}" type="sibTrans" cxnId="{1E5BDADE-A1DF-4672-BDFD-F26C4D0CC7B7}">
      <dgm:prSet/>
      <dgm:spPr/>
      <dgm:t>
        <a:bodyPr/>
        <a:lstStyle/>
        <a:p>
          <a:endParaRPr lang="en-US"/>
        </a:p>
      </dgm:t>
    </dgm:pt>
    <dgm:pt modelId="{E45F1F04-5B22-42CD-9D15-830332C2B1C3}">
      <dgm:prSet/>
      <dgm:spPr/>
      <dgm:t>
        <a:bodyPr/>
        <a:lstStyle/>
        <a:p>
          <a:r>
            <a:rPr lang="en-GB" b="0" i="0"/>
            <a:t>Frequently staffing costs are the highest cost to the business</a:t>
          </a:r>
          <a:endParaRPr lang="en-US"/>
        </a:p>
      </dgm:t>
    </dgm:pt>
    <dgm:pt modelId="{DBDF2E64-A3CC-4C2B-9CDE-4AA840A157B8}" type="parTrans" cxnId="{9178D3FD-4578-442F-B407-9FE92E4EEE14}">
      <dgm:prSet/>
      <dgm:spPr/>
      <dgm:t>
        <a:bodyPr/>
        <a:lstStyle/>
        <a:p>
          <a:endParaRPr lang="en-US"/>
        </a:p>
      </dgm:t>
    </dgm:pt>
    <dgm:pt modelId="{B8A419E8-82E7-4BD4-8A7D-CD837D600C74}" type="sibTrans" cxnId="{9178D3FD-4578-442F-B407-9FE92E4EEE14}">
      <dgm:prSet/>
      <dgm:spPr/>
      <dgm:t>
        <a:bodyPr/>
        <a:lstStyle/>
        <a:p>
          <a:endParaRPr lang="en-US"/>
        </a:p>
      </dgm:t>
    </dgm:pt>
    <dgm:pt modelId="{4CE70F2B-1D6D-410C-819E-705984BFB6F0}">
      <dgm:prSet/>
      <dgm:spPr/>
      <dgm:t>
        <a:bodyPr/>
        <a:lstStyle/>
        <a:p>
          <a:r>
            <a:rPr lang="en-GB" b="0" i="0"/>
            <a:t>Maximising ROI must be a key concern</a:t>
          </a:r>
          <a:endParaRPr lang="en-US"/>
        </a:p>
      </dgm:t>
    </dgm:pt>
    <dgm:pt modelId="{6D52B37E-8B20-423D-9193-ED70B5C89CE6}" type="parTrans" cxnId="{F9C1FD27-FCA6-4193-AAB2-650FB2DDC7CE}">
      <dgm:prSet/>
      <dgm:spPr/>
      <dgm:t>
        <a:bodyPr/>
        <a:lstStyle/>
        <a:p>
          <a:endParaRPr lang="en-US"/>
        </a:p>
      </dgm:t>
    </dgm:pt>
    <dgm:pt modelId="{89974B72-3B63-4B18-BC21-25A9CE221B77}" type="sibTrans" cxnId="{F9C1FD27-FCA6-4193-AAB2-650FB2DDC7CE}">
      <dgm:prSet/>
      <dgm:spPr/>
      <dgm:t>
        <a:bodyPr/>
        <a:lstStyle/>
        <a:p>
          <a:endParaRPr lang="en-US"/>
        </a:p>
      </dgm:t>
    </dgm:pt>
    <dgm:pt modelId="{EA5134A3-0C44-4B85-9003-73261EF77D27}">
      <dgm:prSet/>
      <dgm:spPr/>
      <dgm:t>
        <a:bodyPr/>
        <a:lstStyle/>
        <a:p>
          <a:r>
            <a:rPr lang="en-GB" b="0" i="0"/>
            <a:t>Learning needs will vary considerably: the apprentice is very different to the Chief Executive Officer</a:t>
          </a:r>
          <a:endParaRPr lang="en-US"/>
        </a:p>
      </dgm:t>
    </dgm:pt>
    <dgm:pt modelId="{15A4FC0D-C7EB-4B27-AECE-B5BAF4E0B1D8}" type="parTrans" cxnId="{07F07535-58F3-41CA-A6EC-EE124F34F9DA}">
      <dgm:prSet/>
      <dgm:spPr/>
      <dgm:t>
        <a:bodyPr/>
        <a:lstStyle/>
        <a:p>
          <a:endParaRPr lang="en-US"/>
        </a:p>
      </dgm:t>
    </dgm:pt>
    <dgm:pt modelId="{E7C33310-735B-4E8C-8F99-989FF02A7A95}" type="sibTrans" cxnId="{07F07535-58F3-41CA-A6EC-EE124F34F9DA}">
      <dgm:prSet/>
      <dgm:spPr/>
      <dgm:t>
        <a:bodyPr/>
        <a:lstStyle/>
        <a:p>
          <a:endParaRPr lang="en-US"/>
        </a:p>
      </dgm:t>
    </dgm:pt>
    <dgm:pt modelId="{02872837-3344-4FF2-AE0C-6CE05AAD2EC2}">
      <dgm:prSet/>
      <dgm:spPr/>
      <dgm:t>
        <a:bodyPr/>
        <a:lstStyle/>
        <a:p>
          <a:r>
            <a:rPr lang="en-GB" b="0" i="0"/>
            <a:t>Evidence that this is rarely given enough attention (Clarke 2003)</a:t>
          </a:r>
          <a:endParaRPr lang="en-US"/>
        </a:p>
      </dgm:t>
    </dgm:pt>
    <dgm:pt modelId="{3C091C4E-27BC-467F-AA3B-E78767E80115}" type="parTrans" cxnId="{41B3567E-2998-4F52-829C-C3AE1A4BAEBE}">
      <dgm:prSet/>
      <dgm:spPr/>
      <dgm:t>
        <a:bodyPr/>
        <a:lstStyle/>
        <a:p>
          <a:endParaRPr lang="en-US"/>
        </a:p>
      </dgm:t>
    </dgm:pt>
    <dgm:pt modelId="{927DFF10-31EF-40FA-AA21-64335228F3D6}" type="sibTrans" cxnId="{41B3567E-2998-4F52-829C-C3AE1A4BAEBE}">
      <dgm:prSet/>
      <dgm:spPr/>
      <dgm:t>
        <a:bodyPr/>
        <a:lstStyle/>
        <a:p>
          <a:endParaRPr lang="en-US"/>
        </a:p>
      </dgm:t>
    </dgm:pt>
    <dgm:pt modelId="{60AC9EE3-EBDA-48C8-9CE2-B650427812D6}" type="pres">
      <dgm:prSet presAssocID="{880DC556-28B2-48E5-A1EC-A96AF55C5F4C}" presName="root" presStyleCnt="0">
        <dgm:presLayoutVars>
          <dgm:dir/>
          <dgm:resizeHandles val="exact"/>
        </dgm:presLayoutVars>
      </dgm:prSet>
      <dgm:spPr/>
    </dgm:pt>
    <dgm:pt modelId="{DF6597D9-390A-4980-A8A0-31C920C2D767}" type="pres">
      <dgm:prSet presAssocID="{A9D9DB0E-2AE6-460C-B49E-70006C3E9F84}" presName="compNode" presStyleCnt="0"/>
      <dgm:spPr/>
    </dgm:pt>
    <dgm:pt modelId="{2F171D70-06F3-4040-BA87-AF5843C66D60}" type="pres">
      <dgm:prSet presAssocID="{A9D9DB0E-2AE6-460C-B49E-70006C3E9F84}" presName="bgRect" presStyleLbl="bgShp" presStyleIdx="0" presStyleCnt="5"/>
      <dgm:spPr/>
    </dgm:pt>
    <dgm:pt modelId="{59A28DDA-D4D5-446B-A3D7-9B23D2C931A3}" type="pres">
      <dgm:prSet presAssocID="{A9D9DB0E-2AE6-460C-B49E-70006C3E9F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430204D-EF35-4E4A-BDF9-D00F4F3C2845}" type="pres">
      <dgm:prSet presAssocID="{A9D9DB0E-2AE6-460C-B49E-70006C3E9F84}" presName="spaceRect" presStyleCnt="0"/>
      <dgm:spPr/>
    </dgm:pt>
    <dgm:pt modelId="{EF72C3F1-ACE2-4344-BEA6-15C2048B1AAD}" type="pres">
      <dgm:prSet presAssocID="{A9D9DB0E-2AE6-460C-B49E-70006C3E9F84}" presName="parTx" presStyleLbl="revTx" presStyleIdx="0" presStyleCnt="5">
        <dgm:presLayoutVars>
          <dgm:chMax val="0"/>
          <dgm:chPref val="0"/>
        </dgm:presLayoutVars>
      </dgm:prSet>
      <dgm:spPr/>
    </dgm:pt>
    <dgm:pt modelId="{96F46624-8E59-49CF-946B-713EB622D8FA}" type="pres">
      <dgm:prSet presAssocID="{5EDF20A8-A993-4C18-A9FF-CE60C7E9022D}" presName="sibTrans" presStyleCnt="0"/>
      <dgm:spPr/>
    </dgm:pt>
    <dgm:pt modelId="{A8B903AD-D89F-4C0C-8C28-E011930CB189}" type="pres">
      <dgm:prSet presAssocID="{E45F1F04-5B22-42CD-9D15-830332C2B1C3}" presName="compNode" presStyleCnt="0"/>
      <dgm:spPr/>
    </dgm:pt>
    <dgm:pt modelId="{F9F29D44-0A1E-46D3-B30A-E99BF3D82CFC}" type="pres">
      <dgm:prSet presAssocID="{E45F1F04-5B22-42CD-9D15-830332C2B1C3}" presName="bgRect" presStyleLbl="bgShp" presStyleIdx="1" presStyleCnt="5"/>
      <dgm:spPr/>
    </dgm:pt>
    <dgm:pt modelId="{2E79EE4E-B2F6-4EF7-9D70-63301BF514E0}" type="pres">
      <dgm:prSet presAssocID="{E45F1F04-5B22-42CD-9D15-830332C2B1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F5566822-46A7-491F-A8B0-3C940D64FBA7}" type="pres">
      <dgm:prSet presAssocID="{E45F1F04-5B22-42CD-9D15-830332C2B1C3}" presName="spaceRect" presStyleCnt="0"/>
      <dgm:spPr/>
    </dgm:pt>
    <dgm:pt modelId="{914BC1F9-B53E-494A-AC0A-1C07FD14E2AA}" type="pres">
      <dgm:prSet presAssocID="{E45F1F04-5B22-42CD-9D15-830332C2B1C3}" presName="parTx" presStyleLbl="revTx" presStyleIdx="1" presStyleCnt="5">
        <dgm:presLayoutVars>
          <dgm:chMax val="0"/>
          <dgm:chPref val="0"/>
        </dgm:presLayoutVars>
      </dgm:prSet>
      <dgm:spPr/>
    </dgm:pt>
    <dgm:pt modelId="{66E90F59-DCF4-428F-BB87-34B6DCB3FDF2}" type="pres">
      <dgm:prSet presAssocID="{B8A419E8-82E7-4BD4-8A7D-CD837D600C74}" presName="sibTrans" presStyleCnt="0"/>
      <dgm:spPr/>
    </dgm:pt>
    <dgm:pt modelId="{48E2526A-B63A-4FDF-A29F-99D8EB6AE2FB}" type="pres">
      <dgm:prSet presAssocID="{4CE70F2B-1D6D-410C-819E-705984BFB6F0}" presName="compNode" presStyleCnt="0"/>
      <dgm:spPr/>
    </dgm:pt>
    <dgm:pt modelId="{2F1B5185-15C5-4541-A289-B2FDAB9654A9}" type="pres">
      <dgm:prSet presAssocID="{4CE70F2B-1D6D-410C-819E-705984BFB6F0}" presName="bgRect" presStyleLbl="bgShp" presStyleIdx="2" presStyleCnt="5"/>
      <dgm:spPr/>
    </dgm:pt>
    <dgm:pt modelId="{F82B8DD3-92FB-41EF-B96D-7E985B6D0C2F}" type="pres">
      <dgm:prSet presAssocID="{4CE70F2B-1D6D-410C-819E-705984BFB6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9C85443-A11A-433B-BA57-B0DD6EE4A01E}" type="pres">
      <dgm:prSet presAssocID="{4CE70F2B-1D6D-410C-819E-705984BFB6F0}" presName="spaceRect" presStyleCnt="0"/>
      <dgm:spPr/>
    </dgm:pt>
    <dgm:pt modelId="{2A642078-DD0D-41B9-8119-C645BABF11F5}" type="pres">
      <dgm:prSet presAssocID="{4CE70F2B-1D6D-410C-819E-705984BFB6F0}" presName="parTx" presStyleLbl="revTx" presStyleIdx="2" presStyleCnt="5">
        <dgm:presLayoutVars>
          <dgm:chMax val="0"/>
          <dgm:chPref val="0"/>
        </dgm:presLayoutVars>
      </dgm:prSet>
      <dgm:spPr/>
    </dgm:pt>
    <dgm:pt modelId="{4160728B-104E-4406-A705-EE46E756C780}" type="pres">
      <dgm:prSet presAssocID="{89974B72-3B63-4B18-BC21-25A9CE221B77}" presName="sibTrans" presStyleCnt="0"/>
      <dgm:spPr/>
    </dgm:pt>
    <dgm:pt modelId="{E2134CAE-38AD-4486-8359-4C2DE75FE1B7}" type="pres">
      <dgm:prSet presAssocID="{EA5134A3-0C44-4B85-9003-73261EF77D27}" presName="compNode" presStyleCnt="0"/>
      <dgm:spPr/>
    </dgm:pt>
    <dgm:pt modelId="{2E429C89-23D8-44C0-8A1F-0E215A66ECAE}" type="pres">
      <dgm:prSet presAssocID="{EA5134A3-0C44-4B85-9003-73261EF77D27}" presName="bgRect" presStyleLbl="bgShp" presStyleIdx="3" presStyleCnt="5"/>
      <dgm:spPr/>
    </dgm:pt>
    <dgm:pt modelId="{F30D5C7A-947F-4084-9BDB-080B2D5C3460}" type="pres">
      <dgm:prSet presAssocID="{EA5134A3-0C44-4B85-9003-73261EF77D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ECFE43B7-65C3-4FEB-9DCE-B3B75E139065}" type="pres">
      <dgm:prSet presAssocID="{EA5134A3-0C44-4B85-9003-73261EF77D27}" presName="spaceRect" presStyleCnt="0"/>
      <dgm:spPr/>
    </dgm:pt>
    <dgm:pt modelId="{74976EF0-2D61-45B4-B35A-36805DCDF43C}" type="pres">
      <dgm:prSet presAssocID="{EA5134A3-0C44-4B85-9003-73261EF77D27}" presName="parTx" presStyleLbl="revTx" presStyleIdx="3" presStyleCnt="5">
        <dgm:presLayoutVars>
          <dgm:chMax val="0"/>
          <dgm:chPref val="0"/>
        </dgm:presLayoutVars>
      </dgm:prSet>
      <dgm:spPr/>
    </dgm:pt>
    <dgm:pt modelId="{5D760A90-222C-46A6-A8BC-220BE8BFEB6E}" type="pres">
      <dgm:prSet presAssocID="{E7C33310-735B-4E8C-8F99-989FF02A7A95}" presName="sibTrans" presStyleCnt="0"/>
      <dgm:spPr/>
    </dgm:pt>
    <dgm:pt modelId="{AEBC80B1-13DD-4359-842C-F1ECDE87BCDA}" type="pres">
      <dgm:prSet presAssocID="{02872837-3344-4FF2-AE0C-6CE05AAD2EC2}" presName="compNode" presStyleCnt="0"/>
      <dgm:spPr/>
    </dgm:pt>
    <dgm:pt modelId="{4E97F76E-B7B3-4251-97C2-206DE5AA788C}" type="pres">
      <dgm:prSet presAssocID="{02872837-3344-4FF2-AE0C-6CE05AAD2EC2}" presName="bgRect" presStyleLbl="bgShp" presStyleIdx="4" presStyleCnt="5"/>
      <dgm:spPr/>
    </dgm:pt>
    <dgm:pt modelId="{854456D6-3835-4E12-9B7B-7500706DBA4C}" type="pres">
      <dgm:prSet presAssocID="{02872837-3344-4FF2-AE0C-6CE05AAD2E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F021597F-0109-49B8-B270-DC1296F7E5C2}" type="pres">
      <dgm:prSet presAssocID="{02872837-3344-4FF2-AE0C-6CE05AAD2EC2}" presName="spaceRect" presStyleCnt="0"/>
      <dgm:spPr/>
    </dgm:pt>
    <dgm:pt modelId="{6CB7E8C2-822B-4DEC-8CB4-27807F78F8EF}" type="pres">
      <dgm:prSet presAssocID="{02872837-3344-4FF2-AE0C-6CE05AAD2EC2}" presName="parTx" presStyleLbl="revTx" presStyleIdx="4" presStyleCnt="5">
        <dgm:presLayoutVars>
          <dgm:chMax val="0"/>
          <dgm:chPref val="0"/>
        </dgm:presLayoutVars>
      </dgm:prSet>
      <dgm:spPr/>
    </dgm:pt>
  </dgm:ptLst>
  <dgm:cxnLst>
    <dgm:cxn modelId="{D5EDDD0B-2AE5-44D7-B882-9850A71A28F8}" type="presOf" srcId="{E45F1F04-5B22-42CD-9D15-830332C2B1C3}" destId="{914BC1F9-B53E-494A-AC0A-1C07FD14E2AA}" srcOrd="0" destOrd="0" presId="urn:microsoft.com/office/officeart/2018/2/layout/IconVerticalSolidList"/>
    <dgm:cxn modelId="{F246E81F-882B-4F01-8133-7B5D4824DC59}" type="presOf" srcId="{4CE70F2B-1D6D-410C-819E-705984BFB6F0}" destId="{2A642078-DD0D-41B9-8119-C645BABF11F5}" srcOrd="0" destOrd="0" presId="urn:microsoft.com/office/officeart/2018/2/layout/IconVerticalSolidList"/>
    <dgm:cxn modelId="{F9C1FD27-FCA6-4193-AAB2-650FB2DDC7CE}" srcId="{880DC556-28B2-48E5-A1EC-A96AF55C5F4C}" destId="{4CE70F2B-1D6D-410C-819E-705984BFB6F0}" srcOrd="2" destOrd="0" parTransId="{6D52B37E-8B20-423D-9193-ED70B5C89CE6}" sibTransId="{89974B72-3B63-4B18-BC21-25A9CE221B77}"/>
    <dgm:cxn modelId="{9C1AB129-5F67-44E3-BCCE-30BBD3C67EF6}" type="presOf" srcId="{880DC556-28B2-48E5-A1EC-A96AF55C5F4C}" destId="{60AC9EE3-EBDA-48C8-9CE2-B650427812D6}" srcOrd="0" destOrd="0" presId="urn:microsoft.com/office/officeart/2018/2/layout/IconVerticalSolidList"/>
    <dgm:cxn modelId="{07F07535-58F3-41CA-A6EC-EE124F34F9DA}" srcId="{880DC556-28B2-48E5-A1EC-A96AF55C5F4C}" destId="{EA5134A3-0C44-4B85-9003-73261EF77D27}" srcOrd="3" destOrd="0" parTransId="{15A4FC0D-C7EB-4B27-AECE-B5BAF4E0B1D8}" sibTransId="{E7C33310-735B-4E8C-8F99-989FF02A7A95}"/>
    <dgm:cxn modelId="{866CEC78-0562-41FA-89AD-255D87B223C7}" type="presOf" srcId="{A9D9DB0E-2AE6-460C-B49E-70006C3E9F84}" destId="{EF72C3F1-ACE2-4344-BEA6-15C2048B1AAD}" srcOrd="0" destOrd="0" presId="urn:microsoft.com/office/officeart/2018/2/layout/IconVerticalSolidList"/>
    <dgm:cxn modelId="{41B3567E-2998-4F52-829C-C3AE1A4BAEBE}" srcId="{880DC556-28B2-48E5-A1EC-A96AF55C5F4C}" destId="{02872837-3344-4FF2-AE0C-6CE05AAD2EC2}" srcOrd="4" destOrd="0" parTransId="{3C091C4E-27BC-467F-AA3B-E78767E80115}" sibTransId="{927DFF10-31EF-40FA-AA21-64335228F3D6}"/>
    <dgm:cxn modelId="{98C0AA97-6275-4318-8FCC-76CAD2E33F1F}" type="presOf" srcId="{EA5134A3-0C44-4B85-9003-73261EF77D27}" destId="{74976EF0-2D61-45B4-B35A-36805DCDF43C}" srcOrd="0" destOrd="0" presId="urn:microsoft.com/office/officeart/2018/2/layout/IconVerticalSolidList"/>
    <dgm:cxn modelId="{AC7CA6DB-5C5F-43D1-81B4-F5C46F9E1C4D}" type="presOf" srcId="{02872837-3344-4FF2-AE0C-6CE05AAD2EC2}" destId="{6CB7E8C2-822B-4DEC-8CB4-27807F78F8EF}" srcOrd="0" destOrd="0" presId="urn:microsoft.com/office/officeart/2018/2/layout/IconVerticalSolidList"/>
    <dgm:cxn modelId="{1E5BDADE-A1DF-4672-BDFD-F26C4D0CC7B7}" srcId="{880DC556-28B2-48E5-A1EC-A96AF55C5F4C}" destId="{A9D9DB0E-2AE6-460C-B49E-70006C3E9F84}" srcOrd="0" destOrd="0" parTransId="{AE5CD1D0-9DF5-43A1-B452-0397E97CCF2A}" sibTransId="{5EDF20A8-A993-4C18-A9FF-CE60C7E9022D}"/>
    <dgm:cxn modelId="{9178D3FD-4578-442F-B407-9FE92E4EEE14}" srcId="{880DC556-28B2-48E5-A1EC-A96AF55C5F4C}" destId="{E45F1F04-5B22-42CD-9D15-830332C2B1C3}" srcOrd="1" destOrd="0" parTransId="{DBDF2E64-A3CC-4C2B-9CDE-4AA840A157B8}" sibTransId="{B8A419E8-82E7-4BD4-8A7D-CD837D600C74}"/>
    <dgm:cxn modelId="{A6BC169B-AC5B-4E04-B4FA-497028F6D611}" type="presParOf" srcId="{60AC9EE3-EBDA-48C8-9CE2-B650427812D6}" destId="{DF6597D9-390A-4980-A8A0-31C920C2D767}" srcOrd="0" destOrd="0" presId="urn:microsoft.com/office/officeart/2018/2/layout/IconVerticalSolidList"/>
    <dgm:cxn modelId="{4A6A9D96-E662-42F2-8206-CA177DA3E5F9}" type="presParOf" srcId="{DF6597D9-390A-4980-A8A0-31C920C2D767}" destId="{2F171D70-06F3-4040-BA87-AF5843C66D60}" srcOrd="0" destOrd="0" presId="urn:microsoft.com/office/officeart/2018/2/layout/IconVerticalSolidList"/>
    <dgm:cxn modelId="{D3BC089A-DBCF-4A15-8BF4-DA3BDBC2F15D}" type="presParOf" srcId="{DF6597D9-390A-4980-A8A0-31C920C2D767}" destId="{59A28DDA-D4D5-446B-A3D7-9B23D2C931A3}" srcOrd="1" destOrd="0" presId="urn:microsoft.com/office/officeart/2018/2/layout/IconVerticalSolidList"/>
    <dgm:cxn modelId="{60796D26-F9D4-4743-B149-F8E33A70EBA9}" type="presParOf" srcId="{DF6597D9-390A-4980-A8A0-31C920C2D767}" destId="{F430204D-EF35-4E4A-BDF9-D00F4F3C2845}" srcOrd="2" destOrd="0" presId="urn:microsoft.com/office/officeart/2018/2/layout/IconVerticalSolidList"/>
    <dgm:cxn modelId="{3D676B0A-2E5B-453F-BDDC-3A4B7AAB0EF1}" type="presParOf" srcId="{DF6597D9-390A-4980-A8A0-31C920C2D767}" destId="{EF72C3F1-ACE2-4344-BEA6-15C2048B1AAD}" srcOrd="3" destOrd="0" presId="urn:microsoft.com/office/officeart/2018/2/layout/IconVerticalSolidList"/>
    <dgm:cxn modelId="{19B3704A-1561-4359-8065-7387290F9B09}" type="presParOf" srcId="{60AC9EE3-EBDA-48C8-9CE2-B650427812D6}" destId="{96F46624-8E59-49CF-946B-713EB622D8FA}" srcOrd="1" destOrd="0" presId="urn:microsoft.com/office/officeart/2018/2/layout/IconVerticalSolidList"/>
    <dgm:cxn modelId="{BBB7A988-829B-4385-B4D0-64D8AB9F06F9}" type="presParOf" srcId="{60AC9EE3-EBDA-48C8-9CE2-B650427812D6}" destId="{A8B903AD-D89F-4C0C-8C28-E011930CB189}" srcOrd="2" destOrd="0" presId="urn:microsoft.com/office/officeart/2018/2/layout/IconVerticalSolidList"/>
    <dgm:cxn modelId="{F6EBE266-EE8C-434D-A0A2-03CD1A2849AF}" type="presParOf" srcId="{A8B903AD-D89F-4C0C-8C28-E011930CB189}" destId="{F9F29D44-0A1E-46D3-B30A-E99BF3D82CFC}" srcOrd="0" destOrd="0" presId="urn:microsoft.com/office/officeart/2018/2/layout/IconVerticalSolidList"/>
    <dgm:cxn modelId="{6268D8BE-9410-4ACD-99D3-C9E96A339C05}" type="presParOf" srcId="{A8B903AD-D89F-4C0C-8C28-E011930CB189}" destId="{2E79EE4E-B2F6-4EF7-9D70-63301BF514E0}" srcOrd="1" destOrd="0" presId="urn:microsoft.com/office/officeart/2018/2/layout/IconVerticalSolidList"/>
    <dgm:cxn modelId="{9D34F0A7-CD58-4D60-8271-A17E047BEB6F}" type="presParOf" srcId="{A8B903AD-D89F-4C0C-8C28-E011930CB189}" destId="{F5566822-46A7-491F-A8B0-3C940D64FBA7}" srcOrd="2" destOrd="0" presId="urn:microsoft.com/office/officeart/2018/2/layout/IconVerticalSolidList"/>
    <dgm:cxn modelId="{CCE20C56-6602-4121-A00A-32C859985856}" type="presParOf" srcId="{A8B903AD-D89F-4C0C-8C28-E011930CB189}" destId="{914BC1F9-B53E-494A-AC0A-1C07FD14E2AA}" srcOrd="3" destOrd="0" presId="urn:microsoft.com/office/officeart/2018/2/layout/IconVerticalSolidList"/>
    <dgm:cxn modelId="{B9228ADC-9467-4B12-BC94-ACBE1D15435E}" type="presParOf" srcId="{60AC9EE3-EBDA-48C8-9CE2-B650427812D6}" destId="{66E90F59-DCF4-428F-BB87-34B6DCB3FDF2}" srcOrd="3" destOrd="0" presId="urn:microsoft.com/office/officeart/2018/2/layout/IconVerticalSolidList"/>
    <dgm:cxn modelId="{9B120A9F-BDB1-4BFA-B96A-C621E3F29AC8}" type="presParOf" srcId="{60AC9EE3-EBDA-48C8-9CE2-B650427812D6}" destId="{48E2526A-B63A-4FDF-A29F-99D8EB6AE2FB}" srcOrd="4" destOrd="0" presId="urn:microsoft.com/office/officeart/2018/2/layout/IconVerticalSolidList"/>
    <dgm:cxn modelId="{1112F4B3-A657-4FF3-BD75-516B8A19C2CF}" type="presParOf" srcId="{48E2526A-B63A-4FDF-A29F-99D8EB6AE2FB}" destId="{2F1B5185-15C5-4541-A289-B2FDAB9654A9}" srcOrd="0" destOrd="0" presId="urn:microsoft.com/office/officeart/2018/2/layout/IconVerticalSolidList"/>
    <dgm:cxn modelId="{E77CD1C7-E718-4DF5-8293-0E5229B36732}" type="presParOf" srcId="{48E2526A-B63A-4FDF-A29F-99D8EB6AE2FB}" destId="{F82B8DD3-92FB-41EF-B96D-7E985B6D0C2F}" srcOrd="1" destOrd="0" presId="urn:microsoft.com/office/officeart/2018/2/layout/IconVerticalSolidList"/>
    <dgm:cxn modelId="{3D4E0C1E-62D3-4997-B0EF-8A5E0AF8B138}" type="presParOf" srcId="{48E2526A-B63A-4FDF-A29F-99D8EB6AE2FB}" destId="{39C85443-A11A-433B-BA57-B0DD6EE4A01E}" srcOrd="2" destOrd="0" presId="urn:microsoft.com/office/officeart/2018/2/layout/IconVerticalSolidList"/>
    <dgm:cxn modelId="{30ABB620-EEAF-4DE4-B363-DD89CE5A9524}" type="presParOf" srcId="{48E2526A-B63A-4FDF-A29F-99D8EB6AE2FB}" destId="{2A642078-DD0D-41B9-8119-C645BABF11F5}" srcOrd="3" destOrd="0" presId="urn:microsoft.com/office/officeart/2018/2/layout/IconVerticalSolidList"/>
    <dgm:cxn modelId="{17D965A9-E6E9-4163-B7A9-F8AC92301E9A}" type="presParOf" srcId="{60AC9EE3-EBDA-48C8-9CE2-B650427812D6}" destId="{4160728B-104E-4406-A705-EE46E756C780}" srcOrd="5" destOrd="0" presId="urn:microsoft.com/office/officeart/2018/2/layout/IconVerticalSolidList"/>
    <dgm:cxn modelId="{54E58B7F-278B-4312-8D92-CF4C7A2416DC}" type="presParOf" srcId="{60AC9EE3-EBDA-48C8-9CE2-B650427812D6}" destId="{E2134CAE-38AD-4486-8359-4C2DE75FE1B7}" srcOrd="6" destOrd="0" presId="urn:microsoft.com/office/officeart/2018/2/layout/IconVerticalSolidList"/>
    <dgm:cxn modelId="{0DB56D45-FAA7-4A99-91FF-C18EFCFFDEBF}" type="presParOf" srcId="{E2134CAE-38AD-4486-8359-4C2DE75FE1B7}" destId="{2E429C89-23D8-44C0-8A1F-0E215A66ECAE}" srcOrd="0" destOrd="0" presId="urn:microsoft.com/office/officeart/2018/2/layout/IconVerticalSolidList"/>
    <dgm:cxn modelId="{EFE1C088-7B08-4010-B69E-98B75A95A0EE}" type="presParOf" srcId="{E2134CAE-38AD-4486-8359-4C2DE75FE1B7}" destId="{F30D5C7A-947F-4084-9BDB-080B2D5C3460}" srcOrd="1" destOrd="0" presId="urn:microsoft.com/office/officeart/2018/2/layout/IconVerticalSolidList"/>
    <dgm:cxn modelId="{6F31F4E6-9561-4724-81A2-4F2D6578D186}" type="presParOf" srcId="{E2134CAE-38AD-4486-8359-4C2DE75FE1B7}" destId="{ECFE43B7-65C3-4FEB-9DCE-B3B75E139065}" srcOrd="2" destOrd="0" presId="urn:microsoft.com/office/officeart/2018/2/layout/IconVerticalSolidList"/>
    <dgm:cxn modelId="{DBF4E76D-3746-4DBC-A70E-AE76ABA08654}" type="presParOf" srcId="{E2134CAE-38AD-4486-8359-4C2DE75FE1B7}" destId="{74976EF0-2D61-45B4-B35A-36805DCDF43C}" srcOrd="3" destOrd="0" presId="urn:microsoft.com/office/officeart/2018/2/layout/IconVerticalSolidList"/>
    <dgm:cxn modelId="{4713FC84-F0D8-4457-849A-25DF46026602}" type="presParOf" srcId="{60AC9EE3-EBDA-48C8-9CE2-B650427812D6}" destId="{5D760A90-222C-46A6-A8BC-220BE8BFEB6E}" srcOrd="7" destOrd="0" presId="urn:microsoft.com/office/officeart/2018/2/layout/IconVerticalSolidList"/>
    <dgm:cxn modelId="{235452A2-1203-4771-B7A3-9CBC6A81DA67}" type="presParOf" srcId="{60AC9EE3-EBDA-48C8-9CE2-B650427812D6}" destId="{AEBC80B1-13DD-4359-842C-F1ECDE87BCDA}" srcOrd="8" destOrd="0" presId="urn:microsoft.com/office/officeart/2018/2/layout/IconVerticalSolidList"/>
    <dgm:cxn modelId="{A455A00F-E202-4E67-9E5B-D10D79F38A9C}" type="presParOf" srcId="{AEBC80B1-13DD-4359-842C-F1ECDE87BCDA}" destId="{4E97F76E-B7B3-4251-97C2-206DE5AA788C}" srcOrd="0" destOrd="0" presId="urn:microsoft.com/office/officeart/2018/2/layout/IconVerticalSolidList"/>
    <dgm:cxn modelId="{D984A793-8CD0-47A6-9E25-8A124CA3ABE2}" type="presParOf" srcId="{AEBC80B1-13DD-4359-842C-F1ECDE87BCDA}" destId="{854456D6-3835-4E12-9B7B-7500706DBA4C}" srcOrd="1" destOrd="0" presId="urn:microsoft.com/office/officeart/2018/2/layout/IconVerticalSolidList"/>
    <dgm:cxn modelId="{55A3C1A0-EE8E-4E59-B95E-EEC1F05CAC8D}" type="presParOf" srcId="{AEBC80B1-13DD-4359-842C-F1ECDE87BCDA}" destId="{F021597F-0109-49B8-B270-DC1296F7E5C2}" srcOrd="2" destOrd="0" presId="urn:microsoft.com/office/officeart/2018/2/layout/IconVerticalSolidList"/>
    <dgm:cxn modelId="{78EA4245-D393-4BC5-B7AD-3ACDFC32B75D}" type="presParOf" srcId="{AEBC80B1-13DD-4359-842C-F1ECDE87BCDA}" destId="{6CB7E8C2-822B-4DEC-8CB4-27807F78F8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B390B6-466A-45E1-B07E-848624F6BF7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A9DF6A0-F4C2-4000-AE3A-C92CE9C3FDC3}">
      <dgm:prSet/>
      <dgm:spPr/>
      <dgm:t>
        <a:bodyPr/>
        <a:lstStyle/>
        <a:p>
          <a:r>
            <a:rPr lang="en-GB" b="0" i="0"/>
            <a:t>Information-gathering and analysis (Iqbal &amp; Khan 2011; Leat &amp; Lovel 1997)</a:t>
          </a:r>
          <a:endParaRPr lang="en-US"/>
        </a:p>
      </dgm:t>
    </dgm:pt>
    <dgm:pt modelId="{DC557ECA-5757-4E78-8C75-CDE41C609EB9}" type="parTrans" cxnId="{7AFDBDC6-BDC5-4B6C-AD13-957D51D18240}">
      <dgm:prSet/>
      <dgm:spPr/>
      <dgm:t>
        <a:bodyPr/>
        <a:lstStyle/>
        <a:p>
          <a:endParaRPr lang="en-US"/>
        </a:p>
      </dgm:t>
    </dgm:pt>
    <dgm:pt modelId="{6CCA32EF-7FD7-4FFC-B0C0-01C2770EA7D8}" type="sibTrans" cxnId="{7AFDBDC6-BDC5-4B6C-AD13-957D51D18240}">
      <dgm:prSet/>
      <dgm:spPr/>
      <dgm:t>
        <a:bodyPr/>
        <a:lstStyle/>
        <a:p>
          <a:endParaRPr lang="en-US"/>
        </a:p>
      </dgm:t>
    </dgm:pt>
    <dgm:pt modelId="{84C0A8C9-C9D1-40D3-B1A7-DB6AAE463BE3}">
      <dgm:prSet/>
      <dgm:spPr/>
      <dgm:t>
        <a:bodyPr/>
        <a:lstStyle/>
        <a:p>
          <a:r>
            <a:rPr lang="en-GB" b="0" i="0"/>
            <a:t>Diagnostic stage: seeking data and insights about employee capability</a:t>
          </a:r>
          <a:endParaRPr lang="en-US"/>
        </a:p>
      </dgm:t>
    </dgm:pt>
    <dgm:pt modelId="{C78E1538-9A08-4C8B-BD39-B38DF4422ECB}" type="parTrans" cxnId="{1E386C3F-37E5-477E-B649-C592746CEEE6}">
      <dgm:prSet/>
      <dgm:spPr/>
      <dgm:t>
        <a:bodyPr/>
        <a:lstStyle/>
        <a:p>
          <a:endParaRPr lang="en-US"/>
        </a:p>
      </dgm:t>
    </dgm:pt>
    <dgm:pt modelId="{0AF9D057-88D9-495B-BC30-DC82121224EC}" type="sibTrans" cxnId="{1E386C3F-37E5-477E-B649-C592746CEEE6}">
      <dgm:prSet/>
      <dgm:spPr/>
      <dgm:t>
        <a:bodyPr/>
        <a:lstStyle/>
        <a:p>
          <a:endParaRPr lang="en-US"/>
        </a:p>
      </dgm:t>
    </dgm:pt>
    <dgm:pt modelId="{09583C31-1312-4A3E-ADB2-F2F73F6DE4F1}" type="pres">
      <dgm:prSet presAssocID="{E4B390B6-466A-45E1-B07E-848624F6BF7C}" presName="root" presStyleCnt="0">
        <dgm:presLayoutVars>
          <dgm:dir/>
          <dgm:resizeHandles val="exact"/>
        </dgm:presLayoutVars>
      </dgm:prSet>
      <dgm:spPr/>
    </dgm:pt>
    <dgm:pt modelId="{7BB51B05-9268-4328-981D-0A666764926F}" type="pres">
      <dgm:prSet presAssocID="{DA9DF6A0-F4C2-4000-AE3A-C92CE9C3FDC3}" presName="compNode" presStyleCnt="0"/>
      <dgm:spPr/>
    </dgm:pt>
    <dgm:pt modelId="{AEB4E58B-6D8A-4F40-B87D-FD5BE9DEE97C}" type="pres">
      <dgm:prSet presAssocID="{DA9DF6A0-F4C2-4000-AE3A-C92CE9C3FDC3}" presName="bgRect" presStyleLbl="bgShp" presStyleIdx="0" presStyleCnt="2"/>
      <dgm:spPr/>
    </dgm:pt>
    <dgm:pt modelId="{B2A1928E-E0DF-441F-BCED-2AF7EBB3F2CC}" type="pres">
      <dgm:prSet presAssocID="{DA9DF6A0-F4C2-4000-AE3A-C92CE9C3FD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ss Pieces"/>
        </a:ext>
      </dgm:extLst>
    </dgm:pt>
    <dgm:pt modelId="{A90609DD-1CA2-444C-A933-F58B8C28FC02}" type="pres">
      <dgm:prSet presAssocID="{DA9DF6A0-F4C2-4000-AE3A-C92CE9C3FDC3}" presName="spaceRect" presStyleCnt="0"/>
      <dgm:spPr/>
    </dgm:pt>
    <dgm:pt modelId="{533F29B1-3C9A-455D-B97B-C725C3318FF7}" type="pres">
      <dgm:prSet presAssocID="{DA9DF6A0-F4C2-4000-AE3A-C92CE9C3FDC3}" presName="parTx" presStyleLbl="revTx" presStyleIdx="0" presStyleCnt="2">
        <dgm:presLayoutVars>
          <dgm:chMax val="0"/>
          <dgm:chPref val="0"/>
        </dgm:presLayoutVars>
      </dgm:prSet>
      <dgm:spPr/>
    </dgm:pt>
    <dgm:pt modelId="{8CCEEFE4-5431-4E6A-86DD-BB30CBADD29F}" type="pres">
      <dgm:prSet presAssocID="{6CCA32EF-7FD7-4FFC-B0C0-01C2770EA7D8}" presName="sibTrans" presStyleCnt="0"/>
      <dgm:spPr/>
    </dgm:pt>
    <dgm:pt modelId="{4F907D73-DCA1-4BA1-8BE4-7EA157FF3599}" type="pres">
      <dgm:prSet presAssocID="{84C0A8C9-C9D1-40D3-B1A7-DB6AAE463BE3}" presName="compNode" presStyleCnt="0"/>
      <dgm:spPr/>
    </dgm:pt>
    <dgm:pt modelId="{3D32ACE7-F28A-4AEB-8635-68B93B12D724}" type="pres">
      <dgm:prSet presAssocID="{84C0A8C9-C9D1-40D3-B1A7-DB6AAE463BE3}" presName="bgRect" presStyleLbl="bgShp" presStyleIdx="1" presStyleCnt="2"/>
      <dgm:spPr/>
    </dgm:pt>
    <dgm:pt modelId="{9D1969CC-0327-4093-8759-46C787F2968B}" type="pres">
      <dgm:prSet presAssocID="{84C0A8C9-C9D1-40D3-B1A7-DB6AAE463BE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11CF44B-1CA2-466F-BD82-0CA187E79417}" type="pres">
      <dgm:prSet presAssocID="{84C0A8C9-C9D1-40D3-B1A7-DB6AAE463BE3}" presName="spaceRect" presStyleCnt="0"/>
      <dgm:spPr/>
    </dgm:pt>
    <dgm:pt modelId="{FE613911-4203-4E70-9D0B-5B098FF96B4C}" type="pres">
      <dgm:prSet presAssocID="{84C0A8C9-C9D1-40D3-B1A7-DB6AAE463BE3}" presName="parTx" presStyleLbl="revTx" presStyleIdx="1" presStyleCnt="2">
        <dgm:presLayoutVars>
          <dgm:chMax val="0"/>
          <dgm:chPref val="0"/>
        </dgm:presLayoutVars>
      </dgm:prSet>
      <dgm:spPr/>
    </dgm:pt>
  </dgm:ptLst>
  <dgm:cxnLst>
    <dgm:cxn modelId="{7911B422-09B0-4559-9CC4-89A7D48B8739}" type="presOf" srcId="{E4B390B6-466A-45E1-B07E-848624F6BF7C}" destId="{09583C31-1312-4A3E-ADB2-F2F73F6DE4F1}" srcOrd="0" destOrd="0" presId="urn:microsoft.com/office/officeart/2018/2/layout/IconVerticalSolidList"/>
    <dgm:cxn modelId="{77F3C92A-5D6A-49DB-A77D-719C0A44CD77}" type="presOf" srcId="{DA9DF6A0-F4C2-4000-AE3A-C92CE9C3FDC3}" destId="{533F29B1-3C9A-455D-B97B-C725C3318FF7}" srcOrd="0" destOrd="0" presId="urn:microsoft.com/office/officeart/2018/2/layout/IconVerticalSolidList"/>
    <dgm:cxn modelId="{6D66FD37-BA14-4802-98F9-004B9A3F1BA5}" type="presOf" srcId="{84C0A8C9-C9D1-40D3-B1A7-DB6AAE463BE3}" destId="{FE613911-4203-4E70-9D0B-5B098FF96B4C}" srcOrd="0" destOrd="0" presId="urn:microsoft.com/office/officeart/2018/2/layout/IconVerticalSolidList"/>
    <dgm:cxn modelId="{1E386C3F-37E5-477E-B649-C592746CEEE6}" srcId="{E4B390B6-466A-45E1-B07E-848624F6BF7C}" destId="{84C0A8C9-C9D1-40D3-B1A7-DB6AAE463BE3}" srcOrd="1" destOrd="0" parTransId="{C78E1538-9A08-4C8B-BD39-B38DF4422ECB}" sibTransId="{0AF9D057-88D9-495B-BC30-DC82121224EC}"/>
    <dgm:cxn modelId="{7AFDBDC6-BDC5-4B6C-AD13-957D51D18240}" srcId="{E4B390B6-466A-45E1-B07E-848624F6BF7C}" destId="{DA9DF6A0-F4C2-4000-AE3A-C92CE9C3FDC3}" srcOrd="0" destOrd="0" parTransId="{DC557ECA-5757-4E78-8C75-CDE41C609EB9}" sibTransId="{6CCA32EF-7FD7-4FFC-B0C0-01C2770EA7D8}"/>
    <dgm:cxn modelId="{DD83C08B-B98C-42D4-80F4-0897EDE8B1A5}" type="presParOf" srcId="{09583C31-1312-4A3E-ADB2-F2F73F6DE4F1}" destId="{7BB51B05-9268-4328-981D-0A666764926F}" srcOrd="0" destOrd="0" presId="urn:microsoft.com/office/officeart/2018/2/layout/IconVerticalSolidList"/>
    <dgm:cxn modelId="{669CA973-D4DD-4E56-B8D5-B88B7DFF4324}" type="presParOf" srcId="{7BB51B05-9268-4328-981D-0A666764926F}" destId="{AEB4E58B-6D8A-4F40-B87D-FD5BE9DEE97C}" srcOrd="0" destOrd="0" presId="urn:microsoft.com/office/officeart/2018/2/layout/IconVerticalSolidList"/>
    <dgm:cxn modelId="{1657C6E8-908A-4050-8812-F007C95CA593}" type="presParOf" srcId="{7BB51B05-9268-4328-981D-0A666764926F}" destId="{B2A1928E-E0DF-441F-BCED-2AF7EBB3F2CC}" srcOrd="1" destOrd="0" presId="urn:microsoft.com/office/officeart/2018/2/layout/IconVerticalSolidList"/>
    <dgm:cxn modelId="{305186E2-CFEA-4877-A1CC-607081D64E58}" type="presParOf" srcId="{7BB51B05-9268-4328-981D-0A666764926F}" destId="{A90609DD-1CA2-444C-A933-F58B8C28FC02}" srcOrd="2" destOrd="0" presId="urn:microsoft.com/office/officeart/2018/2/layout/IconVerticalSolidList"/>
    <dgm:cxn modelId="{8D673613-AA62-4524-9D43-A96BECB9F9F0}" type="presParOf" srcId="{7BB51B05-9268-4328-981D-0A666764926F}" destId="{533F29B1-3C9A-455D-B97B-C725C3318FF7}" srcOrd="3" destOrd="0" presId="urn:microsoft.com/office/officeart/2018/2/layout/IconVerticalSolidList"/>
    <dgm:cxn modelId="{EA7E7E72-B474-42CA-AC10-A917F77081E5}" type="presParOf" srcId="{09583C31-1312-4A3E-ADB2-F2F73F6DE4F1}" destId="{8CCEEFE4-5431-4E6A-86DD-BB30CBADD29F}" srcOrd="1" destOrd="0" presId="urn:microsoft.com/office/officeart/2018/2/layout/IconVerticalSolidList"/>
    <dgm:cxn modelId="{8B954226-B56C-4959-B54C-69A5A6BE28F6}" type="presParOf" srcId="{09583C31-1312-4A3E-ADB2-F2F73F6DE4F1}" destId="{4F907D73-DCA1-4BA1-8BE4-7EA157FF3599}" srcOrd="2" destOrd="0" presId="urn:microsoft.com/office/officeart/2018/2/layout/IconVerticalSolidList"/>
    <dgm:cxn modelId="{8C5B71CA-E932-4FC5-AEFD-C0AA05E654AF}" type="presParOf" srcId="{4F907D73-DCA1-4BA1-8BE4-7EA157FF3599}" destId="{3D32ACE7-F28A-4AEB-8635-68B93B12D724}" srcOrd="0" destOrd="0" presId="urn:microsoft.com/office/officeart/2018/2/layout/IconVerticalSolidList"/>
    <dgm:cxn modelId="{F59E1036-1158-4465-B6EB-A086ACF59EA9}" type="presParOf" srcId="{4F907D73-DCA1-4BA1-8BE4-7EA157FF3599}" destId="{9D1969CC-0327-4093-8759-46C787F2968B}" srcOrd="1" destOrd="0" presId="urn:microsoft.com/office/officeart/2018/2/layout/IconVerticalSolidList"/>
    <dgm:cxn modelId="{3F8EF54E-E719-4DDD-BC0D-A74C9A26E2E2}" type="presParOf" srcId="{4F907D73-DCA1-4BA1-8BE4-7EA157FF3599}" destId="{D11CF44B-1CA2-466F-BD82-0CA187E79417}" srcOrd="2" destOrd="0" presId="urn:microsoft.com/office/officeart/2018/2/layout/IconVerticalSolidList"/>
    <dgm:cxn modelId="{B7AFA13E-BB7B-43C0-A999-91A2AB2EA1F3}" type="presParOf" srcId="{4F907D73-DCA1-4BA1-8BE4-7EA157FF3599}" destId="{FE613911-4203-4E70-9D0B-5B098FF96B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74AEDE-D652-4AEE-AAE3-25D92BE793A3}" type="doc">
      <dgm:prSet loTypeId="urn:microsoft.com/office/officeart/2016/7/layout/BasicLinearProcessNumbered" loCatId="process" qsTypeId="urn:microsoft.com/office/officeart/2005/8/quickstyle/simple4" qsCatId="simple" csTypeId="urn:microsoft.com/office/officeart/2005/8/colors/colorful2" csCatId="colorful"/>
      <dgm:spPr/>
      <dgm:t>
        <a:bodyPr/>
        <a:lstStyle/>
        <a:p>
          <a:endParaRPr lang="en-US"/>
        </a:p>
      </dgm:t>
    </dgm:pt>
    <dgm:pt modelId="{F734533C-4CCD-4050-90EA-54B5C5C6199A}">
      <dgm:prSet/>
      <dgm:spPr/>
      <dgm:t>
        <a:bodyPr/>
        <a:lstStyle/>
        <a:p>
          <a:r>
            <a:rPr lang="en-GB" b="0" i="0"/>
            <a:t>Identifying organisational support</a:t>
          </a:r>
          <a:endParaRPr lang="en-US"/>
        </a:p>
      </dgm:t>
    </dgm:pt>
    <dgm:pt modelId="{6600EC2E-1DC5-4D73-83BE-1656AF2B493B}" type="parTrans" cxnId="{67149A74-E96A-4067-AA41-44A7540A04EF}">
      <dgm:prSet/>
      <dgm:spPr/>
      <dgm:t>
        <a:bodyPr/>
        <a:lstStyle/>
        <a:p>
          <a:endParaRPr lang="en-US"/>
        </a:p>
      </dgm:t>
    </dgm:pt>
    <dgm:pt modelId="{8F2D8A0C-B133-4A2F-960D-9F3827DE29C9}" type="sibTrans" cxnId="{67149A74-E96A-4067-AA41-44A7540A04EF}">
      <dgm:prSet phldrT="1" phldr="0"/>
      <dgm:spPr/>
      <dgm:t>
        <a:bodyPr/>
        <a:lstStyle/>
        <a:p>
          <a:r>
            <a:rPr lang="en-US"/>
            <a:t>1</a:t>
          </a:r>
        </a:p>
      </dgm:t>
    </dgm:pt>
    <dgm:pt modelId="{A4BDFD01-8842-4F27-9FCB-355C56207CE4}">
      <dgm:prSet/>
      <dgm:spPr/>
      <dgm:t>
        <a:bodyPr/>
        <a:lstStyle/>
        <a:p>
          <a:r>
            <a:rPr lang="en-GB" b="0" i="0"/>
            <a:t>Conducting an organisational analysis</a:t>
          </a:r>
          <a:endParaRPr lang="en-US"/>
        </a:p>
      </dgm:t>
    </dgm:pt>
    <dgm:pt modelId="{5D2A17D2-87DD-4B70-8624-3A3475135F6B}" type="parTrans" cxnId="{7DE925DE-97C3-45D6-988B-7BCC51B338C1}">
      <dgm:prSet/>
      <dgm:spPr/>
      <dgm:t>
        <a:bodyPr/>
        <a:lstStyle/>
        <a:p>
          <a:endParaRPr lang="en-US"/>
        </a:p>
      </dgm:t>
    </dgm:pt>
    <dgm:pt modelId="{2BF3119C-916B-4A85-B734-F67C9A5C49E3}" type="sibTrans" cxnId="{7DE925DE-97C3-45D6-988B-7BCC51B338C1}">
      <dgm:prSet phldrT="2" phldr="0"/>
      <dgm:spPr/>
      <dgm:t>
        <a:bodyPr/>
        <a:lstStyle/>
        <a:p>
          <a:r>
            <a:rPr lang="en-US"/>
            <a:t>2</a:t>
          </a:r>
        </a:p>
      </dgm:t>
    </dgm:pt>
    <dgm:pt modelId="{0E8FDFE9-3E9B-4D09-BB76-915E18DC57DF}">
      <dgm:prSet/>
      <dgm:spPr/>
      <dgm:t>
        <a:bodyPr/>
        <a:lstStyle/>
        <a:p>
          <a:r>
            <a:rPr lang="en-GB" b="0" i="0"/>
            <a:t>Conducting a requirements analysis</a:t>
          </a:r>
          <a:endParaRPr lang="en-US"/>
        </a:p>
      </dgm:t>
    </dgm:pt>
    <dgm:pt modelId="{F5A29A86-515D-4E79-A1C3-498C612D5EBB}" type="parTrans" cxnId="{C4CE216C-C1AC-4A65-B017-D48E427F1600}">
      <dgm:prSet/>
      <dgm:spPr/>
      <dgm:t>
        <a:bodyPr/>
        <a:lstStyle/>
        <a:p>
          <a:endParaRPr lang="en-US"/>
        </a:p>
      </dgm:t>
    </dgm:pt>
    <dgm:pt modelId="{CF99C88E-205A-49C7-874B-D24381FF228A}" type="sibTrans" cxnId="{C4CE216C-C1AC-4A65-B017-D48E427F1600}">
      <dgm:prSet phldrT="3" phldr="0"/>
      <dgm:spPr/>
      <dgm:t>
        <a:bodyPr/>
        <a:lstStyle/>
        <a:p>
          <a:r>
            <a:rPr lang="en-US"/>
            <a:t>3</a:t>
          </a:r>
        </a:p>
      </dgm:t>
    </dgm:pt>
    <dgm:pt modelId="{F092C7E6-C5CC-45DF-B5C8-431241CBDB55}">
      <dgm:prSet/>
      <dgm:spPr/>
      <dgm:t>
        <a:bodyPr/>
        <a:lstStyle/>
        <a:p>
          <a:r>
            <a:rPr lang="en-GB" b="0" i="0"/>
            <a:t>Undertaking a task and KSA analysis</a:t>
          </a:r>
          <a:endParaRPr lang="en-US"/>
        </a:p>
      </dgm:t>
    </dgm:pt>
    <dgm:pt modelId="{EE1EE69A-202E-429F-932B-BB5D73249371}" type="parTrans" cxnId="{8B052E96-11B1-44E5-8A98-790D7C8656CF}">
      <dgm:prSet/>
      <dgm:spPr/>
      <dgm:t>
        <a:bodyPr/>
        <a:lstStyle/>
        <a:p>
          <a:endParaRPr lang="en-US"/>
        </a:p>
      </dgm:t>
    </dgm:pt>
    <dgm:pt modelId="{A83D520C-121C-4F83-930D-675FB4AE4970}" type="sibTrans" cxnId="{8B052E96-11B1-44E5-8A98-790D7C8656CF}">
      <dgm:prSet phldrT="4" phldr="0"/>
      <dgm:spPr/>
      <dgm:t>
        <a:bodyPr/>
        <a:lstStyle/>
        <a:p>
          <a:r>
            <a:rPr lang="en-US"/>
            <a:t>4</a:t>
          </a:r>
        </a:p>
      </dgm:t>
    </dgm:pt>
    <dgm:pt modelId="{00BF73B9-5B12-47EF-9092-B6310687CFE4}">
      <dgm:prSet/>
      <dgm:spPr/>
      <dgm:t>
        <a:bodyPr/>
        <a:lstStyle/>
        <a:p>
          <a:r>
            <a:rPr lang="en-GB" b="0" i="0"/>
            <a:t>Completing a person analysis</a:t>
          </a:r>
          <a:endParaRPr lang="en-US"/>
        </a:p>
      </dgm:t>
    </dgm:pt>
    <dgm:pt modelId="{3B586DA2-6A21-4925-A629-298C45AEA31E}" type="parTrans" cxnId="{A86A97FF-74C0-4AB8-BF2E-9ED4D7CE829C}">
      <dgm:prSet/>
      <dgm:spPr/>
      <dgm:t>
        <a:bodyPr/>
        <a:lstStyle/>
        <a:p>
          <a:endParaRPr lang="en-US"/>
        </a:p>
      </dgm:t>
    </dgm:pt>
    <dgm:pt modelId="{EC74C427-356A-4D73-AFB6-25EDA8010D6E}" type="sibTrans" cxnId="{A86A97FF-74C0-4AB8-BF2E-9ED4D7CE829C}">
      <dgm:prSet phldrT="5" phldr="0"/>
      <dgm:spPr/>
      <dgm:t>
        <a:bodyPr/>
        <a:lstStyle/>
        <a:p>
          <a:r>
            <a:rPr lang="en-US"/>
            <a:t>5</a:t>
          </a:r>
        </a:p>
      </dgm:t>
    </dgm:pt>
    <dgm:pt modelId="{31C6A3A1-A0C9-4C58-B846-29E1016930F7}" type="pres">
      <dgm:prSet presAssocID="{C874AEDE-D652-4AEE-AAE3-25D92BE793A3}" presName="Name0" presStyleCnt="0">
        <dgm:presLayoutVars>
          <dgm:animLvl val="lvl"/>
          <dgm:resizeHandles val="exact"/>
        </dgm:presLayoutVars>
      </dgm:prSet>
      <dgm:spPr/>
    </dgm:pt>
    <dgm:pt modelId="{B874E8C2-FD73-43B1-818A-7A35B62AF007}" type="pres">
      <dgm:prSet presAssocID="{F734533C-4CCD-4050-90EA-54B5C5C6199A}" presName="compositeNode" presStyleCnt="0">
        <dgm:presLayoutVars>
          <dgm:bulletEnabled val="1"/>
        </dgm:presLayoutVars>
      </dgm:prSet>
      <dgm:spPr/>
    </dgm:pt>
    <dgm:pt modelId="{5692FE5A-0E3F-4505-90EB-D4FBB34D7A97}" type="pres">
      <dgm:prSet presAssocID="{F734533C-4CCD-4050-90EA-54B5C5C6199A}" presName="bgRect" presStyleLbl="bgAccFollowNode1" presStyleIdx="0" presStyleCnt="5"/>
      <dgm:spPr/>
    </dgm:pt>
    <dgm:pt modelId="{804B62E8-2D25-4071-86B8-795315149468}" type="pres">
      <dgm:prSet presAssocID="{8F2D8A0C-B133-4A2F-960D-9F3827DE29C9}" presName="sibTransNodeCircle" presStyleLbl="alignNode1" presStyleIdx="0" presStyleCnt="10">
        <dgm:presLayoutVars>
          <dgm:chMax val="0"/>
          <dgm:bulletEnabled/>
        </dgm:presLayoutVars>
      </dgm:prSet>
      <dgm:spPr/>
    </dgm:pt>
    <dgm:pt modelId="{3F6FE645-F1C2-4888-B3B0-8277DD561531}" type="pres">
      <dgm:prSet presAssocID="{F734533C-4CCD-4050-90EA-54B5C5C6199A}" presName="bottomLine" presStyleLbl="alignNode1" presStyleIdx="1" presStyleCnt="10">
        <dgm:presLayoutVars/>
      </dgm:prSet>
      <dgm:spPr/>
    </dgm:pt>
    <dgm:pt modelId="{B31AF9A4-AC03-4FA9-9F09-C92B3B3C734B}" type="pres">
      <dgm:prSet presAssocID="{F734533C-4CCD-4050-90EA-54B5C5C6199A}" presName="nodeText" presStyleLbl="bgAccFollowNode1" presStyleIdx="0" presStyleCnt="5">
        <dgm:presLayoutVars>
          <dgm:bulletEnabled val="1"/>
        </dgm:presLayoutVars>
      </dgm:prSet>
      <dgm:spPr/>
    </dgm:pt>
    <dgm:pt modelId="{ACA52743-A251-4E0C-A6D8-118827F9099E}" type="pres">
      <dgm:prSet presAssocID="{8F2D8A0C-B133-4A2F-960D-9F3827DE29C9}" presName="sibTrans" presStyleCnt="0"/>
      <dgm:spPr/>
    </dgm:pt>
    <dgm:pt modelId="{1766F387-1766-4074-9604-797AFA86DF8C}" type="pres">
      <dgm:prSet presAssocID="{A4BDFD01-8842-4F27-9FCB-355C56207CE4}" presName="compositeNode" presStyleCnt="0">
        <dgm:presLayoutVars>
          <dgm:bulletEnabled val="1"/>
        </dgm:presLayoutVars>
      </dgm:prSet>
      <dgm:spPr/>
    </dgm:pt>
    <dgm:pt modelId="{C9FF6F97-81FA-4579-B79D-F40EB50D98AC}" type="pres">
      <dgm:prSet presAssocID="{A4BDFD01-8842-4F27-9FCB-355C56207CE4}" presName="bgRect" presStyleLbl="bgAccFollowNode1" presStyleIdx="1" presStyleCnt="5"/>
      <dgm:spPr/>
    </dgm:pt>
    <dgm:pt modelId="{BB124543-EE86-4C10-A7D7-341ABFD829E3}" type="pres">
      <dgm:prSet presAssocID="{2BF3119C-916B-4A85-B734-F67C9A5C49E3}" presName="sibTransNodeCircle" presStyleLbl="alignNode1" presStyleIdx="2" presStyleCnt="10">
        <dgm:presLayoutVars>
          <dgm:chMax val="0"/>
          <dgm:bulletEnabled/>
        </dgm:presLayoutVars>
      </dgm:prSet>
      <dgm:spPr/>
    </dgm:pt>
    <dgm:pt modelId="{00C8C4BB-2083-4F05-8781-4E95CC8EEFC0}" type="pres">
      <dgm:prSet presAssocID="{A4BDFD01-8842-4F27-9FCB-355C56207CE4}" presName="bottomLine" presStyleLbl="alignNode1" presStyleIdx="3" presStyleCnt="10">
        <dgm:presLayoutVars/>
      </dgm:prSet>
      <dgm:spPr/>
    </dgm:pt>
    <dgm:pt modelId="{7F8ACE12-578A-4520-B124-A753787E726A}" type="pres">
      <dgm:prSet presAssocID="{A4BDFD01-8842-4F27-9FCB-355C56207CE4}" presName="nodeText" presStyleLbl="bgAccFollowNode1" presStyleIdx="1" presStyleCnt="5">
        <dgm:presLayoutVars>
          <dgm:bulletEnabled val="1"/>
        </dgm:presLayoutVars>
      </dgm:prSet>
      <dgm:spPr/>
    </dgm:pt>
    <dgm:pt modelId="{9E6F5D3E-3D7E-4AB3-A8DE-FB886EDC745D}" type="pres">
      <dgm:prSet presAssocID="{2BF3119C-916B-4A85-B734-F67C9A5C49E3}" presName="sibTrans" presStyleCnt="0"/>
      <dgm:spPr/>
    </dgm:pt>
    <dgm:pt modelId="{50E3CFB9-3B77-4150-B5BD-D392EF442536}" type="pres">
      <dgm:prSet presAssocID="{0E8FDFE9-3E9B-4D09-BB76-915E18DC57DF}" presName="compositeNode" presStyleCnt="0">
        <dgm:presLayoutVars>
          <dgm:bulletEnabled val="1"/>
        </dgm:presLayoutVars>
      </dgm:prSet>
      <dgm:spPr/>
    </dgm:pt>
    <dgm:pt modelId="{238A9C83-2825-4B3A-84BC-CC587C219ACC}" type="pres">
      <dgm:prSet presAssocID="{0E8FDFE9-3E9B-4D09-BB76-915E18DC57DF}" presName="bgRect" presStyleLbl="bgAccFollowNode1" presStyleIdx="2" presStyleCnt="5"/>
      <dgm:spPr/>
    </dgm:pt>
    <dgm:pt modelId="{8595134F-0CE4-434D-B0DC-D4E9BCD961F6}" type="pres">
      <dgm:prSet presAssocID="{CF99C88E-205A-49C7-874B-D24381FF228A}" presName="sibTransNodeCircle" presStyleLbl="alignNode1" presStyleIdx="4" presStyleCnt="10">
        <dgm:presLayoutVars>
          <dgm:chMax val="0"/>
          <dgm:bulletEnabled/>
        </dgm:presLayoutVars>
      </dgm:prSet>
      <dgm:spPr/>
    </dgm:pt>
    <dgm:pt modelId="{1AE003E3-496D-400A-A4EB-F265FED3FB53}" type="pres">
      <dgm:prSet presAssocID="{0E8FDFE9-3E9B-4D09-BB76-915E18DC57DF}" presName="bottomLine" presStyleLbl="alignNode1" presStyleIdx="5" presStyleCnt="10">
        <dgm:presLayoutVars/>
      </dgm:prSet>
      <dgm:spPr/>
    </dgm:pt>
    <dgm:pt modelId="{4B808C5E-F19F-49DA-8F4F-7D40C8963BB0}" type="pres">
      <dgm:prSet presAssocID="{0E8FDFE9-3E9B-4D09-BB76-915E18DC57DF}" presName="nodeText" presStyleLbl="bgAccFollowNode1" presStyleIdx="2" presStyleCnt="5">
        <dgm:presLayoutVars>
          <dgm:bulletEnabled val="1"/>
        </dgm:presLayoutVars>
      </dgm:prSet>
      <dgm:spPr/>
    </dgm:pt>
    <dgm:pt modelId="{8FE107D3-8D45-475C-A902-437848B55533}" type="pres">
      <dgm:prSet presAssocID="{CF99C88E-205A-49C7-874B-D24381FF228A}" presName="sibTrans" presStyleCnt="0"/>
      <dgm:spPr/>
    </dgm:pt>
    <dgm:pt modelId="{7AD5FC49-5467-4529-B877-383D4D514964}" type="pres">
      <dgm:prSet presAssocID="{F092C7E6-C5CC-45DF-B5C8-431241CBDB55}" presName="compositeNode" presStyleCnt="0">
        <dgm:presLayoutVars>
          <dgm:bulletEnabled val="1"/>
        </dgm:presLayoutVars>
      </dgm:prSet>
      <dgm:spPr/>
    </dgm:pt>
    <dgm:pt modelId="{4A592F29-E655-41DA-B27D-CA766F2184FE}" type="pres">
      <dgm:prSet presAssocID="{F092C7E6-C5CC-45DF-B5C8-431241CBDB55}" presName="bgRect" presStyleLbl="bgAccFollowNode1" presStyleIdx="3" presStyleCnt="5"/>
      <dgm:spPr/>
    </dgm:pt>
    <dgm:pt modelId="{0AAAF7CF-DD16-428C-96E5-8F6BED4D6549}" type="pres">
      <dgm:prSet presAssocID="{A83D520C-121C-4F83-930D-675FB4AE4970}" presName="sibTransNodeCircle" presStyleLbl="alignNode1" presStyleIdx="6" presStyleCnt="10">
        <dgm:presLayoutVars>
          <dgm:chMax val="0"/>
          <dgm:bulletEnabled/>
        </dgm:presLayoutVars>
      </dgm:prSet>
      <dgm:spPr/>
    </dgm:pt>
    <dgm:pt modelId="{83B97EFC-F6E8-419B-9A21-181650611C2E}" type="pres">
      <dgm:prSet presAssocID="{F092C7E6-C5CC-45DF-B5C8-431241CBDB55}" presName="bottomLine" presStyleLbl="alignNode1" presStyleIdx="7" presStyleCnt="10">
        <dgm:presLayoutVars/>
      </dgm:prSet>
      <dgm:spPr/>
    </dgm:pt>
    <dgm:pt modelId="{190898ED-25FA-4551-9191-DEB05AFDA2BD}" type="pres">
      <dgm:prSet presAssocID="{F092C7E6-C5CC-45DF-B5C8-431241CBDB55}" presName="nodeText" presStyleLbl="bgAccFollowNode1" presStyleIdx="3" presStyleCnt="5">
        <dgm:presLayoutVars>
          <dgm:bulletEnabled val="1"/>
        </dgm:presLayoutVars>
      </dgm:prSet>
      <dgm:spPr/>
    </dgm:pt>
    <dgm:pt modelId="{53E5457F-D360-4C7C-B585-91AC7E76D934}" type="pres">
      <dgm:prSet presAssocID="{A83D520C-121C-4F83-930D-675FB4AE4970}" presName="sibTrans" presStyleCnt="0"/>
      <dgm:spPr/>
    </dgm:pt>
    <dgm:pt modelId="{729F16E7-603E-4AB3-81BF-8056C0057C54}" type="pres">
      <dgm:prSet presAssocID="{00BF73B9-5B12-47EF-9092-B6310687CFE4}" presName="compositeNode" presStyleCnt="0">
        <dgm:presLayoutVars>
          <dgm:bulletEnabled val="1"/>
        </dgm:presLayoutVars>
      </dgm:prSet>
      <dgm:spPr/>
    </dgm:pt>
    <dgm:pt modelId="{F963CFE8-1121-4CAA-858B-CBCADD1013E9}" type="pres">
      <dgm:prSet presAssocID="{00BF73B9-5B12-47EF-9092-B6310687CFE4}" presName="bgRect" presStyleLbl="bgAccFollowNode1" presStyleIdx="4" presStyleCnt="5"/>
      <dgm:spPr/>
    </dgm:pt>
    <dgm:pt modelId="{FB87CF23-5804-462E-8399-3C79C0810672}" type="pres">
      <dgm:prSet presAssocID="{EC74C427-356A-4D73-AFB6-25EDA8010D6E}" presName="sibTransNodeCircle" presStyleLbl="alignNode1" presStyleIdx="8" presStyleCnt="10">
        <dgm:presLayoutVars>
          <dgm:chMax val="0"/>
          <dgm:bulletEnabled/>
        </dgm:presLayoutVars>
      </dgm:prSet>
      <dgm:spPr/>
    </dgm:pt>
    <dgm:pt modelId="{5361C2CA-3325-446C-8196-ADDB66D34BFD}" type="pres">
      <dgm:prSet presAssocID="{00BF73B9-5B12-47EF-9092-B6310687CFE4}" presName="bottomLine" presStyleLbl="alignNode1" presStyleIdx="9" presStyleCnt="10">
        <dgm:presLayoutVars/>
      </dgm:prSet>
      <dgm:spPr/>
    </dgm:pt>
    <dgm:pt modelId="{BE737C83-13BC-4D1D-80CF-FA3B401520B7}" type="pres">
      <dgm:prSet presAssocID="{00BF73B9-5B12-47EF-9092-B6310687CFE4}" presName="nodeText" presStyleLbl="bgAccFollowNode1" presStyleIdx="4" presStyleCnt="5">
        <dgm:presLayoutVars>
          <dgm:bulletEnabled val="1"/>
        </dgm:presLayoutVars>
      </dgm:prSet>
      <dgm:spPr/>
    </dgm:pt>
  </dgm:ptLst>
  <dgm:cxnLst>
    <dgm:cxn modelId="{51472605-DA2D-4A13-A699-A55F33291056}" type="presOf" srcId="{8F2D8A0C-B133-4A2F-960D-9F3827DE29C9}" destId="{804B62E8-2D25-4071-86B8-795315149468}" srcOrd="0" destOrd="0" presId="urn:microsoft.com/office/officeart/2016/7/layout/BasicLinearProcessNumbered"/>
    <dgm:cxn modelId="{C4BE6424-32DB-44CA-848E-730D502B7996}" type="presOf" srcId="{F092C7E6-C5CC-45DF-B5C8-431241CBDB55}" destId="{4A592F29-E655-41DA-B27D-CA766F2184FE}" srcOrd="0" destOrd="0" presId="urn:microsoft.com/office/officeart/2016/7/layout/BasicLinearProcessNumbered"/>
    <dgm:cxn modelId="{15FBA02B-9716-45F6-9A63-06DB54EDBCD5}" type="presOf" srcId="{0E8FDFE9-3E9B-4D09-BB76-915E18DC57DF}" destId="{238A9C83-2825-4B3A-84BC-CC587C219ACC}" srcOrd="0" destOrd="0" presId="urn:microsoft.com/office/officeart/2016/7/layout/BasicLinearProcessNumbered"/>
    <dgm:cxn modelId="{D26E3E68-AF11-4B12-8D36-CFF3FBD464F0}" type="presOf" srcId="{CF99C88E-205A-49C7-874B-D24381FF228A}" destId="{8595134F-0CE4-434D-B0DC-D4E9BCD961F6}" srcOrd="0" destOrd="0" presId="urn:microsoft.com/office/officeart/2016/7/layout/BasicLinearProcessNumbered"/>
    <dgm:cxn modelId="{55401C4C-BEA6-4D28-BFC1-2C5D323E5DB1}" type="presOf" srcId="{C874AEDE-D652-4AEE-AAE3-25D92BE793A3}" destId="{31C6A3A1-A0C9-4C58-B846-29E1016930F7}" srcOrd="0" destOrd="0" presId="urn:microsoft.com/office/officeart/2016/7/layout/BasicLinearProcessNumbered"/>
    <dgm:cxn modelId="{C4CE216C-C1AC-4A65-B017-D48E427F1600}" srcId="{C874AEDE-D652-4AEE-AAE3-25D92BE793A3}" destId="{0E8FDFE9-3E9B-4D09-BB76-915E18DC57DF}" srcOrd="2" destOrd="0" parTransId="{F5A29A86-515D-4E79-A1C3-498C612D5EBB}" sibTransId="{CF99C88E-205A-49C7-874B-D24381FF228A}"/>
    <dgm:cxn modelId="{E699BD70-6DFC-487A-A389-E960048D1806}" type="presOf" srcId="{A83D520C-121C-4F83-930D-675FB4AE4970}" destId="{0AAAF7CF-DD16-428C-96E5-8F6BED4D6549}" srcOrd="0" destOrd="0" presId="urn:microsoft.com/office/officeart/2016/7/layout/BasicLinearProcessNumbered"/>
    <dgm:cxn modelId="{E87A3C53-B741-4EB1-9041-287834EC8C62}" type="presOf" srcId="{F092C7E6-C5CC-45DF-B5C8-431241CBDB55}" destId="{190898ED-25FA-4551-9191-DEB05AFDA2BD}" srcOrd="1" destOrd="0" presId="urn:microsoft.com/office/officeart/2016/7/layout/BasicLinearProcessNumbered"/>
    <dgm:cxn modelId="{67149A74-E96A-4067-AA41-44A7540A04EF}" srcId="{C874AEDE-D652-4AEE-AAE3-25D92BE793A3}" destId="{F734533C-4CCD-4050-90EA-54B5C5C6199A}" srcOrd="0" destOrd="0" parTransId="{6600EC2E-1DC5-4D73-83BE-1656AF2B493B}" sibTransId="{8F2D8A0C-B133-4A2F-960D-9F3827DE29C9}"/>
    <dgm:cxn modelId="{2546625A-947F-4BA4-8C03-B22AA8467763}" type="presOf" srcId="{00BF73B9-5B12-47EF-9092-B6310687CFE4}" destId="{F963CFE8-1121-4CAA-858B-CBCADD1013E9}" srcOrd="0" destOrd="0" presId="urn:microsoft.com/office/officeart/2016/7/layout/BasicLinearProcessNumbered"/>
    <dgm:cxn modelId="{8B052E96-11B1-44E5-8A98-790D7C8656CF}" srcId="{C874AEDE-D652-4AEE-AAE3-25D92BE793A3}" destId="{F092C7E6-C5CC-45DF-B5C8-431241CBDB55}" srcOrd="3" destOrd="0" parTransId="{EE1EE69A-202E-429F-932B-BB5D73249371}" sibTransId="{A83D520C-121C-4F83-930D-675FB4AE4970}"/>
    <dgm:cxn modelId="{A0345496-4FC4-4D95-A811-460242E6DBDA}" type="presOf" srcId="{F734533C-4CCD-4050-90EA-54B5C5C6199A}" destId="{5692FE5A-0E3F-4505-90EB-D4FBB34D7A97}" srcOrd="0" destOrd="0" presId="urn:microsoft.com/office/officeart/2016/7/layout/BasicLinearProcessNumbered"/>
    <dgm:cxn modelId="{7882B29A-FFDE-4352-B8C7-94B4AD1E3187}" type="presOf" srcId="{0E8FDFE9-3E9B-4D09-BB76-915E18DC57DF}" destId="{4B808C5E-F19F-49DA-8F4F-7D40C8963BB0}" srcOrd="1" destOrd="0" presId="urn:microsoft.com/office/officeart/2016/7/layout/BasicLinearProcessNumbered"/>
    <dgm:cxn modelId="{D7DA70A3-8C37-46AD-8C47-EA37C83CD0CC}" type="presOf" srcId="{EC74C427-356A-4D73-AFB6-25EDA8010D6E}" destId="{FB87CF23-5804-462E-8399-3C79C0810672}" srcOrd="0" destOrd="0" presId="urn:microsoft.com/office/officeart/2016/7/layout/BasicLinearProcessNumbered"/>
    <dgm:cxn modelId="{E9EDAEAE-51B9-4394-A3CC-5D6FF70A9FC2}" type="presOf" srcId="{A4BDFD01-8842-4F27-9FCB-355C56207CE4}" destId="{C9FF6F97-81FA-4579-B79D-F40EB50D98AC}" srcOrd="0" destOrd="0" presId="urn:microsoft.com/office/officeart/2016/7/layout/BasicLinearProcessNumbered"/>
    <dgm:cxn modelId="{C6A544B1-E7AA-469E-BEA5-C8E18E6664D0}" type="presOf" srcId="{2BF3119C-916B-4A85-B734-F67C9A5C49E3}" destId="{BB124543-EE86-4C10-A7D7-341ABFD829E3}" srcOrd="0" destOrd="0" presId="urn:microsoft.com/office/officeart/2016/7/layout/BasicLinearProcessNumbered"/>
    <dgm:cxn modelId="{156276B4-8B0E-408A-A07A-C33100B1FB0D}" type="presOf" srcId="{00BF73B9-5B12-47EF-9092-B6310687CFE4}" destId="{BE737C83-13BC-4D1D-80CF-FA3B401520B7}" srcOrd="1" destOrd="0" presId="urn:microsoft.com/office/officeart/2016/7/layout/BasicLinearProcessNumbered"/>
    <dgm:cxn modelId="{7DE925DE-97C3-45D6-988B-7BCC51B338C1}" srcId="{C874AEDE-D652-4AEE-AAE3-25D92BE793A3}" destId="{A4BDFD01-8842-4F27-9FCB-355C56207CE4}" srcOrd="1" destOrd="0" parTransId="{5D2A17D2-87DD-4B70-8624-3A3475135F6B}" sibTransId="{2BF3119C-916B-4A85-B734-F67C9A5C49E3}"/>
    <dgm:cxn modelId="{E81E89F7-DE00-43E3-8EFB-815EB13242E3}" type="presOf" srcId="{A4BDFD01-8842-4F27-9FCB-355C56207CE4}" destId="{7F8ACE12-578A-4520-B124-A753787E726A}" srcOrd="1" destOrd="0" presId="urn:microsoft.com/office/officeart/2016/7/layout/BasicLinearProcessNumbered"/>
    <dgm:cxn modelId="{A3A6B8FD-908F-447A-8A04-E9CACFE98B72}" type="presOf" srcId="{F734533C-4CCD-4050-90EA-54B5C5C6199A}" destId="{B31AF9A4-AC03-4FA9-9F09-C92B3B3C734B}" srcOrd="1" destOrd="0" presId="urn:microsoft.com/office/officeart/2016/7/layout/BasicLinearProcessNumbered"/>
    <dgm:cxn modelId="{A86A97FF-74C0-4AB8-BF2E-9ED4D7CE829C}" srcId="{C874AEDE-D652-4AEE-AAE3-25D92BE793A3}" destId="{00BF73B9-5B12-47EF-9092-B6310687CFE4}" srcOrd="4" destOrd="0" parTransId="{3B586DA2-6A21-4925-A629-298C45AEA31E}" sibTransId="{EC74C427-356A-4D73-AFB6-25EDA8010D6E}"/>
    <dgm:cxn modelId="{403226F8-907B-4363-A50D-30F0D3BCDF80}" type="presParOf" srcId="{31C6A3A1-A0C9-4C58-B846-29E1016930F7}" destId="{B874E8C2-FD73-43B1-818A-7A35B62AF007}" srcOrd="0" destOrd="0" presId="urn:microsoft.com/office/officeart/2016/7/layout/BasicLinearProcessNumbered"/>
    <dgm:cxn modelId="{9FBD03BA-A667-474C-ACB7-D0BA391FA513}" type="presParOf" srcId="{B874E8C2-FD73-43B1-818A-7A35B62AF007}" destId="{5692FE5A-0E3F-4505-90EB-D4FBB34D7A97}" srcOrd="0" destOrd="0" presId="urn:microsoft.com/office/officeart/2016/7/layout/BasicLinearProcessNumbered"/>
    <dgm:cxn modelId="{D5079986-5E5A-48E9-B77F-8ED57DEE9C23}" type="presParOf" srcId="{B874E8C2-FD73-43B1-818A-7A35B62AF007}" destId="{804B62E8-2D25-4071-86B8-795315149468}" srcOrd="1" destOrd="0" presId="urn:microsoft.com/office/officeart/2016/7/layout/BasicLinearProcessNumbered"/>
    <dgm:cxn modelId="{73E88F61-0E8D-433B-8F1B-D665EC797120}" type="presParOf" srcId="{B874E8C2-FD73-43B1-818A-7A35B62AF007}" destId="{3F6FE645-F1C2-4888-B3B0-8277DD561531}" srcOrd="2" destOrd="0" presId="urn:microsoft.com/office/officeart/2016/7/layout/BasicLinearProcessNumbered"/>
    <dgm:cxn modelId="{0E8D69AE-D382-4456-A18C-70BC0E5C07BC}" type="presParOf" srcId="{B874E8C2-FD73-43B1-818A-7A35B62AF007}" destId="{B31AF9A4-AC03-4FA9-9F09-C92B3B3C734B}" srcOrd="3" destOrd="0" presId="urn:microsoft.com/office/officeart/2016/7/layout/BasicLinearProcessNumbered"/>
    <dgm:cxn modelId="{3D50A056-A474-4EA5-A2E7-4754BE2C0637}" type="presParOf" srcId="{31C6A3A1-A0C9-4C58-B846-29E1016930F7}" destId="{ACA52743-A251-4E0C-A6D8-118827F9099E}" srcOrd="1" destOrd="0" presId="urn:microsoft.com/office/officeart/2016/7/layout/BasicLinearProcessNumbered"/>
    <dgm:cxn modelId="{39C67E89-2F66-46C1-BA9D-33AC19A55643}" type="presParOf" srcId="{31C6A3A1-A0C9-4C58-B846-29E1016930F7}" destId="{1766F387-1766-4074-9604-797AFA86DF8C}" srcOrd="2" destOrd="0" presId="urn:microsoft.com/office/officeart/2016/7/layout/BasicLinearProcessNumbered"/>
    <dgm:cxn modelId="{E269C893-328F-40D2-8446-96DE06F76049}" type="presParOf" srcId="{1766F387-1766-4074-9604-797AFA86DF8C}" destId="{C9FF6F97-81FA-4579-B79D-F40EB50D98AC}" srcOrd="0" destOrd="0" presId="urn:microsoft.com/office/officeart/2016/7/layout/BasicLinearProcessNumbered"/>
    <dgm:cxn modelId="{3D051BCE-5C93-4BBA-A52D-0FF943090FCF}" type="presParOf" srcId="{1766F387-1766-4074-9604-797AFA86DF8C}" destId="{BB124543-EE86-4C10-A7D7-341ABFD829E3}" srcOrd="1" destOrd="0" presId="urn:microsoft.com/office/officeart/2016/7/layout/BasicLinearProcessNumbered"/>
    <dgm:cxn modelId="{AA45D3E7-0BD0-40AA-96BF-E32D2A086F20}" type="presParOf" srcId="{1766F387-1766-4074-9604-797AFA86DF8C}" destId="{00C8C4BB-2083-4F05-8781-4E95CC8EEFC0}" srcOrd="2" destOrd="0" presId="urn:microsoft.com/office/officeart/2016/7/layout/BasicLinearProcessNumbered"/>
    <dgm:cxn modelId="{298616E2-37DB-415B-B1B6-C2AAE66F106A}" type="presParOf" srcId="{1766F387-1766-4074-9604-797AFA86DF8C}" destId="{7F8ACE12-578A-4520-B124-A753787E726A}" srcOrd="3" destOrd="0" presId="urn:microsoft.com/office/officeart/2016/7/layout/BasicLinearProcessNumbered"/>
    <dgm:cxn modelId="{ADF60FC3-0FDE-4FF5-BD32-F106BA1FEF4B}" type="presParOf" srcId="{31C6A3A1-A0C9-4C58-B846-29E1016930F7}" destId="{9E6F5D3E-3D7E-4AB3-A8DE-FB886EDC745D}" srcOrd="3" destOrd="0" presId="urn:microsoft.com/office/officeart/2016/7/layout/BasicLinearProcessNumbered"/>
    <dgm:cxn modelId="{C5C3E40F-2E43-4A93-8963-3A663AE3F083}" type="presParOf" srcId="{31C6A3A1-A0C9-4C58-B846-29E1016930F7}" destId="{50E3CFB9-3B77-4150-B5BD-D392EF442536}" srcOrd="4" destOrd="0" presId="urn:microsoft.com/office/officeart/2016/7/layout/BasicLinearProcessNumbered"/>
    <dgm:cxn modelId="{750480A4-2BD8-42D0-9D41-1444DA11D4DC}" type="presParOf" srcId="{50E3CFB9-3B77-4150-B5BD-D392EF442536}" destId="{238A9C83-2825-4B3A-84BC-CC587C219ACC}" srcOrd="0" destOrd="0" presId="urn:microsoft.com/office/officeart/2016/7/layout/BasicLinearProcessNumbered"/>
    <dgm:cxn modelId="{FD938C30-4231-4DDF-9927-F99F4E6211D9}" type="presParOf" srcId="{50E3CFB9-3B77-4150-B5BD-D392EF442536}" destId="{8595134F-0CE4-434D-B0DC-D4E9BCD961F6}" srcOrd="1" destOrd="0" presId="urn:microsoft.com/office/officeart/2016/7/layout/BasicLinearProcessNumbered"/>
    <dgm:cxn modelId="{ABEB1C7D-B784-4FFF-A69E-A7027AF41A1A}" type="presParOf" srcId="{50E3CFB9-3B77-4150-B5BD-D392EF442536}" destId="{1AE003E3-496D-400A-A4EB-F265FED3FB53}" srcOrd="2" destOrd="0" presId="urn:microsoft.com/office/officeart/2016/7/layout/BasicLinearProcessNumbered"/>
    <dgm:cxn modelId="{46263DDD-53C7-4C17-A13F-6BC2AE411845}" type="presParOf" srcId="{50E3CFB9-3B77-4150-B5BD-D392EF442536}" destId="{4B808C5E-F19F-49DA-8F4F-7D40C8963BB0}" srcOrd="3" destOrd="0" presId="urn:microsoft.com/office/officeart/2016/7/layout/BasicLinearProcessNumbered"/>
    <dgm:cxn modelId="{9458137A-E248-417E-B3C4-BEB58C83B5E5}" type="presParOf" srcId="{31C6A3A1-A0C9-4C58-B846-29E1016930F7}" destId="{8FE107D3-8D45-475C-A902-437848B55533}" srcOrd="5" destOrd="0" presId="urn:microsoft.com/office/officeart/2016/7/layout/BasicLinearProcessNumbered"/>
    <dgm:cxn modelId="{238B84B0-1F29-4783-85F9-F9339D2271E4}" type="presParOf" srcId="{31C6A3A1-A0C9-4C58-B846-29E1016930F7}" destId="{7AD5FC49-5467-4529-B877-383D4D514964}" srcOrd="6" destOrd="0" presId="urn:microsoft.com/office/officeart/2016/7/layout/BasicLinearProcessNumbered"/>
    <dgm:cxn modelId="{D07661E8-0790-4EB4-96BC-75A2BC807325}" type="presParOf" srcId="{7AD5FC49-5467-4529-B877-383D4D514964}" destId="{4A592F29-E655-41DA-B27D-CA766F2184FE}" srcOrd="0" destOrd="0" presId="urn:microsoft.com/office/officeart/2016/7/layout/BasicLinearProcessNumbered"/>
    <dgm:cxn modelId="{65A00E0A-B4A5-40A5-B44F-853DCBC9CB80}" type="presParOf" srcId="{7AD5FC49-5467-4529-B877-383D4D514964}" destId="{0AAAF7CF-DD16-428C-96E5-8F6BED4D6549}" srcOrd="1" destOrd="0" presId="urn:microsoft.com/office/officeart/2016/7/layout/BasicLinearProcessNumbered"/>
    <dgm:cxn modelId="{EE618E5A-86B8-4290-B176-5620879F8138}" type="presParOf" srcId="{7AD5FC49-5467-4529-B877-383D4D514964}" destId="{83B97EFC-F6E8-419B-9A21-181650611C2E}" srcOrd="2" destOrd="0" presId="urn:microsoft.com/office/officeart/2016/7/layout/BasicLinearProcessNumbered"/>
    <dgm:cxn modelId="{00A1F582-425F-480B-B8A9-C11FBE8B0EE7}" type="presParOf" srcId="{7AD5FC49-5467-4529-B877-383D4D514964}" destId="{190898ED-25FA-4551-9191-DEB05AFDA2BD}" srcOrd="3" destOrd="0" presId="urn:microsoft.com/office/officeart/2016/7/layout/BasicLinearProcessNumbered"/>
    <dgm:cxn modelId="{3813CF1F-A559-4522-A5BC-12DC04D60FE4}" type="presParOf" srcId="{31C6A3A1-A0C9-4C58-B846-29E1016930F7}" destId="{53E5457F-D360-4C7C-B585-91AC7E76D934}" srcOrd="7" destOrd="0" presId="urn:microsoft.com/office/officeart/2016/7/layout/BasicLinearProcessNumbered"/>
    <dgm:cxn modelId="{836C31DF-851A-4F17-8049-719EE31AD612}" type="presParOf" srcId="{31C6A3A1-A0C9-4C58-B846-29E1016930F7}" destId="{729F16E7-603E-4AB3-81BF-8056C0057C54}" srcOrd="8" destOrd="0" presId="urn:microsoft.com/office/officeart/2016/7/layout/BasicLinearProcessNumbered"/>
    <dgm:cxn modelId="{79D6B787-3CE1-4D8C-9C45-F5FD28AFCD0E}" type="presParOf" srcId="{729F16E7-603E-4AB3-81BF-8056C0057C54}" destId="{F963CFE8-1121-4CAA-858B-CBCADD1013E9}" srcOrd="0" destOrd="0" presId="urn:microsoft.com/office/officeart/2016/7/layout/BasicLinearProcessNumbered"/>
    <dgm:cxn modelId="{C23E2057-1F25-4ED2-BFD0-34439F1D3FA2}" type="presParOf" srcId="{729F16E7-603E-4AB3-81BF-8056C0057C54}" destId="{FB87CF23-5804-462E-8399-3C79C0810672}" srcOrd="1" destOrd="0" presId="urn:microsoft.com/office/officeart/2016/7/layout/BasicLinearProcessNumbered"/>
    <dgm:cxn modelId="{DE2A3E86-8C73-4616-91D7-64D2F98BFB7F}" type="presParOf" srcId="{729F16E7-603E-4AB3-81BF-8056C0057C54}" destId="{5361C2CA-3325-446C-8196-ADDB66D34BFD}" srcOrd="2" destOrd="0" presId="urn:microsoft.com/office/officeart/2016/7/layout/BasicLinearProcessNumbered"/>
    <dgm:cxn modelId="{D198CF69-1AAB-4857-8572-83331DCD14F0}" type="presParOf" srcId="{729F16E7-603E-4AB3-81BF-8056C0057C54}" destId="{BE737C83-13BC-4D1D-80CF-FA3B401520B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14350C8-A67F-4CFE-9130-0B95F16DE7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CE65F1-71D4-4E4D-A0BE-570E04AA861B}">
      <dgm:prSet/>
      <dgm:spPr/>
      <dgm:t>
        <a:bodyPr/>
        <a:lstStyle/>
        <a:p>
          <a:r>
            <a:rPr lang="en-GB" b="0" i="0"/>
            <a:t>Once we have identified training and skills needs, we can plan how to fill the gap</a:t>
          </a:r>
          <a:endParaRPr lang="en-US"/>
        </a:p>
      </dgm:t>
    </dgm:pt>
    <dgm:pt modelId="{7EB6D68E-8151-4ADF-9533-AF51FAAC199C}" type="parTrans" cxnId="{2C949869-28ED-44CB-BEE5-B6E5DFDC2C3F}">
      <dgm:prSet/>
      <dgm:spPr/>
      <dgm:t>
        <a:bodyPr/>
        <a:lstStyle/>
        <a:p>
          <a:endParaRPr lang="en-US"/>
        </a:p>
      </dgm:t>
    </dgm:pt>
    <dgm:pt modelId="{C0B50410-D31C-4A57-A604-8F69F5825DD3}" type="sibTrans" cxnId="{2C949869-28ED-44CB-BEE5-B6E5DFDC2C3F}">
      <dgm:prSet/>
      <dgm:spPr/>
      <dgm:t>
        <a:bodyPr/>
        <a:lstStyle/>
        <a:p>
          <a:endParaRPr lang="en-US"/>
        </a:p>
      </dgm:t>
    </dgm:pt>
    <dgm:pt modelId="{1FC0939B-7026-4C63-816E-D72AB554F69F}">
      <dgm:prSet/>
      <dgm:spPr/>
      <dgm:t>
        <a:bodyPr/>
        <a:lstStyle/>
        <a:p>
          <a:r>
            <a:rPr lang="en-GB" b="0" i="0"/>
            <a:t>This will take the form of a learning plan for the organisation</a:t>
          </a:r>
          <a:endParaRPr lang="en-US"/>
        </a:p>
      </dgm:t>
    </dgm:pt>
    <dgm:pt modelId="{359AF559-46D7-4547-8010-A618D3769802}" type="parTrans" cxnId="{7CD93A85-E237-4B4E-BB92-FB4030CB9EB5}">
      <dgm:prSet/>
      <dgm:spPr/>
      <dgm:t>
        <a:bodyPr/>
        <a:lstStyle/>
        <a:p>
          <a:endParaRPr lang="en-US"/>
        </a:p>
      </dgm:t>
    </dgm:pt>
    <dgm:pt modelId="{D8817CD2-4678-4E9B-BA78-D2DBD1B17C19}" type="sibTrans" cxnId="{7CD93A85-E237-4B4E-BB92-FB4030CB9EB5}">
      <dgm:prSet/>
      <dgm:spPr/>
      <dgm:t>
        <a:bodyPr/>
        <a:lstStyle/>
        <a:p>
          <a:endParaRPr lang="en-US"/>
        </a:p>
      </dgm:t>
    </dgm:pt>
    <dgm:pt modelId="{1B1A71E7-E21C-4360-BF4E-7A04DD51D376}">
      <dgm:prSet/>
      <dgm:spPr/>
      <dgm:t>
        <a:bodyPr/>
        <a:lstStyle/>
        <a:p>
          <a:r>
            <a:rPr lang="en-GB" b="0" i="0"/>
            <a:t>Technology has had a huge impact on how this skills gap is filled</a:t>
          </a:r>
          <a:endParaRPr lang="en-US"/>
        </a:p>
      </dgm:t>
    </dgm:pt>
    <dgm:pt modelId="{DF14DA07-160A-48D6-96C4-BC56CBE7AD89}" type="parTrans" cxnId="{9CBD13DF-C1B6-4A8D-B163-0AF97E2FDE30}">
      <dgm:prSet/>
      <dgm:spPr/>
      <dgm:t>
        <a:bodyPr/>
        <a:lstStyle/>
        <a:p>
          <a:endParaRPr lang="en-US"/>
        </a:p>
      </dgm:t>
    </dgm:pt>
    <dgm:pt modelId="{EB18C4A0-B2D3-48F6-8169-2890B6B30AD6}" type="sibTrans" cxnId="{9CBD13DF-C1B6-4A8D-B163-0AF97E2FDE30}">
      <dgm:prSet/>
      <dgm:spPr/>
      <dgm:t>
        <a:bodyPr/>
        <a:lstStyle/>
        <a:p>
          <a:endParaRPr lang="en-US"/>
        </a:p>
      </dgm:t>
    </dgm:pt>
    <dgm:pt modelId="{7E381994-3F79-4170-94F3-986082B379EF}" type="pres">
      <dgm:prSet presAssocID="{A14350C8-A67F-4CFE-9130-0B95F16DE735}" presName="root" presStyleCnt="0">
        <dgm:presLayoutVars>
          <dgm:dir/>
          <dgm:resizeHandles val="exact"/>
        </dgm:presLayoutVars>
      </dgm:prSet>
      <dgm:spPr/>
    </dgm:pt>
    <dgm:pt modelId="{CA9F5FF6-2CC1-42A7-90BE-D9822EDA987E}" type="pres">
      <dgm:prSet presAssocID="{BDCE65F1-71D4-4E4D-A0BE-570E04AA861B}" presName="compNode" presStyleCnt="0"/>
      <dgm:spPr/>
    </dgm:pt>
    <dgm:pt modelId="{6A302719-C6EA-4F7D-A7B0-A5DEA03E3A88}" type="pres">
      <dgm:prSet presAssocID="{BDCE65F1-71D4-4E4D-A0BE-570E04AA861B}" presName="bgRect" presStyleLbl="bgShp" presStyleIdx="0" presStyleCnt="3"/>
      <dgm:spPr/>
    </dgm:pt>
    <dgm:pt modelId="{F6824F60-679B-41B6-940E-BFBDD96C095F}" type="pres">
      <dgm:prSet presAssocID="{BDCE65F1-71D4-4E4D-A0BE-570E04AA86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A372E6F-706E-4611-92E2-85A5B082FB76}" type="pres">
      <dgm:prSet presAssocID="{BDCE65F1-71D4-4E4D-A0BE-570E04AA861B}" presName="spaceRect" presStyleCnt="0"/>
      <dgm:spPr/>
    </dgm:pt>
    <dgm:pt modelId="{B8B39DC7-D1B3-4496-A219-3FCB734D8412}" type="pres">
      <dgm:prSet presAssocID="{BDCE65F1-71D4-4E4D-A0BE-570E04AA861B}" presName="parTx" presStyleLbl="revTx" presStyleIdx="0" presStyleCnt="3">
        <dgm:presLayoutVars>
          <dgm:chMax val="0"/>
          <dgm:chPref val="0"/>
        </dgm:presLayoutVars>
      </dgm:prSet>
      <dgm:spPr/>
    </dgm:pt>
    <dgm:pt modelId="{354B2331-C4D4-49F4-BE68-4ADB3438D3F9}" type="pres">
      <dgm:prSet presAssocID="{C0B50410-D31C-4A57-A604-8F69F5825DD3}" presName="sibTrans" presStyleCnt="0"/>
      <dgm:spPr/>
    </dgm:pt>
    <dgm:pt modelId="{0540856C-C15E-401A-BB94-5FE89B64ADC5}" type="pres">
      <dgm:prSet presAssocID="{1FC0939B-7026-4C63-816E-D72AB554F69F}" presName="compNode" presStyleCnt="0"/>
      <dgm:spPr/>
    </dgm:pt>
    <dgm:pt modelId="{81E93B40-D415-43F6-8134-5E3D59AE85D0}" type="pres">
      <dgm:prSet presAssocID="{1FC0939B-7026-4C63-816E-D72AB554F69F}" presName="bgRect" presStyleLbl="bgShp" presStyleIdx="1" presStyleCnt="3"/>
      <dgm:spPr/>
    </dgm:pt>
    <dgm:pt modelId="{6803CE10-77C2-48C7-A5FC-6629A2442C0C}" type="pres">
      <dgm:prSet presAssocID="{1FC0939B-7026-4C63-816E-D72AB554F6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33039CD-2CEF-4A66-B116-6A9ED058F17D}" type="pres">
      <dgm:prSet presAssocID="{1FC0939B-7026-4C63-816E-D72AB554F69F}" presName="spaceRect" presStyleCnt="0"/>
      <dgm:spPr/>
    </dgm:pt>
    <dgm:pt modelId="{4BACD831-C586-4BA1-85B4-A42C7669D482}" type="pres">
      <dgm:prSet presAssocID="{1FC0939B-7026-4C63-816E-D72AB554F69F}" presName="parTx" presStyleLbl="revTx" presStyleIdx="1" presStyleCnt="3">
        <dgm:presLayoutVars>
          <dgm:chMax val="0"/>
          <dgm:chPref val="0"/>
        </dgm:presLayoutVars>
      </dgm:prSet>
      <dgm:spPr/>
    </dgm:pt>
    <dgm:pt modelId="{7A7B371F-D777-484C-95C1-871C6E50664B}" type="pres">
      <dgm:prSet presAssocID="{D8817CD2-4678-4E9B-BA78-D2DBD1B17C19}" presName="sibTrans" presStyleCnt="0"/>
      <dgm:spPr/>
    </dgm:pt>
    <dgm:pt modelId="{0724FB19-FDF3-4CF5-88EC-CCD8C3984299}" type="pres">
      <dgm:prSet presAssocID="{1B1A71E7-E21C-4360-BF4E-7A04DD51D376}" presName="compNode" presStyleCnt="0"/>
      <dgm:spPr/>
    </dgm:pt>
    <dgm:pt modelId="{594E7C6F-38BA-43C3-B4D4-516228AE0A87}" type="pres">
      <dgm:prSet presAssocID="{1B1A71E7-E21C-4360-BF4E-7A04DD51D376}" presName="bgRect" presStyleLbl="bgShp" presStyleIdx="2" presStyleCnt="3"/>
      <dgm:spPr/>
    </dgm:pt>
    <dgm:pt modelId="{13D40610-2A11-42C6-929B-F3A3F258881B}" type="pres">
      <dgm:prSet presAssocID="{1B1A71E7-E21C-4360-BF4E-7A04DD51D3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C5D8EF1B-843E-40E5-AE39-8A74CF271407}" type="pres">
      <dgm:prSet presAssocID="{1B1A71E7-E21C-4360-BF4E-7A04DD51D376}" presName="spaceRect" presStyleCnt="0"/>
      <dgm:spPr/>
    </dgm:pt>
    <dgm:pt modelId="{CCED08DF-2DE9-4359-991B-7F7A42DFAA26}" type="pres">
      <dgm:prSet presAssocID="{1B1A71E7-E21C-4360-BF4E-7A04DD51D376}" presName="parTx" presStyleLbl="revTx" presStyleIdx="2" presStyleCnt="3">
        <dgm:presLayoutVars>
          <dgm:chMax val="0"/>
          <dgm:chPref val="0"/>
        </dgm:presLayoutVars>
      </dgm:prSet>
      <dgm:spPr/>
    </dgm:pt>
  </dgm:ptLst>
  <dgm:cxnLst>
    <dgm:cxn modelId="{8B7AD018-D1B8-49DB-BC9B-1B30FFCDDB3E}" type="presOf" srcId="{1B1A71E7-E21C-4360-BF4E-7A04DD51D376}" destId="{CCED08DF-2DE9-4359-991B-7F7A42DFAA26}" srcOrd="0" destOrd="0" presId="urn:microsoft.com/office/officeart/2018/2/layout/IconVerticalSolidList"/>
    <dgm:cxn modelId="{31A76736-132A-4092-BCE7-87C1F1F0918D}" type="presOf" srcId="{A14350C8-A67F-4CFE-9130-0B95F16DE735}" destId="{7E381994-3F79-4170-94F3-986082B379EF}" srcOrd="0" destOrd="0" presId="urn:microsoft.com/office/officeart/2018/2/layout/IconVerticalSolidList"/>
    <dgm:cxn modelId="{9901AE62-D83F-4C21-A4ED-E0CD8080731A}" type="presOf" srcId="{BDCE65F1-71D4-4E4D-A0BE-570E04AA861B}" destId="{B8B39DC7-D1B3-4496-A219-3FCB734D8412}" srcOrd="0" destOrd="0" presId="urn:microsoft.com/office/officeart/2018/2/layout/IconVerticalSolidList"/>
    <dgm:cxn modelId="{2C949869-28ED-44CB-BEE5-B6E5DFDC2C3F}" srcId="{A14350C8-A67F-4CFE-9130-0B95F16DE735}" destId="{BDCE65F1-71D4-4E4D-A0BE-570E04AA861B}" srcOrd="0" destOrd="0" parTransId="{7EB6D68E-8151-4ADF-9533-AF51FAAC199C}" sibTransId="{C0B50410-D31C-4A57-A604-8F69F5825DD3}"/>
    <dgm:cxn modelId="{7CD93A85-E237-4B4E-BB92-FB4030CB9EB5}" srcId="{A14350C8-A67F-4CFE-9130-0B95F16DE735}" destId="{1FC0939B-7026-4C63-816E-D72AB554F69F}" srcOrd="1" destOrd="0" parTransId="{359AF559-46D7-4547-8010-A618D3769802}" sibTransId="{D8817CD2-4678-4E9B-BA78-D2DBD1B17C19}"/>
    <dgm:cxn modelId="{9CBD13DF-C1B6-4A8D-B163-0AF97E2FDE30}" srcId="{A14350C8-A67F-4CFE-9130-0B95F16DE735}" destId="{1B1A71E7-E21C-4360-BF4E-7A04DD51D376}" srcOrd="2" destOrd="0" parTransId="{DF14DA07-160A-48D6-96C4-BC56CBE7AD89}" sibTransId="{EB18C4A0-B2D3-48F6-8169-2890B6B30AD6}"/>
    <dgm:cxn modelId="{C58C18FE-AFB1-4663-BF90-9B97DF2A2A0F}" type="presOf" srcId="{1FC0939B-7026-4C63-816E-D72AB554F69F}" destId="{4BACD831-C586-4BA1-85B4-A42C7669D482}" srcOrd="0" destOrd="0" presId="urn:microsoft.com/office/officeart/2018/2/layout/IconVerticalSolidList"/>
    <dgm:cxn modelId="{B8F626A8-5C5B-46EC-BD6F-4EE9DCEA7D7D}" type="presParOf" srcId="{7E381994-3F79-4170-94F3-986082B379EF}" destId="{CA9F5FF6-2CC1-42A7-90BE-D9822EDA987E}" srcOrd="0" destOrd="0" presId="urn:microsoft.com/office/officeart/2018/2/layout/IconVerticalSolidList"/>
    <dgm:cxn modelId="{714A04F8-AA11-41F6-B417-C4CFA78AE26C}" type="presParOf" srcId="{CA9F5FF6-2CC1-42A7-90BE-D9822EDA987E}" destId="{6A302719-C6EA-4F7D-A7B0-A5DEA03E3A88}" srcOrd="0" destOrd="0" presId="urn:microsoft.com/office/officeart/2018/2/layout/IconVerticalSolidList"/>
    <dgm:cxn modelId="{AF50AD72-27FC-497D-A4B1-418F3B2A849B}" type="presParOf" srcId="{CA9F5FF6-2CC1-42A7-90BE-D9822EDA987E}" destId="{F6824F60-679B-41B6-940E-BFBDD96C095F}" srcOrd="1" destOrd="0" presId="urn:microsoft.com/office/officeart/2018/2/layout/IconVerticalSolidList"/>
    <dgm:cxn modelId="{EF48E796-5866-4960-BB15-F031E37C9799}" type="presParOf" srcId="{CA9F5FF6-2CC1-42A7-90BE-D9822EDA987E}" destId="{EA372E6F-706E-4611-92E2-85A5B082FB76}" srcOrd="2" destOrd="0" presId="urn:microsoft.com/office/officeart/2018/2/layout/IconVerticalSolidList"/>
    <dgm:cxn modelId="{FA852B55-4874-4308-AD89-E31184C1D4A5}" type="presParOf" srcId="{CA9F5FF6-2CC1-42A7-90BE-D9822EDA987E}" destId="{B8B39DC7-D1B3-4496-A219-3FCB734D8412}" srcOrd="3" destOrd="0" presId="urn:microsoft.com/office/officeart/2018/2/layout/IconVerticalSolidList"/>
    <dgm:cxn modelId="{11A409B3-7CE5-4C8A-815E-6436805ED022}" type="presParOf" srcId="{7E381994-3F79-4170-94F3-986082B379EF}" destId="{354B2331-C4D4-49F4-BE68-4ADB3438D3F9}" srcOrd="1" destOrd="0" presId="urn:microsoft.com/office/officeart/2018/2/layout/IconVerticalSolidList"/>
    <dgm:cxn modelId="{CAD77265-51A7-498D-A1DC-B594E1932115}" type="presParOf" srcId="{7E381994-3F79-4170-94F3-986082B379EF}" destId="{0540856C-C15E-401A-BB94-5FE89B64ADC5}" srcOrd="2" destOrd="0" presId="urn:microsoft.com/office/officeart/2018/2/layout/IconVerticalSolidList"/>
    <dgm:cxn modelId="{A49A4A3F-EF8E-485E-97B9-9502CF9B0289}" type="presParOf" srcId="{0540856C-C15E-401A-BB94-5FE89B64ADC5}" destId="{81E93B40-D415-43F6-8134-5E3D59AE85D0}" srcOrd="0" destOrd="0" presId="urn:microsoft.com/office/officeart/2018/2/layout/IconVerticalSolidList"/>
    <dgm:cxn modelId="{81B71303-0BDF-4E2E-B038-81DDE4D76DD6}" type="presParOf" srcId="{0540856C-C15E-401A-BB94-5FE89B64ADC5}" destId="{6803CE10-77C2-48C7-A5FC-6629A2442C0C}" srcOrd="1" destOrd="0" presId="urn:microsoft.com/office/officeart/2018/2/layout/IconVerticalSolidList"/>
    <dgm:cxn modelId="{185C483A-EA21-49A6-A3F4-01176FBE9FD2}" type="presParOf" srcId="{0540856C-C15E-401A-BB94-5FE89B64ADC5}" destId="{F33039CD-2CEF-4A66-B116-6A9ED058F17D}" srcOrd="2" destOrd="0" presId="urn:microsoft.com/office/officeart/2018/2/layout/IconVerticalSolidList"/>
    <dgm:cxn modelId="{AB5F2D4E-A139-49BA-A70F-9D047591FBE8}" type="presParOf" srcId="{0540856C-C15E-401A-BB94-5FE89B64ADC5}" destId="{4BACD831-C586-4BA1-85B4-A42C7669D482}" srcOrd="3" destOrd="0" presId="urn:microsoft.com/office/officeart/2018/2/layout/IconVerticalSolidList"/>
    <dgm:cxn modelId="{4F1E7A66-CBE7-4536-BFFB-873ED3C9AAA0}" type="presParOf" srcId="{7E381994-3F79-4170-94F3-986082B379EF}" destId="{7A7B371F-D777-484C-95C1-871C6E50664B}" srcOrd="3" destOrd="0" presId="urn:microsoft.com/office/officeart/2018/2/layout/IconVerticalSolidList"/>
    <dgm:cxn modelId="{2C478000-3784-40CC-87E2-5D02D9C71CAA}" type="presParOf" srcId="{7E381994-3F79-4170-94F3-986082B379EF}" destId="{0724FB19-FDF3-4CF5-88EC-CCD8C3984299}" srcOrd="4" destOrd="0" presId="urn:microsoft.com/office/officeart/2018/2/layout/IconVerticalSolidList"/>
    <dgm:cxn modelId="{E4DC8FC3-4CCF-4E8F-9578-C7641B5B18CD}" type="presParOf" srcId="{0724FB19-FDF3-4CF5-88EC-CCD8C3984299}" destId="{594E7C6F-38BA-43C3-B4D4-516228AE0A87}" srcOrd="0" destOrd="0" presId="urn:microsoft.com/office/officeart/2018/2/layout/IconVerticalSolidList"/>
    <dgm:cxn modelId="{1CB00C65-7387-4AD5-9BD6-613E060C331C}" type="presParOf" srcId="{0724FB19-FDF3-4CF5-88EC-CCD8C3984299}" destId="{13D40610-2A11-42C6-929B-F3A3F258881B}" srcOrd="1" destOrd="0" presId="urn:microsoft.com/office/officeart/2018/2/layout/IconVerticalSolidList"/>
    <dgm:cxn modelId="{C75C521C-A085-44E9-88CC-6DBADFE4FEF2}" type="presParOf" srcId="{0724FB19-FDF3-4CF5-88EC-CCD8C3984299}" destId="{C5D8EF1B-843E-40E5-AE39-8A74CF271407}" srcOrd="2" destOrd="0" presId="urn:microsoft.com/office/officeart/2018/2/layout/IconVerticalSolidList"/>
    <dgm:cxn modelId="{78013BD5-AFC9-4FCA-A8C4-CE4241E3AF64}" type="presParOf" srcId="{0724FB19-FDF3-4CF5-88EC-CCD8C3984299}" destId="{CCED08DF-2DE9-4359-991B-7F7A42DFAA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87518-3A3B-4DA8-A454-FB1CF216E8F8}">
      <dsp:nvSpPr>
        <dsp:cNvPr id="0" name=""/>
        <dsp:cNvSpPr/>
      </dsp:nvSpPr>
      <dsp:spPr>
        <a:xfrm>
          <a:off x="1138979" y="1206562"/>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B379C-9EDB-41A3-8CF5-23BBE4FD7B4C}">
      <dsp:nvSpPr>
        <dsp:cNvPr id="0" name=""/>
        <dsp:cNvSpPr/>
      </dsp:nvSpPr>
      <dsp:spPr>
        <a:xfrm>
          <a:off x="569079" y="243096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roadmap to launch and grow an organisation</a:t>
          </a:r>
          <a:endParaRPr lang="en-US" sz="1700" kern="1200"/>
        </a:p>
      </dsp:txBody>
      <dsp:txXfrm>
        <a:off x="569079" y="2430961"/>
        <a:ext cx="2072362" cy="720000"/>
      </dsp:txXfrm>
    </dsp:sp>
    <dsp:sp modelId="{21BC0736-EF99-4FED-95D3-BFDA47667BFD}">
      <dsp:nvSpPr>
        <dsp:cNvPr id="0" name=""/>
        <dsp:cNvSpPr/>
      </dsp:nvSpPr>
      <dsp:spPr>
        <a:xfrm>
          <a:off x="3574005" y="1206562"/>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D1E1E8-CD9E-4DFA-B163-18CD3E049D0B}">
      <dsp:nvSpPr>
        <dsp:cNvPr id="0" name=""/>
        <dsp:cNvSpPr/>
      </dsp:nvSpPr>
      <dsp:spPr>
        <a:xfrm>
          <a:off x="3004105" y="243096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Align stakeholders around strategic priorities</a:t>
          </a:r>
          <a:endParaRPr lang="en-US" sz="1700" kern="1200"/>
        </a:p>
      </dsp:txBody>
      <dsp:txXfrm>
        <a:off x="3004105" y="2430961"/>
        <a:ext cx="2072362" cy="720000"/>
      </dsp:txXfrm>
    </dsp:sp>
    <dsp:sp modelId="{9645E6BD-2787-4C75-A855-59AC94653911}">
      <dsp:nvSpPr>
        <dsp:cNvPr id="0" name=""/>
        <dsp:cNvSpPr/>
      </dsp:nvSpPr>
      <dsp:spPr>
        <a:xfrm>
          <a:off x="6009031" y="1206562"/>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261EB6-B6B7-4C3F-9D83-A0EC3C804F4C}">
      <dsp:nvSpPr>
        <dsp:cNvPr id="0" name=""/>
        <dsp:cNvSpPr/>
      </dsp:nvSpPr>
      <dsp:spPr>
        <a:xfrm>
          <a:off x="5439131" y="243096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Communicates goals, strategies and programmes</a:t>
          </a:r>
          <a:endParaRPr lang="en-US" sz="1700" kern="1200"/>
        </a:p>
      </dsp:txBody>
      <dsp:txXfrm>
        <a:off x="5439131" y="2430961"/>
        <a:ext cx="2072362" cy="720000"/>
      </dsp:txXfrm>
    </dsp:sp>
    <dsp:sp modelId="{186081B2-3CE9-4F4F-A2D6-112F4B36A4A9}">
      <dsp:nvSpPr>
        <dsp:cNvPr id="0" name=""/>
        <dsp:cNvSpPr/>
      </dsp:nvSpPr>
      <dsp:spPr>
        <a:xfrm>
          <a:off x="8444057" y="1206562"/>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AAB69D-1BA9-4184-9679-A52FD5305CA1}">
      <dsp:nvSpPr>
        <dsp:cNvPr id="0" name=""/>
        <dsp:cNvSpPr/>
      </dsp:nvSpPr>
      <dsp:spPr>
        <a:xfrm>
          <a:off x="7874157" y="243096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Engages, motivates and retains</a:t>
          </a:r>
          <a:endParaRPr lang="en-US" sz="1700" kern="1200"/>
        </a:p>
      </dsp:txBody>
      <dsp:txXfrm>
        <a:off x="7874157" y="2430961"/>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2A671-9B3A-465D-BBAC-2642D44C039A}">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78B2D-BA40-47E8-97E7-964FDF5B1E79}">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BCD6C-089D-4042-82CF-419FE4AE873B}">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Executive summary</a:t>
          </a:r>
          <a:endParaRPr lang="en-US" sz="1900" kern="1200"/>
        </a:p>
      </dsp:txBody>
      <dsp:txXfrm>
        <a:off x="1059754" y="4307"/>
        <a:ext cx="5304469" cy="917536"/>
      </dsp:txXfrm>
    </dsp:sp>
    <dsp:sp modelId="{7AFA146C-646F-4BE9-BE2F-D0760CA3043F}">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F3BD9-8A2E-48A9-ABE5-726C3F2BFF92}">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4B4BC-C781-4FED-BCBA-6032A8305B6F}">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Mission and vision</a:t>
          </a:r>
          <a:endParaRPr lang="en-US" sz="1900" kern="1200"/>
        </a:p>
      </dsp:txBody>
      <dsp:txXfrm>
        <a:off x="1059754" y="1151227"/>
        <a:ext cx="5304469" cy="917536"/>
      </dsp:txXfrm>
    </dsp:sp>
    <dsp:sp modelId="{D35BFCF3-EC75-4B7A-B608-D986688BCE48}">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FB3D3-A7A0-4A40-9ECE-0B9704F3669E}">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140923-CCBE-4825-9629-113348AA5135}">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SWOT/PESTLE</a:t>
          </a:r>
          <a:endParaRPr lang="en-US" sz="1900" kern="1200"/>
        </a:p>
      </dsp:txBody>
      <dsp:txXfrm>
        <a:off x="1059754" y="2298147"/>
        <a:ext cx="5304469" cy="917536"/>
      </dsp:txXfrm>
    </dsp:sp>
    <dsp:sp modelId="{16CE5182-E1F2-4C69-8AA9-5D9F35F77FD0}">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9468F-0D5B-4594-9191-5A4EFEF0AFCC}">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7C91F-582B-44DD-8C01-B6864D7E26F2}">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Goals, priorities and objectives</a:t>
          </a:r>
          <a:endParaRPr lang="en-US" sz="1900" kern="1200"/>
        </a:p>
      </dsp:txBody>
      <dsp:txXfrm>
        <a:off x="1059754" y="3445068"/>
        <a:ext cx="5304469" cy="917536"/>
      </dsp:txXfrm>
    </dsp:sp>
    <dsp:sp modelId="{F99C105D-E2D8-4EAD-8507-640311B52B50}">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52A22-4DA4-4228-BA75-C2983E54BB4B}">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F2012-F672-459E-8C75-8170B8708427}">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Could include financial, HR, operational business plans</a:t>
          </a:r>
          <a:endParaRPr lang="en-US" sz="1900" kern="1200"/>
        </a:p>
      </dsp:txBody>
      <dsp:txXfrm>
        <a:off x="1059754" y="4591988"/>
        <a:ext cx="5304469" cy="9175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633D3-0045-4853-8FC1-EFA8799F5D5E}">
      <dsp:nvSpPr>
        <dsp:cNvPr id="0" name=""/>
        <dsp:cNvSpPr/>
      </dsp:nvSpPr>
      <dsp:spPr>
        <a:xfrm>
          <a:off x="0" y="673"/>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FEDB9-CCF5-4EBE-9389-FF625EF9D5AF}">
      <dsp:nvSpPr>
        <dsp:cNvPr id="0" name=""/>
        <dsp:cNvSpPr/>
      </dsp:nvSpPr>
      <dsp:spPr>
        <a:xfrm>
          <a:off x="171028" y="127884"/>
          <a:ext cx="310960" cy="310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756E3-C34F-4E0C-A0AD-8F29B648A614}">
      <dsp:nvSpPr>
        <dsp:cNvPr id="0" name=""/>
        <dsp:cNvSpPr/>
      </dsp:nvSpPr>
      <dsp:spPr>
        <a:xfrm>
          <a:off x="653017" y="673"/>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Time for training</a:t>
          </a:r>
          <a:endParaRPr lang="en-US" sz="1600" kern="1200"/>
        </a:p>
      </dsp:txBody>
      <dsp:txXfrm>
        <a:off x="653017" y="673"/>
        <a:ext cx="5711206" cy="565383"/>
      </dsp:txXfrm>
    </dsp:sp>
    <dsp:sp modelId="{C8C4FEAC-3AE3-4205-A975-989BE1E3BF8C}">
      <dsp:nvSpPr>
        <dsp:cNvPr id="0" name=""/>
        <dsp:cNvSpPr/>
      </dsp:nvSpPr>
      <dsp:spPr>
        <a:xfrm>
          <a:off x="0" y="707402"/>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2174F-06C2-4675-8DB7-61B54774FDEE}">
      <dsp:nvSpPr>
        <dsp:cNvPr id="0" name=""/>
        <dsp:cNvSpPr/>
      </dsp:nvSpPr>
      <dsp:spPr>
        <a:xfrm>
          <a:off x="171028" y="834613"/>
          <a:ext cx="310960" cy="310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29928-AF78-429D-AC15-C4F8D282F0B3}">
      <dsp:nvSpPr>
        <dsp:cNvPr id="0" name=""/>
        <dsp:cNvSpPr/>
      </dsp:nvSpPr>
      <dsp:spPr>
        <a:xfrm>
          <a:off x="653017" y="707402"/>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Time to watch online courses or mobile learning</a:t>
          </a:r>
          <a:endParaRPr lang="en-US" sz="1600" kern="1200"/>
        </a:p>
      </dsp:txBody>
      <dsp:txXfrm>
        <a:off x="653017" y="707402"/>
        <a:ext cx="5711206" cy="565383"/>
      </dsp:txXfrm>
    </dsp:sp>
    <dsp:sp modelId="{3FAEF11F-BE14-4261-B384-230FA2E703B1}">
      <dsp:nvSpPr>
        <dsp:cNvPr id="0" name=""/>
        <dsp:cNvSpPr/>
      </dsp:nvSpPr>
      <dsp:spPr>
        <a:xfrm>
          <a:off x="0" y="1414130"/>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E61D-215D-4F73-95CF-BC22C58970EA}">
      <dsp:nvSpPr>
        <dsp:cNvPr id="0" name=""/>
        <dsp:cNvSpPr/>
      </dsp:nvSpPr>
      <dsp:spPr>
        <a:xfrm>
          <a:off x="171028" y="1541342"/>
          <a:ext cx="310960" cy="310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1A4E3-7684-4E8F-8F13-71B5A8DD9BAA}">
      <dsp:nvSpPr>
        <dsp:cNvPr id="0" name=""/>
        <dsp:cNvSpPr/>
      </dsp:nvSpPr>
      <dsp:spPr>
        <a:xfrm>
          <a:off x="653017" y="1414130"/>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Participate or observe a project</a:t>
          </a:r>
          <a:endParaRPr lang="en-US" sz="1600" kern="1200"/>
        </a:p>
      </dsp:txBody>
      <dsp:txXfrm>
        <a:off x="653017" y="1414130"/>
        <a:ext cx="5711206" cy="565383"/>
      </dsp:txXfrm>
    </dsp:sp>
    <dsp:sp modelId="{3114CF8C-CCB2-4024-A778-7F687F20D034}">
      <dsp:nvSpPr>
        <dsp:cNvPr id="0" name=""/>
        <dsp:cNvSpPr/>
      </dsp:nvSpPr>
      <dsp:spPr>
        <a:xfrm>
          <a:off x="0" y="2120859"/>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9177E9-E5CE-4E5E-98B0-D0388A9F8B10}">
      <dsp:nvSpPr>
        <dsp:cNvPr id="0" name=""/>
        <dsp:cNvSpPr/>
      </dsp:nvSpPr>
      <dsp:spPr>
        <a:xfrm>
          <a:off x="171028" y="2248071"/>
          <a:ext cx="310960" cy="310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13DCBE-D513-4369-992D-D06538FE20C7}">
      <dsp:nvSpPr>
        <dsp:cNvPr id="0" name=""/>
        <dsp:cNvSpPr/>
      </dsp:nvSpPr>
      <dsp:spPr>
        <a:xfrm>
          <a:off x="653017" y="2120859"/>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Rotate jobs or observe others</a:t>
          </a:r>
          <a:endParaRPr lang="en-US" sz="1600" kern="1200"/>
        </a:p>
      </dsp:txBody>
      <dsp:txXfrm>
        <a:off x="653017" y="2120859"/>
        <a:ext cx="5711206" cy="565383"/>
      </dsp:txXfrm>
    </dsp:sp>
    <dsp:sp modelId="{26EE0C9B-E7B8-4F70-8F1F-4507761308B5}">
      <dsp:nvSpPr>
        <dsp:cNvPr id="0" name=""/>
        <dsp:cNvSpPr/>
      </dsp:nvSpPr>
      <dsp:spPr>
        <a:xfrm>
          <a:off x="0" y="2827588"/>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5B24A-0E05-4E67-8E5F-0B9ADFF48A4F}">
      <dsp:nvSpPr>
        <dsp:cNvPr id="0" name=""/>
        <dsp:cNvSpPr/>
      </dsp:nvSpPr>
      <dsp:spPr>
        <a:xfrm>
          <a:off x="171028" y="2954800"/>
          <a:ext cx="310960" cy="3109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BB2D71-540E-4D9D-AFC3-125B2F2E5A8A}">
      <dsp:nvSpPr>
        <dsp:cNvPr id="0" name=""/>
        <dsp:cNvSpPr/>
      </dsp:nvSpPr>
      <dsp:spPr>
        <a:xfrm>
          <a:off x="653017" y="2827588"/>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Listen to podcasts</a:t>
          </a:r>
          <a:endParaRPr lang="en-US" sz="1600" kern="1200"/>
        </a:p>
      </dsp:txBody>
      <dsp:txXfrm>
        <a:off x="653017" y="2827588"/>
        <a:ext cx="5711206" cy="565383"/>
      </dsp:txXfrm>
    </dsp:sp>
    <dsp:sp modelId="{68E8E406-9C72-4CE3-8121-926C095324DF}">
      <dsp:nvSpPr>
        <dsp:cNvPr id="0" name=""/>
        <dsp:cNvSpPr/>
      </dsp:nvSpPr>
      <dsp:spPr>
        <a:xfrm>
          <a:off x="0" y="3534317"/>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DE3EE-44B5-4F37-93C4-1BDB35E50EFC}">
      <dsp:nvSpPr>
        <dsp:cNvPr id="0" name=""/>
        <dsp:cNvSpPr/>
      </dsp:nvSpPr>
      <dsp:spPr>
        <a:xfrm>
          <a:off x="171028" y="3661529"/>
          <a:ext cx="310960" cy="3109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8B5D4-9E1B-4F89-B76C-70E9F4ECCA86}">
      <dsp:nvSpPr>
        <dsp:cNvPr id="0" name=""/>
        <dsp:cNvSpPr/>
      </dsp:nvSpPr>
      <dsp:spPr>
        <a:xfrm>
          <a:off x="653017" y="3534317"/>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Be coached or mentored</a:t>
          </a:r>
          <a:endParaRPr lang="en-US" sz="1600" kern="1200"/>
        </a:p>
      </dsp:txBody>
      <dsp:txXfrm>
        <a:off x="653017" y="3534317"/>
        <a:ext cx="5711206" cy="565383"/>
      </dsp:txXfrm>
    </dsp:sp>
    <dsp:sp modelId="{BE0F75C0-6D6B-423D-9256-082BAC49A2EF}">
      <dsp:nvSpPr>
        <dsp:cNvPr id="0" name=""/>
        <dsp:cNvSpPr/>
      </dsp:nvSpPr>
      <dsp:spPr>
        <a:xfrm>
          <a:off x="0" y="4241046"/>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5EAC6-EA4D-49AC-9632-54FA1103995C}">
      <dsp:nvSpPr>
        <dsp:cNvPr id="0" name=""/>
        <dsp:cNvSpPr/>
      </dsp:nvSpPr>
      <dsp:spPr>
        <a:xfrm>
          <a:off x="171028" y="4368258"/>
          <a:ext cx="310960" cy="3109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609AB6-1D18-4244-9061-5EB5C1739869}">
      <dsp:nvSpPr>
        <dsp:cNvPr id="0" name=""/>
        <dsp:cNvSpPr/>
      </dsp:nvSpPr>
      <dsp:spPr>
        <a:xfrm>
          <a:off x="653017" y="4241046"/>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Collaborate with others</a:t>
          </a:r>
          <a:endParaRPr lang="en-US" sz="1600" kern="1200"/>
        </a:p>
      </dsp:txBody>
      <dsp:txXfrm>
        <a:off x="653017" y="4241046"/>
        <a:ext cx="5711206" cy="565383"/>
      </dsp:txXfrm>
    </dsp:sp>
    <dsp:sp modelId="{4AC78140-CBC6-43ED-AD5A-17DC61A9FBD5}">
      <dsp:nvSpPr>
        <dsp:cNvPr id="0" name=""/>
        <dsp:cNvSpPr/>
      </dsp:nvSpPr>
      <dsp:spPr>
        <a:xfrm>
          <a:off x="0" y="4947775"/>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4CC03-C737-44B9-8984-CAB880DF82AA}">
      <dsp:nvSpPr>
        <dsp:cNvPr id="0" name=""/>
        <dsp:cNvSpPr/>
      </dsp:nvSpPr>
      <dsp:spPr>
        <a:xfrm>
          <a:off x="171028" y="5074986"/>
          <a:ext cx="310960" cy="31096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7CADB3-4E12-4734-AE91-CE29F6997FFA}">
      <dsp:nvSpPr>
        <dsp:cNvPr id="0" name=""/>
        <dsp:cNvSpPr/>
      </dsp:nvSpPr>
      <dsp:spPr>
        <a:xfrm>
          <a:off x="653017" y="4947775"/>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a:t>Learn "in the flow of work"</a:t>
          </a:r>
          <a:endParaRPr lang="en-US" sz="1600" kern="1200"/>
        </a:p>
      </dsp:txBody>
      <dsp:txXfrm>
        <a:off x="653017" y="4947775"/>
        <a:ext cx="5711206" cy="5653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3E588-E257-45CD-958F-B4B950AC56CC}">
      <dsp:nvSpPr>
        <dsp:cNvPr id="0" name=""/>
        <dsp:cNvSpPr/>
      </dsp:nvSpPr>
      <dsp:spPr>
        <a:xfrm>
          <a:off x="497" y="1548707"/>
          <a:ext cx="2013680" cy="2416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07" tIns="0" rIns="198907" bIns="330200" numCol="1" spcCol="1270" anchor="t" anchorCtr="0">
          <a:noAutofit/>
        </a:bodyPr>
        <a:lstStyle/>
        <a:p>
          <a:pPr marL="0" lvl="0" indent="0" algn="l" defTabSz="889000">
            <a:lnSpc>
              <a:spcPct val="90000"/>
            </a:lnSpc>
            <a:spcBef>
              <a:spcPct val="0"/>
            </a:spcBef>
            <a:spcAft>
              <a:spcPct val="35000"/>
            </a:spcAft>
            <a:buNone/>
          </a:pPr>
          <a:r>
            <a:rPr lang="en-GB" sz="2000" kern="1200"/>
            <a:t>Evaluate the current learning environment</a:t>
          </a:r>
          <a:endParaRPr lang="en-US" sz="2000" kern="1200"/>
        </a:p>
      </dsp:txBody>
      <dsp:txXfrm>
        <a:off x="497" y="2515274"/>
        <a:ext cx="2013680" cy="1449849"/>
      </dsp:txXfrm>
    </dsp:sp>
    <dsp:sp modelId="{D4D4128D-AB7B-47EE-902F-D4AEC7C2980A}">
      <dsp:nvSpPr>
        <dsp:cNvPr id="0" name=""/>
        <dsp:cNvSpPr/>
      </dsp:nvSpPr>
      <dsp:spPr>
        <a:xfrm>
          <a:off x="497" y="1548707"/>
          <a:ext cx="2013680" cy="9665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907" tIns="165100" rIns="198907" bIns="165100" numCol="1" spcCol="1270" anchor="ctr" anchorCtr="0">
          <a:noAutofit/>
        </a:bodyPr>
        <a:lstStyle/>
        <a:p>
          <a:pPr marL="0" lvl="0" indent="0" algn="l" defTabSz="2000250">
            <a:lnSpc>
              <a:spcPct val="90000"/>
            </a:lnSpc>
            <a:spcBef>
              <a:spcPct val="0"/>
            </a:spcBef>
            <a:spcAft>
              <a:spcPct val="35000"/>
            </a:spcAft>
            <a:buNone/>
          </a:pPr>
          <a:r>
            <a:rPr lang="en-US" sz="4500" kern="1200"/>
            <a:t>01</a:t>
          </a:r>
        </a:p>
      </dsp:txBody>
      <dsp:txXfrm>
        <a:off x="497" y="1548707"/>
        <a:ext cx="2013680" cy="966566"/>
      </dsp:txXfrm>
    </dsp:sp>
    <dsp:sp modelId="{87E9591A-33CA-460D-871B-9E47F0772757}">
      <dsp:nvSpPr>
        <dsp:cNvPr id="0" name=""/>
        <dsp:cNvSpPr/>
      </dsp:nvSpPr>
      <dsp:spPr>
        <a:xfrm>
          <a:off x="2175271" y="1548707"/>
          <a:ext cx="2013680" cy="241641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07" tIns="0" rIns="198907" bIns="330200" numCol="1" spcCol="1270" anchor="t" anchorCtr="0">
          <a:noAutofit/>
        </a:bodyPr>
        <a:lstStyle/>
        <a:p>
          <a:pPr marL="0" lvl="0" indent="0" algn="l" defTabSz="889000">
            <a:lnSpc>
              <a:spcPct val="90000"/>
            </a:lnSpc>
            <a:spcBef>
              <a:spcPct val="0"/>
            </a:spcBef>
            <a:spcAft>
              <a:spcPct val="35000"/>
            </a:spcAft>
            <a:buNone/>
          </a:pPr>
          <a:r>
            <a:rPr lang="en-GB" sz="2000" kern="1200"/>
            <a:t>Design and implement appropriate interventions</a:t>
          </a:r>
          <a:endParaRPr lang="en-US" sz="2000" kern="1200"/>
        </a:p>
      </dsp:txBody>
      <dsp:txXfrm>
        <a:off x="2175271" y="2515274"/>
        <a:ext cx="2013680" cy="1449849"/>
      </dsp:txXfrm>
    </dsp:sp>
    <dsp:sp modelId="{B136ED9A-39F6-48C8-B547-E27E8A44375F}">
      <dsp:nvSpPr>
        <dsp:cNvPr id="0" name=""/>
        <dsp:cNvSpPr/>
      </dsp:nvSpPr>
      <dsp:spPr>
        <a:xfrm>
          <a:off x="2175271" y="1548707"/>
          <a:ext cx="2013680" cy="9665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907" tIns="165100" rIns="198907" bIns="165100" numCol="1" spcCol="1270" anchor="ctr" anchorCtr="0">
          <a:noAutofit/>
        </a:bodyPr>
        <a:lstStyle/>
        <a:p>
          <a:pPr marL="0" lvl="0" indent="0" algn="l" defTabSz="2000250">
            <a:lnSpc>
              <a:spcPct val="90000"/>
            </a:lnSpc>
            <a:spcBef>
              <a:spcPct val="0"/>
            </a:spcBef>
            <a:spcAft>
              <a:spcPct val="35000"/>
            </a:spcAft>
            <a:buNone/>
          </a:pPr>
          <a:r>
            <a:rPr lang="en-US" sz="4500" kern="1200"/>
            <a:t>02</a:t>
          </a:r>
        </a:p>
      </dsp:txBody>
      <dsp:txXfrm>
        <a:off x="2175271" y="1548707"/>
        <a:ext cx="2013680" cy="966566"/>
      </dsp:txXfrm>
    </dsp:sp>
    <dsp:sp modelId="{85285913-787E-478C-ACCF-7552B604D12C}">
      <dsp:nvSpPr>
        <dsp:cNvPr id="0" name=""/>
        <dsp:cNvSpPr/>
      </dsp:nvSpPr>
      <dsp:spPr>
        <a:xfrm>
          <a:off x="4350046" y="1548707"/>
          <a:ext cx="2013680" cy="241641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07" tIns="0" rIns="198907" bIns="330200" numCol="1" spcCol="1270" anchor="t" anchorCtr="0">
          <a:noAutofit/>
        </a:bodyPr>
        <a:lstStyle/>
        <a:p>
          <a:pPr marL="0" lvl="0" indent="0" algn="l" defTabSz="889000">
            <a:lnSpc>
              <a:spcPct val="90000"/>
            </a:lnSpc>
            <a:spcBef>
              <a:spcPct val="0"/>
            </a:spcBef>
            <a:spcAft>
              <a:spcPct val="35000"/>
            </a:spcAft>
            <a:buNone/>
          </a:pPr>
          <a:r>
            <a:rPr lang="en-GB" sz="2000" kern="1200"/>
            <a:t>Monitor perceptions and attitudes</a:t>
          </a:r>
          <a:endParaRPr lang="en-US" sz="2000" kern="1200"/>
        </a:p>
      </dsp:txBody>
      <dsp:txXfrm>
        <a:off x="4350046" y="2515274"/>
        <a:ext cx="2013680" cy="1449849"/>
      </dsp:txXfrm>
    </dsp:sp>
    <dsp:sp modelId="{D33FB2CE-BEBC-4D6E-9752-A99AE7FD837C}">
      <dsp:nvSpPr>
        <dsp:cNvPr id="0" name=""/>
        <dsp:cNvSpPr/>
      </dsp:nvSpPr>
      <dsp:spPr>
        <a:xfrm>
          <a:off x="4350046" y="1548707"/>
          <a:ext cx="2013680" cy="9665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907" tIns="165100" rIns="198907" bIns="165100" numCol="1" spcCol="1270" anchor="ctr" anchorCtr="0">
          <a:noAutofit/>
        </a:bodyPr>
        <a:lstStyle/>
        <a:p>
          <a:pPr marL="0" lvl="0" indent="0" algn="l" defTabSz="2000250">
            <a:lnSpc>
              <a:spcPct val="90000"/>
            </a:lnSpc>
            <a:spcBef>
              <a:spcPct val="0"/>
            </a:spcBef>
            <a:spcAft>
              <a:spcPct val="35000"/>
            </a:spcAft>
            <a:buNone/>
          </a:pPr>
          <a:r>
            <a:rPr lang="en-US" sz="4500" kern="1200"/>
            <a:t>03</a:t>
          </a:r>
        </a:p>
      </dsp:txBody>
      <dsp:txXfrm>
        <a:off x="4350046" y="1548707"/>
        <a:ext cx="2013680" cy="9665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AABFB-AB15-44EA-B93D-62BA42761171}">
      <dsp:nvSpPr>
        <dsp:cNvPr id="0" name=""/>
        <dsp:cNvSpPr/>
      </dsp:nvSpPr>
      <dsp:spPr>
        <a:xfrm>
          <a:off x="0" y="60503"/>
          <a:ext cx="6391275" cy="124253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Clear, systematic and ongoing identification of how learning and development (L&amp;D) needs relate to performance gaps is key in ensuring effective learning across an organisation.</a:t>
          </a:r>
          <a:endParaRPr lang="en-US" sz="1800" kern="1200"/>
        </a:p>
      </dsp:txBody>
      <dsp:txXfrm>
        <a:off x="60656" y="121159"/>
        <a:ext cx="6269963" cy="1121227"/>
      </dsp:txXfrm>
    </dsp:sp>
    <dsp:sp modelId="{4815769C-F536-4C44-A7C8-BDF1CD8415E5}">
      <dsp:nvSpPr>
        <dsp:cNvPr id="0" name=""/>
        <dsp:cNvSpPr/>
      </dsp:nvSpPr>
      <dsp:spPr>
        <a:xfrm>
          <a:off x="0" y="1354883"/>
          <a:ext cx="6391275" cy="1242539"/>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However, the process can be seen as a rigid, box-ticking annual exercise unless it’s aligned with internal and external organisational drivers.</a:t>
          </a:r>
          <a:endParaRPr lang="en-US" sz="1800" kern="1200"/>
        </a:p>
      </dsp:txBody>
      <dsp:txXfrm>
        <a:off x="60656" y="1415539"/>
        <a:ext cx="6269963" cy="1121227"/>
      </dsp:txXfrm>
    </dsp:sp>
    <dsp:sp modelId="{5BD03855-780C-4657-8586-BA68F4832D3C}">
      <dsp:nvSpPr>
        <dsp:cNvPr id="0" name=""/>
        <dsp:cNvSpPr/>
      </dsp:nvSpPr>
      <dsp:spPr>
        <a:xfrm>
          <a:off x="0" y="2649263"/>
          <a:ext cx="6391275" cy="1242539"/>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need for organisational agility means L&amp;D professionals need to constantly align to their organisation’s performance needs.</a:t>
          </a:r>
          <a:endParaRPr lang="en-US" sz="1800" kern="1200"/>
        </a:p>
      </dsp:txBody>
      <dsp:txXfrm>
        <a:off x="60656" y="2709919"/>
        <a:ext cx="6269963" cy="1121227"/>
      </dsp:txXfrm>
    </dsp:sp>
    <dsp:sp modelId="{634ABCAE-6258-4869-9371-94C3ECE01553}">
      <dsp:nvSpPr>
        <dsp:cNvPr id="0" name=""/>
        <dsp:cNvSpPr/>
      </dsp:nvSpPr>
      <dsp:spPr>
        <a:xfrm>
          <a:off x="0" y="3943643"/>
          <a:ext cx="6391275" cy="124253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(CIPD, 2023)</a:t>
          </a:r>
          <a:endParaRPr lang="en-US" sz="1800" kern="1200"/>
        </a:p>
      </dsp:txBody>
      <dsp:txXfrm>
        <a:off x="60656" y="4004299"/>
        <a:ext cx="6269963" cy="1121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71D70-06F3-4040-BA87-AF5843C66D60}">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28DDA-D4D5-446B-A3D7-9B23D2C931A3}">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72C3F1-ACE2-4344-BEA6-15C2048B1AAD}">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No one has unlimited budgets</a:t>
          </a:r>
          <a:endParaRPr lang="en-US" sz="1600" kern="1200"/>
        </a:p>
      </dsp:txBody>
      <dsp:txXfrm>
        <a:off x="1008409" y="4098"/>
        <a:ext cx="5382865" cy="873081"/>
      </dsp:txXfrm>
    </dsp:sp>
    <dsp:sp modelId="{F9F29D44-0A1E-46D3-B30A-E99BF3D82CFC}">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9EE4E-B2F6-4EF7-9D70-63301BF514E0}">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4BC1F9-B53E-494A-AC0A-1C07FD14E2AA}">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Frequently staffing costs are the highest cost to the business</a:t>
          </a:r>
          <a:endParaRPr lang="en-US" sz="1600" kern="1200"/>
        </a:p>
      </dsp:txBody>
      <dsp:txXfrm>
        <a:off x="1008409" y="1095450"/>
        <a:ext cx="5382865" cy="873081"/>
      </dsp:txXfrm>
    </dsp:sp>
    <dsp:sp modelId="{2F1B5185-15C5-4541-A289-B2FDAB9654A9}">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B8DD3-92FB-41EF-B96D-7E985B6D0C2F}">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642078-DD0D-41B9-8119-C645BABF11F5}">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Maximising ROI must be a key concern</a:t>
          </a:r>
          <a:endParaRPr lang="en-US" sz="1600" kern="1200"/>
        </a:p>
      </dsp:txBody>
      <dsp:txXfrm>
        <a:off x="1008409" y="2186802"/>
        <a:ext cx="5382865" cy="873081"/>
      </dsp:txXfrm>
    </dsp:sp>
    <dsp:sp modelId="{2E429C89-23D8-44C0-8A1F-0E215A66ECAE}">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D5C7A-947F-4084-9BDB-080B2D5C3460}">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976EF0-2D61-45B4-B35A-36805DCDF43C}">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Learning needs will vary considerably: the apprentice is very different to the Chief Executive Officer</a:t>
          </a:r>
          <a:endParaRPr lang="en-US" sz="1600" kern="1200"/>
        </a:p>
      </dsp:txBody>
      <dsp:txXfrm>
        <a:off x="1008409" y="3278154"/>
        <a:ext cx="5382865" cy="873081"/>
      </dsp:txXfrm>
    </dsp:sp>
    <dsp:sp modelId="{4E97F76E-B7B3-4251-97C2-206DE5AA788C}">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456D6-3835-4E12-9B7B-7500706DBA4C}">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B7E8C2-822B-4DEC-8CB4-27807F78F8EF}">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Evidence that this is rarely given enough attention (Clarke 2003)</a:t>
          </a:r>
          <a:endParaRPr lang="en-US" sz="1600" kern="1200"/>
        </a:p>
      </dsp:txBody>
      <dsp:txXfrm>
        <a:off x="1008409" y="4369506"/>
        <a:ext cx="5382865" cy="8730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4E58B-6D8A-4F40-B87D-FD5BE9DEE97C}">
      <dsp:nvSpPr>
        <dsp:cNvPr id="0" name=""/>
        <dsp:cNvSpPr/>
      </dsp:nvSpPr>
      <dsp:spPr>
        <a:xfrm>
          <a:off x="0" y="852586"/>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1928E-E0DF-441F-BCED-2AF7EBB3F2CC}">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3F29B1-3C9A-455D-B97B-C725C3318FF7}">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b="0" i="0" kern="1200"/>
            <a:t>Information-gathering and analysis (Iqbal &amp; Khan 2011; Leat &amp; Lovel 1997)</a:t>
          </a:r>
          <a:endParaRPr lang="en-US" sz="2500" kern="1200"/>
        </a:p>
      </dsp:txBody>
      <dsp:txXfrm>
        <a:off x="1817977" y="852586"/>
        <a:ext cx="4573297" cy="1574006"/>
      </dsp:txXfrm>
    </dsp:sp>
    <dsp:sp modelId="{3D32ACE7-F28A-4AEB-8635-68B93B12D724}">
      <dsp:nvSpPr>
        <dsp:cNvPr id="0" name=""/>
        <dsp:cNvSpPr/>
      </dsp:nvSpPr>
      <dsp:spPr>
        <a:xfrm>
          <a:off x="0" y="2820094"/>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1969CC-0327-4093-8759-46C787F2968B}">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613911-4203-4E70-9D0B-5B098FF96B4C}">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b="0" i="0" kern="1200"/>
            <a:t>Diagnostic stage: seeking data and insights about employee capability</a:t>
          </a:r>
          <a:endParaRPr lang="en-US" sz="2500" kern="1200"/>
        </a:p>
      </dsp:txBody>
      <dsp:txXfrm>
        <a:off x="1817977" y="2820094"/>
        <a:ext cx="4573297" cy="1574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2FE5A-0E3F-4505-90EB-D4FBB34D7A97}">
      <dsp:nvSpPr>
        <dsp:cNvPr id="0" name=""/>
        <dsp:cNvSpPr/>
      </dsp:nvSpPr>
      <dsp:spPr>
        <a:xfrm>
          <a:off x="3289" y="464459"/>
          <a:ext cx="1781259" cy="2493763"/>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Identifying organisational support</a:t>
          </a:r>
          <a:endParaRPr lang="en-US" sz="1500" kern="1200"/>
        </a:p>
      </dsp:txBody>
      <dsp:txXfrm>
        <a:off x="3289" y="1412089"/>
        <a:ext cx="1781259" cy="1496258"/>
      </dsp:txXfrm>
    </dsp:sp>
    <dsp:sp modelId="{804B62E8-2D25-4071-86B8-795315149468}">
      <dsp:nvSpPr>
        <dsp:cNvPr id="0" name=""/>
        <dsp:cNvSpPr/>
      </dsp:nvSpPr>
      <dsp:spPr>
        <a:xfrm>
          <a:off x="519855" y="713835"/>
          <a:ext cx="748129" cy="748129"/>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1</a:t>
          </a:r>
        </a:p>
      </dsp:txBody>
      <dsp:txXfrm>
        <a:off x="629416" y="823396"/>
        <a:ext cx="529007" cy="529007"/>
      </dsp:txXfrm>
    </dsp:sp>
    <dsp:sp modelId="{3F6FE645-F1C2-4888-B3B0-8277DD561531}">
      <dsp:nvSpPr>
        <dsp:cNvPr id="0" name=""/>
        <dsp:cNvSpPr/>
      </dsp:nvSpPr>
      <dsp:spPr>
        <a:xfrm>
          <a:off x="3289" y="2958151"/>
          <a:ext cx="1781259" cy="72"/>
        </a:xfrm>
        <a:prstGeom prst="rect">
          <a:avLst/>
        </a:prstGeom>
        <a:gradFill rotWithShape="0">
          <a:gsLst>
            <a:gs pos="0">
              <a:schemeClr val="accent2">
                <a:hueOff val="-2196191"/>
                <a:satOff val="100"/>
                <a:lumOff val="0"/>
                <a:alphaOff val="0"/>
                <a:tint val="98000"/>
                <a:lumMod val="114000"/>
              </a:schemeClr>
            </a:gs>
            <a:gs pos="100000">
              <a:schemeClr val="accent2">
                <a:hueOff val="-2196191"/>
                <a:satOff val="100"/>
                <a:lumOff val="0"/>
                <a:alphaOff val="0"/>
                <a:shade val="90000"/>
                <a:lumMod val="84000"/>
              </a:schemeClr>
            </a:gs>
          </a:gsLst>
          <a:lin ang="5400000" scaled="0"/>
        </a:gradFill>
        <a:ln w="9525" cap="rnd" cmpd="sng" algn="ctr">
          <a:solidFill>
            <a:schemeClr val="accent2">
              <a:hueOff val="-2196191"/>
              <a:satOff val="1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9FF6F97-81FA-4579-B79D-F40EB50D98AC}">
      <dsp:nvSpPr>
        <dsp:cNvPr id="0" name=""/>
        <dsp:cNvSpPr/>
      </dsp:nvSpPr>
      <dsp:spPr>
        <a:xfrm>
          <a:off x="1962675" y="464459"/>
          <a:ext cx="1781259" cy="2493763"/>
        </a:xfrm>
        <a:prstGeom prst="rect">
          <a:avLst/>
        </a:prstGeom>
        <a:solidFill>
          <a:schemeClr val="accent2">
            <a:tint val="40000"/>
            <a:alpha val="90000"/>
            <a:hueOff val="-5151046"/>
            <a:satOff val="265"/>
            <a:lumOff val="14"/>
            <a:alphaOff val="0"/>
          </a:schemeClr>
        </a:solidFill>
        <a:ln w="9525" cap="rnd" cmpd="sng" algn="ctr">
          <a:solidFill>
            <a:schemeClr val="accent2">
              <a:tint val="40000"/>
              <a:alpha val="90000"/>
              <a:hueOff val="-5151046"/>
              <a:satOff val="265"/>
              <a:lumOff val="1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Conducting an organisational analysis</a:t>
          </a:r>
          <a:endParaRPr lang="en-US" sz="1500" kern="1200"/>
        </a:p>
      </dsp:txBody>
      <dsp:txXfrm>
        <a:off x="1962675" y="1412089"/>
        <a:ext cx="1781259" cy="1496258"/>
      </dsp:txXfrm>
    </dsp:sp>
    <dsp:sp modelId="{BB124543-EE86-4C10-A7D7-341ABFD829E3}">
      <dsp:nvSpPr>
        <dsp:cNvPr id="0" name=""/>
        <dsp:cNvSpPr/>
      </dsp:nvSpPr>
      <dsp:spPr>
        <a:xfrm>
          <a:off x="2479241" y="713835"/>
          <a:ext cx="748129" cy="748129"/>
        </a:xfrm>
        <a:prstGeom prst="ellipse">
          <a:avLst/>
        </a:prstGeom>
        <a:gradFill rotWithShape="0">
          <a:gsLst>
            <a:gs pos="0">
              <a:schemeClr val="accent2">
                <a:hueOff val="-4392383"/>
                <a:satOff val="200"/>
                <a:lumOff val="0"/>
                <a:alphaOff val="0"/>
                <a:tint val="98000"/>
                <a:lumMod val="114000"/>
              </a:schemeClr>
            </a:gs>
            <a:gs pos="100000">
              <a:schemeClr val="accent2">
                <a:hueOff val="-4392383"/>
                <a:satOff val="200"/>
                <a:lumOff val="0"/>
                <a:alphaOff val="0"/>
                <a:shade val="90000"/>
                <a:lumMod val="84000"/>
              </a:schemeClr>
            </a:gs>
          </a:gsLst>
          <a:lin ang="5400000" scaled="0"/>
        </a:gradFill>
        <a:ln w="9525" cap="rnd" cmpd="sng" algn="ctr">
          <a:solidFill>
            <a:schemeClr val="accent2">
              <a:hueOff val="-4392383"/>
              <a:satOff val="2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2</a:t>
          </a:r>
        </a:p>
      </dsp:txBody>
      <dsp:txXfrm>
        <a:off x="2588802" y="823396"/>
        <a:ext cx="529007" cy="529007"/>
      </dsp:txXfrm>
    </dsp:sp>
    <dsp:sp modelId="{00C8C4BB-2083-4F05-8781-4E95CC8EEFC0}">
      <dsp:nvSpPr>
        <dsp:cNvPr id="0" name=""/>
        <dsp:cNvSpPr/>
      </dsp:nvSpPr>
      <dsp:spPr>
        <a:xfrm>
          <a:off x="1962675" y="2958151"/>
          <a:ext cx="1781259" cy="72"/>
        </a:xfrm>
        <a:prstGeom prst="rect">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w="9525" cap="rnd" cmpd="sng" algn="ctr">
          <a:solidFill>
            <a:schemeClr val="accent2">
              <a:hueOff val="-6588574"/>
              <a:satOff val="3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38A9C83-2825-4B3A-84BC-CC587C219ACC}">
      <dsp:nvSpPr>
        <dsp:cNvPr id="0" name=""/>
        <dsp:cNvSpPr/>
      </dsp:nvSpPr>
      <dsp:spPr>
        <a:xfrm>
          <a:off x="3922061" y="464459"/>
          <a:ext cx="1781259" cy="2493763"/>
        </a:xfrm>
        <a:prstGeom prst="rect">
          <a:avLst/>
        </a:prstGeom>
        <a:solidFill>
          <a:schemeClr val="accent2">
            <a:tint val="40000"/>
            <a:alpha val="90000"/>
            <a:hueOff val="-10302092"/>
            <a:satOff val="530"/>
            <a:lumOff val="28"/>
            <a:alphaOff val="0"/>
          </a:schemeClr>
        </a:solidFill>
        <a:ln w="9525" cap="rnd" cmpd="sng" algn="ctr">
          <a:solidFill>
            <a:schemeClr val="accent2">
              <a:tint val="40000"/>
              <a:alpha val="90000"/>
              <a:hueOff val="-10302092"/>
              <a:satOff val="530"/>
              <a:lumOff val="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Conducting a requirements analysis</a:t>
          </a:r>
          <a:endParaRPr lang="en-US" sz="1500" kern="1200"/>
        </a:p>
      </dsp:txBody>
      <dsp:txXfrm>
        <a:off x="3922061" y="1412089"/>
        <a:ext cx="1781259" cy="1496258"/>
      </dsp:txXfrm>
    </dsp:sp>
    <dsp:sp modelId="{8595134F-0CE4-434D-B0DC-D4E9BCD961F6}">
      <dsp:nvSpPr>
        <dsp:cNvPr id="0" name=""/>
        <dsp:cNvSpPr/>
      </dsp:nvSpPr>
      <dsp:spPr>
        <a:xfrm>
          <a:off x="4438626" y="713835"/>
          <a:ext cx="748129" cy="748129"/>
        </a:xfrm>
        <a:prstGeom prst="ellipse">
          <a:avLst/>
        </a:prstGeom>
        <a:gradFill rotWithShape="0">
          <a:gsLst>
            <a:gs pos="0">
              <a:schemeClr val="accent2">
                <a:hueOff val="-8784765"/>
                <a:satOff val="400"/>
                <a:lumOff val="0"/>
                <a:alphaOff val="0"/>
                <a:tint val="98000"/>
                <a:lumMod val="114000"/>
              </a:schemeClr>
            </a:gs>
            <a:gs pos="100000">
              <a:schemeClr val="accent2">
                <a:hueOff val="-8784765"/>
                <a:satOff val="400"/>
                <a:lumOff val="0"/>
                <a:alphaOff val="0"/>
                <a:shade val="90000"/>
                <a:lumMod val="84000"/>
              </a:schemeClr>
            </a:gs>
          </a:gsLst>
          <a:lin ang="5400000" scaled="0"/>
        </a:gradFill>
        <a:ln w="9525" cap="rnd" cmpd="sng" algn="ctr">
          <a:solidFill>
            <a:schemeClr val="accent2">
              <a:hueOff val="-8784765"/>
              <a:satOff val="4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3</a:t>
          </a:r>
        </a:p>
      </dsp:txBody>
      <dsp:txXfrm>
        <a:off x="4548187" y="823396"/>
        <a:ext cx="529007" cy="529007"/>
      </dsp:txXfrm>
    </dsp:sp>
    <dsp:sp modelId="{1AE003E3-496D-400A-A4EB-F265FED3FB53}">
      <dsp:nvSpPr>
        <dsp:cNvPr id="0" name=""/>
        <dsp:cNvSpPr/>
      </dsp:nvSpPr>
      <dsp:spPr>
        <a:xfrm>
          <a:off x="3922061" y="2958151"/>
          <a:ext cx="1781259" cy="72"/>
        </a:xfrm>
        <a:prstGeom prst="rect">
          <a:avLst/>
        </a:prstGeom>
        <a:gradFill rotWithShape="0">
          <a:gsLst>
            <a:gs pos="0">
              <a:schemeClr val="accent2">
                <a:hueOff val="-10980957"/>
                <a:satOff val="501"/>
                <a:lumOff val="0"/>
                <a:alphaOff val="0"/>
                <a:tint val="98000"/>
                <a:lumMod val="114000"/>
              </a:schemeClr>
            </a:gs>
            <a:gs pos="100000">
              <a:schemeClr val="accent2">
                <a:hueOff val="-10980957"/>
                <a:satOff val="501"/>
                <a:lumOff val="0"/>
                <a:alphaOff val="0"/>
                <a:shade val="90000"/>
                <a:lumMod val="84000"/>
              </a:schemeClr>
            </a:gs>
          </a:gsLst>
          <a:lin ang="5400000" scaled="0"/>
        </a:gradFill>
        <a:ln w="9525" cap="rnd" cmpd="sng" algn="ctr">
          <a:solidFill>
            <a:schemeClr val="accent2">
              <a:hueOff val="-10980957"/>
              <a:satOff val="5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A592F29-E655-41DA-B27D-CA766F2184FE}">
      <dsp:nvSpPr>
        <dsp:cNvPr id="0" name=""/>
        <dsp:cNvSpPr/>
      </dsp:nvSpPr>
      <dsp:spPr>
        <a:xfrm>
          <a:off x="5881447" y="464459"/>
          <a:ext cx="1781259" cy="2493763"/>
        </a:xfrm>
        <a:prstGeom prst="rect">
          <a:avLst/>
        </a:prstGeom>
        <a:solidFill>
          <a:schemeClr val="accent2">
            <a:tint val="40000"/>
            <a:alpha val="90000"/>
            <a:hueOff val="-15453138"/>
            <a:satOff val="796"/>
            <a:lumOff val="41"/>
            <a:alphaOff val="0"/>
          </a:schemeClr>
        </a:solidFill>
        <a:ln w="9525" cap="rnd" cmpd="sng" algn="ctr">
          <a:solidFill>
            <a:schemeClr val="accent2">
              <a:tint val="40000"/>
              <a:alpha val="90000"/>
              <a:hueOff val="-15453138"/>
              <a:satOff val="796"/>
              <a:lumOff val="4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Undertaking a task and KSA analysis</a:t>
          </a:r>
          <a:endParaRPr lang="en-US" sz="1500" kern="1200"/>
        </a:p>
      </dsp:txBody>
      <dsp:txXfrm>
        <a:off x="5881447" y="1412089"/>
        <a:ext cx="1781259" cy="1496258"/>
      </dsp:txXfrm>
    </dsp:sp>
    <dsp:sp modelId="{0AAAF7CF-DD16-428C-96E5-8F6BED4D6549}">
      <dsp:nvSpPr>
        <dsp:cNvPr id="0" name=""/>
        <dsp:cNvSpPr/>
      </dsp:nvSpPr>
      <dsp:spPr>
        <a:xfrm>
          <a:off x="6398012" y="713835"/>
          <a:ext cx="748129" cy="748129"/>
        </a:xfrm>
        <a:prstGeom prst="ellipse">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w="9525" cap="rnd" cmpd="sng" algn="ctr">
          <a:solidFill>
            <a:schemeClr val="accent2">
              <a:hueOff val="-13177148"/>
              <a:satOff val="6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4</a:t>
          </a:r>
        </a:p>
      </dsp:txBody>
      <dsp:txXfrm>
        <a:off x="6507573" y="823396"/>
        <a:ext cx="529007" cy="529007"/>
      </dsp:txXfrm>
    </dsp:sp>
    <dsp:sp modelId="{83B97EFC-F6E8-419B-9A21-181650611C2E}">
      <dsp:nvSpPr>
        <dsp:cNvPr id="0" name=""/>
        <dsp:cNvSpPr/>
      </dsp:nvSpPr>
      <dsp:spPr>
        <a:xfrm>
          <a:off x="5881447" y="2958151"/>
          <a:ext cx="1781259" cy="72"/>
        </a:xfrm>
        <a:prstGeom prst="rect">
          <a:avLst/>
        </a:prstGeom>
        <a:gradFill rotWithShape="0">
          <a:gsLst>
            <a:gs pos="0">
              <a:schemeClr val="accent2">
                <a:hueOff val="-15373339"/>
                <a:satOff val="701"/>
                <a:lumOff val="0"/>
                <a:alphaOff val="0"/>
                <a:tint val="98000"/>
                <a:lumMod val="114000"/>
              </a:schemeClr>
            </a:gs>
            <a:gs pos="100000">
              <a:schemeClr val="accent2">
                <a:hueOff val="-15373339"/>
                <a:satOff val="701"/>
                <a:lumOff val="0"/>
                <a:alphaOff val="0"/>
                <a:shade val="90000"/>
                <a:lumMod val="84000"/>
              </a:schemeClr>
            </a:gs>
          </a:gsLst>
          <a:lin ang="5400000" scaled="0"/>
        </a:gradFill>
        <a:ln w="9525" cap="rnd" cmpd="sng" algn="ctr">
          <a:solidFill>
            <a:schemeClr val="accent2">
              <a:hueOff val="-15373339"/>
              <a:satOff val="7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963CFE8-1121-4CAA-858B-CBCADD1013E9}">
      <dsp:nvSpPr>
        <dsp:cNvPr id="0" name=""/>
        <dsp:cNvSpPr/>
      </dsp:nvSpPr>
      <dsp:spPr>
        <a:xfrm>
          <a:off x="7840833" y="464459"/>
          <a:ext cx="1781259" cy="2493763"/>
        </a:xfrm>
        <a:prstGeom prst="rect">
          <a:avLst/>
        </a:prstGeom>
        <a:solidFill>
          <a:schemeClr val="accent2">
            <a:tint val="40000"/>
            <a:alpha val="90000"/>
            <a:hueOff val="-20604185"/>
            <a:satOff val="1061"/>
            <a:lumOff val="55"/>
            <a:alphaOff val="0"/>
          </a:schemeClr>
        </a:solidFill>
        <a:ln w="9525" cap="rnd" cmpd="sng" algn="ctr">
          <a:solidFill>
            <a:schemeClr val="accent2">
              <a:tint val="40000"/>
              <a:alpha val="90000"/>
              <a:hueOff val="-20604185"/>
              <a:satOff val="1061"/>
              <a:lumOff val="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Completing a person analysis</a:t>
          </a:r>
          <a:endParaRPr lang="en-US" sz="1500" kern="1200"/>
        </a:p>
      </dsp:txBody>
      <dsp:txXfrm>
        <a:off x="7840833" y="1412089"/>
        <a:ext cx="1781259" cy="1496258"/>
      </dsp:txXfrm>
    </dsp:sp>
    <dsp:sp modelId="{FB87CF23-5804-462E-8399-3C79C0810672}">
      <dsp:nvSpPr>
        <dsp:cNvPr id="0" name=""/>
        <dsp:cNvSpPr/>
      </dsp:nvSpPr>
      <dsp:spPr>
        <a:xfrm>
          <a:off x="8357398" y="713835"/>
          <a:ext cx="748129" cy="748129"/>
        </a:xfrm>
        <a:prstGeom prst="ellipse">
          <a:avLst/>
        </a:prstGeom>
        <a:gradFill rotWithShape="0">
          <a:gsLst>
            <a:gs pos="0">
              <a:schemeClr val="accent2">
                <a:hueOff val="-17569530"/>
                <a:satOff val="801"/>
                <a:lumOff val="0"/>
                <a:alphaOff val="0"/>
                <a:tint val="98000"/>
                <a:lumMod val="114000"/>
              </a:schemeClr>
            </a:gs>
            <a:gs pos="100000">
              <a:schemeClr val="accent2">
                <a:hueOff val="-17569530"/>
                <a:satOff val="801"/>
                <a:lumOff val="0"/>
                <a:alphaOff val="0"/>
                <a:shade val="90000"/>
                <a:lumMod val="84000"/>
              </a:schemeClr>
            </a:gs>
          </a:gsLst>
          <a:lin ang="5400000" scaled="0"/>
        </a:gradFill>
        <a:ln w="9525" cap="rnd" cmpd="sng" algn="ctr">
          <a:solidFill>
            <a:schemeClr val="accent2">
              <a:hueOff val="-17569530"/>
              <a:satOff val="8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5</a:t>
          </a:r>
        </a:p>
      </dsp:txBody>
      <dsp:txXfrm>
        <a:off x="8466959" y="823396"/>
        <a:ext cx="529007" cy="529007"/>
      </dsp:txXfrm>
    </dsp:sp>
    <dsp:sp modelId="{5361C2CA-3325-446C-8196-ADDB66D34BFD}">
      <dsp:nvSpPr>
        <dsp:cNvPr id="0" name=""/>
        <dsp:cNvSpPr/>
      </dsp:nvSpPr>
      <dsp:spPr>
        <a:xfrm>
          <a:off x="7840833" y="2958151"/>
          <a:ext cx="1781259" cy="72"/>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w="9525" cap="rnd" cmpd="sng" algn="ctr">
          <a:solidFill>
            <a:schemeClr val="accent2">
              <a:hueOff val="-19765721"/>
              <a:satOff val="9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02719-C6EA-4F7D-A7B0-A5DEA03E3A88}">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24F60-679B-41B6-940E-BFBDD96C095F}">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B39DC7-D1B3-4496-A219-3FCB734D8412}">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066800">
            <a:lnSpc>
              <a:spcPct val="90000"/>
            </a:lnSpc>
            <a:spcBef>
              <a:spcPct val="0"/>
            </a:spcBef>
            <a:spcAft>
              <a:spcPct val="35000"/>
            </a:spcAft>
            <a:buNone/>
          </a:pPr>
          <a:r>
            <a:rPr lang="en-GB" sz="2400" b="0" i="0" kern="1200"/>
            <a:t>Once we have identified training and skills needs, we can plan how to fill the gap</a:t>
          </a:r>
          <a:endParaRPr lang="en-US" sz="2400" kern="1200"/>
        </a:p>
      </dsp:txBody>
      <dsp:txXfrm>
        <a:off x="1730984" y="640"/>
        <a:ext cx="4660290" cy="1498687"/>
      </dsp:txXfrm>
    </dsp:sp>
    <dsp:sp modelId="{81E93B40-D415-43F6-8134-5E3D59AE85D0}">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3CE10-77C2-48C7-A5FC-6629A2442C0C}">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ACD831-C586-4BA1-85B4-A42C7669D482}">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066800">
            <a:lnSpc>
              <a:spcPct val="90000"/>
            </a:lnSpc>
            <a:spcBef>
              <a:spcPct val="0"/>
            </a:spcBef>
            <a:spcAft>
              <a:spcPct val="35000"/>
            </a:spcAft>
            <a:buNone/>
          </a:pPr>
          <a:r>
            <a:rPr lang="en-GB" sz="2400" b="0" i="0" kern="1200"/>
            <a:t>This will take the form of a learning plan for the organisation</a:t>
          </a:r>
          <a:endParaRPr lang="en-US" sz="2400" kern="1200"/>
        </a:p>
      </dsp:txBody>
      <dsp:txXfrm>
        <a:off x="1730984" y="1873999"/>
        <a:ext cx="4660290" cy="1498687"/>
      </dsp:txXfrm>
    </dsp:sp>
    <dsp:sp modelId="{594E7C6F-38BA-43C3-B4D4-516228AE0A87}">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40610-2A11-42C6-929B-F3A3F258881B}">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ED08DF-2DE9-4359-991B-7F7A42DFAA26}">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066800">
            <a:lnSpc>
              <a:spcPct val="90000"/>
            </a:lnSpc>
            <a:spcBef>
              <a:spcPct val="0"/>
            </a:spcBef>
            <a:spcAft>
              <a:spcPct val="35000"/>
            </a:spcAft>
            <a:buNone/>
          </a:pPr>
          <a:r>
            <a:rPr lang="en-GB" sz="2400" b="0" i="0" kern="1200"/>
            <a:t>Technology has had a huge impact on how this skills gap is filled</a:t>
          </a:r>
          <a:endParaRPr lang="en-US" sz="2400" kern="1200"/>
        </a:p>
      </dsp:txBody>
      <dsp:txXfrm>
        <a:off x="1730984" y="3747359"/>
        <a:ext cx="4660290" cy="149868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27/02/2024</a:t>
            </a:fld>
            <a:endParaRPr lang="en-GB" dirty="0"/>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27/02/2024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2/27/2024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8957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86864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4652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3334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82045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2/27/2024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6588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2/27/2024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6226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2/27/2024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0319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2/27/2024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76498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25529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45648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27/02/2024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91275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81083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0608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16391338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27/02/2024</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50" r:id="rId1"/>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2/27/2024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34454346"/>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2" r:id="rId3"/>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eytGwxdN4vE?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image" Target="../media/image7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35A011-74FE-C578-389A-AFA4A9A65D52}"/>
              </a:ext>
            </a:extLst>
          </p:cNvPr>
          <p:cNvPicPr>
            <a:picLocks noChangeAspect="1"/>
          </p:cNvPicPr>
          <p:nvPr/>
        </p:nvPicPr>
        <p:blipFill rotWithShape="1">
          <a:blip r:embed="rId3"/>
          <a:srcRect l="16216" r="20581" b="-4"/>
          <a:stretch/>
        </p:blipFill>
        <p:spPr>
          <a:xfrm>
            <a:off x="-2" y="10"/>
            <a:ext cx="866851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848600" y="1122363"/>
            <a:ext cx="4023360" cy="3204134"/>
          </a:xfrm>
        </p:spPr>
        <p:txBody>
          <a:bodyPr rtlCol="0" anchor="b">
            <a:normAutofit/>
          </a:bodyPr>
          <a:lstStyle/>
          <a:p>
            <a:r>
              <a:rPr lang="en-GB" sz="4800">
                <a:solidFill>
                  <a:schemeClr val="bg1"/>
                </a:solidFill>
              </a:rPr>
              <a:t>Leading and Developing People</a:t>
            </a:r>
            <a:endParaRPr lang="en-US" sz="4800">
              <a:solidFill>
                <a:schemeClr val="bg1"/>
              </a:solidFill>
            </a:endParaRPr>
          </a:p>
        </p:txBody>
      </p:sp>
      <p:sp>
        <p:nvSpPr>
          <p:cNvPr id="3" name="Subtitle 2"/>
          <p:cNvSpPr>
            <a:spLocks noGrp="1"/>
          </p:cNvSpPr>
          <p:nvPr>
            <p:ph type="subTitle" idx="1"/>
          </p:nvPr>
        </p:nvSpPr>
        <p:spPr>
          <a:xfrm>
            <a:off x="7848600" y="4872922"/>
            <a:ext cx="4023360" cy="1208141"/>
          </a:xfrm>
        </p:spPr>
        <p:txBody>
          <a:bodyPr rtlCol="0">
            <a:normAutofit/>
          </a:bodyPr>
          <a:lstStyle/>
          <a:p>
            <a:r>
              <a:rPr lang="en-GB" sz="2000">
                <a:solidFill>
                  <a:schemeClr val="bg1"/>
                </a:solidFill>
              </a:rPr>
              <a:t>The Role of Learning &amp; Development in achieving competitive advantage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AA3DB-B6CF-8C61-D1B0-2AB6C19CB95E}"/>
              </a:ext>
            </a:extLst>
          </p:cNvPr>
          <p:cNvSpPr>
            <a:spLocks noGrp="1"/>
          </p:cNvSpPr>
          <p:nvPr>
            <p:ph type="title"/>
          </p:nvPr>
        </p:nvSpPr>
        <p:spPr>
          <a:xfrm>
            <a:off x="411480" y="987552"/>
            <a:ext cx="4485861" cy="1088136"/>
          </a:xfrm>
        </p:spPr>
        <p:txBody>
          <a:bodyPr anchor="b">
            <a:normAutofit/>
          </a:bodyPr>
          <a:lstStyle/>
          <a:p>
            <a:r>
              <a:rPr lang="en-GB" sz="3400"/>
              <a:t>Introduction</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68DBCE-82E6-9844-1582-55E6AA8D26BE}"/>
              </a:ext>
            </a:extLst>
          </p:cNvPr>
          <p:cNvSpPr>
            <a:spLocks noGrp="1"/>
          </p:cNvSpPr>
          <p:nvPr>
            <p:ph idx="1"/>
          </p:nvPr>
        </p:nvSpPr>
        <p:spPr>
          <a:xfrm>
            <a:off x="411479" y="2688336"/>
            <a:ext cx="4498848" cy="3584448"/>
          </a:xfrm>
        </p:spPr>
        <p:txBody>
          <a:bodyPr vert="horz" lIns="91440" tIns="45720" rIns="91440" bIns="45720" rtlCol="0" anchor="t">
            <a:normAutofit/>
          </a:bodyPr>
          <a:lstStyle/>
          <a:p>
            <a:r>
              <a:rPr lang="en-GB" sz="1700" dirty="0"/>
              <a:t>In previous sessions, we have talked about competitive advantage</a:t>
            </a:r>
            <a:endParaRPr lang="en-US" sz="1700" dirty="0"/>
          </a:p>
          <a:p>
            <a:r>
              <a:rPr lang="en-GB" sz="1700" dirty="0"/>
              <a:t>Learning and Development is a team of people </a:t>
            </a:r>
          </a:p>
          <a:p>
            <a:r>
              <a:rPr lang="en-GB" sz="1700" dirty="0"/>
              <a:t>They will produce a learning and development strategy</a:t>
            </a:r>
          </a:p>
          <a:p>
            <a:r>
              <a:rPr lang="en-GB" sz="1700" dirty="0"/>
              <a:t>This may be part of the firm's HR or People strategy</a:t>
            </a:r>
          </a:p>
        </p:txBody>
      </p:sp>
      <p:pic>
        <p:nvPicPr>
          <p:cNvPr id="5" name="Picture 4" descr="White bulbs with a yellow one standing out">
            <a:extLst>
              <a:ext uri="{FF2B5EF4-FFF2-40B4-BE49-F238E27FC236}">
                <a16:creationId xmlns:a16="http://schemas.microsoft.com/office/drawing/2014/main" id="{9C3C9C75-9448-4BEF-6BFF-E8C0182B0518}"/>
              </a:ext>
            </a:extLst>
          </p:cNvPr>
          <p:cNvPicPr>
            <a:picLocks noChangeAspect="1"/>
          </p:cNvPicPr>
          <p:nvPr/>
        </p:nvPicPr>
        <p:blipFill rotWithShape="1">
          <a:blip r:embed="rId2"/>
          <a:srcRect l="26503" r="6592" b="-3"/>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5253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E16E4-4B39-69F3-B12D-BE86461C33B3}"/>
              </a:ext>
            </a:extLst>
          </p:cNvPr>
          <p:cNvSpPr>
            <a:spLocks noGrp="1"/>
          </p:cNvSpPr>
          <p:nvPr>
            <p:ph type="title"/>
          </p:nvPr>
        </p:nvSpPr>
        <p:spPr>
          <a:xfrm>
            <a:off x="7255564" y="834888"/>
            <a:ext cx="4314645" cy="1268958"/>
          </a:xfrm>
        </p:spPr>
        <p:txBody>
          <a:bodyPr anchor="b">
            <a:normAutofit/>
          </a:bodyPr>
          <a:lstStyle/>
          <a:p>
            <a:r>
              <a:rPr lang="en-GB" sz="3200"/>
              <a:t>What is a HRM strategy?</a:t>
            </a:r>
          </a:p>
        </p:txBody>
      </p:sp>
      <p:pic>
        <p:nvPicPr>
          <p:cNvPr id="5" name="Picture 4" descr="Hands-on top of each other">
            <a:extLst>
              <a:ext uri="{FF2B5EF4-FFF2-40B4-BE49-F238E27FC236}">
                <a16:creationId xmlns:a16="http://schemas.microsoft.com/office/drawing/2014/main" id="{D64D3920-AB33-0299-ACB5-F76576B84F60}"/>
              </a:ext>
            </a:extLst>
          </p:cNvPr>
          <p:cNvPicPr>
            <a:picLocks noChangeAspect="1"/>
          </p:cNvPicPr>
          <p:nvPr/>
        </p:nvPicPr>
        <p:blipFill rotWithShape="1">
          <a:blip r:embed="rId2"/>
          <a:srcRect l="49870" r="7372" b="-2"/>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C86327-BEF8-F689-771C-6ED224AC6DA7}"/>
              </a:ext>
            </a:extLst>
          </p:cNvPr>
          <p:cNvSpPr>
            <a:spLocks noGrp="1"/>
          </p:cNvSpPr>
          <p:nvPr>
            <p:ph idx="1"/>
          </p:nvPr>
        </p:nvSpPr>
        <p:spPr>
          <a:xfrm>
            <a:off x="7255563" y="2557587"/>
            <a:ext cx="4314645" cy="3717317"/>
          </a:xfrm>
        </p:spPr>
        <p:txBody>
          <a:bodyPr vert="horz" lIns="91440" tIns="45720" rIns="91440" bIns="45720" rtlCol="0" anchor="t">
            <a:normAutofit/>
          </a:bodyPr>
          <a:lstStyle/>
          <a:p>
            <a:r>
              <a:rPr lang="en-GB" sz="1700"/>
              <a:t>Coherent framework for people to be hired, managed and developed</a:t>
            </a:r>
          </a:p>
          <a:p>
            <a:r>
              <a:rPr lang="en-GB" sz="1700"/>
              <a:t>Support long-term goals</a:t>
            </a:r>
          </a:p>
          <a:p>
            <a:r>
              <a:rPr lang="en-GB" sz="1700"/>
              <a:t>Ensures that the right behaviours and people management will be in place</a:t>
            </a:r>
          </a:p>
          <a:p>
            <a:r>
              <a:rPr lang="en-GB" sz="1700"/>
              <a:t>It will cover things like structure, quality, culture, values and commitment</a:t>
            </a:r>
          </a:p>
          <a:p>
            <a:r>
              <a:rPr lang="en-GB" sz="1700"/>
              <a:t>Today, we will look mainly at the role of L&amp;D</a:t>
            </a:r>
          </a:p>
        </p:txBody>
      </p:sp>
    </p:spTree>
    <p:extLst>
      <p:ext uri="{BB962C8B-B14F-4D97-AF65-F5344CB8AC3E}">
        <p14:creationId xmlns:p14="http://schemas.microsoft.com/office/powerpoint/2010/main" val="3912485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C28A69-9B26-45AC-AFF7-719A7A50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625BA-C136-96FB-2378-4F20443A5C1B}"/>
              </a:ext>
            </a:extLst>
          </p:cNvPr>
          <p:cNvSpPr>
            <a:spLocks noGrp="1"/>
          </p:cNvSpPr>
          <p:nvPr>
            <p:ph type="title"/>
          </p:nvPr>
        </p:nvSpPr>
        <p:spPr>
          <a:xfrm>
            <a:off x="7145654" y="991443"/>
            <a:ext cx="4646295" cy="1087819"/>
          </a:xfrm>
        </p:spPr>
        <p:txBody>
          <a:bodyPr anchor="b">
            <a:normAutofit/>
          </a:bodyPr>
          <a:lstStyle/>
          <a:p>
            <a:r>
              <a:rPr lang="en-GB" sz="3400"/>
              <a:t>History of HRM</a:t>
            </a:r>
          </a:p>
        </p:txBody>
      </p:sp>
      <p:pic>
        <p:nvPicPr>
          <p:cNvPr id="5" name="Picture 4" descr="White puzzle with one red piece">
            <a:extLst>
              <a:ext uri="{FF2B5EF4-FFF2-40B4-BE49-F238E27FC236}">
                <a16:creationId xmlns:a16="http://schemas.microsoft.com/office/drawing/2014/main" id="{FA9FB898-3BDF-5F7E-BF7A-6B5C1F3D108A}"/>
              </a:ext>
            </a:extLst>
          </p:cNvPr>
          <p:cNvPicPr>
            <a:picLocks noChangeAspect="1"/>
          </p:cNvPicPr>
          <p:nvPr/>
        </p:nvPicPr>
        <p:blipFill rotWithShape="1">
          <a:blip r:embed="rId2"/>
          <a:srcRect l="23393" r="21747" b="-2"/>
          <a:stretch/>
        </p:blipFill>
        <p:spPr>
          <a:xfrm>
            <a:off x="20" y="-1"/>
            <a:ext cx="6688434" cy="6858000"/>
          </a:xfrm>
          <a:prstGeom prst="rect">
            <a:avLst/>
          </a:prstGeom>
        </p:spPr>
      </p:pic>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7200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9BEB9A-AF79-A1FA-6EB8-DB4A6630E453}"/>
              </a:ext>
            </a:extLst>
          </p:cNvPr>
          <p:cNvSpPr>
            <a:spLocks noGrp="1"/>
          </p:cNvSpPr>
          <p:nvPr>
            <p:ph idx="1"/>
          </p:nvPr>
        </p:nvSpPr>
        <p:spPr>
          <a:xfrm>
            <a:off x="7145654" y="2684095"/>
            <a:ext cx="4646295" cy="3492868"/>
          </a:xfrm>
        </p:spPr>
        <p:txBody>
          <a:bodyPr vert="horz" lIns="91440" tIns="45720" rIns="91440" bIns="45720" rtlCol="0">
            <a:normAutofit/>
          </a:bodyPr>
          <a:lstStyle/>
          <a:p>
            <a:r>
              <a:rPr lang="en-GB" sz="1700"/>
              <a:t>Complex and evolving area of study</a:t>
            </a:r>
            <a:endParaRPr lang="en-US" sz="1700"/>
          </a:p>
          <a:p>
            <a:r>
              <a:rPr lang="en-GB" sz="1700"/>
              <a:t>Originated in early 1990s</a:t>
            </a:r>
          </a:p>
          <a:p>
            <a:r>
              <a:rPr lang="en-GB" sz="1700"/>
              <a:t>The undertaking of all those activities affecting the behaviour of individuals in their efforts to formulate and implement the strategic needs of the business (Schuler)</a:t>
            </a:r>
          </a:p>
          <a:p>
            <a:endParaRPr lang="en-GB" sz="1700"/>
          </a:p>
        </p:txBody>
      </p:sp>
    </p:spTree>
    <p:extLst>
      <p:ext uri="{BB962C8B-B14F-4D97-AF65-F5344CB8AC3E}">
        <p14:creationId xmlns:p14="http://schemas.microsoft.com/office/powerpoint/2010/main" val="1193549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7FBA0-640A-9FA5-9C23-60C9E72F8FA5}"/>
              </a:ext>
            </a:extLst>
          </p:cNvPr>
          <p:cNvSpPr>
            <a:spLocks noGrp="1"/>
          </p:cNvSpPr>
          <p:nvPr>
            <p:ph type="title"/>
          </p:nvPr>
        </p:nvSpPr>
        <p:spPr>
          <a:xfrm>
            <a:off x="841248" y="256032"/>
            <a:ext cx="10506456" cy="1014984"/>
          </a:xfrm>
        </p:spPr>
        <p:txBody>
          <a:bodyPr anchor="b">
            <a:normAutofit/>
          </a:bodyPr>
          <a:lstStyle/>
          <a:p>
            <a:r>
              <a:rPr lang="en-GB" dirty="0"/>
              <a:t>What is a strategy?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FEBA6A7-1ABA-E9E2-38FF-8D2DB1F68CBA}"/>
              </a:ext>
            </a:extLst>
          </p:cNvPr>
          <p:cNvGraphicFramePr>
            <a:graphicFrameLocks noGrp="1"/>
          </p:cNvGraphicFramePr>
          <p:nvPr>
            <p:ph idx="1"/>
            <p:extLst>
              <p:ext uri="{D42A27DB-BD31-4B8C-83A1-F6EECF244321}">
                <p14:modId xmlns:p14="http://schemas.microsoft.com/office/powerpoint/2010/main" val="261991276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688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333C05-00B6-0520-D84C-1BE8AE423D87}"/>
              </a:ext>
            </a:extLst>
          </p:cNvPr>
          <p:cNvSpPr>
            <a:spLocks noGrp="1"/>
          </p:cNvSpPr>
          <p:nvPr>
            <p:ph type="title"/>
          </p:nvPr>
        </p:nvSpPr>
        <p:spPr>
          <a:xfrm>
            <a:off x="621792" y="1161288"/>
            <a:ext cx="3602736" cy="4526280"/>
          </a:xfrm>
        </p:spPr>
        <p:txBody>
          <a:bodyPr>
            <a:normAutofit/>
          </a:bodyPr>
          <a:lstStyle/>
          <a:p>
            <a:r>
              <a:rPr lang="en-GB" dirty="0"/>
              <a:t>Key components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DEFB01A-89C1-205B-3DFC-7C981E5788F3}"/>
              </a:ext>
            </a:extLst>
          </p:cNvPr>
          <p:cNvGraphicFramePr>
            <a:graphicFrameLocks noGrp="1"/>
          </p:cNvGraphicFramePr>
          <p:nvPr>
            <p:ph idx="1"/>
            <p:extLst>
              <p:ext uri="{D42A27DB-BD31-4B8C-83A1-F6EECF244321}">
                <p14:modId xmlns:p14="http://schemas.microsoft.com/office/powerpoint/2010/main" val="247762879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2817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4275EDB-A676-C1DD-194E-A19AF471C95D}"/>
              </a:ext>
            </a:extLst>
          </p:cNvPr>
          <p:cNvPicPr>
            <a:picLocks noChangeAspect="1"/>
          </p:cNvPicPr>
          <p:nvPr/>
        </p:nvPicPr>
        <p:blipFill rotWithShape="1">
          <a:blip r:embed="rId2"/>
          <a:srcRect l="2592" r="13160" b="-3"/>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59F15C-130C-ACAB-61D7-7F1280620A80}"/>
              </a:ext>
            </a:extLst>
          </p:cNvPr>
          <p:cNvSpPr>
            <a:spLocks noGrp="1"/>
          </p:cNvSpPr>
          <p:nvPr>
            <p:ph type="title"/>
          </p:nvPr>
        </p:nvSpPr>
        <p:spPr>
          <a:xfrm>
            <a:off x="8395868" y="1161288"/>
            <a:ext cx="3438144" cy="1124712"/>
          </a:xfrm>
        </p:spPr>
        <p:txBody>
          <a:bodyPr anchor="b">
            <a:normAutofit/>
          </a:bodyPr>
          <a:lstStyle/>
          <a:p>
            <a:r>
              <a:rPr lang="en-GB" sz="2800">
                <a:solidFill>
                  <a:schemeClr val="bg1"/>
                </a:solidFill>
              </a:rPr>
              <a:t>L&amp;D Strategy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5A70D4-46E4-5C6B-5DD9-C6F37D5225CE}"/>
              </a:ext>
            </a:extLst>
          </p:cNvPr>
          <p:cNvSpPr>
            <a:spLocks noGrp="1"/>
          </p:cNvSpPr>
          <p:nvPr>
            <p:ph idx="1"/>
          </p:nvPr>
        </p:nvSpPr>
        <p:spPr>
          <a:xfrm>
            <a:off x="8395868" y="2718054"/>
            <a:ext cx="3438906" cy="3207258"/>
          </a:xfrm>
        </p:spPr>
        <p:txBody>
          <a:bodyPr vert="horz" lIns="91440" tIns="45720" rIns="91440" bIns="45720" rtlCol="0" anchor="t">
            <a:normAutofit/>
          </a:bodyPr>
          <a:lstStyle/>
          <a:p>
            <a:r>
              <a:rPr lang="en-GB" sz="1700">
                <a:solidFill>
                  <a:schemeClr val="bg1"/>
                </a:solidFill>
              </a:rPr>
              <a:t>Sets out the workforce capabilities, skills and competencies</a:t>
            </a:r>
          </a:p>
          <a:p>
            <a:r>
              <a:rPr lang="en-GB" sz="1700">
                <a:solidFill>
                  <a:schemeClr val="bg1"/>
                </a:solidFill>
              </a:rPr>
              <a:t>Seeks to balance the supply and demand of the above</a:t>
            </a:r>
          </a:p>
          <a:p>
            <a:r>
              <a:rPr lang="en-GB" sz="1700">
                <a:solidFill>
                  <a:schemeClr val="bg1"/>
                </a:solidFill>
              </a:rPr>
              <a:t>How the organisation will meet future skills needs</a:t>
            </a:r>
          </a:p>
        </p:txBody>
      </p:sp>
    </p:spTree>
    <p:extLst>
      <p:ext uri="{BB962C8B-B14F-4D97-AF65-F5344CB8AC3E}">
        <p14:creationId xmlns:p14="http://schemas.microsoft.com/office/powerpoint/2010/main" val="1556053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2616E517-A2CD-815C-902F-E1800FCF159C}"/>
              </a:ext>
            </a:extLst>
          </p:cNvPr>
          <p:cNvPicPr>
            <a:picLocks noChangeAspect="1"/>
          </p:cNvPicPr>
          <p:nvPr/>
        </p:nvPicPr>
        <p:blipFill rotWithShape="1">
          <a:blip r:embed="rId2"/>
          <a:srcRect r="15634" b="4"/>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90F385-83D2-8617-2B1E-E6B3EE395A3F}"/>
              </a:ext>
            </a:extLst>
          </p:cNvPr>
          <p:cNvSpPr>
            <a:spLocks noGrp="1"/>
          </p:cNvSpPr>
          <p:nvPr>
            <p:ph type="title"/>
          </p:nvPr>
        </p:nvSpPr>
        <p:spPr>
          <a:xfrm>
            <a:off x="8395868" y="1161288"/>
            <a:ext cx="3438144" cy="1124712"/>
          </a:xfrm>
        </p:spPr>
        <p:txBody>
          <a:bodyPr anchor="b">
            <a:normAutofit/>
          </a:bodyPr>
          <a:lstStyle/>
          <a:p>
            <a:r>
              <a:rPr lang="en-GB" sz="2800">
                <a:solidFill>
                  <a:schemeClr val="bg1"/>
                </a:solidFill>
              </a:rPr>
              <a:t>Learning Cultures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A7BD7D-1525-AFEE-CA21-F66195E99637}"/>
              </a:ext>
            </a:extLst>
          </p:cNvPr>
          <p:cNvSpPr>
            <a:spLocks noGrp="1"/>
          </p:cNvSpPr>
          <p:nvPr>
            <p:ph idx="1"/>
          </p:nvPr>
        </p:nvSpPr>
        <p:spPr>
          <a:xfrm>
            <a:off x="8395868" y="2718054"/>
            <a:ext cx="3438906" cy="3207258"/>
          </a:xfrm>
        </p:spPr>
        <p:txBody>
          <a:bodyPr vert="horz" lIns="91440" tIns="45720" rIns="91440" bIns="45720" rtlCol="0" anchor="t">
            <a:normAutofit/>
          </a:bodyPr>
          <a:lstStyle/>
          <a:p>
            <a:pPr>
              <a:lnSpc>
                <a:spcPct val="100000"/>
              </a:lnSpc>
            </a:pPr>
            <a:r>
              <a:rPr lang="en-GB" sz="1300">
                <a:solidFill>
                  <a:schemeClr val="bg1"/>
                </a:solidFill>
              </a:rPr>
              <a:t>A learning culture is one where learning is encouraged across every level of the organisation</a:t>
            </a:r>
          </a:p>
          <a:p>
            <a:pPr>
              <a:lnSpc>
                <a:spcPct val="100000"/>
              </a:lnSpc>
            </a:pPr>
            <a:r>
              <a:rPr lang="en-GB" sz="1300">
                <a:solidFill>
                  <a:schemeClr val="bg1"/>
                </a:solidFill>
              </a:rPr>
              <a:t>It is where people enjoy and value learning</a:t>
            </a:r>
          </a:p>
          <a:p>
            <a:pPr>
              <a:lnSpc>
                <a:spcPct val="100000"/>
              </a:lnSpc>
            </a:pPr>
            <a:r>
              <a:rPr lang="en-GB" sz="1300">
                <a:solidFill>
                  <a:schemeClr val="bg1"/>
                </a:solidFill>
              </a:rPr>
              <a:t>People have many opportunities to learn</a:t>
            </a:r>
          </a:p>
          <a:p>
            <a:pPr>
              <a:lnSpc>
                <a:spcPct val="100000"/>
              </a:lnSpc>
            </a:pPr>
            <a:r>
              <a:rPr lang="en-GB" sz="1300">
                <a:solidFill>
                  <a:schemeClr val="bg1"/>
                </a:solidFill>
              </a:rPr>
              <a:t>People are encouraged to ask questions and challenge the way things are done</a:t>
            </a:r>
          </a:p>
          <a:p>
            <a:pPr>
              <a:lnSpc>
                <a:spcPct val="100000"/>
              </a:lnSpc>
            </a:pPr>
            <a:r>
              <a:rPr lang="en-GB" sz="1300">
                <a:solidFill>
                  <a:schemeClr val="bg1"/>
                </a:solidFill>
              </a:rPr>
              <a:t>Self-reflection is supported and encouraged</a:t>
            </a:r>
          </a:p>
          <a:p>
            <a:pPr>
              <a:lnSpc>
                <a:spcPct val="100000"/>
              </a:lnSpc>
            </a:pPr>
            <a:endParaRPr lang="en-GB" sz="1300">
              <a:solidFill>
                <a:schemeClr val="bg1"/>
              </a:solidFill>
            </a:endParaRPr>
          </a:p>
          <a:p>
            <a:pPr>
              <a:lnSpc>
                <a:spcPct val="100000"/>
              </a:lnSpc>
            </a:pPr>
            <a:endParaRPr lang="en-GB" sz="1300">
              <a:solidFill>
                <a:schemeClr val="bg1"/>
              </a:solidFill>
            </a:endParaRPr>
          </a:p>
        </p:txBody>
      </p:sp>
    </p:spTree>
    <p:extLst>
      <p:ext uri="{BB962C8B-B14F-4D97-AF65-F5344CB8AC3E}">
        <p14:creationId xmlns:p14="http://schemas.microsoft.com/office/powerpoint/2010/main" val="1059121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9FC456-5C91-6EBA-BE37-8CC10B8F2BB2}"/>
              </a:ext>
            </a:extLst>
          </p:cNvPr>
          <p:cNvSpPr>
            <a:spLocks noGrp="1"/>
          </p:cNvSpPr>
          <p:nvPr>
            <p:ph type="title"/>
          </p:nvPr>
        </p:nvSpPr>
        <p:spPr>
          <a:xfrm>
            <a:off x="621792" y="1161288"/>
            <a:ext cx="3602736" cy="4526280"/>
          </a:xfrm>
        </p:spPr>
        <p:txBody>
          <a:bodyPr>
            <a:normAutofit/>
          </a:bodyPr>
          <a:lstStyle/>
          <a:p>
            <a:r>
              <a:rPr lang="en-GB" dirty="0"/>
              <a:t>More on learning cultures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F715B8E-0DE3-D8F1-A479-0722EA21A31B}"/>
              </a:ext>
            </a:extLst>
          </p:cNvPr>
          <p:cNvGraphicFramePr>
            <a:graphicFrameLocks noGrp="1"/>
          </p:cNvGraphicFramePr>
          <p:nvPr>
            <p:ph idx="1"/>
            <p:extLst>
              <p:ext uri="{D42A27DB-BD31-4B8C-83A1-F6EECF244321}">
                <p14:modId xmlns:p14="http://schemas.microsoft.com/office/powerpoint/2010/main" val="165099777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637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FC5689-A59B-A8E9-1A34-7AE006CB6529}"/>
              </a:ext>
            </a:extLst>
          </p:cNvPr>
          <p:cNvSpPr>
            <a:spLocks noGrp="1"/>
          </p:cNvSpPr>
          <p:nvPr>
            <p:ph type="title"/>
          </p:nvPr>
        </p:nvSpPr>
        <p:spPr>
          <a:xfrm>
            <a:off x="621792" y="1161288"/>
            <a:ext cx="3602736" cy="4526280"/>
          </a:xfrm>
        </p:spPr>
        <p:txBody>
          <a:bodyPr>
            <a:normAutofit/>
          </a:bodyPr>
          <a:lstStyle/>
          <a:p>
            <a:r>
              <a:rPr lang="en-GB" dirty="0"/>
              <a:t>Building a learning culture</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E37A161-D7DD-9F5B-920C-046407D084B6}"/>
              </a:ext>
            </a:extLst>
          </p:cNvPr>
          <p:cNvGraphicFramePr>
            <a:graphicFrameLocks noGrp="1"/>
          </p:cNvGraphicFramePr>
          <p:nvPr>
            <p:ph idx="1"/>
            <p:extLst>
              <p:ext uri="{D42A27DB-BD31-4B8C-83A1-F6EECF244321}">
                <p14:modId xmlns:p14="http://schemas.microsoft.com/office/powerpoint/2010/main" val="226096149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417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65485-8859-A4E7-3F93-168286EDFE13}"/>
              </a:ext>
            </a:extLst>
          </p:cNvPr>
          <p:cNvSpPr>
            <a:spLocks noGrp="1"/>
          </p:cNvSpPr>
          <p:nvPr>
            <p:ph type="title"/>
          </p:nvPr>
        </p:nvSpPr>
        <p:spPr>
          <a:xfrm>
            <a:off x="841248" y="685800"/>
            <a:ext cx="10506456" cy="1157005"/>
          </a:xfrm>
        </p:spPr>
        <p:txBody>
          <a:bodyPr anchor="b">
            <a:normAutofit/>
          </a:bodyPr>
          <a:lstStyle/>
          <a:p>
            <a:r>
              <a:rPr lang="en-GB" sz="3700"/>
              <a:t>Pick an organisation of your choice</a:t>
            </a:r>
            <a:br>
              <a:rPr lang="en-GB" sz="3700"/>
            </a:br>
            <a:r>
              <a:rPr lang="en-GB" sz="3700"/>
              <a:t>60 minutes</a:t>
            </a:r>
          </a:p>
        </p:txBody>
      </p:sp>
      <p:sp>
        <p:nvSpPr>
          <p:cNvPr id="13" name="Rectangle 12">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title="3 Companies with Great Learning Cultures | Nigel Paine">
            <a:hlinkClick r:id="" action="ppaction://media"/>
            <a:extLst>
              <a:ext uri="{FF2B5EF4-FFF2-40B4-BE49-F238E27FC236}">
                <a16:creationId xmlns:a16="http://schemas.microsoft.com/office/drawing/2014/main" id="{0DAC66BF-7ACA-C4D4-3A70-7BFDC0A55C25}"/>
              </a:ext>
            </a:extLst>
          </p:cNvPr>
          <p:cNvPicPr>
            <a:picLocks noRot="1" noChangeAspect="1"/>
          </p:cNvPicPr>
          <p:nvPr>
            <a:videoFile r:link="rId1"/>
          </p:nvPr>
        </p:nvPicPr>
        <p:blipFill>
          <a:blip r:embed="rId3"/>
          <a:stretch>
            <a:fillRect/>
          </a:stretch>
        </p:blipFill>
        <p:spPr>
          <a:xfrm>
            <a:off x="838200" y="2401134"/>
            <a:ext cx="6486133" cy="3665184"/>
          </a:xfrm>
          <a:prstGeom prst="rect">
            <a:avLst/>
          </a:prstGeom>
        </p:spPr>
      </p:pic>
      <p:sp>
        <p:nvSpPr>
          <p:cNvPr id="5" name="TextBox 4">
            <a:extLst>
              <a:ext uri="{FF2B5EF4-FFF2-40B4-BE49-F238E27FC236}">
                <a16:creationId xmlns:a16="http://schemas.microsoft.com/office/drawing/2014/main" id="{9BEB6EC0-A649-95E2-D56E-ABDED51CF539}"/>
              </a:ext>
            </a:extLst>
          </p:cNvPr>
          <p:cNvSpPr txBox="1"/>
          <p:nvPr/>
        </p:nvSpPr>
        <p:spPr>
          <a:xfrm>
            <a:off x="7706296" y="2540307"/>
            <a:ext cx="2721719" cy="1771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2628">
              <a:spcAft>
                <a:spcPts val="600"/>
              </a:spcAft>
            </a:pPr>
            <a:r>
              <a:rPr lang="en-GB" sz="1750" kern="1200" dirty="0">
                <a:latin typeface="+mn-lt"/>
                <a:ea typeface="+mn-ea"/>
                <a:cs typeface="+mn-cs"/>
              </a:rPr>
              <a:t>Microsoft</a:t>
            </a:r>
          </a:p>
          <a:p>
            <a:pPr defTabSz="452628">
              <a:spcAft>
                <a:spcPts val="600"/>
              </a:spcAft>
            </a:pPr>
            <a:endParaRPr lang="en-GB" sz="1782" kern="1200">
              <a:solidFill>
                <a:schemeClr val="tx1"/>
              </a:solidFill>
              <a:latin typeface="+mn-lt"/>
              <a:ea typeface="+mn-ea"/>
              <a:cs typeface="+mn-cs"/>
            </a:endParaRPr>
          </a:p>
          <a:p>
            <a:pPr defTabSz="452628">
              <a:spcAft>
                <a:spcPts val="600"/>
              </a:spcAft>
            </a:pPr>
            <a:r>
              <a:rPr lang="en-GB" sz="1750" kern="1200" dirty="0">
                <a:latin typeface="+mn-lt"/>
                <a:ea typeface="+mn-ea"/>
                <a:cs typeface="+mn-cs"/>
              </a:rPr>
              <a:t>WD40</a:t>
            </a:r>
            <a:endParaRPr lang="en-GB" sz="1750" kern="1200" dirty="0">
              <a:latin typeface="+mn-lt"/>
            </a:endParaRPr>
          </a:p>
          <a:p>
            <a:pPr defTabSz="452628">
              <a:spcAft>
                <a:spcPts val="600"/>
              </a:spcAft>
            </a:pPr>
            <a:endParaRPr lang="en-GB" sz="1782" kern="1200">
              <a:solidFill>
                <a:schemeClr val="tx1"/>
              </a:solidFill>
              <a:latin typeface="+mn-lt"/>
              <a:ea typeface="+mn-ea"/>
              <a:cs typeface="+mn-cs"/>
            </a:endParaRPr>
          </a:p>
          <a:p>
            <a:pPr defTabSz="452628">
              <a:spcAft>
                <a:spcPts val="600"/>
              </a:spcAft>
            </a:pPr>
            <a:r>
              <a:rPr lang="en-GB" sz="1750" kern="1200" dirty="0">
                <a:latin typeface="+mn-lt"/>
                <a:ea typeface="+mn-ea"/>
                <a:cs typeface="+mn-cs"/>
              </a:rPr>
              <a:t>HT2</a:t>
            </a:r>
            <a:endParaRPr lang="en-GB" sz="1750" dirty="0"/>
          </a:p>
        </p:txBody>
      </p:sp>
      <p:sp>
        <p:nvSpPr>
          <p:cNvPr id="6" name="TextBox 5">
            <a:extLst>
              <a:ext uri="{FF2B5EF4-FFF2-40B4-BE49-F238E27FC236}">
                <a16:creationId xmlns:a16="http://schemas.microsoft.com/office/drawing/2014/main" id="{552C737D-7A8D-992C-C900-E41C7B3EB6BA}"/>
              </a:ext>
            </a:extLst>
          </p:cNvPr>
          <p:cNvSpPr txBox="1"/>
          <p:nvPr/>
        </p:nvSpPr>
        <p:spPr>
          <a:xfrm>
            <a:off x="7767838" y="5074115"/>
            <a:ext cx="3576818" cy="6412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2628">
              <a:spcAft>
                <a:spcPts val="600"/>
              </a:spcAft>
            </a:pPr>
            <a:r>
              <a:rPr lang="en-GB" sz="1782" kern="1200">
                <a:solidFill>
                  <a:schemeClr val="tx1"/>
                </a:solidFill>
                <a:latin typeface="+mn-lt"/>
                <a:ea typeface="+mn-ea"/>
                <a:cs typeface="+mn-cs"/>
              </a:rPr>
              <a:t>What can we learn from these companies and their approach?</a:t>
            </a:r>
            <a:endParaRPr lang="en-US"/>
          </a:p>
        </p:txBody>
      </p:sp>
    </p:spTree>
    <p:extLst>
      <p:ext uri="{BB962C8B-B14F-4D97-AF65-F5344CB8AC3E}">
        <p14:creationId xmlns:p14="http://schemas.microsoft.com/office/powerpoint/2010/main" val="4124549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FC609-96BD-77B2-7D63-80C6A25D3828}"/>
              </a:ext>
            </a:extLst>
          </p:cNvPr>
          <p:cNvSpPr>
            <a:spLocks noGrp="1"/>
          </p:cNvSpPr>
          <p:nvPr>
            <p:ph type="title"/>
          </p:nvPr>
        </p:nvSpPr>
        <p:spPr>
          <a:xfrm>
            <a:off x="5080216" y="1076324"/>
            <a:ext cx="6272784" cy="1535051"/>
          </a:xfrm>
        </p:spPr>
        <p:txBody>
          <a:bodyPr anchor="b">
            <a:normAutofit/>
          </a:bodyPr>
          <a:lstStyle/>
          <a:p>
            <a:r>
              <a:rPr lang="en-GB" sz="5200"/>
              <a:t>Benefits of effective learning</a:t>
            </a:r>
          </a:p>
        </p:txBody>
      </p:sp>
      <p:pic>
        <p:nvPicPr>
          <p:cNvPr id="5" name="Picture 4" descr="Light bulb on yellow background with sketched light beams and cord">
            <a:extLst>
              <a:ext uri="{FF2B5EF4-FFF2-40B4-BE49-F238E27FC236}">
                <a16:creationId xmlns:a16="http://schemas.microsoft.com/office/drawing/2014/main" id="{AD3A5808-E0EB-0322-7C09-942E08295053}"/>
              </a:ext>
            </a:extLst>
          </p:cNvPr>
          <p:cNvPicPr>
            <a:picLocks noChangeAspect="1"/>
          </p:cNvPicPr>
          <p:nvPr/>
        </p:nvPicPr>
        <p:blipFill rotWithShape="1">
          <a:blip r:embed="rId2"/>
          <a:srcRect l="50954" r="8630"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AC2EA5-67A4-A1F0-2822-67F8C2BFE0FF}"/>
              </a:ext>
            </a:extLst>
          </p:cNvPr>
          <p:cNvSpPr>
            <a:spLocks noGrp="1"/>
          </p:cNvSpPr>
          <p:nvPr>
            <p:ph idx="1"/>
          </p:nvPr>
        </p:nvSpPr>
        <p:spPr>
          <a:xfrm>
            <a:off x="5080216" y="3351276"/>
            <a:ext cx="6272784" cy="2825686"/>
          </a:xfrm>
        </p:spPr>
        <p:txBody>
          <a:bodyPr vert="horz" lIns="91440" tIns="45720" rIns="91440" bIns="45720" rtlCol="0">
            <a:normAutofit/>
          </a:bodyPr>
          <a:lstStyle/>
          <a:p>
            <a:r>
              <a:rPr lang="en-GB" sz="1800"/>
              <a:t>Attracts and retains skilled people</a:t>
            </a:r>
          </a:p>
          <a:p>
            <a:r>
              <a:rPr lang="en-GB" sz="1800"/>
              <a:t>Improves employee engagement and motivation</a:t>
            </a:r>
          </a:p>
          <a:p>
            <a:r>
              <a:rPr lang="en-GB" sz="1800"/>
              <a:t>Helps develop and nurture future leaders</a:t>
            </a:r>
          </a:p>
          <a:p>
            <a:r>
              <a:rPr lang="en-GB" sz="1800"/>
              <a:t>Improves employee performance and productivity</a:t>
            </a:r>
          </a:p>
          <a:p>
            <a:r>
              <a:rPr lang="en-GB" sz="1800"/>
              <a:t>Provides a company with competitive advantage</a:t>
            </a:r>
          </a:p>
        </p:txBody>
      </p:sp>
    </p:spTree>
    <p:extLst>
      <p:ext uri="{BB962C8B-B14F-4D97-AF65-F5344CB8AC3E}">
        <p14:creationId xmlns:p14="http://schemas.microsoft.com/office/powerpoint/2010/main" val="1946430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Magnifying glass on clear background">
            <a:extLst>
              <a:ext uri="{FF2B5EF4-FFF2-40B4-BE49-F238E27FC236}">
                <a16:creationId xmlns:a16="http://schemas.microsoft.com/office/drawing/2014/main" id="{09D1C2C2-3FCC-EDD6-34FF-A42342135FAD}"/>
              </a:ext>
            </a:extLst>
          </p:cNvPr>
          <p:cNvPicPr>
            <a:picLocks noChangeAspect="1"/>
          </p:cNvPicPr>
          <p:nvPr/>
        </p:nvPicPr>
        <p:blipFill rotWithShape="1">
          <a:blip r:embed="rId2"/>
          <a:srcRect l="15630" r="4" b="4"/>
          <a:stretch/>
        </p:blipFill>
        <p:spPr>
          <a:xfrm>
            <a:off x="-2" y="10"/>
            <a:ext cx="8668512" cy="6857990"/>
          </a:xfrm>
          <a:prstGeom prst="rect">
            <a:avLst/>
          </a:prstGeom>
        </p:spPr>
      </p:pic>
      <p:sp>
        <p:nvSpPr>
          <p:cNvPr id="23" name="Rectangle 2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90C236-B1BE-5B35-E247-54851A9ACFBC}"/>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dirty="0">
                <a:solidFill>
                  <a:schemeClr val="bg1"/>
                </a:solidFill>
              </a:rPr>
              <a:t>How do we identify learning needs?</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4846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11EB2EF-9D85-C6F1-F547-1FD820C8C95A}"/>
              </a:ext>
            </a:extLst>
          </p:cNvPr>
          <p:cNvSpPr>
            <a:spLocks noGrp="1"/>
          </p:cNvSpPr>
          <p:nvPr>
            <p:ph type="title"/>
          </p:nvPr>
        </p:nvSpPr>
        <p:spPr>
          <a:xfrm>
            <a:off x="1154955" y="973667"/>
            <a:ext cx="2942210" cy="4833745"/>
          </a:xfrm>
        </p:spPr>
        <p:txBody>
          <a:bodyPr>
            <a:normAutofit/>
          </a:bodyPr>
          <a:lstStyle/>
          <a:p>
            <a:r>
              <a:rPr lang="en-GB">
                <a:solidFill>
                  <a:srgbClr val="EBEBEB"/>
                </a:solidFill>
              </a:rPr>
              <a:t>Learning Needs Analysis</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CE2F5F4-AFCD-6266-B090-965537898FF3}"/>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4216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D4A7FB83-B8FF-CD2F-47F8-8A05266613B8}"/>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Definition</a:t>
            </a:r>
            <a:endParaRPr lang="en-US" sz="3200">
              <a:solidFill>
                <a:srgbClr val="EBEBEB"/>
              </a:solidFill>
            </a:endParaRPr>
          </a:p>
        </p:txBody>
      </p:sp>
      <p:sp>
        <p:nvSpPr>
          <p:cNvPr id="3" name="Content Placeholder 2">
            <a:extLst>
              <a:ext uri="{FF2B5EF4-FFF2-40B4-BE49-F238E27FC236}">
                <a16:creationId xmlns:a16="http://schemas.microsoft.com/office/drawing/2014/main" id="{C75350FC-4748-A160-DBEB-B03B7076CFCA}"/>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t>"the process of identifying and reviewing the work-related learning needs of the employees"  (Harrison &amp; Auluck)</a:t>
            </a:r>
          </a:p>
          <a:p>
            <a:r>
              <a:rPr lang="en-GB" sz="2000"/>
              <a:t>" A generic term used to cover the processes of identifying what successful task, job or role performance looks like, and what is needed from individuals in order to achieve those results" (Harrison, 2009)</a:t>
            </a:r>
          </a:p>
          <a:p>
            <a:r>
              <a:rPr lang="en-GB" sz="2000"/>
              <a:t>Iqbal &amp; Khan (2011) found lots of different terms in operation and suggests that the term competence defines outstanding performance.</a:t>
            </a:r>
          </a:p>
          <a:p>
            <a:endParaRPr lang="en-GB" sz="2000"/>
          </a:p>
        </p:txBody>
      </p:sp>
    </p:spTree>
    <p:extLst>
      <p:ext uri="{BB962C8B-B14F-4D97-AF65-F5344CB8AC3E}">
        <p14:creationId xmlns:p14="http://schemas.microsoft.com/office/powerpoint/2010/main" val="873110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69E4FE9-CED7-1047-B11E-A5408616E65C}"/>
              </a:ext>
            </a:extLst>
          </p:cNvPr>
          <p:cNvSpPr>
            <a:spLocks noGrp="1"/>
          </p:cNvSpPr>
          <p:nvPr>
            <p:ph type="title"/>
          </p:nvPr>
        </p:nvSpPr>
        <p:spPr>
          <a:xfrm>
            <a:off x="1154955" y="973667"/>
            <a:ext cx="2942210" cy="4833745"/>
          </a:xfrm>
        </p:spPr>
        <p:txBody>
          <a:bodyPr>
            <a:normAutofit/>
          </a:bodyPr>
          <a:lstStyle/>
          <a:p>
            <a:r>
              <a:rPr lang="en-GB">
                <a:solidFill>
                  <a:srgbClr val="EBEBEB"/>
                </a:solidFill>
              </a:rPr>
              <a:t>Importance</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AEB8DB9-AAC0-C49B-8206-BD4A45B541D7}"/>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8112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03277BD-E629-105A-DBBE-DE708447037D}"/>
              </a:ext>
            </a:extLst>
          </p:cNvPr>
          <p:cNvSpPr>
            <a:spLocks noGrp="1"/>
          </p:cNvSpPr>
          <p:nvPr>
            <p:ph type="title"/>
          </p:nvPr>
        </p:nvSpPr>
        <p:spPr>
          <a:xfrm>
            <a:off x="1154955" y="973667"/>
            <a:ext cx="2942210" cy="4833745"/>
          </a:xfrm>
        </p:spPr>
        <p:txBody>
          <a:bodyPr>
            <a:normAutofit/>
          </a:bodyPr>
          <a:lstStyle/>
          <a:p>
            <a:r>
              <a:rPr lang="en-GB">
                <a:solidFill>
                  <a:srgbClr val="EBEBEB"/>
                </a:solidFill>
              </a:rPr>
              <a:t>Process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0" name="Content Placeholder 2">
            <a:extLst>
              <a:ext uri="{FF2B5EF4-FFF2-40B4-BE49-F238E27FC236}">
                <a16:creationId xmlns:a16="http://schemas.microsoft.com/office/drawing/2014/main" id="{79EE0C33-E6C7-BFBC-0DC8-0F06764CD0F6}"/>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1868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40D697B6-D3D0-BA1A-6E79-AE565D3E558D}"/>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More on process</a:t>
            </a:r>
          </a:p>
        </p:txBody>
      </p:sp>
      <p:sp>
        <p:nvSpPr>
          <p:cNvPr id="3" name="Content Placeholder 2">
            <a:extLst>
              <a:ext uri="{FF2B5EF4-FFF2-40B4-BE49-F238E27FC236}">
                <a16:creationId xmlns:a16="http://schemas.microsoft.com/office/drawing/2014/main" id="{65A10B1E-E993-04D7-EBBF-D4524E77B66D}"/>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t>Implies there is an element of "ideal performance" by which someone is compared (Leat &amp; Lovell 1997)</a:t>
            </a:r>
          </a:p>
          <a:p>
            <a:r>
              <a:rPr lang="en-GB" sz="2000"/>
              <a:t>Commonly used analysis methods can be time-consuming, resource-intensive and or require expertise</a:t>
            </a:r>
          </a:p>
          <a:p>
            <a:r>
              <a:rPr lang="en-GB" sz="2000"/>
              <a:t>Most organisations follow their own less systematic processes based on tradition, office politics and various internal and external pressures (Anderson, 1994)</a:t>
            </a:r>
          </a:p>
          <a:p>
            <a:r>
              <a:rPr lang="en-GB" sz="2000"/>
              <a:t>Often comes down to individual wants rather than objectively defined learning needs</a:t>
            </a:r>
          </a:p>
          <a:p>
            <a:r>
              <a:rPr lang="en-GB" sz="2000"/>
              <a:t>Limited research in this space</a:t>
            </a:r>
          </a:p>
        </p:txBody>
      </p:sp>
    </p:spTree>
    <p:extLst>
      <p:ext uri="{BB962C8B-B14F-4D97-AF65-F5344CB8AC3E}">
        <p14:creationId xmlns:p14="http://schemas.microsoft.com/office/powerpoint/2010/main" val="3439510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D85700D0-3DC6-40EC-9A34-05EF518A971C}"/>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Let's discuss individual training needs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C2AE7A-63B7-13FD-3050-07951F6C1DFC}"/>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a:solidFill>
                  <a:schemeClr val="tx1"/>
                </a:solidFill>
              </a:rPr>
              <a:t>Recruitment:</a:t>
            </a:r>
          </a:p>
          <a:p>
            <a:pPr lvl="1">
              <a:buFont typeface="Courier New" charset="2"/>
              <a:buChar char="o"/>
            </a:pPr>
            <a:r>
              <a:rPr lang="en-GB">
                <a:solidFill>
                  <a:schemeClr val="tx1"/>
                </a:solidFill>
              </a:rPr>
              <a:t>New starter – when can training needs be identified?</a:t>
            </a:r>
          </a:p>
          <a:p>
            <a:pPr lvl="1">
              <a:buFont typeface="Courier New" charset="2"/>
              <a:buChar char="o"/>
            </a:pPr>
            <a:r>
              <a:rPr lang="en-GB">
                <a:solidFill>
                  <a:schemeClr val="tx1"/>
                </a:solidFill>
              </a:rPr>
              <a:t>What is the impact on performance if they are undefined or unmet?</a:t>
            </a:r>
          </a:p>
          <a:p>
            <a:pPr lvl="1">
              <a:buFont typeface="Courier New" charset="2"/>
              <a:buChar char="o"/>
            </a:pPr>
            <a:r>
              <a:rPr lang="en-GB">
                <a:solidFill>
                  <a:schemeClr val="tx1"/>
                </a:solidFill>
              </a:rPr>
              <a:t>Who is responsible for this?</a:t>
            </a:r>
          </a:p>
        </p:txBody>
      </p:sp>
    </p:spTree>
    <p:extLst>
      <p:ext uri="{BB962C8B-B14F-4D97-AF65-F5344CB8AC3E}">
        <p14:creationId xmlns:p14="http://schemas.microsoft.com/office/powerpoint/2010/main" val="3783826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E6660-EAC2-EDED-28A7-1E4BD8C77CBE}"/>
              </a:ext>
            </a:extLst>
          </p:cNvPr>
          <p:cNvSpPr>
            <a:spLocks noGrp="1"/>
          </p:cNvSpPr>
          <p:nvPr>
            <p:ph type="title"/>
          </p:nvPr>
        </p:nvSpPr>
        <p:spPr/>
        <p:txBody>
          <a:bodyPr/>
          <a:lstStyle/>
          <a:p>
            <a:r>
              <a:rPr lang="en-GB" dirty="0"/>
              <a:t>Let's talk how</a:t>
            </a:r>
          </a:p>
        </p:txBody>
      </p:sp>
      <p:sp>
        <p:nvSpPr>
          <p:cNvPr id="3" name="Content Placeholder 2">
            <a:extLst>
              <a:ext uri="{FF2B5EF4-FFF2-40B4-BE49-F238E27FC236}">
                <a16:creationId xmlns:a16="http://schemas.microsoft.com/office/drawing/2014/main" id="{4FEAE8BF-1686-BC05-CCDC-223043165318}"/>
              </a:ext>
            </a:extLst>
          </p:cNvPr>
          <p:cNvSpPr>
            <a:spLocks noGrp="1"/>
          </p:cNvSpPr>
          <p:nvPr>
            <p:ph idx="1"/>
          </p:nvPr>
        </p:nvSpPr>
        <p:spPr/>
        <p:txBody>
          <a:bodyPr vert="horz" lIns="91440" tIns="45720" rIns="91440" bIns="45720" rtlCol="0" anchor="t">
            <a:normAutofit/>
          </a:bodyPr>
          <a:lstStyle/>
          <a:p>
            <a:r>
              <a:rPr lang="en-GB" dirty="0"/>
              <a:t>Most common: </a:t>
            </a:r>
            <a:endParaRPr lang="en-US"/>
          </a:p>
          <a:p>
            <a:pPr lvl="1">
              <a:buFont typeface="Courier New" charset="2"/>
              <a:buChar char="o"/>
            </a:pPr>
            <a:r>
              <a:rPr lang="en-GB" dirty="0"/>
              <a:t>Knowledge</a:t>
            </a:r>
          </a:p>
          <a:p>
            <a:pPr lvl="1">
              <a:buFont typeface="Courier New" charset="2"/>
              <a:buChar char="o"/>
            </a:pPr>
            <a:r>
              <a:rPr lang="en-GB" dirty="0"/>
              <a:t>Skills</a:t>
            </a:r>
          </a:p>
          <a:p>
            <a:pPr lvl="1">
              <a:buFont typeface="Courier New" charset="2"/>
              <a:buChar char="o"/>
            </a:pPr>
            <a:r>
              <a:rPr lang="en-GB" dirty="0"/>
              <a:t>Attitude  </a:t>
            </a:r>
          </a:p>
          <a:p>
            <a:pPr lvl="1">
              <a:buFont typeface="Courier New" charset="2"/>
              <a:buChar char="o"/>
            </a:pPr>
            <a:endParaRPr lang="en-GB" dirty="0"/>
          </a:p>
          <a:p>
            <a:pPr lvl="1">
              <a:buFont typeface="Courier New" charset="2"/>
              <a:buChar char="o"/>
            </a:pPr>
            <a:r>
              <a:rPr lang="en-GB" dirty="0"/>
              <a:t>This originates from Bloom's Taxonomy in which there are three domains of learning: Cognitive, affective, and </a:t>
            </a:r>
            <a:r>
              <a:rPr lang="en-GB" dirty="0" err="1"/>
              <a:t>pyschomotor</a:t>
            </a:r>
            <a:r>
              <a:rPr lang="en-GB" dirty="0"/>
              <a:t> </a:t>
            </a:r>
          </a:p>
          <a:p>
            <a:pPr lvl="1">
              <a:buFont typeface="Courier New" charset="2"/>
              <a:buChar char="o"/>
            </a:pPr>
            <a:endParaRPr lang="en-GB" dirty="0"/>
          </a:p>
        </p:txBody>
      </p:sp>
    </p:spTree>
    <p:extLst>
      <p:ext uri="{BB962C8B-B14F-4D97-AF65-F5344CB8AC3E}">
        <p14:creationId xmlns:p14="http://schemas.microsoft.com/office/powerpoint/2010/main" val="1505375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DCF90-55A3-D930-FCB0-182907C3282D}"/>
              </a:ext>
            </a:extLst>
          </p:cNvPr>
          <p:cNvSpPr>
            <a:spLocks noGrp="1"/>
          </p:cNvSpPr>
          <p:nvPr>
            <p:ph type="title"/>
          </p:nvPr>
        </p:nvSpPr>
        <p:spPr/>
        <p:txBody>
          <a:bodyPr/>
          <a:lstStyle/>
          <a:p>
            <a:r>
              <a:rPr lang="en-GB" dirty="0"/>
              <a:t>Levels of Learning Needs Analysis</a:t>
            </a:r>
          </a:p>
        </p:txBody>
      </p:sp>
      <p:sp>
        <p:nvSpPr>
          <p:cNvPr id="3" name="Content Placeholder 2">
            <a:extLst>
              <a:ext uri="{FF2B5EF4-FFF2-40B4-BE49-F238E27FC236}">
                <a16:creationId xmlns:a16="http://schemas.microsoft.com/office/drawing/2014/main" id="{FCA19D39-2122-FE92-5F52-A61624ACC28F}"/>
              </a:ext>
            </a:extLst>
          </p:cNvPr>
          <p:cNvSpPr>
            <a:spLocks noGrp="1"/>
          </p:cNvSpPr>
          <p:nvPr>
            <p:ph idx="1"/>
          </p:nvPr>
        </p:nvSpPr>
        <p:spPr/>
        <p:txBody>
          <a:bodyPr vert="horz" lIns="91440" tIns="45720" rIns="91440" bIns="45720" rtlCol="0" anchor="t">
            <a:normAutofit/>
          </a:bodyPr>
          <a:lstStyle/>
          <a:p>
            <a:r>
              <a:rPr lang="en-GB" dirty="0"/>
              <a:t>Earliest (and most common) approach is the three-tiered system (McGehee &amp; Thayer, 1961) which analyses needs at organisational, occupational and individual level</a:t>
            </a:r>
          </a:p>
          <a:p>
            <a:r>
              <a:rPr lang="en-GB" dirty="0"/>
              <a:t>Organisational-level learning needs are of two types: a synopsis of all needs, and those required by everyone.</a:t>
            </a:r>
          </a:p>
          <a:p>
            <a:r>
              <a:rPr lang="en-GB" dirty="0"/>
              <a:t>All jobs have specific requirements and demands</a:t>
            </a:r>
          </a:p>
          <a:p>
            <a:r>
              <a:rPr lang="en-GB" dirty="0"/>
              <a:t>Clear link between job analysis and learning needs analysis</a:t>
            </a:r>
          </a:p>
        </p:txBody>
      </p:sp>
    </p:spTree>
    <p:extLst>
      <p:ext uri="{BB962C8B-B14F-4D97-AF65-F5344CB8AC3E}">
        <p14:creationId xmlns:p14="http://schemas.microsoft.com/office/powerpoint/2010/main" val="2968427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459E9-E30B-24B9-B638-46C66882F2B7}"/>
              </a:ext>
            </a:extLst>
          </p:cNvPr>
          <p:cNvSpPr>
            <a:spLocks noGrp="1"/>
          </p:cNvSpPr>
          <p:nvPr>
            <p:ph type="title"/>
          </p:nvPr>
        </p:nvSpPr>
        <p:spPr/>
        <p:txBody>
          <a:bodyPr/>
          <a:lstStyle/>
          <a:p>
            <a:r>
              <a:rPr lang="en-GB" dirty="0"/>
              <a:t>Underpinning activities </a:t>
            </a:r>
          </a:p>
        </p:txBody>
      </p:sp>
      <p:sp>
        <p:nvSpPr>
          <p:cNvPr id="3" name="Content Placeholder 2">
            <a:extLst>
              <a:ext uri="{FF2B5EF4-FFF2-40B4-BE49-F238E27FC236}">
                <a16:creationId xmlns:a16="http://schemas.microsoft.com/office/drawing/2014/main" id="{4D8AA2BE-46BB-34D9-0E66-FEF4E0D62DC3}"/>
              </a:ext>
            </a:extLst>
          </p:cNvPr>
          <p:cNvSpPr>
            <a:spLocks noGrp="1"/>
          </p:cNvSpPr>
          <p:nvPr>
            <p:ph idx="1"/>
          </p:nvPr>
        </p:nvSpPr>
        <p:spPr/>
        <p:txBody>
          <a:bodyPr vert="horz" lIns="91440" tIns="45720" rIns="91440" bIns="45720" rtlCol="0" anchor="t">
            <a:normAutofit/>
          </a:bodyPr>
          <a:lstStyle/>
          <a:p>
            <a:r>
              <a:rPr lang="en-GB" dirty="0"/>
              <a:t>Organisational analysis: </a:t>
            </a:r>
          </a:p>
          <a:p>
            <a:pPr lvl="1">
              <a:buFont typeface="Courier New" charset="2"/>
              <a:buChar char="o"/>
            </a:pPr>
            <a:r>
              <a:rPr lang="en-GB" dirty="0"/>
              <a:t>Establish strategic-level commitment</a:t>
            </a:r>
          </a:p>
          <a:p>
            <a:pPr lvl="1">
              <a:buFont typeface="Courier New" charset="2"/>
              <a:buChar char="o"/>
            </a:pPr>
            <a:r>
              <a:rPr lang="en-GB" dirty="0"/>
              <a:t>Stakeholder support</a:t>
            </a:r>
          </a:p>
          <a:p>
            <a:pPr lvl="1">
              <a:buFont typeface="Courier New" charset="2"/>
              <a:buChar char="o"/>
            </a:pPr>
            <a:r>
              <a:rPr lang="en-GB" dirty="0"/>
              <a:t>Agree goals and resources</a:t>
            </a:r>
          </a:p>
          <a:p>
            <a:pPr lvl="1">
              <a:buFont typeface="Courier New" charset="2"/>
              <a:buChar char="o"/>
            </a:pPr>
            <a:r>
              <a:rPr lang="en-GB"/>
              <a:t>Determine business priorities </a:t>
            </a:r>
          </a:p>
          <a:p>
            <a:pPr lvl="1">
              <a:buFont typeface="Courier New" charset="2"/>
              <a:buChar char="o"/>
            </a:pPr>
            <a:r>
              <a:rPr lang="en-GB" dirty="0"/>
              <a:t>Identify internal and external constraints </a:t>
            </a:r>
          </a:p>
        </p:txBody>
      </p:sp>
    </p:spTree>
    <p:extLst>
      <p:ext uri="{BB962C8B-B14F-4D97-AF65-F5344CB8AC3E}">
        <p14:creationId xmlns:p14="http://schemas.microsoft.com/office/powerpoint/2010/main" val="3115371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A2F1-03FD-4173-F0F0-DC7912F0542D}"/>
              </a:ext>
            </a:extLst>
          </p:cNvPr>
          <p:cNvSpPr>
            <a:spLocks noGrp="1"/>
          </p:cNvSpPr>
          <p:nvPr>
            <p:ph type="title"/>
          </p:nvPr>
        </p:nvSpPr>
        <p:spPr/>
        <p:txBody>
          <a:bodyPr/>
          <a:lstStyle/>
          <a:p>
            <a:r>
              <a:rPr lang="en-GB" dirty="0"/>
              <a:t>Job analysis</a:t>
            </a:r>
          </a:p>
        </p:txBody>
      </p:sp>
      <p:sp>
        <p:nvSpPr>
          <p:cNvPr id="3" name="Content Placeholder 2">
            <a:extLst>
              <a:ext uri="{FF2B5EF4-FFF2-40B4-BE49-F238E27FC236}">
                <a16:creationId xmlns:a16="http://schemas.microsoft.com/office/drawing/2014/main" id="{8D24DA15-EABF-7069-549C-B8B40B3F6998}"/>
              </a:ext>
            </a:extLst>
          </p:cNvPr>
          <p:cNvSpPr>
            <a:spLocks noGrp="1"/>
          </p:cNvSpPr>
          <p:nvPr>
            <p:ph idx="1"/>
          </p:nvPr>
        </p:nvSpPr>
        <p:spPr/>
        <p:txBody>
          <a:bodyPr vert="horz" lIns="91440" tIns="45720" rIns="91440" bIns="45720" rtlCol="0" anchor="t">
            <a:normAutofit/>
          </a:bodyPr>
          <a:lstStyle/>
          <a:p>
            <a:r>
              <a:rPr lang="en-GB" dirty="0"/>
              <a:t>Job analysis</a:t>
            </a:r>
          </a:p>
          <a:p>
            <a:pPr lvl="1">
              <a:buFont typeface="Courier New" charset="2"/>
              <a:buChar char="o"/>
            </a:pPr>
            <a:r>
              <a:rPr lang="en-GB"/>
              <a:t>Identify target roles/areas</a:t>
            </a:r>
          </a:p>
          <a:p>
            <a:pPr lvl="1">
              <a:buFont typeface="Courier New" charset="2"/>
              <a:buChar char="o"/>
            </a:pPr>
            <a:r>
              <a:rPr lang="en-GB"/>
              <a:t>Identify relevant tasks</a:t>
            </a:r>
          </a:p>
          <a:p>
            <a:pPr lvl="1">
              <a:buFont typeface="Courier New" charset="2"/>
              <a:buChar char="o"/>
            </a:pPr>
            <a:r>
              <a:rPr lang="en-GB" dirty="0"/>
              <a:t>Identify related Knowledge, skills and attitudes</a:t>
            </a:r>
          </a:p>
        </p:txBody>
      </p:sp>
    </p:spTree>
    <p:extLst>
      <p:ext uri="{BB962C8B-B14F-4D97-AF65-F5344CB8AC3E}">
        <p14:creationId xmlns:p14="http://schemas.microsoft.com/office/powerpoint/2010/main" val="2594711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F8CF749-9C37-A533-AB39-D3A10A128983}"/>
              </a:ext>
            </a:extLst>
          </p:cNvPr>
          <p:cNvSpPr>
            <a:spLocks noGrp="1"/>
          </p:cNvSpPr>
          <p:nvPr>
            <p:ph type="title"/>
          </p:nvPr>
        </p:nvSpPr>
        <p:spPr>
          <a:xfrm>
            <a:off x="1154954" y="973668"/>
            <a:ext cx="8761413" cy="706964"/>
          </a:xfrm>
        </p:spPr>
        <p:txBody>
          <a:bodyPr>
            <a:normAutofit/>
          </a:bodyPr>
          <a:lstStyle/>
          <a:p>
            <a:r>
              <a:rPr lang="en-GB">
                <a:solidFill>
                  <a:srgbClr val="FFFFFF"/>
                </a:solidFill>
              </a:rPr>
              <a:t>Goldstein &amp; Ford 2002</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584F897-4150-B49C-AF72-ED1DA5790F0E}"/>
              </a:ext>
            </a:extLst>
          </p:cNvPr>
          <p:cNvGraphicFramePr>
            <a:graphicFrameLocks noGrp="1"/>
          </p:cNvGraphicFramePr>
          <p:nvPr>
            <p:ph idx="1"/>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7190746"/>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924D-B70B-3E9E-5893-5B6B423DAE34}"/>
              </a:ext>
            </a:extLst>
          </p:cNvPr>
          <p:cNvSpPr>
            <a:spLocks noGrp="1"/>
          </p:cNvSpPr>
          <p:nvPr>
            <p:ph type="title"/>
          </p:nvPr>
        </p:nvSpPr>
        <p:spPr/>
        <p:txBody>
          <a:bodyPr/>
          <a:lstStyle/>
          <a:p>
            <a:r>
              <a:rPr lang="en-GB" dirty="0"/>
              <a:t>Data Sources</a:t>
            </a:r>
          </a:p>
        </p:txBody>
      </p:sp>
      <p:graphicFrame>
        <p:nvGraphicFramePr>
          <p:cNvPr id="4" name="Content Placeholder 3">
            <a:extLst>
              <a:ext uri="{FF2B5EF4-FFF2-40B4-BE49-F238E27FC236}">
                <a16:creationId xmlns:a16="http://schemas.microsoft.com/office/drawing/2014/main" id="{7A145CB5-0CE4-AEC5-1F4C-13BB4A22365F}"/>
              </a:ext>
            </a:extLst>
          </p:cNvPr>
          <p:cNvGraphicFramePr>
            <a:graphicFrameLocks noGrp="1"/>
          </p:cNvGraphicFramePr>
          <p:nvPr>
            <p:ph idx="1"/>
          </p:nvPr>
        </p:nvGraphicFramePr>
        <p:xfrm>
          <a:off x="21566" y="-21566"/>
          <a:ext cx="12175020" cy="6971883"/>
        </p:xfrm>
        <a:graphic>
          <a:graphicData uri="http://schemas.openxmlformats.org/drawingml/2006/table">
            <a:tbl>
              <a:tblPr firstRow="1" bandRow="1">
                <a:tableStyleId>{5C22544A-7EE6-4342-B048-85BDC9FD1C3A}</a:tableStyleId>
              </a:tblPr>
              <a:tblGrid>
                <a:gridCol w="4058340">
                  <a:extLst>
                    <a:ext uri="{9D8B030D-6E8A-4147-A177-3AD203B41FA5}">
                      <a16:colId xmlns:a16="http://schemas.microsoft.com/office/drawing/2014/main" val="190819431"/>
                    </a:ext>
                  </a:extLst>
                </a:gridCol>
                <a:gridCol w="4058340">
                  <a:extLst>
                    <a:ext uri="{9D8B030D-6E8A-4147-A177-3AD203B41FA5}">
                      <a16:colId xmlns:a16="http://schemas.microsoft.com/office/drawing/2014/main" val="3969516643"/>
                    </a:ext>
                  </a:extLst>
                </a:gridCol>
                <a:gridCol w="4058340">
                  <a:extLst>
                    <a:ext uri="{9D8B030D-6E8A-4147-A177-3AD203B41FA5}">
                      <a16:colId xmlns:a16="http://schemas.microsoft.com/office/drawing/2014/main" val="2977134771"/>
                    </a:ext>
                  </a:extLst>
                </a:gridCol>
              </a:tblGrid>
              <a:tr h="577209">
                <a:tc>
                  <a:txBody>
                    <a:bodyPr/>
                    <a:lstStyle/>
                    <a:p>
                      <a:r>
                        <a:rPr lang="en-GB" dirty="0"/>
                        <a:t>Data Source</a:t>
                      </a:r>
                    </a:p>
                  </a:txBody>
                  <a:tcPr/>
                </a:tc>
                <a:tc>
                  <a:txBody>
                    <a:bodyPr/>
                    <a:lstStyle/>
                    <a:p>
                      <a:r>
                        <a:rPr lang="en-GB" dirty="0"/>
                        <a:t>Purpose</a:t>
                      </a:r>
                    </a:p>
                  </a:txBody>
                  <a:tcPr/>
                </a:tc>
                <a:tc>
                  <a:txBody>
                    <a:bodyPr/>
                    <a:lstStyle/>
                    <a:p>
                      <a:r>
                        <a:rPr lang="en-GB" dirty="0"/>
                        <a:t>Key considerations</a:t>
                      </a:r>
                    </a:p>
                  </a:txBody>
                  <a:tcPr/>
                </a:tc>
                <a:extLst>
                  <a:ext uri="{0D108BD9-81ED-4DB2-BD59-A6C34878D82A}">
                    <a16:rowId xmlns:a16="http://schemas.microsoft.com/office/drawing/2014/main" val="79892141"/>
                  </a:ext>
                </a:extLst>
              </a:tr>
              <a:tr h="577209">
                <a:tc>
                  <a:txBody>
                    <a:bodyPr/>
                    <a:lstStyle/>
                    <a:p>
                      <a:r>
                        <a:rPr lang="en-GB" dirty="0"/>
                        <a:t>Organisational goals</a:t>
                      </a:r>
                    </a:p>
                  </a:txBody>
                  <a:tcPr/>
                </a:tc>
                <a:tc>
                  <a:txBody>
                    <a:bodyPr/>
                    <a:lstStyle/>
                    <a:p>
                      <a:r>
                        <a:rPr lang="en-GB" dirty="0"/>
                        <a:t>Provide direction</a:t>
                      </a:r>
                    </a:p>
                  </a:txBody>
                  <a:tcPr/>
                </a:tc>
                <a:tc>
                  <a:txBody>
                    <a:bodyPr/>
                    <a:lstStyle/>
                    <a:p>
                      <a:r>
                        <a:rPr lang="en-GB" dirty="0"/>
                        <a:t>Link may not be obvious</a:t>
                      </a:r>
                    </a:p>
                  </a:txBody>
                  <a:tcPr/>
                </a:tc>
                <a:extLst>
                  <a:ext uri="{0D108BD9-81ED-4DB2-BD59-A6C34878D82A}">
                    <a16:rowId xmlns:a16="http://schemas.microsoft.com/office/drawing/2014/main" val="4100971607"/>
                  </a:ext>
                </a:extLst>
              </a:tr>
              <a:tr h="996996">
                <a:tc>
                  <a:txBody>
                    <a:bodyPr/>
                    <a:lstStyle/>
                    <a:p>
                      <a:r>
                        <a:rPr lang="en-GB" dirty="0"/>
                        <a:t>HR plan</a:t>
                      </a:r>
                    </a:p>
                  </a:txBody>
                  <a:tcPr/>
                </a:tc>
                <a:tc>
                  <a:txBody>
                    <a:bodyPr/>
                    <a:lstStyle/>
                    <a:p>
                      <a:r>
                        <a:rPr lang="en-GB" dirty="0"/>
                        <a:t>Understand demographic data</a:t>
                      </a:r>
                    </a:p>
                  </a:txBody>
                  <a:tcPr/>
                </a:tc>
                <a:tc>
                  <a:txBody>
                    <a:bodyPr/>
                    <a:lstStyle/>
                    <a:p>
                      <a:r>
                        <a:rPr lang="en-GB" dirty="0"/>
                        <a:t>Accuracy of data</a:t>
                      </a:r>
                    </a:p>
                  </a:txBody>
                  <a:tcPr/>
                </a:tc>
                <a:extLst>
                  <a:ext uri="{0D108BD9-81ED-4DB2-BD59-A6C34878D82A}">
                    <a16:rowId xmlns:a16="http://schemas.microsoft.com/office/drawing/2014/main" val="1831523570"/>
                  </a:ext>
                </a:extLst>
              </a:tr>
              <a:tr h="1101944">
                <a:tc>
                  <a:txBody>
                    <a:bodyPr/>
                    <a:lstStyle/>
                    <a:p>
                      <a:r>
                        <a:rPr lang="en-GB" dirty="0"/>
                        <a:t>Organisational climate</a:t>
                      </a:r>
                    </a:p>
                  </a:txBody>
                  <a:tcPr/>
                </a:tc>
                <a:tc>
                  <a:txBody>
                    <a:bodyPr/>
                    <a:lstStyle/>
                    <a:p>
                      <a:r>
                        <a:rPr lang="en-GB" dirty="0"/>
                        <a:t>Culture</a:t>
                      </a:r>
                    </a:p>
                  </a:txBody>
                  <a:tcPr/>
                </a:tc>
                <a:tc>
                  <a:txBody>
                    <a:bodyPr/>
                    <a:lstStyle/>
                    <a:p>
                      <a:r>
                        <a:rPr lang="en-GB" dirty="0"/>
                        <a:t>(grievances, disciplinaries, turnover, absence info, complaints_</a:t>
                      </a:r>
                    </a:p>
                  </a:txBody>
                  <a:tcPr/>
                </a:tc>
                <a:extLst>
                  <a:ext uri="{0D108BD9-81ED-4DB2-BD59-A6C34878D82A}">
                    <a16:rowId xmlns:a16="http://schemas.microsoft.com/office/drawing/2014/main" val="4192305956"/>
                  </a:ext>
                </a:extLst>
              </a:tr>
              <a:tr h="559717">
                <a:tc>
                  <a:txBody>
                    <a:bodyPr/>
                    <a:lstStyle/>
                    <a:p>
                      <a:r>
                        <a:rPr lang="en-GB" dirty="0"/>
                        <a:t>Efficiency indices</a:t>
                      </a:r>
                    </a:p>
                  </a:txBody>
                  <a:tcPr/>
                </a:tc>
                <a:tc>
                  <a:txBody>
                    <a:bodyPr/>
                    <a:lstStyle/>
                    <a:p>
                      <a:r>
                        <a:rPr lang="en-GB" dirty="0"/>
                        <a:t>Gap in performance</a:t>
                      </a:r>
                    </a:p>
                  </a:txBody>
                  <a:tcPr/>
                </a:tc>
                <a:tc>
                  <a:txBody>
                    <a:bodyPr/>
                    <a:lstStyle/>
                    <a:p>
                      <a:r>
                        <a:rPr lang="en-GB" dirty="0"/>
                        <a:t>Real-time info can be valuable to understand issues</a:t>
                      </a:r>
                    </a:p>
                  </a:txBody>
                  <a:tcPr/>
                </a:tc>
                <a:extLst>
                  <a:ext uri="{0D108BD9-81ED-4DB2-BD59-A6C34878D82A}">
                    <a16:rowId xmlns:a16="http://schemas.microsoft.com/office/drawing/2014/main" val="1766258533"/>
                  </a:ext>
                </a:extLst>
              </a:tr>
              <a:tr h="577209">
                <a:tc>
                  <a:txBody>
                    <a:bodyPr/>
                    <a:lstStyle/>
                    <a:p>
                      <a:r>
                        <a:rPr lang="en-GB" dirty="0"/>
                        <a:t>Exit interviews</a:t>
                      </a:r>
                    </a:p>
                  </a:txBody>
                  <a:tcPr/>
                </a:tc>
                <a:tc>
                  <a:txBody>
                    <a:bodyPr/>
                    <a:lstStyle/>
                    <a:p>
                      <a:r>
                        <a:rPr lang="en-GB" dirty="0"/>
                        <a:t>Insight</a:t>
                      </a:r>
                    </a:p>
                  </a:txBody>
                  <a:tcPr/>
                </a:tc>
                <a:tc>
                  <a:txBody>
                    <a:bodyPr/>
                    <a:lstStyle/>
                    <a:p>
                      <a:r>
                        <a:rPr lang="en-GB" dirty="0"/>
                        <a:t>Sensitivity of issues raised</a:t>
                      </a:r>
                    </a:p>
                  </a:txBody>
                  <a:tcPr/>
                </a:tc>
                <a:extLst>
                  <a:ext uri="{0D108BD9-81ED-4DB2-BD59-A6C34878D82A}">
                    <a16:rowId xmlns:a16="http://schemas.microsoft.com/office/drawing/2014/main" val="1237512448"/>
                  </a:ext>
                </a:extLst>
              </a:tr>
              <a:tr h="996996">
                <a:tc>
                  <a:txBody>
                    <a:bodyPr/>
                    <a:lstStyle/>
                    <a:p>
                      <a:r>
                        <a:rPr lang="en-GB" dirty="0"/>
                        <a:t>Appraisals</a:t>
                      </a:r>
                    </a:p>
                  </a:txBody>
                  <a:tcPr/>
                </a:tc>
                <a:tc>
                  <a:txBody>
                    <a:bodyPr/>
                    <a:lstStyle/>
                    <a:p>
                      <a:r>
                        <a:rPr lang="en-GB" dirty="0"/>
                        <a:t>Future development needs</a:t>
                      </a:r>
                    </a:p>
                  </a:txBody>
                  <a:tcPr/>
                </a:tc>
                <a:tc>
                  <a:txBody>
                    <a:bodyPr/>
                    <a:lstStyle/>
                    <a:p>
                      <a:r>
                        <a:rPr lang="en-GB" dirty="0"/>
                        <a:t>Bias</a:t>
                      </a:r>
                    </a:p>
                  </a:txBody>
                  <a:tcPr/>
                </a:tc>
                <a:extLst>
                  <a:ext uri="{0D108BD9-81ED-4DB2-BD59-A6C34878D82A}">
                    <a16:rowId xmlns:a16="http://schemas.microsoft.com/office/drawing/2014/main" val="2913315532"/>
                  </a:ext>
                </a:extLst>
              </a:tr>
              <a:tr h="962014">
                <a:tc>
                  <a:txBody>
                    <a:bodyPr/>
                    <a:lstStyle/>
                    <a:p>
                      <a:r>
                        <a:rPr lang="en-GB" dirty="0"/>
                        <a:t>Competency frameworks</a:t>
                      </a:r>
                    </a:p>
                  </a:txBody>
                  <a:tcPr/>
                </a:tc>
                <a:tc>
                  <a:txBody>
                    <a:bodyPr/>
                    <a:lstStyle/>
                    <a:p>
                      <a:r>
                        <a:rPr lang="en-GB" dirty="0"/>
                        <a:t>Behavioural needs</a:t>
                      </a:r>
                    </a:p>
                  </a:txBody>
                  <a:tcPr/>
                </a:tc>
                <a:tc>
                  <a:txBody>
                    <a:bodyPr/>
                    <a:lstStyle/>
                    <a:p>
                      <a:r>
                        <a:rPr lang="en-GB" dirty="0"/>
                        <a:t>Can help poor performers understand issues</a:t>
                      </a:r>
                    </a:p>
                  </a:txBody>
                  <a:tcPr/>
                </a:tc>
                <a:extLst>
                  <a:ext uri="{0D108BD9-81ED-4DB2-BD59-A6C34878D82A}">
                    <a16:rowId xmlns:a16="http://schemas.microsoft.com/office/drawing/2014/main" val="3822512945"/>
                  </a:ext>
                </a:extLst>
              </a:tr>
              <a:tr h="542226">
                <a:tc>
                  <a:txBody>
                    <a:bodyPr/>
                    <a:lstStyle/>
                    <a:p>
                      <a:r>
                        <a:rPr lang="en-GB" dirty="0"/>
                        <a:t>Development centres</a:t>
                      </a:r>
                    </a:p>
                  </a:txBody>
                  <a:tcPr/>
                </a:tc>
                <a:tc>
                  <a:txBody>
                    <a:bodyPr/>
                    <a:lstStyle/>
                    <a:p>
                      <a:r>
                        <a:rPr lang="en-GB" dirty="0"/>
                        <a:t>Development needs</a:t>
                      </a:r>
                    </a:p>
                  </a:txBody>
                  <a:tcPr/>
                </a:tc>
                <a:tc>
                  <a:txBody>
                    <a:bodyPr/>
                    <a:lstStyle/>
                    <a:p>
                      <a:r>
                        <a:rPr lang="en-GB" dirty="0"/>
                        <a:t>Can be expensive</a:t>
                      </a:r>
                    </a:p>
                  </a:txBody>
                  <a:tcPr/>
                </a:tc>
                <a:extLst>
                  <a:ext uri="{0D108BD9-81ED-4DB2-BD59-A6C34878D82A}">
                    <a16:rowId xmlns:a16="http://schemas.microsoft.com/office/drawing/2014/main" val="1917890123"/>
                  </a:ext>
                </a:extLst>
              </a:tr>
            </a:tbl>
          </a:graphicData>
        </a:graphic>
      </p:graphicFrame>
    </p:spTree>
    <p:extLst>
      <p:ext uri="{BB962C8B-B14F-4D97-AF65-F5344CB8AC3E}">
        <p14:creationId xmlns:p14="http://schemas.microsoft.com/office/powerpoint/2010/main" val="2725278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4E02C-0E3B-4AE0-B44D-79C9BE4C659B}"/>
              </a:ext>
            </a:extLst>
          </p:cNvPr>
          <p:cNvSpPr>
            <a:spLocks noGrp="1"/>
          </p:cNvSpPr>
          <p:nvPr>
            <p:ph type="title"/>
          </p:nvPr>
        </p:nvSpPr>
        <p:spPr/>
        <p:txBody>
          <a:bodyPr/>
          <a:lstStyle/>
          <a:p>
            <a:r>
              <a:rPr lang="en-GB" dirty="0"/>
              <a:t>In a smaller organisation (CIPD, 2023)</a:t>
            </a:r>
          </a:p>
        </p:txBody>
      </p:sp>
      <p:sp>
        <p:nvSpPr>
          <p:cNvPr id="3" name="Content Placeholder 2">
            <a:extLst>
              <a:ext uri="{FF2B5EF4-FFF2-40B4-BE49-F238E27FC236}">
                <a16:creationId xmlns:a16="http://schemas.microsoft.com/office/drawing/2014/main" id="{846A17B2-1D84-5EB0-38AD-826DE1D7DC7C}"/>
              </a:ext>
            </a:extLst>
          </p:cNvPr>
          <p:cNvSpPr>
            <a:spLocks noGrp="1"/>
          </p:cNvSpPr>
          <p:nvPr>
            <p:ph idx="1"/>
          </p:nvPr>
        </p:nvSpPr>
        <p:spPr/>
        <p:txBody>
          <a:bodyPr vert="horz" lIns="91440" tIns="45720" rIns="91440" bIns="45720" rtlCol="0" anchor="t">
            <a:normAutofit/>
          </a:bodyPr>
          <a:lstStyle/>
          <a:p>
            <a:r>
              <a:rPr lang="en-GB"/>
              <a:t>Consult with business leaders on how skills gaps are identified and addressed</a:t>
            </a:r>
          </a:p>
          <a:p>
            <a:r>
              <a:rPr lang="en-GB"/>
              <a:t>Fully assessing costs and benefits</a:t>
            </a:r>
          </a:p>
          <a:p>
            <a:r>
              <a:rPr lang="en-GB" dirty="0"/>
              <a:t>Exploring sources of funding/resourcing and government support</a:t>
            </a:r>
          </a:p>
        </p:txBody>
      </p:sp>
    </p:spTree>
    <p:extLst>
      <p:ext uri="{BB962C8B-B14F-4D97-AF65-F5344CB8AC3E}">
        <p14:creationId xmlns:p14="http://schemas.microsoft.com/office/powerpoint/2010/main" val="93846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C62F6F39-3700-7E06-26C4-6458569415D6}"/>
              </a:ext>
            </a:extLst>
          </p:cNvPr>
          <p:cNvSpPr>
            <a:spLocks noGrp="1"/>
          </p:cNvSpPr>
          <p:nvPr>
            <p:ph type="title"/>
          </p:nvPr>
        </p:nvSpPr>
        <p:spPr>
          <a:xfrm>
            <a:off x="1154955" y="973667"/>
            <a:ext cx="2942210" cy="4833745"/>
          </a:xfrm>
        </p:spPr>
        <p:txBody>
          <a:bodyPr>
            <a:normAutofit/>
          </a:bodyPr>
          <a:lstStyle/>
          <a:p>
            <a:r>
              <a:rPr lang="en-GB">
                <a:solidFill>
                  <a:srgbClr val="EBEBEB"/>
                </a:solidFill>
              </a:rPr>
              <a:t>Designing Learning</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2341D7F-1F1E-AF05-7BA8-C3B2C1141A85}"/>
              </a:ext>
            </a:extLst>
          </p:cNvPr>
          <p:cNvGraphicFramePr>
            <a:graphicFrameLocks noGrp="1"/>
          </p:cNvGraphicFramePr>
          <p:nvPr>
            <p:ph idx="1"/>
            <p:extLst>
              <p:ext uri="{D42A27DB-BD31-4B8C-83A1-F6EECF244321}">
                <p14:modId xmlns:p14="http://schemas.microsoft.com/office/powerpoint/2010/main" val="242992579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4596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F44A9-CC80-33E7-850E-74C8A01827CD}"/>
              </a:ext>
            </a:extLst>
          </p:cNvPr>
          <p:cNvSpPr>
            <a:spLocks noGrp="1"/>
          </p:cNvSpPr>
          <p:nvPr>
            <p:ph type="title"/>
          </p:nvPr>
        </p:nvSpPr>
        <p:spPr>
          <a:xfrm>
            <a:off x="612648" y="1078992"/>
            <a:ext cx="6268770" cy="1536192"/>
          </a:xfrm>
        </p:spPr>
        <p:txBody>
          <a:bodyPr anchor="b">
            <a:normAutofit/>
          </a:bodyPr>
          <a:lstStyle/>
          <a:p>
            <a:r>
              <a:rPr lang="en-GB" sz="5200" dirty="0">
                <a:ea typeface="+mj-lt"/>
                <a:cs typeface="+mj-lt"/>
              </a:rPr>
              <a:t>Traditional Individual Learning</a:t>
            </a:r>
            <a:endParaRPr lang="en-US" sz="5200" dirty="0"/>
          </a:p>
          <a:p>
            <a:endParaRPr lang="en-GB" sz="5200"/>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F5CB48-F7FA-7655-0A06-95B474DE2585}"/>
              </a:ext>
            </a:extLst>
          </p:cNvPr>
          <p:cNvSpPr>
            <a:spLocks noGrp="1"/>
          </p:cNvSpPr>
          <p:nvPr>
            <p:ph idx="1"/>
          </p:nvPr>
        </p:nvSpPr>
        <p:spPr>
          <a:xfrm>
            <a:off x="615458" y="3355848"/>
            <a:ext cx="6268770" cy="2825496"/>
          </a:xfrm>
        </p:spPr>
        <p:txBody>
          <a:bodyPr vert="horz" lIns="91440" tIns="45720" rIns="91440" bIns="45720" rtlCol="0">
            <a:normAutofit/>
          </a:bodyPr>
          <a:lstStyle/>
          <a:p>
            <a:pPr marL="971550" lvl="1" indent="-285750">
              <a:lnSpc>
                <a:spcPct val="100000"/>
              </a:lnSpc>
              <a:buFont typeface="Arial"/>
              <a:buChar char="•"/>
            </a:pPr>
            <a:r>
              <a:rPr lang="en-GB" sz="1500" b="1" dirty="0">
                <a:ea typeface="+mn-lt"/>
                <a:cs typeface="+mn-lt"/>
              </a:rPr>
              <a:t>Behaviourism: </a:t>
            </a:r>
            <a:r>
              <a:rPr lang="en-GB" sz="1500" dirty="0">
                <a:ea typeface="+mn-lt"/>
                <a:cs typeface="+mn-lt"/>
              </a:rPr>
              <a:t>an attempt to explain and understand learning through observing behaviour (and ignoring mental processes).</a:t>
            </a:r>
            <a:endParaRPr lang="en-US" sz="1500" dirty="0"/>
          </a:p>
          <a:p>
            <a:pPr marL="971550" lvl="1" indent="-285750">
              <a:lnSpc>
                <a:spcPct val="100000"/>
              </a:lnSpc>
              <a:buFont typeface="Arial"/>
              <a:buChar char="•"/>
            </a:pPr>
            <a:r>
              <a:rPr lang="en-GB" sz="1500" b="1">
                <a:ea typeface="+mn-lt"/>
                <a:cs typeface="+mn-lt"/>
              </a:rPr>
              <a:t>Cognitive approaches, cybernetics &amp; constructivism: </a:t>
            </a:r>
            <a:r>
              <a:rPr lang="en-GB" sz="1500">
                <a:ea typeface="+mn-lt"/>
                <a:cs typeface="+mn-lt"/>
              </a:rPr>
              <a:t>an attempt to explain and understand learning through the internal (information processing) workings of the mind. </a:t>
            </a:r>
            <a:endParaRPr lang="en-GB" sz="1500"/>
          </a:p>
          <a:p>
            <a:pPr marL="971550" lvl="1" indent="-285750">
              <a:lnSpc>
                <a:spcPct val="100000"/>
              </a:lnSpc>
              <a:buFont typeface="Arial"/>
              <a:buChar char="•"/>
            </a:pPr>
            <a:r>
              <a:rPr lang="en-GB" sz="1500" b="1">
                <a:ea typeface="+mn-lt"/>
                <a:cs typeface="+mn-lt"/>
              </a:rPr>
              <a:t>Social learning: </a:t>
            </a:r>
            <a:r>
              <a:rPr lang="en-GB" sz="1500">
                <a:ea typeface="+mn-lt"/>
                <a:cs typeface="+mn-lt"/>
              </a:rPr>
              <a:t>an attempt to explain and understand learning as an activity situated in (and shaped by) social institutions, social groups and social class.</a:t>
            </a:r>
            <a:endParaRPr lang="en-GB" sz="1500"/>
          </a:p>
          <a:p>
            <a:pPr marL="0" indent="0">
              <a:lnSpc>
                <a:spcPct val="100000"/>
              </a:lnSpc>
              <a:buNone/>
            </a:pPr>
            <a:endParaRPr lang="en-GB" sz="1500"/>
          </a:p>
        </p:txBody>
      </p:sp>
      <p:pic>
        <p:nvPicPr>
          <p:cNvPr id="5" name="Picture 4" descr="Light bulb on yellow background with sketched light beams and cord">
            <a:extLst>
              <a:ext uri="{FF2B5EF4-FFF2-40B4-BE49-F238E27FC236}">
                <a16:creationId xmlns:a16="http://schemas.microsoft.com/office/drawing/2014/main" id="{652BDD26-33F2-BA2E-5244-311406233A36}"/>
              </a:ext>
            </a:extLst>
          </p:cNvPr>
          <p:cNvPicPr>
            <a:picLocks noChangeAspect="1"/>
          </p:cNvPicPr>
          <p:nvPr/>
        </p:nvPicPr>
        <p:blipFill rotWithShape="1">
          <a:blip r:embed="rId2"/>
          <a:srcRect l="50942" r="8617" b="3"/>
          <a:stretch/>
        </p:blipFill>
        <p:spPr>
          <a:xfrm>
            <a:off x="7684006" y="10"/>
            <a:ext cx="4507993" cy="6857990"/>
          </a:xfrm>
          <a:prstGeom prst="rect">
            <a:avLst/>
          </a:prstGeom>
        </p:spPr>
      </p:pic>
    </p:spTree>
    <p:extLst>
      <p:ext uri="{BB962C8B-B14F-4D97-AF65-F5344CB8AC3E}">
        <p14:creationId xmlns:p14="http://schemas.microsoft.com/office/powerpoint/2010/main" val="21640020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7E32-FA7B-593F-ECED-8497AAD382C0}"/>
              </a:ext>
            </a:extLst>
          </p:cNvPr>
          <p:cNvSpPr>
            <a:spLocks noGrp="1"/>
          </p:cNvSpPr>
          <p:nvPr>
            <p:ph type="title"/>
          </p:nvPr>
        </p:nvSpPr>
        <p:spPr/>
        <p:txBody>
          <a:bodyPr/>
          <a:lstStyle/>
          <a:p>
            <a:r>
              <a:rPr lang="en-GB" dirty="0"/>
              <a:t>Key concepts in Learning Theory</a:t>
            </a:r>
          </a:p>
        </p:txBody>
      </p:sp>
      <p:sp>
        <p:nvSpPr>
          <p:cNvPr id="3" name="Text Placeholder 2">
            <a:extLst>
              <a:ext uri="{FF2B5EF4-FFF2-40B4-BE49-F238E27FC236}">
                <a16:creationId xmlns:a16="http://schemas.microsoft.com/office/drawing/2014/main" id="{BC90BE28-9289-5D13-9164-23A3EC45E2DE}"/>
              </a:ext>
            </a:extLst>
          </p:cNvPr>
          <p:cNvSpPr>
            <a:spLocks noGrp="1"/>
          </p:cNvSpPr>
          <p:nvPr>
            <p:ph type="body" idx="1"/>
          </p:nvPr>
        </p:nvSpPr>
        <p:spPr/>
        <p:txBody>
          <a:bodyPr>
            <a:normAutofit fontScale="85000" lnSpcReduction="10000"/>
          </a:bodyPr>
          <a:lstStyle/>
          <a:p>
            <a:r>
              <a:rPr lang="en-GB" dirty="0"/>
              <a:t>Behaviourism (Guthrie, Hull, Pavlov, Skinner, Thorndike, Tolman, Watson)</a:t>
            </a:r>
          </a:p>
        </p:txBody>
      </p:sp>
      <p:sp>
        <p:nvSpPr>
          <p:cNvPr id="4" name="Content Placeholder 3">
            <a:extLst>
              <a:ext uri="{FF2B5EF4-FFF2-40B4-BE49-F238E27FC236}">
                <a16:creationId xmlns:a16="http://schemas.microsoft.com/office/drawing/2014/main" id="{1E64E091-6BDD-F66C-B0F1-2FF291050F4F}"/>
              </a:ext>
            </a:extLst>
          </p:cNvPr>
          <p:cNvSpPr>
            <a:spLocks noGrp="1"/>
          </p:cNvSpPr>
          <p:nvPr>
            <p:ph sz="half" idx="2"/>
          </p:nvPr>
        </p:nvSpPr>
        <p:spPr/>
        <p:txBody>
          <a:bodyPr vert="horz" lIns="91440" tIns="45720" rIns="91440" bIns="45720" rtlCol="0" anchor="t">
            <a:normAutofit fontScale="92500"/>
          </a:bodyPr>
          <a:lstStyle/>
          <a:p>
            <a:pPr marL="0" indent="0">
              <a:buNone/>
            </a:pPr>
            <a:r>
              <a:rPr lang="en-GB" dirty="0"/>
              <a:t>Through stimuli in the learner's external environment, a change in behaviour can be brought about through training and education</a:t>
            </a:r>
            <a:endParaRPr lang="en-US"/>
          </a:p>
        </p:txBody>
      </p:sp>
      <p:sp>
        <p:nvSpPr>
          <p:cNvPr id="5" name="Text Placeholder 4">
            <a:extLst>
              <a:ext uri="{FF2B5EF4-FFF2-40B4-BE49-F238E27FC236}">
                <a16:creationId xmlns:a16="http://schemas.microsoft.com/office/drawing/2014/main" id="{E8FBFAFD-2E22-5923-521A-306A32078DEF}"/>
              </a:ext>
            </a:extLst>
          </p:cNvPr>
          <p:cNvSpPr>
            <a:spLocks noGrp="1"/>
          </p:cNvSpPr>
          <p:nvPr>
            <p:ph type="body" sz="quarter" idx="3"/>
          </p:nvPr>
        </p:nvSpPr>
        <p:spPr/>
        <p:txBody>
          <a:bodyPr>
            <a:normAutofit fontScale="85000" lnSpcReduction="10000"/>
          </a:bodyPr>
          <a:lstStyle/>
          <a:p>
            <a:r>
              <a:rPr lang="en-GB" dirty="0"/>
              <a:t>Cognitivism (Ausubel, Bruner, Gagne, </a:t>
            </a:r>
            <a:r>
              <a:rPr lang="en-GB" dirty="0" err="1"/>
              <a:t>Koffka</a:t>
            </a:r>
            <a:r>
              <a:rPr lang="en-GB" dirty="0"/>
              <a:t>, Kohler, Lewin)</a:t>
            </a:r>
          </a:p>
        </p:txBody>
      </p:sp>
      <p:sp>
        <p:nvSpPr>
          <p:cNvPr id="6" name="Content Placeholder 5">
            <a:extLst>
              <a:ext uri="{FF2B5EF4-FFF2-40B4-BE49-F238E27FC236}">
                <a16:creationId xmlns:a16="http://schemas.microsoft.com/office/drawing/2014/main" id="{04CD5A65-170B-FA88-669C-C8D1636A8B3A}"/>
              </a:ext>
            </a:extLst>
          </p:cNvPr>
          <p:cNvSpPr>
            <a:spLocks noGrp="1"/>
          </p:cNvSpPr>
          <p:nvPr>
            <p:ph sz="quarter" idx="4"/>
          </p:nvPr>
        </p:nvSpPr>
        <p:spPr/>
        <p:txBody>
          <a:bodyPr vert="horz" lIns="91440" tIns="45720" rIns="91440" bIns="45720" rtlCol="0" anchor="t">
            <a:normAutofit fontScale="92500"/>
          </a:bodyPr>
          <a:lstStyle/>
          <a:p>
            <a:pPr marL="0" indent="0">
              <a:buNone/>
            </a:pPr>
            <a:r>
              <a:rPr lang="en-GB" dirty="0"/>
              <a:t>Grew out Gestalt theory to develop knowledge already gained and to interpret new knowledge through cognitive processes.  It's also about developing capacity and the skills to learn better.  Places importance on experience insights.</a:t>
            </a:r>
          </a:p>
        </p:txBody>
      </p:sp>
    </p:spTree>
    <p:extLst>
      <p:ext uri="{BB962C8B-B14F-4D97-AF65-F5344CB8AC3E}">
        <p14:creationId xmlns:p14="http://schemas.microsoft.com/office/powerpoint/2010/main" val="2862159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82AC-FD33-3DBE-9848-A253376AA44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42D014E1-EDE4-02D8-99FB-A0985C1CAF64}"/>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dirty="0"/>
              <a:t>Humanism (Bloom, Maslow, Rogers)</a:t>
            </a:r>
          </a:p>
          <a:p>
            <a:pPr marL="0" indent="0">
              <a:buNone/>
            </a:pPr>
            <a:r>
              <a:rPr lang="en-GB" dirty="0"/>
              <a:t>Learning is a personal act and a self-actualising process, focusing on affective and cognitive learning needs.</a:t>
            </a:r>
            <a:r>
              <a:rPr lang="en-GB" b="1" dirty="0"/>
              <a:t> Bloom's Taxonomy of Learning Domains</a:t>
            </a:r>
          </a:p>
        </p:txBody>
      </p:sp>
      <p:sp>
        <p:nvSpPr>
          <p:cNvPr id="4" name="Content Placeholder 3">
            <a:extLst>
              <a:ext uri="{FF2B5EF4-FFF2-40B4-BE49-F238E27FC236}">
                <a16:creationId xmlns:a16="http://schemas.microsoft.com/office/drawing/2014/main" id="{25E338D1-A669-24EB-EB7E-180DF55109E7}"/>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GB" b="1" dirty="0"/>
              <a:t>Social Learning (Bandura, Rotter, </a:t>
            </a:r>
            <a:r>
              <a:rPr lang="en-GB" b="1" err="1"/>
              <a:t>Engestrom</a:t>
            </a:r>
            <a:r>
              <a:rPr lang="en-GB" b="1" dirty="0"/>
              <a:t>, Eraut, Lave and Wenger, Salomon </a:t>
            </a:r>
            <a:r>
              <a:rPr lang="en-GB" dirty="0"/>
              <a:t>Learning takes place through interaction with others in a social context. It includes observation of others.  This forms the basis of learning through communities of practice and situated learning such as project groups and action learning</a:t>
            </a:r>
          </a:p>
        </p:txBody>
      </p:sp>
    </p:spTree>
    <p:extLst>
      <p:ext uri="{BB962C8B-B14F-4D97-AF65-F5344CB8AC3E}">
        <p14:creationId xmlns:p14="http://schemas.microsoft.com/office/powerpoint/2010/main" val="346368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B549-5FEE-7C2C-A76A-78843BF395A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D4F3AB8F-C6DD-D3F2-80CB-A371F8BA3C36}"/>
              </a:ext>
            </a:extLst>
          </p:cNvPr>
          <p:cNvSpPr>
            <a:spLocks noGrp="1"/>
          </p:cNvSpPr>
          <p:nvPr>
            <p:ph sz="half" idx="1"/>
          </p:nvPr>
        </p:nvSpPr>
        <p:spPr/>
        <p:txBody>
          <a:bodyPr vert="horz" lIns="91440" tIns="45720" rIns="91440" bIns="45720" rtlCol="0" anchor="t">
            <a:normAutofit/>
          </a:bodyPr>
          <a:lstStyle/>
          <a:p>
            <a:pPr marL="0" indent="0">
              <a:buNone/>
            </a:pPr>
            <a:r>
              <a:rPr lang="en-GB" b="1" dirty="0"/>
              <a:t>Constructivist (Candy, Dewey, Piaget, Rogoff, </a:t>
            </a:r>
            <a:r>
              <a:rPr lang="en-GB" b="1" err="1"/>
              <a:t>vonGlasereld</a:t>
            </a:r>
            <a:r>
              <a:rPr lang="en-GB" b="1" dirty="0"/>
              <a:t>, Vygotsky, Boud) </a:t>
            </a:r>
            <a:r>
              <a:rPr lang="en-GB" dirty="0"/>
              <a:t>Requires active participation from the learner.  The learner constructs meaning and knowledge through experiences and reflection.  </a:t>
            </a:r>
          </a:p>
        </p:txBody>
      </p:sp>
      <p:sp>
        <p:nvSpPr>
          <p:cNvPr id="4" name="Content Placeholder 3">
            <a:extLst>
              <a:ext uri="{FF2B5EF4-FFF2-40B4-BE49-F238E27FC236}">
                <a16:creationId xmlns:a16="http://schemas.microsoft.com/office/drawing/2014/main" id="{7C6CBBA5-A72D-591C-A6D9-5F6D0061B1E6}"/>
              </a:ext>
            </a:extLst>
          </p:cNvPr>
          <p:cNvSpPr>
            <a:spLocks noGrp="1"/>
          </p:cNvSpPr>
          <p:nvPr>
            <p:ph sz="half" idx="2"/>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1034868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6C3B3-971E-0437-BBFF-BE24B44B78B2}"/>
              </a:ext>
            </a:extLst>
          </p:cNvPr>
          <p:cNvSpPr>
            <a:spLocks noGrp="1"/>
          </p:cNvSpPr>
          <p:nvPr>
            <p:ph type="title"/>
          </p:nvPr>
        </p:nvSpPr>
        <p:spPr>
          <a:xfrm>
            <a:off x="5080216" y="1076324"/>
            <a:ext cx="6272784" cy="1535051"/>
          </a:xfrm>
        </p:spPr>
        <p:txBody>
          <a:bodyPr anchor="b">
            <a:normAutofit/>
          </a:bodyPr>
          <a:lstStyle/>
          <a:p>
            <a:r>
              <a:rPr lang="en-GB" sz="5200"/>
              <a:t>Contemporary Individual Learning</a:t>
            </a:r>
          </a:p>
        </p:txBody>
      </p:sp>
      <p:pic>
        <p:nvPicPr>
          <p:cNvPr id="5" name="Picture 4">
            <a:extLst>
              <a:ext uri="{FF2B5EF4-FFF2-40B4-BE49-F238E27FC236}">
                <a16:creationId xmlns:a16="http://schemas.microsoft.com/office/drawing/2014/main" id="{FA343BED-8C17-A457-9C12-244800FA23A8}"/>
              </a:ext>
            </a:extLst>
          </p:cNvPr>
          <p:cNvPicPr>
            <a:picLocks noChangeAspect="1"/>
          </p:cNvPicPr>
          <p:nvPr/>
        </p:nvPicPr>
        <p:blipFill rotWithShape="1">
          <a:blip r:embed="rId2"/>
          <a:srcRect l="34424" r="30933" b="6250"/>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287147-50FB-88F9-4071-0740DBD30DA7}"/>
              </a:ext>
            </a:extLst>
          </p:cNvPr>
          <p:cNvSpPr>
            <a:spLocks noGrp="1"/>
          </p:cNvSpPr>
          <p:nvPr>
            <p:ph idx="1"/>
          </p:nvPr>
        </p:nvSpPr>
        <p:spPr>
          <a:xfrm>
            <a:off x="5080216" y="3351276"/>
            <a:ext cx="6272784" cy="2825686"/>
          </a:xfrm>
        </p:spPr>
        <p:txBody>
          <a:bodyPr vert="horz" lIns="91440" tIns="45720" rIns="91440" bIns="45720" rtlCol="0">
            <a:normAutofit/>
          </a:bodyPr>
          <a:lstStyle/>
          <a:p>
            <a:pPr marL="971550" lvl="1" indent="-285750">
              <a:lnSpc>
                <a:spcPct val="100000"/>
              </a:lnSpc>
              <a:buFont typeface="Arial"/>
              <a:buChar char="•"/>
            </a:pPr>
            <a:r>
              <a:rPr lang="en-GB" sz="1800" b="1">
                <a:ea typeface="+mn-lt"/>
                <a:cs typeface="+mn-lt"/>
              </a:rPr>
              <a:t>Andragogy: </a:t>
            </a:r>
            <a:r>
              <a:rPr lang="en-GB" sz="1800">
                <a:ea typeface="+mn-lt"/>
                <a:cs typeface="+mn-lt"/>
              </a:rPr>
              <a:t>a set of core adult learning principles that apply to all adult learning situations</a:t>
            </a:r>
            <a:endParaRPr lang="en-US" sz="1800"/>
          </a:p>
          <a:p>
            <a:pPr marL="971550" lvl="1" indent="-285750">
              <a:lnSpc>
                <a:spcPct val="100000"/>
              </a:lnSpc>
              <a:buFont typeface="Arial"/>
              <a:buChar char="•"/>
            </a:pPr>
            <a:r>
              <a:rPr lang="en-GB" sz="1800" b="1">
                <a:ea typeface="+mn-lt"/>
                <a:cs typeface="+mn-lt"/>
              </a:rPr>
              <a:t>Experiential learning: </a:t>
            </a:r>
            <a:r>
              <a:rPr lang="en-GB" sz="1800">
                <a:ea typeface="+mn-lt"/>
                <a:cs typeface="+mn-lt"/>
              </a:rPr>
              <a:t>views learning as a cycle whereby the learner is proactively involved in ‘constructive learning’</a:t>
            </a:r>
            <a:endParaRPr lang="en-GB" sz="1800"/>
          </a:p>
          <a:p>
            <a:pPr marL="971550" lvl="1" indent="-285750">
              <a:lnSpc>
                <a:spcPct val="100000"/>
              </a:lnSpc>
              <a:buFont typeface="Arial"/>
              <a:buChar char="•"/>
            </a:pPr>
            <a:r>
              <a:rPr lang="en-GB" sz="1800" b="1">
                <a:ea typeface="+mn-lt"/>
                <a:cs typeface="+mn-lt"/>
              </a:rPr>
              <a:t>Learning styles: </a:t>
            </a:r>
            <a:r>
              <a:rPr lang="en-GB" sz="1800">
                <a:ea typeface="+mn-lt"/>
                <a:cs typeface="+mn-lt"/>
              </a:rPr>
              <a:t>attempts to classify learners into learning style categories through various instruments</a:t>
            </a:r>
            <a:endParaRPr lang="en-GB" sz="1800"/>
          </a:p>
          <a:p>
            <a:pPr marL="0" indent="0">
              <a:lnSpc>
                <a:spcPct val="100000"/>
              </a:lnSpc>
              <a:buNone/>
            </a:pPr>
            <a:endParaRPr lang="en-GB" sz="1800"/>
          </a:p>
        </p:txBody>
      </p:sp>
    </p:spTree>
    <p:extLst>
      <p:ext uri="{BB962C8B-B14F-4D97-AF65-F5344CB8AC3E}">
        <p14:creationId xmlns:p14="http://schemas.microsoft.com/office/powerpoint/2010/main" val="3933215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682EC-C53A-E9F3-0F15-F0812B7BA19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Workplace Learning (WPL) </a:t>
            </a:r>
          </a:p>
          <a:p>
            <a:endParaRPr lang="en-US" sz="480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diagram of a work learning&#10;&#10;Description automatically generated">
            <a:extLst>
              <a:ext uri="{FF2B5EF4-FFF2-40B4-BE49-F238E27FC236}">
                <a16:creationId xmlns:a16="http://schemas.microsoft.com/office/drawing/2014/main" id="{4F8883CC-9F1A-8FEA-0772-2F5AD333A002}"/>
              </a:ext>
            </a:extLst>
          </p:cNvPr>
          <p:cNvPicPr>
            <a:picLocks noGrp="1" noChangeAspect="1"/>
          </p:cNvPicPr>
          <p:nvPr>
            <p:ph idx="1"/>
          </p:nvPr>
        </p:nvPicPr>
        <p:blipFill>
          <a:blip r:embed="rId2"/>
          <a:stretch>
            <a:fillRect/>
          </a:stretch>
        </p:blipFill>
        <p:spPr>
          <a:xfrm>
            <a:off x="4864608" y="957146"/>
            <a:ext cx="6846363" cy="4792453"/>
          </a:xfrm>
          <a:prstGeom prst="rect">
            <a:avLst/>
          </a:prstGeom>
        </p:spPr>
      </p:pic>
    </p:spTree>
    <p:extLst>
      <p:ext uri="{BB962C8B-B14F-4D97-AF65-F5344CB8AC3E}">
        <p14:creationId xmlns:p14="http://schemas.microsoft.com/office/powerpoint/2010/main" val="566728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BA256-1D9C-1F6D-4069-3EBC9204D70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Technology &amp; WPL</a:t>
            </a:r>
          </a:p>
          <a:p>
            <a:endParaRPr lang="en-US" sz="480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diagram of a diagram&#10;&#10;Description automatically generated">
            <a:extLst>
              <a:ext uri="{FF2B5EF4-FFF2-40B4-BE49-F238E27FC236}">
                <a16:creationId xmlns:a16="http://schemas.microsoft.com/office/drawing/2014/main" id="{1A4E8B64-B294-D382-2B9C-0DE3A1E28BE7}"/>
              </a:ext>
            </a:extLst>
          </p:cNvPr>
          <p:cNvPicPr>
            <a:picLocks noGrp="1" noChangeAspect="1"/>
          </p:cNvPicPr>
          <p:nvPr>
            <p:ph idx="1"/>
          </p:nvPr>
        </p:nvPicPr>
        <p:blipFill>
          <a:blip r:embed="rId2"/>
          <a:stretch>
            <a:fillRect/>
          </a:stretch>
        </p:blipFill>
        <p:spPr>
          <a:xfrm>
            <a:off x="6044265" y="625683"/>
            <a:ext cx="4487049" cy="5455380"/>
          </a:xfrm>
          <a:prstGeom prst="rect">
            <a:avLst/>
          </a:prstGeom>
        </p:spPr>
      </p:pic>
    </p:spTree>
    <p:extLst>
      <p:ext uri="{BB962C8B-B14F-4D97-AF65-F5344CB8AC3E}">
        <p14:creationId xmlns:p14="http://schemas.microsoft.com/office/powerpoint/2010/main" val="4711597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E2EFD-18E8-08F7-84A1-C36BE8E70614}"/>
              </a:ext>
            </a:extLst>
          </p:cNvPr>
          <p:cNvSpPr>
            <a:spLocks noGrp="1"/>
          </p:cNvSpPr>
          <p:nvPr>
            <p:ph type="title"/>
          </p:nvPr>
        </p:nvSpPr>
        <p:spPr/>
        <p:txBody>
          <a:bodyPr/>
          <a:lstStyle/>
          <a:p>
            <a:endParaRPr lang="en-GB"/>
          </a:p>
        </p:txBody>
      </p:sp>
      <p:pic>
        <p:nvPicPr>
          <p:cNvPr id="4" name="Content Placeholder 3" descr="A diagram of steps to learning&#10;&#10;Description automatically generated">
            <a:extLst>
              <a:ext uri="{FF2B5EF4-FFF2-40B4-BE49-F238E27FC236}">
                <a16:creationId xmlns:a16="http://schemas.microsoft.com/office/drawing/2014/main" id="{18318352-12BF-C53B-0473-E5EFD46A1D55}"/>
              </a:ext>
            </a:extLst>
          </p:cNvPr>
          <p:cNvPicPr>
            <a:picLocks noGrp="1" noChangeAspect="1"/>
          </p:cNvPicPr>
          <p:nvPr>
            <p:ph idx="1"/>
          </p:nvPr>
        </p:nvPicPr>
        <p:blipFill>
          <a:blip r:embed="rId2"/>
          <a:stretch>
            <a:fillRect/>
          </a:stretch>
        </p:blipFill>
        <p:spPr>
          <a:xfrm>
            <a:off x="9811" y="55390"/>
            <a:ext cx="12174691" cy="6805237"/>
          </a:xfrm>
        </p:spPr>
      </p:pic>
    </p:spTree>
    <p:extLst>
      <p:ext uri="{BB962C8B-B14F-4D97-AF65-F5344CB8AC3E}">
        <p14:creationId xmlns:p14="http://schemas.microsoft.com/office/powerpoint/2010/main" val="679682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699F-7A87-3385-4F09-54924EEC44B7}"/>
              </a:ext>
            </a:extLst>
          </p:cNvPr>
          <p:cNvSpPr>
            <a:spLocks noGrp="1"/>
          </p:cNvSpPr>
          <p:nvPr>
            <p:ph type="title"/>
          </p:nvPr>
        </p:nvSpPr>
        <p:spPr/>
        <p:txBody>
          <a:bodyPr/>
          <a:lstStyle/>
          <a:p>
            <a:endParaRPr lang="en-GB"/>
          </a:p>
        </p:txBody>
      </p:sp>
      <p:pic>
        <p:nvPicPr>
          <p:cNvPr id="4" name="Content Placeholder 3" descr="A person holding a target&#10;&#10;Description automatically generated">
            <a:extLst>
              <a:ext uri="{FF2B5EF4-FFF2-40B4-BE49-F238E27FC236}">
                <a16:creationId xmlns:a16="http://schemas.microsoft.com/office/drawing/2014/main" id="{908EBAD8-A824-1B18-698B-41707ABB0D01}"/>
              </a:ext>
            </a:extLst>
          </p:cNvPr>
          <p:cNvPicPr>
            <a:picLocks noGrp="1" noChangeAspect="1"/>
          </p:cNvPicPr>
          <p:nvPr>
            <p:ph idx="1"/>
          </p:nvPr>
        </p:nvPicPr>
        <p:blipFill>
          <a:blip r:embed="rId2"/>
          <a:stretch>
            <a:fillRect/>
          </a:stretch>
        </p:blipFill>
        <p:spPr>
          <a:xfrm>
            <a:off x="-11210" y="8095"/>
            <a:ext cx="12206223" cy="6810491"/>
          </a:xfrm>
        </p:spPr>
      </p:pic>
    </p:spTree>
    <p:extLst>
      <p:ext uri="{BB962C8B-B14F-4D97-AF65-F5344CB8AC3E}">
        <p14:creationId xmlns:p14="http://schemas.microsoft.com/office/powerpoint/2010/main" val="2598779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paper with black text&#10;&#10;Description automatically generated">
            <a:extLst>
              <a:ext uri="{FF2B5EF4-FFF2-40B4-BE49-F238E27FC236}">
                <a16:creationId xmlns:a16="http://schemas.microsoft.com/office/drawing/2014/main" id="{8D0071E3-2CDE-1BC3-10CC-FE98D9C519D7}"/>
              </a:ext>
            </a:extLst>
          </p:cNvPr>
          <p:cNvPicPr>
            <a:picLocks noChangeAspect="1"/>
          </p:cNvPicPr>
          <p:nvPr/>
        </p:nvPicPr>
        <p:blipFill>
          <a:blip r:embed="rId2"/>
          <a:stretch>
            <a:fillRect/>
          </a:stretch>
        </p:blipFill>
        <p:spPr>
          <a:xfrm>
            <a:off x="-48000" y="-6750"/>
            <a:ext cx="11940000" cy="7027500"/>
          </a:xfrm>
          <a:prstGeom prst="rect">
            <a:avLst/>
          </a:prstGeom>
        </p:spPr>
      </p:pic>
    </p:spTree>
    <p:extLst>
      <p:ext uri="{BB962C8B-B14F-4D97-AF65-F5344CB8AC3E}">
        <p14:creationId xmlns:p14="http://schemas.microsoft.com/office/powerpoint/2010/main" val="36249969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blender&#10;&#10;Description automatically generated">
            <a:extLst>
              <a:ext uri="{FF2B5EF4-FFF2-40B4-BE49-F238E27FC236}">
                <a16:creationId xmlns:a16="http://schemas.microsoft.com/office/drawing/2014/main" id="{6F9E964B-1157-F26E-7FE3-7188774B9E1A}"/>
              </a:ext>
            </a:extLst>
          </p:cNvPr>
          <p:cNvPicPr>
            <a:picLocks noChangeAspect="1"/>
          </p:cNvPicPr>
          <p:nvPr/>
        </p:nvPicPr>
        <p:blipFill>
          <a:blip r:embed="rId2"/>
          <a:stretch>
            <a:fillRect/>
          </a:stretch>
        </p:blipFill>
        <p:spPr>
          <a:xfrm>
            <a:off x="5256" y="5913"/>
            <a:ext cx="12181488" cy="6856685"/>
          </a:xfrm>
          <a:prstGeom prst="rect">
            <a:avLst/>
          </a:prstGeom>
        </p:spPr>
      </p:pic>
    </p:spTree>
    <p:extLst>
      <p:ext uri="{BB962C8B-B14F-4D97-AF65-F5344CB8AC3E}">
        <p14:creationId xmlns:p14="http://schemas.microsoft.com/office/powerpoint/2010/main" val="28812434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hild&amp;#39;s profile&#10;&#10;Description automatically generated">
            <a:extLst>
              <a:ext uri="{FF2B5EF4-FFF2-40B4-BE49-F238E27FC236}">
                <a16:creationId xmlns:a16="http://schemas.microsoft.com/office/drawing/2014/main" id="{5471147B-8715-37F1-E1DC-0569C0ED379C}"/>
              </a:ext>
            </a:extLst>
          </p:cNvPr>
          <p:cNvPicPr>
            <a:picLocks noChangeAspect="1"/>
          </p:cNvPicPr>
          <p:nvPr/>
        </p:nvPicPr>
        <p:blipFill>
          <a:blip r:embed="rId2"/>
          <a:stretch>
            <a:fillRect/>
          </a:stretch>
        </p:blipFill>
        <p:spPr>
          <a:xfrm>
            <a:off x="-5254" y="-41384"/>
            <a:ext cx="12186742" cy="7040616"/>
          </a:xfrm>
          <a:prstGeom prst="rect">
            <a:avLst/>
          </a:prstGeom>
        </p:spPr>
      </p:pic>
    </p:spTree>
    <p:extLst>
      <p:ext uri="{BB962C8B-B14F-4D97-AF65-F5344CB8AC3E}">
        <p14:creationId xmlns:p14="http://schemas.microsoft.com/office/powerpoint/2010/main" val="2655796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54F66B-3BF3-4495-BAEE-BEB2B018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C48AC-BCAE-2641-5C89-2704EE95E5B6}"/>
              </a:ext>
            </a:extLst>
          </p:cNvPr>
          <p:cNvSpPr>
            <a:spLocks noGrp="1"/>
          </p:cNvSpPr>
          <p:nvPr>
            <p:ph type="title"/>
          </p:nvPr>
        </p:nvSpPr>
        <p:spPr>
          <a:xfrm>
            <a:off x="5296874" y="1076324"/>
            <a:ext cx="6272784" cy="1535051"/>
          </a:xfrm>
        </p:spPr>
        <p:txBody>
          <a:bodyPr anchor="b">
            <a:normAutofit/>
          </a:bodyPr>
          <a:lstStyle/>
          <a:p>
            <a:r>
              <a:rPr lang="en-GB" sz="5200"/>
              <a:t>How do you learn?</a:t>
            </a:r>
          </a:p>
        </p:txBody>
      </p:sp>
      <p:pic>
        <p:nvPicPr>
          <p:cNvPr id="7" name="Graphic 6" descr="Head with Gears">
            <a:extLst>
              <a:ext uri="{FF2B5EF4-FFF2-40B4-BE49-F238E27FC236}">
                <a16:creationId xmlns:a16="http://schemas.microsoft.com/office/drawing/2014/main" id="{207D6237-E207-CE0E-B747-B63F055F7C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 y="1283758"/>
            <a:ext cx="4217332" cy="4217332"/>
          </a:xfrm>
          <a:prstGeom prst="rect">
            <a:avLst/>
          </a:prstGeom>
        </p:spPr>
      </p:pic>
      <p:sp>
        <p:nvSpPr>
          <p:cNvPr id="12" name="Rectangle 11">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34618"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924"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8AE7DE1-3A5E-6142-EE66-0FE09637FEA1}"/>
              </a:ext>
            </a:extLst>
          </p:cNvPr>
          <p:cNvSpPr>
            <a:spLocks noGrp="1"/>
          </p:cNvSpPr>
          <p:nvPr>
            <p:ph idx="1"/>
          </p:nvPr>
        </p:nvSpPr>
        <p:spPr>
          <a:xfrm>
            <a:off x="5296874" y="3351276"/>
            <a:ext cx="6272784" cy="2825686"/>
          </a:xfrm>
        </p:spPr>
        <p:txBody>
          <a:bodyPr vert="horz" lIns="91440" tIns="45720" rIns="91440" bIns="45720" rtlCol="0">
            <a:normAutofit/>
          </a:bodyPr>
          <a:lstStyle/>
          <a:p>
            <a:r>
              <a:rPr lang="en-GB" sz="1800"/>
              <a:t>How best do you learn?</a:t>
            </a:r>
          </a:p>
          <a:p>
            <a:r>
              <a:rPr lang="en-GB" sz="1800" dirty="0"/>
              <a:t>Undertake a piece of reflection, to be posted on Moodle</a:t>
            </a:r>
          </a:p>
          <a:p>
            <a:r>
              <a:rPr lang="en-GB" sz="1800"/>
              <a:t>Identify a work-related skill that you need to develop or improve</a:t>
            </a:r>
          </a:p>
          <a:p>
            <a:r>
              <a:rPr lang="en-GB" sz="1800"/>
              <a:t>How will you acquire this skill?</a:t>
            </a:r>
          </a:p>
          <a:p>
            <a:pPr marL="0" indent="0">
              <a:buNone/>
            </a:pPr>
            <a:endParaRPr lang="en-GB" sz="1800"/>
          </a:p>
        </p:txBody>
      </p:sp>
    </p:spTree>
    <p:extLst>
      <p:ext uri="{BB962C8B-B14F-4D97-AF65-F5344CB8AC3E}">
        <p14:creationId xmlns:p14="http://schemas.microsoft.com/office/powerpoint/2010/main" val="346287036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ccentBoxVTI">
  <a:themeElements>
    <a:clrScheme name="AnalogousFromLightSeedRightStep">
      <a:dk1>
        <a:srgbClr val="000000"/>
      </a:dk1>
      <a:lt1>
        <a:srgbClr val="FFFFFF"/>
      </a:lt1>
      <a:dk2>
        <a:srgbClr val="233A3D"/>
      </a:dk2>
      <a:lt2>
        <a:srgbClr val="E2E5E8"/>
      </a:lt2>
      <a:accent1>
        <a:srgbClr val="BC9C7A"/>
      </a:accent1>
      <a:accent2>
        <a:srgbClr val="A7A36D"/>
      </a:accent2>
      <a:accent3>
        <a:srgbClr val="97A77A"/>
      </a:accent3>
      <a:accent4>
        <a:srgbClr val="80AE72"/>
      </a:accent4>
      <a:accent5>
        <a:srgbClr val="7DAD86"/>
      </a:accent5>
      <a:accent6>
        <a:srgbClr val="72AF96"/>
      </a:accent6>
      <a:hlink>
        <a:srgbClr val="6084A9"/>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AccentBoxVTI">
  <a:themeElements>
    <a:clrScheme name="AnalogousFromRegularSeedRightStep">
      <a:dk1>
        <a:srgbClr val="000000"/>
      </a:dk1>
      <a:lt1>
        <a:srgbClr val="FFFFFF"/>
      </a:lt1>
      <a:dk2>
        <a:srgbClr val="1B311F"/>
      </a:dk2>
      <a:lt2>
        <a:srgbClr val="F1F0F3"/>
      </a:lt2>
      <a:accent1>
        <a:srgbClr val="7EB023"/>
      </a:accent1>
      <a:accent2>
        <a:srgbClr val="3CB617"/>
      </a:accent2>
      <a:accent3>
        <a:srgbClr val="24B941"/>
      </a:accent3>
      <a:accent4>
        <a:srgbClr val="18B778"/>
      </a:accent4>
      <a:accent5>
        <a:srgbClr val="24B1B5"/>
      </a:accent5>
      <a:accent6>
        <a:srgbClr val="1B81D1"/>
      </a:accent6>
      <a:hlink>
        <a:srgbClr val="8660CA"/>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0</TotalTime>
  <Words>1</Words>
  <Application>Microsoft Office PowerPoint</Application>
  <PresentationFormat>Widescreen</PresentationFormat>
  <Paragraphs>1</Paragraphs>
  <Slides>40</Slides>
  <Notes>1</Notes>
  <HiddenSlides>0</HiddenSlides>
  <MMClips>0</MMClips>
  <ScaleCrop>false</ScaleCrop>
  <HeadingPairs>
    <vt:vector size="4" baseType="variant">
      <vt:variant>
        <vt:lpstr>Theme</vt:lpstr>
      </vt:variant>
      <vt:variant>
        <vt:i4>3</vt:i4>
      </vt:variant>
      <vt:variant>
        <vt:lpstr>Slide Titles</vt:lpstr>
      </vt:variant>
      <vt:variant>
        <vt:i4>40</vt:i4>
      </vt:variant>
    </vt:vector>
  </HeadingPairs>
  <TitlesOfParts>
    <vt:vector size="43" baseType="lpstr">
      <vt:lpstr>AccentBoxVTI</vt:lpstr>
      <vt:lpstr>Ion Boardroom</vt:lpstr>
      <vt:lpstr>AccentBoxVTI</vt:lpstr>
      <vt:lpstr>Leading and Developing People</vt:lpstr>
      <vt:lpstr>Introduction</vt:lpstr>
      <vt:lpstr>What is a HRM strategy?</vt:lpstr>
      <vt:lpstr>History of HRM</vt:lpstr>
      <vt:lpstr>What is a strategy?</vt:lpstr>
      <vt:lpstr>Key components</vt:lpstr>
      <vt:lpstr>L&amp;D Strategy</vt:lpstr>
      <vt:lpstr>Learning Cultures</vt:lpstr>
      <vt:lpstr>More on learning cultures</vt:lpstr>
      <vt:lpstr>Building a learning culture</vt:lpstr>
      <vt:lpstr>Pick an organisation of your choice 60 minutes</vt:lpstr>
      <vt:lpstr>Benefits of effective learning</vt:lpstr>
      <vt:lpstr>How do we identify learning needs?</vt:lpstr>
      <vt:lpstr>Learning Needs Analysis</vt:lpstr>
      <vt:lpstr>Definition</vt:lpstr>
      <vt:lpstr>Importance</vt:lpstr>
      <vt:lpstr>Process</vt:lpstr>
      <vt:lpstr>More on process</vt:lpstr>
      <vt:lpstr>Let's discuss individual training needs</vt:lpstr>
      <vt:lpstr>Let's talk how</vt:lpstr>
      <vt:lpstr>Levels of Learning Needs Analysis</vt:lpstr>
      <vt:lpstr>Underpinning activities </vt:lpstr>
      <vt:lpstr>Job analysis</vt:lpstr>
      <vt:lpstr>Goldstein &amp; Ford 2002</vt:lpstr>
      <vt:lpstr>Data Sources</vt:lpstr>
      <vt:lpstr>In a smaller organisation (CIPD, 2023)</vt:lpstr>
      <vt:lpstr>Designing Learning</vt:lpstr>
      <vt:lpstr>Traditional Individual Learning </vt:lpstr>
      <vt:lpstr>Key concepts in Learning Theory</vt:lpstr>
      <vt:lpstr>Key concepts in Learning Theory</vt:lpstr>
      <vt:lpstr>Key concepts in Learning Theory</vt:lpstr>
      <vt:lpstr>Contemporary Individual Learning</vt:lpstr>
      <vt:lpstr>Workplace Learning (WPL)  </vt:lpstr>
      <vt:lpstr>Technology &amp; WPL </vt:lpstr>
      <vt:lpstr>PowerPoint Presentation</vt:lpstr>
      <vt:lpstr>PowerPoint Presentation</vt:lpstr>
      <vt:lpstr>PowerPoint Presentation</vt:lpstr>
      <vt:lpstr>PowerPoint Presentation</vt:lpstr>
      <vt:lpstr>PowerPoint Presentation</vt:lpstr>
      <vt:lpstr>How do you learn?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dc:title>
  <dc:creator/>
  <cp:lastModifiedBy/>
  <cp:revision>250</cp:revision>
  <dcterms:created xsi:type="dcterms:W3CDTF">2024-02-28T06:48:13Z</dcterms:created>
  <dcterms:modified xsi:type="dcterms:W3CDTF">2024-02-28T07:41:08Z</dcterms:modified>
</cp:coreProperties>
</file>