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59" r:id="rId5"/>
    <p:sldId id="260" r:id="rId6"/>
    <p:sldId id="263" r:id="rId7"/>
    <p:sldId id="264" r:id="rId8"/>
    <p:sldId id="261" r:id="rId9"/>
    <p:sldId id="262" r:id="rId10"/>
    <p:sldId id="265" r:id="rId11"/>
    <p:sldId id="267" r:id="rId12"/>
    <p:sldId id="266"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9D628A-2CBB-294A-B250-04C4F3B3F85A}" v="66" dt="2020-11-15T20:11:58.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73184"/>
  </p:normalViewPr>
  <p:slideViewPr>
    <p:cSldViewPr snapToGrid="0" snapToObjects="1">
      <p:cViewPr varScale="1">
        <p:scale>
          <a:sx n="80" d="100"/>
          <a:sy n="80" d="100"/>
        </p:scale>
        <p:origin x="6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or Derek Rossiter (1708659)" userId="ec618d87-ffcb-45ac-82fa-afb6ab537d20" providerId="ADAL" clId="{489D628A-2CBB-294A-B250-04C4F3B3F85A}"/>
    <pc:docChg chg="custSel mod addSld modSld sldOrd">
      <pc:chgData name="Connor Derek Rossiter (1708659)" userId="ec618d87-ffcb-45ac-82fa-afb6ab537d20" providerId="ADAL" clId="{489D628A-2CBB-294A-B250-04C4F3B3F85A}" dt="2020-11-15T20:12:31.449" v="8790" actId="26606"/>
      <pc:docMkLst>
        <pc:docMk/>
      </pc:docMkLst>
      <pc:sldChg chg="addSp modSp mod setBg">
        <pc:chgData name="Connor Derek Rossiter (1708659)" userId="ec618d87-ffcb-45ac-82fa-afb6ab537d20" providerId="ADAL" clId="{489D628A-2CBB-294A-B250-04C4F3B3F85A}" dt="2020-11-15T12:32:20.108" v="188" actId="20577"/>
        <pc:sldMkLst>
          <pc:docMk/>
          <pc:sldMk cId="2447120839" sldId="256"/>
        </pc:sldMkLst>
        <pc:spChg chg="mod">
          <ac:chgData name="Connor Derek Rossiter (1708659)" userId="ec618d87-ffcb-45ac-82fa-afb6ab537d20" providerId="ADAL" clId="{489D628A-2CBB-294A-B250-04C4F3B3F85A}" dt="2020-11-15T12:32:20.108" v="188" actId="20577"/>
          <ac:spMkLst>
            <pc:docMk/>
            <pc:sldMk cId="2447120839" sldId="256"/>
            <ac:spMk id="2" creationId="{B8500898-333D-C142-A510-AAB5F4231E07}"/>
          </ac:spMkLst>
        </pc:spChg>
        <pc:spChg chg="mod">
          <ac:chgData name="Connor Derek Rossiter (1708659)" userId="ec618d87-ffcb-45ac-82fa-afb6ab537d20" providerId="ADAL" clId="{489D628A-2CBB-294A-B250-04C4F3B3F85A}" dt="2020-11-15T12:28:12.458" v="72" actId="26606"/>
          <ac:spMkLst>
            <pc:docMk/>
            <pc:sldMk cId="2447120839" sldId="256"/>
            <ac:spMk id="3" creationId="{2AA7B4C3-177E-704E-ABA1-52C88A40AB15}"/>
          </ac:spMkLst>
        </pc:spChg>
        <pc:picChg chg="add">
          <ac:chgData name="Connor Derek Rossiter (1708659)" userId="ec618d87-ffcb-45ac-82fa-afb6ab537d20" providerId="ADAL" clId="{489D628A-2CBB-294A-B250-04C4F3B3F85A}" dt="2020-11-15T12:28:12.458" v="72" actId="26606"/>
          <ac:picMkLst>
            <pc:docMk/>
            <pc:sldMk cId="2447120839" sldId="256"/>
            <ac:picMk id="7" creationId="{0A6C1F44-1CFA-4B2F-98EC-3647656453A3}"/>
          </ac:picMkLst>
        </pc:picChg>
      </pc:sldChg>
      <pc:sldChg chg="addSp modSp new mod setBg">
        <pc:chgData name="Connor Derek Rossiter (1708659)" userId="ec618d87-ffcb-45ac-82fa-afb6ab537d20" providerId="ADAL" clId="{489D628A-2CBB-294A-B250-04C4F3B3F85A}" dt="2020-11-15T12:43:05.425" v="222" actId="20577"/>
        <pc:sldMkLst>
          <pc:docMk/>
          <pc:sldMk cId="1177247067" sldId="257"/>
        </pc:sldMkLst>
        <pc:spChg chg="mod">
          <ac:chgData name="Connor Derek Rossiter (1708659)" userId="ec618d87-ffcb-45ac-82fa-afb6ab537d20" providerId="ADAL" clId="{489D628A-2CBB-294A-B250-04C4F3B3F85A}" dt="2020-11-15T12:28:23.397" v="73" actId="26606"/>
          <ac:spMkLst>
            <pc:docMk/>
            <pc:sldMk cId="1177247067" sldId="257"/>
            <ac:spMk id="2" creationId="{82F93CD2-13F8-F845-BBD5-5754D9B8D422}"/>
          </ac:spMkLst>
        </pc:spChg>
        <pc:spChg chg="mod">
          <ac:chgData name="Connor Derek Rossiter (1708659)" userId="ec618d87-ffcb-45ac-82fa-afb6ab537d20" providerId="ADAL" clId="{489D628A-2CBB-294A-B250-04C4F3B3F85A}" dt="2020-11-15T12:43:05.425" v="222" actId="20577"/>
          <ac:spMkLst>
            <pc:docMk/>
            <pc:sldMk cId="1177247067" sldId="257"/>
            <ac:spMk id="3" creationId="{80C0A65F-EEB4-B94E-B8D1-25BE0F8D9BCA}"/>
          </ac:spMkLst>
        </pc:spChg>
        <pc:spChg chg="add">
          <ac:chgData name="Connor Derek Rossiter (1708659)" userId="ec618d87-ffcb-45ac-82fa-afb6ab537d20" providerId="ADAL" clId="{489D628A-2CBB-294A-B250-04C4F3B3F85A}" dt="2020-11-15T12:28:23.397" v="73" actId="26606"/>
          <ac:spMkLst>
            <pc:docMk/>
            <pc:sldMk cId="1177247067" sldId="257"/>
            <ac:spMk id="75" creationId="{3F088236-D655-4F88-B238-E16762358025}"/>
          </ac:spMkLst>
        </pc:spChg>
        <pc:spChg chg="add">
          <ac:chgData name="Connor Derek Rossiter (1708659)" userId="ec618d87-ffcb-45ac-82fa-afb6ab537d20" providerId="ADAL" clId="{489D628A-2CBB-294A-B250-04C4F3B3F85A}" dt="2020-11-15T12:28:23.397" v="73" actId="26606"/>
          <ac:spMkLst>
            <pc:docMk/>
            <pc:sldMk cId="1177247067" sldId="257"/>
            <ac:spMk id="77" creationId="{3DAC0C92-199E-475C-9390-119A9B027276}"/>
          </ac:spMkLst>
        </pc:spChg>
        <pc:spChg chg="add">
          <ac:chgData name="Connor Derek Rossiter (1708659)" userId="ec618d87-ffcb-45ac-82fa-afb6ab537d20" providerId="ADAL" clId="{489D628A-2CBB-294A-B250-04C4F3B3F85A}" dt="2020-11-15T12:28:23.397" v="73" actId="26606"/>
          <ac:spMkLst>
            <pc:docMk/>
            <pc:sldMk cId="1177247067" sldId="257"/>
            <ac:spMk id="79" creationId="{C4CFB339-0ED8-4FE2-9EF1-6D1375B8499B}"/>
          </ac:spMkLst>
        </pc:spChg>
        <pc:spChg chg="add">
          <ac:chgData name="Connor Derek Rossiter (1708659)" userId="ec618d87-ffcb-45ac-82fa-afb6ab537d20" providerId="ADAL" clId="{489D628A-2CBB-294A-B250-04C4F3B3F85A}" dt="2020-11-15T12:28:23.397" v="73" actId="26606"/>
          <ac:spMkLst>
            <pc:docMk/>
            <pc:sldMk cId="1177247067" sldId="257"/>
            <ac:spMk id="81" creationId="{31896C80-2069-4431-9C19-83B913734490}"/>
          </ac:spMkLst>
        </pc:spChg>
        <pc:spChg chg="add">
          <ac:chgData name="Connor Derek Rossiter (1708659)" userId="ec618d87-ffcb-45ac-82fa-afb6ab537d20" providerId="ADAL" clId="{489D628A-2CBB-294A-B250-04C4F3B3F85A}" dt="2020-11-15T12:28:23.397" v="73" actId="26606"/>
          <ac:spMkLst>
            <pc:docMk/>
            <pc:sldMk cId="1177247067" sldId="257"/>
            <ac:spMk id="83" creationId="{BF120A21-0841-4823-B0C4-28AEBCEF9B78}"/>
          </ac:spMkLst>
        </pc:spChg>
        <pc:spChg chg="add">
          <ac:chgData name="Connor Derek Rossiter (1708659)" userId="ec618d87-ffcb-45ac-82fa-afb6ab537d20" providerId="ADAL" clId="{489D628A-2CBB-294A-B250-04C4F3B3F85A}" dt="2020-11-15T12:28:23.397" v="73" actId="26606"/>
          <ac:spMkLst>
            <pc:docMk/>
            <pc:sldMk cId="1177247067" sldId="257"/>
            <ac:spMk id="85" creationId="{DBB05BAE-BBD3-4289-899F-A6851503C6B0}"/>
          </ac:spMkLst>
        </pc:spChg>
        <pc:spChg chg="add">
          <ac:chgData name="Connor Derek Rossiter (1708659)" userId="ec618d87-ffcb-45ac-82fa-afb6ab537d20" providerId="ADAL" clId="{489D628A-2CBB-294A-B250-04C4F3B3F85A}" dt="2020-11-15T12:28:23.397" v="73" actId="26606"/>
          <ac:spMkLst>
            <pc:docMk/>
            <pc:sldMk cId="1177247067" sldId="257"/>
            <ac:spMk id="87" creationId="{9874D11C-36F5-4BBE-A490-019A54E953B0}"/>
          </ac:spMkLst>
        </pc:spChg>
        <pc:picChg chg="add mod ord">
          <ac:chgData name="Connor Derek Rossiter (1708659)" userId="ec618d87-ffcb-45ac-82fa-afb6ab537d20" providerId="ADAL" clId="{489D628A-2CBB-294A-B250-04C4F3B3F85A}" dt="2020-11-15T12:28:23.397" v="73" actId="26606"/>
          <ac:picMkLst>
            <pc:docMk/>
            <pc:sldMk cId="1177247067" sldId="257"/>
            <ac:picMk id="1026" creationId="{A0DCDDD1-67B7-DD4C-894D-C72821039838}"/>
          </ac:picMkLst>
        </pc:picChg>
        <pc:cxnChg chg="add">
          <ac:chgData name="Connor Derek Rossiter (1708659)" userId="ec618d87-ffcb-45ac-82fa-afb6ab537d20" providerId="ADAL" clId="{489D628A-2CBB-294A-B250-04C4F3B3F85A}" dt="2020-11-15T12:28:23.397" v="73" actId="26606"/>
          <ac:cxnSpMkLst>
            <pc:docMk/>
            <pc:sldMk cId="1177247067" sldId="257"/>
            <ac:cxnSpMk id="71" creationId="{64FA5DFF-7FE6-4855-84E6-DFA78EE978BD}"/>
          </ac:cxnSpMkLst>
        </pc:cxnChg>
        <pc:cxnChg chg="add">
          <ac:chgData name="Connor Derek Rossiter (1708659)" userId="ec618d87-ffcb-45ac-82fa-afb6ab537d20" providerId="ADAL" clId="{489D628A-2CBB-294A-B250-04C4F3B3F85A}" dt="2020-11-15T12:28:23.397" v="73" actId="26606"/>
          <ac:cxnSpMkLst>
            <pc:docMk/>
            <pc:sldMk cId="1177247067" sldId="257"/>
            <ac:cxnSpMk id="73" creationId="{2AFD8CBA-54A3-4363-991B-B9C631BBFA74}"/>
          </ac:cxnSpMkLst>
        </pc:cxnChg>
      </pc:sldChg>
      <pc:sldChg chg="addSp modSp new mod setBg modNotesTx">
        <pc:chgData name="Connor Derek Rossiter (1708659)" userId="ec618d87-ffcb-45ac-82fa-afb6ab537d20" providerId="ADAL" clId="{489D628A-2CBB-294A-B250-04C4F3B3F85A}" dt="2020-11-15T12:59:38.064" v="1352" actId="26606"/>
        <pc:sldMkLst>
          <pc:docMk/>
          <pc:sldMk cId="2892053893" sldId="258"/>
        </pc:sldMkLst>
        <pc:spChg chg="mod">
          <ac:chgData name="Connor Derek Rossiter (1708659)" userId="ec618d87-ffcb-45ac-82fa-afb6ab537d20" providerId="ADAL" clId="{489D628A-2CBB-294A-B250-04C4F3B3F85A}" dt="2020-11-15T12:59:38.064" v="1352" actId="26606"/>
          <ac:spMkLst>
            <pc:docMk/>
            <pc:sldMk cId="2892053893" sldId="258"/>
            <ac:spMk id="2" creationId="{A3A488B8-7CBB-034D-94D2-2FFBB91134CB}"/>
          </ac:spMkLst>
        </pc:spChg>
        <pc:spChg chg="mod">
          <ac:chgData name="Connor Derek Rossiter (1708659)" userId="ec618d87-ffcb-45ac-82fa-afb6ab537d20" providerId="ADAL" clId="{489D628A-2CBB-294A-B250-04C4F3B3F85A}" dt="2020-11-15T12:59:38.064" v="1352" actId="26606"/>
          <ac:spMkLst>
            <pc:docMk/>
            <pc:sldMk cId="2892053893" sldId="258"/>
            <ac:spMk id="3" creationId="{27A8686E-14EB-E840-9CDE-E20D989F85BB}"/>
          </ac:spMkLst>
        </pc:spChg>
        <pc:spChg chg="add">
          <ac:chgData name="Connor Derek Rossiter (1708659)" userId="ec618d87-ffcb-45ac-82fa-afb6ab537d20" providerId="ADAL" clId="{489D628A-2CBB-294A-B250-04C4F3B3F85A}" dt="2020-11-15T12:59:38.064" v="1352" actId="26606"/>
          <ac:spMkLst>
            <pc:docMk/>
            <pc:sldMk cId="2892053893" sldId="258"/>
            <ac:spMk id="75" creationId="{3F088236-D655-4F88-B238-E16762358025}"/>
          </ac:spMkLst>
        </pc:spChg>
        <pc:spChg chg="add">
          <ac:chgData name="Connor Derek Rossiter (1708659)" userId="ec618d87-ffcb-45ac-82fa-afb6ab537d20" providerId="ADAL" clId="{489D628A-2CBB-294A-B250-04C4F3B3F85A}" dt="2020-11-15T12:59:38.064" v="1352" actId="26606"/>
          <ac:spMkLst>
            <pc:docMk/>
            <pc:sldMk cId="2892053893" sldId="258"/>
            <ac:spMk id="77" creationId="{3DAC0C92-199E-475C-9390-119A9B027276}"/>
          </ac:spMkLst>
        </pc:spChg>
        <pc:spChg chg="add">
          <ac:chgData name="Connor Derek Rossiter (1708659)" userId="ec618d87-ffcb-45ac-82fa-afb6ab537d20" providerId="ADAL" clId="{489D628A-2CBB-294A-B250-04C4F3B3F85A}" dt="2020-11-15T12:59:38.064" v="1352" actId="26606"/>
          <ac:spMkLst>
            <pc:docMk/>
            <pc:sldMk cId="2892053893" sldId="258"/>
            <ac:spMk id="79" creationId="{C4CFB339-0ED8-4FE2-9EF1-6D1375B8499B}"/>
          </ac:spMkLst>
        </pc:spChg>
        <pc:spChg chg="add">
          <ac:chgData name="Connor Derek Rossiter (1708659)" userId="ec618d87-ffcb-45ac-82fa-afb6ab537d20" providerId="ADAL" clId="{489D628A-2CBB-294A-B250-04C4F3B3F85A}" dt="2020-11-15T12:59:38.064" v="1352" actId="26606"/>
          <ac:spMkLst>
            <pc:docMk/>
            <pc:sldMk cId="2892053893" sldId="258"/>
            <ac:spMk id="81" creationId="{31896C80-2069-4431-9C19-83B913734490}"/>
          </ac:spMkLst>
        </pc:spChg>
        <pc:spChg chg="add">
          <ac:chgData name="Connor Derek Rossiter (1708659)" userId="ec618d87-ffcb-45ac-82fa-afb6ab537d20" providerId="ADAL" clId="{489D628A-2CBB-294A-B250-04C4F3B3F85A}" dt="2020-11-15T12:59:38.064" v="1352" actId="26606"/>
          <ac:spMkLst>
            <pc:docMk/>
            <pc:sldMk cId="2892053893" sldId="258"/>
            <ac:spMk id="83" creationId="{BF120A21-0841-4823-B0C4-28AEBCEF9B78}"/>
          </ac:spMkLst>
        </pc:spChg>
        <pc:spChg chg="add">
          <ac:chgData name="Connor Derek Rossiter (1708659)" userId="ec618d87-ffcb-45ac-82fa-afb6ab537d20" providerId="ADAL" clId="{489D628A-2CBB-294A-B250-04C4F3B3F85A}" dt="2020-11-15T12:59:38.064" v="1352" actId="26606"/>
          <ac:spMkLst>
            <pc:docMk/>
            <pc:sldMk cId="2892053893" sldId="258"/>
            <ac:spMk id="85" creationId="{DBB05BAE-BBD3-4289-899F-A6851503C6B0}"/>
          </ac:spMkLst>
        </pc:spChg>
        <pc:spChg chg="add">
          <ac:chgData name="Connor Derek Rossiter (1708659)" userId="ec618d87-ffcb-45ac-82fa-afb6ab537d20" providerId="ADAL" clId="{489D628A-2CBB-294A-B250-04C4F3B3F85A}" dt="2020-11-15T12:59:38.064" v="1352" actId="26606"/>
          <ac:spMkLst>
            <pc:docMk/>
            <pc:sldMk cId="2892053893" sldId="258"/>
            <ac:spMk id="87" creationId="{9874D11C-36F5-4BBE-A490-019A54E953B0}"/>
          </ac:spMkLst>
        </pc:spChg>
        <pc:picChg chg="add mod ord">
          <ac:chgData name="Connor Derek Rossiter (1708659)" userId="ec618d87-ffcb-45ac-82fa-afb6ab537d20" providerId="ADAL" clId="{489D628A-2CBB-294A-B250-04C4F3B3F85A}" dt="2020-11-15T12:59:38.064" v="1352" actId="26606"/>
          <ac:picMkLst>
            <pc:docMk/>
            <pc:sldMk cId="2892053893" sldId="258"/>
            <ac:picMk id="2050" creationId="{BB573C46-4DC7-6749-ACEE-849E92813E39}"/>
          </ac:picMkLst>
        </pc:picChg>
        <pc:cxnChg chg="add">
          <ac:chgData name="Connor Derek Rossiter (1708659)" userId="ec618d87-ffcb-45ac-82fa-afb6ab537d20" providerId="ADAL" clId="{489D628A-2CBB-294A-B250-04C4F3B3F85A}" dt="2020-11-15T12:59:38.064" v="1352" actId="26606"/>
          <ac:cxnSpMkLst>
            <pc:docMk/>
            <pc:sldMk cId="2892053893" sldId="258"/>
            <ac:cxnSpMk id="71" creationId="{64FA5DFF-7FE6-4855-84E6-DFA78EE978BD}"/>
          </ac:cxnSpMkLst>
        </pc:cxnChg>
        <pc:cxnChg chg="add">
          <ac:chgData name="Connor Derek Rossiter (1708659)" userId="ec618d87-ffcb-45ac-82fa-afb6ab537d20" providerId="ADAL" clId="{489D628A-2CBB-294A-B250-04C4F3B3F85A}" dt="2020-11-15T12:59:38.064" v="1352" actId="26606"/>
          <ac:cxnSpMkLst>
            <pc:docMk/>
            <pc:sldMk cId="2892053893" sldId="258"/>
            <ac:cxnSpMk id="73" creationId="{2AFD8CBA-54A3-4363-991B-B9C631BBFA74}"/>
          </ac:cxnSpMkLst>
        </pc:cxnChg>
      </pc:sldChg>
      <pc:sldChg chg="addSp delSp modSp new mod setBg modNotesTx">
        <pc:chgData name="Connor Derek Rossiter (1708659)" userId="ec618d87-ffcb-45ac-82fa-afb6ab537d20" providerId="ADAL" clId="{489D628A-2CBB-294A-B250-04C4F3B3F85A}" dt="2020-11-15T15:01:13.216" v="3692" actId="20577"/>
        <pc:sldMkLst>
          <pc:docMk/>
          <pc:sldMk cId="595894651" sldId="259"/>
        </pc:sldMkLst>
        <pc:spChg chg="del">
          <ac:chgData name="Connor Derek Rossiter (1708659)" userId="ec618d87-ffcb-45ac-82fa-afb6ab537d20" providerId="ADAL" clId="{489D628A-2CBB-294A-B250-04C4F3B3F85A}" dt="2020-11-15T13:14:32.896" v="1355" actId="26606"/>
          <ac:spMkLst>
            <pc:docMk/>
            <pc:sldMk cId="595894651" sldId="259"/>
            <ac:spMk id="2" creationId="{64DC71A8-A6A5-3D40-98A5-03FB14A1444A}"/>
          </ac:spMkLst>
        </pc:spChg>
        <pc:spChg chg="del">
          <ac:chgData name="Connor Derek Rossiter (1708659)" userId="ec618d87-ffcb-45ac-82fa-afb6ab537d20" providerId="ADAL" clId="{489D628A-2CBB-294A-B250-04C4F3B3F85A}" dt="2020-11-15T13:14:30.139" v="1354"/>
          <ac:spMkLst>
            <pc:docMk/>
            <pc:sldMk cId="595894651" sldId="259"/>
            <ac:spMk id="3" creationId="{BB2CA38C-F6D4-644E-8BBE-45AB0D252298}"/>
          </ac:spMkLst>
        </pc:spChg>
        <pc:spChg chg="add del mod">
          <ac:chgData name="Connor Derek Rossiter (1708659)" userId="ec618d87-ffcb-45ac-82fa-afb6ab537d20" providerId="ADAL" clId="{489D628A-2CBB-294A-B250-04C4F3B3F85A}" dt="2020-11-15T14:56:36.981" v="3442"/>
          <ac:spMkLst>
            <pc:docMk/>
            <pc:sldMk cId="595894651" sldId="259"/>
            <ac:spMk id="4" creationId="{BCF86097-1129-5345-9263-2F8832B725F5}"/>
          </ac:spMkLst>
        </pc:spChg>
        <pc:spChg chg="add mod">
          <ac:chgData name="Connor Derek Rossiter (1708659)" userId="ec618d87-ffcb-45ac-82fa-afb6ab537d20" providerId="ADAL" clId="{489D628A-2CBB-294A-B250-04C4F3B3F85A}" dt="2020-11-15T14:59:28.375" v="3590" actId="207"/>
          <ac:spMkLst>
            <pc:docMk/>
            <pc:sldMk cId="595894651" sldId="259"/>
            <ac:spMk id="5" creationId="{5FC63DC9-AB40-C64D-85E3-0E6958BD88AC}"/>
          </ac:spMkLst>
        </pc:spChg>
        <pc:spChg chg="add del">
          <ac:chgData name="Connor Derek Rossiter (1708659)" userId="ec618d87-ffcb-45ac-82fa-afb6ab537d20" providerId="ADAL" clId="{489D628A-2CBB-294A-B250-04C4F3B3F85A}" dt="2020-11-15T14:56:55.516" v="3443" actId="26606"/>
          <ac:spMkLst>
            <pc:docMk/>
            <pc:sldMk cId="595894651" sldId="259"/>
            <ac:spMk id="83" creationId="{03E8462A-FEBA-4848-81CC-3F8DA3E477BE}"/>
          </ac:spMkLst>
        </pc:spChg>
        <pc:spChg chg="add del">
          <ac:chgData name="Connor Derek Rossiter (1708659)" userId="ec618d87-ffcb-45ac-82fa-afb6ab537d20" providerId="ADAL" clId="{489D628A-2CBB-294A-B250-04C4F3B3F85A}" dt="2020-11-15T14:56:55.516" v="3443" actId="26606"/>
          <ac:spMkLst>
            <pc:docMk/>
            <pc:sldMk cId="595894651" sldId="259"/>
            <ac:spMk id="96" creationId="{7941F9B1-B01B-4A84-89D9-B169AEB4E456}"/>
          </ac:spMkLst>
        </pc:spChg>
        <pc:spChg chg="add mod">
          <ac:chgData name="Connor Derek Rossiter (1708659)" userId="ec618d87-ffcb-45ac-82fa-afb6ab537d20" providerId="ADAL" clId="{489D628A-2CBB-294A-B250-04C4F3B3F85A}" dt="2020-11-15T14:58:23.050" v="3553" actId="1076"/>
          <ac:spMkLst>
            <pc:docMk/>
            <pc:sldMk cId="595894651" sldId="259"/>
            <ac:spMk id="3080" creationId="{76A621FA-EF9B-47AB-B17A-C8F6CDDABCB5}"/>
          </ac:spMkLst>
        </pc:spChg>
        <pc:grpChg chg="add del">
          <ac:chgData name="Connor Derek Rossiter (1708659)" userId="ec618d87-ffcb-45ac-82fa-afb6ab537d20" providerId="ADAL" clId="{489D628A-2CBB-294A-B250-04C4F3B3F85A}" dt="2020-11-15T14:56:55.516" v="3443" actId="26606"/>
          <ac:grpSpMkLst>
            <pc:docMk/>
            <pc:sldMk cId="595894651" sldId="259"/>
            <ac:grpSpMk id="71" creationId="{609316A9-990D-4EC3-A671-70EE5C1493A4}"/>
          </ac:grpSpMkLst>
        </pc:grpChg>
        <pc:grpChg chg="add del">
          <ac:chgData name="Connor Derek Rossiter (1708659)" userId="ec618d87-ffcb-45ac-82fa-afb6ab537d20" providerId="ADAL" clId="{489D628A-2CBB-294A-B250-04C4F3B3F85A}" dt="2020-11-15T14:56:55.516" v="3443" actId="26606"/>
          <ac:grpSpMkLst>
            <pc:docMk/>
            <pc:sldMk cId="595894651" sldId="259"/>
            <ac:grpSpMk id="85" creationId="{2109F83F-40FE-4DB3-84CC-09FB3340D06D}"/>
          </ac:grpSpMkLst>
        </pc:grpChg>
        <pc:picChg chg="add del mod">
          <ac:chgData name="Connor Derek Rossiter (1708659)" userId="ec618d87-ffcb-45ac-82fa-afb6ab537d20" providerId="ADAL" clId="{489D628A-2CBB-294A-B250-04C4F3B3F85A}" dt="2020-11-15T14:55:47.287" v="3441" actId="21"/>
          <ac:picMkLst>
            <pc:docMk/>
            <pc:sldMk cId="595894651" sldId="259"/>
            <ac:picMk id="3074" creationId="{798D5384-0C97-8145-983A-73D19BB88FDD}"/>
          </ac:picMkLst>
        </pc:picChg>
        <pc:picChg chg="add mod">
          <ac:chgData name="Connor Derek Rossiter (1708659)" userId="ec618d87-ffcb-45ac-82fa-afb6ab537d20" providerId="ADAL" clId="{489D628A-2CBB-294A-B250-04C4F3B3F85A}" dt="2020-11-15T14:56:58.720" v="3444" actId="14100"/>
          <ac:picMkLst>
            <pc:docMk/>
            <pc:sldMk cId="595894651" sldId="259"/>
            <ac:picMk id="3076" creationId="{9A396863-5CBD-9C4D-9F5D-53B846F27990}"/>
          </ac:picMkLst>
        </pc:picChg>
      </pc:sldChg>
      <pc:sldChg chg="modSp new mod modNotesTx">
        <pc:chgData name="Connor Derek Rossiter (1708659)" userId="ec618d87-ffcb-45ac-82fa-afb6ab537d20" providerId="ADAL" clId="{489D628A-2CBB-294A-B250-04C4F3B3F85A}" dt="2020-11-15T15:42:32.941" v="4567" actId="20577"/>
        <pc:sldMkLst>
          <pc:docMk/>
          <pc:sldMk cId="574061587" sldId="260"/>
        </pc:sldMkLst>
        <pc:spChg chg="mod">
          <ac:chgData name="Connor Derek Rossiter (1708659)" userId="ec618d87-ffcb-45ac-82fa-afb6ab537d20" providerId="ADAL" clId="{489D628A-2CBB-294A-B250-04C4F3B3F85A}" dt="2020-11-15T15:05:21.066" v="3833" actId="20577"/>
          <ac:spMkLst>
            <pc:docMk/>
            <pc:sldMk cId="574061587" sldId="260"/>
            <ac:spMk id="2" creationId="{0E973CDF-7DD8-274F-A3EA-B1C670048376}"/>
          </ac:spMkLst>
        </pc:spChg>
        <pc:spChg chg="mod">
          <ac:chgData name="Connor Derek Rossiter (1708659)" userId="ec618d87-ffcb-45ac-82fa-afb6ab537d20" providerId="ADAL" clId="{489D628A-2CBB-294A-B250-04C4F3B3F85A}" dt="2020-11-15T15:42:32.941" v="4567" actId="20577"/>
          <ac:spMkLst>
            <pc:docMk/>
            <pc:sldMk cId="574061587" sldId="260"/>
            <ac:spMk id="3" creationId="{0F72D4C5-59C9-0245-AF65-1AB144F0AE3B}"/>
          </ac:spMkLst>
        </pc:spChg>
      </pc:sldChg>
      <pc:sldChg chg="modSp new mod ord modNotesTx">
        <pc:chgData name="Connor Derek Rossiter (1708659)" userId="ec618d87-ffcb-45ac-82fa-afb6ab537d20" providerId="ADAL" clId="{489D628A-2CBB-294A-B250-04C4F3B3F85A}" dt="2020-11-15T16:35:52.156" v="6072" actId="20577"/>
        <pc:sldMkLst>
          <pc:docMk/>
          <pc:sldMk cId="2260604845" sldId="261"/>
        </pc:sldMkLst>
        <pc:spChg chg="mod">
          <ac:chgData name="Connor Derek Rossiter (1708659)" userId="ec618d87-ffcb-45ac-82fa-afb6ab537d20" providerId="ADAL" clId="{489D628A-2CBB-294A-B250-04C4F3B3F85A}" dt="2020-11-15T16:11:19.415" v="5380" actId="122"/>
          <ac:spMkLst>
            <pc:docMk/>
            <pc:sldMk cId="2260604845" sldId="261"/>
            <ac:spMk id="2" creationId="{E37C6233-1C0B-4743-BA28-463769D16FC3}"/>
          </ac:spMkLst>
        </pc:spChg>
        <pc:spChg chg="mod">
          <ac:chgData name="Connor Derek Rossiter (1708659)" userId="ec618d87-ffcb-45ac-82fa-afb6ab537d20" providerId="ADAL" clId="{489D628A-2CBB-294A-B250-04C4F3B3F85A}" dt="2020-11-15T16:35:52.156" v="6072" actId="20577"/>
          <ac:spMkLst>
            <pc:docMk/>
            <pc:sldMk cId="2260604845" sldId="261"/>
            <ac:spMk id="3" creationId="{6C4C6DF2-79A6-144F-8229-B42B176F8805}"/>
          </ac:spMkLst>
        </pc:spChg>
      </pc:sldChg>
      <pc:sldChg chg="addSp modSp new mod setBg modNotesTx">
        <pc:chgData name="Connor Derek Rossiter (1708659)" userId="ec618d87-ffcb-45ac-82fa-afb6ab537d20" providerId="ADAL" clId="{489D628A-2CBB-294A-B250-04C4F3B3F85A}" dt="2020-11-15T17:03:35.306" v="6357" actId="313"/>
        <pc:sldMkLst>
          <pc:docMk/>
          <pc:sldMk cId="3281920182" sldId="262"/>
        </pc:sldMkLst>
        <pc:spChg chg="mod">
          <ac:chgData name="Connor Derek Rossiter (1708659)" userId="ec618d87-ffcb-45ac-82fa-afb6ab537d20" providerId="ADAL" clId="{489D628A-2CBB-294A-B250-04C4F3B3F85A}" dt="2020-11-15T16:56:17.667" v="6108" actId="26606"/>
          <ac:spMkLst>
            <pc:docMk/>
            <pc:sldMk cId="3281920182" sldId="262"/>
            <ac:spMk id="2" creationId="{7D244BEC-A8AC-7745-8150-2F024726D0DF}"/>
          </ac:spMkLst>
        </pc:spChg>
        <pc:spChg chg="mod ord">
          <ac:chgData name="Connor Derek Rossiter (1708659)" userId="ec618d87-ffcb-45ac-82fa-afb6ab537d20" providerId="ADAL" clId="{489D628A-2CBB-294A-B250-04C4F3B3F85A}" dt="2020-11-15T16:56:23.728" v="6110" actId="1076"/>
          <ac:spMkLst>
            <pc:docMk/>
            <pc:sldMk cId="3281920182" sldId="262"/>
            <ac:spMk id="3" creationId="{67969461-3257-7448-B42E-1886D8B17A50}"/>
          </ac:spMkLst>
        </pc:spChg>
        <pc:spChg chg="add">
          <ac:chgData name="Connor Derek Rossiter (1708659)" userId="ec618d87-ffcb-45ac-82fa-afb6ab537d20" providerId="ADAL" clId="{489D628A-2CBB-294A-B250-04C4F3B3F85A}" dt="2020-11-15T16:56:17.667" v="6108" actId="26606"/>
          <ac:spMkLst>
            <pc:docMk/>
            <pc:sldMk cId="3281920182" sldId="262"/>
            <ac:spMk id="71" creationId="{A65AC7D1-EAA9-48F5-B509-60A7F50BF703}"/>
          </ac:spMkLst>
        </pc:spChg>
        <pc:spChg chg="add">
          <ac:chgData name="Connor Derek Rossiter (1708659)" userId="ec618d87-ffcb-45ac-82fa-afb6ab537d20" providerId="ADAL" clId="{489D628A-2CBB-294A-B250-04C4F3B3F85A}" dt="2020-11-15T16:56:17.667" v="6108" actId="26606"/>
          <ac:spMkLst>
            <pc:docMk/>
            <pc:sldMk cId="3281920182" sldId="262"/>
            <ac:spMk id="73" creationId="{D6320AF9-619A-4175-865B-5663E1AEF4C5}"/>
          </ac:spMkLst>
        </pc:spChg>
        <pc:spChg chg="add">
          <ac:chgData name="Connor Derek Rossiter (1708659)" userId="ec618d87-ffcb-45ac-82fa-afb6ab537d20" providerId="ADAL" clId="{489D628A-2CBB-294A-B250-04C4F3B3F85A}" dt="2020-11-15T16:56:17.667" v="6108" actId="26606"/>
          <ac:spMkLst>
            <pc:docMk/>
            <pc:sldMk cId="3281920182" sldId="262"/>
            <ac:spMk id="79" creationId="{7E018740-5C2B-4A41-AC1A-7E68D1EC1954}"/>
          </ac:spMkLst>
        </pc:spChg>
        <pc:spChg chg="add">
          <ac:chgData name="Connor Derek Rossiter (1708659)" userId="ec618d87-ffcb-45ac-82fa-afb6ab537d20" providerId="ADAL" clId="{489D628A-2CBB-294A-B250-04C4F3B3F85A}" dt="2020-11-15T16:56:17.667" v="6108" actId="26606"/>
          <ac:spMkLst>
            <pc:docMk/>
            <pc:sldMk cId="3281920182" sldId="262"/>
            <ac:spMk id="81" creationId="{166F75A4-C475-4941-8EE2-B80A06A2C1BB}"/>
          </ac:spMkLst>
        </pc:spChg>
        <pc:spChg chg="add">
          <ac:chgData name="Connor Derek Rossiter (1708659)" userId="ec618d87-ffcb-45ac-82fa-afb6ab537d20" providerId="ADAL" clId="{489D628A-2CBB-294A-B250-04C4F3B3F85A}" dt="2020-11-15T16:56:17.667" v="6108" actId="26606"/>
          <ac:spMkLst>
            <pc:docMk/>
            <pc:sldMk cId="3281920182" sldId="262"/>
            <ac:spMk id="83" creationId="{A032553A-72E8-4B0D-8405-FF9771C9AF05}"/>
          </ac:spMkLst>
        </pc:spChg>
        <pc:spChg chg="add">
          <ac:chgData name="Connor Derek Rossiter (1708659)" userId="ec618d87-ffcb-45ac-82fa-afb6ab537d20" providerId="ADAL" clId="{489D628A-2CBB-294A-B250-04C4F3B3F85A}" dt="2020-11-15T16:56:17.667" v="6108" actId="26606"/>
          <ac:spMkLst>
            <pc:docMk/>
            <pc:sldMk cId="3281920182" sldId="262"/>
            <ac:spMk id="85" creationId="{765800AC-C3B9-498E-87BC-29FAE4C76B21}"/>
          </ac:spMkLst>
        </pc:spChg>
        <pc:spChg chg="add">
          <ac:chgData name="Connor Derek Rossiter (1708659)" userId="ec618d87-ffcb-45ac-82fa-afb6ab537d20" providerId="ADAL" clId="{489D628A-2CBB-294A-B250-04C4F3B3F85A}" dt="2020-11-15T16:56:17.667" v="6108" actId="26606"/>
          <ac:spMkLst>
            <pc:docMk/>
            <pc:sldMk cId="3281920182" sldId="262"/>
            <ac:spMk id="87" creationId="{1F9D6ACB-2FF4-49F9-978A-E0D5327FC635}"/>
          </ac:spMkLst>
        </pc:spChg>
        <pc:spChg chg="add">
          <ac:chgData name="Connor Derek Rossiter (1708659)" userId="ec618d87-ffcb-45ac-82fa-afb6ab537d20" providerId="ADAL" clId="{489D628A-2CBB-294A-B250-04C4F3B3F85A}" dt="2020-11-15T16:56:17.667" v="6108" actId="26606"/>
          <ac:spMkLst>
            <pc:docMk/>
            <pc:sldMk cId="3281920182" sldId="262"/>
            <ac:spMk id="89" creationId="{A5EC319D-0FEA-4B95-A3EA-01E35672C95B}"/>
          </ac:spMkLst>
        </pc:spChg>
        <pc:picChg chg="add mod">
          <ac:chgData name="Connor Derek Rossiter (1708659)" userId="ec618d87-ffcb-45ac-82fa-afb6ab537d20" providerId="ADAL" clId="{489D628A-2CBB-294A-B250-04C4F3B3F85A}" dt="2020-11-15T17:01:38.628" v="6112" actId="1076"/>
          <ac:picMkLst>
            <pc:docMk/>
            <pc:sldMk cId="3281920182" sldId="262"/>
            <ac:picMk id="4098" creationId="{AC1CD4D0-4878-F14C-984A-F8AD48595C2D}"/>
          </ac:picMkLst>
        </pc:picChg>
        <pc:cxnChg chg="add">
          <ac:chgData name="Connor Derek Rossiter (1708659)" userId="ec618d87-ffcb-45ac-82fa-afb6ab537d20" providerId="ADAL" clId="{489D628A-2CBB-294A-B250-04C4F3B3F85A}" dt="2020-11-15T16:56:17.667" v="6108" actId="26606"/>
          <ac:cxnSpMkLst>
            <pc:docMk/>
            <pc:sldMk cId="3281920182" sldId="262"/>
            <ac:cxnSpMk id="75" creationId="{063B6EC6-D752-4EE7-908B-F8F19E8C7FEA}"/>
          </ac:cxnSpMkLst>
        </pc:cxnChg>
        <pc:cxnChg chg="add">
          <ac:chgData name="Connor Derek Rossiter (1708659)" userId="ec618d87-ffcb-45ac-82fa-afb6ab537d20" providerId="ADAL" clId="{489D628A-2CBB-294A-B250-04C4F3B3F85A}" dt="2020-11-15T16:56:17.667" v="6108" actId="26606"/>
          <ac:cxnSpMkLst>
            <pc:docMk/>
            <pc:sldMk cId="3281920182" sldId="262"/>
            <ac:cxnSpMk id="77" creationId="{EFECD4E8-AD3E-4228-82A2-9461958EA94D}"/>
          </ac:cxnSpMkLst>
        </pc:cxnChg>
      </pc:sldChg>
      <pc:sldChg chg="modSp new mod ord modNotesTx">
        <pc:chgData name="Connor Derek Rossiter (1708659)" userId="ec618d87-ffcb-45ac-82fa-afb6ab537d20" providerId="ADAL" clId="{489D628A-2CBB-294A-B250-04C4F3B3F85A}" dt="2020-11-15T16:26:18.214" v="5714" actId="20577"/>
        <pc:sldMkLst>
          <pc:docMk/>
          <pc:sldMk cId="3518541944" sldId="263"/>
        </pc:sldMkLst>
        <pc:spChg chg="mod">
          <ac:chgData name="Connor Derek Rossiter (1708659)" userId="ec618d87-ffcb-45ac-82fa-afb6ab537d20" providerId="ADAL" clId="{489D628A-2CBB-294A-B250-04C4F3B3F85A}" dt="2020-11-15T16:07:03.548" v="5379" actId="122"/>
          <ac:spMkLst>
            <pc:docMk/>
            <pc:sldMk cId="3518541944" sldId="263"/>
            <ac:spMk id="2" creationId="{9F0241F7-749C-6844-84B4-DEEB88F9A62D}"/>
          </ac:spMkLst>
        </pc:spChg>
        <pc:spChg chg="mod">
          <ac:chgData name="Connor Derek Rossiter (1708659)" userId="ec618d87-ffcb-45ac-82fa-afb6ab537d20" providerId="ADAL" clId="{489D628A-2CBB-294A-B250-04C4F3B3F85A}" dt="2020-11-15T16:26:18.214" v="5714" actId="20577"/>
          <ac:spMkLst>
            <pc:docMk/>
            <pc:sldMk cId="3518541944" sldId="263"/>
            <ac:spMk id="3" creationId="{72B39697-BF89-1F42-AAC5-22DB162E605E}"/>
          </ac:spMkLst>
        </pc:spChg>
      </pc:sldChg>
      <pc:sldChg chg="modSp new mod ord modNotesTx">
        <pc:chgData name="Connor Derek Rossiter (1708659)" userId="ec618d87-ffcb-45ac-82fa-afb6ab537d20" providerId="ADAL" clId="{489D628A-2CBB-294A-B250-04C4F3B3F85A}" dt="2020-11-15T16:29:14.202" v="5716" actId="20578"/>
        <pc:sldMkLst>
          <pc:docMk/>
          <pc:sldMk cId="665449013" sldId="264"/>
        </pc:sldMkLst>
        <pc:spChg chg="mod">
          <ac:chgData name="Connor Derek Rossiter (1708659)" userId="ec618d87-ffcb-45ac-82fa-afb6ab537d20" providerId="ADAL" clId="{489D628A-2CBB-294A-B250-04C4F3B3F85A}" dt="2020-11-15T16:20:10.013" v="5455" actId="122"/>
          <ac:spMkLst>
            <pc:docMk/>
            <pc:sldMk cId="665449013" sldId="264"/>
            <ac:spMk id="2" creationId="{5D536CFD-6D15-BF46-9AD2-C654CAF490C8}"/>
          </ac:spMkLst>
        </pc:spChg>
        <pc:spChg chg="mod">
          <ac:chgData name="Connor Derek Rossiter (1708659)" userId="ec618d87-ffcb-45ac-82fa-afb6ab537d20" providerId="ADAL" clId="{489D628A-2CBB-294A-B250-04C4F3B3F85A}" dt="2020-11-15T16:22:22.159" v="5482" actId="20577"/>
          <ac:spMkLst>
            <pc:docMk/>
            <pc:sldMk cId="665449013" sldId="264"/>
            <ac:spMk id="3" creationId="{DCECC98C-90D8-0A4C-849B-D930C14157C5}"/>
          </ac:spMkLst>
        </pc:spChg>
      </pc:sldChg>
      <pc:sldChg chg="modSp new mod modNotesTx">
        <pc:chgData name="Connor Derek Rossiter (1708659)" userId="ec618d87-ffcb-45ac-82fa-afb6ab537d20" providerId="ADAL" clId="{489D628A-2CBB-294A-B250-04C4F3B3F85A}" dt="2020-11-15T19:36:07.660" v="6782" actId="20577"/>
        <pc:sldMkLst>
          <pc:docMk/>
          <pc:sldMk cId="3634127695" sldId="265"/>
        </pc:sldMkLst>
        <pc:spChg chg="mod">
          <ac:chgData name="Connor Derek Rossiter (1708659)" userId="ec618d87-ffcb-45ac-82fa-afb6ab537d20" providerId="ADAL" clId="{489D628A-2CBB-294A-B250-04C4F3B3F85A}" dt="2020-11-15T19:23:42.110" v="6406" actId="20577"/>
          <ac:spMkLst>
            <pc:docMk/>
            <pc:sldMk cId="3634127695" sldId="265"/>
            <ac:spMk id="2" creationId="{0C079AA2-5ADF-D248-BA78-D841E813C142}"/>
          </ac:spMkLst>
        </pc:spChg>
        <pc:spChg chg="mod">
          <ac:chgData name="Connor Derek Rossiter (1708659)" userId="ec618d87-ffcb-45ac-82fa-afb6ab537d20" providerId="ADAL" clId="{489D628A-2CBB-294A-B250-04C4F3B3F85A}" dt="2020-11-15T19:25:57.013" v="6621" actId="20577"/>
          <ac:spMkLst>
            <pc:docMk/>
            <pc:sldMk cId="3634127695" sldId="265"/>
            <ac:spMk id="3" creationId="{F09E2C2E-3CA9-C048-A94E-6A64D1FE6E2E}"/>
          </ac:spMkLst>
        </pc:spChg>
      </pc:sldChg>
      <pc:sldChg chg="addSp delSp modSp new mod setBg modNotesTx">
        <pc:chgData name="Connor Derek Rossiter (1708659)" userId="ec618d87-ffcb-45ac-82fa-afb6ab537d20" providerId="ADAL" clId="{489D628A-2CBB-294A-B250-04C4F3B3F85A}" dt="2020-11-15T20:08:27.122" v="8638" actId="26606"/>
        <pc:sldMkLst>
          <pc:docMk/>
          <pc:sldMk cId="1186182643" sldId="266"/>
        </pc:sldMkLst>
        <pc:spChg chg="mod">
          <ac:chgData name="Connor Derek Rossiter (1708659)" userId="ec618d87-ffcb-45ac-82fa-afb6ab537d20" providerId="ADAL" clId="{489D628A-2CBB-294A-B250-04C4F3B3F85A}" dt="2020-11-15T20:08:27.122" v="8638" actId="26606"/>
          <ac:spMkLst>
            <pc:docMk/>
            <pc:sldMk cId="1186182643" sldId="266"/>
            <ac:spMk id="2" creationId="{3097D1AC-DDE9-C641-B17E-0B4C88A1F705}"/>
          </ac:spMkLst>
        </pc:spChg>
        <pc:spChg chg="del">
          <ac:chgData name="Connor Derek Rossiter (1708659)" userId="ec618d87-ffcb-45ac-82fa-afb6ab537d20" providerId="ADAL" clId="{489D628A-2CBB-294A-B250-04C4F3B3F85A}" dt="2020-11-15T20:08:16.101" v="8637"/>
          <ac:spMkLst>
            <pc:docMk/>
            <pc:sldMk cId="1186182643" sldId="266"/>
            <ac:spMk id="3" creationId="{514C0D9F-700D-D841-BBDC-40CD5BEC76A1}"/>
          </ac:spMkLst>
        </pc:spChg>
        <pc:grpChg chg="add">
          <ac:chgData name="Connor Derek Rossiter (1708659)" userId="ec618d87-ffcb-45ac-82fa-afb6ab537d20" providerId="ADAL" clId="{489D628A-2CBB-294A-B250-04C4F3B3F85A}" dt="2020-11-15T20:08:27.122" v="8638" actId="26606"/>
          <ac:grpSpMkLst>
            <pc:docMk/>
            <pc:sldMk cId="1186182643" sldId="266"/>
            <ac:grpSpMk id="71" creationId="{B4DE830A-B531-4A3B-96F6-0ECE88B08555}"/>
          </ac:grpSpMkLst>
        </pc:grpChg>
        <pc:picChg chg="add mod">
          <ac:chgData name="Connor Derek Rossiter (1708659)" userId="ec618d87-ffcb-45ac-82fa-afb6ab537d20" providerId="ADAL" clId="{489D628A-2CBB-294A-B250-04C4F3B3F85A}" dt="2020-11-15T20:08:27.122" v="8638" actId="26606"/>
          <ac:picMkLst>
            <pc:docMk/>
            <pc:sldMk cId="1186182643" sldId="266"/>
            <ac:picMk id="6146" creationId="{48C1F851-69C5-BB44-A418-9FB527F56DBC}"/>
          </ac:picMkLst>
        </pc:picChg>
      </pc:sldChg>
      <pc:sldChg chg="addSp delSp modSp new mod ord setBg modNotesTx">
        <pc:chgData name="Connor Derek Rossiter (1708659)" userId="ec618d87-ffcb-45ac-82fa-afb6ab537d20" providerId="ADAL" clId="{489D628A-2CBB-294A-B250-04C4F3B3F85A}" dt="2020-11-15T19:57:39.611" v="7797" actId="20578"/>
        <pc:sldMkLst>
          <pc:docMk/>
          <pc:sldMk cId="1431520207" sldId="267"/>
        </pc:sldMkLst>
        <pc:spChg chg="mod">
          <ac:chgData name="Connor Derek Rossiter (1708659)" userId="ec618d87-ffcb-45ac-82fa-afb6ab537d20" providerId="ADAL" clId="{489D628A-2CBB-294A-B250-04C4F3B3F85A}" dt="2020-11-15T19:56:17.064" v="7662" actId="26606"/>
          <ac:spMkLst>
            <pc:docMk/>
            <pc:sldMk cId="1431520207" sldId="267"/>
            <ac:spMk id="2" creationId="{5270754E-5BE1-0E41-AFA6-56B1A283AFEF}"/>
          </ac:spMkLst>
        </pc:spChg>
        <pc:spChg chg="del">
          <ac:chgData name="Connor Derek Rossiter (1708659)" userId="ec618d87-ffcb-45ac-82fa-afb6ab537d20" providerId="ADAL" clId="{489D628A-2CBB-294A-B250-04C4F3B3F85A}" dt="2020-11-15T19:55:58.525" v="7661"/>
          <ac:spMkLst>
            <pc:docMk/>
            <pc:sldMk cId="1431520207" sldId="267"/>
            <ac:spMk id="3" creationId="{41CDBF64-F34D-6849-9002-734A339E462D}"/>
          </ac:spMkLst>
        </pc:spChg>
        <pc:spChg chg="add mod">
          <ac:chgData name="Connor Derek Rossiter (1708659)" userId="ec618d87-ffcb-45ac-82fa-afb6ab537d20" providerId="ADAL" clId="{489D628A-2CBB-294A-B250-04C4F3B3F85A}" dt="2020-11-15T19:57:22.738" v="7794" actId="1076"/>
          <ac:spMkLst>
            <pc:docMk/>
            <pc:sldMk cId="1431520207" sldId="267"/>
            <ac:spMk id="5126" creationId="{E52DBA04-C250-4EE7-BFAC-784D879C99E7}"/>
          </ac:spMkLst>
        </pc:spChg>
        <pc:picChg chg="add mod">
          <ac:chgData name="Connor Derek Rossiter (1708659)" userId="ec618d87-ffcb-45ac-82fa-afb6ab537d20" providerId="ADAL" clId="{489D628A-2CBB-294A-B250-04C4F3B3F85A}" dt="2020-11-15T19:57:31.263" v="7796" actId="1076"/>
          <ac:picMkLst>
            <pc:docMk/>
            <pc:sldMk cId="1431520207" sldId="267"/>
            <ac:picMk id="5122" creationId="{A84FADBF-4F1F-DF4B-9843-49B182418E85}"/>
          </ac:picMkLst>
        </pc:picChg>
      </pc:sldChg>
      <pc:sldChg chg="addSp delSp modSp new mod setBg setClrOvrMap">
        <pc:chgData name="Connor Derek Rossiter (1708659)" userId="ec618d87-ffcb-45ac-82fa-afb6ab537d20" providerId="ADAL" clId="{489D628A-2CBB-294A-B250-04C4F3B3F85A}" dt="2020-11-15T20:09:03.825" v="8663" actId="26606"/>
        <pc:sldMkLst>
          <pc:docMk/>
          <pc:sldMk cId="2734653355" sldId="268"/>
        </pc:sldMkLst>
        <pc:spChg chg="mod">
          <ac:chgData name="Connor Derek Rossiter (1708659)" userId="ec618d87-ffcb-45ac-82fa-afb6ab537d20" providerId="ADAL" clId="{489D628A-2CBB-294A-B250-04C4F3B3F85A}" dt="2020-11-15T20:09:03.825" v="8663" actId="26606"/>
          <ac:spMkLst>
            <pc:docMk/>
            <pc:sldMk cId="2734653355" sldId="268"/>
            <ac:spMk id="2" creationId="{336FC3D7-E023-0347-8EF4-367520FAE7CA}"/>
          </ac:spMkLst>
        </pc:spChg>
        <pc:spChg chg="del">
          <ac:chgData name="Connor Derek Rossiter (1708659)" userId="ec618d87-ffcb-45ac-82fa-afb6ab537d20" providerId="ADAL" clId="{489D628A-2CBB-294A-B250-04C4F3B3F85A}" dt="2020-11-15T20:08:43.756" v="8640" actId="26606"/>
          <ac:spMkLst>
            <pc:docMk/>
            <pc:sldMk cId="2734653355" sldId="268"/>
            <ac:spMk id="3" creationId="{B3417E0F-60F4-4449-B09F-1365C3AF7495}"/>
          </ac:spMkLst>
        </pc:spChg>
        <pc:spChg chg="add del">
          <ac:chgData name="Connor Derek Rossiter (1708659)" userId="ec618d87-ffcb-45ac-82fa-afb6ab537d20" providerId="ADAL" clId="{489D628A-2CBB-294A-B250-04C4F3B3F85A}" dt="2020-11-15T20:09:03.825" v="8663" actId="26606"/>
          <ac:spMkLst>
            <pc:docMk/>
            <pc:sldMk cId="2734653355" sldId="268"/>
            <ac:spMk id="20" creationId="{9179DE42-5613-4B35-A1E6-6CCBAA13C743}"/>
          </ac:spMkLst>
        </pc:spChg>
        <pc:spChg chg="add del">
          <ac:chgData name="Connor Derek Rossiter (1708659)" userId="ec618d87-ffcb-45ac-82fa-afb6ab537d20" providerId="ADAL" clId="{489D628A-2CBB-294A-B250-04C4F3B3F85A}" dt="2020-11-15T20:09:03.825" v="8663" actId="26606"/>
          <ac:spMkLst>
            <pc:docMk/>
            <pc:sldMk cId="2734653355" sldId="268"/>
            <ac:spMk id="26" creationId="{52FB45E9-914E-4471-AC87-E475CD51767D}"/>
          </ac:spMkLst>
        </pc:spChg>
        <pc:spChg chg="add del">
          <ac:chgData name="Connor Derek Rossiter (1708659)" userId="ec618d87-ffcb-45ac-82fa-afb6ab537d20" providerId="ADAL" clId="{489D628A-2CBB-294A-B250-04C4F3B3F85A}" dt="2020-11-15T20:09:03.825" v="8663" actId="26606"/>
          <ac:spMkLst>
            <pc:docMk/>
            <pc:sldMk cId="2734653355" sldId="268"/>
            <ac:spMk id="28" creationId="{C310626D-5743-49D4-8F7D-88C4F8F05774}"/>
          </ac:spMkLst>
        </pc:spChg>
        <pc:spChg chg="add del">
          <ac:chgData name="Connor Derek Rossiter (1708659)" userId="ec618d87-ffcb-45ac-82fa-afb6ab537d20" providerId="ADAL" clId="{489D628A-2CBB-294A-B250-04C4F3B3F85A}" dt="2020-11-15T20:09:03.825" v="8663" actId="26606"/>
          <ac:spMkLst>
            <pc:docMk/>
            <pc:sldMk cId="2734653355" sldId="268"/>
            <ac:spMk id="30" creationId="{3C195FC1-B568-4C72-9902-34CB35DDD7A1}"/>
          </ac:spMkLst>
        </pc:spChg>
        <pc:spChg chg="add del">
          <ac:chgData name="Connor Derek Rossiter (1708659)" userId="ec618d87-ffcb-45ac-82fa-afb6ab537d20" providerId="ADAL" clId="{489D628A-2CBB-294A-B250-04C4F3B3F85A}" dt="2020-11-15T20:09:03.825" v="8663" actId="26606"/>
          <ac:spMkLst>
            <pc:docMk/>
            <pc:sldMk cId="2734653355" sldId="268"/>
            <ac:spMk id="32" creationId="{EF2BDF77-362C-43F0-8CBB-A969EC2AE0C4}"/>
          </ac:spMkLst>
        </pc:spChg>
        <pc:spChg chg="add del">
          <ac:chgData name="Connor Derek Rossiter (1708659)" userId="ec618d87-ffcb-45ac-82fa-afb6ab537d20" providerId="ADAL" clId="{489D628A-2CBB-294A-B250-04C4F3B3F85A}" dt="2020-11-15T20:09:03.825" v="8663" actId="26606"/>
          <ac:spMkLst>
            <pc:docMk/>
            <pc:sldMk cId="2734653355" sldId="268"/>
            <ac:spMk id="34" creationId="{4BE96B01-3929-432D-B8C2-ADBCB74C2EF4}"/>
          </ac:spMkLst>
        </pc:spChg>
        <pc:spChg chg="add del">
          <ac:chgData name="Connor Derek Rossiter (1708659)" userId="ec618d87-ffcb-45ac-82fa-afb6ab537d20" providerId="ADAL" clId="{489D628A-2CBB-294A-B250-04C4F3B3F85A}" dt="2020-11-15T20:09:03.825" v="8663" actId="26606"/>
          <ac:spMkLst>
            <pc:docMk/>
            <pc:sldMk cId="2734653355" sldId="268"/>
            <ac:spMk id="36" creationId="{2A6FCDE6-CDE2-4C51-B18E-A95CFB679714}"/>
          </ac:spMkLst>
        </pc:spChg>
        <pc:spChg chg="add del">
          <ac:chgData name="Connor Derek Rossiter (1708659)" userId="ec618d87-ffcb-45ac-82fa-afb6ab537d20" providerId="ADAL" clId="{489D628A-2CBB-294A-B250-04C4F3B3F85A}" dt="2020-11-15T20:09:03.825" v="8663" actId="26606"/>
          <ac:spMkLst>
            <pc:docMk/>
            <pc:sldMk cId="2734653355" sldId="268"/>
            <ac:spMk id="38" creationId="{9D2E8756-2465-473A-BA2A-2DB1D6224745}"/>
          </ac:spMkLst>
        </pc:spChg>
        <pc:spChg chg="add">
          <ac:chgData name="Connor Derek Rossiter (1708659)" userId="ec618d87-ffcb-45ac-82fa-afb6ab537d20" providerId="ADAL" clId="{489D628A-2CBB-294A-B250-04C4F3B3F85A}" dt="2020-11-15T20:09:03.825" v="8663" actId="26606"/>
          <ac:spMkLst>
            <pc:docMk/>
            <pc:sldMk cId="2734653355" sldId="268"/>
            <ac:spMk id="60" creationId="{66D61E08-70C3-48D8-BEA0-787111DC30DA}"/>
          </ac:spMkLst>
        </pc:spChg>
        <pc:spChg chg="add">
          <ac:chgData name="Connor Derek Rossiter (1708659)" userId="ec618d87-ffcb-45ac-82fa-afb6ab537d20" providerId="ADAL" clId="{489D628A-2CBB-294A-B250-04C4F3B3F85A}" dt="2020-11-15T20:09:03.825" v="8663" actId="26606"/>
          <ac:spMkLst>
            <pc:docMk/>
            <pc:sldMk cId="2734653355" sldId="268"/>
            <ac:spMk id="62" creationId="{FC55298F-0AE5-478E-AD2B-03C2614C5833}"/>
          </ac:spMkLst>
        </pc:spChg>
        <pc:spChg chg="add">
          <ac:chgData name="Connor Derek Rossiter (1708659)" userId="ec618d87-ffcb-45ac-82fa-afb6ab537d20" providerId="ADAL" clId="{489D628A-2CBB-294A-B250-04C4F3B3F85A}" dt="2020-11-15T20:09:03.825" v="8663" actId="26606"/>
          <ac:spMkLst>
            <pc:docMk/>
            <pc:sldMk cId="2734653355" sldId="268"/>
            <ac:spMk id="64" creationId="{C180E4EA-0B63-4779-A895-7E90E71088F3}"/>
          </ac:spMkLst>
        </pc:spChg>
        <pc:spChg chg="add">
          <ac:chgData name="Connor Derek Rossiter (1708659)" userId="ec618d87-ffcb-45ac-82fa-afb6ab537d20" providerId="ADAL" clId="{489D628A-2CBB-294A-B250-04C4F3B3F85A}" dt="2020-11-15T20:09:03.825" v="8663" actId="26606"/>
          <ac:spMkLst>
            <pc:docMk/>
            <pc:sldMk cId="2734653355" sldId="268"/>
            <ac:spMk id="66" creationId="{CEE01D9D-3DE8-4EED-B0D3-8F3C79CC7673}"/>
          </ac:spMkLst>
        </pc:spChg>
        <pc:spChg chg="add">
          <ac:chgData name="Connor Derek Rossiter (1708659)" userId="ec618d87-ffcb-45ac-82fa-afb6ab537d20" providerId="ADAL" clId="{489D628A-2CBB-294A-B250-04C4F3B3F85A}" dt="2020-11-15T20:09:03.825" v="8663" actId="26606"/>
          <ac:spMkLst>
            <pc:docMk/>
            <pc:sldMk cId="2734653355" sldId="268"/>
            <ac:spMk id="68" creationId="{89AF5CE9-607F-43F4-8983-DCD6DA4051FD}"/>
          </ac:spMkLst>
        </pc:spChg>
        <pc:spChg chg="add">
          <ac:chgData name="Connor Derek Rossiter (1708659)" userId="ec618d87-ffcb-45ac-82fa-afb6ab537d20" providerId="ADAL" clId="{489D628A-2CBB-294A-B250-04C4F3B3F85A}" dt="2020-11-15T20:09:03.825" v="8663" actId="26606"/>
          <ac:spMkLst>
            <pc:docMk/>
            <pc:sldMk cId="2734653355" sldId="268"/>
            <ac:spMk id="70" creationId="{6EEA2DBD-9E1E-4521-8C01-F32AD18A89E3}"/>
          </ac:spMkLst>
        </pc:spChg>
        <pc:spChg chg="add">
          <ac:chgData name="Connor Derek Rossiter (1708659)" userId="ec618d87-ffcb-45ac-82fa-afb6ab537d20" providerId="ADAL" clId="{489D628A-2CBB-294A-B250-04C4F3B3F85A}" dt="2020-11-15T20:09:03.825" v="8663" actId="26606"/>
          <ac:spMkLst>
            <pc:docMk/>
            <pc:sldMk cId="2734653355" sldId="268"/>
            <ac:spMk id="72" creationId="{15BBD2C1-BA9B-46A9-A27A-33498B169272}"/>
          </ac:spMkLst>
        </pc:spChg>
        <pc:grpChg chg="add del">
          <ac:chgData name="Connor Derek Rossiter (1708659)" userId="ec618d87-ffcb-45ac-82fa-afb6ab537d20" providerId="ADAL" clId="{489D628A-2CBB-294A-B250-04C4F3B3F85A}" dt="2020-11-15T20:09:03.825" v="8663" actId="26606"/>
          <ac:grpSpMkLst>
            <pc:docMk/>
            <pc:sldMk cId="2734653355" sldId="268"/>
            <ac:grpSpMk id="8" creationId="{28460BD8-AE3F-4AC9-9D0B-717052AA5D3A}"/>
          </ac:grpSpMkLst>
        </pc:grpChg>
        <pc:grpChg chg="add">
          <ac:chgData name="Connor Derek Rossiter (1708659)" userId="ec618d87-ffcb-45ac-82fa-afb6ab537d20" providerId="ADAL" clId="{489D628A-2CBB-294A-B250-04C4F3B3F85A}" dt="2020-11-15T20:09:03.825" v="8663" actId="26606"/>
          <ac:grpSpMkLst>
            <pc:docMk/>
            <pc:sldMk cId="2734653355" sldId="268"/>
            <ac:grpSpMk id="44" creationId="{88C9B83F-64CD-41C1-925F-A08801FFD0BD}"/>
          </ac:grpSpMkLst>
        </pc:grpChg>
        <pc:picChg chg="add">
          <ac:chgData name="Connor Derek Rossiter (1708659)" userId="ec618d87-ffcb-45ac-82fa-afb6ab537d20" providerId="ADAL" clId="{489D628A-2CBB-294A-B250-04C4F3B3F85A}" dt="2020-11-15T20:09:03.825" v="8663" actId="26606"/>
          <ac:picMkLst>
            <pc:docMk/>
            <pc:sldMk cId="2734653355" sldId="268"/>
            <ac:picMk id="40" creationId="{A04F7721-6241-41F6-8ED3-E924EE17C5BF}"/>
          </ac:picMkLst>
        </pc:picChg>
        <pc:cxnChg chg="add del">
          <ac:chgData name="Connor Derek Rossiter (1708659)" userId="ec618d87-ffcb-45ac-82fa-afb6ab537d20" providerId="ADAL" clId="{489D628A-2CBB-294A-B250-04C4F3B3F85A}" dt="2020-11-15T20:09:03.825" v="8663" actId="26606"/>
          <ac:cxnSpMkLst>
            <pc:docMk/>
            <pc:sldMk cId="2734653355" sldId="268"/>
            <ac:cxnSpMk id="22" creationId="{EB898B32-3891-4C3A-8F58-C5969D2E9033}"/>
          </ac:cxnSpMkLst>
        </pc:cxnChg>
        <pc:cxnChg chg="add del">
          <ac:chgData name="Connor Derek Rossiter (1708659)" userId="ec618d87-ffcb-45ac-82fa-afb6ab537d20" providerId="ADAL" clId="{489D628A-2CBB-294A-B250-04C4F3B3F85A}" dt="2020-11-15T20:09:03.825" v="8663" actId="26606"/>
          <ac:cxnSpMkLst>
            <pc:docMk/>
            <pc:sldMk cId="2734653355" sldId="268"/>
            <ac:cxnSpMk id="24" creationId="{4AE4806D-B8F9-4679-A68A-9BD21C01A301}"/>
          </ac:cxnSpMkLst>
        </pc:cxnChg>
        <pc:cxnChg chg="add">
          <ac:chgData name="Connor Derek Rossiter (1708659)" userId="ec618d87-ffcb-45ac-82fa-afb6ab537d20" providerId="ADAL" clId="{489D628A-2CBB-294A-B250-04C4F3B3F85A}" dt="2020-11-15T20:09:03.825" v="8663" actId="26606"/>
          <ac:cxnSpMkLst>
            <pc:docMk/>
            <pc:sldMk cId="2734653355" sldId="268"/>
            <ac:cxnSpMk id="56" creationId="{A57C1A16-B8AB-4D99-A195-A38F556A6486}"/>
          </ac:cxnSpMkLst>
        </pc:cxnChg>
        <pc:cxnChg chg="add">
          <ac:chgData name="Connor Derek Rossiter (1708659)" userId="ec618d87-ffcb-45ac-82fa-afb6ab537d20" providerId="ADAL" clId="{489D628A-2CBB-294A-B250-04C4F3B3F85A}" dt="2020-11-15T20:09:03.825" v="8663" actId="26606"/>
          <ac:cxnSpMkLst>
            <pc:docMk/>
            <pc:sldMk cId="2734653355" sldId="268"/>
            <ac:cxnSpMk id="58" creationId="{F8A9B20B-D1DD-4573-B5EC-558029519236}"/>
          </ac:cxnSpMkLst>
        </pc:cxnChg>
      </pc:sldChg>
      <pc:sldChg chg="addSp modSp new mod setBg setClrOvrMap">
        <pc:chgData name="Connor Derek Rossiter (1708659)" userId="ec618d87-ffcb-45ac-82fa-afb6ab537d20" providerId="ADAL" clId="{489D628A-2CBB-294A-B250-04C4F3B3F85A}" dt="2020-11-15T20:12:19.067" v="8788" actId="26606"/>
        <pc:sldMkLst>
          <pc:docMk/>
          <pc:sldMk cId="3405977482" sldId="269"/>
        </pc:sldMkLst>
        <pc:spChg chg="mod">
          <ac:chgData name="Connor Derek Rossiter (1708659)" userId="ec618d87-ffcb-45ac-82fa-afb6ab537d20" providerId="ADAL" clId="{489D628A-2CBB-294A-B250-04C4F3B3F85A}" dt="2020-11-15T20:12:19.067" v="8788" actId="26606"/>
          <ac:spMkLst>
            <pc:docMk/>
            <pc:sldMk cId="3405977482" sldId="269"/>
            <ac:spMk id="2" creationId="{50C3DD84-704A-844B-B922-3CB6E2E66A10}"/>
          </ac:spMkLst>
        </pc:spChg>
        <pc:spChg chg="mod">
          <ac:chgData name="Connor Derek Rossiter (1708659)" userId="ec618d87-ffcb-45ac-82fa-afb6ab537d20" providerId="ADAL" clId="{489D628A-2CBB-294A-B250-04C4F3B3F85A}" dt="2020-11-15T20:12:19.067" v="8788" actId="26606"/>
          <ac:spMkLst>
            <pc:docMk/>
            <pc:sldMk cId="3405977482" sldId="269"/>
            <ac:spMk id="3" creationId="{2010D4C5-43DB-BB4E-AD3A-B8B8AB4F8B22}"/>
          </ac:spMkLst>
        </pc:spChg>
        <pc:spChg chg="add">
          <ac:chgData name="Connor Derek Rossiter (1708659)" userId="ec618d87-ffcb-45ac-82fa-afb6ab537d20" providerId="ADAL" clId="{489D628A-2CBB-294A-B250-04C4F3B3F85A}" dt="2020-11-15T20:12:19.067" v="8788" actId="26606"/>
          <ac:spMkLst>
            <pc:docMk/>
            <pc:sldMk cId="3405977482" sldId="269"/>
            <ac:spMk id="8" creationId="{A65AC7D1-EAA9-48F5-B509-60A7F50BF703}"/>
          </ac:spMkLst>
        </pc:spChg>
        <pc:spChg chg="add">
          <ac:chgData name="Connor Derek Rossiter (1708659)" userId="ec618d87-ffcb-45ac-82fa-afb6ab537d20" providerId="ADAL" clId="{489D628A-2CBB-294A-B250-04C4F3B3F85A}" dt="2020-11-15T20:12:19.067" v="8788" actId="26606"/>
          <ac:spMkLst>
            <pc:docMk/>
            <pc:sldMk cId="3405977482" sldId="269"/>
            <ac:spMk id="10" creationId="{D6320AF9-619A-4175-865B-5663E1AEF4C5}"/>
          </ac:spMkLst>
        </pc:spChg>
        <pc:spChg chg="add">
          <ac:chgData name="Connor Derek Rossiter (1708659)" userId="ec618d87-ffcb-45ac-82fa-afb6ab537d20" providerId="ADAL" clId="{489D628A-2CBB-294A-B250-04C4F3B3F85A}" dt="2020-11-15T20:12:19.067" v="8788" actId="26606"/>
          <ac:spMkLst>
            <pc:docMk/>
            <pc:sldMk cId="3405977482" sldId="269"/>
            <ac:spMk id="16" creationId="{7E018740-5C2B-4A41-AC1A-7E68D1EC1954}"/>
          </ac:spMkLst>
        </pc:spChg>
        <pc:spChg chg="add">
          <ac:chgData name="Connor Derek Rossiter (1708659)" userId="ec618d87-ffcb-45ac-82fa-afb6ab537d20" providerId="ADAL" clId="{489D628A-2CBB-294A-B250-04C4F3B3F85A}" dt="2020-11-15T20:12:19.067" v="8788" actId="26606"/>
          <ac:spMkLst>
            <pc:docMk/>
            <pc:sldMk cId="3405977482" sldId="269"/>
            <ac:spMk id="18" creationId="{166F75A4-C475-4941-8EE2-B80A06A2C1BB}"/>
          </ac:spMkLst>
        </pc:spChg>
        <pc:spChg chg="add">
          <ac:chgData name="Connor Derek Rossiter (1708659)" userId="ec618d87-ffcb-45ac-82fa-afb6ab537d20" providerId="ADAL" clId="{489D628A-2CBB-294A-B250-04C4F3B3F85A}" dt="2020-11-15T20:12:19.067" v="8788" actId="26606"/>
          <ac:spMkLst>
            <pc:docMk/>
            <pc:sldMk cId="3405977482" sldId="269"/>
            <ac:spMk id="20" creationId="{A032553A-72E8-4B0D-8405-FF9771C9AF05}"/>
          </ac:spMkLst>
        </pc:spChg>
        <pc:spChg chg="add">
          <ac:chgData name="Connor Derek Rossiter (1708659)" userId="ec618d87-ffcb-45ac-82fa-afb6ab537d20" providerId="ADAL" clId="{489D628A-2CBB-294A-B250-04C4F3B3F85A}" dt="2020-11-15T20:12:19.067" v="8788" actId="26606"/>
          <ac:spMkLst>
            <pc:docMk/>
            <pc:sldMk cId="3405977482" sldId="269"/>
            <ac:spMk id="22" creationId="{765800AC-C3B9-498E-87BC-29FAE4C76B21}"/>
          </ac:spMkLst>
        </pc:spChg>
        <pc:spChg chg="add">
          <ac:chgData name="Connor Derek Rossiter (1708659)" userId="ec618d87-ffcb-45ac-82fa-afb6ab537d20" providerId="ADAL" clId="{489D628A-2CBB-294A-B250-04C4F3B3F85A}" dt="2020-11-15T20:12:19.067" v="8788" actId="26606"/>
          <ac:spMkLst>
            <pc:docMk/>
            <pc:sldMk cId="3405977482" sldId="269"/>
            <ac:spMk id="24" creationId="{1F9D6ACB-2FF4-49F9-978A-E0D5327FC635}"/>
          </ac:spMkLst>
        </pc:spChg>
        <pc:spChg chg="add">
          <ac:chgData name="Connor Derek Rossiter (1708659)" userId="ec618d87-ffcb-45ac-82fa-afb6ab537d20" providerId="ADAL" clId="{489D628A-2CBB-294A-B250-04C4F3B3F85A}" dt="2020-11-15T20:12:19.067" v="8788" actId="26606"/>
          <ac:spMkLst>
            <pc:docMk/>
            <pc:sldMk cId="3405977482" sldId="269"/>
            <ac:spMk id="26" creationId="{142BFA2A-77A0-4F60-A32A-685681C84889}"/>
          </ac:spMkLst>
        </pc:spChg>
        <pc:cxnChg chg="add">
          <ac:chgData name="Connor Derek Rossiter (1708659)" userId="ec618d87-ffcb-45ac-82fa-afb6ab537d20" providerId="ADAL" clId="{489D628A-2CBB-294A-B250-04C4F3B3F85A}" dt="2020-11-15T20:12:19.067" v="8788" actId="26606"/>
          <ac:cxnSpMkLst>
            <pc:docMk/>
            <pc:sldMk cId="3405977482" sldId="269"/>
            <ac:cxnSpMk id="12" creationId="{063B6EC6-D752-4EE7-908B-F8F19E8C7FEA}"/>
          </ac:cxnSpMkLst>
        </pc:cxnChg>
        <pc:cxnChg chg="add">
          <ac:chgData name="Connor Derek Rossiter (1708659)" userId="ec618d87-ffcb-45ac-82fa-afb6ab537d20" providerId="ADAL" clId="{489D628A-2CBB-294A-B250-04C4F3B3F85A}" dt="2020-11-15T20:12:19.067" v="8788" actId="26606"/>
          <ac:cxnSpMkLst>
            <pc:docMk/>
            <pc:sldMk cId="3405977482" sldId="269"/>
            <ac:cxnSpMk id="14" creationId="{EFECD4E8-AD3E-4228-82A2-9461958EA94D}"/>
          </ac:cxnSpMkLst>
        </pc:cxnChg>
      </pc:sldChg>
      <pc:sldChg chg="addSp modSp new mod setBg setClrOvrMap">
        <pc:chgData name="Connor Derek Rossiter (1708659)" userId="ec618d87-ffcb-45ac-82fa-afb6ab537d20" providerId="ADAL" clId="{489D628A-2CBB-294A-B250-04C4F3B3F85A}" dt="2020-11-15T20:12:23.396" v="8789" actId="26606"/>
        <pc:sldMkLst>
          <pc:docMk/>
          <pc:sldMk cId="3153957789" sldId="270"/>
        </pc:sldMkLst>
        <pc:spChg chg="mod">
          <ac:chgData name="Connor Derek Rossiter (1708659)" userId="ec618d87-ffcb-45ac-82fa-afb6ab537d20" providerId="ADAL" clId="{489D628A-2CBB-294A-B250-04C4F3B3F85A}" dt="2020-11-15T20:12:23.396" v="8789" actId="26606"/>
          <ac:spMkLst>
            <pc:docMk/>
            <pc:sldMk cId="3153957789" sldId="270"/>
            <ac:spMk id="2" creationId="{F81F42B2-4AA7-2643-A74B-A9C8220E33E4}"/>
          </ac:spMkLst>
        </pc:spChg>
        <pc:spChg chg="mod">
          <ac:chgData name="Connor Derek Rossiter (1708659)" userId="ec618d87-ffcb-45ac-82fa-afb6ab537d20" providerId="ADAL" clId="{489D628A-2CBB-294A-B250-04C4F3B3F85A}" dt="2020-11-15T20:12:23.396" v="8789" actId="26606"/>
          <ac:spMkLst>
            <pc:docMk/>
            <pc:sldMk cId="3153957789" sldId="270"/>
            <ac:spMk id="3" creationId="{E7D68172-9710-AB4B-B8A3-9A5D979A6D2E}"/>
          </ac:spMkLst>
        </pc:spChg>
        <pc:spChg chg="add">
          <ac:chgData name="Connor Derek Rossiter (1708659)" userId="ec618d87-ffcb-45ac-82fa-afb6ab537d20" providerId="ADAL" clId="{489D628A-2CBB-294A-B250-04C4F3B3F85A}" dt="2020-11-15T20:12:23.396" v="8789" actId="26606"/>
          <ac:spMkLst>
            <pc:docMk/>
            <pc:sldMk cId="3153957789" sldId="270"/>
            <ac:spMk id="8" creationId="{A65AC7D1-EAA9-48F5-B509-60A7F50BF703}"/>
          </ac:spMkLst>
        </pc:spChg>
        <pc:spChg chg="add">
          <ac:chgData name="Connor Derek Rossiter (1708659)" userId="ec618d87-ffcb-45ac-82fa-afb6ab537d20" providerId="ADAL" clId="{489D628A-2CBB-294A-B250-04C4F3B3F85A}" dt="2020-11-15T20:12:23.396" v="8789" actId="26606"/>
          <ac:spMkLst>
            <pc:docMk/>
            <pc:sldMk cId="3153957789" sldId="270"/>
            <ac:spMk id="10" creationId="{D6320AF9-619A-4175-865B-5663E1AEF4C5}"/>
          </ac:spMkLst>
        </pc:spChg>
        <pc:spChg chg="add">
          <ac:chgData name="Connor Derek Rossiter (1708659)" userId="ec618d87-ffcb-45ac-82fa-afb6ab537d20" providerId="ADAL" clId="{489D628A-2CBB-294A-B250-04C4F3B3F85A}" dt="2020-11-15T20:12:23.396" v="8789" actId="26606"/>
          <ac:spMkLst>
            <pc:docMk/>
            <pc:sldMk cId="3153957789" sldId="270"/>
            <ac:spMk id="16" creationId="{7E018740-5C2B-4A41-AC1A-7E68D1EC1954}"/>
          </ac:spMkLst>
        </pc:spChg>
        <pc:spChg chg="add">
          <ac:chgData name="Connor Derek Rossiter (1708659)" userId="ec618d87-ffcb-45ac-82fa-afb6ab537d20" providerId="ADAL" clId="{489D628A-2CBB-294A-B250-04C4F3B3F85A}" dt="2020-11-15T20:12:23.396" v="8789" actId="26606"/>
          <ac:spMkLst>
            <pc:docMk/>
            <pc:sldMk cId="3153957789" sldId="270"/>
            <ac:spMk id="18" creationId="{166F75A4-C475-4941-8EE2-B80A06A2C1BB}"/>
          </ac:spMkLst>
        </pc:spChg>
        <pc:spChg chg="add">
          <ac:chgData name="Connor Derek Rossiter (1708659)" userId="ec618d87-ffcb-45ac-82fa-afb6ab537d20" providerId="ADAL" clId="{489D628A-2CBB-294A-B250-04C4F3B3F85A}" dt="2020-11-15T20:12:23.396" v="8789" actId="26606"/>
          <ac:spMkLst>
            <pc:docMk/>
            <pc:sldMk cId="3153957789" sldId="270"/>
            <ac:spMk id="20" creationId="{A032553A-72E8-4B0D-8405-FF9771C9AF05}"/>
          </ac:spMkLst>
        </pc:spChg>
        <pc:spChg chg="add">
          <ac:chgData name="Connor Derek Rossiter (1708659)" userId="ec618d87-ffcb-45ac-82fa-afb6ab537d20" providerId="ADAL" clId="{489D628A-2CBB-294A-B250-04C4F3B3F85A}" dt="2020-11-15T20:12:23.396" v="8789" actId="26606"/>
          <ac:spMkLst>
            <pc:docMk/>
            <pc:sldMk cId="3153957789" sldId="270"/>
            <ac:spMk id="22" creationId="{765800AC-C3B9-498E-87BC-29FAE4C76B21}"/>
          </ac:spMkLst>
        </pc:spChg>
        <pc:spChg chg="add">
          <ac:chgData name="Connor Derek Rossiter (1708659)" userId="ec618d87-ffcb-45ac-82fa-afb6ab537d20" providerId="ADAL" clId="{489D628A-2CBB-294A-B250-04C4F3B3F85A}" dt="2020-11-15T20:12:23.396" v="8789" actId="26606"/>
          <ac:spMkLst>
            <pc:docMk/>
            <pc:sldMk cId="3153957789" sldId="270"/>
            <ac:spMk id="24" creationId="{1F9D6ACB-2FF4-49F9-978A-E0D5327FC635}"/>
          </ac:spMkLst>
        </pc:spChg>
        <pc:spChg chg="add">
          <ac:chgData name="Connor Derek Rossiter (1708659)" userId="ec618d87-ffcb-45ac-82fa-afb6ab537d20" providerId="ADAL" clId="{489D628A-2CBB-294A-B250-04C4F3B3F85A}" dt="2020-11-15T20:12:23.396" v="8789" actId="26606"/>
          <ac:spMkLst>
            <pc:docMk/>
            <pc:sldMk cId="3153957789" sldId="270"/>
            <ac:spMk id="26" creationId="{142BFA2A-77A0-4F60-A32A-685681C84889}"/>
          </ac:spMkLst>
        </pc:spChg>
        <pc:cxnChg chg="add">
          <ac:chgData name="Connor Derek Rossiter (1708659)" userId="ec618d87-ffcb-45ac-82fa-afb6ab537d20" providerId="ADAL" clId="{489D628A-2CBB-294A-B250-04C4F3B3F85A}" dt="2020-11-15T20:12:23.396" v="8789" actId="26606"/>
          <ac:cxnSpMkLst>
            <pc:docMk/>
            <pc:sldMk cId="3153957789" sldId="270"/>
            <ac:cxnSpMk id="12" creationId="{063B6EC6-D752-4EE7-908B-F8F19E8C7FEA}"/>
          </ac:cxnSpMkLst>
        </pc:cxnChg>
        <pc:cxnChg chg="add">
          <ac:chgData name="Connor Derek Rossiter (1708659)" userId="ec618d87-ffcb-45ac-82fa-afb6ab537d20" providerId="ADAL" clId="{489D628A-2CBB-294A-B250-04C4F3B3F85A}" dt="2020-11-15T20:12:23.396" v="8789" actId="26606"/>
          <ac:cxnSpMkLst>
            <pc:docMk/>
            <pc:sldMk cId="3153957789" sldId="270"/>
            <ac:cxnSpMk id="14" creationId="{EFECD4E8-AD3E-4228-82A2-9461958EA94D}"/>
          </ac:cxnSpMkLst>
        </pc:cxnChg>
      </pc:sldChg>
      <pc:sldChg chg="addSp modSp new mod setBg setClrOvrMap">
        <pc:chgData name="Connor Derek Rossiter (1708659)" userId="ec618d87-ffcb-45ac-82fa-afb6ab537d20" providerId="ADAL" clId="{489D628A-2CBB-294A-B250-04C4F3B3F85A}" dt="2020-11-15T20:12:31.449" v="8790" actId="26606"/>
        <pc:sldMkLst>
          <pc:docMk/>
          <pc:sldMk cId="3619036398" sldId="271"/>
        </pc:sldMkLst>
        <pc:spChg chg="mod">
          <ac:chgData name="Connor Derek Rossiter (1708659)" userId="ec618d87-ffcb-45ac-82fa-afb6ab537d20" providerId="ADAL" clId="{489D628A-2CBB-294A-B250-04C4F3B3F85A}" dt="2020-11-15T20:12:31.449" v="8790" actId="26606"/>
          <ac:spMkLst>
            <pc:docMk/>
            <pc:sldMk cId="3619036398" sldId="271"/>
            <ac:spMk id="2" creationId="{17B25FFC-394D-5945-946E-22A19185F2A0}"/>
          </ac:spMkLst>
        </pc:spChg>
        <pc:spChg chg="mod">
          <ac:chgData name="Connor Derek Rossiter (1708659)" userId="ec618d87-ffcb-45ac-82fa-afb6ab537d20" providerId="ADAL" clId="{489D628A-2CBB-294A-B250-04C4F3B3F85A}" dt="2020-11-15T20:12:31.449" v="8790" actId="26606"/>
          <ac:spMkLst>
            <pc:docMk/>
            <pc:sldMk cId="3619036398" sldId="271"/>
            <ac:spMk id="3" creationId="{F6382F21-0151-AC4E-B2BC-A77F7C84BC47}"/>
          </ac:spMkLst>
        </pc:spChg>
        <pc:spChg chg="add">
          <ac:chgData name="Connor Derek Rossiter (1708659)" userId="ec618d87-ffcb-45ac-82fa-afb6ab537d20" providerId="ADAL" clId="{489D628A-2CBB-294A-B250-04C4F3B3F85A}" dt="2020-11-15T20:12:31.449" v="8790" actId="26606"/>
          <ac:spMkLst>
            <pc:docMk/>
            <pc:sldMk cId="3619036398" sldId="271"/>
            <ac:spMk id="8" creationId="{A65AC7D1-EAA9-48F5-B509-60A7F50BF703}"/>
          </ac:spMkLst>
        </pc:spChg>
        <pc:spChg chg="add">
          <ac:chgData name="Connor Derek Rossiter (1708659)" userId="ec618d87-ffcb-45ac-82fa-afb6ab537d20" providerId="ADAL" clId="{489D628A-2CBB-294A-B250-04C4F3B3F85A}" dt="2020-11-15T20:12:31.449" v="8790" actId="26606"/>
          <ac:spMkLst>
            <pc:docMk/>
            <pc:sldMk cId="3619036398" sldId="271"/>
            <ac:spMk id="10" creationId="{D6320AF9-619A-4175-865B-5663E1AEF4C5}"/>
          </ac:spMkLst>
        </pc:spChg>
        <pc:spChg chg="add">
          <ac:chgData name="Connor Derek Rossiter (1708659)" userId="ec618d87-ffcb-45ac-82fa-afb6ab537d20" providerId="ADAL" clId="{489D628A-2CBB-294A-B250-04C4F3B3F85A}" dt="2020-11-15T20:12:31.449" v="8790" actId="26606"/>
          <ac:spMkLst>
            <pc:docMk/>
            <pc:sldMk cId="3619036398" sldId="271"/>
            <ac:spMk id="16" creationId="{7E018740-5C2B-4A41-AC1A-7E68D1EC1954}"/>
          </ac:spMkLst>
        </pc:spChg>
        <pc:spChg chg="add">
          <ac:chgData name="Connor Derek Rossiter (1708659)" userId="ec618d87-ffcb-45ac-82fa-afb6ab537d20" providerId="ADAL" clId="{489D628A-2CBB-294A-B250-04C4F3B3F85A}" dt="2020-11-15T20:12:31.449" v="8790" actId="26606"/>
          <ac:spMkLst>
            <pc:docMk/>
            <pc:sldMk cId="3619036398" sldId="271"/>
            <ac:spMk id="18" creationId="{166F75A4-C475-4941-8EE2-B80A06A2C1BB}"/>
          </ac:spMkLst>
        </pc:spChg>
        <pc:spChg chg="add">
          <ac:chgData name="Connor Derek Rossiter (1708659)" userId="ec618d87-ffcb-45ac-82fa-afb6ab537d20" providerId="ADAL" clId="{489D628A-2CBB-294A-B250-04C4F3B3F85A}" dt="2020-11-15T20:12:31.449" v="8790" actId="26606"/>
          <ac:spMkLst>
            <pc:docMk/>
            <pc:sldMk cId="3619036398" sldId="271"/>
            <ac:spMk id="20" creationId="{A032553A-72E8-4B0D-8405-FF9771C9AF05}"/>
          </ac:spMkLst>
        </pc:spChg>
        <pc:spChg chg="add">
          <ac:chgData name="Connor Derek Rossiter (1708659)" userId="ec618d87-ffcb-45ac-82fa-afb6ab537d20" providerId="ADAL" clId="{489D628A-2CBB-294A-B250-04C4F3B3F85A}" dt="2020-11-15T20:12:31.449" v="8790" actId="26606"/>
          <ac:spMkLst>
            <pc:docMk/>
            <pc:sldMk cId="3619036398" sldId="271"/>
            <ac:spMk id="22" creationId="{765800AC-C3B9-498E-87BC-29FAE4C76B21}"/>
          </ac:spMkLst>
        </pc:spChg>
        <pc:spChg chg="add">
          <ac:chgData name="Connor Derek Rossiter (1708659)" userId="ec618d87-ffcb-45ac-82fa-afb6ab537d20" providerId="ADAL" clId="{489D628A-2CBB-294A-B250-04C4F3B3F85A}" dt="2020-11-15T20:12:31.449" v="8790" actId="26606"/>
          <ac:spMkLst>
            <pc:docMk/>
            <pc:sldMk cId="3619036398" sldId="271"/>
            <ac:spMk id="24" creationId="{1F9D6ACB-2FF4-49F9-978A-E0D5327FC635}"/>
          </ac:spMkLst>
        </pc:spChg>
        <pc:spChg chg="add">
          <ac:chgData name="Connor Derek Rossiter (1708659)" userId="ec618d87-ffcb-45ac-82fa-afb6ab537d20" providerId="ADAL" clId="{489D628A-2CBB-294A-B250-04C4F3B3F85A}" dt="2020-11-15T20:12:31.449" v="8790" actId="26606"/>
          <ac:spMkLst>
            <pc:docMk/>
            <pc:sldMk cId="3619036398" sldId="271"/>
            <ac:spMk id="26" creationId="{142BFA2A-77A0-4F60-A32A-685681C84889}"/>
          </ac:spMkLst>
        </pc:spChg>
        <pc:cxnChg chg="add">
          <ac:chgData name="Connor Derek Rossiter (1708659)" userId="ec618d87-ffcb-45ac-82fa-afb6ab537d20" providerId="ADAL" clId="{489D628A-2CBB-294A-B250-04C4F3B3F85A}" dt="2020-11-15T20:12:31.449" v="8790" actId="26606"/>
          <ac:cxnSpMkLst>
            <pc:docMk/>
            <pc:sldMk cId="3619036398" sldId="271"/>
            <ac:cxnSpMk id="12" creationId="{063B6EC6-D752-4EE7-908B-F8F19E8C7FEA}"/>
          </ac:cxnSpMkLst>
        </pc:cxnChg>
        <pc:cxnChg chg="add">
          <ac:chgData name="Connor Derek Rossiter (1708659)" userId="ec618d87-ffcb-45ac-82fa-afb6ab537d20" providerId="ADAL" clId="{489D628A-2CBB-294A-B250-04C4F3B3F85A}" dt="2020-11-15T20:12:31.449" v="8790" actId="26606"/>
          <ac:cxnSpMkLst>
            <pc:docMk/>
            <pc:sldMk cId="3619036398" sldId="271"/>
            <ac:cxnSpMk id="14" creationId="{EFECD4E8-AD3E-4228-82A2-9461958EA94D}"/>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1504FB-AC88-344A-8A88-3834C98A38A0}" type="datetimeFigureOut">
              <a:rPr lang="en-US" smtClean="0"/>
              <a:t>11/15/20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5FFDAA-025D-9046-8E39-ADBFAD0A91E8}" type="slidenum">
              <a:rPr lang="en-US" smtClean="0"/>
              <a:t>‹#›</a:t>
            </a:fld>
            <a:endParaRPr lang="en-US"/>
          </a:p>
        </p:txBody>
      </p:sp>
    </p:spTree>
    <p:extLst>
      <p:ext uri="{BB962C8B-B14F-4D97-AF65-F5344CB8AC3E}">
        <p14:creationId xmlns:p14="http://schemas.microsoft.com/office/powerpoint/2010/main" val="263946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itv.com/news/wales/2020-06-12/250-jobs-at-risk-as-wales-millenium-centre-to-remain-closed-until-2021"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The use of secondary research will be conducted for the majority of the first aim through the medium of articles and journals.</a:t>
            </a:r>
          </a:p>
          <a:p>
            <a:pPr marL="228600" indent="-228600">
              <a:buAutoNum type="arabicPeriod"/>
            </a:pPr>
            <a:r>
              <a:rPr lang="en-US" dirty="0"/>
              <a:t>The second aim will be achieved through primary and secondary research, with guidance from the CEO of Treorchy Theatre Simon Davey.</a:t>
            </a:r>
          </a:p>
          <a:p>
            <a:pPr marL="228600" indent="-228600">
              <a:buAutoNum type="arabicPeriod"/>
            </a:pPr>
            <a:r>
              <a:rPr lang="en-US" dirty="0"/>
              <a:t>The third objective will be achieved by secondary research in the form of reviewing other theatres and cinemas from around the UK and comparing them and reviewing what they have been doing to survive during the Covid-19 pandemic. This will then give the author the right framework to create a contingency plan for Treorchy Theatre to help them stay in business. </a:t>
            </a:r>
          </a:p>
        </p:txBody>
      </p:sp>
      <p:sp>
        <p:nvSpPr>
          <p:cNvPr id="4" name="Slide Number Placeholder 3"/>
          <p:cNvSpPr>
            <a:spLocks noGrp="1"/>
          </p:cNvSpPr>
          <p:nvPr>
            <p:ph type="sldNum" sz="quarter" idx="5"/>
          </p:nvPr>
        </p:nvSpPr>
        <p:spPr/>
        <p:txBody>
          <a:bodyPr/>
          <a:lstStyle/>
          <a:p>
            <a:fld id="{A95FFDAA-025D-9046-8E39-ADBFAD0A91E8}" type="slidenum">
              <a:rPr lang="en-US" smtClean="0"/>
              <a:t>3</a:t>
            </a:fld>
            <a:endParaRPr lang="en-US"/>
          </a:p>
        </p:txBody>
      </p:sp>
    </p:spTree>
    <p:extLst>
      <p:ext uri="{BB962C8B-B14F-4D97-AF65-F5344CB8AC3E}">
        <p14:creationId xmlns:p14="http://schemas.microsoft.com/office/powerpoint/2010/main" val="2636979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Research Design</a:t>
            </a:r>
          </a:p>
          <a:p>
            <a:r>
              <a:rPr lang="en-US" dirty="0"/>
              <a:t>The purpose of this study is to gain knowledge and understanding of the impact Covid-19 has had on theatres in the UK while introducing recommendations and a contingency plan for Treorchy Theatre. For example, what types of issues the theatre are facing and feedback from the CEO of the theatre on what they suggest will help keep the company going and what will bring customers back.  </a:t>
            </a:r>
          </a:p>
          <a:p>
            <a:endParaRPr lang="en-US" dirty="0"/>
          </a:p>
          <a:p>
            <a:r>
              <a:rPr lang="en-US" b="1" dirty="0"/>
              <a:t>Research Approach</a:t>
            </a:r>
          </a:p>
          <a:p>
            <a:r>
              <a:rPr lang="en-US" b="0" dirty="0"/>
              <a:t>Both secondary and primary research will be conducted.</a:t>
            </a:r>
          </a:p>
          <a:p>
            <a:endParaRPr lang="en-US" b="0" dirty="0"/>
          </a:p>
          <a:p>
            <a:r>
              <a:rPr lang="en-US" b="0" dirty="0"/>
              <a:t>Secondary</a:t>
            </a:r>
          </a:p>
          <a:p>
            <a:r>
              <a:rPr lang="en-US" b="0" dirty="0"/>
              <a:t>Articles and journals will be researched to help find the impacts and solutions that other theatres have been impacted by. For example the royal albert hall and Swansea grand theatre will be reviewed and compared. Theory will be used through-out regarding to Mullins and Maslow.  </a:t>
            </a:r>
          </a:p>
          <a:p>
            <a:endParaRPr lang="en-US" b="0" dirty="0"/>
          </a:p>
          <a:p>
            <a:r>
              <a:rPr lang="en-US" b="0" dirty="0"/>
              <a:t>Primary </a:t>
            </a:r>
          </a:p>
          <a:p>
            <a:r>
              <a:rPr lang="en-US" b="0" dirty="0"/>
              <a:t>This research will be mainly conducted for the case study issues (Treorchy Theater). This form of research will be achieved by many zoom call interviews and emails with the CEO of the theatre – Simon Davey talking about the issues and what can restore the theatre after the pandemic.</a:t>
            </a:r>
          </a:p>
          <a:p>
            <a:endParaRPr lang="en-US" b="0" dirty="0"/>
          </a:p>
          <a:p>
            <a:r>
              <a:rPr lang="en-US" b="1" dirty="0"/>
              <a:t>Sampling Method</a:t>
            </a:r>
          </a:p>
          <a:p>
            <a:r>
              <a:rPr lang="en-US" b="0" dirty="0"/>
              <a:t>As stated, the only form of interview that will be conducted is with the CEO of the theatre as the pandemic has caused restrictions for other organisations to be interviewed.</a:t>
            </a:r>
          </a:p>
          <a:p>
            <a:endParaRPr lang="en-US" b="0" dirty="0"/>
          </a:p>
          <a:p>
            <a:r>
              <a:rPr lang="en-US" b="1" dirty="0"/>
              <a:t>Data Collection Method </a:t>
            </a:r>
          </a:p>
          <a:p>
            <a:r>
              <a:rPr lang="en-US" b="0" dirty="0"/>
              <a:t>The primary data will be collected from the CEO of the theatre and the data will be gathered through several in-depth zoom interviews </a:t>
            </a:r>
          </a:p>
          <a:p>
            <a:endParaRPr lang="en-US" b="0" dirty="0"/>
          </a:p>
          <a:p>
            <a:r>
              <a:rPr lang="en-US" b="1" dirty="0"/>
              <a:t>Data Analysis Method</a:t>
            </a:r>
          </a:p>
          <a:p>
            <a:r>
              <a:rPr lang="en-US" b="0" dirty="0"/>
              <a:t>The data analysis of this research will be mostly represented on qualitive manner. The data gathered through out this PowerPoint will be gathered by an in-depth interview with the CEO and article and journal research for recommendations and comparisons. </a:t>
            </a:r>
          </a:p>
          <a:p>
            <a:endParaRPr lang="en-US" b="0" dirty="0"/>
          </a:p>
          <a:p>
            <a:endParaRPr lang="en-US" b="0" dirty="0"/>
          </a:p>
          <a:p>
            <a:endParaRPr lang="en-US" b="0" dirty="0"/>
          </a:p>
          <a:p>
            <a:endParaRPr lang="en-US" b="0" dirty="0"/>
          </a:p>
          <a:p>
            <a:endParaRPr lang="en-US" b="0" dirty="0"/>
          </a:p>
          <a:p>
            <a:endParaRPr lang="en-US" b="0" dirty="0"/>
          </a:p>
          <a:p>
            <a:endParaRPr lang="en-US" b="0" dirty="0"/>
          </a:p>
          <a:p>
            <a:endParaRPr lang="en-US" b="0" dirty="0"/>
          </a:p>
          <a:p>
            <a:endParaRPr lang="en-US" b="0" dirty="0"/>
          </a:p>
        </p:txBody>
      </p:sp>
      <p:sp>
        <p:nvSpPr>
          <p:cNvPr id="4" name="Slide Number Placeholder 3"/>
          <p:cNvSpPr>
            <a:spLocks noGrp="1"/>
          </p:cNvSpPr>
          <p:nvPr>
            <p:ph type="sldNum" sz="quarter" idx="5"/>
          </p:nvPr>
        </p:nvSpPr>
        <p:spPr/>
        <p:txBody>
          <a:bodyPr/>
          <a:lstStyle/>
          <a:p>
            <a:fld id="{A95FFDAA-025D-9046-8E39-ADBFAD0A91E8}" type="slidenum">
              <a:rPr lang="en-US" smtClean="0"/>
              <a:t>4</a:t>
            </a:fld>
            <a:endParaRPr lang="en-US"/>
          </a:p>
        </p:txBody>
      </p:sp>
    </p:spTree>
    <p:extLst>
      <p:ext uri="{BB962C8B-B14F-4D97-AF65-F5344CB8AC3E}">
        <p14:creationId xmlns:p14="http://schemas.microsoft.com/office/powerpoint/2010/main" val="3994797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March 2020 the UK went into lockdown, meaning all Theatres had to temporarily close. </a:t>
            </a:r>
          </a:p>
          <a:p>
            <a:endParaRPr lang="en-US" dirty="0"/>
          </a:p>
          <a:p>
            <a:r>
              <a:rPr lang="en-US" dirty="0"/>
              <a:t>Johnson, B (2020)</a:t>
            </a:r>
          </a:p>
          <a:p>
            <a:r>
              <a:rPr lang="en-US" dirty="0"/>
              <a:t>Bakare, L (2020)</a:t>
            </a:r>
          </a:p>
          <a:p>
            <a:endParaRPr lang="en-US" dirty="0"/>
          </a:p>
          <a:p>
            <a:r>
              <a:rPr lang="en-GB" sz="1200" b="0" i="0" u="none" strike="noStrike" kern="1200" dirty="0">
                <a:solidFill>
                  <a:schemeClr val="tx1"/>
                </a:solidFill>
                <a:effectLst/>
                <a:latin typeface="+mn-lt"/>
                <a:ea typeface="+mn-ea"/>
                <a:cs typeface="+mn-cs"/>
              </a:rPr>
              <a:t>An ITV News survey, distributed through the Independent Theatre Council and the Music Venue Trust, reveals how hard hit the industry is - with 97.5% of venues and companies surveyed saying they were facing permanent closure due to the pandemic. Evans, J (2020)</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London's West End could be "decimated" by the crisis theatre director Marianne Elliott has warned. Elliot, M (2020)</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Shows already not returning till 2021 – Marry Poppins, Les Misérables. Nannar, N (2020)</a:t>
            </a:r>
          </a:p>
        </p:txBody>
      </p:sp>
      <p:sp>
        <p:nvSpPr>
          <p:cNvPr id="4" name="Slide Number Placeholder 3"/>
          <p:cNvSpPr>
            <a:spLocks noGrp="1"/>
          </p:cNvSpPr>
          <p:nvPr>
            <p:ph type="sldNum" sz="quarter" idx="5"/>
          </p:nvPr>
        </p:nvSpPr>
        <p:spPr/>
        <p:txBody>
          <a:bodyPr/>
          <a:lstStyle/>
          <a:p>
            <a:fld id="{A95FFDAA-025D-9046-8E39-ADBFAD0A91E8}" type="slidenum">
              <a:rPr lang="en-US" smtClean="0"/>
              <a:t>5</a:t>
            </a:fld>
            <a:endParaRPr lang="en-US"/>
          </a:p>
        </p:txBody>
      </p:sp>
    </p:spTree>
    <p:extLst>
      <p:ext uri="{BB962C8B-B14F-4D97-AF65-F5344CB8AC3E}">
        <p14:creationId xmlns:p14="http://schemas.microsoft.com/office/powerpoint/2010/main" val="2653957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Brown, M (2020) states that the increase in job loss came in conjunction with the £1.57 billion recovery package from the government. </a:t>
            </a:r>
          </a:p>
          <a:p>
            <a:endParaRPr lang="en-US" dirty="0"/>
          </a:p>
          <a:p>
            <a:r>
              <a:rPr lang="en-US" dirty="0"/>
              <a:t>Bectu (2020) 1,200 staff laid off in September and 2,700 of the 5,000 all in London.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More than 100 staff have lost their job at The Royal Theatre in Plymouth, where income has fallen more than 90% since lockdown. </a:t>
            </a:r>
            <a:r>
              <a:rPr lang="en-US" dirty="0" err="1"/>
              <a:t>Vinken</a:t>
            </a:r>
            <a:r>
              <a:rPr lang="en-US" dirty="0"/>
              <a:t>, A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While </a:t>
            </a:r>
            <a:r>
              <a:rPr lang="en-GB" dirty="0">
                <a:hlinkClick r:id="rId3"/>
              </a:rPr>
              <a:t>250 jobs could be at risk as the Wales Millennium Centre</a:t>
            </a:r>
            <a:r>
              <a:rPr lang="en-GB" dirty="0"/>
              <a:t> in Cardiff which is set to shut until 2021 because of the pandemic. Milsom, M Managing Director (2020)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A95FFDAA-025D-9046-8E39-ADBFAD0A91E8}" type="slidenum">
              <a:rPr lang="en-US" smtClean="0"/>
              <a:t>6</a:t>
            </a:fld>
            <a:endParaRPr lang="en-US"/>
          </a:p>
        </p:txBody>
      </p:sp>
    </p:spTree>
    <p:extLst>
      <p:ext uri="{BB962C8B-B14F-4D97-AF65-F5344CB8AC3E}">
        <p14:creationId xmlns:p14="http://schemas.microsoft.com/office/powerpoint/2010/main" val="1318150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Councillor</a:t>
            </a:r>
            <a:r>
              <a:rPr lang="en-US" dirty="0"/>
              <a:t> Rhys Lewis and Simon Davey (2020) The theatre will not open till 2021 with guidance's from the welsh Government. </a:t>
            </a:r>
          </a:p>
        </p:txBody>
      </p:sp>
      <p:sp>
        <p:nvSpPr>
          <p:cNvPr id="4" name="Slide Number Placeholder 3"/>
          <p:cNvSpPr>
            <a:spLocks noGrp="1"/>
          </p:cNvSpPr>
          <p:nvPr>
            <p:ph type="sldNum" sz="quarter" idx="5"/>
          </p:nvPr>
        </p:nvSpPr>
        <p:spPr/>
        <p:txBody>
          <a:bodyPr/>
          <a:lstStyle/>
          <a:p>
            <a:fld id="{A95FFDAA-025D-9046-8E39-ADBFAD0A91E8}" type="slidenum">
              <a:rPr lang="en-US" smtClean="0"/>
              <a:t>7</a:t>
            </a:fld>
            <a:endParaRPr lang="en-US"/>
          </a:p>
        </p:txBody>
      </p:sp>
    </p:spTree>
    <p:extLst>
      <p:ext uri="{BB962C8B-B14F-4D97-AF65-F5344CB8AC3E}">
        <p14:creationId xmlns:p14="http://schemas.microsoft.com/office/powerpoint/2010/main" val="11788344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Bird, J  Chief Executive of </a:t>
            </a:r>
            <a:r>
              <a:rPr lang="en-US" dirty="0" err="1"/>
              <a:t>Solt</a:t>
            </a:r>
            <a:r>
              <a:rPr lang="en-US" dirty="0"/>
              <a:t> and UK Theatre (2020) </a:t>
            </a:r>
          </a:p>
          <a:p>
            <a:endParaRPr lang="en-US" dirty="0"/>
          </a:p>
          <a:p>
            <a:r>
              <a:rPr lang="en-GB" sz="1200" b="0" i="0" u="none" strike="noStrike" kern="1200" dirty="0">
                <a:solidFill>
                  <a:schemeClr val="tx1"/>
                </a:solidFill>
                <a:effectLst/>
                <a:latin typeface="+mn-lt"/>
                <a:ea typeface="+mn-ea"/>
                <a:cs typeface="+mn-cs"/>
              </a:rPr>
              <a:t>An alternative online digital production for all the family is planned, featuring the pantomime stars. RCT (2020)</a:t>
            </a:r>
            <a:endParaRPr lang="en-US" dirty="0"/>
          </a:p>
        </p:txBody>
      </p:sp>
      <p:sp>
        <p:nvSpPr>
          <p:cNvPr id="4" name="Slide Number Placeholder 3"/>
          <p:cNvSpPr>
            <a:spLocks noGrp="1"/>
          </p:cNvSpPr>
          <p:nvPr>
            <p:ph type="sldNum" sz="quarter" idx="5"/>
          </p:nvPr>
        </p:nvSpPr>
        <p:spPr/>
        <p:txBody>
          <a:bodyPr/>
          <a:lstStyle/>
          <a:p>
            <a:fld id="{A95FFDAA-025D-9046-8E39-ADBFAD0A91E8}" type="slidenum">
              <a:rPr lang="en-US" smtClean="0"/>
              <a:t>8</a:t>
            </a:fld>
            <a:endParaRPr lang="en-US"/>
          </a:p>
        </p:txBody>
      </p:sp>
    </p:spTree>
    <p:extLst>
      <p:ext uri="{BB962C8B-B14F-4D97-AF65-F5344CB8AC3E}">
        <p14:creationId xmlns:p14="http://schemas.microsoft.com/office/powerpoint/2010/main" val="2706546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council offering the digital pantomime production it shows that they are trying to satisfy not only the customers needs but the needs of the performers and productions team who's jobs and lively hoods really on the theatre. </a:t>
            </a:r>
            <a:r>
              <a:rPr lang="en-GB" sz="1200" b="0" i="0" u="none" strike="noStrike" kern="1200" dirty="0" err="1">
                <a:solidFill>
                  <a:schemeClr val="tx1"/>
                </a:solidFill>
                <a:effectLst/>
                <a:latin typeface="+mn-lt"/>
                <a:ea typeface="+mn-ea"/>
                <a:cs typeface="+mn-cs"/>
              </a:rPr>
              <a:t>Pichère</a:t>
            </a:r>
            <a:r>
              <a:rPr lang="en-GB" sz="1200" b="0" i="0" u="none" strike="noStrike" kern="1200" dirty="0">
                <a:solidFill>
                  <a:schemeClr val="tx1"/>
                </a:solidFill>
                <a:effectLst/>
                <a:latin typeface="+mn-lt"/>
                <a:ea typeface="+mn-ea"/>
                <a:cs typeface="+mn-cs"/>
              </a:rPr>
              <a:t>, P., </a:t>
            </a:r>
            <a:r>
              <a:rPr lang="en-GB" sz="1200" b="0" i="0" u="none" strike="noStrike" kern="1200" dirty="0" err="1">
                <a:solidFill>
                  <a:schemeClr val="tx1"/>
                </a:solidFill>
                <a:effectLst/>
                <a:latin typeface="+mn-lt"/>
                <a:ea typeface="+mn-ea"/>
                <a:cs typeface="+mn-cs"/>
              </a:rPr>
              <a:t>Cadiat</a:t>
            </a:r>
            <a:r>
              <a:rPr lang="en-GB" sz="1200" b="0" i="0" u="none" strike="noStrike" kern="1200" dirty="0">
                <a:solidFill>
                  <a:schemeClr val="tx1"/>
                </a:solidFill>
                <a:effectLst/>
                <a:latin typeface="+mn-lt"/>
                <a:ea typeface="+mn-ea"/>
                <a:cs typeface="+mn-cs"/>
              </a:rPr>
              <a:t>, A.-C., &amp; Probert, C. (2015). </a:t>
            </a:r>
            <a:r>
              <a:rPr lang="en-GB" sz="1200" b="0" i="1" u="none" strike="noStrike" kern="1200" dirty="0">
                <a:solidFill>
                  <a:schemeClr val="tx1"/>
                </a:solidFill>
                <a:effectLst/>
                <a:latin typeface="+mn-lt"/>
                <a:ea typeface="+mn-ea"/>
                <a:cs typeface="+mn-cs"/>
              </a:rPr>
              <a:t>Maslow's hierarchy of needs</a:t>
            </a:r>
            <a:r>
              <a:rPr lang="en-GB" sz="1200" b="0" i="0" u="none" strike="noStrike"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5"/>
          </p:nvPr>
        </p:nvSpPr>
        <p:spPr/>
        <p:txBody>
          <a:bodyPr/>
          <a:lstStyle/>
          <a:p>
            <a:fld id="{A95FFDAA-025D-9046-8E39-ADBFAD0A91E8}" type="slidenum">
              <a:rPr lang="en-US" smtClean="0"/>
              <a:t>9</a:t>
            </a:fld>
            <a:endParaRPr lang="en-US"/>
          </a:p>
        </p:txBody>
      </p:sp>
    </p:spTree>
    <p:extLst>
      <p:ext uri="{BB962C8B-B14F-4D97-AF65-F5344CB8AC3E}">
        <p14:creationId xmlns:p14="http://schemas.microsoft.com/office/powerpoint/2010/main" val="2588858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What are theatres and arts venues allowed to do? </a:t>
            </a:r>
          </a:p>
          <a:p>
            <a:r>
              <a:rPr lang="en-GB" sz="1200" b="0" i="0" u="none" strike="noStrike" kern="1200" dirty="0">
                <a:solidFill>
                  <a:schemeClr val="tx1"/>
                </a:solidFill>
                <a:effectLst/>
                <a:latin typeface="+mn-lt"/>
                <a:ea typeface="+mn-ea"/>
                <a:cs typeface="+mn-cs"/>
              </a:rPr>
              <a:t>The government has made a five-stage plan of how these venues will start to operate again. </a:t>
            </a:r>
          </a:p>
          <a:p>
            <a:r>
              <a:rPr lang="en-GB" sz="1200" b="1" i="0" u="none" strike="noStrike" kern="1200" dirty="0">
                <a:solidFill>
                  <a:schemeClr val="tx1"/>
                </a:solidFill>
                <a:effectLst/>
                <a:latin typeface="+mn-lt"/>
                <a:ea typeface="+mn-ea"/>
                <a:cs typeface="+mn-cs"/>
              </a:rPr>
              <a:t>Stage One - Rehearsal and training (no audiences and following social distancing guidelines)</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Stage Two - Performances for broadcast and recording purposes (following social distancing guidelines)</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Stage Three - Performances outdoors with an audience plus trials of indoor performances with a limited, socially- distanced audience</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Stage Four - Performances allowed indoors/outdoors (but with a limited distanced audience indoors)</a:t>
            </a:r>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Stage Five - Performances allowed indoors/outdoors (with a fuller audience indoors)</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first two steps are allowed now. </a:t>
            </a:r>
          </a:p>
          <a:p>
            <a:r>
              <a:rPr lang="en-GB" sz="1200" b="0" i="0" u="none" strike="noStrike" kern="1200" dirty="0">
                <a:solidFill>
                  <a:schemeClr val="tx1"/>
                </a:solidFill>
                <a:effectLst/>
                <a:latin typeface="+mn-lt"/>
                <a:ea typeface="+mn-ea"/>
                <a:cs typeface="+mn-cs"/>
              </a:rPr>
              <a:t>No date has been given yet for when the other steps will happen.</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Treorchy Theatre are currently in Stage one of the governments plan. They are currently in rehearsal for the digital pantomime and are waiting to record the play. RCT (2020)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Labour shadow minister Jo Stevens (2020) states that Wales will receive an extra £59 million arts recovery package in the near future. </a:t>
            </a:r>
          </a:p>
          <a:p>
            <a:endParaRPr lang="en-US" dirty="0"/>
          </a:p>
        </p:txBody>
      </p:sp>
      <p:sp>
        <p:nvSpPr>
          <p:cNvPr id="4" name="Slide Number Placeholder 3"/>
          <p:cNvSpPr>
            <a:spLocks noGrp="1"/>
          </p:cNvSpPr>
          <p:nvPr>
            <p:ph type="sldNum" sz="quarter" idx="5"/>
          </p:nvPr>
        </p:nvSpPr>
        <p:spPr/>
        <p:txBody>
          <a:bodyPr/>
          <a:lstStyle/>
          <a:p>
            <a:fld id="{A95FFDAA-025D-9046-8E39-ADBFAD0A91E8}" type="slidenum">
              <a:rPr lang="en-US" smtClean="0"/>
              <a:t>10</a:t>
            </a:fld>
            <a:endParaRPr lang="en-US"/>
          </a:p>
        </p:txBody>
      </p:sp>
    </p:spTree>
    <p:extLst>
      <p:ext uri="{BB962C8B-B14F-4D97-AF65-F5344CB8AC3E}">
        <p14:creationId xmlns:p14="http://schemas.microsoft.com/office/powerpoint/2010/main" val="2230995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Theatre Wit based in Chicago; USA have adapted to the absence of an audience by filming live show productions of Teenage Dick and Oklahoma and charging guest a ticket price to stream their favorite shows. Theatre wit (2020).  A similar set up has happened in the Metropolitan Opera, with gigs and shows being recorded and then being able to be purchased, with the money going back to the theatre.  </a:t>
            </a:r>
          </a:p>
          <a:p>
            <a:endParaRPr lang="en-US" dirty="0"/>
          </a:p>
          <a:p>
            <a:r>
              <a:rPr lang="en-US" dirty="0"/>
              <a:t>Treorchy Theatre should use these adaptions the American theatres have made as they offer the chance for the customers to see their beloved plays, shows and concerts while also being safe at home from the virus. This recommendation would also gain the theatre a revenue big or small (depending on the play) as the guests would still pay a ticket fee.  </a:t>
            </a:r>
          </a:p>
        </p:txBody>
      </p:sp>
      <p:sp>
        <p:nvSpPr>
          <p:cNvPr id="4" name="Slide Number Placeholder 3"/>
          <p:cNvSpPr>
            <a:spLocks noGrp="1"/>
          </p:cNvSpPr>
          <p:nvPr>
            <p:ph type="sldNum" sz="quarter" idx="5"/>
          </p:nvPr>
        </p:nvSpPr>
        <p:spPr/>
        <p:txBody>
          <a:bodyPr/>
          <a:lstStyle/>
          <a:p>
            <a:fld id="{A95FFDAA-025D-9046-8E39-ADBFAD0A91E8}" type="slidenum">
              <a:rPr lang="en-US" smtClean="0"/>
              <a:t>11</a:t>
            </a:fld>
            <a:endParaRPr lang="en-US"/>
          </a:p>
        </p:txBody>
      </p:sp>
    </p:spTree>
    <p:extLst>
      <p:ext uri="{BB962C8B-B14F-4D97-AF65-F5344CB8AC3E}">
        <p14:creationId xmlns:p14="http://schemas.microsoft.com/office/powerpoint/2010/main" val="143716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Treorchy Theatre does not have an online donations systems or a swap a refund for a donation option. Many theatres around the UK have set up donation pages and are offering their guests the option to donate their ticket price instead of claiming a refund. </a:t>
            </a:r>
          </a:p>
          <a:p>
            <a:endParaRPr lang="en-US" dirty="0"/>
          </a:p>
          <a:p>
            <a:r>
              <a:rPr lang="en-US" dirty="0"/>
              <a:t>Donations can play a huge rule in a company's financial situation as it is classed as “un-expected revenue” </a:t>
            </a:r>
            <a:r>
              <a:rPr lang="en-GB" sz="1200" b="0" i="0" u="none" strike="noStrike" kern="1200" dirty="0">
                <a:solidFill>
                  <a:schemeClr val="tx1"/>
                </a:solidFill>
                <a:effectLst/>
                <a:latin typeface="+mn-lt"/>
                <a:ea typeface="+mn-ea"/>
                <a:cs typeface="+mn-cs"/>
              </a:rPr>
              <a:t>James, R. N. (2018).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more donations there are the more money there will be for future shows and concerts for the guests. In the current climate of the pandemic donations are now more important than ever for theatres and museums to keep them alive and going for future generations to come. de Wit, Arjen, &amp; </a:t>
            </a:r>
            <a:r>
              <a:rPr lang="en-GB" sz="1200" b="0" i="0" u="none" strike="noStrike" kern="1200" dirty="0" err="1">
                <a:solidFill>
                  <a:schemeClr val="tx1"/>
                </a:solidFill>
                <a:effectLst/>
                <a:latin typeface="+mn-lt"/>
                <a:ea typeface="+mn-ea"/>
                <a:cs typeface="+mn-cs"/>
              </a:rPr>
              <a:t>Bekkers</a:t>
            </a:r>
            <a:r>
              <a:rPr lang="en-GB" sz="1200" b="0" i="0" u="none" strike="noStrike" kern="1200" dirty="0">
                <a:solidFill>
                  <a:schemeClr val="tx1"/>
                </a:solidFill>
                <a:effectLst/>
                <a:latin typeface="+mn-lt"/>
                <a:ea typeface="+mn-ea"/>
                <a:cs typeface="+mn-cs"/>
              </a:rPr>
              <a:t>, René (2020).</a:t>
            </a:r>
            <a:endParaRPr lang="en-US" dirty="0"/>
          </a:p>
        </p:txBody>
      </p:sp>
      <p:sp>
        <p:nvSpPr>
          <p:cNvPr id="4" name="Slide Number Placeholder 3"/>
          <p:cNvSpPr>
            <a:spLocks noGrp="1"/>
          </p:cNvSpPr>
          <p:nvPr>
            <p:ph type="sldNum" sz="quarter" idx="5"/>
          </p:nvPr>
        </p:nvSpPr>
        <p:spPr/>
        <p:txBody>
          <a:bodyPr/>
          <a:lstStyle/>
          <a:p>
            <a:fld id="{A95FFDAA-025D-9046-8E39-ADBFAD0A91E8}" type="slidenum">
              <a:rPr lang="en-US" smtClean="0"/>
              <a:t>12</a:t>
            </a:fld>
            <a:endParaRPr lang="en-US"/>
          </a:p>
        </p:txBody>
      </p:sp>
    </p:spTree>
    <p:extLst>
      <p:ext uri="{BB962C8B-B14F-4D97-AF65-F5344CB8AC3E}">
        <p14:creationId xmlns:p14="http://schemas.microsoft.com/office/powerpoint/2010/main" val="1434537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95FFDAA-025D-9046-8E39-ADBFAD0A91E8}" type="slidenum">
              <a:rPr lang="en-US" smtClean="0"/>
              <a:t>13</a:t>
            </a:fld>
            <a:endParaRPr lang="en-US"/>
          </a:p>
        </p:txBody>
      </p:sp>
    </p:spTree>
    <p:extLst>
      <p:ext uri="{BB962C8B-B14F-4D97-AF65-F5344CB8AC3E}">
        <p14:creationId xmlns:p14="http://schemas.microsoft.com/office/powerpoint/2010/main" val="28986638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11/14/20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11/14/20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11/14/20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11/14/20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theguardian.com/world/2020/mar/16/covid-19-prompts-more-cultural-institutions-to-shut-doors.%20Last%20accessed%2011/11/2020"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00898-333D-C142-A510-AAB5F4231E07}"/>
              </a:ext>
            </a:extLst>
          </p:cNvPr>
          <p:cNvSpPr>
            <a:spLocks noGrp="1"/>
          </p:cNvSpPr>
          <p:nvPr>
            <p:ph type="ctrTitle"/>
          </p:nvPr>
        </p:nvSpPr>
        <p:spPr>
          <a:xfrm>
            <a:off x="1507067" y="1578133"/>
            <a:ext cx="4335468" cy="2875534"/>
          </a:xfrm>
        </p:spPr>
        <p:txBody>
          <a:bodyPr>
            <a:normAutofit fontScale="90000"/>
          </a:bodyPr>
          <a:lstStyle/>
          <a:p>
            <a:r>
              <a:rPr lang="en-US" dirty="0"/>
              <a:t>Covid and the Closure of Theatres: Treorchy Theatre </a:t>
            </a:r>
          </a:p>
        </p:txBody>
      </p:sp>
      <p:sp>
        <p:nvSpPr>
          <p:cNvPr id="3" name="Subtitle 2">
            <a:extLst>
              <a:ext uri="{FF2B5EF4-FFF2-40B4-BE49-F238E27FC236}">
                <a16:creationId xmlns:a16="http://schemas.microsoft.com/office/drawing/2014/main" id="{2AA7B4C3-177E-704E-ABA1-52C88A40AB15}"/>
              </a:ext>
            </a:extLst>
          </p:cNvPr>
          <p:cNvSpPr>
            <a:spLocks noGrp="1"/>
          </p:cNvSpPr>
          <p:nvPr>
            <p:ph type="subTitle" idx="1"/>
          </p:nvPr>
        </p:nvSpPr>
        <p:spPr>
          <a:xfrm>
            <a:off x="1507067" y="4453667"/>
            <a:ext cx="4335468" cy="1096899"/>
          </a:xfrm>
        </p:spPr>
        <p:txBody>
          <a:bodyPr>
            <a:normAutofit/>
          </a:bodyPr>
          <a:lstStyle/>
          <a:p>
            <a:r>
              <a:rPr lang="en-US" dirty="0"/>
              <a:t>By: Connor Rossiter</a:t>
            </a:r>
          </a:p>
        </p:txBody>
      </p:sp>
      <p:pic>
        <p:nvPicPr>
          <p:cNvPr id="7" name="Graphic 6" descr="Drama">
            <a:extLst>
              <a:ext uri="{FF2B5EF4-FFF2-40B4-BE49-F238E27FC236}">
                <a16:creationId xmlns:a16="http://schemas.microsoft.com/office/drawing/2014/main" id="{0A6C1F44-1CFA-4B2F-98EC-3647656453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5998" y="1924043"/>
            <a:ext cx="3280613" cy="3280613"/>
          </a:xfrm>
          <a:prstGeom prst="rect">
            <a:avLst/>
          </a:prstGeom>
        </p:spPr>
      </p:pic>
    </p:spTree>
    <p:extLst>
      <p:ext uri="{BB962C8B-B14F-4D97-AF65-F5344CB8AC3E}">
        <p14:creationId xmlns:p14="http://schemas.microsoft.com/office/powerpoint/2010/main" val="2447120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Further investment in the Park and Dare Theatre">
            <a:extLst>
              <a:ext uri="{FF2B5EF4-FFF2-40B4-BE49-F238E27FC236}">
                <a16:creationId xmlns:a16="http://schemas.microsoft.com/office/drawing/2014/main" id="{A0DCDDD1-67B7-DD4C-894D-C728210398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507" r="12952" b="-1"/>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2F93CD2-13F8-F845-BBD5-5754D9B8D422}"/>
              </a:ext>
            </a:extLst>
          </p:cNvPr>
          <p:cNvSpPr>
            <a:spLocks noGrp="1"/>
          </p:cNvSpPr>
          <p:nvPr>
            <p:ph type="title"/>
          </p:nvPr>
        </p:nvSpPr>
        <p:spPr>
          <a:xfrm>
            <a:off x="677333" y="609600"/>
            <a:ext cx="3851123" cy="1320800"/>
          </a:xfrm>
        </p:spPr>
        <p:txBody>
          <a:bodyPr>
            <a:normAutofit/>
          </a:bodyPr>
          <a:lstStyle/>
          <a:p>
            <a:r>
              <a:rPr lang="en-US" dirty="0"/>
              <a:t>Treorchy Park and Dare Theatre </a:t>
            </a:r>
          </a:p>
        </p:txBody>
      </p:sp>
      <p:sp>
        <p:nvSpPr>
          <p:cNvPr id="3" name="Content Placeholder 2">
            <a:extLst>
              <a:ext uri="{FF2B5EF4-FFF2-40B4-BE49-F238E27FC236}">
                <a16:creationId xmlns:a16="http://schemas.microsoft.com/office/drawing/2014/main" id="{80C0A65F-EEB4-B94E-B8D1-25BE0F8D9BCA}"/>
              </a:ext>
            </a:extLst>
          </p:cNvPr>
          <p:cNvSpPr>
            <a:spLocks noGrp="1"/>
          </p:cNvSpPr>
          <p:nvPr>
            <p:ph idx="1"/>
          </p:nvPr>
        </p:nvSpPr>
        <p:spPr>
          <a:xfrm>
            <a:off x="677334" y="2160589"/>
            <a:ext cx="3851122" cy="3880773"/>
          </a:xfrm>
        </p:spPr>
        <p:txBody>
          <a:bodyPr>
            <a:normAutofit lnSpcReduction="10000"/>
          </a:bodyPr>
          <a:lstStyle/>
          <a:p>
            <a:r>
              <a:rPr lang="en-GB" dirty="0"/>
              <a:t>Park &amp; Dare Theatre </a:t>
            </a:r>
            <a:br>
              <a:rPr lang="en-GB" dirty="0"/>
            </a:br>
            <a:r>
              <a:rPr lang="en-GB" dirty="0"/>
              <a:t>Station Road</a:t>
            </a:r>
            <a:br>
              <a:rPr lang="en-GB" dirty="0"/>
            </a:br>
            <a:r>
              <a:rPr lang="en-GB" dirty="0"/>
              <a:t>Treorchy</a:t>
            </a:r>
            <a:br>
              <a:rPr lang="en-GB" dirty="0"/>
            </a:br>
            <a:r>
              <a:rPr lang="en-GB" dirty="0"/>
              <a:t>CF42 6NL</a:t>
            </a:r>
          </a:p>
          <a:p>
            <a:r>
              <a:rPr lang="en-GB" dirty="0"/>
              <a:t>1913 Opened </a:t>
            </a:r>
          </a:p>
          <a:p>
            <a:r>
              <a:rPr lang="en-GB" dirty="0"/>
              <a:t>660 Capacity</a:t>
            </a:r>
          </a:p>
          <a:p>
            <a:r>
              <a:rPr lang="en-GB" dirty="0"/>
              <a:t>Concerts</a:t>
            </a:r>
          </a:p>
          <a:p>
            <a:r>
              <a:rPr lang="en-GB" dirty="0"/>
              <a:t>Pantomimes</a:t>
            </a:r>
          </a:p>
          <a:p>
            <a:r>
              <a:rPr lang="en-GB" dirty="0"/>
              <a:t>Stand up </a:t>
            </a:r>
          </a:p>
          <a:p>
            <a:r>
              <a:rPr lang="en-GB" dirty="0"/>
              <a:t>Cinema </a:t>
            </a:r>
          </a:p>
          <a:p>
            <a:pPr marL="0" indent="0">
              <a:buNone/>
            </a:pPr>
            <a:r>
              <a:rPr lang="en-GB" dirty="0"/>
              <a:t>Rhondda Council (2020)</a:t>
            </a:r>
            <a:endParaRPr lang="en-US" dirty="0"/>
          </a:p>
        </p:txBody>
      </p:sp>
      <p:cxnSp>
        <p:nvCxnSpPr>
          <p:cNvPr id="71" name="Straight Connector 7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77247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All London Theatres CLOSED Due To Coronavirus [March 11 2020 Update]">
            <a:extLst>
              <a:ext uri="{FF2B5EF4-FFF2-40B4-BE49-F238E27FC236}">
                <a16:creationId xmlns:a16="http://schemas.microsoft.com/office/drawing/2014/main" id="{BB573C46-4DC7-6749-ACEE-849E92813E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89" r="20099"/>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3A488B8-7CBB-034D-94D2-2FFBB91134CB}"/>
              </a:ext>
            </a:extLst>
          </p:cNvPr>
          <p:cNvSpPr>
            <a:spLocks noGrp="1"/>
          </p:cNvSpPr>
          <p:nvPr>
            <p:ph type="title"/>
          </p:nvPr>
        </p:nvSpPr>
        <p:spPr>
          <a:xfrm>
            <a:off x="677333" y="609600"/>
            <a:ext cx="3851123" cy="1320800"/>
          </a:xfrm>
        </p:spPr>
        <p:txBody>
          <a:bodyPr>
            <a:normAutofit/>
          </a:bodyPr>
          <a:lstStyle/>
          <a:p>
            <a:r>
              <a:rPr lang="en-US" dirty="0"/>
              <a:t>Aims and Objectives </a:t>
            </a:r>
          </a:p>
        </p:txBody>
      </p:sp>
      <p:sp>
        <p:nvSpPr>
          <p:cNvPr id="3" name="Content Placeholder 2">
            <a:extLst>
              <a:ext uri="{FF2B5EF4-FFF2-40B4-BE49-F238E27FC236}">
                <a16:creationId xmlns:a16="http://schemas.microsoft.com/office/drawing/2014/main" id="{27A8686E-14EB-E840-9CDE-E20D989F85BB}"/>
              </a:ext>
            </a:extLst>
          </p:cNvPr>
          <p:cNvSpPr>
            <a:spLocks noGrp="1"/>
          </p:cNvSpPr>
          <p:nvPr>
            <p:ph idx="1"/>
          </p:nvPr>
        </p:nvSpPr>
        <p:spPr>
          <a:xfrm>
            <a:off x="677334" y="2160589"/>
            <a:ext cx="3851122" cy="3880773"/>
          </a:xfrm>
        </p:spPr>
        <p:txBody>
          <a:bodyPr>
            <a:normAutofit/>
          </a:bodyPr>
          <a:lstStyle/>
          <a:p>
            <a:r>
              <a:rPr lang="en-US" dirty="0"/>
              <a:t>To find out how the theatre industry is adapting to life with Covid.</a:t>
            </a:r>
          </a:p>
          <a:p>
            <a:r>
              <a:rPr lang="en-US" dirty="0"/>
              <a:t>What impacts has Covid had on Theatres/Treorchy Theatre?</a:t>
            </a:r>
          </a:p>
          <a:p>
            <a:r>
              <a:rPr lang="en-US" dirty="0"/>
              <a:t>To create a contingency plan for Treorchy Theatre by reviewing and investigating similar organisations.</a:t>
            </a:r>
          </a:p>
          <a:p>
            <a:endParaRPr lang="en-US" dirty="0"/>
          </a:p>
          <a:p>
            <a:endParaRPr lang="en-US" dirty="0"/>
          </a:p>
        </p:txBody>
      </p:sp>
      <p:cxnSp>
        <p:nvCxnSpPr>
          <p:cNvPr id="71" name="Straight Connector 7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92053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6" name="Picture 4" descr="5. Introduction to Research Methodology | Academic Portfolio">
            <a:extLst>
              <a:ext uri="{FF2B5EF4-FFF2-40B4-BE49-F238E27FC236}">
                <a16:creationId xmlns:a16="http://schemas.microsoft.com/office/drawing/2014/main" id="{9A396863-5CBD-9C4D-9F5D-53B846F2799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7474" y="2159331"/>
            <a:ext cx="6237572" cy="2011616"/>
          </a:xfrm>
          <a:prstGeom prst="rect">
            <a:avLst/>
          </a:prstGeom>
          <a:noFill/>
          <a:extLst>
            <a:ext uri="{909E8E84-426E-40DD-AFC4-6F175D3DCCD1}">
              <a14:hiddenFill xmlns:a14="http://schemas.microsoft.com/office/drawing/2010/main">
                <a:solidFill>
                  <a:srgbClr val="FFFFFF"/>
                </a:solidFill>
              </a14:hiddenFill>
            </a:ext>
          </a:extLst>
        </p:spPr>
      </p:pic>
      <p:sp>
        <p:nvSpPr>
          <p:cNvPr id="3080" name="Content Placeholder 3079">
            <a:extLst>
              <a:ext uri="{FF2B5EF4-FFF2-40B4-BE49-F238E27FC236}">
                <a16:creationId xmlns:a16="http://schemas.microsoft.com/office/drawing/2014/main" id="{76A621FA-EF9B-47AB-B17A-C8F6CDDABCB5}"/>
              </a:ext>
            </a:extLst>
          </p:cNvPr>
          <p:cNvSpPr>
            <a:spLocks noGrp="1"/>
          </p:cNvSpPr>
          <p:nvPr>
            <p:ph idx="1"/>
          </p:nvPr>
        </p:nvSpPr>
        <p:spPr>
          <a:xfrm>
            <a:off x="7424015" y="2390981"/>
            <a:ext cx="2927185" cy="3880773"/>
          </a:xfrm>
        </p:spPr>
        <p:txBody>
          <a:bodyPr>
            <a:normAutofit/>
          </a:bodyPr>
          <a:lstStyle/>
          <a:p>
            <a:r>
              <a:rPr lang="en-US" sz="1500" dirty="0"/>
              <a:t>Research Design</a:t>
            </a:r>
          </a:p>
          <a:p>
            <a:r>
              <a:rPr lang="en-US" sz="1500" dirty="0"/>
              <a:t>Research Approach</a:t>
            </a:r>
          </a:p>
          <a:p>
            <a:r>
              <a:rPr lang="en-US" sz="1500" dirty="0"/>
              <a:t>Sampling Method</a:t>
            </a:r>
          </a:p>
          <a:p>
            <a:r>
              <a:rPr lang="en-US" sz="1500" dirty="0"/>
              <a:t>Data Collection Method </a:t>
            </a:r>
          </a:p>
          <a:p>
            <a:r>
              <a:rPr lang="en-US" sz="1500" dirty="0"/>
              <a:t>Data Analysis Method</a:t>
            </a:r>
          </a:p>
          <a:p>
            <a:endParaRPr lang="en-US" sz="1500" dirty="0"/>
          </a:p>
        </p:txBody>
      </p:sp>
      <p:sp>
        <p:nvSpPr>
          <p:cNvPr id="5" name="TextBox 4">
            <a:extLst>
              <a:ext uri="{FF2B5EF4-FFF2-40B4-BE49-F238E27FC236}">
                <a16:creationId xmlns:a16="http://schemas.microsoft.com/office/drawing/2014/main" id="{5FC63DC9-AB40-C64D-85E3-0E6958BD88AC}"/>
              </a:ext>
            </a:extLst>
          </p:cNvPr>
          <p:cNvSpPr txBox="1"/>
          <p:nvPr/>
        </p:nvSpPr>
        <p:spPr>
          <a:xfrm>
            <a:off x="2582779" y="978569"/>
            <a:ext cx="5969455" cy="769441"/>
          </a:xfrm>
          <a:prstGeom prst="rect">
            <a:avLst/>
          </a:prstGeom>
          <a:noFill/>
        </p:spPr>
        <p:txBody>
          <a:bodyPr wrap="none" rtlCol="0">
            <a:spAutoFit/>
          </a:bodyPr>
          <a:lstStyle/>
          <a:p>
            <a:pPr algn="ctr"/>
            <a:r>
              <a:rPr lang="en-US" sz="4400" dirty="0">
                <a:solidFill>
                  <a:schemeClr val="accent1">
                    <a:lumMod val="60000"/>
                    <a:lumOff val="40000"/>
                  </a:schemeClr>
                </a:solidFill>
              </a:rPr>
              <a:t>Research Methodology </a:t>
            </a:r>
          </a:p>
        </p:txBody>
      </p:sp>
    </p:spTree>
    <p:extLst>
      <p:ext uri="{BB962C8B-B14F-4D97-AF65-F5344CB8AC3E}">
        <p14:creationId xmlns:p14="http://schemas.microsoft.com/office/powerpoint/2010/main" val="595894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3CDF-7DD8-274F-A3EA-B1C670048376}"/>
              </a:ext>
            </a:extLst>
          </p:cNvPr>
          <p:cNvSpPr>
            <a:spLocks noGrp="1"/>
          </p:cNvSpPr>
          <p:nvPr>
            <p:ph type="title"/>
          </p:nvPr>
        </p:nvSpPr>
        <p:spPr/>
        <p:txBody>
          <a:bodyPr/>
          <a:lstStyle/>
          <a:p>
            <a:r>
              <a:rPr lang="en-US" dirty="0"/>
              <a:t>The Impact of the Pandemic on Theatres </a:t>
            </a:r>
          </a:p>
        </p:txBody>
      </p:sp>
      <p:sp>
        <p:nvSpPr>
          <p:cNvPr id="3" name="Content Placeholder 2">
            <a:extLst>
              <a:ext uri="{FF2B5EF4-FFF2-40B4-BE49-F238E27FC236}">
                <a16:creationId xmlns:a16="http://schemas.microsoft.com/office/drawing/2014/main" id="{0F72D4C5-59C9-0245-AF65-1AB144F0AE3B}"/>
              </a:ext>
            </a:extLst>
          </p:cNvPr>
          <p:cNvSpPr>
            <a:spLocks noGrp="1"/>
          </p:cNvSpPr>
          <p:nvPr>
            <p:ph idx="1"/>
          </p:nvPr>
        </p:nvSpPr>
        <p:spPr/>
        <p:txBody>
          <a:bodyPr/>
          <a:lstStyle/>
          <a:p>
            <a:r>
              <a:rPr lang="en-US" dirty="0"/>
              <a:t>March 2020 UK Lockdown</a:t>
            </a:r>
          </a:p>
          <a:p>
            <a:r>
              <a:rPr lang="en-US" dirty="0"/>
              <a:t>All Theatres closed and shows canceled </a:t>
            </a:r>
          </a:p>
          <a:p>
            <a:r>
              <a:rPr lang="en-US" dirty="0"/>
              <a:t>Over 290,000 jobs at risk </a:t>
            </a:r>
          </a:p>
          <a:p>
            <a:r>
              <a:rPr lang="en-US" dirty="0"/>
              <a:t>5,000 jobs lost</a:t>
            </a:r>
          </a:p>
          <a:p>
            <a:r>
              <a:rPr lang="en-US" dirty="0"/>
              <a:t>ITV survey saw that 97.5% of 250 theatres surveyed were facing permanent closure</a:t>
            </a:r>
          </a:p>
          <a:p>
            <a:r>
              <a:rPr lang="en-US" dirty="0"/>
              <a:t>London's West End “decimated”</a:t>
            </a:r>
          </a:p>
          <a:p>
            <a:r>
              <a:rPr lang="en-US" dirty="0"/>
              <a:t>No Marry Poppins or Les Misérables till 2021</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574061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241F7-749C-6844-84B4-DEEB88F9A62D}"/>
              </a:ext>
            </a:extLst>
          </p:cNvPr>
          <p:cNvSpPr>
            <a:spLocks noGrp="1"/>
          </p:cNvSpPr>
          <p:nvPr>
            <p:ph type="title"/>
          </p:nvPr>
        </p:nvSpPr>
        <p:spPr/>
        <p:txBody>
          <a:bodyPr/>
          <a:lstStyle/>
          <a:p>
            <a:pPr algn="ctr"/>
            <a:r>
              <a:rPr lang="en-US" dirty="0"/>
              <a:t>Job Lose </a:t>
            </a:r>
          </a:p>
        </p:txBody>
      </p:sp>
      <p:sp>
        <p:nvSpPr>
          <p:cNvPr id="3" name="Content Placeholder 2">
            <a:extLst>
              <a:ext uri="{FF2B5EF4-FFF2-40B4-BE49-F238E27FC236}">
                <a16:creationId xmlns:a16="http://schemas.microsoft.com/office/drawing/2014/main" id="{72B39697-BF89-1F42-AAC5-22DB162E605E}"/>
              </a:ext>
            </a:extLst>
          </p:cNvPr>
          <p:cNvSpPr>
            <a:spLocks noGrp="1"/>
          </p:cNvSpPr>
          <p:nvPr>
            <p:ph idx="1"/>
          </p:nvPr>
        </p:nvSpPr>
        <p:spPr/>
        <p:txBody>
          <a:bodyPr>
            <a:normAutofit/>
          </a:bodyPr>
          <a:lstStyle/>
          <a:p>
            <a:pPr fontAlgn="base"/>
            <a:r>
              <a:rPr lang="en-GB" dirty="0"/>
              <a:t>Jobs lost the same time as the £1.57 billion recovery package was introduced.</a:t>
            </a:r>
          </a:p>
          <a:p>
            <a:pPr fontAlgn="base"/>
            <a:r>
              <a:rPr lang="en-GB" dirty="0"/>
              <a:t>Bectu, which represents workers in the entertainment industries, said about 2,700 of the job losses were in London. The Ambassador Theatre Group (ATG), one of the largest employers in British theatre, announced it had laid off 1,200 theatre staff in September.</a:t>
            </a:r>
          </a:p>
          <a:p>
            <a:r>
              <a:rPr lang="en-US" dirty="0"/>
              <a:t>100 staff loose jobs at The Royal Theatre in Plymouth.</a:t>
            </a:r>
          </a:p>
          <a:p>
            <a:r>
              <a:rPr lang="en-US" dirty="0"/>
              <a:t>250 jobs at ”serious” risk in Wales millennium Centre as they have decided not to open till 2021. </a:t>
            </a:r>
          </a:p>
          <a:p>
            <a:endParaRPr lang="en-US" dirty="0"/>
          </a:p>
          <a:p>
            <a:endParaRPr lang="en-US" dirty="0"/>
          </a:p>
        </p:txBody>
      </p:sp>
    </p:spTree>
    <p:extLst>
      <p:ext uri="{BB962C8B-B14F-4D97-AF65-F5344CB8AC3E}">
        <p14:creationId xmlns:p14="http://schemas.microsoft.com/office/powerpoint/2010/main" val="3518541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36CFD-6D15-BF46-9AD2-C654CAF490C8}"/>
              </a:ext>
            </a:extLst>
          </p:cNvPr>
          <p:cNvSpPr>
            <a:spLocks noGrp="1"/>
          </p:cNvSpPr>
          <p:nvPr>
            <p:ph type="title"/>
          </p:nvPr>
        </p:nvSpPr>
        <p:spPr/>
        <p:txBody>
          <a:bodyPr/>
          <a:lstStyle/>
          <a:p>
            <a:pPr algn="ctr"/>
            <a:r>
              <a:rPr lang="en-US" dirty="0"/>
              <a:t>Statement from Councilor </a:t>
            </a:r>
          </a:p>
        </p:txBody>
      </p:sp>
      <p:sp>
        <p:nvSpPr>
          <p:cNvPr id="3" name="Content Placeholder 2">
            <a:extLst>
              <a:ext uri="{FF2B5EF4-FFF2-40B4-BE49-F238E27FC236}">
                <a16:creationId xmlns:a16="http://schemas.microsoft.com/office/drawing/2014/main" id="{DCECC98C-90D8-0A4C-849B-D930C14157C5}"/>
              </a:ext>
            </a:extLst>
          </p:cNvPr>
          <p:cNvSpPr>
            <a:spLocks noGrp="1"/>
          </p:cNvSpPr>
          <p:nvPr>
            <p:ph idx="1"/>
          </p:nvPr>
        </p:nvSpPr>
        <p:spPr>
          <a:xfrm>
            <a:off x="677334" y="1930400"/>
            <a:ext cx="8596668" cy="3880773"/>
          </a:xfrm>
        </p:spPr>
        <p:txBody>
          <a:bodyPr/>
          <a:lstStyle/>
          <a:p>
            <a:r>
              <a:rPr lang="en-GB" dirty="0"/>
              <a:t>Councillor Rhys Lewis, Cabinet Member for Stronger Communities, Well-being and Cultural Services (2020) , said: “It is with great regret and sadness that we have had to make this decision, however the safety of our customers, staff and performers is of the highest priority.</a:t>
            </a:r>
          </a:p>
          <a:p>
            <a:r>
              <a:rPr lang="en-GB" dirty="0"/>
              <a:t>“Under current guidance including on mass gatherings and social distancing, it will not be possible to present the summer, autumn and winter season as planned. We thank all of our customers and partners for their understanding at this time and assure all that we will be re-opening both our theatres as soon as it is safe to do so.”</a:t>
            </a:r>
          </a:p>
          <a:p>
            <a:endParaRPr lang="en-US" dirty="0"/>
          </a:p>
        </p:txBody>
      </p:sp>
    </p:spTree>
    <p:extLst>
      <p:ext uri="{BB962C8B-B14F-4D97-AF65-F5344CB8AC3E}">
        <p14:creationId xmlns:p14="http://schemas.microsoft.com/office/powerpoint/2010/main" val="665449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6233-1C0B-4743-BA28-463769D16FC3}"/>
              </a:ext>
            </a:extLst>
          </p:cNvPr>
          <p:cNvSpPr>
            <a:spLocks noGrp="1"/>
          </p:cNvSpPr>
          <p:nvPr>
            <p:ph type="title"/>
          </p:nvPr>
        </p:nvSpPr>
        <p:spPr/>
        <p:txBody>
          <a:bodyPr/>
          <a:lstStyle/>
          <a:p>
            <a:pPr algn="ctr"/>
            <a:r>
              <a:rPr lang="en-US" dirty="0"/>
              <a:t>Solutions </a:t>
            </a:r>
          </a:p>
        </p:txBody>
      </p:sp>
      <p:sp>
        <p:nvSpPr>
          <p:cNvPr id="3" name="Content Placeholder 2">
            <a:extLst>
              <a:ext uri="{FF2B5EF4-FFF2-40B4-BE49-F238E27FC236}">
                <a16:creationId xmlns:a16="http://schemas.microsoft.com/office/drawing/2014/main" id="{6C4C6DF2-79A6-144F-8229-B42B176F8805}"/>
              </a:ext>
            </a:extLst>
          </p:cNvPr>
          <p:cNvSpPr>
            <a:spLocks noGrp="1"/>
          </p:cNvSpPr>
          <p:nvPr>
            <p:ph idx="1"/>
          </p:nvPr>
        </p:nvSpPr>
        <p:spPr/>
        <p:txBody>
          <a:bodyPr/>
          <a:lstStyle/>
          <a:p>
            <a:r>
              <a:rPr lang="en-GB" dirty="0"/>
              <a:t>Julian Bird, chief executive of </a:t>
            </a:r>
            <a:r>
              <a:rPr lang="en-GB" dirty="0" err="1"/>
              <a:t>Solt</a:t>
            </a:r>
            <a:r>
              <a:rPr lang="en-GB" dirty="0"/>
              <a:t> and UK Theatre (2020)  states the lockdown has had a “severe impact on many of the 290,000 individuals working in the industry and we hope to encourage theatregoers to consider donations in order to help the sector. Those who can afford to do so are encouraged to donate the cost of their ticket to show support for the theatre industry,”</a:t>
            </a:r>
          </a:p>
          <a:p>
            <a:r>
              <a:rPr lang="en-US" dirty="0"/>
              <a:t>No donations available for Treorchy Theatre yet. </a:t>
            </a:r>
          </a:p>
          <a:p>
            <a:r>
              <a:rPr lang="en-US" dirty="0"/>
              <a:t>Rhondda Council have set up a digital pantomime scheduled for 21</a:t>
            </a:r>
            <a:r>
              <a:rPr lang="en-US" baseline="30000" dirty="0"/>
              <a:t>st</a:t>
            </a:r>
            <a:r>
              <a:rPr lang="en-US" dirty="0"/>
              <a:t> of December, £17 a ticket and 100% of the money going to Treorchy and Aberdare Theatre. Davey, S CEO of Treorchy Theatre (2020). </a:t>
            </a:r>
            <a:endParaRPr lang="en-US" baseline="30000" dirty="0"/>
          </a:p>
        </p:txBody>
      </p:sp>
    </p:spTree>
    <p:extLst>
      <p:ext uri="{BB962C8B-B14F-4D97-AF65-F5344CB8AC3E}">
        <p14:creationId xmlns:p14="http://schemas.microsoft.com/office/powerpoint/2010/main" val="2260604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3" name="Rectangle 72">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79"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3" name="Isosceles Triangle 82">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Isosceles Triangle 8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Freeform: Shape 8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244BEC-A8AC-7745-8150-2F024726D0DF}"/>
              </a:ext>
            </a:extLst>
          </p:cNvPr>
          <p:cNvSpPr>
            <a:spLocks noGrp="1"/>
          </p:cNvSpPr>
          <p:nvPr>
            <p:ph type="title"/>
          </p:nvPr>
        </p:nvSpPr>
        <p:spPr>
          <a:xfrm>
            <a:off x="7181723" y="609600"/>
            <a:ext cx="4512989" cy="2227730"/>
          </a:xfrm>
        </p:spPr>
        <p:txBody>
          <a:bodyPr anchor="ctr">
            <a:normAutofit/>
          </a:bodyPr>
          <a:lstStyle/>
          <a:p>
            <a:r>
              <a:rPr lang="en-US" dirty="0">
                <a:solidFill>
                  <a:srgbClr val="FFFFFF"/>
                </a:solidFill>
              </a:rPr>
              <a:t>Maslow's Hierarchy of Needs </a:t>
            </a:r>
          </a:p>
        </p:txBody>
      </p:sp>
      <p:pic>
        <p:nvPicPr>
          <p:cNvPr id="4098" name="Picture 2" descr="maslow's hierarchy of needs five stage pyramid">
            <a:extLst>
              <a:ext uri="{FF2B5EF4-FFF2-40B4-BE49-F238E27FC236}">
                <a16:creationId xmlns:a16="http://schemas.microsoft.com/office/drawing/2014/main" id="{AC1CD4D0-4878-F14C-984A-F8AD48595C2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7792" y="1658440"/>
            <a:ext cx="5148023" cy="38352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7969461-3257-7448-B42E-1886D8B17A50}"/>
              </a:ext>
            </a:extLst>
          </p:cNvPr>
          <p:cNvSpPr>
            <a:spLocks noGrp="1"/>
          </p:cNvSpPr>
          <p:nvPr>
            <p:ph idx="1"/>
          </p:nvPr>
        </p:nvSpPr>
        <p:spPr>
          <a:xfrm>
            <a:off x="6684420" y="2415437"/>
            <a:ext cx="5233448" cy="4428784"/>
          </a:xfrm>
        </p:spPr>
        <p:txBody>
          <a:bodyPr anchor="t">
            <a:normAutofit/>
          </a:bodyPr>
          <a:lstStyle/>
          <a:p>
            <a:r>
              <a:rPr lang="en-GB" dirty="0">
                <a:solidFill>
                  <a:srgbClr val="FFFFFF"/>
                </a:solidFill>
              </a:rPr>
              <a:t>Maslow (1943) initially stated that individuals must satisfy lower level deficit needs before progressing on to meet higher level growth needs. However, he later clarified that satisfaction of a needs is not an “all-or-none” phenomenon, admitting that his earlier statements may have given “the false impression that a need must be satisfied 100 percent before the next need emerges” (1987, p. 69).</a:t>
            </a:r>
            <a:endParaRPr lang="en-US" dirty="0">
              <a:solidFill>
                <a:srgbClr val="FFFFFF"/>
              </a:solidFill>
            </a:endParaRPr>
          </a:p>
        </p:txBody>
      </p:sp>
    </p:spTree>
    <p:extLst>
      <p:ext uri="{BB962C8B-B14F-4D97-AF65-F5344CB8AC3E}">
        <p14:creationId xmlns:p14="http://schemas.microsoft.com/office/powerpoint/2010/main" val="32819201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79AA2-5ADF-D248-BA78-D841E813C142}"/>
              </a:ext>
            </a:extLst>
          </p:cNvPr>
          <p:cNvSpPr>
            <a:spLocks noGrp="1"/>
          </p:cNvSpPr>
          <p:nvPr>
            <p:ph type="title"/>
          </p:nvPr>
        </p:nvSpPr>
        <p:spPr/>
        <p:txBody>
          <a:bodyPr/>
          <a:lstStyle/>
          <a:p>
            <a:r>
              <a:rPr lang="en-US" dirty="0"/>
              <a:t>What can the theaters do now?</a:t>
            </a:r>
          </a:p>
        </p:txBody>
      </p:sp>
      <p:sp>
        <p:nvSpPr>
          <p:cNvPr id="3" name="Content Placeholder 2">
            <a:extLst>
              <a:ext uri="{FF2B5EF4-FFF2-40B4-BE49-F238E27FC236}">
                <a16:creationId xmlns:a16="http://schemas.microsoft.com/office/drawing/2014/main" id="{F09E2C2E-3CA9-C048-A94E-6A64D1FE6E2E}"/>
              </a:ext>
            </a:extLst>
          </p:cNvPr>
          <p:cNvSpPr>
            <a:spLocks noGrp="1"/>
          </p:cNvSpPr>
          <p:nvPr>
            <p:ph idx="1"/>
          </p:nvPr>
        </p:nvSpPr>
        <p:spPr/>
        <p:txBody>
          <a:bodyPr>
            <a:normAutofit lnSpcReduction="10000"/>
          </a:bodyPr>
          <a:lstStyle/>
          <a:p>
            <a:r>
              <a:rPr lang="en-GB" b="1" dirty="0"/>
              <a:t>What are theatres and arts venues allowed to do? </a:t>
            </a:r>
          </a:p>
          <a:p>
            <a:r>
              <a:rPr lang="en-GB" b="1" dirty="0"/>
              <a:t>Stage One - </a:t>
            </a:r>
            <a:r>
              <a:rPr lang="en-GB" dirty="0"/>
              <a:t>Rehearsal and training (no audiences and following social distancing guidelines)</a:t>
            </a:r>
          </a:p>
          <a:p>
            <a:r>
              <a:rPr lang="en-GB" b="1" dirty="0"/>
              <a:t>Stage Two - </a:t>
            </a:r>
            <a:r>
              <a:rPr lang="en-GB" dirty="0"/>
              <a:t>Performances for broadcast and recording purposes (following social distancing guidelines)</a:t>
            </a:r>
          </a:p>
          <a:p>
            <a:r>
              <a:rPr lang="en-GB" b="1" dirty="0"/>
              <a:t>Stage Three - </a:t>
            </a:r>
            <a:r>
              <a:rPr lang="en-GB" dirty="0"/>
              <a:t>Performances outdoors with an audience plus trials of indoor performances with a limited, socially- distanced audience</a:t>
            </a:r>
          </a:p>
          <a:p>
            <a:r>
              <a:rPr lang="en-GB" b="1" dirty="0"/>
              <a:t>Stage Four - </a:t>
            </a:r>
            <a:r>
              <a:rPr lang="en-GB" dirty="0"/>
              <a:t>Performances allowed indoors/outdoors (but with a limited distanced audience indoors)</a:t>
            </a:r>
          </a:p>
          <a:p>
            <a:r>
              <a:rPr lang="en-GB" b="1" dirty="0"/>
              <a:t>Stage Five - </a:t>
            </a:r>
            <a:r>
              <a:rPr lang="en-GB" dirty="0"/>
              <a:t>Performances allowed indoors/outdoors (with a fuller audience indoors)</a:t>
            </a:r>
          </a:p>
          <a:p>
            <a:pPr marL="0" indent="0">
              <a:buNone/>
            </a:pPr>
            <a:r>
              <a:rPr lang="en-GB" dirty="0"/>
              <a:t>GOV.UK (2020)</a:t>
            </a:r>
          </a:p>
          <a:p>
            <a:endParaRPr lang="en-US" dirty="0"/>
          </a:p>
        </p:txBody>
      </p:sp>
    </p:spTree>
    <p:extLst>
      <p:ext uri="{BB962C8B-B14F-4D97-AF65-F5344CB8AC3E}">
        <p14:creationId xmlns:p14="http://schemas.microsoft.com/office/powerpoint/2010/main" val="3634127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0754E-5BE1-0E41-AFA6-56B1A283AFEF}"/>
              </a:ext>
            </a:extLst>
          </p:cNvPr>
          <p:cNvSpPr>
            <a:spLocks noGrp="1"/>
          </p:cNvSpPr>
          <p:nvPr>
            <p:ph type="title"/>
          </p:nvPr>
        </p:nvSpPr>
        <p:spPr>
          <a:xfrm>
            <a:off x="677334" y="609600"/>
            <a:ext cx="8596668" cy="1320800"/>
          </a:xfrm>
        </p:spPr>
        <p:txBody>
          <a:bodyPr anchor="t">
            <a:normAutofit/>
          </a:bodyPr>
          <a:lstStyle/>
          <a:p>
            <a:r>
              <a:rPr lang="en-US" dirty="0"/>
              <a:t>Recommendations </a:t>
            </a:r>
          </a:p>
        </p:txBody>
      </p:sp>
      <p:sp>
        <p:nvSpPr>
          <p:cNvPr id="5126" name="Content Placeholder 5125">
            <a:extLst>
              <a:ext uri="{FF2B5EF4-FFF2-40B4-BE49-F238E27FC236}">
                <a16:creationId xmlns:a16="http://schemas.microsoft.com/office/drawing/2014/main" id="{E52DBA04-C250-4EE7-BFAC-784D879C99E7}"/>
              </a:ext>
            </a:extLst>
          </p:cNvPr>
          <p:cNvSpPr>
            <a:spLocks noGrp="1"/>
          </p:cNvSpPr>
          <p:nvPr>
            <p:ph idx="1"/>
          </p:nvPr>
        </p:nvSpPr>
        <p:spPr>
          <a:xfrm>
            <a:off x="6609003" y="2545600"/>
            <a:ext cx="2934714" cy="3880773"/>
          </a:xfrm>
        </p:spPr>
        <p:txBody>
          <a:bodyPr>
            <a:normAutofit/>
          </a:bodyPr>
          <a:lstStyle/>
          <a:p>
            <a:pPr marL="0" indent="0">
              <a:buNone/>
            </a:pPr>
            <a:r>
              <a:rPr lang="en-US" dirty="0"/>
              <a:t>Theatre Wit, Chicago, USA </a:t>
            </a:r>
          </a:p>
          <a:p>
            <a:pPr marL="0" indent="0">
              <a:buNone/>
            </a:pPr>
            <a:r>
              <a:rPr lang="en-US" dirty="0"/>
              <a:t>Metropolitan Opera, New York, USA</a:t>
            </a:r>
          </a:p>
          <a:p>
            <a:pPr marL="0" indent="0">
              <a:buNone/>
            </a:pPr>
            <a:endParaRPr lang="en-US" dirty="0"/>
          </a:p>
          <a:p>
            <a:pPr marL="0" indent="0">
              <a:buNone/>
            </a:pPr>
            <a:r>
              <a:rPr lang="en-US" dirty="0"/>
              <a:t>Online shows and concerts</a:t>
            </a:r>
          </a:p>
        </p:txBody>
      </p:sp>
      <p:pic>
        <p:nvPicPr>
          <p:cNvPr id="5122" name="Picture 2" descr="Theatre, Performing arts and COVID-19, Coronavirus, Performing arts and  Zoom, Live streaming theatre, Monash University, Monash Lens, Faculty of  arts">
            <a:extLst>
              <a:ext uri="{FF2B5EF4-FFF2-40B4-BE49-F238E27FC236}">
                <a16:creationId xmlns:a16="http://schemas.microsoft.com/office/drawing/2014/main" id="{A84FADBF-4F1F-DF4B-9843-49B182418E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8" r="6464" b="1"/>
          <a:stretch/>
        </p:blipFill>
        <p:spPr bwMode="auto">
          <a:xfrm>
            <a:off x="446915" y="1753937"/>
            <a:ext cx="5423429"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1520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3097D1AC-DDE9-C641-B17E-0B4C88A1F705}"/>
              </a:ext>
            </a:extLst>
          </p:cNvPr>
          <p:cNvSpPr>
            <a:spLocks noGrp="1"/>
          </p:cNvSpPr>
          <p:nvPr>
            <p:ph type="title"/>
          </p:nvPr>
        </p:nvSpPr>
        <p:spPr>
          <a:xfrm>
            <a:off x="985969" y="4553712"/>
            <a:ext cx="8288032" cy="1096316"/>
          </a:xfrm>
        </p:spPr>
        <p:txBody>
          <a:bodyPr vert="horz" lIns="91440" tIns="45720" rIns="91440" bIns="45720" rtlCol="0" anchor="b">
            <a:normAutofit/>
          </a:bodyPr>
          <a:lstStyle/>
          <a:p>
            <a:pPr algn="ctr"/>
            <a:r>
              <a:rPr lang="en-US" sz="4800" kern="1200">
                <a:solidFill>
                  <a:schemeClr val="accent1"/>
                </a:solidFill>
                <a:latin typeface="+mj-lt"/>
                <a:ea typeface="+mj-ea"/>
                <a:cs typeface="+mj-cs"/>
              </a:rPr>
              <a:t>Recommendations </a:t>
            </a:r>
          </a:p>
        </p:txBody>
      </p:sp>
      <p:pic>
        <p:nvPicPr>
          <p:cNvPr id="6146" name="Picture 2" descr="5 Ways to Set Suggested Donation Amounts">
            <a:extLst>
              <a:ext uri="{FF2B5EF4-FFF2-40B4-BE49-F238E27FC236}">
                <a16:creationId xmlns:a16="http://schemas.microsoft.com/office/drawing/2014/main" id="{48C1F851-69C5-BB44-A418-9FB527F56DB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830534" y="934222"/>
            <a:ext cx="6598901" cy="3299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6182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5" name="Straight Connector 4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5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0" name="Picture 39">
            <a:extLst>
              <a:ext uri="{FF2B5EF4-FFF2-40B4-BE49-F238E27FC236}">
                <a16:creationId xmlns:a16="http://schemas.microsoft.com/office/drawing/2014/main" id="{A04F7721-6241-41F6-8ED3-E924EE17C5BF}"/>
              </a:ext>
            </a:extLst>
          </p:cNvPr>
          <p:cNvPicPr>
            <a:picLocks noChangeAspect="1"/>
          </p:cNvPicPr>
          <p:nvPr/>
        </p:nvPicPr>
        <p:blipFill rotWithShape="1">
          <a:blip r:embed="rId3"/>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36FC3D7-E023-0347-8EF4-367520FAE7CA}"/>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Thank you!</a:t>
            </a:r>
          </a:p>
        </p:txBody>
      </p:sp>
      <p:cxnSp>
        <p:nvCxnSpPr>
          <p:cNvPr id="56" name="Straight Connector 5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34653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0C3DD84-704A-844B-B922-3CB6E2E66A10}"/>
              </a:ext>
            </a:extLst>
          </p:cNvPr>
          <p:cNvSpPr>
            <a:spLocks noGrp="1"/>
          </p:cNvSpPr>
          <p:nvPr>
            <p:ph type="title"/>
          </p:nvPr>
        </p:nvSpPr>
        <p:spPr>
          <a:xfrm>
            <a:off x="677334" y="609600"/>
            <a:ext cx="3843375" cy="5175624"/>
          </a:xfrm>
        </p:spPr>
        <p:txBody>
          <a:bodyPr anchor="ctr">
            <a:normAutofit/>
          </a:bodyPr>
          <a:lstStyle/>
          <a:p>
            <a:r>
              <a:rPr lang="en-US">
                <a:solidFill>
                  <a:schemeClr val="tx1">
                    <a:lumMod val="85000"/>
                    <a:lumOff val="15000"/>
                  </a:schemeClr>
                </a:solidFill>
              </a:rPr>
              <a:t>Bibliography </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010D4C5-43DB-BB4E-AD3A-B8B8AB4F8B22}"/>
              </a:ext>
            </a:extLst>
          </p:cNvPr>
          <p:cNvSpPr>
            <a:spLocks noGrp="1"/>
          </p:cNvSpPr>
          <p:nvPr>
            <p:ph idx="1"/>
          </p:nvPr>
        </p:nvSpPr>
        <p:spPr>
          <a:xfrm>
            <a:off x="6116084" y="609601"/>
            <a:ext cx="5511296" cy="5175624"/>
          </a:xfrm>
        </p:spPr>
        <p:txBody>
          <a:bodyPr anchor="ctr">
            <a:normAutofit/>
          </a:bodyPr>
          <a:lstStyle/>
          <a:p>
            <a:pPr lvl="0">
              <a:lnSpc>
                <a:spcPct val="90000"/>
              </a:lnSpc>
            </a:pPr>
            <a:r>
              <a:rPr lang="en-GB" sz="1100">
                <a:solidFill>
                  <a:srgbClr val="FFFFFF"/>
                </a:solidFill>
              </a:rPr>
              <a:t>Bakare, L. (2020). </a:t>
            </a:r>
            <a:r>
              <a:rPr lang="en-GB" sz="1100" i="1">
                <a:solidFill>
                  <a:srgbClr val="FFFFFF"/>
                </a:solidFill>
              </a:rPr>
              <a:t>Covid-19 prompts all major British theatres to close doors.</a:t>
            </a:r>
            <a:r>
              <a:rPr lang="en-GB" sz="1100">
                <a:solidFill>
                  <a:srgbClr val="FFFFFF"/>
                </a:solidFill>
              </a:rPr>
              <a:t> Available: </a:t>
            </a:r>
            <a:r>
              <a:rPr lang="en-GB" sz="1100" u="sng">
                <a:solidFill>
                  <a:srgbClr val="FFFFFF"/>
                </a:solidFill>
                <a:hlinkClick r:id="rId2"/>
              </a:rPr>
              <a:t>https://www.theguardian.com/world/2020/mar/16/covid-19-prompts-more-cultural-institutions-to-shut-doors. Last accessed 11/11/2020</a:t>
            </a:r>
            <a:r>
              <a:rPr lang="en-GB" sz="1100">
                <a:solidFill>
                  <a:srgbClr val="FFFFFF"/>
                </a:solidFill>
              </a:rPr>
              <a:t>.</a:t>
            </a:r>
          </a:p>
          <a:p>
            <a:pPr lvl="0">
              <a:lnSpc>
                <a:spcPct val="90000"/>
              </a:lnSpc>
            </a:pPr>
            <a:r>
              <a:rPr lang="en-GB" sz="1100">
                <a:solidFill>
                  <a:srgbClr val="FFFFFF"/>
                </a:solidFill>
              </a:rPr>
              <a:t>Bectu. (2020). </a:t>
            </a:r>
            <a:r>
              <a:rPr lang="en-GB" sz="1100" i="1">
                <a:solidFill>
                  <a:srgbClr val="FFFFFF"/>
                </a:solidFill>
              </a:rPr>
              <a:t>Coronavirus (COVID-19) Hub.</a:t>
            </a:r>
            <a:r>
              <a:rPr lang="en-GB" sz="1100">
                <a:solidFill>
                  <a:srgbClr val="FFFFFF"/>
                </a:solidFill>
              </a:rPr>
              <a:t> Available: https://bectu.org.uk. Last accessed 11/11/2020.</a:t>
            </a:r>
          </a:p>
          <a:p>
            <a:pPr lvl="0">
              <a:lnSpc>
                <a:spcPct val="90000"/>
              </a:lnSpc>
            </a:pPr>
            <a:r>
              <a:rPr lang="en-US" sz="1100">
                <a:solidFill>
                  <a:srgbClr val="FFFFFF"/>
                </a:solidFill>
              </a:rPr>
              <a:t>Bird, J  Chief Executive of Solt and UK Theatre (2020) </a:t>
            </a:r>
            <a:endParaRPr lang="en-GB" sz="1100">
              <a:solidFill>
                <a:srgbClr val="FFFFFF"/>
              </a:solidFill>
            </a:endParaRPr>
          </a:p>
          <a:p>
            <a:pPr lvl="0">
              <a:lnSpc>
                <a:spcPct val="90000"/>
              </a:lnSpc>
            </a:pPr>
            <a:r>
              <a:rPr lang="en-GB" sz="1100">
                <a:solidFill>
                  <a:srgbClr val="FFFFFF"/>
                </a:solidFill>
              </a:rPr>
              <a:t>Brown, M. (2020). </a:t>
            </a:r>
            <a:r>
              <a:rPr lang="en-GB" sz="1100" i="1">
                <a:solidFill>
                  <a:srgbClr val="FFFFFF"/>
                </a:solidFill>
              </a:rPr>
              <a:t>UK theatre job losses rise by 2,000 in a month, union figures show.</a:t>
            </a:r>
            <a:r>
              <a:rPr lang="en-GB" sz="1100">
                <a:solidFill>
                  <a:srgbClr val="FFFFFF"/>
                </a:solidFill>
              </a:rPr>
              <a:t> Available: https://www.theguardian.com/stage/2020/aug/03/uk-theatre-job-losses-rise-2000-month-union-figures-show. Last accessed 11/11/2020</a:t>
            </a:r>
          </a:p>
          <a:p>
            <a:pPr lvl="0">
              <a:lnSpc>
                <a:spcPct val="90000"/>
              </a:lnSpc>
            </a:pPr>
            <a:r>
              <a:rPr lang="en-GB" sz="1100">
                <a:solidFill>
                  <a:srgbClr val="FFFFFF"/>
                </a:solidFill>
              </a:rPr>
              <a:t>Councillor Rhys Lewis. (2020). </a:t>
            </a:r>
            <a:r>
              <a:rPr lang="en-GB" sz="1100" i="1">
                <a:solidFill>
                  <a:srgbClr val="FFFFFF"/>
                </a:solidFill>
              </a:rPr>
              <a:t>RCT panto rescheduled to next year due to Coronavirus.</a:t>
            </a:r>
            <a:r>
              <a:rPr lang="en-GB" sz="1100">
                <a:solidFill>
                  <a:srgbClr val="FFFFFF"/>
                </a:solidFill>
              </a:rPr>
              <a:t> Available: https://www.rctcbc.gov.uk/EN/Newsroom/PressReleases/RCTpantorescheduledtonextyearduetoCoronavirus.aspx. Last accessed 11/11/2020.</a:t>
            </a:r>
          </a:p>
          <a:p>
            <a:pPr lvl="0">
              <a:lnSpc>
                <a:spcPct val="90000"/>
              </a:lnSpc>
            </a:pPr>
            <a:r>
              <a:rPr lang="en-GB" sz="1100">
                <a:solidFill>
                  <a:srgbClr val="FFFFFF"/>
                </a:solidFill>
              </a:rPr>
              <a:t>de Wit, Arjen, &amp; Bekkers, René (2020). Can Charitable Donations Compensate for a Reduction in Government Funding? The Role of Information. </a:t>
            </a:r>
            <a:r>
              <a:rPr lang="en-GB" sz="1100" i="1">
                <a:solidFill>
                  <a:srgbClr val="FFFFFF"/>
                </a:solidFill>
              </a:rPr>
              <a:t>Public Administration Review</a:t>
            </a:r>
            <a:r>
              <a:rPr lang="en-GB" sz="1100">
                <a:solidFill>
                  <a:srgbClr val="FFFFFF"/>
                </a:solidFill>
              </a:rPr>
              <a:t>, </a:t>
            </a:r>
            <a:r>
              <a:rPr lang="en-GB" sz="1100" i="1">
                <a:solidFill>
                  <a:srgbClr val="FFFFFF"/>
                </a:solidFill>
              </a:rPr>
              <a:t>80</a:t>
            </a:r>
            <a:r>
              <a:rPr lang="en-GB" sz="1100">
                <a:solidFill>
                  <a:srgbClr val="FFFFFF"/>
                </a:solidFill>
              </a:rPr>
              <a:t>(2), 294–304. https://doi.org/10.1111/puar.13154</a:t>
            </a:r>
          </a:p>
          <a:p>
            <a:pPr lvl="0">
              <a:lnSpc>
                <a:spcPct val="90000"/>
              </a:lnSpc>
            </a:pPr>
            <a:r>
              <a:rPr lang="en-GB" sz="1100">
                <a:solidFill>
                  <a:srgbClr val="FFFFFF"/>
                </a:solidFill>
              </a:rPr>
              <a:t>Elliot, M. (2020). </a:t>
            </a:r>
            <a:r>
              <a:rPr lang="en-GB" sz="1100" i="1">
                <a:solidFill>
                  <a:srgbClr val="FFFFFF"/>
                </a:solidFill>
              </a:rPr>
              <a:t>Theatre Crisis Team .</a:t>
            </a:r>
            <a:r>
              <a:rPr lang="en-GB" sz="1100">
                <a:solidFill>
                  <a:srgbClr val="FFFFFF"/>
                </a:solidFill>
              </a:rPr>
              <a:t> Available: https://www.gov.uk/guidance/working-safely-during-coronavirus-covid-19/performing-arts. Last accessed 11/11/2020.</a:t>
            </a:r>
          </a:p>
          <a:p>
            <a:pPr lvl="0">
              <a:lnSpc>
                <a:spcPct val="90000"/>
              </a:lnSpc>
            </a:pPr>
            <a:r>
              <a:rPr lang="en-GB" sz="1100">
                <a:solidFill>
                  <a:srgbClr val="FFFFFF"/>
                </a:solidFill>
              </a:rPr>
              <a:t>Evans, J. (2020). </a:t>
            </a:r>
            <a:r>
              <a:rPr lang="en-GB" sz="1100" i="1">
                <a:solidFill>
                  <a:srgbClr val="FFFFFF"/>
                </a:solidFill>
              </a:rPr>
              <a:t>Coronavirus: What is the future for the UK's theatres and music scene?.</a:t>
            </a:r>
            <a:r>
              <a:rPr lang="en-GB" sz="1100">
                <a:solidFill>
                  <a:srgbClr val="FFFFFF"/>
                </a:solidFill>
              </a:rPr>
              <a:t> Available: https://www.itv.com/news/2020-06-23/coronavirus-what-is-the-future-for-the-uk-s-theatres-and-music-scene. Last accessed 12/11/2020.</a:t>
            </a:r>
          </a:p>
        </p:txBody>
      </p:sp>
    </p:spTree>
    <p:extLst>
      <p:ext uri="{BB962C8B-B14F-4D97-AF65-F5344CB8AC3E}">
        <p14:creationId xmlns:p14="http://schemas.microsoft.com/office/powerpoint/2010/main" val="3405977482"/>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81F42B2-4AA7-2643-A74B-A9C8220E33E4}"/>
              </a:ext>
            </a:extLst>
          </p:cNvPr>
          <p:cNvSpPr>
            <a:spLocks noGrp="1"/>
          </p:cNvSpPr>
          <p:nvPr>
            <p:ph type="title"/>
          </p:nvPr>
        </p:nvSpPr>
        <p:spPr>
          <a:xfrm>
            <a:off x="677334" y="609600"/>
            <a:ext cx="3843375" cy="5175624"/>
          </a:xfrm>
        </p:spPr>
        <p:txBody>
          <a:bodyPr anchor="ctr">
            <a:normAutofit/>
          </a:bodyPr>
          <a:lstStyle/>
          <a:p>
            <a:r>
              <a:rPr lang="en-US">
                <a:solidFill>
                  <a:schemeClr val="tx1">
                    <a:lumMod val="85000"/>
                    <a:lumOff val="15000"/>
                  </a:schemeClr>
                </a:solidFill>
              </a:rPr>
              <a:t>Bibliography </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7D68172-9710-AB4B-B8A3-9A5D979A6D2E}"/>
              </a:ext>
            </a:extLst>
          </p:cNvPr>
          <p:cNvSpPr>
            <a:spLocks noGrp="1"/>
          </p:cNvSpPr>
          <p:nvPr>
            <p:ph idx="1"/>
          </p:nvPr>
        </p:nvSpPr>
        <p:spPr>
          <a:xfrm>
            <a:off x="6116084" y="609601"/>
            <a:ext cx="5511296" cy="5175624"/>
          </a:xfrm>
        </p:spPr>
        <p:txBody>
          <a:bodyPr anchor="ctr">
            <a:normAutofit/>
          </a:bodyPr>
          <a:lstStyle/>
          <a:p>
            <a:pPr lvl="0">
              <a:lnSpc>
                <a:spcPct val="90000"/>
              </a:lnSpc>
            </a:pPr>
            <a:r>
              <a:rPr lang="en-GB" sz="1100">
                <a:solidFill>
                  <a:srgbClr val="FFFFFF"/>
                </a:solidFill>
              </a:rPr>
              <a:t>GOV.UK. (2020). </a:t>
            </a:r>
            <a:r>
              <a:rPr lang="en-GB" sz="1100" i="1">
                <a:solidFill>
                  <a:srgbClr val="FFFFFF"/>
                </a:solidFill>
              </a:rPr>
              <a:t>New planning rules to protect our cultural heritage.</a:t>
            </a:r>
            <a:r>
              <a:rPr lang="en-GB" sz="1100">
                <a:solidFill>
                  <a:srgbClr val="FFFFFF"/>
                </a:solidFill>
              </a:rPr>
              <a:t>Available: https://www.gov.uk/government/news/new-planning-rules-to-protect-our-cultural-heritage. Last accessed 11/11/2020.</a:t>
            </a:r>
          </a:p>
          <a:p>
            <a:pPr lvl="0">
              <a:lnSpc>
                <a:spcPct val="90000"/>
              </a:lnSpc>
            </a:pPr>
            <a:r>
              <a:rPr lang="en-GB" sz="1100">
                <a:solidFill>
                  <a:srgbClr val="FFFFFF"/>
                </a:solidFill>
              </a:rPr>
              <a:t>James, R. N. (2018). Increasing charitable donation intentions with preliminary importance ratings. </a:t>
            </a:r>
            <a:r>
              <a:rPr lang="en-GB" sz="1100" i="1">
                <a:solidFill>
                  <a:srgbClr val="FFFFFF"/>
                </a:solidFill>
              </a:rPr>
              <a:t>International Review on Public and Nonprofit Marketing</a:t>
            </a:r>
            <a:r>
              <a:rPr lang="en-GB" sz="1100">
                <a:solidFill>
                  <a:srgbClr val="FFFFFF"/>
                </a:solidFill>
              </a:rPr>
              <a:t>, </a:t>
            </a:r>
            <a:r>
              <a:rPr lang="en-GB" sz="1100" i="1">
                <a:solidFill>
                  <a:srgbClr val="FFFFFF"/>
                </a:solidFill>
              </a:rPr>
              <a:t>15</a:t>
            </a:r>
            <a:r>
              <a:rPr lang="en-GB" sz="1100">
                <a:solidFill>
                  <a:srgbClr val="FFFFFF"/>
                </a:solidFill>
              </a:rPr>
              <a:t>(3), 393–411. https://doi.org/10.1007/s12208-018-0206-6</a:t>
            </a:r>
          </a:p>
          <a:p>
            <a:pPr lvl="0">
              <a:lnSpc>
                <a:spcPct val="90000"/>
              </a:lnSpc>
            </a:pPr>
            <a:r>
              <a:rPr lang="en-GB" sz="1100">
                <a:solidFill>
                  <a:srgbClr val="FFFFFF"/>
                </a:solidFill>
              </a:rPr>
              <a:t>Johnson, B. (2020). </a:t>
            </a:r>
            <a:r>
              <a:rPr lang="en-GB" sz="1100" i="1">
                <a:solidFill>
                  <a:srgbClr val="FFFFFF"/>
                </a:solidFill>
              </a:rPr>
              <a:t>Coronavirus: Strict new curbs on life in UK announced by PM.</a:t>
            </a:r>
            <a:r>
              <a:rPr lang="en-GB" sz="1100">
                <a:solidFill>
                  <a:srgbClr val="FFFFFF"/>
                </a:solidFill>
              </a:rPr>
              <a:t> Available: https://www.bbc.co.uk/news/uk-52012432. Last accessed 11/11/2020.</a:t>
            </a:r>
          </a:p>
          <a:p>
            <a:pPr lvl="0">
              <a:lnSpc>
                <a:spcPct val="90000"/>
              </a:lnSpc>
            </a:pPr>
            <a:r>
              <a:rPr lang="en-GB" sz="1100">
                <a:solidFill>
                  <a:srgbClr val="FFFFFF"/>
                </a:solidFill>
              </a:rPr>
              <a:t>Maslow (1943)</a:t>
            </a:r>
          </a:p>
          <a:p>
            <a:pPr lvl="0">
              <a:lnSpc>
                <a:spcPct val="90000"/>
              </a:lnSpc>
            </a:pPr>
            <a:r>
              <a:rPr lang="en-GB" sz="1100">
                <a:solidFill>
                  <a:srgbClr val="FFFFFF"/>
                </a:solidFill>
              </a:rPr>
              <a:t>Milsom, M. (2020). </a:t>
            </a:r>
            <a:r>
              <a:rPr lang="en-GB" sz="1100" i="1">
                <a:solidFill>
                  <a:srgbClr val="FFFFFF"/>
                </a:solidFill>
              </a:rPr>
              <a:t>250 jobs at risk as Wales Millennium Centre to remain closed until 2021.</a:t>
            </a:r>
            <a:r>
              <a:rPr lang="en-GB" sz="1100">
                <a:solidFill>
                  <a:srgbClr val="FFFFFF"/>
                </a:solidFill>
              </a:rPr>
              <a:t> Available: https://www.itv.com/news/wales/2020-06-12/250-jobs-at-risk-as-wales-millenium-centre-to-remain-closed-until-2021. Last accessed 12/11/2020.</a:t>
            </a:r>
          </a:p>
          <a:p>
            <a:pPr lvl="0">
              <a:lnSpc>
                <a:spcPct val="90000"/>
              </a:lnSpc>
            </a:pPr>
            <a:r>
              <a:rPr lang="en-GB" sz="1100">
                <a:solidFill>
                  <a:srgbClr val="FFFFFF"/>
                </a:solidFill>
              </a:rPr>
              <a:t>Nannar, N. (2020). </a:t>
            </a:r>
            <a:r>
              <a:rPr lang="en-GB" sz="1100" i="1">
                <a:solidFill>
                  <a:srgbClr val="FFFFFF"/>
                </a:solidFill>
              </a:rPr>
              <a:t>No Marry Poppins?.</a:t>
            </a:r>
            <a:r>
              <a:rPr lang="en-GB" sz="1100">
                <a:solidFill>
                  <a:srgbClr val="FFFFFF"/>
                </a:solidFill>
              </a:rPr>
              <a:t> Available: https://www.itv.com/news/2020-06-23/coronavirus-what-is-the-future-for-the-uk-s-theatres-and-music-scene. Last accessed 11/11/2020. </a:t>
            </a:r>
          </a:p>
          <a:p>
            <a:pPr lvl="0">
              <a:lnSpc>
                <a:spcPct val="90000"/>
              </a:lnSpc>
            </a:pPr>
            <a:r>
              <a:rPr lang="en-GB" sz="1100">
                <a:solidFill>
                  <a:srgbClr val="FFFFFF"/>
                </a:solidFill>
              </a:rPr>
              <a:t>Pichère, P., Cadiat, A.-C., &amp; Probert, C. (2015). </a:t>
            </a:r>
            <a:r>
              <a:rPr lang="en-GB" sz="1100" i="1">
                <a:solidFill>
                  <a:srgbClr val="FFFFFF"/>
                </a:solidFill>
              </a:rPr>
              <a:t>Maslow's hierarchy of needs</a:t>
            </a:r>
            <a:r>
              <a:rPr lang="en-GB" sz="1100">
                <a:solidFill>
                  <a:srgbClr val="FFFFFF"/>
                </a:solidFill>
              </a:rPr>
              <a:t>.</a:t>
            </a:r>
          </a:p>
          <a:p>
            <a:pPr lvl="0">
              <a:lnSpc>
                <a:spcPct val="90000"/>
              </a:lnSpc>
            </a:pPr>
            <a:r>
              <a:rPr lang="en-GB" sz="1100">
                <a:solidFill>
                  <a:srgbClr val="FFFFFF"/>
                </a:solidFill>
              </a:rPr>
              <a:t>Rhondda Council . (2020). </a:t>
            </a:r>
            <a:r>
              <a:rPr lang="en-GB" sz="1100" i="1">
                <a:solidFill>
                  <a:srgbClr val="FFFFFF"/>
                </a:solidFill>
              </a:rPr>
              <a:t>About us .</a:t>
            </a:r>
            <a:r>
              <a:rPr lang="en-GB" sz="1100">
                <a:solidFill>
                  <a:srgbClr val="FFFFFF"/>
                </a:solidFill>
              </a:rPr>
              <a:t> Available: https://rct-theatres.co.uk/park-dare. Last accessed 11/11/2020.</a:t>
            </a:r>
          </a:p>
          <a:p>
            <a:pPr lvl="0">
              <a:lnSpc>
                <a:spcPct val="90000"/>
              </a:lnSpc>
            </a:pPr>
            <a:r>
              <a:rPr lang="en-US" sz="1100">
                <a:solidFill>
                  <a:srgbClr val="FFFFFF"/>
                </a:solidFill>
              </a:rPr>
              <a:t>Simon Davey (2020), CEO of Treorchy Theatre, Interview conducted on 11/11/2020.</a:t>
            </a:r>
            <a:endParaRPr lang="en-GB" sz="1100">
              <a:solidFill>
                <a:srgbClr val="FFFFFF"/>
              </a:solidFill>
            </a:endParaRPr>
          </a:p>
          <a:p>
            <a:pPr lvl="0">
              <a:lnSpc>
                <a:spcPct val="90000"/>
              </a:lnSpc>
            </a:pPr>
            <a:r>
              <a:rPr lang="en-GB" sz="1100">
                <a:solidFill>
                  <a:srgbClr val="FFFFFF"/>
                </a:solidFill>
              </a:rPr>
              <a:t>Stevens, J. (2020). </a:t>
            </a:r>
            <a:r>
              <a:rPr lang="en-GB" sz="1100" i="1">
                <a:solidFill>
                  <a:srgbClr val="FFFFFF"/>
                </a:solidFill>
              </a:rPr>
              <a:t>Coronavirus: Government gives money to help theatres, galleries and museums.</a:t>
            </a:r>
            <a:r>
              <a:rPr lang="en-GB" sz="1100">
                <a:solidFill>
                  <a:srgbClr val="FFFFFF"/>
                </a:solidFill>
              </a:rPr>
              <a:t> Available: https://www.bbc.co.uk/newsround/53304476. Last accessed 11/11/2020.</a:t>
            </a:r>
          </a:p>
          <a:p>
            <a:pPr>
              <a:lnSpc>
                <a:spcPct val="90000"/>
              </a:lnSpc>
            </a:pPr>
            <a:endParaRPr lang="en-US" sz="1100">
              <a:solidFill>
                <a:srgbClr val="FFFFFF"/>
              </a:solidFill>
            </a:endParaRPr>
          </a:p>
        </p:txBody>
      </p:sp>
    </p:spTree>
    <p:extLst>
      <p:ext uri="{BB962C8B-B14F-4D97-AF65-F5344CB8AC3E}">
        <p14:creationId xmlns:p14="http://schemas.microsoft.com/office/powerpoint/2010/main" val="315395778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7B25FFC-394D-5945-946E-22A19185F2A0}"/>
              </a:ext>
            </a:extLst>
          </p:cNvPr>
          <p:cNvSpPr>
            <a:spLocks noGrp="1"/>
          </p:cNvSpPr>
          <p:nvPr>
            <p:ph type="title"/>
          </p:nvPr>
        </p:nvSpPr>
        <p:spPr>
          <a:xfrm>
            <a:off x="677334" y="609600"/>
            <a:ext cx="3843375" cy="5175624"/>
          </a:xfrm>
        </p:spPr>
        <p:txBody>
          <a:bodyPr anchor="ctr">
            <a:normAutofit/>
          </a:bodyPr>
          <a:lstStyle/>
          <a:p>
            <a:r>
              <a:rPr lang="en-US">
                <a:solidFill>
                  <a:schemeClr val="tx1">
                    <a:lumMod val="85000"/>
                    <a:lumOff val="15000"/>
                  </a:schemeClr>
                </a:solidFill>
              </a:rPr>
              <a:t>Bibliography </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6382F21-0151-AC4E-B2BC-A77F7C84BC47}"/>
              </a:ext>
            </a:extLst>
          </p:cNvPr>
          <p:cNvSpPr>
            <a:spLocks noGrp="1"/>
          </p:cNvSpPr>
          <p:nvPr>
            <p:ph idx="1"/>
          </p:nvPr>
        </p:nvSpPr>
        <p:spPr>
          <a:xfrm>
            <a:off x="6116084" y="609601"/>
            <a:ext cx="5511296" cy="5175624"/>
          </a:xfrm>
        </p:spPr>
        <p:txBody>
          <a:bodyPr anchor="ctr">
            <a:normAutofit/>
          </a:bodyPr>
          <a:lstStyle/>
          <a:p>
            <a:pPr lvl="0"/>
            <a:r>
              <a:rPr lang="en-GB">
                <a:solidFill>
                  <a:srgbClr val="FFFFFF"/>
                </a:solidFill>
              </a:rPr>
              <a:t>Theatre Wit. (2020). </a:t>
            </a:r>
            <a:r>
              <a:rPr lang="en-GB" i="1">
                <a:solidFill>
                  <a:srgbClr val="FFFFFF"/>
                </a:solidFill>
              </a:rPr>
              <a:t>You are Here.</a:t>
            </a:r>
            <a:r>
              <a:rPr lang="en-GB">
                <a:solidFill>
                  <a:srgbClr val="FFFFFF"/>
                </a:solidFill>
              </a:rPr>
              <a:t> Available: https://www.theaterwit.org. Last accessed 11/11/2020.</a:t>
            </a:r>
          </a:p>
          <a:p>
            <a:pPr lvl="0"/>
            <a:r>
              <a:rPr lang="en-GB">
                <a:solidFill>
                  <a:srgbClr val="FFFFFF"/>
                </a:solidFill>
              </a:rPr>
              <a:t>The metropolitan Opera. (2020). </a:t>
            </a:r>
            <a:r>
              <a:rPr lang="en-GB" i="1">
                <a:solidFill>
                  <a:srgbClr val="FFFFFF"/>
                </a:solidFill>
              </a:rPr>
              <a:t>The metropolitan Opera.</a:t>
            </a:r>
            <a:r>
              <a:rPr lang="en-GB">
                <a:solidFill>
                  <a:srgbClr val="FFFFFF"/>
                </a:solidFill>
              </a:rPr>
              <a:t> Available: https://www.metopera.org. Last accessed 11/11/2020.</a:t>
            </a:r>
          </a:p>
          <a:p>
            <a:pPr lvl="0"/>
            <a:r>
              <a:rPr lang="en-GB">
                <a:solidFill>
                  <a:srgbClr val="FFFFFF"/>
                </a:solidFill>
              </a:rPr>
              <a:t>Vinken, A. (2020). </a:t>
            </a:r>
            <a:r>
              <a:rPr lang="en-GB" i="1">
                <a:solidFill>
                  <a:srgbClr val="FFFFFF"/>
                </a:solidFill>
              </a:rPr>
              <a:t>More than 100 jobs at risk at Plymouth's Theatre Royal.</a:t>
            </a:r>
            <a:r>
              <a:rPr lang="en-GB">
                <a:solidFill>
                  <a:srgbClr val="FFFFFF"/>
                </a:solidFill>
              </a:rPr>
              <a:t> Available: https://www.itv.com/news/westcountry/2020-06-23/more-than-100-jobs-at-risk-at-plymouth-theatre-royal. Last accessed 12/11/2020.</a:t>
            </a:r>
          </a:p>
          <a:p>
            <a:endParaRPr lang="en-US">
              <a:solidFill>
                <a:srgbClr val="FFFFFF"/>
              </a:solidFill>
            </a:endParaRPr>
          </a:p>
        </p:txBody>
      </p:sp>
    </p:spTree>
    <p:extLst>
      <p:ext uri="{BB962C8B-B14F-4D97-AF65-F5344CB8AC3E}">
        <p14:creationId xmlns:p14="http://schemas.microsoft.com/office/powerpoint/2010/main" val="361903639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2602</Words>
  <Application>Microsoft Macintosh PowerPoint</Application>
  <PresentationFormat>Widescreen</PresentationFormat>
  <Paragraphs>168</Paragraphs>
  <Slides>16</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Trebuchet MS</vt:lpstr>
      <vt:lpstr>Wingdings 3</vt:lpstr>
      <vt:lpstr>Facet</vt:lpstr>
      <vt:lpstr>Covid and the Closure of Theatres: Treorchy Theatre </vt:lpstr>
      <vt:lpstr>Treorchy Park and Dare Theatre </vt:lpstr>
      <vt:lpstr>Aims and Objectives </vt:lpstr>
      <vt:lpstr>PowerPoint Presentation</vt:lpstr>
      <vt:lpstr>The Impact of the Pandemic on Theatres </vt:lpstr>
      <vt:lpstr>Job Lose </vt:lpstr>
      <vt:lpstr>Statement from Councilor </vt:lpstr>
      <vt:lpstr>Solutions </vt:lpstr>
      <vt:lpstr>Maslow's Hierarchy of Needs </vt:lpstr>
      <vt:lpstr>What can the theaters do now?</vt:lpstr>
      <vt:lpstr>Recommendations </vt:lpstr>
      <vt:lpstr>Recommendations </vt:lpstr>
      <vt:lpstr>Thank you!</vt:lpstr>
      <vt:lpstr>Bibliography </vt:lpstr>
      <vt:lpstr>Bibliography </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Covid and the Closure of Theatres: Treorchy Theatre </dc:title>
  <dc:creator>Connor Derek Rossiter (1708659)</dc:creator>
  <cp:lastModifiedBy>Connor Derek Rossiter (1708659)</cp:lastModifiedBy>
  <cp:revision>1</cp:revision>
  <dcterms:created xsi:type="dcterms:W3CDTF">2020-11-15T20:12:31Z</dcterms:created>
  <dcterms:modified xsi:type="dcterms:W3CDTF">2020-11-15T20:12:33Z</dcterms:modified>
</cp:coreProperties>
</file>