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s/slide29.xml" ContentType="application/vnd.openxmlformats-officedocument.presentationml.slide+xml"/>
  <Override PartName="/ppt/slides/slide38.xml" ContentType="application/vnd.openxmlformats-officedocument.presentationml.slide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s/slide27.xml" ContentType="application/vnd.openxmlformats-officedocument.presentationml.slide+xml"/>
  <Override PartName="/ppt/slides/slide36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3.xml" ContentType="application/vnd.openxmlformats-officedocument.theme+xml"/>
  <Override PartName="/ppt/slides/slide2.xml" ContentType="application/vnd.openxmlformats-officedocument.presentationml.slide+xml"/>
  <Override PartName="/ppt/slides/slide16.xml" ContentType="application/vnd.openxmlformats-officedocument.presentationml.slide+xml"/>
  <Override PartName="/ppt/slides/slide25.xml" ContentType="application/vnd.openxmlformats-officedocument.presentationml.slide+xml"/>
  <Override PartName="/ppt/slides/slide34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slides/slide14.xml" ContentType="application/vnd.openxmlformats-officedocument.presentationml.slide+xml"/>
  <Override PartName="/ppt/slides/slide23.xml" ContentType="application/vnd.openxmlformats-officedocument.presentationml.slide+xml"/>
  <Override PartName="/ppt/slides/slide32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3.xml" ContentType="application/vnd.openxmlformats-officedocument.presentationml.slideLayout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3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s/slide28.xml" ContentType="application/vnd.openxmlformats-officedocument.presentationml.slide+xml"/>
  <Override PartName="/ppt/slideLayouts/slideLayout7.xml" ContentType="application/vnd.openxmlformats-officedocument.presentationml.slideLayout+xml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slides/slide26.xml" ContentType="application/vnd.openxmlformats-officedocument.presentationml.slide+xml"/>
  <Override PartName="/ppt/slides/slide37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15.xml" ContentType="application/vnd.openxmlformats-officedocument.presentationml.slide+xml"/>
  <Override PartName="/ppt/slides/slide24.xml" ContentType="application/vnd.openxmlformats-officedocument.presentationml.slide+xml"/>
  <Override PartName="/ppt/slides/slide33.xml" ContentType="application/vnd.openxmlformats-officedocument.presentationml.slide+xml"/>
  <Override PartName="/ppt/slides/slide35.xml" ContentType="application/vnd.openxmlformats-officedocument.presentationml.slide+xml"/>
  <Override PartName="/ppt/slideLayouts/slideLayout3.xml" ContentType="application/vnd.openxmlformats-officedocument.presentationml.slideLayout+xml"/>
  <Default Extension="jpeg" ContentType="image/jpeg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22.xml" ContentType="application/vnd.openxmlformats-officedocument.presentationml.slide+xml"/>
  <Override PartName="/ppt/slides/slide31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1"/>
  </p:sldMasterIdLst>
  <p:notesMasterIdLst>
    <p:notesMasterId r:id="rId40"/>
  </p:notesMasterIdLst>
  <p:handoutMasterIdLst>
    <p:handoutMasterId r:id="rId41"/>
  </p:handoutMasterIdLst>
  <p:sldIdLst>
    <p:sldId id="277" r:id="rId2"/>
    <p:sldId id="374" r:id="rId3"/>
    <p:sldId id="375" r:id="rId4"/>
    <p:sldId id="377" r:id="rId5"/>
    <p:sldId id="376" r:id="rId6"/>
    <p:sldId id="378" r:id="rId7"/>
    <p:sldId id="381" r:id="rId8"/>
    <p:sldId id="383" r:id="rId9"/>
    <p:sldId id="386" r:id="rId10"/>
    <p:sldId id="388" r:id="rId11"/>
    <p:sldId id="390" r:id="rId12"/>
    <p:sldId id="391" r:id="rId13"/>
    <p:sldId id="392" r:id="rId14"/>
    <p:sldId id="393" r:id="rId15"/>
    <p:sldId id="394" r:id="rId16"/>
    <p:sldId id="395" r:id="rId17"/>
    <p:sldId id="396" r:id="rId18"/>
    <p:sldId id="397" r:id="rId19"/>
    <p:sldId id="398" r:id="rId20"/>
    <p:sldId id="399" r:id="rId21"/>
    <p:sldId id="400" r:id="rId22"/>
    <p:sldId id="401" r:id="rId23"/>
    <p:sldId id="402" r:id="rId24"/>
    <p:sldId id="403" r:id="rId25"/>
    <p:sldId id="404" r:id="rId26"/>
    <p:sldId id="405" r:id="rId27"/>
    <p:sldId id="406" r:id="rId28"/>
    <p:sldId id="407" r:id="rId29"/>
    <p:sldId id="408" r:id="rId30"/>
    <p:sldId id="409" r:id="rId31"/>
    <p:sldId id="410" r:id="rId32"/>
    <p:sldId id="411" r:id="rId33"/>
    <p:sldId id="412" r:id="rId34"/>
    <p:sldId id="413" r:id="rId35"/>
    <p:sldId id="414" r:id="rId36"/>
    <p:sldId id="415" r:id="rId37"/>
    <p:sldId id="416" r:id="rId38"/>
    <p:sldId id="417" r:id="rId39"/>
  </p:sldIdLst>
  <p:sldSz cx="9144000" cy="6858000" type="screen4x3"/>
  <p:notesSz cx="6669088" cy="97536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=""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="" xmlns:p15="http://schemas.microsoft.com/office/powerpoint/2012/main">
        <p15:guide id="1" orient="horz" pos="3072">
          <p15:clr>
            <a:srgbClr val="A4A3A4"/>
          </p15:clr>
        </p15:guide>
        <p15:guide id="2" pos="210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="" xmlns:p14="http://schemas.microsoft.com/office/powerpoint/2010/main">
          <a:srgbClr val="FF0000"/>
        </p14:laserClr>
      </p:ext>
      <p:ext uri="{2FDB2607-1784-4EEB-B798-7EB5836EED8A}">
        <p14:showMediaCtrls xmlns="" xmlns:p14="http://schemas.microsoft.com/office/powerpoint/2010/main" val="1"/>
      </p:ext>
    </p:extLst>
  </p:showPr>
  <p:clrMru>
    <a:srgbClr val="C0C0C0"/>
    <a:srgbClr val="5F5F5F"/>
    <a:srgbClr val="808080"/>
  </p:clrMru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  <p:ext uri="{FD5EFAAD-0ECE-453E-9831-46B23BE46B34}">
      <p15:chartTrackingRefBased xmlns=""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7500" autoAdjust="0"/>
    <p:restoredTop sz="94576" autoAdjust="0"/>
  </p:normalViewPr>
  <p:slideViewPr>
    <p:cSldViewPr>
      <p:cViewPr varScale="1">
        <p:scale>
          <a:sx n="67" d="100"/>
          <a:sy n="67" d="100"/>
        </p:scale>
        <p:origin x="-1398" y="-108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  <p:sldLst>
      <p:sld r:id="rId1" collapse="1"/>
    </p:sldLst>
  </p:outlineViewPr>
  <p:notesTextViewPr>
    <p:cViewPr>
      <p:scale>
        <a:sx n="100" d="100"/>
        <a:sy n="100" d="100"/>
      </p:scale>
      <p:origin x="0" y="0"/>
    </p:cViewPr>
  </p:notesTextViewPr>
  <p:sorterViewPr>
    <p:cViewPr varScale="1">
      <p:scale>
        <a:sx n="1" d="1"/>
        <a:sy n="1" d="1"/>
      </p:scale>
      <p:origin x="0" y="0"/>
    </p:cViewPr>
  </p:sorterViewPr>
  <p:notesViewPr>
    <p:cSldViewPr>
      <p:cViewPr varScale="1">
        <p:scale>
          <a:sx n="61" d="100"/>
          <a:sy n="61" d="100"/>
        </p:scale>
        <p:origin x="-1698" y="-54"/>
      </p:cViewPr>
      <p:guideLst>
        <p:guide orient="horz" pos="3072"/>
        <p:guide pos="2101"/>
      </p:guideLst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handoutMaster" Target="handoutMasters/handout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notesMaster" Target="notesMasters/notesMaster1.xml"/><Relationship Id="rId45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viewProps" Target="viewProps.xml"/></Relationships>
</file>

<file path=ppt/_rels/viewProps.xml.rels><?xml version="1.0" encoding="UTF-8" standalone="yes"?>
<Relationships xmlns="http://schemas.openxmlformats.org/package/2006/relationships"><Relationship Id="rId1" Type="http://schemas.openxmlformats.org/officeDocument/2006/relationships/slide" Target="slides/slide20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570" name="Rectangle 2">
            <a:extLst>
              <a:ext uri="{FF2B5EF4-FFF2-40B4-BE49-F238E27FC236}">
                <a16:creationId xmlns="" xmlns:a16="http://schemas.microsoft.com/office/drawing/2014/main" id="{57274D4A-6071-4C31-A995-8D631746066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1" name="Rectangle 3">
            <a:extLst>
              <a:ext uri="{FF2B5EF4-FFF2-40B4-BE49-F238E27FC236}">
                <a16:creationId xmlns="" xmlns:a16="http://schemas.microsoft.com/office/drawing/2014/main" id="{BADEFA6E-7C85-4A2D-AB54-6E16E24BFB99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776663" y="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2" name="Rectangle 4">
            <a:extLst>
              <a:ext uri="{FF2B5EF4-FFF2-40B4-BE49-F238E27FC236}">
                <a16:creationId xmlns="" xmlns:a16="http://schemas.microsoft.com/office/drawing/2014/main" id="{52806E7A-8B06-4D8A-8399-677A8B7BC099}"/>
              </a:ext>
            </a:extLst>
          </p:cNvPr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26465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3" name="Rectangle 5">
            <a:extLst>
              <a:ext uri="{FF2B5EF4-FFF2-40B4-BE49-F238E27FC236}">
                <a16:creationId xmlns="" xmlns:a16="http://schemas.microsoft.com/office/drawing/2014/main" id="{D0AFD47A-B545-4C2A-9CEB-19E3DDEAA340}"/>
              </a:ext>
            </a:extLst>
          </p:cNvPr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776663" y="926465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EB3EE64B-EB71-4E2B-93C1-F4117BD13F7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="" xmlns:p14="http://schemas.microsoft.com/office/powerpoint/2010/main" val="87097033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Rectangle 2">
            <a:extLst>
              <a:ext uri="{FF2B5EF4-FFF2-40B4-BE49-F238E27FC236}">
                <a16:creationId xmlns="" xmlns:a16="http://schemas.microsoft.com/office/drawing/2014/main" id="{F97D3AEC-DAC3-4500-8659-DFA8FD0DBFF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3" name="Rectangle 3">
            <a:extLst>
              <a:ext uri="{FF2B5EF4-FFF2-40B4-BE49-F238E27FC236}">
                <a16:creationId xmlns="" xmlns:a16="http://schemas.microsoft.com/office/drawing/2014/main" id="{160B9893-99AA-40C5-B429-8512093DCAE5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77825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4100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895350" y="730250"/>
            <a:ext cx="4878388" cy="3659188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="" xmlns:a14="http://schemas.microsoft.com/office/drawing/2010/main" val="1"/>
            </a:ext>
          </a:extLst>
        </p:spPr>
      </p:sp>
      <p:sp>
        <p:nvSpPr>
          <p:cNvPr id="87045" name="Rectangle 5">
            <a:extLst>
              <a:ext uri="{FF2B5EF4-FFF2-40B4-BE49-F238E27FC236}">
                <a16:creationId xmlns="" xmlns:a16="http://schemas.microsoft.com/office/drawing/2014/main" id="{ECD89C32-CF52-4DF8-9846-7469C765B3C5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889000" y="4632325"/>
            <a:ext cx="4891088" cy="4391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noProof="0"/>
              <a:t>Click to edit Master text styles</a:t>
            </a:r>
          </a:p>
          <a:p>
            <a:pPr lvl="1"/>
            <a:r>
              <a:rPr lang="en-GB" altLang="en-US" noProof="0"/>
              <a:t>Second level</a:t>
            </a:r>
          </a:p>
          <a:p>
            <a:pPr lvl="2"/>
            <a:r>
              <a:rPr lang="en-GB" altLang="en-US" noProof="0"/>
              <a:t>Third level</a:t>
            </a:r>
          </a:p>
          <a:p>
            <a:pPr lvl="3"/>
            <a:r>
              <a:rPr lang="en-GB" altLang="en-US" noProof="0"/>
              <a:t>Fourth level</a:t>
            </a:r>
          </a:p>
          <a:p>
            <a:pPr lvl="4"/>
            <a:r>
              <a:rPr lang="en-GB" altLang="en-US" noProof="0"/>
              <a:t>Fifth level</a:t>
            </a:r>
          </a:p>
        </p:txBody>
      </p:sp>
      <p:sp>
        <p:nvSpPr>
          <p:cNvPr id="87046" name="Rectangle 6">
            <a:extLst>
              <a:ext uri="{FF2B5EF4-FFF2-40B4-BE49-F238E27FC236}">
                <a16:creationId xmlns="" xmlns:a16="http://schemas.microsoft.com/office/drawing/2014/main" id="{0881B87C-B2F0-403D-8047-490EAD13F442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7" name="Rectangle 7">
            <a:extLst>
              <a:ext uri="{FF2B5EF4-FFF2-40B4-BE49-F238E27FC236}">
                <a16:creationId xmlns="" xmlns:a16="http://schemas.microsoft.com/office/drawing/2014/main" id="{AC955B34-3EBE-4CF3-8FA5-A6B243E1714D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77825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fld id="{81B164FB-C17E-44B0-8405-045844A6C61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="" xmlns:p14="http://schemas.microsoft.com/office/powerpoint/2010/main" val="956238899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="" xmlns:a16="http://schemas.microsoft.com/office/drawing/2014/main" id="{C5BA379F-2687-42D5-BD11-CCFD486FA93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95288" y="6524625"/>
            <a:ext cx="97155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EFCBBD8-CF39-48F7-8656-50407EDD0B37}" type="datetime1">
              <a:rPr lang="en-GB" altLang="en-US"/>
              <a:pPr>
                <a:defRPr/>
              </a:pPr>
              <a:t>05/05/2023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="" xmlns:a16="http://schemas.microsoft.com/office/drawing/2014/main" id="{6DDC0210-3A98-4E80-A493-9097B8EA88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40200" y="6381750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="" xmlns:a16="http://schemas.microsoft.com/office/drawing/2014/main" id="{EF529589-853B-4D1C-BB9C-5B46B696F2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05DF63-1FF9-46D5-8FED-1829CDB5D9E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="" xmlns:p14="http://schemas.microsoft.com/office/powerpoint/2010/main" val="381239892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="" xmlns:a16="http://schemas.microsoft.com/office/drawing/2014/main" id="{B6E86CF0-C040-4ECE-8BD3-C00954DCC0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303D31F-598B-47EE-BA37-93F097A3D676}" type="datetime1">
              <a:rPr lang="en-GB" altLang="en-US"/>
              <a:pPr>
                <a:defRPr/>
              </a:pPr>
              <a:t>05/05/2023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="" xmlns:a16="http://schemas.microsoft.com/office/drawing/2014/main" id="{664C04FF-0357-4130-AC28-3F988C577F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132138" y="6461125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="" xmlns:a16="http://schemas.microsoft.com/office/drawing/2014/main" id="{49EDCEDB-BC6D-4588-B62D-E297C32888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50E941-99E4-4403-A917-B30FF69A96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="" xmlns:p14="http://schemas.microsoft.com/office/powerpoint/2010/main" val="2582514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=""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07525B8-0A1E-48CE-AA7A-94CA5D59C5A5}" type="datetime1">
              <a:rPr lang="en-GB" altLang="en-US"/>
              <a:pPr>
                <a:defRPr/>
              </a:pPr>
              <a:t>05/05/2023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=""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0CEAE2-E49E-4389-B4D7-B5A65611D1B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="" xmlns:p14="http://schemas.microsoft.com/office/powerpoint/2010/main" val="20149374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=""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7614AD2-EBEE-4B9C-B8EB-7B45076136C4}" type="datetime1">
              <a:rPr lang="en-GB" altLang="en-US"/>
              <a:pPr>
                <a:defRPr/>
              </a:pPr>
              <a:t>05/05/2023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=""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6495F9-B3F5-4DDF-9323-6CEC80C52C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="" xmlns:p14="http://schemas.microsoft.com/office/powerpoint/2010/main" val="6949152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=""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453B735-BACA-4CF9-84E6-D7AD67CD6A41}" type="datetime1">
              <a:rPr lang="en-GB" altLang="en-US"/>
              <a:pPr>
                <a:defRPr/>
              </a:pPr>
              <a:t>05/05/2023</a:t>
            </a:fld>
            <a:endParaRPr lang="en-GB" altLang="en-US"/>
          </a:p>
        </p:txBody>
      </p:sp>
      <p:sp>
        <p:nvSpPr>
          <p:cNvPr id="8" name="Slide Number Placeholder 5">
            <a:extLst>
              <a:ext uri="{FF2B5EF4-FFF2-40B4-BE49-F238E27FC236}">
                <a16:creationId xmlns=""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69F83E-C611-4B90-8FAE-1379528B23C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="" xmlns:p14="http://schemas.microsoft.com/office/powerpoint/2010/main" val="264480704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=""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58B45E6-64D3-4C5F-BDB6-A1B894EEEA29}" type="datetime1">
              <a:rPr lang="en-GB" altLang="en-US"/>
              <a:pPr>
                <a:defRPr/>
              </a:pPr>
              <a:t>05/05/2023</a:t>
            </a:fld>
            <a:endParaRPr lang="en-GB" altLang="en-US"/>
          </a:p>
        </p:txBody>
      </p:sp>
      <p:sp>
        <p:nvSpPr>
          <p:cNvPr id="4" name="Slide Number Placeholder 5">
            <a:extLst>
              <a:ext uri="{FF2B5EF4-FFF2-40B4-BE49-F238E27FC236}">
                <a16:creationId xmlns=""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F5663D-1B9D-48C8-BD8E-835F92F174D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="" xmlns:p14="http://schemas.microsoft.com/office/powerpoint/2010/main" val="122074910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=""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30023C4-5528-489E-A726-D14A340FF59E}" type="datetime1">
              <a:rPr lang="en-GB" altLang="en-US"/>
              <a:pPr>
                <a:defRPr/>
              </a:pPr>
              <a:t>05/05/2023</a:t>
            </a:fld>
            <a:endParaRPr lang="en-GB" altLang="en-US"/>
          </a:p>
        </p:txBody>
      </p:sp>
      <p:sp>
        <p:nvSpPr>
          <p:cNvPr id="3" name="Slide Number Placeholder 5">
            <a:extLst>
              <a:ext uri="{FF2B5EF4-FFF2-40B4-BE49-F238E27FC236}">
                <a16:creationId xmlns=""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A1819AB-B9DA-41D7-8C91-5DE9528F5AA4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="" xmlns:p14="http://schemas.microsoft.com/office/powerpoint/2010/main" val="18264221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=""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AF297A0-C124-4ADC-9EF2-B843F7980417}" type="datetime1">
              <a:rPr lang="en-GB" altLang="en-US"/>
              <a:pPr>
                <a:defRPr/>
              </a:pPr>
              <a:t>05/05/2023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=""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707D33-CDDE-408A-A9D9-8533BBB6956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="" xmlns:p14="http://schemas.microsoft.com/office/powerpoint/2010/main" val="29544884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=""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BFE7C81-BC59-49C4-B970-6020E639505B}" type="datetime1">
              <a:rPr lang="en-GB" altLang="en-US"/>
              <a:pPr>
                <a:defRPr/>
              </a:pPr>
              <a:t>05/05/2023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=""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564236-0921-40F4-A526-D08299A9CED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="" xmlns:p14="http://schemas.microsoft.com/office/powerpoint/2010/main" val="352999351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=""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12EEDF0-64B3-49F7-80EF-7E736BE598CD}" type="datetime1">
              <a:rPr lang="en-GB" altLang="en-US"/>
              <a:pPr>
                <a:defRPr/>
              </a:pPr>
              <a:t>05/05/2023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=""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5FFBAA-7097-4EBF-8EC8-BA13F122F32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="" xmlns:p14="http://schemas.microsoft.com/office/powerpoint/2010/main" val="13421300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=""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F471B8D-6ACC-4BC6-87AC-49C3135EE585}" type="datetime1">
              <a:rPr lang="en-GB" altLang="en-US"/>
              <a:pPr>
                <a:defRPr/>
              </a:pPr>
              <a:t>05/05/2023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=""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27268F-FCE8-404C-B794-14F77261286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="" xmlns:p14="http://schemas.microsoft.com/office/powerpoint/2010/main" val="304842533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AndClipArt">
  <p:cSld name="Title, Text and Clip Ar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71600" y="609600"/>
            <a:ext cx="7378700" cy="11430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809625" y="2214563"/>
            <a:ext cx="3902075" cy="388143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Online Image Placeholder 3"/>
          <p:cNvSpPr>
            <a:spLocks noGrp="1"/>
          </p:cNvSpPr>
          <p:nvPr>
            <p:ph type="clipArt" sz="half" idx="2"/>
          </p:nvPr>
        </p:nvSpPr>
        <p:spPr>
          <a:xfrm>
            <a:off x="4864100" y="2214563"/>
            <a:ext cx="3903663" cy="3881437"/>
          </a:xfrm>
        </p:spPr>
        <p:txBody>
          <a:bodyPr/>
          <a:lstStyle/>
          <a:p>
            <a:pPr lvl="0"/>
            <a:endParaRPr lang="en-GB" noProof="0"/>
          </a:p>
        </p:txBody>
      </p:sp>
      <p:sp>
        <p:nvSpPr>
          <p:cNvPr id="5" name="Rectangle 108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6" name="Rectangle 109"/>
          <p:cNvSpPr>
            <a:spLocks noGrp="1" noChangeArrowheads="1"/>
          </p:cNvSpPr>
          <p:nvPr>
            <p:ph type="ftr" sz="quarter" idx="11"/>
          </p:nvPr>
        </p:nvSpPr>
        <p:spPr>
          <a:xfrm>
            <a:off x="3132138" y="6376988"/>
            <a:ext cx="3086100" cy="457200"/>
          </a:xfrm>
          <a:prstGeom prst="rect">
            <a:avLst/>
          </a:prstGeom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7" name="Rectangle 110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F2FF9A6-926E-492A-BD86-81C2A9DB455B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="" xmlns:p14="http://schemas.microsoft.com/office/powerpoint/2010/main" val="708278260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bl">
  <p:cSld name="Title and Tab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71600" y="609600"/>
            <a:ext cx="7378700" cy="11430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able Placeholder 2"/>
          <p:cNvSpPr>
            <a:spLocks noGrp="1"/>
          </p:cNvSpPr>
          <p:nvPr>
            <p:ph type="tbl" idx="1"/>
          </p:nvPr>
        </p:nvSpPr>
        <p:spPr>
          <a:xfrm>
            <a:off x="809625" y="2214563"/>
            <a:ext cx="7958138" cy="3881437"/>
          </a:xfrm>
        </p:spPr>
        <p:txBody>
          <a:bodyPr/>
          <a:lstStyle/>
          <a:p>
            <a:pPr lvl="0"/>
            <a:endParaRPr lang="en-GB" noProof="0"/>
          </a:p>
        </p:txBody>
      </p:sp>
      <p:sp>
        <p:nvSpPr>
          <p:cNvPr id="4" name="Rectangle 108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5" name="Rectangle 109"/>
          <p:cNvSpPr>
            <a:spLocks noGrp="1" noChangeArrowheads="1"/>
          </p:cNvSpPr>
          <p:nvPr>
            <p:ph type="ftr" sz="quarter" idx="11"/>
          </p:nvPr>
        </p:nvSpPr>
        <p:spPr>
          <a:xfrm>
            <a:off x="3132138" y="6376988"/>
            <a:ext cx="3086100" cy="457200"/>
          </a:xfrm>
          <a:prstGeom prst="rect">
            <a:avLst/>
          </a:prstGeom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6" name="Rectangle 110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7E671C6-3353-4AA9-8BAB-BCF8A67D35BC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="" xmlns:p14="http://schemas.microsoft.com/office/powerpoint/2010/main" val="365778429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../media/image1.jpeg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5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=""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9A9480EC-F3F6-4006-B02E-8C8A54398A24}" type="datetime1">
              <a:rPr lang="en-GB" altLang="en-US"/>
              <a:pPr>
                <a:defRPr/>
              </a:pPr>
              <a:t>05/05/2023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=""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AD58E4E2-7891-4D91-AF5F-9946CA6D74F2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86" r:id="rId1"/>
    <p:sldLayoutId id="2147483787" r:id="rId2"/>
    <p:sldLayoutId id="2147483777" r:id="rId3"/>
    <p:sldLayoutId id="2147483778" r:id="rId4"/>
    <p:sldLayoutId id="2147483779" r:id="rId5"/>
    <p:sldLayoutId id="2147483780" r:id="rId6"/>
    <p:sldLayoutId id="2147483781" r:id="rId7"/>
    <p:sldLayoutId id="2147483782" r:id="rId8"/>
    <p:sldLayoutId id="2147483783" r:id="rId9"/>
    <p:sldLayoutId id="2147483784" r:id="rId10"/>
    <p:sldLayoutId id="2147483785" r:id="rId11"/>
    <p:sldLayoutId id="2147483788" r:id="rId12"/>
    <p:sldLayoutId id="2147483789" r:id="rId13"/>
  </p:sldLayoutIdLs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7" grpId="0" build="p" autoUpdateAnimBg="0">
        <p:tmplLst>
          <p:tmpl lvl="1">
            <p:tnLst>
              <p:par>
                <p:cTn presetID="2" presetClass="entr" presetSubtype="8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2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3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4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5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</p:tmplLst>
      </p:bldP>
    </p:bldLst>
  </p:timing>
  <p:hf hdr="0" ft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hyperlink" Target="http://opac.library.csupomona.edu/search/cHF5549.5.T7+G543+2002/chf+5549.5+t7+g543+2002/-5,-1,,E/browse" TargetMode="External"/><Relationship Id="rId2" Type="http://schemas.openxmlformats.org/officeDocument/2006/relationships/hyperlink" Target="http://opac.library.csupomona.edu/search/cHF5549+.A866+2002/chf+5549+a866+2002/-5,-1,,E/browse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opac.library.csupomona.edu/search/cTX911.3.P4+R55+1996/ctx++911.3+p4+r55+1996/-5,-1,,E/browse" TargetMode="External"/><Relationship Id="rId4" Type="http://schemas.openxmlformats.org/officeDocument/2006/relationships/hyperlink" Target="http://opac.library.csupomona.edu/search/aRiley,+Michael/ariley+michael/-5,-1,0,E/2browse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itle 1"/>
          <p:cNvSpPr>
            <a:spLocks noGrp="1"/>
          </p:cNvSpPr>
          <p:nvPr>
            <p:ph type="ctrTitle"/>
          </p:nvPr>
        </p:nvSpPr>
        <p:spPr>
          <a:xfrm>
            <a:off x="684213" y="908050"/>
            <a:ext cx="7772400" cy="1512888"/>
          </a:xfrm>
        </p:spPr>
        <p:txBody>
          <a:bodyPr/>
          <a:lstStyle/>
          <a:p>
            <a:pPr eaLnBrk="1" hangingPunct="1"/>
            <a:r>
              <a:rPr lang="en-GB" altLang="en-US" dirty="0"/>
              <a:t>Module Code: BMSK 5002</a:t>
            </a:r>
          </a:p>
        </p:txBody>
      </p:sp>
      <p:sp>
        <p:nvSpPr>
          <p:cNvPr id="6147" name="Subtitle 4"/>
          <p:cNvSpPr>
            <a:spLocks noGrp="1"/>
          </p:cNvSpPr>
          <p:nvPr>
            <p:ph type="subTitle" idx="1"/>
          </p:nvPr>
        </p:nvSpPr>
        <p:spPr>
          <a:xfrm>
            <a:off x="179512" y="2133600"/>
            <a:ext cx="8795146" cy="3815680"/>
          </a:xfrm>
        </p:spPr>
        <p:txBody>
          <a:bodyPr/>
          <a:lstStyle/>
          <a:p>
            <a:pPr eaLnBrk="1" hangingPunct="1"/>
            <a:endParaRPr lang="en-GB" altLang="en-US" dirty="0">
              <a:solidFill>
                <a:schemeClr val="tx1"/>
              </a:solidFill>
            </a:endParaRPr>
          </a:p>
          <a:p>
            <a:pPr eaLnBrk="1" hangingPunct="1"/>
            <a:r>
              <a:rPr lang="en-GB" altLang="en-US" dirty="0">
                <a:solidFill>
                  <a:schemeClr val="tx1"/>
                </a:solidFill>
              </a:rPr>
              <a:t>Developing Relationships and Workplace Achievement</a:t>
            </a:r>
          </a:p>
          <a:p>
            <a:pPr eaLnBrk="1" hangingPunct="1"/>
            <a:endParaRPr lang="en-GB" altLang="en-US" dirty="0">
              <a:solidFill>
                <a:schemeClr val="tx1"/>
              </a:solidFill>
            </a:endParaRPr>
          </a:p>
          <a:p>
            <a:pPr eaLnBrk="1" hangingPunct="1"/>
            <a:r>
              <a:rPr lang="en-US" altLang="en-US" dirty="0"/>
              <a:t>Training &amp; </a:t>
            </a:r>
            <a:r>
              <a:rPr lang="en-US" altLang="en-US" dirty="0" err="1"/>
              <a:t>Developmen</a:t>
            </a:r>
            <a:endParaRPr lang="en-GB" altLang="en-US" dirty="0">
              <a:solidFill>
                <a:schemeClr val="tx1"/>
              </a:solidFill>
            </a:endParaRPr>
          </a:p>
          <a:p>
            <a:pPr eaLnBrk="1" hangingPunct="1"/>
            <a:r>
              <a:rPr lang="en-GB" altLang="en-US" dirty="0">
                <a:solidFill>
                  <a:schemeClr val="tx1"/>
                </a:solidFill>
              </a:rPr>
              <a:t> </a:t>
            </a:r>
          </a:p>
        </p:txBody>
      </p:sp>
      <p:sp>
        <p:nvSpPr>
          <p:cNvPr id="6149" name="Slide Number Placeholder 5"/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8244408" y="6453336"/>
            <a:ext cx="730250" cy="339725"/>
          </a:xfr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B6282CF4-F11D-4118-ADBB-5F84001E3BD5}" type="slidenum">
              <a:rPr lang="en-GB" altLang="en-US" sz="12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1</a:t>
            </a:fld>
            <a:endParaRPr lang="en-GB" altLang="en-US" sz="1200" dirty="0">
              <a:solidFill>
                <a:srgbClr val="898989"/>
              </a:solidFill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dirty="0"/>
              <a:t>Training &amp; Development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The lectures broadly covers two key areas:</a:t>
            </a:r>
          </a:p>
          <a:p>
            <a:pPr marL="0" indent="0">
              <a:buNone/>
            </a:pPr>
            <a:endParaRPr lang="en-GB" dirty="0"/>
          </a:p>
          <a:p>
            <a:r>
              <a:rPr lang="en-US" altLang="en-US" dirty="0">
                <a:cs typeface="Times New Roman" panose="02020603050405020304" pitchFamily="18" charset="0"/>
              </a:rPr>
              <a:t>1) Training as a management skill.</a:t>
            </a:r>
          </a:p>
          <a:p>
            <a:r>
              <a:rPr lang="en-US" altLang="en-US" dirty="0">
                <a:cs typeface="Times New Roman" panose="02020603050405020304" pitchFamily="18" charset="0"/>
              </a:rPr>
              <a:t>2) Training and developing your staff.</a:t>
            </a:r>
            <a:endParaRPr lang="en-US" altLang="en-US" dirty="0">
              <a:latin typeface="Courier" charset="0"/>
              <a:cs typeface="Times New Roman" panose="02020603050405020304" pitchFamily="18" charset="0"/>
            </a:endParaRPr>
          </a:p>
          <a:p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05/05/2023</a:t>
            </a:fld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2</a:t>
            </a:fld>
            <a:endParaRPr lang="en-GB" altLang="en-US"/>
          </a:p>
        </p:txBody>
      </p:sp>
    </p:spTree>
    <p:extLst>
      <p:ext uri="{BB962C8B-B14F-4D97-AF65-F5344CB8AC3E}">
        <p14:creationId xmlns="" xmlns:p14="http://schemas.microsoft.com/office/powerpoint/2010/main" val="32440813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dirty="0">
                <a:solidFill>
                  <a:srgbClr val="800000"/>
                </a:solidFill>
                <a:latin typeface="Times New Roman"/>
              </a:rPr>
              <a:t>Topics Covered.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hangingPunct="1">
              <a:buClr>
                <a:srgbClr val="003366"/>
              </a:buClr>
              <a:buFont typeface="Wingdings" panose="05000000000000000000" pitchFamily="2" charset="2"/>
              <a:buChar char="w"/>
            </a:pPr>
            <a:r>
              <a:rPr lang="en-US" altLang="en-US" dirty="0">
                <a:solidFill>
                  <a:srgbClr val="003366"/>
                </a:solidFill>
                <a:latin typeface="Times New Roman"/>
              </a:rPr>
              <a:t>Why do we Need Training?</a:t>
            </a:r>
          </a:p>
          <a:p>
            <a:pPr lvl="0" eaLnBrk="1" hangingPunct="1">
              <a:buClr>
                <a:srgbClr val="003366"/>
              </a:buClr>
              <a:buFont typeface="Wingdings" panose="05000000000000000000" pitchFamily="2" charset="2"/>
              <a:buChar char="w"/>
            </a:pPr>
            <a:r>
              <a:rPr lang="en-US" altLang="en-US" dirty="0">
                <a:solidFill>
                  <a:srgbClr val="003366"/>
                </a:solidFill>
                <a:latin typeface="Times New Roman"/>
              </a:rPr>
              <a:t>What is Training &amp; Training Principles?</a:t>
            </a:r>
          </a:p>
          <a:p>
            <a:pPr lvl="0" eaLnBrk="1" hangingPunct="1">
              <a:buClr>
                <a:srgbClr val="003366"/>
              </a:buClr>
              <a:buFont typeface="Wingdings" panose="05000000000000000000" pitchFamily="2" charset="2"/>
              <a:buChar char="w"/>
            </a:pPr>
            <a:r>
              <a:rPr lang="en-US" altLang="en-US" dirty="0">
                <a:solidFill>
                  <a:srgbClr val="003366"/>
                </a:solidFill>
                <a:latin typeface="Times New Roman"/>
              </a:rPr>
              <a:t>A Systematic Approach to Training</a:t>
            </a:r>
          </a:p>
          <a:p>
            <a:pPr lvl="0" eaLnBrk="1" hangingPunct="1">
              <a:buClr>
                <a:srgbClr val="003366"/>
              </a:buClr>
              <a:buFont typeface="Wingdings" panose="05000000000000000000" pitchFamily="2" charset="2"/>
              <a:buChar char="w"/>
            </a:pPr>
            <a:r>
              <a:rPr lang="en-US" altLang="en-US" dirty="0">
                <a:solidFill>
                  <a:srgbClr val="003366"/>
                </a:solidFill>
                <a:latin typeface="Times New Roman"/>
              </a:rPr>
              <a:t>A Training Lesson Plan</a:t>
            </a:r>
          </a:p>
          <a:p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05/05/2023</a:t>
            </a:fld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3</a:t>
            </a:fld>
            <a:endParaRPr lang="en-GB" altLang="en-US"/>
          </a:p>
        </p:txBody>
      </p:sp>
    </p:spTree>
    <p:extLst>
      <p:ext uri="{BB962C8B-B14F-4D97-AF65-F5344CB8AC3E}">
        <p14:creationId xmlns="" xmlns:p14="http://schemas.microsoft.com/office/powerpoint/2010/main" val="360703898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Question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Take a piece of paper, choose any specific organisation and write down some of the circumstances and the reasons why we may need training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05/05/2023</a:t>
            </a:fld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4</a:t>
            </a:fld>
            <a:endParaRPr lang="en-GB" altLang="en-US"/>
          </a:p>
        </p:txBody>
      </p:sp>
    </p:spTree>
    <p:extLst>
      <p:ext uri="{BB962C8B-B14F-4D97-AF65-F5344CB8AC3E}">
        <p14:creationId xmlns="" xmlns:p14="http://schemas.microsoft.com/office/powerpoint/2010/main" val="92794834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TW" dirty="0">
                <a:ea typeface="新細明體" pitchFamily="18" charset="-120"/>
              </a:rPr>
              <a:t>Learning Objectives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7504" y="1600201"/>
            <a:ext cx="8928992" cy="3917032"/>
          </a:xfrm>
        </p:spPr>
        <p:txBody>
          <a:bodyPr/>
          <a:lstStyle/>
          <a:p>
            <a:pPr marL="609600" lvl="0" indent="-609600" eaLnBrk="1" hangingPunct="1">
              <a:lnSpc>
                <a:spcPct val="90000"/>
              </a:lnSpc>
              <a:buClr>
                <a:srgbClr val="003366"/>
              </a:buClr>
              <a:buNone/>
            </a:pPr>
            <a:r>
              <a:rPr lang="en-US" altLang="en-US" sz="2800" dirty="0">
                <a:solidFill>
                  <a:srgbClr val="003366"/>
                </a:solidFill>
                <a:latin typeface="Times New Roman"/>
              </a:rPr>
              <a:t>Following this lecture, you should be able to complete the following objectives:</a:t>
            </a:r>
          </a:p>
          <a:p>
            <a:pPr marL="609600" lvl="0" indent="-609600" eaLnBrk="1" hangingPunct="1">
              <a:lnSpc>
                <a:spcPct val="90000"/>
              </a:lnSpc>
              <a:buClr>
                <a:srgbClr val="003366"/>
              </a:buClr>
              <a:buFont typeface="Wingdings" panose="05000000000000000000" pitchFamily="2" charset="2"/>
              <a:buAutoNum type="arabicPeriod"/>
            </a:pPr>
            <a:r>
              <a:rPr lang="en-US" altLang="en-US" sz="2400" b="1" dirty="0">
                <a:solidFill>
                  <a:srgbClr val="003366"/>
                </a:solidFill>
                <a:latin typeface="Times New Roman"/>
              </a:rPr>
              <a:t>Describe why training is important and distinguish amongst training, education and development</a:t>
            </a:r>
          </a:p>
          <a:p>
            <a:pPr marL="609600" lvl="0" indent="-609600" eaLnBrk="1" hangingPunct="1">
              <a:lnSpc>
                <a:spcPct val="90000"/>
              </a:lnSpc>
              <a:buClr>
                <a:srgbClr val="003366"/>
              </a:buClr>
              <a:buFont typeface="Wingdings" panose="05000000000000000000" pitchFamily="2" charset="2"/>
              <a:buAutoNum type="arabicPeriod"/>
            </a:pPr>
            <a:r>
              <a:rPr lang="en-US" altLang="en-US" sz="2400" b="1" dirty="0">
                <a:solidFill>
                  <a:srgbClr val="003366"/>
                </a:solidFill>
                <a:latin typeface="Times New Roman"/>
              </a:rPr>
              <a:t>Define the ASK concept, and comment upon the relative difficulty in developing people’s attitudes, skills and knowledge</a:t>
            </a:r>
          </a:p>
          <a:p>
            <a:pPr marL="609600" lvl="0" indent="-609600" eaLnBrk="1" hangingPunct="1">
              <a:lnSpc>
                <a:spcPct val="90000"/>
              </a:lnSpc>
              <a:buClr>
                <a:srgbClr val="003366"/>
              </a:buClr>
              <a:buFont typeface="Wingdings" panose="05000000000000000000" pitchFamily="2" charset="2"/>
              <a:buAutoNum type="arabicPeriod"/>
            </a:pPr>
            <a:r>
              <a:rPr lang="en-US" altLang="en-US" sz="2400" b="1" dirty="0">
                <a:solidFill>
                  <a:srgbClr val="003366"/>
                </a:solidFill>
                <a:latin typeface="Times New Roman"/>
              </a:rPr>
              <a:t>List the nine steps in the training process and be able to explain each step with reference to hospitality examples</a:t>
            </a:r>
          </a:p>
          <a:p>
            <a:pPr marL="609600" lvl="0" indent="-609600" eaLnBrk="1" hangingPunct="1">
              <a:lnSpc>
                <a:spcPct val="90000"/>
              </a:lnSpc>
              <a:buClr>
                <a:srgbClr val="003366"/>
              </a:buClr>
              <a:buFont typeface="Wingdings" panose="05000000000000000000" pitchFamily="2" charset="2"/>
              <a:buAutoNum type="arabicPeriod"/>
            </a:pPr>
            <a:r>
              <a:rPr lang="en-US" altLang="en-US" sz="2400" b="1" dirty="0">
                <a:solidFill>
                  <a:srgbClr val="003366"/>
                </a:solidFill>
                <a:latin typeface="Times New Roman"/>
              </a:rPr>
              <a:t>Develop an appropriate training lesson plan</a:t>
            </a:r>
            <a:r>
              <a:rPr lang="en-US" altLang="en-US" sz="2800" b="1" dirty="0">
                <a:solidFill>
                  <a:srgbClr val="003366"/>
                </a:solidFill>
                <a:latin typeface="Times New Roman"/>
              </a:rPr>
              <a:t>.</a:t>
            </a:r>
            <a:r>
              <a:rPr lang="en-US" altLang="en-US" sz="2800" dirty="0">
                <a:solidFill>
                  <a:srgbClr val="003366"/>
                </a:solidFill>
                <a:latin typeface="Times New Roman"/>
              </a:rPr>
              <a:t> </a:t>
            </a:r>
          </a:p>
          <a:p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05/05/2023</a:t>
            </a:fld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5</a:t>
            </a:fld>
            <a:endParaRPr lang="en-GB" altLang="en-US"/>
          </a:p>
        </p:txBody>
      </p:sp>
    </p:spTree>
    <p:extLst>
      <p:ext uri="{BB962C8B-B14F-4D97-AF65-F5344CB8AC3E}">
        <p14:creationId xmlns="" xmlns:p14="http://schemas.microsoft.com/office/powerpoint/2010/main" val="121899849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dirty="0"/>
              <a:t>Do Organizations Need Training?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05/05/2023</a:t>
            </a:fld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6</a:t>
            </a:fld>
            <a:endParaRPr lang="en-GB" altLang="en-US"/>
          </a:p>
        </p:txBody>
      </p:sp>
      <p:sp>
        <p:nvSpPr>
          <p:cNvPr id="7" name="Rectangle 3"/>
          <p:cNvSpPr txBox="1">
            <a:spLocks noChangeArrowheads="1"/>
          </p:cNvSpPr>
          <p:nvPr/>
        </p:nvSpPr>
        <p:spPr bwMode="auto">
          <a:xfrm>
            <a:off x="809625" y="2214563"/>
            <a:ext cx="4448175" cy="38814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Font typeface="Wingdings" panose="05000000000000000000" pitchFamily="2" charset="2"/>
              <a:buChar char="w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55000"/>
              <a:buFont typeface="Wingdings" panose="05000000000000000000" pitchFamily="2" charset="2"/>
              <a:buChar char="n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08585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65000"/>
              <a:buFont typeface="Wingdings" panose="05000000000000000000" pitchFamily="2" charset="2"/>
              <a:buChar char="l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42875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85000"/>
              <a:buFont typeface="Wingdings" panose="05000000000000000000" pitchFamily="2" charset="2"/>
              <a:buChar char="w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77165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80000"/>
              <a:buFont typeface="Wingdings" panose="05000000000000000000" pitchFamily="2" charset="2"/>
              <a:buChar char="§"/>
              <a:defRPr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marR="0" lvl="0" indent="-3429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rgbClr val="003366"/>
              </a:buClr>
              <a:buSzTx/>
              <a:buFont typeface="Wingdings" panose="05000000000000000000" pitchFamily="2" charset="2"/>
              <a:buChar char="w"/>
              <a:tabLst/>
              <a:defRPr/>
            </a:pPr>
            <a:r>
              <a:rPr kumimoji="0" lang="en-US" altLang="en-US" sz="3200" b="0" i="0" u="none" strike="noStrike" kern="1200" cap="none" spc="0" normalizeH="0" baseline="0" noProof="0">
                <a:ln>
                  <a:noFill/>
                </a:ln>
                <a:solidFill>
                  <a:srgbClr val="003366"/>
                </a:solidFill>
                <a:effectLst/>
                <a:uLnTx/>
                <a:uFillTx/>
                <a:latin typeface="Times New Roman"/>
                <a:ea typeface="+mn-ea"/>
                <a:cs typeface="+mn-cs"/>
              </a:rPr>
              <a:t>The answer is </a:t>
            </a:r>
            <a:r>
              <a:rPr kumimoji="0" lang="en-US" altLang="en-US" sz="3200" b="1" i="0" u="none" strike="noStrike" kern="1200" cap="none" spc="0" normalizeH="0" baseline="0" noProof="0">
                <a:ln>
                  <a:noFill/>
                </a:ln>
                <a:solidFill>
                  <a:srgbClr val="003366"/>
                </a:solidFill>
                <a:effectLst/>
                <a:uLnTx/>
                <a:uFillTx/>
                <a:latin typeface="Times New Roman"/>
                <a:ea typeface="+mn-ea"/>
                <a:cs typeface="+mn-cs"/>
              </a:rPr>
              <a:t>“YES”</a:t>
            </a:r>
          </a:p>
          <a:p>
            <a:pPr marL="342900" marR="0" lvl="0" indent="-3429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rgbClr val="003366"/>
              </a:buClr>
              <a:buSzTx/>
              <a:buFont typeface="Wingdings" panose="05000000000000000000" pitchFamily="2" charset="2"/>
              <a:buChar char="w"/>
              <a:tabLst/>
              <a:defRPr/>
            </a:pPr>
            <a:r>
              <a:rPr kumimoji="0" lang="en-US" altLang="en-US" sz="3200" b="0" i="0" u="none" strike="noStrike" kern="1200" cap="none" spc="0" normalizeH="0" baseline="0" noProof="0">
                <a:ln>
                  <a:noFill/>
                </a:ln>
                <a:solidFill>
                  <a:srgbClr val="003366"/>
                </a:solidFill>
                <a:effectLst/>
                <a:uLnTx/>
                <a:uFillTx/>
                <a:latin typeface="Times New Roman"/>
                <a:ea typeface="+mn-ea"/>
                <a:cs typeface="+mn-cs"/>
              </a:rPr>
              <a:t>However, we must know the </a:t>
            </a:r>
            <a:r>
              <a:rPr kumimoji="0" lang="en-US" altLang="en-US" sz="3200" b="1" i="0" u="none" strike="noStrike" kern="1200" cap="none" spc="0" normalizeH="0" baseline="0" noProof="0">
                <a:ln>
                  <a:noFill/>
                </a:ln>
                <a:solidFill>
                  <a:srgbClr val="003366"/>
                </a:solidFill>
                <a:effectLst/>
                <a:uLnTx/>
                <a:uFillTx/>
                <a:latin typeface="Times New Roman"/>
                <a:ea typeface="+mn-ea"/>
                <a:cs typeface="+mn-cs"/>
              </a:rPr>
              <a:t>purpose</a:t>
            </a:r>
            <a:r>
              <a:rPr kumimoji="0" lang="en-US" altLang="en-US" sz="3200" b="0" i="0" u="none" strike="noStrike" kern="1200" cap="none" spc="0" normalizeH="0" baseline="0" noProof="0">
                <a:ln>
                  <a:noFill/>
                </a:ln>
                <a:solidFill>
                  <a:srgbClr val="003366"/>
                </a:solidFill>
                <a:effectLst/>
                <a:uLnTx/>
                <a:uFillTx/>
                <a:latin typeface="Times New Roman"/>
                <a:ea typeface="+mn-ea"/>
                <a:cs typeface="+mn-cs"/>
              </a:rPr>
              <a:t> and </a:t>
            </a:r>
            <a:r>
              <a:rPr kumimoji="0" lang="en-US" altLang="en-US" sz="3200" b="1" i="0" u="none" strike="noStrike" kern="1200" cap="none" spc="0" normalizeH="0" baseline="0" noProof="0">
                <a:ln>
                  <a:noFill/>
                </a:ln>
                <a:solidFill>
                  <a:srgbClr val="003366"/>
                </a:solidFill>
                <a:effectLst/>
                <a:uLnTx/>
                <a:uFillTx/>
                <a:latin typeface="Times New Roman"/>
                <a:ea typeface="+mn-ea"/>
                <a:cs typeface="+mn-cs"/>
              </a:rPr>
              <a:t>functions</a:t>
            </a:r>
            <a:r>
              <a:rPr kumimoji="0" lang="en-US" altLang="en-US" sz="3200" b="0" i="0" u="none" strike="noStrike" kern="1200" cap="none" spc="0" normalizeH="0" baseline="0" noProof="0">
                <a:ln>
                  <a:noFill/>
                </a:ln>
                <a:solidFill>
                  <a:srgbClr val="003366"/>
                </a:solidFill>
                <a:effectLst/>
                <a:uLnTx/>
                <a:uFillTx/>
                <a:latin typeface="Times New Roman"/>
                <a:ea typeface="+mn-ea"/>
                <a:cs typeface="+mn-cs"/>
              </a:rPr>
              <a:t> of training before we can use it.</a:t>
            </a:r>
            <a:endParaRPr kumimoji="0" lang="en-US" altLang="en-US" sz="3200" b="0" i="0" u="none" strike="noStrike" kern="1200" cap="none" spc="0" normalizeH="0" baseline="0" noProof="0" dirty="0">
              <a:ln>
                <a:noFill/>
              </a:ln>
              <a:solidFill>
                <a:srgbClr val="003366"/>
              </a:solidFill>
              <a:effectLst/>
              <a:uLnTx/>
              <a:uFillTx/>
              <a:latin typeface="Times New Roman"/>
              <a:ea typeface="+mn-ea"/>
              <a:cs typeface="+mn-cs"/>
            </a:endParaRPr>
          </a:p>
        </p:txBody>
      </p:sp>
      <p:pic>
        <p:nvPicPr>
          <p:cNvPr id="8" name="Content Placeholder 7" descr="C:\Program Files\Common Files\Microsoft Shared\Clipart\cagcat50\BD05296_.WMF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5508104" y="1923476"/>
            <a:ext cx="3312368" cy="3269810"/>
          </a:xfr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="" xmlns:p14="http://schemas.microsoft.com/office/powerpoint/2010/main" val="23107212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build="p" autoUpdateAnimBg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Slide Number Placeholder 4"/>
          <p:cNvSpPr>
            <a:spLocks noGrp="1"/>
          </p:cNvSpPr>
          <p:nvPr>
            <p:ph type="sldNum" sz="quarter" idx="4294967295"/>
          </p:nvPr>
        </p:nvSpPr>
        <p:spPr>
          <a:xfrm>
            <a:off x="6589713" y="6376988"/>
            <a:ext cx="2193925" cy="457200"/>
          </a:xfrm>
          <a:prstGeom prst="rect">
            <a:avLst/>
          </a:prstGeom>
          <a:noFill/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fld id="{22D8B835-9A63-4EB8-B68B-505B88CAEB5E}" type="slidenum">
              <a:rPr lang="en-US" altLang="en-US" sz="1400">
                <a:solidFill>
                  <a:schemeClr val="folHlink"/>
                </a:solidFill>
              </a:rPr>
              <a:pPr/>
              <a:t>7</a:t>
            </a:fld>
            <a:endParaRPr lang="en-US" altLang="en-US" sz="1400">
              <a:solidFill>
                <a:schemeClr val="folHlink"/>
              </a:solidFill>
            </a:endParaRPr>
          </a:p>
        </p:txBody>
      </p:sp>
      <p:sp>
        <p:nvSpPr>
          <p:cNvPr id="10243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 dirty="0"/>
              <a:t>The Gap Concept</a:t>
            </a:r>
          </a:p>
        </p:txBody>
      </p:sp>
      <p:sp>
        <p:nvSpPr>
          <p:cNvPr id="10244" name="Line 4"/>
          <p:cNvSpPr>
            <a:spLocks noChangeShapeType="1"/>
          </p:cNvSpPr>
          <p:nvPr/>
        </p:nvSpPr>
        <p:spPr bwMode="auto">
          <a:xfrm>
            <a:off x="2743200" y="2209800"/>
            <a:ext cx="0" cy="2667000"/>
          </a:xfrm>
          <a:prstGeom prst="line">
            <a:avLst/>
          </a:prstGeom>
          <a:noFill/>
          <a:ln w="381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="" xmlns:a14="http://schemas.microsoft.com/office/drawing/2010/main">
                <a:noFill/>
              </a14:hiddenFill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/>
          <a:lstStyle/>
          <a:p>
            <a:endParaRPr lang="en-GB"/>
          </a:p>
        </p:txBody>
      </p:sp>
      <p:sp>
        <p:nvSpPr>
          <p:cNvPr id="10245" name="Line 5"/>
          <p:cNvSpPr>
            <a:spLocks noChangeShapeType="1"/>
          </p:cNvSpPr>
          <p:nvPr/>
        </p:nvSpPr>
        <p:spPr bwMode="auto">
          <a:xfrm>
            <a:off x="2743200" y="4876800"/>
            <a:ext cx="5105400" cy="0"/>
          </a:xfrm>
          <a:prstGeom prst="line">
            <a:avLst/>
          </a:prstGeom>
          <a:noFill/>
          <a:ln w="381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="" xmlns:a14="http://schemas.microsoft.com/office/drawing/2010/main">
                <a:noFill/>
              </a14:hiddenFill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/>
          <a:lstStyle/>
          <a:p>
            <a:endParaRPr lang="en-GB"/>
          </a:p>
        </p:txBody>
      </p:sp>
      <p:sp>
        <p:nvSpPr>
          <p:cNvPr id="10246" name="Text Box 6"/>
          <p:cNvSpPr txBox="1">
            <a:spLocks noChangeArrowheads="1"/>
          </p:cNvSpPr>
          <p:nvPr/>
        </p:nvSpPr>
        <p:spPr bwMode="auto">
          <a:xfrm>
            <a:off x="1143000" y="3733800"/>
            <a:ext cx="1600200" cy="7016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US" altLang="en-US" sz="2000"/>
              <a:t>Performance/Results</a:t>
            </a:r>
          </a:p>
        </p:txBody>
      </p:sp>
      <p:sp>
        <p:nvSpPr>
          <p:cNvPr id="10247" name="Text Box 8"/>
          <p:cNvSpPr txBox="1">
            <a:spLocks noChangeArrowheads="1"/>
          </p:cNvSpPr>
          <p:nvPr/>
        </p:nvSpPr>
        <p:spPr bwMode="auto">
          <a:xfrm>
            <a:off x="4724400" y="4953000"/>
            <a:ext cx="1676400" cy="396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 eaLnBrk="1" hangingPunct="1">
              <a:spcBef>
                <a:spcPct val="50000"/>
              </a:spcBef>
            </a:pPr>
            <a:r>
              <a:rPr lang="en-US" altLang="en-US" sz="2000"/>
              <a:t>Time</a:t>
            </a:r>
          </a:p>
        </p:txBody>
      </p:sp>
      <p:sp>
        <p:nvSpPr>
          <p:cNvPr id="10248" name="Arc 13"/>
          <p:cNvSpPr>
            <a:spLocks/>
          </p:cNvSpPr>
          <p:nvPr/>
        </p:nvSpPr>
        <p:spPr bwMode="auto">
          <a:xfrm flipV="1">
            <a:off x="3048000" y="2362200"/>
            <a:ext cx="3429000" cy="1828800"/>
          </a:xfrm>
          <a:custGeom>
            <a:avLst/>
            <a:gdLst>
              <a:gd name="T0" fmla="*/ 0 w 21600"/>
              <a:gd name="T1" fmla="*/ 0 h 21600"/>
              <a:gd name="T2" fmla="*/ 3429000 w 21600"/>
              <a:gd name="T3" fmla="*/ 1828800 h 21600"/>
              <a:gd name="T4" fmla="*/ 0 w 21600"/>
              <a:gd name="T5" fmla="*/ 1828800 h 21600"/>
              <a:gd name="T6" fmla="*/ 0 60000 65536"/>
              <a:gd name="T7" fmla="*/ 0 60000 65536"/>
              <a:gd name="T8" fmla="*/ 0 60000 65536"/>
            </a:gdLst>
            <a:ahLst/>
            <a:cxnLst>
              <a:cxn ang="T6">
                <a:pos x="T0" y="T1"/>
              </a:cxn>
              <a:cxn ang="T7">
                <a:pos x="T2" y="T3"/>
              </a:cxn>
              <a:cxn ang="T8">
                <a:pos x="T4" y="T5"/>
              </a:cxn>
            </a:cxnLst>
            <a:rect l="0" t="0" r="r" b="b"/>
            <a:pathLst>
              <a:path w="21600" h="21600" fill="none" extrusionOk="0">
                <a:moveTo>
                  <a:pt x="-1" y="0"/>
                </a:moveTo>
                <a:cubicBezTo>
                  <a:pt x="11929" y="0"/>
                  <a:pt x="21600" y="9670"/>
                  <a:pt x="21600" y="21600"/>
                </a:cubicBezTo>
              </a:path>
              <a:path w="21600" h="21600" stroke="0" extrusionOk="0">
                <a:moveTo>
                  <a:pt x="-1" y="0"/>
                </a:moveTo>
                <a:cubicBezTo>
                  <a:pt x="11929" y="0"/>
                  <a:pt x="21600" y="9670"/>
                  <a:pt x="21600" y="21600"/>
                </a:cubicBezTo>
                <a:lnTo>
                  <a:pt x="0" y="21600"/>
                </a:lnTo>
                <a:lnTo>
                  <a:pt x="-1" y="0"/>
                </a:lnTo>
                <a:close/>
              </a:path>
            </a:pathLst>
          </a:custGeom>
          <a:noFill/>
          <a:ln w="57150">
            <a:solidFill>
              <a:schemeClr val="folHlink"/>
            </a:solidFill>
            <a:round/>
            <a:headEnd/>
            <a:tailEnd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0249" name="Arc 14"/>
          <p:cNvSpPr>
            <a:spLocks/>
          </p:cNvSpPr>
          <p:nvPr/>
        </p:nvSpPr>
        <p:spPr bwMode="auto">
          <a:xfrm flipV="1">
            <a:off x="3505200" y="3200400"/>
            <a:ext cx="4114800" cy="1143000"/>
          </a:xfrm>
          <a:custGeom>
            <a:avLst/>
            <a:gdLst>
              <a:gd name="T0" fmla="*/ 0 w 21600"/>
              <a:gd name="T1" fmla="*/ 0 h 21600"/>
              <a:gd name="T2" fmla="*/ 4114800 w 21600"/>
              <a:gd name="T3" fmla="*/ 1143000 h 21600"/>
              <a:gd name="T4" fmla="*/ 0 w 21600"/>
              <a:gd name="T5" fmla="*/ 1143000 h 21600"/>
              <a:gd name="T6" fmla="*/ 0 60000 65536"/>
              <a:gd name="T7" fmla="*/ 0 60000 65536"/>
              <a:gd name="T8" fmla="*/ 0 60000 65536"/>
            </a:gdLst>
            <a:ahLst/>
            <a:cxnLst>
              <a:cxn ang="T6">
                <a:pos x="T0" y="T1"/>
              </a:cxn>
              <a:cxn ang="T7">
                <a:pos x="T2" y="T3"/>
              </a:cxn>
              <a:cxn ang="T8">
                <a:pos x="T4" y="T5"/>
              </a:cxn>
            </a:cxnLst>
            <a:rect l="0" t="0" r="r" b="b"/>
            <a:pathLst>
              <a:path w="21600" h="21600" fill="none" extrusionOk="0">
                <a:moveTo>
                  <a:pt x="-1" y="0"/>
                </a:moveTo>
                <a:cubicBezTo>
                  <a:pt x="11929" y="0"/>
                  <a:pt x="21600" y="9670"/>
                  <a:pt x="21600" y="21600"/>
                </a:cubicBezTo>
              </a:path>
              <a:path w="21600" h="21600" stroke="0" extrusionOk="0">
                <a:moveTo>
                  <a:pt x="-1" y="0"/>
                </a:moveTo>
                <a:cubicBezTo>
                  <a:pt x="11929" y="0"/>
                  <a:pt x="21600" y="9670"/>
                  <a:pt x="21600" y="21600"/>
                </a:cubicBezTo>
                <a:lnTo>
                  <a:pt x="0" y="21600"/>
                </a:lnTo>
                <a:lnTo>
                  <a:pt x="-1" y="0"/>
                </a:lnTo>
                <a:close/>
              </a:path>
            </a:pathLst>
          </a:custGeom>
          <a:noFill/>
          <a:ln w="57150">
            <a:solidFill>
              <a:schemeClr val="tx2"/>
            </a:solidFill>
            <a:round/>
            <a:headEnd/>
            <a:tailEnd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0250" name="Text Box 15"/>
          <p:cNvSpPr txBox="1">
            <a:spLocks noChangeArrowheads="1"/>
          </p:cNvSpPr>
          <p:nvPr/>
        </p:nvSpPr>
        <p:spPr bwMode="auto">
          <a:xfrm>
            <a:off x="4495800" y="2514600"/>
            <a:ext cx="2286000" cy="396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US" altLang="en-US" sz="2000">
                <a:solidFill>
                  <a:schemeClr val="folHlink"/>
                </a:solidFill>
              </a:rPr>
              <a:t>Expected Curve</a:t>
            </a:r>
          </a:p>
        </p:txBody>
      </p:sp>
      <p:sp>
        <p:nvSpPr>
          <p:cNvPr id="10251" name="Text Box 16"/>
          <p:cNvSpPr txBox="1">
            <a:spLocks noChangeArrowheads="1"/>
          </p:cNvSpPr>
          <p:nvPr/>
        </p:nvSpPr>
        <p:spPr bwMode="auto">
          <a:xfrm>
            <a:off x="6781800" y="3810000"/>
            <a:ext cx="1752600" cy="396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US" altLang="en-US" sz="2000"/>
              <a:t>Actual Curve</a:t>
            </a:r>
          </a:p>
        </p:txBody>
      </p:sp>
      <p:sp>
        <p:nvSpPr>
          <p:cNvPr id="10252" name="Text Box 17"/>
          <p:cNvSpPr txBox="1">
            <a:spLocks noChangeArrowheads="1"/>
          </p:cNvSpPr>
          <p:nvPr/>
        </p:nvSpPr>
        <p:spPr bwMode="auto">
          <a:xfrm>
            <a:off x="6096000" y="2743200"/>
            <a:ext cx="1905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endParaRPr lang="en-US" altLang="en-US"/>
          </a:p>
        </p:txBody>
      </p:sp>
      <p:sp>
        <p:nvSpPr>
          <p:cNvPr id="10253" name="Text Box 18"/>
          <p:cNvSpPr txBox="1">
            <a:spLocks noChangeArrowheads="1"/>
          </p:cNvSpPr>
          <p:nvPr/>
        </p:nvSpPr>
        <p:spPr bwMode="auto">
          <a:xfrm>
            <a:off x="6172200" y="2971800"/>
            <a:ext cx="1295400" cy="6413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US" altLang="en-US" sz="3600" b="1">
                <a:solidFill>
                  <a:schemeClr val="folHlink"/>
                </a:solidFill>
              </a:rPr>
              <a:t>Gap</a:t>
            </a:r>
          </a:p>
        </p:txBody>
      </p:sp>
      <p:sp>
        <p:nvSpPr>
          <p:cNvPr id="10254" name="Text Box 19"/>
          <p:cNvSpPr txBox="1">
            <a:spLocks noChangeArrowheads="1"/>
          </p:cNvSpPr>
          <p:nvPr/>
        </p:nvSpPr>
        <p:spPr bwMode="auto">
          <a:xfrm>
            <a:off x="179512" y="5257800"/>
            <a:ext cx="8712967" cy="1066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eaLnBrk="1" hangingPunct="1"/>
            <a:r>
              <a:rPr lang="en-US" altLang="en-US" sz="3200" dirty="0"/>
              <a:t>In training terms this means we need to develop programs to fill the Gap</a:t>
            </a:r>
          </a:p>
        </p:txBody>
      </p:sp>
      <p:sp>
        <p:nvSpPr>
          <p:cNvPr id="8215" name="Text Box 23"/>
          <p:cNvSpPr txBox="1">
            <a:spLocks noChangeArrowheads="1"/>
          </p:cNvSpPr>
          <p:nvPr/>
        </p:nvSpPr>
        <p:spPr bwMode="auto">
          <a:xfrm>
            <a:off x="4038600" y="3200400"/>
            <a:ext cx="16764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US" altLang="en-US" b="1">
                <a:solidFill>
                  <a:schemeClr val="folHlink"/>
                </a:solidFill>
              </a:rPr>
              <a:t>1,000 Cars</a:t>
            </a:r>
          </a:p>
        </p:txBody>
      </p:sp>
      <p:sp>
        <p:nvSpPr>
          <p:cNvPr id="8216" name="Text Box 24"/>
          <p:cNvSpPr txBox="1">
            <a:spLocks noChangeArrowheads="1"/>
          </p:cNvSpPr>
          <p:nvPr/>
        </p:nvSpPr>
        <p:spPr bwMode="auto">
          <a:xfrm>
            <a:off x="6781800" y="4191000"/>
            <a:ext cx="16764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US" altLang="en-US" b="1"/>
              <a:t>800 Cars</a:t>
            </a:r>
          </a:p>
        </p:txBody>
      </p:sp>
      <p:sp>
        <p:nvSpPr>
          <p:cNvPr id="8217" name="Text Box 25"/>
          <p:cNvSpPr txBox="1">
            <a:spLocks noChangeArrowheads="1"/>
          </p:cNvSpPr>
          <p:nvPr/>
        </p:nvSpPr>
        <p:spPr bwMode="auto">
          <a:xfrm>
            <a:off x="5410200" y="3581400"/>
            <a:ext cx="16002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US" altLang="en-US" b="1">
                <a:solidFill>
                  <a:schemeClr val="folHlink"/>
                </a:solidFill>
              </a:rPr>
              <a:t>200 Cars</a:t>
            </a:r>
          </a:p>
        </p:txBody>
      </p:sp>
    </p:spTree>
    <p:extLst>
      <p:ext uri="{BB962C8B-B14F-4D97-AF65-F5344CB8AC3E}">
        <p14:creationId xmlns="" xmlns:p14="http://schemas.microsoft.com/office/powerpoint/2010/main" val="3697080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2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2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82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82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82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82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215" grpId="0" autoUpdateAnimBg="0"/>
      <p:bldP spid="8216" grpId="0" autoUpdateAnimBg="0"/>
      <p:bldP spid="8217" grpId="0" autoUpdateAnimBg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ea typeface="新細明體" pitchFamily="18" charset="-120"/>
              </a:rPr>
              <a:t>Question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7504" y="1600201"/>
            <a:ext cx="8928992" cy="3917032"/>
          </a:xfrm>
        </p:spPr>
        <p:txBody>
          <a:bodyPr/>
          <a:lstStyle/>
          <a:p>
            <a:pPr marL="609600" lvl="0" indent="-609600" eaLnBrk="1" hangingPunct="1">
              <a:lnSpc>
                <a:spcPct val="90000"/>
              </a:lnSpc>
              <a:buClr>
                <a:srgbClr val="003366"/>
              </a:buClr>
              <a:buNone/>
            </a:pPr>
            <a:r>
              <a:rPr lang="en-US" altLang="en-US" sz="5400" dirty="0">
                <a:solidFill>
                  <a:srgbClr val="003366"/>
                </a:solidFill>
                <a:latin typeface="Times New Roman"/>
              </a:rPr>
              <a:t>As a manager, what will you do when there is a Gap?</a:t>
            </a:r>
          </a:p>
          <a:p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05/05/2023</a:t>
            </a:fld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8</a:t>
            </a:fld>
            <a:endParaRPr lang="en-GB" altLang="en-US"/>
          </a:p>
        </p:txBody>
      </p:sp>
    </p:spTree>
    <p:extLst>
      <p:ext uri="{BB962C8B-B14F-4D97-AF65-F5344CB8AC3E}">
        <p14:creationId xmlns="" xmlns:p14="http://schemas.microsoft.com/office/powerpoint/2010/main" val="10277835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Slide Number Placeholder 5"/>
          <p:cNvSpPr>
            <a:spLocks noGrp="1"/>
          </p:cNvSpPr>
          <p:nvPr>
            <p:ph type="sldNum" sz="quarter" idx="12"/>
          </p:nvPr>
        </p:nvSpPr>
        <p:spPr>
          <a:noFill/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fld id="{897E5257-A883-4FA5-AA27-ACFA59B410E9}" type="slidenum">
              <a:rPr lang="en-US" altLang="en-US" sz="1400">
                <a:solidFill>
                  <a:schemeClr val="folHlink"/>
                </a:solidFill>
              </a:rPr>
              <a:pPr/>
              <a:t>9</a:t>
            </a:fld>
            <a:endParaRPr lang="en-US" altLang="en-US" sz="1400">
              <a:solidFill>
                <a:schemeClr val="folHlink"/>
              </a:solidFill>
            </a:endParaRPr>
          </a:p>
        </p:txBody>
      </p:sp>
      <p:sp>
        <p:nvSpPr>
          <p:cNvPr id="12291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/>
              <a:t>Exercise 1</a:t>
            </a:r>
          </a:p>
        </p:txBody>
      </p:sp>
      <p:sp>
        <p:nvSpPr>
          <p:cNvPr id="12292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en-US" altLang="en-US" dirty="0"/>
              <a:t>Imagine you are the managing director of a full service restaurant. One day you receive a complaint letter from a guest reporting s/he was not satisfied with the follow up regarding the fact that they were overcharged in one of your restaurants.</a:t>
            </a:r>
            <a:endParaRPr lang="en-US" altLang="en-US" dirty="0">
              <a:solidFill>
                <a:srgbClr val="003366"/>
              </a:solidFill>
              <a:latin typeface="Courier" charset="0"/>
              <a:cs typeface="Times New Roman" panose="02020603050405020304" pitchFamily="18" charset="0"/>
            </a:endParaRPr>
          </a:p>
          <a:p>
            <a:pPr lvl="1" eaLnBrk="1" hangingPunct="1">
              <a:lnSpc>
                <a:spcPct val="90000"/>
              </a:lnSpc>
            </a:pPr>
            <a:r>
              <a:rPr lang="en-US" altLang="en-US" b="1" dirty="0">
                <a:solidFill>
                  <a:schemeClr val="folHlink"/>
                </a:solidFill>
                <a:latin typeface="Courier" charset="0"/>
                <a:cs typeface="Times New Roman" panose="02020603050405020304" pitchFamily="18" charset="0"/>
              </a:rPr>
              <a:t>Why was the complaint made?</a:t>
            </a:r>
          </a:p>
          <a:p>
            <a:pPr lvl="1" eaLnBrk="1" hangingPunct="1">
              <a:lnSpc>
                <a:spcPct val="90000"/>
              </a:lnSpc>
            </a:pPr>
            <a:r>
              <a:rPr lang="en-US" altLang="en-US" b="1" dirty="0">
                <a:solidFill>
                  <a:schemeClr val="folHlink"/>
                </a:solidFill>
                <a:latin typeface="Courier" charset="0"/>
                <a:cs typeface="Times New Roman" panose="02020603050405020304" pitchFamily="18" charset="0"/>
              </a:rPr>
              <a:t>Is there a training need?</a:t>
            </a:r>
          </a:p>
        </p:txBody>
      </p:sp>
    </p:spTree>
    <p:extLst>
      <p:ext uri="{BB962C8B-B14F-4D97-AF65-F5344CB8AC3E}">
        <p14:creationId xmlns="" xmlns:p14="http://schemas.microsoft.com/office/powerpoint/2010/main" val="113061181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Slide Number Placeholder 5"/>
          <p:cNvSpPr>
            <a:spLocks noGrp="1"/>
          </p:cNvSpPr>
          <p:nvPr>
            <p:ph type="sldNum" sz="quarter" idx="12"/>
          </p:nvPr>
        </p:nvSpPr>
        <p:spPr>
          <a:noFill/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fld id="{D27DF741-6069-4987-88C6-2B47E3705C90}" type="slidenum">
              <a:rPr lang="en-US" altLang="en-US" sz="1400">
                <a:solidFill>
                  <a:schemeClr val="folHlink"/>
                </a:solidFill>
              </a:rPr>
              <a:pPr/>
              <a:t>10</a:t>
            </a:fld>
            <a:endParaRPr lang="en-US" altLang="en-US" sz="1400">
              <a:solidFill>
                <a:schemeClr val="folHlink"/>
              </a:solidFill>
            </a:endParaRPr>
          </a:p>
        </p:txBody>
      </p:sp>
      <p:sp>
        <p:nvSpPr>
          <p:cNvPr id="13315" name="Rectangle 2"/>
          <p:cNvSpPr>
            <a:spLocks noGrp="1" noChangeArrowheads="1"/>
          </p:cNvSpPr>
          <p:nvPr>
            <p:ph type="title"/>
          </p:nvPr>
        </p:nvSpPr>
        <p:spPr>
          <a:xfrm>
            <a:off x="251520" y="188640"/>
            <a:ext cx="8892480" cy="1563960"/>
          </a:xfrm>
        </p:spPr>
        <p:txBody>
          <a:bodyPr/>
          <a:lstStyle/>
          <a:p>
            <a:pPr eaLnBrk="1" hangingPunct="1"/>
            <a:r>
              <a:rPr lang="en-US" altLang="en-US" dirty="0"/>
              <a:t>Reasons to Consider Conducting </a:t>
            </a:r>
            <a:br>
              <a:rPr lang="en-US" altLang="en-US" dirty="0"/>
            </a:br>
            <a:r>
              <a:rPr lang="en-US" altLang="en-US" dirty="0"/>
              <a:t>an Internal Needs Analysis</a:t>
            </a:r>
          </a:p>
        </p:txBody>
      </p:sp>
      <p:sp>
        <p:nvSpPr>
          <p:cNvPr id="13316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marL="609600" indent="-609600" eaLnBrk="1" hangingPunct="1">
              <a:buFont typeface="Wingdings" panose="05000000000000000000" pitchFamily="2" charset="2"/>
              <a:buAutoNum type="arabicPeriod"/>
            </a:pPr>
            <a:r>
              <a:rPr lang="en-US" altLang="en-US"/>
              <a:t>Employee obsolescence/out-dated – </a:t>
            </a:r>
          </a:p>
          <a:p>
            <a:pPr marL="990600" lvl="1" indent="-533400" eaLnBrk="1" hangingPunct="1"/>
            <a:r>
              <a:rPr lang="en-US" altLang="en-US"/>
              <a:t>Technical advancements, cultural changes, new systems, computerization</a:t>
            </a:r>
          </a:p>
          <a:p>
            <a:pPr marL="609600" indent="-609600" eaLnBrk="1" hangingPunct="1">
              <a:buFont typeface="Wingdings" panose="05000000000000000000" pitchFamily="2" charset="2"/>
              <a:buAutoNum type="arabicPeriod"/>
            </a:pPr>
            <a:r>
              <a:rPr lang="en-US" altLang="en-US"/>
              <a:t>Career plateaus</a:t>
            </a:r>
          </a:p>
          <a:p>
            <a:pPr marL="990600" lvl="1" indent="-533400" eaLnBrk="1" hangingPunct="1"/>
            <a:r>
              <a:rPr lang="en-US" altLang="en-US"/>
              <a:t>Need for education and training programs</a:t>
            </a:r>
          </a:p>
          <a:p>
            <a:pPr marL="609600" indent="-609600" eaLnBrk="1" hangingPunct="1">
              <a:buFont typeface="Wingdings" panose="05000000000000000000" pitchFamily="2" charset="2"/>
              <a:buAutoNum type="arabicPeriod"/>
            </a:pPr>
            <a:r>
              <a:rPr lang="en-US" altLang="en-US"/>
              <a:t>Employee Turnover</a:t>
            </a:r>
          </a:p>
          <a:p>
            <a:pPr marL="990600" lvl="1" indent="-533400" eaLnBrk="1" hangingPunct="1"/>
            <a:r>
              <a:rPr lang="en-US" altLang="en-US"/>
              <a:t>Development plan for new employees</a:t>
            </a:r>
          </a:p>
          <a:p>
            <a:pPr marL="990600" lvl="1" indent="-533400" eaLnBrk="1" hangingPunct="1">
              <a:buFont typeface="Wingdings" panose="05000000000000000000" pitchFamily="2" charset="2"/>
              <a:buNone/>
            </a:pPr>
            <a:endParaRPr lang="en-US" altLang="en-US"/>
          </a:p>
          <a:p>
            <a:pPr marL="990600" lvl="1" indent="-533400" eaLnBrk="1" hangingPunct="1">
              <a:buFont typeface="Wingdings" panose="05000000000000000000" pitchFamily="2" charset="2"/>
              <a:buNone/>
            </a:pPr>
            <a:endParaRPr lang="en-US" altLang="en-US"/>
          </a:p>
        </p:txBody>
      </p:sp>
    </p:spTree>
    <p:extLst>
      <p:ext uri="{BB962C8B-B14F-4D97-AF65-F5344CB8AC3E}">
        <p14:creationId xmlns="" xmlns:p14="http://schemas.microsoft.com/office/powerpoint/2010/main" val="322483209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Slide Number Placeholder 5"/>
          <p:cNvSpPr>
            <a:spLocks noGrp="1"/>
          </p:cNvSpPr>
          <p:nvPr>
            <p:ph type="sldNum" sz="quarter" idx="12"/>
          </p:nvPr>
        </p:nvSpPr>
        <p:spPr>
          <a:noFill/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fld id="{C97CE3DF-5659-4956-9EF0-ABB98DBEC2D7}" type="slidenum">
              <a:rPr lang="en-US" altLang="en-US" sz="1400">
                <a:solidFill>
                  <a:schemeClr val="folHlink"/>
                </a:solidFill>
              </a:rPr>
              <a:pPr/>
              <a:t>11</a:t>
            </a:fld>
            <a:endParaRPr lang="en-US" altLang="en-US" sz="1400">
              <a:solidFill>
                <a:schemeClr val="folHlink"/>
              </a:solidFill>
            </a:endParaRPr>
          </a:p>
        </p:txBody>
      </p:sp>
      <p:sp>
        <p:nvSpPr>
          <p:cNvPr id="14339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44624"/>
            <a:ext cx="8229600" cy="1080120"/>
          </a:xfrm>
        </p:spPr>
        <p:txBody>
          <a:bodyPr/>
          <a:lstStyle/>
          <a:p>
            <a:pPr eaLnBrk="1" hangingPunct="1"/>
            <a:r>
              <a:rPr lang="en-US" altLang="en-US" dirty="0"/>
              <a:t>Importance of Training</a:t>
            </a:r>
          </a:p>
        </p:txBody>
      </p:sp>
      <p:sp>
        <p:nvSpPr>
          <p:cNvPr id="14340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09600" y="908721"/>
            <a:ext cx="8153400" cy="5644480"/>
          </a:xfrm>
        </p:spPr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en-US" altLang="en-US" sz="2600" dirty="0"/>
              <a:t>Maintains qualified products / services</a:t>
            </a:r>
          </a:p>
          <a:p>
            <a:pPr eaLnBrk="1" hangingPunct="1">
              <a:lnSpc>
                <a:spcPct val="90000"/>
              </a:lnSpc>
            </a:pPr>
            <a:r>
              <a:rPr lang="en-US" altLang="en-US" sz="2600" dirty="0"/>
              <a:t>Achieves high service standards</a:t>
            </a:r>
          </a:p>
          <a:p>
            <a:pPr eaLnBrk="1" hangingPunct="1">
              <a:lnSpc>
                <a:spcPct val="90000"/>
              </a:lnSpc>
            </a:pPr>
            <a:r>
              <a:rPr lang="en-US" altLang="en-US" sz="2600" dirty="0"/>
              <a:t>Provides information for new comers</a:t>
            </a:r>
          </a:p>
          <a:p>
            <a:pPr eaLnBrk="1" hangingPunct="1">
              <a:lnSpc>
                <a:spcPct val="90000"/>
              </a:lnSpc>
            </a:pPr>
            <a:r>
              <a:rPr lang="en-US" altLang="en-US" sz="2600" dirty="0"/>
              <a:t>Refreshes memory of old employees</a:t>
            </a:r>
          </a:p>
          <a:p>
            <a:pPr eaLnBrk="1" hangingPunct="1">
              <a:lnSpc>
                <a:spcPct val="90000"/>
              </a:lnSpc>
            </a:pPr>
            <a:r>
              <a:rPr lang="en-US" altLang="en-US" sz="2600" dirty="0"/>
              <a:t>Achieves learning about new things; technology, products / service delivery</a:t>
            </a:r>
          </a:p>
          <a:p>
            <a:pPr eaLnBrk="1" hangingPunct="1">
              <a:lnSpc>
                <a:spcPct val="90000"/>
              </a:lnSpc>
            </a:pPr>
            <a:r>
              <a:rPr lang="en-US" altLang="en-US" sz="2600" dirty="0"/>
              <a:t>Reduces mistakes - minimizing costs</a:t>
            </a:r>
          </a:p>
          <a:p>
            <a:pPr eaLnBrk="1" hangingPunct="1">
              <a:lnSpc>
                <a:spcPct val="90000"/>
              </a:lnSpc>
            </a:pPr>
            <a:r>
              <a:rPr lang="en-US" altLang="en-US" sz="2600" dirty="0"/>
              <a:t>Opportunity for staff to feedback / suggest improvements</a:t>
            </a:r>
          </a:p>
          <a:p>
            <a:pPr eaLnBrk="1" hangingPunct="1">
              <a:lnSpc>
                <a:spcPct val="90000"/>
              </a:lnSpc>
            </a:pPr>
            <a:r>
              <a:rPr lang="en-US" altLang="en-US" sz="2600" dirty="0"/>
              <a:t>Improves communication &amp; relationships - better teamwork</a:t>
            </a:r>
          </a:p>
        </p:txBody>
      </p:sp>
    </p:spTree>
    <p:extLst>
      <p:ext uri="{BB962C8B-B14F-4D97-AF65-F5344CB8AC3E}">
        <p14:creationId xmlns="" xmlns:p14="http://schemas.microsoft.com/office/powerpoint/2010/main" val="419198145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Slide Number Placeholder 6"/>
          <p:cNvSpPr>
            <a:spLocks noGrp="1"/>
          </p:cNvSpPr>
          <p:nvPr>
            <p:ph type="sldNum" sz="quarter" idx="12"/>
          </p:nvPr>
        </p:nvSpPr>
        <p:spPr>
          <a:noFill/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fld id="{BF146613-BF68-4D87-8927-A706C971044B}" type="slidenum">
              <a:rPr lang="en-US" altLang="en-US" sz="1400">
                <a:solidFill>
                  <a:schemeClr val="folHlink"/>
                </a:solidFill>
              </a:rPr>
              <a:pPr/>
              <a:t>12</a:t>
            </a:fld>
            <a:endParaRPr lang="en-US" altLang="en-US" sz="1400">
              <a:solidFill>
                <a:schemeClr val="folHlink"/>
              </a:solidFill>
            </a:endParaRPr>
          </a:p>
        </p:txBody>
      </p:sp>
      <p:sp>
        <p:nvSpPr>
          <p:cNvPr id="15363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/>
              <a:t>Benefits of Training</a:t>
            </a:r>
          </a:p>
        </p:txBody>
      </p:sp>
      <p:sp>
        <p:nvSpPr>
          <p:cNvPr id="15364" name="Rectangle 3"/>
          <p:cNvSpPr>
            <a:spLocks noGrp="1" noChangeArrowheads="1"/>
          </p:cNvSpPr>
          <p:nvPr>
            <p:ph type="body" sz="half" idx="1"/>
          </p:nvPr>
        </p:nvSpPr>
        <p:spPr/>
        <p:txBody>
          <a:bodyPr/>
          <a:lstStyle/>
          <a:p>
            <a:pPr eaLnBrk="1" hangingPunct="1"/>
            <a:r>
              <a:rPr lang="en-US" altLang="en-US"/>
              <a:t>Most training is targeted to ensure trainees “learn” something they apply to their job.</a:t>
            </a:r>
          </a:p>
        </p:txBody>
      </p:sp>
      <p:pic>
        <p:nvPicPr>
          <p:cNvPr id="15365" name="Picture 7" descr="C:\Program Files\Microsoft Office\Clipart\standard\stddir1\BD05452_.WMF"/>
          <p:cNvPicPr>
            <a:picLocks noGrp="1" noChangeAspect="1" noChangeArrowheads="1"/>
          </p:cNvPicPr>
          <p:nvPr>
            <p:ph type="clipArt" sz="half" idx="2"/>
          </p:nvPr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5129213" y="2214563"/>
            <a:ext cx="3373437" cy="3881437"/>
          </a:xfr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="" xmlns:p14="http://schemas.microsoft.com/office/powerpoint/2010/main" val="44044801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Slide Number Placeholder 5"/>
          <p:cNvSpPr>
            <a:spLocks noGrp="1"/>
          </p:cNvSpPr>
          <p:nvPr>
            <p:ph type="sldNum" sz="quarter" idx="12"/>
          </p:nvPr>
        </p:nvSpPr>
        <p:spPr>
          <a:noFill/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fld id="{322E2A05-1247-4DD7-B389-AD9DD9B7D2D8}" type="slidenum">
              <a:rPr lang="en-US" altLang="en-US" sz="1400">
                <a:solidFill>
                  <a:schemeClr val="folHlink"/>
                </a:solidFill>
              </a:rPr>
              <a:pPr/>
              <a:t>13</a:t>
            </a:fld>
            <a:endParaRPr lang="en-US" altLang="en-US" sz="1400">
              <a:solidFill>
                <a:schemeClr val="folHlink"/>
              </a:solidFill>
            </a:endParaRPr>
          </a:p>
        </p:txBody>
      </p:sp>
      <p:sp>
        <p:nvSpPr>
          <p:cNvPr id="16387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/>
              <a:t>What is Training?</a:t>
            </a:r>
          </a:p>
        </p:txBody>
      </p:sp>
      <p:sp>
        <p:nvSpPr>
          <p:cNvPr id="16388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809625" y="1417638"/>
            <a:ext cx="7958138" cy="4602162"/>
          </a:xfrm>
          <a:solidFill>
            <a:schemeClr val="accent1"/>
          </a:solidFill>
          <a:ln w="38100">
            <a:solidFill>
              <a:schemeClr val="tx1"/>
            </a:solidFill>
            <a:miter lim="800000"/>
            <a:headEnd/>
            <a:tailEnd/>
          </a:ln>
        </p:spPr>
        <p:txBody>
          <a:bodyPr/>
          <a:lstStyle/>
          <a:p>
            <a:pPr eaLnBrk="1" hangingPunct="1"/>
            <a:endParaRPr lang="en-US" altLang="en-US" dirty="0"/>
          </a:p>
          <a:p>
            <a:pPr eaLnBrk="1" hangingPunct="1"/>
            <a:r>
              <a:rPr lang="en-US" altLang="en-US" dirty="0"/>
              <a:t>Training is a </a:t>
            </a:r>
            <a:r>
              <a:rPr lang="en-US" altLang="en-US" u="sng" dirty="0"/>
              <a:t>systematic process</a:t>
            </a:r>
            <a:r>
              <a:rPr lang="en-US" altLang="en-US" dirty="0"/>
              <a:t> through which an organization’s </a:t>
            </a:r>
            <a:r>
              <a:rPr lang="en-US" altLang="en-US" u="sng" dirty="0"/>
              <a:t>human resources</a:t>
            </a:r>
            <a:r>
              <a:rPr lang="en-US" altLang="en-US" dirty="0"/>
              <a:t>  </a:t>
            </a:r>
            <a:r>
              <a:rPr lang="en-US" altLang="en-US" u="sng" dirty="0"/>
              <a:t>gain knowledge</a:t>
            </a:r>
            <a:r>
              <a:rPr lang="en-US" altLang="en-US" dirty="0"/>
              <a:t> and </a:t>
            </a:r>
            <a:r>
              <a:rPr lang="en-US" altLang="en-US" u="sng" dirty="0"/>
              <a:t>develop skills</a:t>
            </a:r>
            <a:r>
              <a:rPr lang="en-US" altLang="en-US" dirty="0"/>
              <a:t> by </a:t>
            </a:r>
            <a:r>
              <a:rPr lang="en-US" altLang="en-US" u="sng" dirty="0"/>
              <a:t>instruction and practical</a:t>
            </a:r>
            <a:r>
              <a:rPr lang="en-US" altLang="en-US" dirty="0"/>
              <a:t> activities that result in </a:t>
            </a:r>
            <a:r>
              <a:rPr lang="en-US" altLang="en-US" u="sng" dirty="0"/>
              <a:t>improved corporate performance</a:t>
            </a:r>
            <a:r>
              <a:rPr lang="en-US" altLang="en-US" dirty="0"/>
              <a:t>.</a:t>
            </a:r>
          </a:p>
        </p:txBody>
      </p:sp>
    </p:spTree>
    <p:extLst>
      <p:ext uri="{BB962C8B-B14F-4D97-AF65-F5344CB8AC3E}">
        <p14:creationId xmlns="" xmlns:p14="http://schemas.microsoft.com/office/powerpoint/2010/main" val="3663510406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Slide Number Placeholder 5"/>
          <p:cNvSpPr>
            <a:spLocks noGrp="1"/>
          </p:cNvSpPr>
          <p:nvPr>
            <p:ph type="sldNum" sz="quarter" idx="12"/>
          </p:nvPr>
        </p:nvSpPr>
        <p:spPr>
          <a:noFill/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fld id="{B77D9319-11C5-408E-84FB-682EB598B066}" type="slidenum">
              <a:rPr lang="en-US" altLang="en-US" sz="1400">
                <a:solidFill>
                  <a:schemeClr val="folHlink"/>
                </a:solidFill>
              </a:rPr>
              <a:pPr/>
              <a:t>14</a:t>
            </a:fld>
            <a:endParaRPr lang="en-US" altLang="en-US" sz="1400">
              <a:solidFill>
                <a:schemeClr val="folHlink"/>
              </a:solidFill>
            </a:endParaRPr>
          </a:p>
        </p:txBody>
      </p:sp>
      <p:sp>
        <p:nvSpPr>
          <p:cNvPr id="17411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 dirty="0"/>
              <a:t>Differences between Training, Education &amp; Development</a:t>
            </a:r>
          </a:p>
        </p:txBody>
      </p:sp>
      <p:sp>
        <p:nvSpPr>
          <p:cNvPr id="17412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809625" y="1628800"/>
            <a:ext cx="7958138" cy="4924400"/>
          </a:xfrm>
        </p:spPr>
        <p:txBody>
          <a:bodyPr/>
          <a:lstStyle/>
          <a:p>
            <a:pPr eaLnBrk="1" hangingPunct="1"/>
            <a:r>
              <a:rPr lang="en-US" altLang="en-US" sz="2800" b="1" dirty="0">
                <a:solidFill>
                  <a:schemeClr val="folHlink"/>
                </a:solidFill>
              </a:rPr>
              <a:t>Training</a:t>
            </a:r>
            <a:r>
              <a:rPr lang="en-US" altLang="en-US" sz="2800" dirty="0"/>
              <a:t> is short term, task oriented and targeted on achieving a change of attitude, skills and knowledge in a specific area. It is usually job related.</a:t>
            </a:r>
          </a:p>
          <a:p>
            <a:pPr eaLnBrk="1" hangingPunct="1"/>
            <a:r>
              <a:rPr lang="en-US" altLang="en-US" sz="2800" b="1" dirty="0">
                <a:solidFill>
                  <a:schemeClr val="folHlink"/>
                </a:solidFill>
              </a:rPr>
              <a:t>Education</a:t>
            </a:r>
            <a:r>
              <a:rPr lang="en-US" altLang="en-US" sz="2800" dirty="0"/>
              <a:t> is a lifetime investment. It tends to be initiated by a person  in the area of his/her interest </a:t>
            </a:r>
          </a:p>
          <a:p>
            <a:pPr eaLnBrk="1" hangingPunct="1"/>
            <a:r>
              <a:rPr lang="en-US" altLang="en-US" sz="2800" b="1" dirty="0">
                <a:solidFill>
                  <a:schemeClr val="folHlink"/>
                </a:solidFill>
              </a:rPr>
              <a:t>Development </a:t>
            </a:r>
            <a:r>
              <a:rPr lang="en-US" altLang="en-US" sz="2800" dirty="0"/>
              <a:t>is a long term investment in human resources.</a:t>
            </a:r>
          </a:p>
        </p:txBody>
      </p:sp>
    </p:spTree>
    <p:extLst>
      <p:ext uri="{BB962C8B-B14F-4D97-AF65-F5344CB8AC3E}">
        <p14:creationId xmlns="" xmlns:p14="http://schemas.microsoft.com/office/powerpoint/2010/main" val="259601054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Slide Number Placeholder 5"/>
          <p:cNvSpPr>
            <a:spLocks noGrp="1"/>
          </p:cNvSpPr>
          <p:nvPr>
            <p:ph type="sldNum" sz="quarter" idx="12"/>
          </p:nvPr>
        </p:nvSpPr>
        <p:spPr>
          <a:noFill/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fld id="{0FFD1B08-84C4-4318-BC9B-9FF5B7CE2CD2}" type="slidenum">
              <a:rPr lang="en-US" altLang="en-US" sz="1400">
                <a:solidFill>
                  <a:schemeClr val="folHlink"/>
                </a:solidFill>
              </a:rPr>
              <a:pPr/>
              <a:t>15</a:t>
            </a:fld>
            <a:endParaRPr lang="en-US" altLang="en-US" sz="1400">
              <a:solidFill>
                <a:schemeClr val="folHlink"/>
              </a:solidFill>
            </a:endParaRPr>
          </a:p>
        </p:txBody>
      </p:sp>
      <p:sp>
        <p:nvSpPr>
          <p:cNvPr id="18435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/>
              <a:t>The ASK Concept</a:t>
            </a:r>
          </a:p>
        </p:txBody>
      </p:sp>
      <p:sp>
        <p:nvSpPr>
          <p:cNvPr id="18436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1196752"/>
            <a:ext cx="8229600" cy="4320481"/>
          </a:xfrm>
        </p:spPr>
        <p:txBody>
          <a:bodyPr/>
          <a:lstStyle/>
          <a:p>
            <a:pPr marL="609600" indent="-609600" eaLnBrk="1" hangingPunct="1"/>
            <a:r>
              <a:rPr lang="en-US" altLang="en-US" sz="2800" dirty="0"/>
              <a:t>If we follow the GAP concept, training is simply a means to use activities to fill the gaps of performance between the actual results and the expected results.</a:t>
            </a:r>
          </a:p>
          <a:p>
            <a:pPr marL="609600" indent="-609600" eaLnBrk="1" hangingPunct="1"/>
            <a:r>
              <a:rPr lang="en-US" altLang="en-US" sz="2800" dirty="0"/>
              <a:t>This GAP can be separated into 3 main themes</a:t>
            </a:r>
          </a:p>
          <a:p>
            <a:pPr marL="1885950" lvl="4" indent="-342900" eaLnBrk="1" hangingPunct="1">
              <a:buFont typeface="Wingdings" panose="05000000000000000000" pitchFamily="2" charset="2"/>
              <a:buAutoNum type="arabicPeriod"/>
            </a:pPr>
            <a:r>
              <a:rPr lang="en-US" altLang="en-US" sz="2800" b="1" dirty="0">
                <a:solidFill>
                  <a:schemeClr val="folHlink"/>
                </a:solidFill>
              </a:rPr>
              <a:t>A</a:t>
            </a:r>
            <a:r>
              <a:rPr lang="en-US" altLang="en-US" sz="2800" b="1" dirty="0"/>
              <a:t>ttitude</a:t>
            </a:r>
          </a:p>
          <a:p>
            <a:pPr marL="1885950" lvl="4" indent="-342900" eaLnBrk="1" hangingPunct="1">
              <a:buSzTx/>
              <a:buFont typeface="Wingdings" panose="05000000000000000000" pitchFamily="2" charset="2"/>
              <a:buAutoNum type="arabicPeriod"/>
            </a:pPr>
            <a:r>
              <a:rPr lang="en-US" altLang="en-US" sz="2800" b="1" dirty="0">
                <a:solidFill>
                  <a:schemeClr val="folHlink"/>
                </a:solidFill>
              </a:rPr>
              <a:t>S</a:t>
            </a:r>
            <a:r>
              <a:rPr lang="en-US" altLang="en-US" sz="2800" b="1" dirty="0"/>
              <a:t>kills</a:t>
            </a:r>
          </a:p>
          <a:p>
            <a:pPr marL="1885950" lvl="4" indent="-342900" eaLnBrk="1" hangingPunct="1">
              <a:buSzTx/>
              <a:buFont typeface="Wingdings" panose="05000000000000000000" pitchFamily="2" charset="2"/>
              <a:buAutoNum type="arabicPeriod"/>
            </a:pPr>
            <a:r>
              <a:rPr lang="en-US" altLang="en-US" sz="2800" b="1" dirty="0">
                <a:solidFill>
                  <a:schemeClr val="folHlink"/>
                </a:solidFill>
              </a:rPr>
              <a:t>K</a:t>
            </a:r>
            <a:r>
              <a:rPr lang="en-US" altLang="en-US" sz="2800" b="1" dirty="0"/>
              <a:t>nowledge</a:t>
            </a:r>
          </a:p>
        </p:txBody>
      </p:sp>
      <p:sp>
        <p:nvSpPr>
          <p:cNvPr id="18437" name="Text Box 4"/>
          <p:cNvSpPr txBox="1">
            <a:spLocks noChangeArrowheads="1"/>
          </p:cNvSpPr>
          <p:nvPr/>
        </p:nvSpPr>
        <p:spPr bwMode="auto">
          <a:xfrm>
            <a:off x="4343400" y="4800600"/>
            <a:ext cx="1905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endParaRPr lang="en-US" altLang="en-US"/>
          </a:p>
        </p:txBody>
      </p:sp>
    </p:spTree>
    <p:extLst>
      <p:ext uri="{BB962C8B-B14F-4D97-AF65-F5344CB8AC3E}">
        <p14:creationId xmlns="" xmlns:p14="http://schemas.microsoft.com/office/powerpoint/2010/main" val="2933908030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Slide Number Placeholder 5"/>
          <p:cNvSpPr>
            <a:spLocks noGrp="1"/>
          </p:cNvSpPr>
          <p:nvPr>
            <p:ph type="sldNum" sz="quarter" idx="12"/>
          </p:nvPr>
        </p:nvSpPr>
        <p:spPr>
          <a:noFill/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fld id="{584E2F54-82E7-4D7F-8845-3E25D2081396}" type="slidenum">
              <a:rPr lang="en-US" altLang="en-US" sz="1400">
                <a:solidFill>
                  <a:schemeClr val="folHlink"/>
                </a:solidFill>
              </a:rPr>
              <a:pPr/>
              <a:t>16</a:t>
            </a:fld>
            <a:endParaRPr lang="en-US" altLang="en-US" sz="1400">
              <a:solidFill>
                <a:schemeClr val="folHlink"/>
              </a:solidFill>
            </a:endParaRPr>
          </a:p>
        </p:txBody>
      </p:sp>
      <p:sp>
        <p:nvSpPr>
          <p:cNvPr id="19459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/>
              <a:t>Exercise 2</a:t>
            </a:r>
          </a:p>
        </p:txBody>
      </p:sp>
      <p:sp>
        <p:nvSpPr>
          <p:cNvPr id="19460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buFont typeface="Wingdings" panose="05000000000000000000" pitchFamily="2" charset="2"/>
              <a:buNone/>
            </a:pPr>
            <a:r>
              <a:rPr lang="en-US" altLang="en-US" dirty="0"/>
              <a:t>Rank </a:t>
            </a:r>
            <a:r>
              <a:rPr lang="en-US" altLang="en-US" dirty="0">
                <a:solidFill>
                  <a:schemeClr val="folHlink"/>
                </a:solidFill>
              </a:rPr>
              <a:t>ASK</a:t>
            </a:r>
            <a:r>
              <a:rPr lang="en-US" altLang="en-US" dirty="0"/>
              <a:t> by difficulty to develop in people</a:t>
            </a:r>
          </a:p>
          <a:p>
            <a:pPr eaLnBrk="1" hangingPunct="1"/>
            <a:endParaRPr lang="en-US" altLang="en-US" dirty="0"/>
          </a:p>
          <a:p>
            <a:pPr eaLnBrk="1" hangingPunct="1"/>
            <a:r>
              <a:rPr lang="en-US" altLang="en-US" dirty="0">
                <a:solidFill>
                  <a:schemeClr val="folHlink"/>
                </a:solidFill>
              </a:rPr>
              <a:t>A</a:t>
            </a:r>
            <a:r>
              <a:rPr lang="en-US" altLang="en-US" dirty="0"/>
              <a:t>ttitude</a:t>
            </a:r>
          </a:p>
          <a:p>
            <a:pPr eaLnBrk="1" hangingPunct="1"/>
            <a:r>
              <a:rPr lang="en-US" altLang="en-US" dirty="0">
                <a:solidFill>
                  <a:schemeClr val="folHlink"/>
                </a:solidFill>
              </a:rPr>
              <a:t>S</a:t>
            </a:r>
            <a:r>
              <a:rPr lang="en-US" altLang="en-US" dirty="0"/>
              <a:t>kills</a:t>
            </a:r>
          </a:p>
          <a:p>
            <a:pPr eaLnBrk="1" hangingPunct="1"/>
            <a:r>
              <a:rPr lang="en-US" altLang="en-US" dirty="0">
                <a:solidFill>
                  <a:schemeClr val="folHlink"/>
                </a:solidFill>
              </a:rPr>
              <a:t>K</a:t>
            </a:r>
            <a:r>
              <a:rPr lang="en-US" altLang="en-US" dirty="0"/>
              <a:t>nowledge</a:t>
            </a:r>
          </a:p>
          <a:p>
            <a:pPr eaLnBrk="1" hangingPunct="1"/>
            <a:endParaRPr lang="en-US" altLang="en-US" dirty="0"/>
          </a:p>
        </p:txBody>
      </p:sp>
      <p:sp>
        <p:nvSpPr>
          <p:cNvPr id="19461" name="Text Box 4"/>
          <p:cNvSpPr txBox="1">
            <a:spLocks noChangeArrowheads="1"/>
          </p:cNvSpPr>
          <p:nvPr/>
        </p:nvSpPr>
        <p:spPr bwMode="auto">
          <a:xfrm>
            <a:off x="4419600" y="3200400"/>
            <a:ext cx="3657600" cy="35067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eaLnBrk="1" hangingPunct="1">
              <a:spcBef>
                <a:spcPct val="50000"/>
              </a:spcBef>
              <a:buFontTx/>
              <a:buChar char="•"/>
            </a:pPr>
            <a:r>
              <a:rPr lang="en-US" altLang="en-US" sz="3200" dirty="0">
                <a:solidFill>
                  <a:schemeClr val="folHlink"/>
                </a:solidFill>
              </a:rPr>
              <a:t>Easy </a:t>
            </a:r>
          </a:p>
          <a:p>
            <a:pPr eaLnBrk="1" hangingPunct="1">
              <a:spcBef>
                <a:spcPct val="50000"/>
              </a:spcBef>
              <a:buFontTx/>
              <a:buChar char="•"/>
            </a:pPr>
            <a:r>
              <a:rPr lang="en-US" altLang="en-US" sz="3200" dirty="0">
                <a:solidFill>
                  <a:schemeClr val="folHlink"/>
                </a:solidFill>
              </a:rPr>
              <a:t>Moderately difficult</a:t>
            </a:r>
          </a:p>
          <a:p>
            <a:pPr eaLnBrk="1" hangingPunct="1">
              <a:spcBef>
                <a:spcPct val="50000"/>
              </a:spcBef>
              <a:buFontTx/>
              <a:buChar char="•"/>
            </a:pPr>
            <a:r>
              <a:rPr lang="en-US" altLang="en-US" sz="3200" dirty="0">
                <a:solidFill>
                  <a:schemeClr val="folHlink"/>
                </a:solidFill>
              </a:rPr>
              <a:t>Most difficult</a:t>
            </a:r>
          </a:p>
          <a:p>
            <a:pPr eaLnBrk="1" hangingPunct="1">
              <a:spcBef>
                <a:spcPct val="50000"/>
              </a:spcBef>
              <a:buFontTx/>
              <a:buChar char="•"/>
            </a:pPr>
            <a:endParaRPr lang="en-US" altLang="en-US" sz="3200" dirty="0">
              <a:solidFill>
                <a:schemeClr val="folHlink"/>
              </a:solidFill>
            </a:endParaRPr>
          </a:p>
          <a:p>
            <a:pPr eaLnBrk="1" hangingPunct="1">
              <a:spcBef>
                <a:spcPct val="50000"/>
              </a:spcBef>
            </a:pPr>
            <a:endParaRPr lang="en-US" altLang="en-US" sz="3200" dirty="0"/>
          </a:p>
        </p:txBody>
      </p:sp>
      <p:sp>
        <p:nvSpPr>
          <p:cNvPr id="27654" name="Line 6"/>
          <p:cNvSpPr>
            <a:spLocks noChangeShapeType="1"/>
          </p:cNvSpPr>
          <p:nvPr/>
        </p:nvSpPr>
        <p:spPr bwMode="auto">
          <a:xfrm>
            <a:off x="2590800" y="3733800"/>
            <a:ext cx="1905000" cy="1143000"/>
          </a:xfrm>
          <a:prstGeom prst="line">
            <a:avLst/>
          </a:prstGeom>
          <a:noFill/>
          <a:ln w="38100">
            <a:solidFill>
              <a:schemeClr val="accent1"/>
            </a:solidFill>
            <a:round/>
            <a:headEnd/>
            <a:tailEnd/>
          </a:ln>
          <a:effectLst/>
          <a:extLst>
            <a:ext uri="{909E8E84-426E-40DD-AFC4-6F175D3DCCD1}">
              <a14:hiddenFill xmlns="" xmlns:a14="http://schemas.microsoft.com/office/drawing/2010/main">
                <a:noFill/>
              </a14:hiddenFill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/>
          <a:lstStyle/>
          <a:p>
            <a:endParaRPr lang="en-GB"/>
          </a:p>
        </p:txBody>
      </p:sp>
      <p:sp>
        <p:nvSpPr>
          <p:cNvPr id="27655" name="Line 7"/>
          <p:cNvSpPr>
            <a:spLocks noChangeShapeType="1"/>
          </p:cNvSpPr>
          <p:nvPr/>
        </p:nvSpPr>
        <p:spPr bwMode="auto">
          <a:xfrm>
            <a:off x="2286000" y="4267200"/>
            <a:ext cx="2209800" cy="0"/>
          </a:xfrm>
          <a:prstGeom prst="line">
            <a:avLst/>
          </a:prstGeom>
          <a:noFill/>
          <a:ln w="38100">
            <a:solidFill>
              <a:schemeClr val="accent1"/>
            </a:solidFill>
            <a:round/>
            <a:headEnd/>
            <a:tailEnd/>
          </a:ln>
          <a:effectLst/>
          <a:extLst>
            <a:ext uri="{909E8E84-426E-40DD-AFC4-6F175D3DCCD1}">
              <a14:hiddenFill xmlns="" xmlns:a14="http://schemas.microsoft.com/office/drawing/2010/main">
                <a:noFill/>
              </a14:hiddenFill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/>
          <a:lstStyle/>
          <a:p>
            <a:endParaRPr lang="en-GB"/>
          </a:p>
        </p:txBody>
      </p:sp>
      <p:sp>
        <p:nvSpPr>
          <p:cNvPr id="27656" name="Line 8"/>
          <p:cNvSpPr>
            <a:spLocks noChangeShapeType="1"/>
          </p:cNvSpPr>
          <p:nvPr/>
        </p:nvSpPr>
        <p:spPr bwMode="auto">
          <a:xfrm flipV="1">
            <a:off x="3200400" y="3505200"/>
            <a:ext cx="1371600" cy="1371600"/>
          </a:xfrm>
          <a:prstGeom prst="line">
            <a:avLst/>
          </a:prstGeom>
          <a:noFill/>
          <a:ln w="38100">
            <a:solidFill>
              <a:schemeClr val="accent1"/>
            </a:solidFill>
            <a:round/>
            <a:headEnd/>
            <a:tailEnd/>
          </a:ln>
          <a:effectLst/>
          <a:extLst>
            <a:ext uri="{909E8E84-426E-40DD-AFC4-6F175D3DCCD1}">
              <a14:hiddenFill xmlns="" xmlns:a14="http://schemas.microsoft.com/office/drawing/2010/main">
                <a:noFill/>
              </a14:hiddenFill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/>
          <a:lstStyle/>
          <a:p>
            <a:endParaRPr lang="en-GB"/>
          </a:p>
        </p:txBody>
      </p:sp>
    </p:spTree>
    <p:extLst>
      <p:ext uri="{BB962C8B-B14F-4D97-AF65-F5344CB8AC3E}">
        <p14:creationId xmlns="" xmlns:p14="http://schemas.microsoft.com/office/powerpoint/2010/main" val="42465312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765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76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765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765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765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765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7654" grpId="0" animBg="1"/>
      <p:bldP spid="27655" grpId="0" animBg="1"/>
      <p:bldP spid="27656" grpId="0" animBg="1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Slide Number Placeholder 5"/>
          <p:cNvSpPr>
            <a:spLocks noGrp="1"/>
          </p:cNvSpPr>
          <p:nvPr>
            <p:ph type="sldNum" sz="quarter" idx="12"/>
          </p:nvPr>
        </p:nvSpPr>
        <p:spPr>
          <a:noFill/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fld id="{8D98BE74-640D-45AE-9958-6E253C9CF699}" type="slidenum">
              <a:rPr lang="en-US" altLang="en-US" sz="1400">
                <a:solidFill>
                  <a:schemeClr val="folHlink"/>
                </a:solidFill>
              </a:rPr>
              <a:pPr/>
              <a:t>17</a:t>
            </a:fld>
            <a:endParaRPr lang="en-US" altLang="en-US" sz="1400">
              <a:solidFill>
                <a:schemeClr val="folHlink"/>
              </a:solidFill>
            </a:endParaRPr>
          </a:p>
        </p:txBody>
      </p:sp>
      <p:sp>
        <p:nvSpPr>
          <p:cNvPr id="20483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/>
              <a:t>Five Principles of Learning</a:t>
            </a:r>
          </a:p>
        </p:txBody>
      </p:sp>
      <p:sp>
        <p:nvSpPr>
          <p:cNvPr id="2867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79512" y="1124745"/>
            <a:ext cx="8964488" cy="4248471"/>
          </a:xfrm>
        </p:spPr>
        <p:txBody>
          <a:bodyPr/>
          <a:lstStyle/>
          <a:p>
            <a:pPr eaLnBrk="1" hangingPunct="1"/>
            <a:r>
              <a:rPr lang="en-US" altLang="en-US" u="sng" dirty="0"/>
              <a:t>Participation</a:t>
            </a:r>
            <a:r>
              <a:rPr lang="en-US" altLang="en-US" dirty="0"/>
              <a:t>: involve trainees, learn by doing</a:t>
            </a:r>
          </a:p>
          <a:p>
            <a:pPr eaLnBrk="1" hangingPunct="1"/>
            <a:r>
              <a:rPr lang="en-US" altLang="en-US" u="sng" dirty="0"/>
              <a:t>Repetition</a:t>
            </a:r>
            <a:r>
              <a:rPr lang="en-US" altLang="en-US" dirty="0"/>
              <a:t>:     repeat ideas &amp; concepts to help		        people learn</a:t>
            </a:r>
          </a:p>
          <a:p>
            <a:pPr eaLnBrk="1" hangingPunct="1"/>
            <a:r>
              <a:rPr lang="en-US" altLang="en-US" u="sng" dirty="0"/>
              <a:t>Relevance</a:t>
            </a:r>
            <a:r>
              <a:rPr lang="en-US" altLang="en-US" dirty="0"/>
              <a:t>:     learn better when material is 		        meaningful and related</a:t>
            </a:r>
          </a:p>
          <a:p>
            <a:pPr eaLnBrk="1" hangingPunct="1"/>
            <a:r>
              <a:rPr lang="en-US" altLang="en-US" u="sng" dirty="0"/>
              <a:t>Transference</a:t>
            </a:r>
            <a:r>
              <a:rPr lang="en-US" altLang="en-US" dirty="0"/>
              <a:t>: to real world using simulations</a:t>
            </a:r>
          </a:p>
          <a:p>
            <a:pPr eaLnBrk="1" hangingPunct="1"/>
            <a:r>
              <a:rPr lang="en-US" altLang="en-US" u="sng" dirty="0"/>
              <a:t>Feedback</a:t>
            </a:r>
            <a:r>
              <a:rPr lang="en-US" altLang="en-US" dirty="0"/>
              <a:t>:       ask for it and adjust training			         methods to audience.</a:t>
            </a:r>
          </a:p>
        </p:txBody>
      </p:sp>
    </p:spTree>
    <p:extLst>
      <p:ext uri="{BB962C8B-B14F-4D97-AF65-F5344CB8AC3E}">
        <p14:creationId xmlns="" xmlns:p14="http://schemas.microsoft.com/office/powerpoint/2010/main" val="13514425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867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867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867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867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867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867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867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867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867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867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8675" grpId="0" build="p" autoUpdateAnimBg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Slide Number Placeholder 5"/>
          <p:cNvSpPr>
            <a:spLocks noGrp="1"/>
          </p:cNvSpPr>
          <p:nvPr>
            <p:ph type="sldNum" sz="quarter" idx="12"/>
          </p:nvPr>
        </p:nvSpPr>
        <p:spPr>
          <a:noFill/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fld id="{C23357BF-4B0D-4136-87AE-3D2E4301F469}" type="slidenum">
              <a:rPr lang="en-US" altLang="en-US" sz="1400">
                <a:solidFill>
                  <a:schemeClr val="folHlink"/>
                </a:solidFill>
              </a:rPr>
              <a:pPr/>
              <a:t>18</a:t>
            </a:fld>
            <a:endParaRPr lang="en-US" altLang="en-US" sz="1400">
              <a:solidFill>
                <a:schemeClr val="folHlink"/>
              </a:solidFill>
            </a:endParaRPr>
          </a:p>
        </p:txBody>
      </p:sp>
      <p:sp>
        <p:nvSpPr>
          <p:cNvPr id="21507" name="Rectangle 2"/>
          <p:cNvSpPr>
            <a:spLocks noGrp="1" noChangeArrowheads="1"/>
          </p:cNvSpPr>
          <p:nvPr>
            <p:ph type="title"/>
          </p:nvPr>
        </p:nvSpPr>
        <p:spPr>
          <a:xfrm>
            <a:off x="381000" y="609600"/>
            <a:ext cx="8610600" cy="1143000"/>
          </a:xfrm>
        </p:spPr>
        <p:txBody>
          <a:bodyPr/>
          <a:lstStyle/>
          <a:p>
            <a:pPr eaLnBrk="1" hangingPunct="1"/>
            <a:r>
              <a:rPr lang="en-US" altLang="en-US"/>
              <a:t>A Systematic Approach</a:t>
            </a:r>
            <a:br>
              <a:rPr lang="en-US" altLang="en-US"/>
            </a:br>
            <a:r>
              <a:rPr lang="en-US" altLang="en-US"/>
              <a:t>to Training</a:t>
            </a:r>
          </a:p>
        </p:txBody>
      </p:sp>
      <p:sp>
        <p:nvSpPr>
          <p:cNvPr id="21508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09600" y="1916833"/>
            <a:ext cx="8534400" cy="4179168"/>
          </a:xfrm>
        </p:spPr>
        <p:txBody>
          <a:bodyPr/>
          <a:lstStyle/>
          <a:p>
            <a:pPr eaLnBrk="1" hangingPunct="1">
              <a:buFont typeface="Wingdings" panose="05000000000000000000" pitchFamily="2" charset="2"/>
              <a:buNone/>
            </a:pPr>
            <a:r>
              <a:rPr lang="en-US" altLang="en-US" b="1" dirty="0"/>
              <a:t>Key Concepts in Preparing a Training Plan</a:t>
            </a:r>
          </a:p>
          <a:p>
            <a:pPr eaLnBrk="1" hangingPunct="1">
              <a:buFont typeface="Wingdings" panose="05000000000000000000" pitchFamily="2" charset="2"/>
              <a:buNone/>
            </a:pPr>
            <a:r>
              <a:rPr lang="en-US" altLang="en-US" dirty="0"/>
              <a:t>Before you train and develop people identify what:</a:t>
            </a:r>
          </a:p>
          <a:p>
            <a:pPr lvl="1" eaLnBrk="1" hangingPunct="1"/>
            <a:r>
              <a:rPr lang="en-US" altLang="en-US" b="1" dirty="0"/>
              <a:t>They must know</a:t>
            </a:r>
            <a:r>
              <a:rPr lang="en-US" altLang="en-US" dirty="0"/>
              <a:t> - before they can perform job</a:t>
            </a:r>
          </a:p>
          <a:p>
            <a:pPr lvl="1" eaLnBrk="1" hangingPunct="1"/>
            <a:r>
              <a:rPr lang="en-US" altLang="en-US" b="1" dirty="0"/>
              <a:t>They should know</a:t>
            </a:r>
            <a:r>
              <a:rPr lang="en-US" altLang="en-US" dirty="0"/>
              <a:t> - to improve performance</a:t>
            </a:r>
          </a:p>
          <a:p>
            <a:pPr lvl="1" eaLnBrk="1" hangingPunct="1"/>
            <a:r>
              <a:rPr lang="en-US" altLang="en-US" b="1" dirty="0"/>
              <a:t>Would be nice for them to know</a:t>
            </a:r>
            <a:r>
              <a:rPr lang="en-US" altLang="en-US" dirty="0"/>
              <a:t> – but not necessary to perform duties.</a:t>
            </a:r>
          </a:p>
          <a:p>
            <a:pPr eaLnBrk="1" hangingPunct="1"/>
            <a:endParaRPr lang="en-US" altLang="en-US" b="1" dirty="0"/>
          </a:p>
        </p:txBody>
      </p:sp>
    </p:spTree>
    <p:extLst>
      <p:ext uri="{BB962C8B-B14F-4D97-AF65-F5344CB8AC3E}">
        <p14:creationId xmlns="" xmlns:p14="http://schemas.microsoft.com/office/powerpoint/2010/main" val="1510846387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Slide Number Placeholder 5"/>
          <p:cNvSpPr>
            <a:spLocks noGrp="1"/>
          </p:cNvSpPr>
          <p:nvPr>
            <p:ph type="sldNum" sz="quarter" idx="12"/>
          </p:nvPr>
        </p:nvSpPr>
        <p:spPr>
          <a:noFill/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fld id="{FB7C6C53-6AA6-4443-865A-D5D2410BD093}" type="slidenum">
              <a:rPr lang="en-US" altLang="en-US" sz="1400">
                <a:solidFill>
                  <a:schemeClr val="folHlink"/>
                </a:solidFill>
              </a:rPr>
              <a:pPr/>
              <a:t>19</a:t>
            </a:fld>
            <a:endParaRPr lang="en-US" altLang="en-US" sz="1400">
              <a:solidFill>
                <a:schemeClr val="folHlink"/>
              </a:solidFill>
            </a:endParaRPr>
          </a:p>
        </p:txBody>
      </p:sp>
      <p:sp>
        <p:nvSpPr>
          <p:cNvPr id="22531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/>
              <a:t>Model of the Training Process*</a:t>
            </a:r>
            <a:br>
              <a:rPr lang="en-US" altLang="en-US"/>
            </a:br>
            <a:endParaRPr lang="en-US" altLang="en-US"/>
          </a:p>
        </p:txBody>
      </p:sp>
      <p:graphicFrame>
        <p:nvGraphicFramePr>
          <p:cNvPr id="29961" name="Group 265"/>
          <p:cNvGraphicFramePr>
            <a:graphicFrameLocks noGrp="1"/>
          </p:cNvGraphicFramePr>
          <p:nvPr>
            <p:ph type="tbl" idx="1"/>
            <p:extLst>
              <p:ext uri="{D42A27DB-BD31-4B8C-83A1-F6EECF244321}">
                <p14:modId xmlns="" xmlns:p14="http://schemas.microsoft.com/office/powerpoint/2010/main" val="119955275"/>
              </p:ext>
            </p:extLst>
          </p:nvPr>
        </p:nvGraphicFramePr>
        <p:xfrm>
          <a:off x="762000" y="1556792"/>
          <a:ext cx="8034338" cy="5172319"/>
        </p:xfrm>
        <a:graphic>
          <a:graphicData uri="http://schemas.openxmlformats.org/drawingml/2006/table">
            <a:tbl>
              <a:tblPr/>
              <a:tblGrid>
                <a:gridCol w="2728913">
                  <a:extLst>
                    <a:ext uri="{9D8B030D-6E8A-4147-A177-3AD203B41FA5}">
                      <a16:colId xmlns="" xmlns:a16="http://schemas.microsoft.com/office/drawing/2014/main" val="20000"/>
                    </a:ext>
                  </a:extLst>
                </a:gridCol>
                <a:gridCol w="2652712">
                  <a:extLst>
                    <a:ext uri="{9D8B030D-6E8A-4147-A177-3AD203B41FA5}">
                      <a16:colId xmlns="" xmlns:a16="http://schemas.microsoft.com/office/drawing/2014/main" val="20001"/>
                    </a:ext>
                  </a:extLst>
                </a:gridCol>
                <a:gridCol w="2652713">
                  <a:extLst>
                    <a:ext uri="{9D8B030D-6E8A-4147-A177-3AD203B41FA5}">
                      <a16:colId xmlns="" xmlns:a16="http://schemas.microsoft.com/office/drawing/2014/main" val="20002"/>
                    </a:ext>
                  </a:extLst>
                </a:gridCol>
              </a:tblGrid>
              <a:tr h="469488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accent2"/>
                        </a:buClr>
                        <a:buFont typeface="Wingdings" panose="05000000000000000000" pitchFamily="2" charset="2"/>
                        <a:defRPr sz="28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5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2pPr>
                      <a:lvl3pPr marL="8572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65000"/>
                        <a:buFont typeface="Wingdings" panose="05000000000000000000" pitchFamily="2" charset="2"/>
                        <a:defRPr sz="20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3pPr>
                      <a:lvl4pPr marL="12001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4pPr>
                      <a:lvl5pPr marL="15430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5pPr>
                      <a:lvl6pPr marL="20002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6pPr>
                      <a:lvl7pPr marL="24574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7pPr>
                      <a:lvl8pPr marL="29146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8pPr>
                      <a:lvl9pPr marL="33718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Tx/>
                        <a:buFont typeface="Wingdings" panose="05000000000000000000" pitchFamily="2" charset="2"/>
                        <a:buNone/>
                        <a:tabLst/>
                      </a:pPr>
                      <a:r>
                        <a:rPr kumimoji="0" lang="en-US" altLang="en-US" sz="2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</a:rPr>
                        <a:t>Assessment Stage</a:t>
                      </a:r>
                    </a:p>
                  </a:txBody>
                  <a:tcPr marT="45715" marB="45715" horzOverflow="overflow">
                    <a:lnL w="12700" cap="flat" cmpd="sng" algn="ctr">
                      <a:solidFill>
                        <a:schemeClr val="folHlink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folHlink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folHlink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accent2"/>
                        </a:buClr>
                        <a:buFont typeface="Wingdings" panose="05000000000000000000" pitchFamily="2" charset="2"/>
                        <a:defRPr sz="28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5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2pPr>
                      <a:lvl3pPr marL="8572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65000"/>
                        <a:buFont typeface="Wingdings" panose="05000000000000000000" pitchFamily="2" charset="2"/>
                        <a:defRPr sz="20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3pPr>
                      <a:lvl4pPr marL="12001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4pPr>
                      <a:lvl5pPr marL="15430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5pPr>
                      <a:lvl6pPr marL="20002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6pPr>
                      <a:lvl7pPr marL="24574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7pPr>
                      <a:lvl8pPr marL="29146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8pPr>
                      <a:lvl9pPr marL="33718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Tx/>
                        <a:buFont typeface="Wingdings" panose="05000000000000000000" pitchFamily="2" charset="2"/>
                        <a:buNone/>
                        <a:tabLst/>
                      </a:pPr>
                      <a:r>
                        <a:rPr kumimoji="0" lang="en-US" altLang="en-US" sz="2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</a:rPr>
                        <a:t>Training Stage</a:t>
                      </a:r>
                    </a:p>
                  </a:txBody>
                  <a:tcPr marT="45715" marB="45715" horzOverflow="overflow">
                    <a:lnL w="12700" cap="flat" cmpd="sng" algn="ctr">
                      <a:solidFill>
                        <a:schemeClr val="folHlink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folHlink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folHlink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accent2"/>
                        </a:buClr>
                        <a:buFont typeface="Wingdings" panose="05000000000000000000" pitchFamily="2" charset="2"/>
                        <a:defRPr sz="28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5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2pPr>
                      <a:lvl3pPr marL="8572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65000"/>
                        <a:buFont typeface="Wingdings" panose="05000000000000000000" pitchFamily="2" charset="2"/>
                        <a:defRPr sz="20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3pPr>
                      <a:lvl4pPr marL="12001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4pPr>
                      <a:lvl5pPr marL="15430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5pPr>
                      <a:lvl6pPr marL="20002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6pPr>
                      <a:lvl7pPr marL="24574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7pPr>
                      <a:lvl8pPr marL="29146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8pPr>
                      <a:lvl9pPr marL="33718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Tx/>
                        <a:buFont typeface="Wingdings" panose="05000000000000000000" pitchFamily="2" charset="2"/>
                        <a:buNone/>
                        <a:tabLst/>
                      </a:pPr>
                      <a:r>
                        <a:rPr kumimoji="0" lang="en-US" altLang="en-US" sz="2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</a:rPr>
                        <a:t>Evaluation Stage</a:t>
                      </a:r>
                    </a:p>
                  </a:txBody>
                  <a:tcPr marT="45715" marB="45715" horzOverflow="overflow">
                    <a:lnL w="12700" cap="flat" cmpd="sng" algn="ctr">
                      <a:solidFill>
                        <a:schemeClr val="folHlink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folHlink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folHlink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="" xmlns:a16="http://schemas.microsoft.com/office/drawing/2014/main" val="10000"/>
                  </a:ext>
                </a:extLst>
              </a:tr>
              <a:tr h="719887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accent2"/>
                        </a:buClr>
                        <a:buFont typeface="Wingdings" panose="05000000000000000000" pitchFamily="2" charset="2"/>
                        <a:defRPr sz="28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5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2pPr>
                      <a:lvl3pPr marL="8572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65000"/>
                        <a:buFont typeface="Wingdings" panose="05000000000000000000" pitchFamily="2" charset="2"/>
                        <a:defRPr sz="20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3pPr>
                      <a:lvl4pPr marL="12001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4pPr>
                      <a:lvl5pPr marL="15430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5pPr>
                      <a:lvl6pPr marL="20002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6pPr>
                      <a:lvl7pPr marL="24574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7pPr>
                      <a:lvl8pPr marL="29146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8pPr>
                      <a:lvl9pPr marL="33718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Tx/>
                        <a:buFont typeface="Wingdings" panose="05000000000000000000" pitchFamily="2" charset="2"/>
                        <a:buNone/>
                        <a:tabLst/>
                      </a:pPr>
                      <a:r>
                        <a:rPr kumimoji="0" lang="en-US" altLang="en-US" sz="20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</a:rPr>
                        <a:t>Organizational       Needs Assessment</a:t>
                      </a:r>
                    </a:p>
                  </a:txBody>
                  <a:tcPr marT="45715" marB="45715" horzOverflow="overflow">
                    <a:lnL w="12700" cap="flat" cmpd="sng" algn="ctr">
                      <a:solidFill>
                        <a:schemeClr val="folHlink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folHlink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accent2"/>
                        </a:buClr>
                        <a:buFont typeface="Wingdings" panose="05000000000000000000" pitchFamily="2" charset="2"/>
                        <a:defRPr sz="28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5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2pPr>
                      <a:lvl3pPr marL="8572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65000"/>
                        <a:buFont typeface="Wingdings" panose="05000000000000000000" pitchFamily="2" charset="2"/>
                        <a:defRPr sz="20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3pPr>
                      <a:lvl4pPr marL="12001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4pPr>
                      <a:lvl5pPr marL="15430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5pPr>
                      <a:lvl6pPr marL="20002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6pPr>
                      <a:lvl7pPr marL="24574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7pPr>
                      <a:lvl8pPr marL="29146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8pPr>
                      <a:lvl9pPr marL="33718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Tx/>
                        <a:buFont typeface="Wingdings" panose="05000000000000000000" pitchFamily="2" charset="2"/>
                        <a:buNone/>
                        <a:tabLst/>
                      </a:pPr>
                      <a:endParaRPr kumimoji="0" lang="en-US" altLang="en-US" sz="20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T="45715" marB="45715" horzOverflow="overflow">
                    <a:lnL w="12700" cap="flat" cmpd="sng" algn="ctr">
                      <a:solidFill>
                        <a:schemeClr val="folHlink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folHlink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accent2"/>
                        </a:buClr>
                        <a:buFont typeface="Wingdings" panose="05000000000000000000" pitchFamily="2" charset="2"/>
                        <a:defRPr sz="28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5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2pPr>
                      <a:lvl3pPr marL="8572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65000"/>
                        <a:buFont typeface="Wingdings" panose="05000000000000000000" pitchFamily="2" charset="2"/>
                        <a:defRPr sz="20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3pPr>
                      <a:lvl4pPr marL="12001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4pPr>
                      <a:lvl5pPr marL="15430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5pPr>
                      <a:lvl6pPr marL="20002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6pPr>
                      <a:lvl7pPr marL="24574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7pPr>
                      <a:lvl8pPr marL="29146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8pPr>
                      <a:lvl9pPr marL="33718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Tx/>
                        <a:buFont typeface="Wingdings" panose="05000000000000000000" pitchFamily="2" charset="2"/>
                        <a:buNone/>
                        <a:tabLst/>
                      </a:pPr>
                      <a:endParaRPr kumimoji="0" lang="en-US" altLang="en-US" sz="20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T="45715" marB="45715" horzOverflow="overflow">
                    <a:lnL w="12700" cap="flat" cmpd="sng" algn="ctr">
                      <a:solidFill>
                        <a:schemeClr val="folHlink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folHlink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="" xmlns:a16="http://schemas.microsoft.com/office/drawing/2014/main" val="10001"/>
                  </a:ext>
                </a:extLst>
              </a:tr>
              <a:tr h="790397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accent2"/>
                        </a:buClr>
                        <a:buFont typeface="Wingdings" panose="05000000000000000000" pitchFamily="2" charset="2"/>
                        <a:defRPr sz="28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5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2pPr>
                      <a:lvl3pPr marL="8572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65000"/>
                        <a:buFont typeface="Wingdings" panose="05000000000000000000" pitchFamily="2" charset="2"/>
                        <a:defRPr sz="20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3pPr>
                      <a:lvl4pPr marL="12001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4pPr>
                      <a:lvl5pPr marL="15430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5pPr>
                      <a:lvl6pPr marL="20002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6pPr>
                      <a:lvl7pPr marL="24574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7pPr>
                      <a:lvl8pPr marL="29146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8pPr>
                      <a:lvl9pPr marL="33718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Tx/>
                        <a:buFont typeface="Wingdings" panose="05000000000000000000" pitchFamily="2" charset="2"/>
                        <a:buNone/>
                        <a:tabLst/>
                      </a:pPr>
                      <a:endParaRPr kumimoji="0" lang="en-US" altLang="en-US" sz="20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Tx/>
                        <a:buFont typeface="Wingdings" panose="05000000000000000000" pitchFamily="2" charset="2"/>
                        <a:buNone/>
                        <a:tabLst/>
                      </a:pPr>
                      <a:r>
                        <a:rPr kumimoji="0" lang="en-US" altLang="en-US" sz="20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</a:rPr>
                        <a:t>Task Need Assessment</a:t>
                      </a:r>
                    </a:p>
                  </a:txBody>
                  <a:tcPr marT="45715" marB="45715" horzOverflow="overflow">
                    <a:lnL w="12700" cap="flat" cmpd="sng" algn="ctr">
                      <a:solidFill>
                        <a:schemeClr val="folHlink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folHlink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accent2"/>
                        </a:buClr>
                        <a:buFont typeface="Wingdings" panose="05000000000000000000" pitchFamily="2" charset="2"/>
                        <a:defRPr sz="28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5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2pPr>
                      <a:lvl3pPr marL="8572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65000"/>
                        <a:buFont typeface="Wingdings" panose="05000000000000000000" pitchFamily="2" charset="2"/>
                        <a:defRPr sz="20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3pPr>
                      <a:lvl4pPr marL="12001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4pPr>
                      <a:lvl5pPr marL="15430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5pPr>
                      <a:lvl6pPr marL="20002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6pPr>
                      <a:lvl7pPr marL="24574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7pPr>
                      <a:lvl8pPr marL="29146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8pPr>
                      <a:lvl9pPr marL="33718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Tx/>
                        <a:buFont typeface="Wingdings" panose="05000000000000000000" pitchFamily="2" charset="2"/>
                        <a:buNone/>
                        <a:tabLst/>
                      </a:pPr>
                      <a:endParaRPr kumimoji="0" lang="en-US" altLang="en-US" sz="20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T="45715" marB="45715" horzOverflow="overflow">
                    <a:lnL w="12700" cap="flat" cmpd="sng" algn="ctr">
                      <a:solidFill>
                        <a:schemeClr val="folHlink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folHlink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accent2"/>
                        </a:buClr>
                        <a:buFont typeface="Wingdings" panose="05000000000000000000" pitchFamily="2" charset="2"/>
                        <a:defRPr sz="28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5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2pPr>
                      <a:lvl3pPr marL="8572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65000"/>
                        <a:buFont typeface="Wingdings" panose="05000000000000000000" pitchFamily="2" charset="2"/>
                        <a:defRPr sz="20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3pPr>
                      <a:lvl4pPr marL="12001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4pPr>
                      <a:lvl5pPr marL="15430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5pPr>
                      <a:lvl6pPr marL="20002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6pPr>
                      <a:lvl7pPr marL="24574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7pPr>
                      <a:lvl8pPr marL="29146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8pPr>
                      <a:lvl9pPr marL="33718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Tx/>
                        <a:buFont typeface="Wingdings" panose="05000000000000000000" pitchFamily="2" charset="2"/>
                        <a:buNone/>
                        <a:tabLst/>
                      </a:pPr>
                      <a:endParaRPr kumimoji="0" lang="en-US" altLang="en-US" sz="20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T="45715" marB="45715" horzOverflow="overflow">
                    <a:lnL w="12700" cap="flat" cmpd="sng" algn="ctr">
                      <a:solidFill>
                        <a:schemeClr val="folHlink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folHlink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="" xmlns:a16="http://schemas.microsoft.com/office/drawing/2014/main" val="10002"/>
                  </a:ext>
                </a:extLst>
              </a:tr>
              <a:tr h="719887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accent2"/>
                        </a:buClr>
                        <a:buFont typeface="Wingdings" panose="05000000000000000000" pitchFamily="2" charset="2"/>
                        <a:defRPr sz="28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5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2pPr>
                      <a:lvl3pPr marL="8572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65000"/>
                        <a:buFont typeface="Wingdings" panose="05000000000000000000" pitchFamily="2" charset="2"/>
                        <a:defRPr sz="20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3pPr>
                      <a:lvl4pPr marL="12001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4pPr>
                      <a:lvl5pPr marL="15430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5pPr>
                      <a:lvl6pPr marL="20002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6pPr>
                      <a:lvl7pPr marL="24574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7pPr>
                      <a:lvl8pPr marL="29146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8pPr>
                      <a:lvl9pPr marL="33718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Tx/>
                        <a:buFont typeface="Wingdings" panose="05000000000000000000" pitchFamily="2" charset="2"/>
                        <a:buNone/>
                        <a:tabLst/>
                      </a:pPr>
                      <a:r>
                        <a:rPr kumimoji="0" lang="en-US" altLang="en-US" sz="20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</a:rPr>
                        <a:t>Development of Training Objectives</a:t>
                      </a:r>
                    </a:p>
                  </a:txBody>
                  <a:tcPr marT="45715" marB="45715" horzOverflow="overflow">
                    <a:lnL w="12700" cap="flat" cmpd="sng" algn="ctr">
                      <a:solidFill>
                        <a:schemeClr val="folHlink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folHlink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accent2"/>
                        </a:buClr>
                        <a:buFont typeface="Wingdings" panose="05000000000000000000" pitchFamily="2" charset="2"/>
                        <a:defRPr sz="28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5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2pPr>
                      <a:lvl3pPr marL="8572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65000"/>
                        <a:buFont typeface="Wingdings" panose="05000000000000000000" pitchFamily="2" charset="2"/>
                        <a:defRPr sz="20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3pPr>
                      <a:lvl4pPr marL="12001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4pPr>
                      <a:lvl5pPr marL="15430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5pPr>
                      <a:lvl6pPr marL="20002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6pPr>
                      <a:lvl7pPr marL="24574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7pPr>
                      <a:lvl8pPr marL="29146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8pPr>
                      <a:lvl9pPr marL="33718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Tx/>
                        <a:buFont typeface="Wingdings" panose="05000000000000000000" pitchFamily="2" charset="2"/>
                        <a:buNone/>
                        <a:tabLst/>
                      </a:pPr>
                      <a:r>
                        <a:rPr kumimoji="0" lang="en-US" altLang="en-US" sz="20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</a:rPr>
                        <a:t>Design &amp; Select Procedures</a:t>
                      </a:r>
                    </a:p>
                  </a:txBody>
                  <a:tcPr marT="45715" marB="45715" horzOverflow="overflow">
                    <a:lnL w="12700" cap="flat" cmpd="sng" algn="ctr">
                      <a:solidFill>
                        <a:schemeClr val="folHlink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folHlink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accent2"/>
                        </a:buClr>
                        <a:buFont typeface="Wingdings" panose="05000000000000000000" pitchFamily="2" charset="2"/>
                        <a:defRPr sz="28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5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2pPr>
                      <a:lvl3pPr marL="8572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65000"/>
                        <a:buFont typeface="Wingdings" panose="05000000000000000000" pitchFamily="2" charset="2"/>
                        <a:defRPr sz="20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3pPr>
                      <a:lvl4pPr marL="12001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4pPr>
                      <a:lvl5pPr marL="15430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5pPr>
                      <a:lvl6pPr marL="20002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6pPr>
                      <a:lvl7pPr marL="24574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7pPr>
                      <a:lvl8pPr marL="29146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8pPr>
                      <a:lvl9pPr marL="33718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Tx/>
                        <a:buFont typeface="Wingdings" panose="05000000000000000000" pitchFamily="2" charset="2"/>
                        <a:buNone/>
                        <a:tabLst/>
                      </a:pPr>
                      <a:r>
                        <a:rPr kumimoji="0" lang="en-US" altLang="en-US" sz="20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</a:rPr>
                        <a:t>Measure Training Results</a:t>
                      </a:r>
                    </a:p>
                  </a:txBody>
                  <a:tcPr marT="45715" marB="45715" horzOverflow="overflow">
                    <a:lnL w="12700" cap="flat" cmpd="sng" algn="ctr">
                      <a:solidFill>
                        <a:schemeClr val="folHlink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folHlink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="" xmlns:a16="http://schemas.microsoft.com/office/drawing/2014/main" val="10003"/>
                  </a:ext>
                </a:extLst>
              </a:tr>
              <a:tr h="1471084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accent2"/>
                        </a:buClr>
                        <a:buFont typeface="Wingdings" panose="05000000000000000000" pitchFamily="2" charset="2"/>
                        <a:defRPr sz="28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5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2pPr>
                      <a:lvl3pPr marL="8572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65000"/>
                        <a:buFont typeface="Wingdings" panose="05000000000000000000" pitchFamily="2" charset="2"/>
                        <a:defRPr sz="20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3pPr>
                      <a:lvl4pPr marL="12001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4pPr>
                      <a:lvl5pPr marL="15430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5pPr>
                      <a:lvl6pPr marL="20002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6pPr>
                      <a:lvl7pPr marL="24574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7pPr>
                      <a:lvl8pPr marL="29146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8pPr>
                      <a:lvl9pPr marL="33718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Tx/>
                        <a:buFont typeface="Wingdings" panose="05000000000000000000" pitchFamily="2" charset="2"/>
                        <a:buNone/>
                        <a:tabLst/>
                      </a:pPr>
                      <a:endParaRPr kumimoji="0" lang="en-US" altLang="en-US" sz="20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Tx/>
                        <a:buFont typeface="Wingdings" panose="05000000000000000000" pitchFamily="2" charset="2"/>
                        <a:buNone/>
                        <a:tabLst/>
                      </a:pPr>
                      <a:r>
                        <a:rPr kumimoji="0" lang="en-US" altLang="en-US" sz="20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</a:rPr>
                        <a:t>Development of </a:t>
                      </a: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Tx/>
                        <a:buFont typeface="Wingdings" panose="05000000000000000000" pitchFamily="2" charset="2"/>
                        <a:buNone/>
                        <a:tabLst/>
                      </a:pPr>
                      <a:r>
                        <a:rPr kumimoji="0" lang="en-US" altLang="en-US" sz="20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</a:rPr>
                        <a:t>Criteria for Training Evaluation</a:t>
                      </a:r>
                    </a:p>
                  </a:txBody>
                  <a:tcPr marT="45715" marB="45715" horzOverflow="overflow">
                    <a:lnL w="12700" cap="flat" cmpd="sng" algn="ctr">
                      <a:solidFill>
                        <a:schemeClr val="folHlink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folHlink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2700" cap="flat" cmpd="sng" algn="ctr">
                      <a:solidFill>
                        <a:schemeClr val="folHlink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accent2"/>
                        </a:buClr>
                        <a:buFont typeface="Wingdings" panose="05000000000000000000" pitchFamily="2" charset="2"/>
                        <a:defRPr sz="28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5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2pPr>
                      <a:lvl3pPr marL="8572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65000"/>
                        <a:buFont typeface="Wingdings" panose="05000000000000000000" pitchFamily="2" charset="2"/>
                        <a:defRPr sz="20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3pPr>
                      <a:lvl4pPr marL="12001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4pPr>
                      <a:lvl5pPr marL="15430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5pPr>
                      <a:lvl6pPr marL="20002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6pPr>
                      <a:lvl7pPr marL="24574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7pPr>
                      <a:lvl8pPr marL="29146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8pPr>
                      <a:lvl9pPr marL="33718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Tx/>
                        <a:buFont typeface="Wingdings" panose="05000000000000000000" pitchFamily="2" charset="2"/>
                        <a:buNone/>
                        <a:tabLst/>
                      </a:pPr>
                      <a:endParaRPr kumimoji="0" lang="en-US" altLang="en-US" sz="20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Tx/>
                        <a:buFont typeface="Wingdings" panose="05000000000000000000" pitchFamily="2" charset="2"/>
                        <a:buNone/>
                        <a:tabLst/>
                      </a:pPr>
                      <a:r>
                        <a:rPr kumimoji="0" lang="en-US" altLang="en-US" sz="20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</a:rPr>
                        <a:t>Train</a:t>
                      </a:r>
                    </a:p>
                  </a:txBody>
                  <a:tcPr marT="45715" marB="45715" horzOverflow="overflow">
                    <a:lnL w="12700" cap="flat" cmpd="sng" algn="ctr">
                      <a:solidFill>
                        <a:schemeClr val="folHlink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folHlink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2700" cap="flat" cmpd="sng" algn="ctr">
                      <a:solidFill>
                        <a:schemeClr val="folHlink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accent2"/>
                        </a:buClr>
                        <a:buFont typeface="Wingdings" panose="05000000000000000000" pitchFamily="2" charset="2"/>
                        <a:defRPr sz="28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5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2pPr>
                      <a:lvl3pPr marL="8572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65000"/>
                        <a:buFont typeface="Wingdings" panose="05000000000000000000" pitchFamily="2" charset="2"/>
                        <a:defRPr sz="20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3pPr>
                      <a:lvl4pPr marL="12001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4pPr>
                      <a:lvl5pPr marL="15430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5pPr>
                      <a:lvl6pPr marL="20002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6pPr>
                      <a:lvl7pPr marL="24574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7pPr>
                      <a:lvl8pPr marL="29146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8pPr>
                      <a:lvl9pPr marL="33718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Tx/>
                        <a:buFont typeface="Wingdings" panose="05000000000000000000" pitchFamily="2" charset="2"/>
                        <a:buNone/>
                        <a:tabLst/>
                      </a:pPr>
                      <a:endParaRPr kumimoji="0" lang="en-US" altLang="en-US" sz="20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Tx/>
                        <a:buFont typeface="Wingdings" panose="05000000000000000000" pitchFamily="2" charset="2"/>
                        <a:buNone/>
                        <a:tabLst/>
                      </a:pPr>
                      <a:r>
                        <a:rPr kumimoji="0" lang="en-US" altLang="en-US" sz="20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</a:rPr>
                        <a:t>Compare Results to Criteria</a:t>
                      </a:r>
                    </a:p>
                  </a:txBody>
                  <a:tcPr marT="45715" marB="45715" horzOverflow="overflow">
                    <a:lnL w="12700" cap="flat" cmpd="sng" algn="ctr">
                      <a:solidFill>
                        <a:schemeClr val="folHlink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folHlink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2700" cap="flat" cmpd="sng" algn="ctr">
                      <a:solidFill>
                        <a:schemeClr val="folHlink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="" xmlns:a16="http://schemas.microsoft.com/office/drawing/2014/main" val="10004"/>
                  </a:ext>
                </a:extLst>
              </a:tr>
              <a:tr h="469488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accent2"/>
                        </a:buClr>
                        <a:buFont typeface="Wingdings" panose="05000000000000000000" pitchFamily="2" charset="2"/>
                        <a:defRPr sz="28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5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2pPr>
                      <a:lvl3pPr marL="8572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65000"/>
                        <a:buFont typeface="Wingdings" panose="05000000000000000000" pitchFamily="2" charset="2"/>
                        <a:defRPr sz="20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3pPr>
                      <a:lvl4pPr marL="12001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4pPr>
                      <a:lvl5pPr marL="15430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5pPr>
                      <a:lvl6pPr marL="20002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6pPr>
                      <a:lvl7pPr marL="24574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7pPr>
                      <a:lvl8pPr marL="29146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8pPr>
                      <a:lvl9pPr marL="33718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Tx/>
                        <a:buFont typeface="Wingdings" panose="05000000000000000000" pitchFamily="2" charset="2"/>
                        <a:buNone/>
                        <a:tabLst/>
                      </a:pPr>
                      <a:endParaRPr kumimoji="0" lang="en-US" altLang="en-US" sz="2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T="45715" marB="45715" horzOverflow="overflow">
                    <a:lnL cap="flat"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chemeClr val="folHlink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accent2"/>
                        </a:buClr>
                        <a:buFont typeface="Wingdings" panose="05000000000000000000" pitchFamily="2" charset="2"/>
                        <a:defRPr sz="28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5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2pPr>
                      <a:lvl3pPr marL="8572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65000"/>
                        <a:buFont typeface="Wingdings" panose="05000000000000000000" pitchFamily="2" charset="2"/>
                        <a:defRPr sz="20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3pPr>
                      <a:lvl4pPr marL="12001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4pPr>
                      <a:lvl5pPr marL="15430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5pPr>
                      <a:lvl6pPr marL="20002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6pPr>
                      <a:lvl7pPr marL="24574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7pPr>
                      <a:lvl8pPr marL="29146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8pPr>
                      <a:lvl9pPr marL="33718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Tx/>
                        <a:buFont typeface="Wingdings" panose="05000000000000000000" pitchFamily="2" charset="2"/>
                        <a:buNone/>
                        <a:tabLst/>
                      </a:pPr>
                      <a:r>
                        <a:rPr kumimoji="0" lang="en-US" altLang="en-US" sz="20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</a:rPr>
                        <a:t>F</a:t>
                      </a:r>
                      <a:r>
                        <a:rPr kumimoji="0" lang="en-US" altLang="en-US" sz="20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</a:rPr>
                        <a:t>e</a:t>
                      </a:r>
                      <a:r>
                        <a:rPr kumimoji="0" lang="en-US" altLang="en-US" sz="20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</a:rPr>
                        <a:t>edback</a:t>
                      </a:r>
                    </a:p>
                  </a:txBody>
                  <a:tcPr marT="45715" marB="45715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chemeClr val="folHlink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accent2"/>
                        </a:buClr>
                        <a:buFont typeface="Wingdings" panose="05000000000000000000" pitchFamily="2" charset="2"/>
                        <a:defRPr sz="28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5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2pPr>
                      <a:lvl3pPr marL="8572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65000"/>
                        <a:buFont typeface="Wingdings" panose="05000000000000000000" pitchFamily="2" charset="2"/>
                        <a:defRPr sz="20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3pPr>
                      <a:lvl4pPr marL="12001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4pPr>
                      <a:lvl5pPr marL="15430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5pPr>
                      <a:lvl6pPr marL="20002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6pPr>
                      <a:lvl7pPr marL="24574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7pPr>
                      <a:lvl8pPr marL="29146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8pPr>
                      <a:lvl9pPr marL="33718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Tx/>
                        <a:buFont typeface="Wingdings" panose="05000000000000000000" pitchFamily="2" charset="2"/>
                        <a:buNone/>
                        <a:tabLst/>
                      </a:pPr>
                      <a:endParaRPr kumimoji="0" lang="en-US" altLang="en-US" sz="2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T="45715" marB="45715" horzOverflow="overflow">
                    <a:lnL>
                      <a:noFill/>
                    </a:lnL>
                    <a:lnR cap="flat">
                      <a:noFill/>
                    </a:lnR>
                    <a:lnT w="12700" cap="flat" cmpd="sng" algn="ctr">
                      <a:solidFill>
                        <a:schemeClr val="folHlink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="" xmlns:a16="http://schemas.microsoft.com/office/drawing/2014/main" val="10005"/>
                  </a:ext>
                </a:extLst>
              </a:tr>
              <a:tr h="532088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accent2"/>
                        </a:buClr>
                        <a:buFont typeface="Wingdings" panose="05000000000000000000" pitchFamily="2" charset="2"/>
                        <a:defRPr sz="28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5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2pPr>
                      <a:lvl3pPr marL="8572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65000"/>
                        <a:buFont typeface="Wingdings" panose="05000000000000000000" pitchFamily="2" charset="2"/>
                        <a:defRPr sz="20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3pPr>
                      <a:lvl4pPr marL="12001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4pPr>
                      <a:lvl5pPr marL="15430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5pPr>
                      <a:lvl6pPr marL="20002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6pPr>
                      <a:lvl7pPr marL="24574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7pPr>
                      <a:lvl8pPr marL="29146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8pPr>
                      <a:lvl9pPr marL="33718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Tx/>
                        <a:buFont typeface="Wingdings" panose="05000000000000000000" pitchFamily="2" charset="2"/>
                        <a:buNone/>
                        <a:tabLst/>
                      </a:pPr>
                      <a:endParaRPr kumimoji="0" lang="en-US" altLang="en-US" sz="2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T="45715" marB="45715" horzOverflow="overflow">
                    <a:lnL cap="flat">
                      <a:noFill/>
                    </a:lnL>
                    <a:lnR>
                      <a:noFill/>
                    </a:lnR>
                    <a:lnT>
                      <a:noFill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accent2"/>
                        </a:buClr>
                        <a:buFont typeface="Wingdings" panose="05000000000000000000" pitchFamily="2" charset="2"/>
                        <a:defRPr sz="28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5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2pPr>
                      <a:lvl3pPr marL="8572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65000"/>
                        <a:buFont typeface="Wingdings" panose="05000000000000000000" pitchFamily="2" charset="2"/>
                        <a:defRPr sz="20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3pPr>
                      <a:lvl4pPr marL="12001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4pPr>
                      <a:lvl5pPr marL="15430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5pPr>
                      <a:lvl6pPr marL="20002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6pPr>
                      <a:lvl7pPr marL="24574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7pPr>
                      <a:lvl8pPr marL="29146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8pPr>
                      <a:lvl9pPr marL="33718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Tx/>
                        <a:buFont typeface="Wingdings" panose="05000000000000000000" pitchFamily="2" charset="2"/>
                        <a:buNone/>
                        <a:tabLst/>
                      </a:pPr>
                      <a:endParaRPr kumimoji="0" lang="en-US" altLang="en-US" sz="2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T="45715" marB="45715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accent2"/>
                        </a:buClr>
                        <a:buFont typeface="Wingdings" panose="05000000000000000000" pitchFamily="2" charset="2"/>
                        <a:defRPr sz="28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5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2pPr>
                      <a:lvl3pPr marL="8572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65000"/>
                        <a:buFont typeface="Wingdings" panose="05000000000000000000" pitchFamily="2" charset="2"/>
                        <a:defRPr sz="20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3pPr>
                      <a:lvl4pPr marL="12001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4pPr>
                      <a:lvl5pPr marL="15430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5pPr>
                      <a:lvl6pPr marL="20002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6pPr>
                      <a:lvl7pPr marL="24574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7pPr>
                      <a:lvl8pPr marL="29146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8pPr>
                      <a:lvl9pPr marL="33718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Tx/>
                        <a:buFont typeface="Wingdings" panose="05000000000000000000" pitchFamily="2" charset="2"/>
                        <a:buNone/>
                        <a:tabLst/>
                      </a:pPr>
                      <a:endParaRPr kumimoji="0" lang="en-US" altLang="en-US" sz="28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T="45715" marB="45715" horzOverflow="overflow">
                    <a:lnL>
                      <a:noFill/>
                    </a:lnL>
                    <a:lnR cap="flat">
                      <a:noFill/>
                    </a:lnR>
                    <a:lnT>
                      <a:noFill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="" xmlns:a16="http://schemas.microsoft.com/office/drawing/2014/main" val="10006"/>
                  </a:ext>
                </a:extLst>
              </a:tr>
            </a:tbl>
          </a:graphicData>
        </a:graphic>
      </p:graphicFrame>
      <p:sp>
        <p:nvSpPr>
          <p:cNvPr id="22560" name="Line 159"/>
          <p:cNvSpPr>
            <a:spLocks noChangeShapeType="1"/>
          </p:cNvSpPr>
          <p:nvPr/>
        </p:nvSpPr>
        <p:spPr bwMode="auto">
          <a:xfrm>
            <a:off x="2057400" y="3200400"/>
            <a:ext cx="0" cy="304800"/>
          </a:xfrm>
          <a:prstGeom prst="line">
            <a:avLst/>
          </a:prstGeom>
          <a:noFill/>
          <a:ln w="28575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="" xmlns:a14="http://schemas.microsoft.com/office/drawing/2010/main">
                <a:noFill/>
              </a14:hiddenFill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/>
          <a:lstStyle/>
          <a:p>
            <a:endParaRPr lang="en-GB"/>
          </a:p>
        </p:txBody>
      </p:sp>
      <p:sp>
        <p:nvSpPr>
          <p:cNvPr id="22561" name="Line 160"/>
          <p:cNvSpPr>
            <a:spLocks noChangeShapeType="1"/>
          </p:cNvSpPr>
          <p:nvPr/>
        </p:nvSpPr>
        <p:spPr bwMode="auto">
          <a:xfrm>
            <a:off x="2057400" y="3886200"/>
            <a:ext cx="0" cy="304800"/>
          </a:xfrm>
          <a:prstGeom prst="line">
            <a:avLst/>
          </a:prstGeom>
          <a:noFill/>
          <a:ln w="28575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="" xmlns:a14="http://schemas.microsoft.com/office/drawing/2010/main">
                <a:noFill/>
              </a14:hiddenFill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/>
          <a:lstStyle/>
          <a:p>
            <a:endParaRPr lang="en-GB"/>
          </a:p>
        </p:txBody>
      </p:sp>
      <p:sp>
        <p:nvSpPr>
          <p:cNvPr id="22562" name="Line 161"/>
          <p:cNvSpPr>
            <a:spLocks noChangeShapeType="1"/>
          </p:cNvSpPr>
          <p:nvPr/>
        </p:nvSpPr>
        <p:spPr bwMode="auto">
          <a:xfrm>
            <a:off x="2057400" y="4876800"/>
            <a:ext cx="0" cy="304800"/>
          </a:xfrm>
          <a:prstGeom prst="line">
            <a:avLst/>
          </a:prstGeom>
          <a:noFill/>
          <a:ln w="28575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="" xmlns:a14="http://schemas.microsoft.com/office/drawing/2010/main">
                <a:noFill/>
              </a14:hiddenFill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/>
          <a:lstStyle/>
          <a:p>
            <a:endParaRPr lang="en-GB"/>
          </a:p>
        </p:txBody>
      </p:sp>
      <p:sp>
        <p:nvSpPr>
          <p:cNvPr id="22563" name="Line 162"/>
          <p:cNvSpPr>
            <a:spLocks noChangeShapeType="1"/>
          </p:cNvSpPr>
          <p:nvPr/>
        </p:nvSpPr>
        <p:spPr bwMode="auto">
          <a:xfrm>
            <a:off x="7467600" y="4876800"/>
            <a:ext cx="0" cy="304800"/>
          </a:xfrm>
          <a:prstGeom prst="line">
            <a:avLst/>
          </a:prstGeom>
          <a:noFill/>
          <a:ln w="28575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="" xmlns:a14="http://schemas.microsoft.com/office/drawing/2010/main">
                <a:noFill/>
              </a14:hiddenFill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/>
          <a:lstStyle/>
          <a:p>
            <a:endParaRPr lang="en-GB"/>
          </a:p>
        </p:txBody>
      </p:sp>
      <p:sp>
        <p:nvSpPr>
          <p:cNvPr id="22564" name="Line 163"/>
          <p:cNvSpPr>
            <a:spLocks noChangeShapeType="1"/>
          </p:cNvSpPr>
          <p:nvPr/>
        </p:nvSpPr>
        <p:spPr bwMode="auto">
          <a:xfrm>
            <a:off x="3200400" y="4495800"/>
            <a:ext cx="533400" cy="0"/>
          </a:xfrm>
          <a:prstGeom prst="line">
            <a:avLst/>
          </a:prstGeom>
          <a:noFill/>
          <a:ln w="28575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="" xmlns:a14="http://schemas.microsoft.com/office/drawing/2010/main">
                <a:noFill/>
              </a14:hiddenFill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/>
          <a:lstStyle/>
          <a:p>
            <a:endParaRPr lang="en-GB"/>
          </a:p>
        </p:txBody>
      </p:sp>
      <p:sp>
        <p:nvSpPr>
          <p:cNvPr id="22565" name="Line 164"/>
          <p:cNvSpPr>
            <a:spLocks noChangeShapeType="1"/>
          </p:cNvSpPr>
          <p:nvPr/>
        </p:nvSpPr>
        <p:spPr bwMode="auto">
          <a:xfrm>
            <a:off x="5410200" y="5410200"/>
            <a:ext cx="838200" cy="0"/>
          </a:xfrm>
          <a:prstGeom prst="line">
            <a:avLst/>
          </a:prstGeom>
          <a:noFill/>
          <a:ln w="28575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="" xmlns:a14="http://schemas.microsoft.com/office/drawing/2010/main">
                <a:noFill/>
              </a14:hiddenFill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/>
          <a:lstStyle/>
          <a:p>
            <a:endParaRPr lang="en-GB"/>
          </a:p>
        </p:txBody>
      </p:sp>
      <p:sp>
        <p:nvSpPr>
          <p:cNvPr id="22566" name="Line 165"/>
          <p:cNvSpPr>
            <a:spLocks noChangeShapeType="1"/>
          </p:cNvSpPr>
          <p:nvPr/>
        </p:nvSpPr>
        <p:spPr bwMode="auto">
          <a:xfrm>
            <a:off x="3276600" y="5410200"/>
            <a:ext cx="914400" cy="0"/>
          </a:xfrm>
          <a:prstGeom prst="line">
            <a:avLst/>
          </a:prstGeom>
          <a:noFill/>
          <a:ln w="28575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="" xmlns:a14="http://schemas.microsoft.com/office/drawing/2010/main">
                <a:noFill/>
              </a14:hiddenFill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/>
          <a:lstStyle/>
          <a:p>
            <a:endParaRPr lang="en-GB"/>
          </a:p>
        </p:txBody>
      </p:sp>
      <p:sp>
        <p:nvSpPr>
          <p:cNvPr id="22567" name="Line 166"/>
          <p:cNvSpPr>
            <a:spLocks noChangeShapeType="1"/>
          </p:cNvSpPr>
          <p:nvPr/>
        </p:nvSpPr>
        <p:spPr bwMode="auto">
          <a:xfrm>
            <a:off x="4800600" y="4876800"/>
            <a:ext cx="0" cy="304800"/>
          </a:xfrm>
          <a:prstGeom prst="line">
            <a:avLst/>
          </a:prstGeom>
          <a:noFill/>
          <a:ln w="28575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="" xmlns:a14="http://schemas.microsoft.com/office/drawing/2010/main">
                <a:noFill/>
              </a14:hiddenFill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/>
          <a:lstStyle/>
          <a:p>
            <a:endParaRPr lang="en-GB"/>
          </a:p>
        </p:txBody>
      </p:sp>
      <p:sp>
        <p:nvSpPr>
          <p:cNvPr id="22568" name="Line 169"/>
          <p:cNvSpPr>
            <a:spLocks noChangeShapeType="1"/>
          </p:cNvSpPr>
          <p:nvPr/>
        </p:nvSpPr>
        <p:spPr bwMode="auto">
          <a:xfrm flipV="1">
            <a:off x="5257800" y="4495800"/>
            <a:ext cx="1143000" cy="762000"/>
          </a:xfrm>
          <a:prstGeom prst="line">
            <a:avLst/>
          </a:prstGeom>
          <a:noFill/>
          <a:ln w="28575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="" xmlns:a14="http://schemas.microsoft.com/office/drawing/2010/main">
                <a:noFill/>
              </a14:hiddenFill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/>
          <a:lstStyle/>
          <a:p>
            <a:endParaRPr lang="en-GB"/>
          </a:p>
        </p:txBody>
      </p:sp>
      <p:sp>
        <p:nvSpPr>
          <p:cNvPr id="22569" name="Line 170"/>
          <p:cNvSpPr>
            <a:spLocks noChangeShapeType="1"/>
          </p:cNvSpPr>
          <p:nvPr/>
        </p:nvSpPr>
        <p:spPr bwMode="auto">
          <a:xfrm>
            <a:off x="685800" y="2819400"/>
            <a:ext cx="0" cy="3505200"/>
          </a:xfrm>
          <a:prstGeom prst="line">
            <a:avLst/>
          </a:prstGeom>
          <a:noFill/>
          <a:ln w="28575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="" xmlns:a14="http://schemas.microsoft.com/office/drawing/2010/main">
                <a:noFill/>
              </a14:hiddenFill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/>
          <a:lstStyle/>
          <a:p>
            <a:endParaRPr lang="en-GB"/>
          </a:p>
        </p:txBody>
      </p:sp>
      <p:sp>
        <p:nvSpPr>
          <p:cNvPr id="22570" name="Line 171"/>
          <p:cNvSpPr>
            <a:spLocks noChangeShapeType="1"/>
          </p:cNvSpPr>
          <p:nvPr/>
        </p:nvSpPr>
        <p:spPr bwMode="auto">
          <a:xfrm>
            <a:off x="685800" y="6324600"/>
            <a:ext cx="6858000" cy="0"/>
          </a:xfrm>
          <a:prstGeom prst="line">
            <a:avLst/>
          </a:prstGeom>
          <a:noFill/>
          <a:ln w="28575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="" xmlns:a14="http://schemas.microsoft.com/office/drawing/2010/main">
                <a:noFill/>
              </a14:hiddenFill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/>
          <a:lstStyle/>
          <a:p>
            <a:endParaRPr lang="en-GB"/>
          </a:p>
        </p:txBody>
      </p:sp>
      <p:sp>
        <p:nvSpPr>
          <p:cNvPr id="22571" name="Line 172"/>
          <p:cNvSpPr>
            <a:spLocks noChangeShapeType="1"/>
          </p:cNvSpPr>
          <p:nvPr/>
        </p:nvSpPr>
        <p:spPr bwMode="auto">
          <a:xfrm>
            <a:off x="685800" y="2819400"/>
            <a:ext cx="457200" cy="0"/>
          </a:xfrm>
          <a:prstGeom prst="line">
            <a:avLst/>
          </a:prstGeom>
          <a:noFill/>
          <a:ln w="28575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="" xmlns:a14="http://schemas.microsoft.com/office/drawing/2010/main">
                <a:noFill/>
              </a14:hiddenFill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/>
          <a:lstStyle/>
          <a:p>
            <a:endParaRPr lang="en-GB"/>
          </a:p>
        </p:txBody>
      </p:sp>
      <p:sp>
        <p:nvSpPr>
          <p:cNvPr id="22572" name="Line 175"/>
          <p:cNvSpPr>
            <a:spLocks noChangeShapeType="1"/>
          </p:cNvSpPr>
          <p:nvPr/>
        </p:nvSpPr>
        <p:spPr bwMode="auto">
          <a:xfrm flipV="1">
            <a:off x="7543800" y="5943600"/>
            <a:ext cx="0" cy="381000"/>
          </a:xfrm>
          <a:prstGeom prst="line">
            <a:avLst/>
          </a:prstGeom>
          <a:noFill/>
          <a:ln w="28575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="" xmlns:a14="http://schemas.microsoft.com/office/drawing/2010/main">
                <a:noFill/>
              </a14:hiddenFill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/>
          <a:lstStyle/>
          <a:p>
            <a:endParaRPr lang="en-GB"/>
          </a:p>
        </p:txBody>
      </p:sp>
      <p:sp>
        <p:nvSpPr>
          <p:cNvPr id="22573" name="Text Box 176"/>
          <p:cNvSpPr txBox="1">
            <a:spLocks noChangeArrowheads="1"/>
          </p:cNvSpPr>
          <p:nvPr/>
        </p:nvSpPr>
        <p:spPr bwMode="auto">
          <a:xfrm>
            <a:off x="2971800" y="1295400"/>
            <a:ext cx="5943600" cy="396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US" altLang="en-US" sz="2000">
                <a:solidFill>
                  <a:schemeClr val="folHlink"/>
                </a:solidFill>
              </a:rPr>
              <a:t>*Goldstein, I. (2002) Training in Organizations 4</a:t>
            </a:r>
            <a:r>
              <a:rPr lang="en-US" altLang="en-US" sz="2000" baseline="30000">
                <a:solidFill>
                  <a:schemeClr val="folHlink"/>
                </a:solidFill>
              </a:rPr>
              <a:t>th</a:t>
            </a:r>
            <a:r>
              <a:rPr lang="en-US" altLang="en-US" sz="2000">
                <a:solidFill>
                  <a:schemeClr val="folHlink"/>
                </a:solidFill>
              </a:rPr>
              <a:t> Ed.</a:t>
            </a:r>
          </a:p>
        </p:txBody>
      </p:sp>
    </p:spTree>
    <p:extLst>
      <p:ext uri="{BB962C8B-B14F-4D97-AF65-F5344CB8AC3E}">
        <p14:creationId xmlns="" xmlns:p14="http://schemas.microsoft.com/office/powerpoint/2010/main" val="2139212045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Slide Number Placeholder 5"/>
          <p:cNvSpPr>
            <a:spLocks noGrp="1"/>
          </p:cNvSpPr>
          <p:nvPr>
            <p:ph type="sldNum" sz="quarter" idx="12"/>
          </p:nvPr>
        </p:nvSpPr>
        <p:spPr>
          <a:noFill/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fld id="{261D2C5A-776A-48EE-9B7D-C6CA21969B88}" type="slidenum">
              <a:rPr lang="en-US" altLang="en-US" sz="1400">
                <a:solidFill>
                  <a:schemeClr val="folHlink"/>
                </a:solidFill>
              </a:rPr>
              <a:pPr/>
              <a:t>20</a:t>
            </a:fld>
            <a:endParaRPr lang="en-US" altLang="en-US" sz="1400">
              <a:solidFill>
                <a:schemeClr val="folHlink"/>
              </a:solidFill>
            </a:endParaRPr>
          </a:p>
        </p:txBody>
      </p:sp>
      <p:sp>
        <p:nvSpPr>
          <p:cNvPr id="23555" name="Rectangle 6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/>
              <a:t>Nine Steps in the Training Process</a:t>
            </a:r>
          </a:p>
        </p:txBody>
      </p:sp>
      <p:sp>
        <p:nvSpPr>
          <p:cNvPr id="23556" name="Rectangle 7"/>
          <p:cNvSpPr>
            <a:spLocks noGrp="1" noChangeArrowheads="1"/>
          </p:cNvSpPr>
          <p:nvPr>
            <p:ph type="body" idx="1"/>
          </p:nvPr>
        </p:nvSpPr>
        <p:spPr>
          <a:xfrm>
            <a:off x="809625" y="1417639"/>
            <a:ext cx="8029575" cy="5211762"/>
          </a:xfrm>
        </p:spPr>
        <p:txBody>
          <a:bodyPr/>
          <a:lstStyle/>
          <a:p>
            <a:pPr marL="533400" indent="-533400" eaLnBrk="1" hangingPunct="1">
              <a:lnSpc>
                <a:spcPct val="90000"/>
              </a:lnSpc>
              <a:buFont typeface="Wingdings" panose="05000000000000000000" pitchFamily="2" charset="2"/>
              <a:buAutoNum type="arabicPeriod"/>
            </a:pPr>
            <a:r>
              <a:rPr lang="en-US" altLang="en-US" sz="2800" dirty="0"/>
              <a:t>Assessing training needs</a:t>
            </a:r>
          </a:p>
          <a:p>
            <a:pPr marL="533400" indent="-533400" eaLnBrk="1" hangingPunct="1">
              <a:lnSpc>
                <a:spcPct val="90000"/>
              </a:lnSpc>
              <a:buFont typeface="Wingdings" panose="05000000000000000000" pitchFamily="2" charset="2"/>
              <a:buAutoNum type="arabicPeriod"/>
            </a:pPr>
            <a:r>
              <a:rPr lang="en-US" altLang="en-US" sz="2800" dirty="0"/>
              <a:t>Preparing training plan</a:t>
            </a:r>
          </a:p>
          <a:p>
            <a:pPr marL="533400" indent="-533400" eaLnBrk="1" hangingPunct="1">
              <a:lnSpc>
                <a:spcPct val="90000"/>
              </a:lnSpc>
              <a:buFont typeface="Wingdings" panose="05000000000000000000" pitchFamily="2" charset="2"/>
              <a:buAutoNum type="arabicPeriod"/>
            </a:pPr>
            <a:r>
              <a:rPr lang="en-US" altLang="en-US" sz="2800" dirty="0"/>
              <a:t>Specifying training objectives</a:t>
            </a:r>
          </a:p>
          <a:p>
            <a:pPr marL="533400" indent="-533400" eaLnBrk="1" hangingPunct="1">
              <a:lnSpc>
                <a:spcPct val="90000"/>
              </a:lnSpc>
              <a:buFont typeface="Wingdings" panose="05000000000000000000" pitchFamily="2" charset="2"/>
              <a:buAutoNum type="arabicPeriod"/>
            </a:pPr>
            <a:r>
              <a:rPr lang="en-US" altLang="en-US" sz="2800" dirty="0"/>
              <a:t>Designing the training program(s)</a:t>
            </a:r>
          </a:p>
          <a:p>
            <a:pPr marL="533400" indent="-533400" eaLnBrk="1" hangingPunct="1">
              <a:lnSpc>
                <a:spcPct val="90000"/>
              </a:lnSpc>
              <a:buFont typeface="Wingdings" panose="05000000000000000000" pitchFamily="2" charset="2"/>
              <a:buAutoNum type="arabicPeriod"/>
            </a:pPr>
            <a:r>
              <a:rPr lang="en-US" altLang="en-US" sz="2800" dirty="0"/>
              <a:t>Selecting the instructional methods</a:t>
            </a:r>
          </a:p>
          <a:p>
            <a:pPr marL="533400" indent="-533400" eaLnBrk="1" hangingPunct="1">
              <a:lnSpc>
                <a:spcPct val="90000"/>
              </a:lnSpc>
              <a:buFont typeface="Wingdings" panose="05000000000000000000" pitchFamily="2" charset="2"/>
              <a:buAutoNum type="arabicPeriod"/>
            </a:pPr>
            <a:r>
              <a:rPr lang="en-US" altLang="en-US" sz="2800" dirty="0"/>
              <a:t>Completing the training plan</a:t>
            </a:r>
          </a:p>
          <a:p>
            <a:pPr marL="533400" indent="-533400" eaLnBrk="1" hangingPunct="1">
              <a:lnSpc>
                <a:spcPct val="90000"/>
              </a:lnSpc>
              <a:buFont typeface="Wingdings" panose="05000000000000000000" pitchFamily="2" charset="2"/>
              <a:buAutoNum type="arabicPeriod"/>
            </a:pPr>
            <a:r>
              <a:rPr lang="en-US" altLang="en-US" sz="2800" dirty="0"/>
              <a:t>Implementing the training program</a:t>
            </a:r>
          </a:p>
          <a:p>
            <a:pPr marL="533400" indent="-533400" eaLnBrk="1" hangingPunct="1">
              <a:lnSpc>
                <a:spcPct val="90000"/>
              </a:lnSpc>
              <a:buFont typeface="Wingdings" panose="05000000000000000000" pitchFamily="2" charset="2"/>
              <a:buAutoNum type="arabicPeriod"/>
            </a:pPr>
            <a:r>
              <a:rPr lang="en-US" altLang="en-US" sz="2800" dirty="0"/>
              <a:t>Evaluating the training</a:t>
            </a:r>
          </a:p>
          <a:p>
            <a:pPr marL="533400" indent="-533400" eaLnBrk="1" hangingPunct="1">
              <a:lnSpc>
                <a:spcPct val="90000"/>
              </a:lnSpc>
              <a:buFont typeface="Wingdings" panose="05000000000000000000" pitchFamily="2" charset="2"/>
              <a:buAutoNum type="arabicPeriod"/>
            </a:pPr>
            <a:r>
              <a:rPr lang="en-US" altLang="en-US" sz="2800" dirty="0"/>
              <a:t>Planning future training</a:t>
            </a:r>
          </a:p>
          <a:p>
            <a:pPr marL="533400" indent="-533400" eaLnBrk="1" hangingPunct="1">
              <a:lnSpc>
                <a:spcPct val="90000"/>
              </a:lnSpc>
            </a:pPr>
            <a:endParaRPr lang="en-US" altLang="en-US" sz="2800" dirty="0"/>
          </a:p>
        </p:txBody>
      </p:sp>
    </p:spTree>
    <p:extLst>
      <p:ext uri="{BB962C8B-B14F-4D97-AF65-F5344CB8AC3E}">
        <p14:creationId xmlns="" xmlns:p14="http://schemas.microsoft.com/office/powerpoint/2010/main" val="3812304901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Slide Number Placeholder 5"/>
          <p:cNvSpPr>
            <a:spLocks noGrp="1"/>
          </p:cNvSpPr>
          <p:nvPr>
            <p:ph type="sldNum" sz="quarter" idx="12"/>
          </p:nvPr>
        </p:nvSpPr>
        <p:spPr>
          <a:noFill/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fld id="{D83E60D2-B6D8-4FED-B969-AFCC6D71C299}" type="slidenum">
              <a:rPr lang="en-US" altLang="en-US" sz="1400">
                <a:solidFill>
                  <a:schemeClr val="folHlink"/>
                </a:solidFill>
              </a:rPr>
              <a:pPr/>
              <a:t>21</a:t>
            </a:fld>
            <a:endParaRPr lang="en-US" altLang="en-US" sz="1400">
              <a:solidFill>
                <a:schemeClr val="folHlink"/>
              </a:solidFill>
            </a:endParaRPr>
          </a:p>
        </p:txBody>
      </p:sp>
      <p:sp>
        <p:nvSpPr>
          <p:cNvPr id="24579" name="Rectangle 2"/>
          <p:cNvSpPr>
            <a:spLocks noGrp="1" noChangeArrowheads="1"/>
          </p:cNvSpPr>
          <p:nvPr>
            <p:ph type="title"/>
          </p:nvPr>
        </p:nvSpPr>
        <p:spPr>
          <a:xfrm>
            <a:off x="838200" y="609600"/>
            <a:ext cx="7912100" cy="1143000"/>
          </a:xfrm>
        </p:spPr>
        <p:txBody>
          <a:bodyPr/>
          <a:lstStyle/>
          <a:p>
            <a:pPr algn="l" eaLnBrk="1" hangingPunct="1"/>
            <a:r>
              <a:rPr lang="en-US" altLang="en-US" dirty="0"/>
              <a:t>1) Assessing Training Needs</a:t>
            </a:r>
          </a:p>
        </p:txBody>
      </p:sp>
      <p:sp>
        <p:nvSpPr>
          <p:cNvPr id="24580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07504" y="1628800"/>
            <a:ext cx="8884096" cy="3888432"/>
          </a:xfrm>
        </p:spPr>
        <p:txBody>
          <a:bodyPr/>
          <a:lstStyle/>
          <a:p>
            <a:pPr eaLnBrk="1" hangingPunct="1">
              <a:buFont typeface="Wingdings" panose="05000000000000000000" pitchFamily="2" charset="2"/>
              <a:buNone/>
            </a:pPr>
            <a:r>
              <a:rPr lang="en-US" altLang="en-US" dirty="0"/>
              <a:t>Conduct a training needs analysis by either one, or both, of the following</a:t>
            </a:r>
          </a:p>
          <a:p>
            <a:pPr eaLnBrk="1" hangingPunct="1"/>
            <a:endParaRPr lang="en-US" altLang="en-US" dirty="0"/>
          </a:p>
          <a:p>
            <a:pPr eaLnBrk="1" hangingPunct="1"/>
            <a:r>
              <a:rPr lang="en-US" altLang="en-US" dirty="0"/>
              <a:t>External approach (company, guests, society)</a:t>
            </a:r>
          </a:p>
          <a:p>
            <a:pPr eaLnBrk="1" hangingPunct="1"/>
            <a:r>
              <a:rPr lang="en-US" altLang="en-US" dirty="0"/>
              <a:t>Internal approach – using a staff opinion survey.</a:t>
            </a:r>
          </a:p>
        </p:txBody>
      </p:sp>
    </p:spTree>
    <p:extLst>
      <p:ext uri="{BB962C8B-B14F-4D97-AF65-F5344CB8AC3E}">
        <p14:creationId xmlns="" xmlns:p14="http://schemas.microsoft.com/office/powerpoint/2010/main" val="1432639645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Slide Number Placeholder 5"/>
          <p:cNvSpPr>
            <a:spLocks noGrp="1"/>
          </p:cNvSpPr>
          <p:nvPr>
            <p:ph type="sldNum" sz="quarter" idx="12"/>
          </p:nvPr>
        </p:nvSpPr>
        <p:spPr>
          <a:noFill/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fld id="{11F99B8B-3BE5-4FA3-9437-E0849B49870A}" type="slidenum">
              <a:rPr lang="en-US" altLang="en-US" sz="1400">
                <a:solidFill>
                  <a:schemeClr val="folHlink"/>
                </a:solidFill>
              </a:rPr>
              <a:pPr/>
              <a:t>22</a:t>
            </a:fld>
            <a:endParaRPr lang="en-US" altLang="en-US" sz="1400">
              <a:solidFill>
                <a:schemeClr val="folHlink"/>
              </a:solidFill>
            </a:endParaRPr>
          </a:p>
        </p:txBody>
      </p:sp>
      <p:sp>
        <p:nvSpPr>
          <p:cNvPr id="25603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/>
              <a:t>Exercise 3</a:t>
            </a:r>
          </a:p>
        </p:txBody>
      </p:sp>
      <p:sp>
        <p:nvSpPr>
          <p:cNvPr id="25604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en-US" altLang="en-US" dirty="0"/>
              <a:t>Imagine you are the manager of a factory with 500 workers making ice cream for export to Europe. </a:t>
            </a:r>
          </a:p>
          <a:p>
            <a:pPr eaLnBrk="1" hangingPunct="1"/>
            <a:r>
              <a:rPr lang="en-US" altLang="en-US" dirty="0"/>
              <a:t>What information and evidence do you need before you can say the employees need training?</a:t>
            </a:r>
          </a:p>
          <a:p>
            <a:pPr eaLnBrk="1" hangingPunct="1"/>
            <a:r>
              <a:rPr lang="en-US" altLang="en-US" dirty="0"/>
              <a:t>Try to list 5 ideas.</a:t>
            </a:r>
          </a:p>
        </p:txBody>
      </p:sp>
    </p:spTree>
    <p:extLst>
      <p:ext uri="{BB962C8B-B14F-4D97-AF65-F5344CB8AC3E}">
        <p14:creationId xmlns="" xmlns:p14="http://schemas.microsoft.com/office/powerpoint/2010/main" val="3686882696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Slide Number Placeholder 6"/>
          <p:cNvSpPr>
            <a:spLocks noGrp="1"/>
          </p:cNvSpPr>
          <p:nvPr>
            <p:ph type="sldNum" sz="quarter" idx="4294967295"/>
          </p:nvPr>
        </p:nvSpPr>
        <p:spPr>
          <a:xfrm>
            <a:off x="6589713" y="6376988"/>
            <a:ext cx="2193925" cy="457200"/>
          </a:xfrm>
          <a:prstGeom prst="rect">
            <a:avLst/>
          </a:prstGeom>
          <a:noFill/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fld id="{641D1057-AF6A-4F2D-9B9C-29AE3892472E}" type="slidenum">
              <a:rPr lang="en-US" altLang="en-US" sz="1400">
                <a:solidFill>
                  <a:schemeClr val="folHlink"/>
                </a:solidFill>
              </a:rPr>
              <a:pPr/>
              <a:t>23</a:t>
            </a:fld>
            <a:endParaRPr lang="en-US" altLang="en-US" sz="1400">
              <a:solidFill>
                <a:schemeClr val="folHlink"/>
              </a:solidFill>
            </a:endParaRPr>
          </a:p>
        </p:txBody>
      </p:sp>
      <p:sp>
        <p:nvSpPr>
          <p:cNvPr id="26627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/>
              <a:t>Response to exercise 3</a:t>
            </a:r>
          </a:p>
        </p:txBody>
      </p:sp>
      <p:sp>
        <p:nvSpPr>
          <p:cNvPr id="26628" name="Rectangle 3"/>
          <p:cNvSpPr>
            <a:spLocks noGrp="1" noChangeArrowheads="1"/>
          </p:cNvSpPr>
          <p:nvPr>
            <p:ph type="body" sz="half" idx="1"/>
          </p:nvPr>
        </p:nvSpPr>
        <p:spPr/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en-US" altLang="en-US" sz="2400" dirty="0"/>
              <a:t>Accidents report </a:t>
            </a:r>
          </a:p>
          <a:p>
            <a:pPr eaLnBrk="1" hangingPunct="1">
              <a:lnSpc>
                <a:spcPct val="90000"/>
              </a:lnSpc>
            </a:pPr>
            <a:r>
              <a:rPr lang="en-US" altLang="en-US" sz="2400" dirty="0"/>
              <a:t>Sick leave report</a:t>
            </a:r>
          </a:p>
          <a:p>
            <a:pPr eaLnBrk="1" hangingPunct="1">
              <a:lnSpc>
                <a:spcPct val="90000"/>
              </a:lnSpc>
            </a:pPr>
            <a:r>
              <a:rPr lang="en-US" altLang="en-US" sz="2400" dirty="0"/>
              <a:t>Employee compensation statistics</a:t>
            </a:r>
          </a:p>
          <a:p>
            <a:pPr eaLnBrk="1" hangingPunct="1">
              <a:lnSpc>
                <a:spcPct val="90000"/>
              </a:lnSpc>
            </a:pPr>
            <a:r>
              <a:rPr lang="en-US" altLang="en-US" sz="2400" dirty="0"/>
              <a:t>Product quality control report</a:t>
            </a:r>
          </a:p>
          <a:p>
            <a:pPr eaLnBrk="1" hangingPunct="1">
              <a:lnSpc>
                <a:spcPct val="90000"/>
              </a:lnSpc>
            </a:pPr>
            <a:r>
              <a:rPr lang="en-US" altLang="en-US" sz="2400" dirty="0"/>
              <a:t>Wastage report</a:t>
            </a:r>
          </a:p>
          <a:p>
            <a:pPr eaLnBrk="1" hangingPunct="1">
              <a:lnSpc>
                <a:spcPct val="90000"/>
              </a:lnSpc>
            </a:pPr>
            <a:r>
              <a:rPr lang="en-US" altLang="en-US" sz="2400" dirty="0"/>
              <a:t>Efficiency report</a:t>
            </a:r>
          </a:p>
          <a:p>
            <a:pPr eaLnBrk="1" hangingPunct="1">
              <a:lnSpc>
                <a:spcPct val="90000"/>
              </a:lnSpc>
            </a:pPr>
            <a:r>
              <a:rPr lang="en-US" altLang="en-US" sz="2400" dirty="0"/>
              <a:t>Machinery out-of-order report</a:t>
            </a:r>
          </a:p>
          <a:p>
            <a:pPr eaLnBrk="1" hangingPunct="1">
              <a:lnSpc>
                <a:spcPct val="90000"/>
              </a:lnSpc>
            </a:pPr>
            <a:endParaRPr lang="en-US" altLang="en-US" sz="2400" dirty="0"/>
          </a:p>
          <a:p>
            <a:pPr eaLnBrk="1" hangingPunct="1">
              <a:lnSpc>
                <a:spcPct val="90000"/>
              </a:lnSpc>
            </a:pPr>
            <a:endParaRPr lang="en-US" altLang="en-US" sz="2400" dirty="0"/>
          </a:p>
        </p:txBody>
      </p:sp>
      <p:sp>
        <p:nvSpPr>
          <p:cNvPr id="26629" name="Rectangle 4"/>
          <p:cNvSpPr>
            <a:spLocks noGrp="1" noChangeArrowheads="1"/>
          </p:cNvSpPr>
          <p:nvPr>
            <p:ph type="body" sz="half" idx="2"/>
          </p:nvPr>
        </p:nvSpPr>
        <p:spPr/>
        <p:txBody>
          <a:bodyPr/>
          <a:lstStyle/>
          <a:p>
            <a:pPr eaLnBrk="1" hangingPunct="1"/>
            <a:r>
              <a:rPr lang="en-US" altLang="en-US" sz="2400" dirty="0"/>
              <a:t>Staff discipline report</a:t>
            </a:r>
          </a:p>
          <a:p>
            <a:pPr eaLnBrk="1" hangingPunct="1"/>
            <a:r>
              <a:rPr lang="en-US" altLang="en-US" sz="2400" dirty="0"/>
              <a:t>Staff enquiries &amp; complaints</a:t>
            </a:r>
          </a:p>
          <a:p>
            <a:pPr eaLnBrk="1" hangingPunct="1"/>
            <a:r>
              <a:rPr lang="en-US" altLang="en-US" sz="2400" dirty="0"/>
              <a:t>Guests complaints</a:t>
            </a:r>
          </a:p>
          <a:p>
            <a:pPr eaLnBrk="1" hangingPunct="1"/>
            <a:r>
              <a:rPr lang="en-US" altLang="en-US" sz="2400" dirty="0"/>
              <a:t>Refusal of orders made</a:t>
            </a:r>
          </a:p>
          <a:p>
            <a:pPr eaLnBrk="1" hangingPunct="1"/>
            <a:r>
              <a:rPr lang="en-US" altLang="en-US" sz="2400" dirty="0"/>
              <a:t>Quality of product report</a:t>
            </a:r>
          </a:p>
          <a:p>
            <a:pPr eaLnBrk="1" hangingPunct="1"/>
            <a:r>
              <a:rPr lang="en-US" altLang="en-US" sz="2400" dirty="0"/>
              <a:t>Market needs &amp; trends</a:t>
            </a:r>
          </a:p>
          <a:p>
            <a:pPr eaLnBrk="1" hangingPunct="1"/>
            <a:r>
              <a:rPr lang="en-US" altLang="en-US" sz="2400" dirty="0"/>
              <a:t>Demographic data &amp; background of employees</a:t>
            </a:r>
          </a:p>
          <a:p>
            <a:pPr eaLnBrk="1" hangingPunct="1"/>
            <a:endParaRPr lang="en-US" altLang="en-US" sz="2400" dirty="0"/>
          </a:p>
        </p:txBody>
      </p:sp>
    </p:spTree>
    <p:extLst>
      <p:ext uri="{BB962C8B-B14F-4D97-AF65-F5344CB8AC3E}">
        <p14:creationId xmlns="" xmlns:p14="http://schemas.microsoft.com/office/powerpoint/2010/main" val="3424066265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Slide Number Placeholder 5"/>
          <p:cNvSpPr>
            <a:spLocks noGrp="1"/>
          </p:cNvSpPr>
          <p:nvPr>
            <p:ph type="sldNum" sz="quarter" idx="12"/>
          </p:nvPr>
        </p:nvSpPr>
        <p:spPr>
          <a:noFill/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fld id="{9699E613-0F42-41EC-8D6F-C262656EB61E}" type="slidenum">
              <a:rPr lang="en-US" altLang="en-US" sz="1400">
                <a:solidFill>
                  <a:schemeClr val="folHlink"/>
                </a:solidFill>
              </a:rPr>
              <a:pPr/>
              <a:t>24</a:t>
            </a:fld>
            <a:endParaRPr lang="en-US" altLang="en-US" sz="1400">
              <a:solidFill>
                <a:schemeClr val="folHlink"/>
              </a:solidFill>
            </a:endParaRPr>
          </a:p>
        </p:txBody>
      </p:sp>
      <p:sp>
        <p:nvSpPr>
          <p:cNvPr id="27651" name="Rectangle 2"/>
          <p:cNvSpPr>
            <a:spLocks noGrp="1" noChangeArrowheads="1"/>
          </p:cNvSpPr>
          <p:nvPr>
            <p:ph type="title"/>
          </p:nvPr>
        </p:nvSpPr>
        <p:spPr>
          <a:xfrm>
            <a:off x="838200" y="609600"/>
            <a:ext cx="7912100" cy="1143000"/>
          </a:xfrm>
        </p:spPr>
        <p:txBody>
          <a:bodyPr/>
          <a:lstStyle/>
          <a:p>
            <a:pPr algn="l" eaLnBrk="1" hangingPunct="1"/>
            <a:r>
              <a:rPr lang="en-US" altLang="en-US"/>
              <a:t>2) Preparing Training Plan</a:t>
            </a:r>
          </a:p>
        </p:txBody>
      </p:sp>
      <p:sp>
        <p:nvSpPr>
          <p:cNvPr id="27652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buFont typeface="Wingdings" panose="05000000000000000000" pitchFamily="2" charset="2"/>
              <a:buNone/>
            </a:pPr>
            <a:r>
              <a:rPr lang="en-US" altLang="en-US"/>
              <a:t>Consider whether to design a long (5-10 years), medium (3-5 years) or short (1 year) term plan.</a:t>
            </a:r>
          </a:p>
          <a:p>
            <a:pPr eaLnBrk="1" hangingPunct="1"/>
            <a:r>
              <a:rPr lang="en-US" altLang="en-US"/>
              <a:t>Ask your self “What are we going to achieve in the time period?”</a:t>
            </a:r>
          </a:p>
          <a:p>
            <a:pPr eaLnBrk="1" hangingPunct="1"/>
            <a:r>
              <a:rPr lang="en-US" altLang="en-US"/>
              <a:t>Use a holistic approach by using a calendar for inputting your training activities.</a:t>
            </a:r>
          </a:p>
          <a:p>
            <a:pPr eaLnBrk="1" hangingPunct="1"/>
            <a:endParaRPr lang="en-US" altLang="en-US"/>
          </a:p>
        </p:txBody>
      </p:sp>
    </p:spTree>
    <p:extLst>
      <p:ext uri="{BB962C8B-B14F-4D97-AF65-F5344CB8AC3E}">
        <p14:creationId xmlns="" xmlns:p14="http://schemas.microsoft.com/office/powerpoint/2010/main" val="3732050056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Slide Number Placeholder 5"/>
          <p:cNvSpPr>
            <a:spLocks noGrp="1"/>
          </p:cNvSpPr>
          <p:nvPr>
            <p:ph type="sldNum" sz="quarter" idx="12"/>
          </p:nvPr>
        </p:nvSpPr>
        <p:spPr>
          <a:noFill/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fld id="{9A5C3A47-E880-4F34-AE2B-5E820D2E103B}" type="slidenum">
              <a:rPr lang="en-US" altLang="en-US" sz="1400">
                <a:solidFill>
                  <a:schemeClr val="folHlink"/>
                </a:solidFill>
              </a:rPr>
              <a:pPr/>
              <a:t>25</a:t>
            </a:fld>
            <a:endParaRPr lang="en-US" altLang="en-US" sz="1400">
              <a:solidFill>
                <a:schemeClr val="folHlink"/>
              </a:solidFill>
            </a:endParaRPr>
          </a:p>
        </p:txBody>
      </p:sp>
      <p:sp>
        <p:nvSpPr>
          <p:cNvPr id="28675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/>
              <a:t>Training Calendar Example</a:t>
            </a:r>
          </a:p>
        </p:txBody>
      </p:sp>
      <p:graphicFrame>
        <p:nvGraphicFramePr>
          <p:cNvPr id="48222" name="Group 94"/>
          <p:cNvGraphicFramePr>
            <a:graphicFrameLocks noGrp="1"/>
          </p:cNvGraphicFramePr>
          <p:nvPr>
            <p:ph type="tbl" idx="1"/>
          </p:nvPr>
        </p:nvGraphicFramePr>
        <p:xfrm>
          <a:off x="762000" y="2743200"/>
          <a:ext cx="8077200" cy="3881440"/>
        </p:xfrm>
        <a:graphic>
          <a:graphicData uri="http://schemas.openxmlformats.org/drawingml/2006/table">
            <a:tbl>
              <a:tblPr/>
              <a:tblGrid>
                <a:gridCol w="3432175">
                  <a:extLst>
                    <a:ext uri="{9D8B030D-6E8A-4147-A177-3AD203B41FA5}">
                      <a16:colId xmlns="" xmlns:a16="http://schemas.microsoft.com/office/drawing/2014/main" val="20000"/>
                    </a:ext>
                  </a:extLst>
                </a:gridCol>
                <a:gridCol w="620713">
                  <a:extLst>
                    <a:ext uri="{9D8B030D-6E8A-4147-A177-3AD203B41FA5}">
                      <a16:colId xmlns="" xmlns:a16="http://schemas.microsoft.com/office/drawing/2014/main" val="20001"/>
                    </a:ext>
                  </a:extLst>
                </a:gridCol>
                <a:gridCol w="620712">
                  <a:extLst>
                    <a:ext uri="{9D8B030D-6E8A-4147-A177-3AD203B41FA5}">
                      <a16:colId xmlns="" xmlns:a16="http://schemas.microsoft.com/office/drawing/2014/main" val="20002"/>
                    </a:ext>
                  </a:extLst>
                </a:gridCol>
                <a:gridCol w="620713">
                  <a:extLst>
                    <a:ext uri="{9D8B030D-6E8A-4147-A177-3AD203B41FA5}">
                      <a16:colId xmlns="" xmlns:a16="http://schemas.microsoft.com/office/drawing/2014/main" val="20003"/>
                    </a:ext>
                  </a:extLst>
                </a:gridCol>
                <a:gridCol w="620712">
                  <a:extLst>
                    <a:ext uri="{9D8B030D-6E8A-4147-A177-3AD203B41FA5}">
                      <a16:colId xmlns="" xmlns:a16="http://schemas.microsoft.com/office/drawing/2014/main" val="20004"/>
                    </a:ext>
                  </a:extLst>
                </a:gridCol>
                <a:gridCol w="620713">
                  <a:extLst>
                    <a:ext uri="{9D8B030D-6E8A-4147-A177-3AD203B41FA5}">
                      <a16:colId xmlns="" xmlns:a16="http://schemas.microsoft.com/office/drawing/2014/main" val="20005"/>
                    </a:ext>
                  </a:extLst>
                </a:gridCol>
                <a:gridCol w="620712">
                  <a:extLst>
                    <a:ext uri="{9D8B030D-6E8A-4147-A177-3AD203B41FA5}">
                      <a16:colId xmlns="" xmlns:a16="http://schemas.microsoft.com/office/drawing/2014/main" val="20006"/>
                    </a:ext>
                  </a:extLst>
                </a:gridCol>
                <a:gridCol w="920750">
                  <a:extLst>
                    <a:ext uri="{9D8B030D-6E8A-4147-A177-3AD203B41FA5}">
                      <a16:colId xmlns="" xmlns:a16="http://schemas.microsoft.com/office/drawing/2014/main" val="20007"/>
                    </a:ext>
                  </a:extLst>
                </a:gridCol>
              </a:tblGrid>
              <a:tr h="554038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accent2"/>
                        </a:buClr>
                        <a:buFont typeface="Wingdings" panose="05000000000000000000" pitchFamily="2" charset="2"/>
                        <a:defRPr sz="28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5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2pPr>
                      <a:lvl3pPr marL="8572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65000"/>
                        <a:buFont typeface="Wingdings" panose="05000000000000000000" pitchFamily="2" charset="2"/>
                        <a:defRPr sz="20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3pPr>
                      <a:lvl4pPr marL="12001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4pPr>
                      <a:lvl5pPr marL="15430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5pPr>
                      <a:lvl6pPr marL="20002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6pPr>
                      <a:lvl7pPr marL="24574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7pPr>
                      <a:lvl8pPr marL="29146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8pPr>
                      <a:lvl9pPr marL="33718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Tx/>
                        <a:buFont typeface="Wingdings" panose="05000000000000000000" pitchFamily="2" charset="2"/>
                        <a:buNone/>
                        <a:tabLst/>
                      </a:pPr>
                      <a:endParaRPr kumimoji="0" lang="en-US" altLang="en-US" sz="2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accent2"/>
                        </a:buClr>
                        <a:buFont typeface="Wingdings" panose="05000000000000000000" pitchFamily="2" charset="2"/>
                        <a:defRPr sz="28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5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2pPr>
                      <a:lvl3pPr marL="8572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65000"/>
                        <a:buFont typeface="Wingdings" panose="05000000000000000000" pitchFamily="2" charset="2"/>
                        <a:defRPr sz="20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3pPr>
                      <a:lvl4pPr marL="12001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4pPr>
                      <a:lvl5pPr marL="15430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5pPr>
                      <a:lvl6pPr marL="20002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6pPr>
                      <a:lvl7pPr marL="24574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7pPr>
                      <a:lvl8pPr marL="29146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8pPr>
                      <a:lvl9pPr marL="33718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Tx/>
                        <a:buFont typeface="Wingdings" panose="05000000000000000000" pitchFamily="2" charset="2"/>
                        <a:buNone/>
                        <a:tabLst/>
                      </a:pPr>
                      <a:r>
                        <a:rPr kumimoji="0" lang="en-US" altLang="en-US" sz="28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</a:rPr>
                        <a:t>1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accent2"/>
                        </a:buClr>
                        <a:buFont typeface="Wingdings" panose="05000000000000000000" pitchFamily="2" charset="2"/>
                        <a:defRPr sz="28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5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2pPr>
                      <a:lvl3pPr marL="8572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65000"/>
                        <a:buFont typeface="Wingdings" panose="05000000000000000000" pitchFamily="2" charset="2"/>
                        <a:defRPr sz="20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3pPr>
                      <a:lvl4pPr marL="12001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4pPr>
                      <a:lvl5pPr marL="15430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5pPr>
                      <a:lvl6pPr marL="20002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6pPr>
                      <a:lvl7pPr marL="24574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7pPr>
                      <a:lvl8pPr marL="29146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8pPr>
                      <a:lvl9pPr marL="33718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Tx/>
                        <a:buFont typeface="Wingdings" panose="05000000000000000000" pitchFamily="2" charset="2"/>
                        <a:buNone/>
                        <a:tabLst/>
                      </a:pPr>
                      <a:r>
                        <a:rPr kumimoji="0" lang="en-US" altLang="en-US" sz="28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</a:rPr>
                        <a:t>2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accent2"/>
                        </a:buClr>
                        <a:buFont typeface="Wingdings" panose="05000000000000000000" pitchFamily="2" charset="2"/>
                        <a:defRPr sz="28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5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2pPr>
                      <a:lvl3pPr marL="8572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65000"/>
                        <a:buFont typeface="Wingdings" panose="05000000000000000000" pitchFamily="2" charset="2"/>
                        <a:defRPr sz="20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3pPr>
                      <a:lvl4pPr marL="12001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4pPr>
                      <a:lvl5pPr marL="15430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5pPr>
                      <a:lvl6pPr marL="20002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6pPr>
                      <a:lvl7pPr marL="24574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7pPr>
                      <a:lvl8pPr marL="29146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8pPr>
                      <a:lvl9pPr marL="33718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Tx/>
                        <a:buFont typeface="Wingdings" panose="05000000000000000000" pitchFamily="2" charset="2"/>
                        <a:buNone/>
                        <a:tabLst/>
                      </a:pPr>
                      <a:r>
                        <a:rPr kumimoji="0" lang="en-US" altLang="en-US" sz="28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</a:rPr>
                        <a:t>3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accent2"/>
                        </a:buClr>
                        <a:buFont typeface="Wingdings" panose="05000000000000000000" pitchFamily="2" charset="2"/>
                        <a:defRPr sz="28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5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2pPr>
                      <a:lvl3pPr marL="8572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65000"/>
                        <a:buFont typeface="Wingdings" panose="05000000000000000000" pitchFamily="2" charset="2"/>
                        <a:defRPr sz="20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3pPr>
                      <a:lvl4pPr marL="12001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4pPr>
                      <a:lvl5pPr marL="15430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5pPr>
                      <a:lvl6pPr marL="20002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6pPr>
                      <a:lvl7pPr marL="24574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7pPr>
                      <a:lvl8pPr marL="29146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8pPr>
                      <a:lvl9pPr marL="33718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Tx/>
                        <a:buFont typeface="Wingdings" panose="05000000000000000000" pitchFamily="2" charset="2"/>
                        <a:buNone/>
                        <a:tabLst/>
                      </a:pPr>
                      <a:r>
                        <a:rPr kumimoji="0" lang="en-US" altLang="en-US" sz="28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</a:rPr>
                        <a:t>4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accent2"/>
                        </a:buClr>
                        <a:buFont typeface="Wingdings" panose="05000000000000000000" pitchFamily="2" charset="2"/>
                        <a:defRPr sz="28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5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2pPr>
                      <a:lvl3pPr marL="8572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65000"/>
                        <a:buFont typeface="Wingdings" panose="05000000000000000000" pitchFamily="2" charset="2"/>
                        <a:defRPr sz="20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3pPr>
                      <a:lvl4pPr marL="12001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4pPr>
                      <a:lvl5pPr marL="15430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5pPr>
                      <a:lvl6pPr marL="20002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6pPr>
                      <a:lvl7pPr marL="24574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7pPr>
                      <a:lvl8pPr marL="29146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8pPr>
                      <a:lvl9pPr marL="33718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Tx/>
                        <a:buFont typeface="Wingdings" panose="05000000000000000000" pitchFamily="2" charset="2"/>
                        <a:buNone/>
                        <a:tabLst/>
                      </a:pPr>
                      <a:r>
                        <a:rPr kumimoji="0" lang="en-US" altLang="en-US" sz="28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</a:rPr>
                        <a:t>5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accent2"/>
                        </a:buClr>
                        <a:buFont typeface="Wingdings" panose="05000000000000000000" pitchFamily="2" charset="2"/>
                        <a:defRPr sz="28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5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2pPr>
                      <a:lvl3pPr marL="8572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65000"/>
                        <a:buFont typeface="Wingdings" panose="05000000000000000000" pitchFamily="2" charset="2"/>
                        <a:defRPr sz="20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3pPr>
                      <a:lvl4pPr marL="12001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4pPr>
                      <a:lvl5pPr marL="15430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5pPr>
                      <a:lvl6pPr marL="20002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6pPr>
                      <a:lvl7pPr marL="24574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7pPr>
                      <a:lvl8pPr marL="29146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8pPr>
                      <a:lvl9pPr marL="33718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Tx/>
                        <a:buFont typeface="Wingdings" panose="05000000000000000000" pitchFamily="2" charset="2"/>
                        <a:buNone/>
                        <a:tabLst/>
                      </a:pPr>
                      <a:r>
                        <a:rPr kumimoji="0" lang="en-US" altLang="en-US" sz="28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</a:rPr>
                        <a:t>6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accent2"/>
                        </a:buClr>
                        <a:buFont typeface="Wingdings" panose="05000000000000000000" pitchFamily="2" charset="2"/>
                        <a:defRPr sz="28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5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2pPr>
                      <a:lvl3pPr marL="8572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65000"/>
                        <a:buFont typeface="Wingdings" panose="05000000000000000000" pitchFamily="2" charset="2"/>
                        <a:defRPr sz="20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3pPr>
                      <a:lvl4pPr marL="12001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4pPr>
                      <a:lvl5pPr marL="15430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5pPr>
                      <a:lvl6pPr marL="20002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6pPr>
                      <a:lvl7pPr marL="24574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7pPr>
                      <a:lvl8pPr marL="29146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8pPr>
                      <a:lvl9pPr marL="33718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Tx/>
                        <a:buFont typeface="Wingdings" panose="05000000000000000000" pitchFamily="2" charset="2"/>
                        <a:buNone/>
                        <a:tabLst/>
                      </a:pPr>
                      <a:r>
                        <a:rPr kumimoji="0" lang="en-US" altLang="en-US" sz="28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</a:rPr>
                        <a:t>7...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="" xmlns:a16="http://schemas.microsoft.com/office/drawing/2014/main" val="10000"/>
                  </a:ext>
                </a:extLst>
              </a:tr>
              <a:tr h="555625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accent2"/>
                        </a:buClr>
                        <a:buFont typeface="Wingdings" panose="05000000000000000000" pitchFamily="2" charset="2"/>
                        <a:defRPr sz="28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5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2pPr>
                      <a:lvl3pPr marL="8572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65000"/>
                        <a:buFont typeface="Wingdings" panose="05000000000000000000" pitchFamily="2" charset="2"/>
                        <a:defRPr sz="20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3pPr>
                      <a:lvl4pPr marL="12001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4pPr>
                      <a:lvl5pPr marL="15430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5pPr>
                      <a:lvl6pPr marL="20002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6pPr>
                      <a:lvl7pPr marL="24574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7pPr>
                      <a:lvl8pPr marL="29146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8pPr>
                      <a:lvl9pPr marL="33718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Tx/>
                        <a:buFont typeface="Wingdings" panose="05000000000000000000" pitchFamily="2" charset="2"/>
                        <a:buNone/>
                        <a:tabLst/>
                      </a:pPr>
                      <a:r>
                        <a:rPr kumimoji="0" lang="en-US" altLang="en-US" sz="28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</a:rPr>
                        <a:t>Attitude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accent2"/>
                        </a:buClr>
                        <a:buFont typeface="Wingdings" panose="05000000000000000000" pitchFamily="2" charset="2"/>
                        <a:defRPr sz="28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5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2pPr>
                      <a:lvl3pPr marL="8572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65000"/>
                        <a:buFont typeface="Wingdings" panose="05000000000000000000" pitchFamily="2" charset="2"/>
                        <a:defRPr sz="20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3pPr>
                      <a:lvl4pPr marL="12001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4pPr>
                      <a:lvl5pPr marL="15430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5pPr>
                      <a:lvl6pPr marL="20002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6pPr>
                      <a:lvl7pPr marL="24574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7pPr>
                      <a:lvl8pPr marL="29146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8pPr>
                      <a:lvl9pPr marL="33718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Tx/>
                        <a:buFont typeface="Wingdings" panose="05000000000000000000" pitchFamily="2" charset="2"/>
                        <a:buNone/>
                        <a:tabLst/>
                      </a:pPr>
                      <a:endParaRPr kumimoji="0" lang="en-US" altLang="en-US" sz="2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accent2"/>
                        </a:buClr>
                        <a:buFont typeface="Wingdings" panose="05000000000000000000" pitchFamily="2" charset="2"/>
                        <a:defRPr sz="28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5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2pPr>
                      <a:lvl3pPr marL="8572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65000"/>
                        <a:buFont typeface="Wingdings" panose="05000000000000000000" pitchFamily="2" charset="2"/>
                        <a:defRPr sz="20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3pPr>
                      <a:lvl4pPr marL="12001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4pPr>
                      <a:lvl5pPr marL="15430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5pPr>
                      <a:lvl6pPr marL="20002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6pPr>
                      <a:lvl7pPr marL="24574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7pPr>
                      <a:lvl8pPr marL="29146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8pPr>
                      <a:lvl9pPr marL="33718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Tx/>
                        <a:buFont typeface="Wingdings" panose="05000000000000000000" pitchFamily="2" charset="2"/>
                        <a:buNone/>
                        <a:tabLst/>
                      </a:pPr>
                      <a:endParaRPr kumimoji="0" lang="en-US" altLang="en-US" sz="2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accent2"/>
                        </a:buClr>
                        <a:buFont typeface="Wingdings" panose="05000000000000000000" pitchFamily="2" charset="2"/>
                        <a:defRPr sz="28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5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2pPr>
                      <a:lvl3pPr marL="8572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65000"/>
                        <a:buFont typeface="Wingdings" panose="05000000000000000000" pitchFamily="2" charset="2"/>
                        <a:defRPr sz="20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3pPr>
                      <a:lvl4pPr marL="12001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4pPr>
                      <a:lvl5pPr marL="15430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5pPr>
                      <a:lvl6pPr marL="20002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6pPr>
                      <a:lvl7pPr marL="24574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7pPr>
                      <a:lvl8pPr marL="29146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8pPr>
                      <a:lvl9pPr marL="33718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Tx/>
                        <a:buFont typeface="Wingdings" panose="05000000000000000000" pitchFamily="2" charset="2"/>
                        <a:buNone/>
                        <a:tabLst/>
                      </a:pPr>
                      <a:endParaRPr kumimoji="0" lang="en-US" altLang="en-US" sz="2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accent2"/>
                        </a:buClr>
                        <a:buFont typeface="Wingdings" panose="05000000000000000000" pitchFamily="2" charset="2"/>
                        <a:defRPr sz="28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5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2pPr>
                      <a:lvl3pPr marL="8572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65000"/>
                        <a:buFont typeface="Wingdings" panose="05000000000000000000" pitchFamily="2" charset="2"/>
                        <a:defRPr sz="20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3pPr>
                      <a:lvl4pPr marL="12001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4pPr>
                      <a:lvl5pPr marL="15430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5pPr>
                      <a:lvl6pPr marL="20002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6pPr>
                      <a:lvl7pPr marL="24574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7pPr>
                      <a:lvl8pPr marL="29146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8pPr>
                      <a:lvl9pPr marL="33718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Tx/>
                        <a:buFont typeface="Wingdings" panose="05000000000000000000" pitchFamily="2" charset="2"/>
                        <a:buNone/>
                        <a:tabLst/>
                      </a:pPr>
                      <a:endParaRPr kumimoji="0" lang="en-US" altLang="en-US" sz="2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accent2"/>
                        </a:buClr>
                        <a:buFont typeface="Wingdings" panose="05000000000000000000" pitchFamily="2" charset="2"/>
                        <a:defRPr sz="28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5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2pPr>
                      <a:lvl3pPr marL="8572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65000"/>
                        <a:buFont typeface="Wingdings" panose="05000000000000000000" pitchFamily="2" charset="2"/>
                        <a:defRPr sz="20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3pPr>
                      <a:lvl4pPr marL="12001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4pPr>
                      <a:lvl5pPr marL="15430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5pPr>
                      <a:lvl6pPr marL="20002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6pPr>
                      <a:lvl7pPr marL="24574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7pPr>
                      <a:lvl8pPr marL="29146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8pPr>
                      <a:lvl9pPr marL="33718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Tx/>
                        <a:buFont typeface="Wingdings" panose="05000000000000000000" pitchFamily="2" charset="2"/>
                        <a:buNone/>
                        <a:tabLst/>
                      </a:pPr>
                      <a:endParaRPr kumimoji="0" lang="en-US" altLang="en-US" sz="2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accent2"/>
                        </a:buClr>
                        <a:buFont typeface="Wingdings" panose="05000000000000000000" pitchFamily="2" charset="2"/>
                        <a:defRPr sz="28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5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2pPr>
                      <a:lvl3pPr marL="8572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65000"/>
                        <a:buFont typeface="Wingdings" panose="05000000000000000000" pitchFamily="2" charset="2"/>
                        <a:defRPr sz="20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3pPr>
                      <a:lvl4pPr marL="12001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4pPr>
                      <a:lvl5pPr marL="15430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5pPr>
                      <a:lvl6pPr marL="20002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6pPr>
                      <a:lvl7pPr marL="24574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7pPr>
                      <a:lvl8pPr marL="29146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8pPr>
                      <a:lvl9pPr marL="33718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Tx/>
                        <a:buFont typeface="Wingdings" panose="05000000000000000000" pitchFamily="2" charset="2"/>
                        <a:buNone/>
                        <a:tabLst/>
                      </a:pPr>
                      <a:endParaRPr kumimoji="0" lang="en-US" altLang="en-US" sz="2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accent2"/>
                        </a:buClr>
                        <a:buFont typeface="Wingdings" panose="05000000000000000000" pitchFamily="2" charset="2"/>
                        <a:defRPr sz="28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5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2pPr>
                      <a:lvl3pPr marL="8572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65000"/>
                        <a:buFont typeface="Wingdings" panose="05000000000000000000" pitchFamily="2" charset="2"/>
                        <a:defRPr sz="20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3pPr>
                      <a:lvl4pPr marL="12001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4pPr>
                      <a:lvl5pPr marL="15430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5pPr>
                      <a:lvl6pPr marL="20002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6pPr>
                      <a:lvl7pPr marL="24574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7pPr>
                      <a:lvl8pPr marL="29146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8pPr>
                      <a:lvl9pPr marL="33718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Tx/>
                        <a:buFont typeface="Wingdings" panose="05000000000000000000" pitchFamily="2" charset="2"/>
                        <a:buNone/>
                        <a:tabLst/>
                      </a:pPr>
                      <a:endParaRPr kumimoji="0" lang="en-US" altLang="en-US" sz="2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="" xmlns:a16="http://schemas.microsoft.com/office/drawing/2014/main" val="10001"/>
                  </a:ext>
                </a:extLst>
              </a:tr>
              <a:tr h="554038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accent2"/>
                        </a:buClr>
                        <a:buFont typeface="Wingdings" panose="05000000000000000000" pitchFamily="2" charset="2"/>
                        <a:defRPr sz="28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5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2pPr>
                      <a:lvl3pPr marL="8572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65000"/>
                        <a:buFont typeface="Wingdings" panose="05000000000000000000" pitchFamily="2" charset="2"/>
                        <a:defRPr sz="20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3pPr>
                      <a:lvl4pPr marL="12001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4pPr>
                      <a:lvl5pPr marL="15430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5pPr>
                      <a:lvl6pPr marL="20002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6pPr>
                      <a:lvl7pPr marL="24574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7pPr>
                      <a:lvl8pPr marL="29146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8pPr>
                      <a:lvl9pPr marL="33718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Tx/>
                        <a:buFont typeface="Wingdings" panose="05000000000000000000" pitchFamily="2" charset="2"/>
                        <a:buNone/>
                        <a:tabLst/>
                      </a:pPr>
                      <a:r>
                        <a:rPr kumimoji="0" lang="en-US" altLang="en-US" sz="28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</a:rPr>
                        <a:t>Train the trainer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accent2"/>
                        </a:buClr>
                        <a:buFont typeface="Wingdings" panose="05000000000000000000" pitchFamily="2" charset="2"/>
                        <a:defRPr sz="28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5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2pPr>
                      <a:lvl3pPr marL="8572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65000"/>
                        <a:buFont typeface="Wingdings" panose="05000000000000000000" pitchFamily="2" charset="2"/>
                        <a:defRPr sz="20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3pPr>
                      <a:lvl4pPr marL="12001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4pPr>
                      <a:lvl5pPr marL="15430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5pPr>
                      <a:lvl6pPr marL="20002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6pPr>
                      <a:lvl7pPr marL="24574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7pPr>
                      <a:lvl8pPr marL="29146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8pPr>
                      <a:lvl9pPr marL="33718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Tx/>
                        <a:buFont typeface="Wingdings" panose="05000000000000000000" pitchFamily="2" charset="2"/>
                        <a:buNone/>
                        <a:tabLst/>
                      </a:pPr>
                      <a:endParaRPr kumimoji="0" lang="en-US" altLang="en-US" sz="2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accent2"/>
                        </a:buClr>
                        <a:buFont typeface="Wingdings" panose="05000000000000000000" pitchFamily="2" charset="2"/>
                        <a:defRPr sz="28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5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2pPr>
                      <a:lvl3pPr marL="8572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65000"/>
                        <a:buFont typeface="Wingdings" panose="05000000000000000000" pitchFamily="2" charset="2"/>
                        <a:defRPr sz="20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3pPr>
                      <a:lvl4pPr marL="12001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4pPr>
                      <a:lvl5pPr marL="15430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5pPr>
                      <a:lvl6pPr marL="20002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6pPr>
                      <a:lvl7pPr marL="24574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7pPr>
                      <a:lvl8pPr marL="29146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8pPr>
                      <a:lvl9pPr marL="33718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Tx/>
                        <a:buFont typeface="Wingdings" panose="05000000000000000000" pitchFamily="2" charset="2"/>
                        <a:buNone/>
                        <a:tabLst/>
                      </a:pPr>
                      <a:endParaRPr kumimoji="0" lang="en-US" altLang="en-US" sz="2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accent2"/>
                        </a:buClr>
                        <a:buFont typeface="Wingdings" panose="05000000000000000000" pitchFamily="2" charset="2"/>
                        <a:defRPr sz="28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5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2pPr>
                      <a:lvl3pPr marL="8572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65000"/>
                        <a:buFont typeface="Wingdings" panose="05000000000000000000" pitchFamily="2" charset="2"/>
                        <a:defRPr sz="20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3pPr>
                      <a:lvl4pPr marL="12001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4pPr>
                      <a:lvl5pPr marL="15430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5pPr>
                      <a:lvl6pPr marL="20002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6pPr>
                      <a:lvl7pPr marL="24574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7pPr>
                      <a:lvl8pPr marL="29146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8pPr>
                      <a:lvl9pPr marL="33718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Tx/>
                        <a:buFont typeface="Wingdings" panose="05000000000000000000" pitchFamily="2" charset="2"/>
                        <a:buNone/>
                        <a:tabLst/>
                      </a:pPr>
                      <a:endParaRPr kumimoji="0" lang="en-US" altLang="en-US" sz="2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accent2"/>
                        </a:buClr>
                        <a:buFont typeface="Wingdings" panose="05000000000000000000" pitchFamily="2" charset="2"/>
                        <a:defRPr sz="28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5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2pPr>
                      <a:lvl3pPr marL="8572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65000"/>
                        <a:buFont typeface="Wingdings" panose="05000000000000000000" pitchFamily="2" charset="2"/>
                        <a:defRPr sz="20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3pPr>
                      <a:lvl4pPr marL="12001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4pPr>
                      <a:lvl5pPr marL="15430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5pPr>
                      <a:lvl6pPr marL="20002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6pPr>
                      <a:lvl7pPr marL="24574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7pPr>
                      <a:lvl8pPr marL="29146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8pPr>
                      <a:lvl9pPr marL="33718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Tx/>
                        <a:buFont typeface="Wingdings" panose="05000000000000000000" pitchFamily="2" charset="2"/>
                        <a:buNone/>
                        <a:tabLst/>
                      </a:pPr>
                      <a:endParaRPr kumimoji="0" lang="en-US" altLang="en-US" sz="2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accent2"/>
                        </a:buClr>
                        <a:buFont typeface="Wingdings" panose="05000000000000000000" pitchFamily="2" charset="2"/>
                        <a:defRPr sz="28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5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2pPr>
                      <a:lvl3pPr marL="8572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65000"/>
                        <a:buFont typeface="Wingdings" panose="05000000000000000000" pitchFamily="2" charset="2"/>
                        <a:defRPr sz="20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3pPr>
                      <a:lvl4pPr marL="12001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4pPr>
                      <a:lvl5pPr marL="15430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5pPr>
                      <a:lvl6pPr marL="20002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6pPr>
                      <a:lvl7pPr marL="24574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7pPr>
                      <a:lvl8pPr marL="29146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8pPr>
                      <a:lvl9pPr marL="33718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Tx/>
                        <a:buFont typeface="Wingdings" panose="05000000000000000000" pitchFamily="2" charset="2"/>
                        <a:buNone/>
                        <a:tabLst/>
                      </a:pPr>
                      <a:endParaRPr kumimoji="0" lang="en-US" altLang="en-US" sz="2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accent2"/>
                        </a:buClr>
                        <a:buFont typeface="Wingdings" panose="05000000000000000000" pitchFamily="2" charset="2"/>
                        <a:defRPr sz="28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5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2pPr>
                      <a:lvl3pPr marL="8572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65000"/>
                        <a:buFont typeface="Wingdings" panose="05000000000000000000" pitchFamily="2" charset="2"/>
                        <a:defRPr sz="20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3pPr>
                      <a:lvl4pPr marL="12001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4pPr>
                      <a:lvl5pPr marL="15430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5pPr>
                      <a:lvl6pPr marL="20002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6pPr>
                      <a:lvl7pPr marL="24574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7pPr>
                      <a:lvl8pPr marL="29146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8pPr>
                      <a:lvl9pPr marL="33718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Tx/>
                        <a:buFont typeface="Wingdings" panose="05000000000000000000" pitchFamily="2" charset="2"/>
                        <a:buNone/>
                        <a:tabLst/>
                      </a:pPr>
                      <a:endParaRPr kumimoji="0" lang="en-US" altLang="en-US" sz="2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accent2"/>
                        </a:buClr>
                        <a:buFont typeface="Wingdings" panose="05000000000000000000" pitchFamily="2" charset="2"/>
                        <a:defRPr sz="28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5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2pPr>
                      <a:lvl3pPr marL="8572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65000"/>
                        <a:buFont typeface="Wingdings" panose="05000000000000000000" pitchFamily="2" charset="2"/>
                        <a:defRPr sz="20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3pPr>
                      <a:lvl4pPr marL="12001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4pPr>
                      <a:lvl5pPr marL="15430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5pPr>
                      <a:lvl6pPr marL="20002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6pPr>
                      <a:lvl7pPr marL="24574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7pPr>
                      <a:lvl8pPr marL="29146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8pPr>
                      <a:lvl9pPr marL="33718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Tx/>
                        <a:buFont typeface="Wingdings" panose="05000000000000000000" pitchFamily="2" charset="2"/>
                        <a:buNone/>
                        <a:tabLst/>
                      </a:pPr>
                      <a:endParaRPr kumimoji="0" lang="en-US" altLang="en-US" sz="2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="" xmlns:a16="http://schemas.microsoft.com/office/drawing/2014/main" val="10002"/>
                  </a:ext>
                </a:extLst>
              </a:tr>
              <a:tr h="554038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accent2"/>
                        </a:buClr>
                        <a:buFont typeface="Wingdings" panose="05000000000000000000" pitchFamily="2" charset="2"/>
                        <a:defRPr sz="28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5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2pPr>
                      <a:lvl3pPr marL="8572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65000"/>
                        <a:buFont typeface="Wingdings" panose="05000000000000000000" pitchFamily="2" charset="2"/>
                        <a:defRPr sz="20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3pPr>
                      <a:lvl4pPr marL="12001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4pPr>
                      <a:lvl5pPr marL="15430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5pPr>
                      <a:lvl6pPr marL="20002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6pPr>
                      <a:lvl7pPr marL="24574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7pPr>
                      <a:lvl8pPr marL="29146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8pPr>
                      <a:lvl9pPr marL="33718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Tx/>
                        <a:buFont typeface="Wingdings" panose="05000000000000000000" pitchFamily="2" charset="2"/>
                        <a:buNone/>
                        <a:tabLst/>
                      </a:pPr>
                      <a:r>
                        <a:rPr kumimoji="0" lang="en-US" altLang="en-US" sz="28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</a:rPr>
                        <a:t>Job competency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accent2"/>
                        </a:buClr>
                        <a:buFont typeface="Wingdings" panose="05000000000000000000" pitchFamily="2" charset="2"/>
                        <a:defRPr sz="28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5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2pPr>
                      <a:lvl3pPr marL="8572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65000"/>
                        <a:buFont typeface="Wingdings" panose="05000000000000000000" pitchFamily="2" charset="2"/>
                        <a:defRPr sz="20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3pPr>
                      <a:lvl4pPr marL="12001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4pPr>
                      <a:lvl5pPr marL="15430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5pPr>
                      <a:lvl6pPr marL="20002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6pPr>
                      <a:lvl7pPr marL="24574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7pPr>
                      <a:lvl8pPr marL="29146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8pPr>
                      <a:lvl9pPr marL="33718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Tx/>
                        <a:buFont typeface="Wingdings" panose="05000000000000000000" pitchFamily="2" charset="2"/>
                        <a:buNone/>
                        <a:tabLst/>
                      </a:pPr>
                      <a:endParaRPr kumimoji="0" lang="en-US" altLang="en-US" sz="2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accent2"/>
                        </a:buClr>
                        <a:buFont typeface="Wingdings" panose="05000000000000000000" pitchFamily="2" charset="2"/>
                        <a:defRPr sz="28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5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2pPr>
                      <a:lvl3pPr marL="8572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65000"/>
                        <a:buFont typeface="Wingdings" panose="05000000000000000000" pitchFamily="2" charset="2"/>
                        <a:defRPr sz="20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3pPr>
                      <a:lvl4pPr marL="12001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4pPr>
                      <a:lvl5pPr marL="15430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5pPr>
                      <a:lvl6pPr marL="20002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6pPr>
                      <a:lvl7pPr marL="24574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7pPr>
                      <a:lvl8pPr marL="29146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8pPr>
                      <a:lvl9pPr marL="33718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Tx/>
                        <a:buFont typeface="Wingdings" panose="05000000000000000000" pitchFamily="2" charset="2"/>
                        <a:buNone/>
                        <a:tabLst/>
                      </a:pPr>
                      <a:endParaRPr kumimoji="0" lang="en-US" altLang="en-US" sz="2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accent2"/>
                        </a:buClr>
                        <a:buFont typeface="Wingdings" panose="05000000000000000000" pitchFamily="2" charset="2"/>
                        <a:defRPr sz="28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5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2pPr>
                      <a:lvl3pPr marL="8572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65000"/>
                        <a:buFont typeface="Wingdings" panose="05000000000000000000" pitchFamily="2" charset="2"/>
                        <a:defRPr sz="20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3pPr>
                      <a:lvl4pPr marL="12001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4pPr>
                      <a:lvl5pPr marL="15430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5pPr>
                      <a:lvl6pPr marL="20002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6pPr>
                      <a:lvl7pPr marL="24574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7pPr>
                      <a:lvl8pPr marL="29146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8pPr>
                      <a:lvl9pPr marL="33718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Tx/>
                        <a:buFont typeface="Wingdings" panose="05000000000000000000" pitchFamily="2" charset="2"/>
                        <a:buNone/>
                        <a:tabLst/>
                      </a:pPr>
                      <a:endParaRPr kumimoji="0" lang="en-US" altLang="en-US" sz="2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accent2"/>
                        </a:buClr>
                        <a:buFont typeface="Wingdings" panose="05000000000000000000" pitchFamily="2" charset="2"/>
                        <a:defRPr sz="28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5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2pPr>
                      <a:lvl3pPr marL="8572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65000"/>
                        <a:buFont typeface="Wingdings" panose="05000000000000000000" pitchFamily="2" charset="2"/>
                        <a:defRPr sz="20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3pPr>
                      <a:lvl4pPr marL="12001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4pPr>
                      <a:lvl5pPr marL="15430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5pPr>
                      <a:lvl6pPr marL="20002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6pPr>
                      <a:lvl7pPr marL="24574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7pPr>
                      <a:lvl8pPr marL="29146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8pPr>
                      <a:lvl9pPr marL="33718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Tx/>
                        <a:buFont typeface="Wingdings" panose="05000000000000000000" pitchFamily="2" charset="2"/>
                        <a:buNone/>
                        <a:tabLst/>
                      </a:pPr>
                      <a:endParaRPr kumimoji="0" lang="en-US" altLang="en-US" sz="2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accent2"/>
                        </a:buClr>
                        <a:buFont typeface="Wingdings" panose="05000000000000000000" pitchFamily="2" charset="2"/>
                        <a:defRPr sz="28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5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2pPr>
                      <a:lvl3pPr marL="8572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65000"/>
                        <a:buFont typeface="Wingdings" panose="05000000000000000000" pitchFamily="2" charset="2"/>
                        <a:defRPr sz="20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3pPr>
                      <a:lvl4pPr marL="12001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4pPr>
                      <a:lvl5pPr marL="15430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5pPr>
                      <a:lvl6pPr marL="20002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6pPr>
                      <a:lvl7pPr marL="24574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7pPr>
                      <a:lvl8pPr marL="29146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8pPr>
                      <a:lvl9pPr marL="33718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Tx/>
                        <a:buFont typeface="Wingdings" panose="05000000000000000000" pitchFamily="2" charset="2"/>
                        <a:buNone/>
                        <a:tabLst/>
                      </a:pPr>
                      <a:endParaRPr kumimoji="0" lang="en-US" altLang="en-US" sz="2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accent2"/>
                        </a:buClr>
                        <a:buFont typeface="Wingdings" panose="05000000000000000000" pitchFamily="2" charset="2"/>
                        <a:defRPr sz="28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5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2pPr>
                      <a:lvl3pPr marL="8572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65000"/>
                        <a:buFont typeface="Wingdings" panose="05000000000000000000" pitchFamily="2" charset="2"/>
                        <a:defRPr sz="20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3pPr>
                      <a:lvl4pPr marL="12001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4pPr>
                      <a:lvl5pPr marL="15430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5pPr>
                      <a:lvl6pPr marL="20002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6pPr>
                      <a:lvl7pPr marL="24574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7pPr>
                      <a:lvl8pPr marL="29146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8pPr>
                      <a:lvl9pPr marL="33718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Tx/>
                        <a:buFont typeface="Wingdings" panose="05000000000000000000" pitchFamily="2" charset="2"/>
                        <a:buNone/>
                        <a:tabLst/>
                      </a:pPr>
                      <a:endParaRPr kumimoji="0" lang="en-US" altLang="en-US" sz="2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accent2"/>
                        </a:buClr>
                        <a:buFont typeface="Wingdings" panose="05000000000000000000" pitchFamily="2" charset="2"/>
                        <a:defRPr sz="28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5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2pPr>
                      <a:lvl3pPr marL="8572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65000"/>
                        <a:buFont typeface="Wingdings" panose="05000000000000000000" pitchFamily="2" charset="2"/>
                        <a:defRPr sz="20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3pPr>
                      <a:lvl4pPr marL="12001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4pPr>
                      <a:lvl5pPr marL="15430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5pPr>
                      <a:lvl6pPr marL="20002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6pPr>
                      <a:lvl7pPr marL="24574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7pPr>
                      <a:lvl8pPr marL="29146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8pPr>
                      <a:lvl9pPr marL="33718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Tx/>
                        <a:buFont typeface="Wingdings" panose="05000000000000000000" pitchFamily="2" charset="2"/>
                        <a:buNone/>
                        <a:tabLst/>
                      </a:pPr>
                      <a:endParaRPr kumimoji="0" lang="en-US" altLang="en-US" sz="2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="" xmlns:a16="http://schemas.microsoft.com/office/drawing/2014/main" val="10003"/>
                  </a:ext>
                </a:extLst>
              </a:tr>
              <a:tr h="554038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accent2"/>
                        </a:buClr>
                        <a:buFont typeface="Wingdings" panose="05000000000000000000" pitchFamily="2" charset="2"/>
                        <a:defRPr sz="28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5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2pPr>
                      <a:lvl3pPr marL="8572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65000"/>
                        <a:buFont typeface="Wingdings" panose="05000000000000000000" pitchFamily="2" charset="2"/>
                        <a:defRPr sz="20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3pPr>
                      <a:lvl4pPr marL="12001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4pPr>
                      <a:lvl5pPr marL="15430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5pPr>
                      <a:lvl6pPr marL="20002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6pPr>
                      <a:lvl7pPr marL="24574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7pPr>
                      <a:lvl8pPr marL="29146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8pPr>
                      <a:lvl9pPr marL="33718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Tx/>
                        <a:buFont typeface="Wingdings" panose="05000000000000000000" pitchFamily="2" charset="2"/>
                        <a:buNone/>
                        <a:tabLst/>
                      </a:pPr>
                      <a:r>
                        <a:rPr kumimoji="0" lang="en-US" altLang="en-US" sz="28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</a:rPr>
                        <a:t>Sales techniques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accent2"/>
                        </a:buClr>
                        <a:buFont typeface="Wingdings" panose="05000000000000000000" pitchFamily="2" charset="2"/>
                        <a:defRPr sz="28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5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2pPr>
                      <a:lvl3pPr marL="8572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65000"/>
                        <a:buFont typeface="Wingdings" panose="05000000000000000000" pitchFamily="2" charset="2"/>
                        <a:defRPr sz="20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3pPr>
                      <a:lvl4pPr marL="12001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4pPr>
                      <a:lvl5pPr marL="15430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5pPr>
                      <a:lvl6pPr marL="20002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6pPr>
                      <a:lvl7pPr marL="24574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7pPr>
                      <a:lvl8pPr marL="29146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8pPr>
                      <a:lvl9pPr marL="33718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Tx/>
                        <a:buFont typeface="Wingdings" panose="05000000000000000000" pitchFamily="2" charset="2"/>
                        <a:buNone/>
                        <a:tabLst/>
                      </a:pPr>
                      <a:endParaRPr kumimoji="0" lang="en-US" altLang="en-US" sz="2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accent2"/>
                        </a:buClr>
                        <a:buFont typeface="Wingdings" panose="05000000000000000000" pitchFamily="2" charset="2"/>
                        <a:defRPr sz="28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5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2pPr>
                      <a:lvl3pPr marL="8572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65000"/>
                        <a:buFont typeface="Wingdings" panose="05000000000000000000" pitchFamily="2" charset="2"/>
                        <a:defRPr sz="20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3pPr>
                      <a:lvl4pPr marL="12001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4pPr>
                      <a:lvl5pPr marL="15430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5pPr>
                      <a:lvl6pPr marL="20002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6pPr>
                      <a:lvl7pPr marL="24574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7pPr>
                      <a:lvl8pPr marL="29146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8pPr>
                      <a:lvl9pPr marL="33718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Tx/>
                        <a:buFont typeface="Wingdings" panose="05000000000000000000" pitchFamily="2" charset="2"/>
                        <a:buNone/>
                        <a:tabLst/>
                      </a:pPr>
                      <a:endParaRPr kumimoji="0" lang="en-US" altLang="en-US" sz="2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accent2"/>
                        </a:buClr>
                        <a:buFont typeface="Wingdings" panose="05000000000000000000" pitchFamily="2" charset="2"/>
                        <a:defRPr sz="28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5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2pPr>
                      <a:lvl3pPr marL="8572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65000"/>
                        <a:buFont typeface="Wingdings" panose="05000000000000000000" pitchFamily="2" charset="2"/>
                        <a:defRPr sz="20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3pPr>
                      <a:lvl4pPr marL="12001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4pPr>
                      <a:lvl5pPr marL="15430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5pPr>
                      <a:lvl6pPr marL="20002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6pPr>
                      <a:lvl7pPr marL="24574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7pPr>
                      <a:lvl8pPr marL="29146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8pPr>
                      <a:lvl9pPr marL="33718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Tx/>
                        <a:buFont typeface="Wingdings" panose="05000000000000000000" pitchFamily="2" charset="2"/>
                        <a:buNone/>
                        <a:tabLst/>
                      </a:pPr>
                      <a:endParaRPr kumimoji="0" lang="en-US" altLang="en-US" sz="2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accent2"/>
                        </a:buClr>
                        <a:buFont typeface="Wingdings" panose="05000000000000000000" pitchFamily="2" charset="2"/>
                        <a:defRPr sz="28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5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2pPr>
                      <a:lvl3pPr marL="8572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65000"/>
                        <a:buFont typeface="Wingdings" panose="05000000000000000000" pitchFamily="2" charset="2"/>
                        <a:defRPr sz="20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3pPr>
                      <a:lvl4pPr marL="12001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4pPr>
                      <a:lvl5pPr marL="15430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5pPr>
                      <a:lvl6pPr marL="20002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6pPr>
                      <a:lvl7pPr marL="24574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7pPr>
                      <a:lvl8pPr marL="29146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8pPr>
                      <a:lvl9pPr marL="33718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Tx/>
                        <a:buFont typeface="Wingdings" panose="05000000000000000000" pitchFamily="2" charset="2"/>
                        <a:buNone/>
                        <a:tabLst/>
                      </a:pPr>
                      <a:endParaRPr kumimoji="0" lang="en-US" altLang="en-US" sz="2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accent2"/>
                        </a:buClr>
                        <a:buFont typeface="Wingdings" panose="05000000000000000000" pitchFamily="2" charset="2"/>
                        <a:defRPr sz="28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5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2pPr>
                      <a:lvl3pPr marL="8572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65000"/>
                        <a:buFont typeface="Wingdings" panose="05000000000000000000" pitchFamily="2" charset="2"/>
                        <a:defRPr sz="20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3pPr>
                      <a:lvl4pPr marL="12001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4pPr>
                      <a:lvl5pPr marL="15430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5pPr>
                      <a:lvl6pPr marL="20002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6pPr>
                      <a:lvl7pPr marL="24574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7pPr>
                      <a:lvl8pPr marL="29146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8pPr>
                      <a:lvl9pPr marL="33718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Tx/>
                        <a:buFont typeface="Wingdings" panose="05000000000000000000" pitchFamily="2" charset="2"/>
                        <a:buNone/>
                        <a:tabLst/>
                      </a:pPr>
                      <a:endParaRPr kumimoji="0" lang="en-US" altLang="en-US" sz="2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accent2"/>
                        </a:buClr>
                        <a:buFont typeface="Wingdings" panose="05000000000000000000" pitchFamily="2" charset="2"/>
                        <a:defRPr sz="28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5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2pPr>
                      <a:lvl3pPr marL="8572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65000"/>
                        <a:buFont typeface="Wingdings" panose="05000000000000000000" pitchFamily="2" charset="2"/>
                        <a:defRPr sz="20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3pPr>
                      <a:lvl4pPr marL="12001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4pPr>
                      <a:lvl5pPr marL="15430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5pPr>
                      <a:lvl6pPr marL="20002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6pPr>
                      <a:lvl7pPr marL="24574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7pPr>
                      <a:lvl8pPr marL="29146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8pPr>
                      <a:lvl9pPr marL="33718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Tx/>
                        <a:buFont typeface="Wingdings" panose="05000000000000000000" pitchFamily="2" charset="2"/>
                        <a:buNone/>
                        <a:tabLst/>
                      </a:pPr>
                      <a:endParaRPr kumimoji="0" lang="en-US" altLang="en-US" sz="2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accent2"/>
                        </a:buClr>
                        <a:buFont typeface="Wingdings" panose="05000000000000000000" pitchFamily="2" charset="2"/>
                        <a:defRPr sz="28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5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2pPr>
                      <a:lvl3pPr marL="8572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65000"/>
                        <a:buFont typeface="Wingdings" panose="05000000000000000000" pitchFamily="2" charset="2"/>
                        <a:defRPr sz="20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3pPr>
                      <a:lvl4pPr marL="12001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4pPr>
                      <a:lvl5pPr marL="15430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5pPr>
                      <a:lvl6pPr marL="20002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6pPr>
                      <a:lvl7pPr marL="24574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7pPr>
                      <a:lvl8pPr marL="29146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8pPr>
                      <a:lvl9pPr marL="33718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Tx/>
                        <a:buFont typeface="Wingdings" panose="05000000000000000000" pitchFamily="2" charset="2"/>
                        <a:buNone/>
                        <a:tabLst/>
                      </a:pPr>
                      <a:endParaRPr kumimoji="0" lang="en-US" altLang="en-US" sz="2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extLst>
                  <a:ext uri="{0D108BD9-81ED-4DB2-BD59-A6C34878D82A}">
                    <a16:rowId xmlns="" xmlns:a16="http://schemas.microsoft.com/office/drawing/2014/main" val="10004"/>
                  </a:ext>
                </a:extLst>
              </a:tr>
              <a:tr h="555625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accent2"/>
                        </a:buClr>
                        <a:buFont typeface="Wingdings" panose="05000000000000000000" pitchFamily="2" charset="2"/>
                        <a:defRPr sz="28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5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2pPr>
                      <a:lvl3pPr marL="8572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65000"/>
                        <a:buFont typeface="Wingdings" panose="05000000000000000000" pitchFamily="2" charset="2"/>
                        <a:defRPr sz="20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3pPr>
                      <a:lvl4pPr marL="12001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4pPr>
                      <a:lvl5pPr marL="15430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5pPr>
                      <a:lvl6pPr marL="20002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6pPr>
                      <a:lvl7pPr marL="24574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7pPr>
                      <a:lvl8pPr marL="29146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8pPr>
                      <a:lvl9pPr marL="33718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Tx/>
                        <a:buFont typeface="Wingdings" panose="05000000000000000000" pitchFamily="2" charset="2"/>
                        <a:buNone/>
                        <a:tabLst/>
                      </a:pPr>
                      <a:r>
                        <a:rPr kumimoji="0" lang="en-US" altLang="en-US" sz="28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</a:rPr>
                        <a:t>Telephone manner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accent2"/>
                        </a:buClr>
                        <a:buFont typeface="Wingdings" panose="05000000000000000000" pitchFamily="2" charset="2"/>
                        <a:defRPr sz="28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5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2pPr>
                      <a:lvl3pPr marL="8572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65000"/>
                        <a:buFont typeface="Wingdings" panose="05000000000000000000" pitchFamily="2" charset="2"/>
                        <a:defRPr sz="20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3pPr>
                      <a:lvl4pPr marL="12001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4pPr>
                      <a:lvl5pPr marL="15430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5pPr>
                      <a:lvl6pPr marL="20002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6pPr>
                      <a:lvl7pPr marL="24574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7pPr>
                      <a:lvl8pPr marL="29146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8pPr>
                      <a:lvl9pPr marL="33718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Tx/>
                        <a:buFont typeface="Wingdings" panose="05000000000000000000" pitchFamily="2" charset="2"/>
                        <a:buNone/>
                        <a:tabLst/>
                      </a:pPr>
                      <a:endParaRPr kumimoji="0" lang="en-US" altLang="en-US" sz="2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accent2"/>
                        </a:buClr>
                        <a:buFont typeface="Wingdings" panose="05000000000000000000" pitchFamily="2" charset="2"/>
                        <a:defRPr sz="28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5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2pPr>
                      <a:lvl3pPr marL="8572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65000"/>
                        <a:buFont typeface="Wingdings" panose="05000000000000000000" pitchFamily="2" charset="2"/>
                        <a:defRPr sz="20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3pPr>
                      <a:lvl4pPr marL="12001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4pPr>
                      <a:lvl5pPr marL="15430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5pPr>
                      <a:lvl6pPr marL="20002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6pPr>
                      <a:lvl7pPr marL="24574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7pPr>
                      <a:lvl8pPr marL="29146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8pPr>
                      <a:lvl9pPr marL="33718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Tx/>
                        <a:buFont typeface="Wingdings" panose="05000000000000000000" pitchFamily="2" charset="2"/>
                        <a:buNone/>
                        <a:tabLst/>
                      </a:pPr>
                      <a:endParaRPr kumimoji="0" lang="en-US" altLang="en-US" sz="2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accent2"/>
                        </a:buClr>
                        <a:buFont typeface="Wingdings" panose="05000000000000000000" pitchFamily="2" charset="2"/>
                        <a:defRPr sz="28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5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2pPr>
                      <a:lvl3pPr marL="8572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65000"/>
                        <a:buFont typeface="Wingdings" panose="05000000000000000000" pitchFamily="2" charset="2"/>
                        <a:defRPr sz="20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3pPr>
                      <a:lvl4pPr marL="12001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4pPr>
                      <a:lvl5pPr marL="15430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5pPr>
                      <a:lvl6pPr marL="20002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6pPr>
                      <a:lvl7pPr marL="24574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7pPr>
                      <a:lvl8pPr marL="29146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8pPr>
                      <a:lvl9pPr marL="33718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Tx/>
                        <a:buFont typeface="Wingdings" panose="05000000000000000000" pitchFamily="2" charset="2"/>
                        <a:buNone/>
                        <a:tabLst/>
                      </a:pPr>
                      <a:endParaRPr kumimoji="0" lang="en-US" altLang="en-US" sz="2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accent2"/>
                        </a:buClr>
                        <a:buFont typeface="Wingdings" panose="05000000000000000000" pitchFamily="2" charset="2"/>
                        <a:defRPr sz="28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5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2pPr>
                      <a:lvl3pPr marL="8572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65000"/>
                        <a:buFont typeface="Wingdings" panose="05000000000000000000" pitchFamily="2" charset="2"/>
                        <a:defRPr sz="20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3pPr>
                      <a:lvl4pPr marL="12001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4pPr>
                      <a:lvl5pPr marL="15430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5pPr>
                      <a:lvl6pPr marL="20002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6pPr>
                      <a:lvl7pPr marL="24574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7pPr>
                      <a:lvl8pPr marL="29146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8pPr>
                      <a:lvl9pPr marL="33718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Tx/>
                        <a:buFont typeface="Wingdings" panose="05000000000000000000" pitchFamily="2" charset="2"/>
                        <a:buNone/>
                        <a:tabLst/>
                      </a:pPr>
                      <a:endParaRPr kumimoji="0" lang="en-US" altLang="en-US" sz="2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accent2"/>
                        </a:buClr>
                        <a:buFont typeface="Wingdings" panose="05000000000000000000" pitchFamily="2" charset="2"/>
                        <a:defRPr sz="28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5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2pPr>
                      <a:lvl3pPr marL="8572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65000"/>
                        <a:buFont typeface="Wingdings" panose="05000000000000000000" pitchFamily="2" charset="2"/>
                        <a:defRPr sz="20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3pPr>
                      <a:lvl4pPr marL="12001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4pPr>
                      <a:lvl5pPr marL="15430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5pPr>
                      <a:lvl6pPr marL="20002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6pPr>
                      <a:lvl7pPr marL="24574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7pPr>
                      <a:lvl8pPr marL="29146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8pPr>
                      <a:lvl9pPr marL="33718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Tx/>
                        <a:buFont typeface="Wingdings" panose="05000000000000000000" pitchFamily="2" charset="2"/>
                        <a:buNone/>
                        <a:tabLst/>
                      </a:pPr>
                      <a:endParaRPr kumimoji="0" lang="en-US" altLang="en-US" sz="2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accent2"/>
                        </a:buClr>
                        <a:buFont typeface="Wingdings" panose="05000000000000000000" pitchFamily="2" charset="2"/>
                        <a:defRPr sz="28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5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2pPr>
                      <a:lvl3pPr marL="8572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65000"/>
                        <a:buFont typeface="Wingdings" panose="05000000000000000000" pitchFamily="2" charset="2"/>
                        <a:defRPr sz="20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3pPr>
                      <a:lvl4pPr marL="12001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4pPr>
                      <a:lvl5pPr marL="15430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5pPr>
                      <a:lvl6pPr marL="20002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6pPr>
                      <a:lvl7pPr marL="24574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7pPr>
                      <a:lvl8pPr marL="29146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8pPr>
                      <a:lvl9pPr marL="33718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Tx/>
                        <a:buFont typeface="Wingdings" panose="05000000000000000000" pitchFamily="2" charset="2"/>
                        <a:buNone/>
                        <a:tabLst/>
                      </a:pPr>
                      <a:endParaRPr kumimoji="0" lang="en-US" altLang="en-US" sz="2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accent2"/>
                        </a:buClr>
                        <a:buFont typeface="Wingdings" panose="05000000000000000000" pitchFamily="2" charset="2"/>
                        <a:defRPr sz="28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5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2pPr>
                      <a:lvl3pPr marL="8572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65000"/>
                        <a:buFont typeface="Wingdings" panose="05000000000000000000" pitchFamily="2" charset="2"/>
                        <a:defRPr sz="20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3pPr>
                      <a:lvl4pPr marL="12001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4pPr>
                      <a:lvl5pPr marL="15430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5pPr>
                      <a:lvl6pPr marL="20002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6pPr>
                      <a:lvl7pPr marL="24574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7pPr>
                      <a:lvl8pPr marL="29146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8pPr>
                      <a:lvl9pPr marL="33718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Tx/>
                        <a:buFont typeface="Wingdings" panose="05000000000000000000" pitchFamily="2" charset="2"/>
                        <a:buNone/>
                        <a:tabLst/>
                      </a:pPr>
                      <a:endParaRPr kumimoji="0" lang="en-US" altLang="en-US" sz="2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="" xmlns:a16="http://schemas.microsoft.com/office/drawing/2014/main" val="10005"/>
                  </a:ext>
                </a:extLst>
              </a:tr>
              <a:tr h="554038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accent2"/>
                        </a:buClr>
                        <a:buFont typeface="Wingdings" panose="05000000000000000000" pitchFamily="2" charset="2"/>
                        <a:defRPr sz="28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5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2pPr>
                      <a:lvl3pPr marL="8572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65000"/>
                        <a:buFont typeface="Wingdings" panose="05000000000000000000" pitchFamily="2" charset="2"/>
                        <a:defRPr sz="20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3pPr>
                      <a:lvl4pPr marL="12001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4pPr>
                      <a:lvl5pPr marL="15430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5pPr>
                      <a:lvl6pPr marL="20002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6pPr>
                      <a:lvl7pPr marL="24574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7pPr>
                      <a:lvl8pPr marL="29146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8pPr>
                      <a:lvl9pPr marL="33718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Tx/>
                        <a:buFont typeface="Wingdings" panose="05000000000000000000" pitchFamily="2" charset="2"/>
                        <a:buNone/>
                        <a:tabLst/>
                      </a:pPr>
                      <a:r>
                        <a:rPr kumimoji="0" lang="en-US" altLang="en-US" sz="28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</a:rPr>
                        <a:t>…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accent2"/>
                        </a:buClr>
                        <a:buFont typeface="Wingdings" panose="05000000000000000000" pitchFamily="2" charset="2"/>
                        <a:defRPr sz="28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5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2pPr>
                      <a:lvl3pPr marL="8572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65000"/>
                        <a:buFont typeface="Wingdings" panose="05000000000000000000" pitchFamily="2" charset="2"/>
                        <a:defRPr sz="20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3pPr>
                      <a:lvl4pPr marL="12001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4pPr>
                      <a:lvl5pPr marL="15430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5pPr>
                      <a:lvl6pPr marL="20002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6pPr>
                      <a:lvl7pPr marL="24574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7pPr>
                      <a:lvl8pPr marL="29146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8pPr>
                      <a:lvl9pPr marL="33718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Tx/>
                        <a:buFont typeface="Wingdings" panose="05000000000000000000" pitchFamily="2" charset="2"/>
                        <a:buNone/>
                        <a:tabLst/>
                      </a:pPr>
                      <a:endParaRPr kumimoji="0" lang="en-US" altLang="en-US" sz="2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accent2"/>
                        </a:buClr>
                        <a:buFont typeface="Wingdings" panose="05000000000000000000" pitchFamily="2" charset="2"/>
                        <a:defRPr sz="28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5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2pPr>
                      <a:lvl3pPr marL="8572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65000"/>
                        <a:buFont typeface="Wingdings" panose="05000000000000000000" pitchFamily="2" charset="2"/>
                        <a:defRPr sz="20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3pPr>
                      <a:lvl4pPr marL="12001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4pPr>
                      <a:lvl5pPr marL="15430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5pPr>
                      <a:lvl6pPr marL="20002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6pPr>
                      <a:lvl7pPr marL="24574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7pPr>
                      <a:lvl8pPr marL="29146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8pPr>
                      <a:lvl9pPr marL="33718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Tx/>
                        <a:buFont typeface="Wingdings" panose="05000000000000000000" pitchFamily="2" charset="2"/>
                        <a:buNone/>
                        <a:tabLst/>
                      </a:pPr>
                      <a:endParaRPr kumimoji="0" lang="en-US" altLang="en-US" sz="2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accent2"/>
                        </a:buClr>
                        <a:buFont typeface="Wingdings" panose="05000000000000000000" pitchFamily="2" charset="2"/>
                        <a:defRPr sz="28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5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2pPr>
                      <a:lvl3pPr marL="8572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65000"/>
                        <a:buFont typeface="Wingdings" panose="05000000000000000000" pitchFamily="2" charset="2"/>
                        <a:defRPr sz="20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3pPr>
                      <a:lvl4pPr marL="12001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4pPr>
                      <a:lvl5pPr marL="15430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5pPr>
                      <a:lvl6pPr marL="20002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6pPr>
                      <a:lvl7pPr marL="24574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7pPr>
                      <a:lvl8pPr marL="29146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8pPr>
                      <a:lvl9pPr marL="33718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Tx/>
                        <a:buFont typeface="Wingdings" panose="05000000000000000000" pitchFamily="2" charset="2"/>
                        <a:buNone/>
                        <a:tabLst/>
                      </a:pPr>
                      <a:endParaRPr kumimoji="0" lang="en-US" altLang="en-US" sz="2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accent2"/>
                        </a:buClr>
                        <a:buFont typeface="Wingdings" panose="05000000000000000000" pitchFamily="2" charset="2"/>
                        <a:defRPr sz="28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5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2pPr>
                      <a:lvl3pPr marL="8572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65000"/>
                        <a:buFont typeface="Wingdings" panose="05000000000000000000" pitchFamily="2" charset="2"/>
                        <a:defRPr sz="20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3pPr>
                      <a:lvl4pPr marL="12001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4pPr>
                      <a:lvl5pPr marL="15430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5pPr>
                      <a:lvl6pPr marL="20002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6pPr>
                      <a:lvl7pPr marL="24574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7pPr>
                      <a:lvl8pPr marL="29146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8pPr>
                      <a:lvl9pPr marL="33718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Tx/>
                        <a:buFont typeface="Wingdings" panose="05000000000000000000" pitchFamily="2" charset="2"/>
                        <a:buNone/>
                        <a:tabLst/>
                      </a:pPr>
                      <a:endParaRPr kumimoji="0" lang="en-US" altLang="en-US" sz="2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accent2"/>
                        </a:buClr>
                        <a:buFont typeface="Wingdings" panose="05000000000000000000" pitchFamily="2" charset="2"/>
                        <a:defRPr sz="28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5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2pPr>
                      <a:lvl3pPr marL="8572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65000"/>
                        <a:buFont typeface="Wingdings" panose="05000000000000000000" pitchFamily="2" charset="2"/>
                        <a:defRPr sz="20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3pPr>
                      <a:lvl4pPr marL="12001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4pPr>
                      <a:lvl5pPr marL="15430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5pPr>
                      <a:lvl6pPr marL="20002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6pPr>
                      <a:lvl7pPr marL="24574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7pPr>
                      <a:lvl8pPr marL="29146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8pPr>
                      <a:lvl9pPr marL="33718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Tx/>
                        <a:buFont typeface="Wingdings" panose="05000000000000000000" pitchFamily="2" charset="2"/>
                        <a:buNone/>
                        <a:tabLst/>
                      </a:pPr>
                      <a:endParaRPr kumimoji="0" lang="en-US" altLang="en-US" sz="2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accent2"/>
                        </a:buClr>
                        <a:buFont typeface="Wingdings" panose="05000000000000000000" pitchFamily="2" charset="2"/>
                        <a:defRPr sz="28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5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2pPr>
                      <a:lvl3pPr marL="8572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65000"/>
                        <a:buFont typeface="Wingdings" panose="05000000000000000000" pitchFamily="2" charset="2"/>
                        <a:defRPr sz="20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3pPr>
                      <a:lvl4pPr marL="12001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4pPr>
                      <a:lvl5pPr marL="15430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5pPr>
                      <a:lvl6pPr marL="20002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6pPr>
                      <a:lvl7pPr marL="24574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7pPr>
                      <a:lvl8pPr marL="29146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8pPr>
                      <a:lvl9pPr marL="33718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Tx/>
                        <a:buFont typeface="Wingdings" panose="05000000000000000000" pitchFamily="2" charset="2"/>
                        <a:buNone/>
                        <a:tabLst/>
                      </a:pPr>
                      <a:endParaRPr kumimoji="0" lang="en-US" altLang="en-US" sz="2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accent2"/>
                        </a:buClr>
                        <a:buFont typeface="Wingdings" panose="05000000000000000000" pitchFamily="2" charset="2"/>
                        <a:defRPr sz="28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5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2pPr>
                      <a:lvl3pPr marL="8572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65000"/>
                        <a:buFont typeface="Wingdings" panose="05000000000000000000" pitchFamily="2" charset="2"/>
                        <a:defRPr sz="20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3pPr>
                      <a:lvl4pPr marL="12001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4pPr>
                      <a:lvl5pPr marL="15430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5pPr>
                      <a:lvl6pPr marL="20002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6pPr>
                      <a:lvl7pPr marL="24574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7pPr>
                      <a:lvl8pPr marL="29146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8pPr>
                      <a:lvl9pPr marL="33718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Tx/>
                        <a:buFont typeface="Wingdings" panose="05000000000000000000" pitchFamily="2" charset="2"/>
                        <a:buNone/>
                        <a:tabLst/>
                      </a:pPr>
                      <a:endParaRPr kumimoji="0" lang="en-US" altLang="en-US" sz="2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="" xmlns:a16="http://schemas.microsoft.com/office/drawing/2014/main" val="10006"/>
                  </a:ext>
                </a:extLst>
              </a:tr>
            </a:tbl>
          </a:graphicData>
        </a:graphic>
      </p:graphicFrame>
      <p:sp>
        <p:nvSpPr>
          <p:cNvPr id="28750" name="Text Box 86"/>
          <p:cNvSpPr txBox="1">
            <a:spLocks noChangeArrowheads="1"/>
          </p:cNvSpPr>
          <p:nvPr/>
        </p:nvSpPr>
        <p:spPr bwMode="auto">
          <a:xfrm>
            <a:off x="914400" y="2133600"/>
            <a:ext cx="6375400" cy="5191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eaLnBrk="1" hangingPunct="1"/>
            <a:r>
              <a:rPr lang="en-US" altLang="en-US" sz="2800" b="1"/>
              <a:t>Training Area	        Month in the year</a:t>
            </a:r>
          </a:p>
        </p:txBody>
      </p:sp>
    </p:spTree>
    <p:extLst>
      <p:ext uri="{BB962C8B-B14F-4D97-AF65-F5344CB8AC3E}">
        <p14:creationId xmlns="" xmlns:p14="http://schemas.microsoft.com/office/powerpoint/2010/main" val="1663369727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Slide Number Placeholder 5"/>
          <p:cNvSpPr>
            <a:spLocks noGrp="1"/>
          </p:cNvSpPr>
          <p:nvPr>
            <p:ph type="sldNum" sz="quarter" idx="12"/>
          </p:nvPr>
        </p:nvSpPr>
        <p:spPr>
          <a:noFill/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fld id="{76D02C58-0271-4FCA-8BC4-290773A029F1}" type="slidenum">
              <a:rPr lang="en-US" altLang="en-US" sz="1400">
                <a:solidFill>
                  <a:schemeClr val="folHlink"/>
                </a:solidFill>
              </a:rPr>
              <a:pPr/>
              <a:t>26</a:t>
            </a:fld>
            <a:endParaRPr lang="en-US" altLang="en-US" sz="1400">
              <a:solidFill>
                <a:schemeClr val="folHlink"/>
              </a:solidFill>
            </a:endParaRPr>
          </a:p>
        </p:txBody>
      </p:sp>
      <p:sp>
        <p:nvSpPr>
          <p:cNvPr id="29699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/>
              <a:t>Individual Plans</a:t>
            </a:r>
          </a:p>
        </p:txBody>
      </p:sp>
      <p:sp>
        <p:nvSpPr>
          <p:cNvPr id="29700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en-US" altLang="en-US"/>
              <a:t>For individual personalized training, we must assess the trainees’ weakness and strengths first before setting up appropriate programs.</a:t>
            </a:r>
          </a:p>
          <a:p>
            <a:pPr eaLnBrk="1" hangingPunct="1"/>
            <a:r>
              <a:rPr lang="en-US" altLang="en-US"/>
              <a:t>Training areas maybe tailor-made.</a:t>
            </a:r>
          </a:p>
          <a:p>
            <a:pPr lvl="1" eaLnBrk="1" hangingPunct="1"/>
            <a:r>
              <a:rPr lang="en-US" altLang="en-US" b="1">
                <a:solidFill>
                  <a:schemeClr val="folHlink"/>
                </a:solidFill>
              </a:rPr>
              <a:t>Trainee should receive an individual timetable for self progress.</a:t>
            </a:r>
          </a:p>
        </p:txBody>
      </p:sp>
    </p:spTree>
    <p:extLst>
      <p:ext uri="{BB962C8B-B14F-4D97-AF65-F5344CB8AC3E}">
        <p14:creationId xmlns="" xmlns:p14="http://schemas.microsoft.com/office/powerpoint/2010/main" val="2020417967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Slide Number Placeholder 5"/>
          <p:cNvSpPr>
            <a:spLocks noGrp="1"/>
          </p:cNvSpPr>
          <p:nvPr>
            <p:ph type="sldNum" sz="quarter" idx="12"/>
          </p:nvPr>
        </p:nvSpPr>
        <p:spPr>
          <a:noFill/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fld id="{B5B3BB74-9070-4F6A-81C7-D13DFBEF292A}" type="slidenum">
              <a:rPr lang="en-US" altLang="en-US" sz="1400">
                <a:solidFill>
                  <a:schemeClr val="folHlink"/>
                </a:solidFill>
              </a:rPr>
              <a:pPr/>
              <a:t>27</a:t>
            </a:fld>
            <a:endParaRPr lang="en-US" altLang="en-US" sz="1400">
              <a:solidFill>
                <a:schemeClr val="folHlink"/>
              </a:solidFill>
            </a:endParaRPr>
          </a:p>
        </p:txBody>
      </p:sp>
      <p:sp>
        <p:nvSpPr>
          <p:cNvPr id="30723" name="Rectangle 2"/>
          <p:cNvSpPr>
            <a:spLocks noGrp="1" noChangeArrowheads="1"/>
          </p:cNvSpPr>
          <p:nvPr>
            <p:ph type="title"/>
          </p:nvPr>
        </p:nvSpPr>
        <p:spPr>
          <a:xfrm>
            <a:off x="762000" y="609600"/>
            <a:ext cx="7988300" cy="1143000"/>
          </a:xfrm>
        </p:spPr>
        <p:txBody>
          <a:bodyPr/>
          <a:lstStyle/>
          <a:p>
            <a:pPr eaLnBrk="1" hangingPunct="1"/>
            <a:r>
              <a:rPr lang="en-US" altLang="en-US"/>
              <a:t>3) Specifying Training Objectives</a:t>
            </a:r>
          </a:p>
        </p:txBody>
      </p:sp>
      <p:sp>
        <p:nvSpPr>
          <p:cNvPr id="30724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809625" y="2214563"/>
            <a:ext cx="8105775" cy="3881437"/>
          </a:xfrm>
        </p:spPr>
        <p:txBody>
          <a:bodyPr/>
          <a:lstStyle/>
          <a:p>
            <a:pPr eaLnBrk="1" hangingPunct="1">
              <a:buFont typeface="Wingdings" panose="05000000000000000000" pitchFamily="2" charset="2"/>
              <a:buNone/>
            </a:pPr>
            <a:r>
              <a:rPr lang="en-US" altLang="en-US" sz="2800"/>
              <a:t>Training Objectives must be specific &amp; measurable. Why? Very difficult to measure effectiveness after course is finished.</a:t>
            </a:r>
          </a:p>
          <a:p>
            <a:pPr lvl="1" eaLnBrk="1" hangingPunct="1"/>
            <a:r>
              <a:rPr lang="en-US" altLang="en-US" sz="2400"/>
              <a:t>What should trainees </a:t>
            </a:r>
            <a:r>
              <a:rPr lang="en-US" altLang="en-US" sz="2400" b="1"/>
              <a:t>be able to accomplish</a:t>
            </a:r>
            <a:r>
              <a:rPr lang="en-US" altLang="en-US" sz="2400"/>
              <a:t> after participating in the training program?</a:t>
            </a:r>
          </a:p>
          <a:p>
            <a:pPr lvl="1" eaLnBrk="1" hangingPunct="1"/>
            <a:r>
              <a:rPr lang="en-US" altLang="en-US" sz="2400"/>
              <a:t>What is </a:t>
            </a:r>
            <a:r>
              <a:rPr lang="en-US" altLang="en-US" sz="2400" b="1"/>
              <a:t>the desired level</a:t>
            </a:r>
            <a:r>
              <a:rPr lang="en-US" altLang="en-US" sz="2400"/>
              <a:t> of such accomplishment, according to industry or organizational standards?</a:t>
            </a:r>
          </a:p>
          <a:p>
            <a:pPr lvl="1" eaLnBrk="1" hangingPunct="1"/>
            <a:r>
              <a:rPr lang="en-US" altLang="en-US" sz="2400"/>
              <a:t>Do you want to develop </a:t>
            </a:r>
            <a:r>
              <a:rPr lang="en-US" altLang="en-US" sz="2400" b="1"/>
              <a:t>attitudes, skills, knowledge or some combination</a:t>
            </a:r>
            <a:r>
              <a:rPr lang="en-US" altLang="en-US" sz="2400"/>
              <a:t> of these three?</a:t>
            </a:r>
          </a:p>
          <a:p>
            <a:pPr lvl="1" eaLnBrk="1" hangingPunct="1"/>
            <a:endParaRPr lang="en-US" altLang="en-US" sz="2400"/>
          </a:p>
        </p:txBody>
      </p:sp>
    </p:spTree>
    <p:extLst>
      <p:ext uri="{BB962C8B-B14F-4D97-AF65-F5344CB8AC3E}">
        <p14:creationId xmlns="" xmlns:p14="http://schemas.microsoft.com/office/powerpoint/2010/main" val="173723556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Slide Number Placeholder 6"/>
          <p:cNvSpPr>
            <a:spLocks noGrp="1"/>
          </p:cNvSpPr>
          <p:nvPr>
            <p:ph type="sldNum" sz="quarter" idx="4294967295"/>
          </p:nvPr>
        </p:nvSpPr>
        <p:spPr>
          <a:xfrm>
            <a:off x="6589713" y="6376988"/>
            <a:ext cx="2193925" cy="457200"/>
          </a:xfrm>
          <a:prstGeom prst="rect">
            <a:avLst/>
          </a:prstGeom>
          <a:noFill/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fld id="{616B0CA2-FC9F-4842-8530-461439E7CD96}" type="slidenum">
              <a:rPr lang="en-US" altLang="en-US" sz="1400">
                <a:solidFill>
                  <a:schemeClr val="folHlink"/>
                </a:solidFill>
              </a:rPr>
              <a:pPr/>
              <a:t>28</a:t>
            </a:fld>
            <a:endParaRPr lang="en-US" altLang="en-US" sz="1400">
              <a:solidFill>
                <a:schemeClr val="folHlink"/>
              </a:solidFill>
            </a:endParaRPr>
          </a:p>
        </p:txBody>
      </p:sp>
      <p:sp>
        <p:nvSpPr>
          <p:cNvPr id="31747" name="Rectangle 2"/>
          <p:cNvSpPr>
            <a:spLocks noGrp="1" noChangeArrowheads="1"/>
          </p:cNvSpPr>
          <p:nvPr>
            <p:ph type="title"/>
          </p:nvPr>
        </p:nvSpPr>
        <p:spPr>
          <a:xfrm>
            <a:off x="251520" y="0"/>
            <a:ext cx="8892480" cy="908720"/>
          </a:xfrm>
        </p:spPr>
        <p:txBody>
          <a:bodyPr/>
          <a:lstStyle/>
          <a:p>
            <a:pPr algn="l" eaLnBrk="1" hangingPunct="1"/>
            <a:r>
              <a:rPr lang="en-US" altLang="en-US" dirty="0"/>
              <a:t>Designing the Training Program(s)</a:t>
            </a:r>
          </a:p>
        </p:txBody>
      </p:sp>
      <p:sp>
        <p:nvSpPr>
          <p:cNvPr id="31748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457200" y="908720"/>
            <a:ext cx="4038600" cy="4680521"/>
          </a:xfrm>
        </p:spPr>
        <p:txBody>
          <a:bodyPr/>
          <a:lstStyle/>
          <a:p>
            <a:pPr marL="533400" indent="-533400" eaLnBrk="1" hangingPunct="1">
              <a:lnSpc>
                <a:spcPct val="90000"/>
              </a:lnSpc>
              <a:buFont typeface="Wingdings" panose="05000000000000000000" pitchFamily="2" charset="2"/>
              <a:buAutoNum type="arabicPeriod"/>
            </a:pPr>
            <a:r>
              <a:rPr lang="en-US" altLang="en-US" sz="2800" dirty="0"/>
              <a:t>Program duration</a:t>
            </a:r>
          </a:p>
          <a:p>
            <a:pPr marL="533400" indent="-533400" eaLnBrk="1" hangingPunct="1">
              <a:lnSpc>
                <a:spcPct val="90000"/>
              </a:lnSpc>
              <a:buFont typeface="Wingdings" panose="05000000000000000000" pitchFamily="2" charset="2"/>
              <a:buAutoNum type="arabicPeriod"/>
            </a:pPr>
            <a:r>
              <a:rPr lang="en-US" altLang="en-US" sz="2800" dirty="0"/>
              <a:t>Program structure</a:t>
            </a:r>
          </a:p>
          <a:p>
            <a:pPr marL="533400" indent="-533400" eaLnBrk="1" hangingPunct="1">
              <a:lnSpc>
                <a:spcPct val="90000"/>
              </a:lnSpc>
              <a:buFont typeface="Wingdings" panose="05000000000000000000" pitchFamily="2" charset="2"/>
              <a:buAutoNum type="arabicPeriod"/>
            </a:pPr>
            <a:r>
              <a:rPr lang="en-US" altLang="en-US" sz="2800" dirty="0"/>
              <a:t>Instruction methods</a:t>
            </a:r>
          </a:p>
          <a:p>
            <a:pPr marL="533400" indent="-533400" eaLnBrk="1" hangingPunct="1">
              <a:lnSpc>
                <a:spcPct val="90000"/>
              </a:lnSpc>
              <a:buFont typeface="Wingdings" panose="05000000000000000000" pitchFamily="2" charset="2"/>
              <a:buAutoNum type="arabicPeriod"/>
            </a:pPr>
            <a:r>
              <a:rPr lang="en-US" altLang="en-US" sz="2800" dirty="0"/>
              <a:t>Trainers qualification</a:t>
            </a:r>
          </a:p>
          <a:p>
            <a:pPr marL="533400" indent="-533400" eaLnBrk="1" hangingPunct="1">
              <a:lnSpc>
                <a:spcPct val="90000"/>
              </a:lnSpc>
              <a:buFont typeface="Wingdings" panose="05000000000000000000" pitchFamily="2" charset="2"/>
              <a:buAutoNum type="arabicPeriod"/>
            </a:pPr>
            <a:r>
              <a:rPr lang="en-US" altLang="en-US" sz="2800" dirty="0"/>
              <a:t>Nature of trainees</a:t>
            </a:r>
          </a:p>
          <a:p>
            <a:pPr marL="533400" indent="-533400" eaLnBrk="1" hangingPunct="1">
              <a:lnSpc>
                <a:spcPct val="90000"/>
              </a:lnSpc>
              <a:buFont typeface="Wingdings" panose="05000000000000000000" pitchFamily="2" charset="2"/>
              <a:buAutoNum type="arabicPeriod"/>
            </a:pPr>
            <a:r>
              <a:rPr lang="en-US" altLang="en-US" sz="2800" dirty="0"/>
              <a:t>Support resources – materials, OHP, classroom</a:t>
            </a:r>
          </a:p>
          <a:p>
            <a:pPr marL="533400" indent="-533400" eaLnBrk="1" hangingPunct="1">
              <a:lnSpc>
                <a:spcPct val="90000"/>
              </a:lnSpc>
              <a:buFont typeface="Wingdings" panose="05000000000000000000" pitchFamily="2" charset="2"/>
              <a:buAutoNum type="arabicPeriod"/>
            </a:pPr>
            <a:endParaRPr lang="en-US" altLang="en-US" sz="2800" dirty="0"/>
          </a:p>
        </p:txBody>
      </p:sp>
      <p:sp>
        <p:nvSpPr>
          <p:cNvPr id="31749" name="Rectangle 4"/>
          <p:cNvSpPr>
            <a:spLocks noGrp="1" noChangeArrowheads="1"/>
          </p:cNvSpPr>
          <p:nvPr>
            <p:ph type="body" sz="half" idx="2"/>
          </p:nvPr>
        </p:nvSpPr>
        <p:spPr>
          <a:xfrm>
            <a:off x="4648200" y="908720"/>
            <a:ext cx="4038600" cy="4680521"/>
          </a:xfrm>
        </p:spPr>
        <p:txBody>
          <a:bodyPr/>
          <a:lstStyle/>
          <a:p>
            <a:pPr marL="533400" indent="-533400" eaLnBrk="1" hangingPunct="1">
              <a:lnSpc>
                <a:spcPct val="90000"/>
              </a:lnSpc>
              <a:buFont typeface="Wingdings" panose="05000000000000000000" pitchFamily="2" charset="2"/>
              <a:buAutoNum type="arabicPeriod" startAt="7"/>
            </a:pPr>
            <a:r>
              <a:rPr lang="en-US" altLang="en-US" sz="2800" dirty="0"/>
              <a:t>Training location &amp; environment</a:t>
            </a:r>
          </a:p>
          <a:p>
            <a:pPr marL="533400" indent="-533400" eaLnBrk="1" hangingPunct="1">
              <a:lnSpc>
                <a:spcPct val="90000"/>
              </a:lnSpc>
              <a:buFont typeface="Wingdings" panose="05000000000000000000" pitchFamily="2" charset="2"/>
              <a:buAutoNum type="arabicPeriod" startAt="7"/>
            </a:pPr>
            <a:r>
              <a:rPr lang="en-US" altLang="en-US" sz="2800" dirty="0"/>
              <a:t>Criteria &amp; methods for assessing participant learning and achievement</a:t>
            </a:r>
          </a:p>
          <a:p>
            <a:pPr marL="533400" indent="-533400" eaLnBrk="1" hangingPunct="1">
              <a:lnSpc>
                <a:spcPct val="90000"/>
              </a:lnSpc>
              <a:buFont typeface="Wingdings" panose="05000000000000000000" pitchFamily="2" charset="2"/>
              <a:buAutoNum type="arabicPeriod" startAt="7"/>
            </a:pPr>
            <a:r>
              <a:rPr lang="en-US" altLang="en-US" sz="2800" dirty="0"/>
              <a:t>Criteria &amp; methods for evaluating the program</a:t>
            </a:r>
          </a:p>
        </p:txBody>
      </p:sp>
    </p:spTree>
    <p:extLst>
      <p:ext uri="{BB962C8B-B14F-4D97-AF65-F5344CB8AC3E}">
        <p14:creationId xmlns="" xmlns:p14="http://schemas.microsoft.com/office/powerpoint/2010/main" val="2604193617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Slide Number Placeholder 5"/>
          <p:cNvSpPr>
            <a:spLocks noGrp="1"/>
          </p:cNvSpPr>
          <p:nvPr>
            <p:ph type="sldNum" sz="quarter" idx="12"/>
          </p:nvPr>
        </p:nvSpPr>
        <p:spPr>
          <a:noFill/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fld id="{457B23B4-1906-4399-AF74-0827181EC5FE}" type="slidenum">
              <a:rPr lang="en-US" altLang="en-US" sz="1400">
                <a:solidFill>
                  <a:schemeClr val="folHlink"/>
                </a:solidFill>
              </a:rPr>
              <a:pPr/>
              <a:t>29</a:t>
            </a:fld>
            <a:endParaRPr lang="en-US" altLang="en-US" sz="1400">
              <a:solidFill>
                <a:schemeClr val="folHlink"/>
              </a:solidFill>
            </a:endParaRPr>
          </a:p>
        </p:txBody>
      </p:sp>
      <p:sp>
        <p:nvSpPr>
          <p:cNvPr id="32771" name="Rectangle 2"/>
          <p:cNvSpPr>
            <a:spLocks noGrp="1" noChangeArrowheads="1"/>
          </p:cNvSpPr>
          <p:nvPr>
            <p:ph type="title"/>
          </p:nvPr>
        </p:nvSpPr>
        <p:spPr>
          <a:xfrm>
            <a:off x="107505" y="0"/>
            <a:ext cx="8807895" cy="1072630"/>
          </a:xfrm>
        </p:spPr>
        <p:txBody>
          <a:bodyPr/>
          <a:lstStyle/>
          <a:p>
            <a:pPr eaLnBrk="1" hangingPunct="1"/>
            <a:r>
              <a:rPr lang="en-US" altLang="en-US" dirty="0"/>
              <a:t>Selecting Instructional Methods</a:t>
            </a:r>
            <a:br>
              <a:rPr lang="en-US" altLang="en-US" dirty="0"/>
            </a:br>
            <a:r>
              <a:rPr lang="en-US" altLang="en-US" dirty="0"/>
              <a:t> </a:t>
            </a:r>
            <a:r>
              <a:rPr lang="en-US" altLang="en-US" sz="2800" b="1" i="1" dirty="0"/>
              <a:t>Note: This is the most important step</a:t>
            </a:r>
          </a:p>
        </p:txBody>
      </p:sp>
      <p:sp>
        <p:nvSpPr>
          <p:cNvPr id="32772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07505" y="1196752"/>
            <a:ext cx="9036496" cy="5400601"/>
          </a:xfrm>
        </p:spPr>
        <p:txBody>
          <a:bodyPr/>
          <a:lstStyle/>
          <a:p>
            <a:pPr eaLnBrk="1" hangingPunct="1">
              <a:lnSpc>
                <a:spcPct val="90000"/>
              </a:lnSpc>
              <a:buFont typeface="Wingdings" panose="05000000000000000000" pitchFamily="2" charset="2"/>
              <a:buNone/>
            </a:pPr>
            <a:r>
              <a:rPr lang="en-US" altLang="en-US" sz="2800" dirty="0"/>
              <a:t>On-the job-training (OJT) </a:t>
            </a:r>
          </a:p>
          <a:p>
            <a:pPr lvl="1" eaLnBrk="1" hangingPunct="1">
              <a:lnSpc>
                <a:spcPct val="90000"/>
              </a:lnSpc>
            </a:pPr>
            <a:r>
              <a:rPr lang="en-US" altLang="en-US" sz="2400" dirty="0"/>
              <a:t>learn while you’re working</a:t>
            </a:r>
          </a:p>
          <a:p>
            <a:pPr eaLnBrk="1" hangingPunct="1">
              <a:lnSpc>
                <a:spcPct val="90000"/>
              </a:lnSpc>
              <a:buFont typeface="Wingdings" panose="05000000000000000000" pitchFamily="2" charset="2"/>
              <a:buNone/>
            </a:pPr>
            <a:r>
              <a:rPr lang="en-US" altLang="en-US" sz="2800" dirty="0"/>
              <a:t>Off -the job-training </a:t>
            </a:r>
          </a:p>
          <a:p>
            <a:pPr lvl="1" eaLnBrk="1" hangingPunct="1">
              <a:lnSpc>
                <a:spcPct val="90000"/>
              </a:lnSpc>
            </a:pPr>
            <a:r>
              <a:rPr lang="en-US" altLang="en-US" sz="2400" dirty="0"/>
              <a:t>In house, training or classroom</a:t>
            </a:r>
          </a:p>
          <a:p>
            <a:pPr lvl="1" eaLnBrk="1" hangingPunct="1">
              <a:lnSpc>
                <a:spcPct val="90000"/>
              </a:lnSpc>
            </a:pPr>
            <a:r>
              <a:rPr lang="en-US" altLang="en-US" sz="2400" dirty="0"/>
              <a:t>External, consultancies or attending external classes</a:t>
            </a:r>
          </a:p>
          <a:p>
            <a:pPr lvl="1" eaLnBrk="1" hangingPunct="1">
              <a:lnSpc>
                <a:spcPct val="90000"/>
              </a:lnSpc>
            </a:pPr>
            <a:r>
              <a:rPr lang="en-US" altLang="en-US" sz="2400" dirty="0"/>
              <a:t>Independent bodies, such as government talks</a:t>
            </a:r>
          </a:p>
          <a:p>
            <a:pPr lvl="1" eaLnBrk="1" hangingPunct="1">
              <a:lnSpc>
                <a:spcPct val="90000"/>
              </a:lnSpc>
            </a:pPr>
            <a:r>
              <a:rPr lang="en-US" altLang="en-US" sz="2400" dirty="0"/>
              <a:t>Distance learning, from books or notes</a:t>
            </a:r>
          </a:p>
          <a:p>
            <a:pPr lvl="1" eaLnBrk="1" hangingPunct="1">
              <a:lnSpc>
                <a:spcPct val="90000"/>
              </a:lnSpc>
            </a:pPr>
            <a:r>
              <a:rPr lang="en-US" altLang="en-US" sz="2400" dirty="0"/>
              <a:t>Computer-assisted learning</a:t>
            </a:r>
          </a:p>
          <a:p>
            <a:pPr lvl="1" eaLnBrk="1" hangingPunct="1">
              <a:lnSpc>
                <a:spcPct val="90000"/>
              </a:lnSpc>
            </a:pPr>
            <a:r>
              <a:rPr lang="en-US" altLang="en-US" sz="2400" dirty="0"/>
              <a:t>Interactive-video training</a:t>
            </a:r>
          </a:p>
          <a:p>
            <a:pPr lvl="1" eaLnBrk="1" hangingPunct="1">
              <a:lnSpc>
                <a:spcPct val="90000"/>
              </a:lnSpc>
            </a:pPr>
            <a:r>
              <a:rPr lang="en-US" altLang="en-US" sz="2400" dirty="0"/>
              <a:t>Video conferencing, same as classroom except teachers and students are in different locations.</a:t>
            </a:r>
          </a:p>
        </p:txBody>
      </p:sp>
    </p:spTree>
    <p:extLst>
      <p:ext uri="{BB962C8B-B14F-4D97-AF65-F5344CB8AC3E}">
        <p14:creationId xmlns="" xmlns:p14="http://schemas.microsoft.com/office/powerpoint/2010/main" val="1726267185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4" name="Slide Number Placeholder 5"/>
          <p:cNvSpPr>
            <a:spLocks noGrp="1"/>
          </p:cNvSpPr>
          <p:nvPr>
            <p:ph type="sldNum" sz="quarter" idx="12"/>
          </p:nvPr>
        </p:nvSpPr>
        <p:spPr>
          <a:noFill/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fld id="{061A8D17-3E14-4D81-A096-9C58CB52703D}" type="slidenum">
              <a:rPr lang="en-US" altLang="en-US" sz="1400">
                <a:solidFill>
                  <a:schemeClr val="folHlink"/>
                </a:solidFill>
              </a:rPr>
              <a:pPr/>
              <a:t>30</a:t>
            </a:fld>
            <a:endParaRPr lang="en-US" altLang="en-US" sz="1400">
              <a:solidFill>
                <a:schemeClr val="folHlink"/>
              </a:solidFill>
            </a:endParaRPr>
          </a:p>
        </p:txBody>
      </p:sp>
      <p:sp>
        <p:nvSpPr>
          <p:cNvPr id="33795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/>
          <a:lstStyle/>
          <a:p>
            <a:pPr eaLnBrk="1" hangingPunct="1"/>
            <a:r>
              <a:rPr lang="en-US" altLang="en-US" dirty="0"/>
              <a:t>Exercise 4</a:t>
            </a:r>
          </a:p>
        </p:txBody>
      </p:sp>
      <p:sp>
        <p:nvSpPr>
          <p:cNvPr id="33796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79512" y="980728"/>
            <a:ext cx="8809856" cy="5585048"/>
          </a:xfrm>
        </p:spPr>
        <p:txBody>
          <a:bodyPr/>
          <a:lstStyle/>
          <a:p>
            <a:pPr eaLnBrk="1" hangingPunct="1"/>
            <a:r>
              <a:rPr lang="en-US" altLang="en-US" sz="2800" dirty="0"/>
              <a:t>Imagine you are the training manager of a hotel that will open next year. Your GM asks you to develop a training program that aims to boost the team spirit of the newly formed Executive Committee Members.</a:t>
            </a:r>
          </a:p>
          <a:p>
            <a:pPr eaLnBrk="1" hangingPunct="1"/>
            <a:r>
              <a:rPr lang="en-US" altLang="en-US" sz="2800" dirty="0"/>
              <a:t>Your GM suggests you organize a two-day course in a resort location from 9 to 5 for both days.</a:t>
            </a:r>
          </a:p>
          <a:p>
            <a:pPr eaLnBrk="1" hangingPunct="1"/>
            <a:r>
              <a:rPr lang="en-US" altLang="en-US" sz="2800" dirty="0"/>
              <a:t>Your task is to suggest 3 training methods that suit the training theme described above.</a:t>
            </a:r>
          </a:p>
          <a:p>
            <a:pPr eaLnBrk="1" hangingPunct="1">
              <a:buFont typeface="Wingdings" panose="05000000000000000000" pitchFamily="2" charset="2"/>
              <a:buNone/>
            </a:pPr>
            <a:r>
              <a:rPr lang="en-US" altLang="en-US" sz="2800" b="1" dirty="0"/>
              <a:t>Hint:</a:t>
            </a:r>
            <a:r>
              <a:rPr lang="en-US" altLang="en-US" sz="2800" dirty="0"/>
              <a:t> </a:t>
            </a:r>
            <a:r>
              <a:rPr lang="en-US" altLang="en-US" sz="2800" i="1" dirty="0"/>
              <a:t>this is attitude, not skills nor knowledge training</a:t>
            </a:r>
            <a:endParaRPr lang="en-US" altLang="en-US" sz="2800" b="1" i="1" dirty="0"/>
          </a:p>
        </p:txBody>
      </p:sp>
    </p:spTree>
    <p:extLst>
      <p:ext uri="{BB962C8B-B14F-4D97-AF65-F5344CB8AC3E}">
        <p14:creationId xmlns="" xmlns:p14="http://schemas.microsoft.com/office/powerpoint/2010/main" val="3467543145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Slide Number Placeholder 6"/>
          <p:cNvSpPr>
            <a:spLocks noGrp="1"/>
          </p:cNvSpPr>
          <p:nvPr>
            <p:ph type="sldNum" sz="quarter" idx="4294967295"/>
          </p:nvPr>
        </p:nvSpPr>
        <p:spPr>
          <a:xfrm>
            <a:off x="6589713" y="6376988"/>
            <a:ext cx="2193925" cy="457200"/>
          </a:xfrm>
          <a:prstGeom prst="rect">
            <a:avLst/>
          </a:prstGeom>
          <a:noFill/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fld id="{247934AE-D95F-4734-BF73-9A5E3A522F6A}" type="slidenum">
              <a:rPr lang="en-US" altLang="en-US" sz="1400">
                <a:solidFill>
                  <a:schemeClr val="folHlink"/>
                </a:solidFill>
              </a:rPr>
              <a:pPr/>
              <a:t>31</a:t>
            </a:fld>
            <a:endParaRPr lang="en-US" altLang="en-US" sz="1400">
              <a:solidFill>
                <a:schemeClr val="folHlink"/>
              </a:solidFill>
            </a:endParaRPr>
          </a:p>
        </p:txBody>
      </p:sp>
      <p:sp>
        <p:nvSpPr>
          <p:cNvPr id="34819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/>
              <a:t>Response to exercise 4</a:t>
            </a:r>
          </a:p>
        </p:txBody>
      </p:sp>
      <p:sp>
        <p:nvSpPr>
          <p:cNvPr id="34820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457200" y="1196752"/>
            <a:ext cx="4038600" cy="4392489"/>
          </a:xfrm>
        </p:spPr>
        <p:txBody>
          <a:bodyPr/>
          <a:lstStyle/>
          <a:p>
            <a:pPr eaLnBrk="1" hangingPunct="1">
              <a:lnSpc>
                <a:spcPct val="90000"/>
              </a:lnSpc>
              <a:buFont typeface="Wingdings" panose="05000000000000000000" pitchFamily="2" charset="2"/>
              <a:buNone/>
            </a:pPr>
            <a:r>
              <a:rPr lang="en-US" altLang="en-US" sz="2400" b="1" dirty="0">
                <a:solidFill>
                  <a:schemeClr val="folHlink"/>
                </a:solidFill>
              </a:rPr>
              <a:t>Remember your training theme was to change the individuals attitudes</a:t>
            </a:r>
          </a:p>
          <a:p>
            <a:pPr eaLnBrk="1" hangingPunct="1">
              <a:lnSpc>
                <a:spcPct val="90000"/>
              </a:lnSpc>
              <a:buFont typeface="Wingdings" panose="05000000000000000000" pitchFamily="2" charset="2"/>
              <a:buNone/>
            </a:pPr>
            <a:r>
              <a:rPr lang="en-US" altLang="en-US" sz="2400" b="1" dirty="0"/>
              <a:t>Employ exercises that trainees can</a:t>
            </a:r>
            <a:r>
              <a:rPr lang="en-US" altLang="en-US" sz="2400" dirty="0"/>
              <a:t>:</a:t>
            </a:r>
          </a:p>
          <a:p>
            <a:pPr eaLnBrk="1" hangingPunct="1">
              <a:lnSpc>
                <a:spcPct val="90000"/>
              </a:lnSpc>
            </a:pPr>
            <a:r>
              <a:rPr lang="en-US" altLang="en-US" sz="2400" dirty="0"/>
              <a:t>Participate in</a:t>
            </a:r>
          </a:p>
          <a:p>
            <a:pPr eaLnBrk="1" hangingPunct="1">
              <a:lnSpc>
                <a:spcPct val="90000"/>
              </a:lnSpc>
            </a:pPr>
            <a:r>
              <a:rPr lang="en-US" altLang="en-US" sz="2400" dirty="0"/>
              <a:t>React to</a:t>
            </a:r>
          </a:p>
          <a:p>
            <a:pPr eaLnBrk="1" hangingPunct="1">
              <a:lnSpc>
                <a:spcPct val="90000"/>
              </a:lnSpc>
            </a:pPr>
            <a:r>
              <a:rPr lang="en-US" altLang="en-US" sz="2400" dirty="0"/>
              <a:t>Provide feedback in</a:t>
            </a:r>
          </a:p>
          <a:p>
            <a:pPr eaLnBrk="1" hangingPunct="1">
              <a:lnSpc>
                <a:spcPct val="90000"/>
              </a:lnSpc>
            </a:pPr>
            <a:r>
              <a:rPr lang="en-US" altLang="en-US" sz="2400" dirty="0"/>
              <a:t>Receive inspiration to move on</a:t>
            </a:r>
          </a:p>
        </p:txBody>
      </p:sp>
      <p:sp>
        <p:nvSpPr>
          <p:cNvPr id="52228" name="Rectangle 4"/>
          <p:cNvSpPr>
            <a:spLocks noGrp="1" noChangeArrowheads="1"/>
          </p:cNvSpPr>
          <p:nvPr>
            <p:ph type="body" sz="half" idx="2"/>
          </p:nvPr>
        </p:nvSpPr>
        <p:spPr>
          <a:xfrm>
            <a:off x="4355976" y="1196752"/>
            <a:ext cx="4330824" cy="4392489"/>
          </a:xfrm>
        </p:spPr>
        <p:txBody>
          <a:bodyPr/>
          <a:lstStyle/>
          <a:p>
            <a:pPr eaLnBrk="1" hangingPunct="1">
              <a:lnSpc>
                <a:spcPct val="90000"/>
              </a:lnSpc>
              <a:buFont typeface="Wingdings" panose="05000000000000000000" pitchFamily="2" charset="2"/>
              <a:buNone/>
            </a:pPr>
            <a:r>
              <a:rPr lang="en-US" altLang="en-US" sz="2400" b="1" dirty="0"/>
              <a:t>Suitable training methods you might have listed:</a:t>
            </a:r>
          </a:p>
          <a:p>
            <a:pPr eaLnBrk="1" hangingPunct="1">
              <a:lnSpc>
                <a:spcPct val="90000"/>
              </a:lnSpc>
            </a:pPr>
            <a:r>
              <a:rPr lang="en-US" altLang="en-US" sz="2400" dirty="0"/>
              <a:t>Role-play</a:t>
            </a:r>
          </a:p>
          <a:p>
            <a:pPr eaLnBrk="1" hangingPunct="1">
              <a:lnSpc>
                <a:spcPct val="90000"/>
              </a:lnSpc>
            </a:pPr>
            <a:r>
              <a:rPr lang="en-US" altLang="en-US" sz="2400" dirty="0"/>
              <a:t>Games</a:t>
            </a:r>
          </a:p>
          <a:p>
            <a:pPr eaLnBrk="1" hangingPunct="1">
              <a:lnSpc>
                <a:spcPct val="90000"/>
              </a:lnSpc>
            </a:pPr>
            <a:r>
              <a:rPr lang="en-US" altLang="en-US" sz="2400" dirty="0"/>
              <a:t>Simulation exercises</a:t>
            </a:r>
          </a:p>
          <a:p>
            <a:pPr eaLnBrk="1" hangingPunct="1">
              <a:lnSpc>
                <a:spcPct val="90000"/>
              </a:lnSpc>
            </a:pPr>
            <a:r>
              <a:rPr lang="en-US" altLang="en-US" sz="2400" dirty="0"/>
              <a:t>Discussion/debate formats</a:t>
            </a:r>
          </a:p>
          <a:p>
            <a:pPr eaLnBrk="1" hangingPunct="1">
              <a:lnSpc>
                <a:spcPct val="90000"/>
              </a:lnSpc>
            </a:pPr>
            <a:r>
              <a:rPr lang="en-US" altLang="en-US" sz="2400" dirty="0"/>
              <a:t>Experiential exercises</a:t>
            </a:r>
          </a:p>
          <a:p>
            <a:pPr eaLnBrk="1" hangingPunct="1">
              <a:lnSpc>
                <a:spcPct val="90000"/>
              </a:lnSpc>
            </a:pPr>
            <a:r>
              <a:rPr lang="en-US" altLang="en-US" sz="2400" dirty="0"/>
              <a:t>Self evaluation (e.g. video tape trainees performance &amp; let them evaluate their own behaviors).</a:t>
            </a:r>
          </a:p>
        </p:txBody>
      </p:sp>
    </p:spTree>
    <p:extLst>
      <p:ext uri="{BB962C8B-B14F-4D97-AF65-F5344CB8AC3E}">
        <p14:creationId xmlns="" xmlns:p14="http://schemas.microsoft.com/office/powerpoint/2010/main" val="41910008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22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222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222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 nodeType="afterGroup">
                            <p:stCondLst>
                              <p:cond delay="1500"/>
                            </p:stCondLst>
                            <p:childTnLst>
                              <p:par>
                                <p:cTn id="10" presetID="2" presetClass="entr" presetSubtype="8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22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5222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222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 nodeType="afterGroup">
                            <p:stCondLst>
                              <p:cond delay="3000"/>
                            </p:stCondLst>
                            <p:childTnLst>
                              <p:par>
                                <p:cTn id="15" presetID="2" presetClass="entr" presetSubtype="8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22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5222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5222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 nodeType="afterGroup">
                            <p:stCondLst>
                              <p:cond delay="4500"/>
                            </p:stCondLst>
                            <p:childTnLst>
                              <p:par>
                                <p:cTn id="20" presetID="2" presetClass="entr" presetSubtype="8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22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5222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5222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 nodeType="afterGroup">
                            <p:stCondLst>
                              <p:cond delay="6000"/>
                            </p:stCondLst>
                            <p:childTnLst>
                              <p:par>
                                <p:cTn id="25" presetID="2" presetClass="entr" presetSubtype="8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22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5222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5222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 nodeType="afterGroup">
                            <p:stCondLst>
                              <p:cond delay="7500"/>
                            </p:stCondLst>
                            <p:childTnLst>
                              <p:par>
                                <p:cTn id="30" presetID="2" presetClass="entr" presetSubtype="8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22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5222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5222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 nodeType="afterGroup">
                            <p:stCondLst>
                              <p:cond delay="9000"/>
                            </p:stCondLst>
                            <p:childTnLst>
                              <p:par>
                                <p:cTn id="35" presetID="2" presetClass="entr" presetSubtype="8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22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5222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5222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2228" grpId="0" build="p" autoUpdateAnimBg="0" advAuto="1000"/>
    </p:bld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2" name="Slide Number Placeholder 5"/>
          <p:cNvSpPr>
            <a:spLocks noGrp="1"/>
          </p:cNvSpPr>
          <p:nvPr>
            <p:ph type="sldNum" sz="quarter" idx="12"/>
          </p:nvPr>
        </p:nvSpPr>
        <p:spPr>
          <a:noFill/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fld id="{0B23CDAD-C5AB-49DD-92FF-AC72CA060C53}" type="slidenum">
              <a:rPr lang="en-US" altLang="en-US" sz="1400">
                <a:solidFill>
                  <a:schemeClr val="folHlink"/>
                </a:solidFill>
              </a:rPr>
              <a:pPr/>
              <a:t>32</a:t>
            </a:fld>
            <a:endParaRPr lang="en-US" altLang="en-US" sz="1400">
              <a:solidFill>
                <a:schemeClr val="folHlink"/>
              </a:solidFill>
            </a:endParaRPr>
          </a:p>
        </p:txBody>
      </p:sp>
      <p:sp>
        <p:nvSpPr>
          <p:cNvPr id="35843" name="Rectangle 2"/>
          <p:cNvSpPr>
            <a:spLocks noGrp="1" noChangeArrowheads="1"/>
          </p:cNvSpPr>
          <p:nvPr>
            <p:ph type="title"/>
          </p:nvPr>
        </p:nvSpPr>
        <p:spPr>
          <a:xfrm>
            <a:off x="838200" y="0"/>
            <a:ext cx="7912100" cy="908720"/>
          </a:xfrm>
        </p:spPr>
        <p:txBody>
          <a:bodyPr/>
          <a:lstStyle/>
          <a:p>
            <a:pPr marL="838200" indent="-838200" algn="l" eaLnBrk="1" hangingPunct="1"/>
            <a:r>
              <a:rPr lang="en-US" altLang="en-US" dirty="0"/>
              <a:t>Completing the Training Plan</a:t>
            </a:r>
          </a:p>
        </p:txBody>
      </p:sp>
      <p:sp>
        <p:nvSpPr>
          <p:cNvPr id="35844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908720"/>
            <a:ext cx="8229600" cy="4608513"/>
          </a:xfrm>
        </p:spPr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en-US" altLang="en-US" sz="2800" b="1" dirty="0"/>
              <a:t>Target group</a:t>
            </a:r>
            <a:r>
              <a:rPr lang="en-US" altLang="en-US" sz="2800" dirty="0"/>
              <a:t> – assess your audience</a:t>
            </a:r>
          </a:p>
          <a:p>
            <a:pPr eaLnBrk="1" hangingPunct="1">
              <a:lnSpc>
                <a:spcPct val="90000"/>
              </a:lnSpc>
            </a:pPr>
            <a:r>
              <a:rPr lang="en-US" altLang="en-US" sz="2800" b="1" dirty="0"/>
              <a:t>Topic</a:t>
            </a:r>
            <a:r>
              <a:rPr lang="en-US" altLang="en-US" sz="2800" dirty="0"/>
              <a:t> – task, skill or attitude ingredient</a:t>
            </a:r>
          </a:p>
          <a:p>
            <a:pPr eaLnBrk="1" hangingPunct="1">
              <a:lnSpc>
                <a:spcPct val="90000"/>
              </a:lnSpc>
            </a:pPr>
            <a:r>
              <a:rPr lang="en-US" altLang="en-US" sz="2800" b="1" dirty="0"/>
              <a:t>Method</a:t>
            </a:r>
            <a:r>
              <a:rPr lang="en-US" altLang="en-US" sz="2800" dirty="0"/>
              <a:t> – direct (one way communication) or indirect (discussion, games, experimental exercises…). Important as evaluation of trainees usually lies on the perception on what they did in the training session</a:t>
            </a:r>
          </a:p>
          <a:p>
            <a:pPr eaLnBrk="1" hangingPunct="1">
              <a:lnSpc>
                <a:spcPct val="90000"/>
              </a:lnSpc>
            </a:pPr>
            <a:r>
              <a:rPr lang="en-US" altLang="en-US" sz="2800" b="1" dirty="0"/>
              <a:t>Time </a:t>
            </a:r>
            <a:r>
              <a:rPr lang="en-US" altLang="en-US" sz="2800" dirty="0"/>
              <a:t>– length, period, breaks important to consider</a:t>
            </a:r>
            <a:endParaRPr lang="en-US" altLang="en-US" sz="2800" b="1" dirty="0"/>
          </a:p>
          <a:p>
            <a:pPr eaLnBrk="1" hangingPunct="1">
              <a:lnSpc>
                <a:spcPct val="90000"/>
              </a:lnSpc>
            </a:pPr>
            <a:r>
              <a:rPr lang="en-US" altLang="en-US" sz="2800" b="1" dirty="0"/>
              <a:t>Location – </a:t>
            </a:r>
            <a:r>
              <a:rPr lang="en-US" altLang="en-US" sz="2800" dirty="0"/>
              <a:t>away from the office?</a:t>
            </a:r>
          </a:p>
          <a:p>
            <a:pPr eaLnBrk="1" hangingPunct="1">
              <a:lnSpc>
                <a:spcPct val="90000"/>
              </a:lnSpc>
              <a:buFont typeface="Wingdings" panose="05000000000000000000" pitchFamily="2" charset="2"/>
              <a:buNone/>
            </a:pPr>
            <a:endParaRPr lang="en-US" altLang="en-US" sz="2800" dirty="0"/>
          </a:p>
        </p:txBody>
      </p:sp>
    </p:spTree>
    <p:extLst>
      <p:ext uri="{BB962C8B-B14F-4D97-AF65-F5344CB8AC3E}">
        <p14:creationId xmlns="" xmlns:p14="http://schemas.microsoft.com/office/powerpoint/2010/main" val="2189430817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Slide Number Placeholder 5"/>
          <p:cNvSpPr>
            <a:spLocks noGrp="1"/>
          </p:cNvSpPr>
          <p:nvPr>
            <p:ph type="sldNum" sz="quarter" idx="12"/>
          </p:nvPr>
        </p:nvSpPr>
        <p:spPr>
          <a:noFill/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fld id="{4DD0193F-DC23-47B4-B1DE-C24F71CC5A2C}" type="slidenum">
              <a:rPr lang="en-US" altLang="en-US" sz="1400">
                <a:solidFill>
                  <a:schemeClr val="folHlink"/>
                </a:solidFill>
              </a:rPr>
              <a:pPr/>
              <a:t>33</a:t>
            </a:fld>
            <a:endParaRPr lang="en-US" altLang="en-US" sz="1400">
              <a:solidFill>
                <a:schemeClr val="folHlink"/>
              </a:solidFill>
            </a:endParaRPr>
          </a:p>
        </p:txBody>
      </p:sp>
      <p:sp>
        <p:nvSpPr>
          <p:cNvPr id="36867" name="Rectangle 2"/>
          <p:cNvSpPr>
            <a:spLocks noGrp="1" noChangeArrowheads="1"/>
          </p:cNvSpPr>
          <p:nvPr>
            <p:ph type="title"/>
          </p:nvPr>
        </p:nvSpPr>
        <p:spPr>
          <a:xfrm>
            <a:off x="0" y="0"/>
            <a:ext cx="8991600" cy="1124744"/>
          </a:xfrm>
        </p:spPr>
        <p:txBody>
          <a:bodyPr/>
          <a:lstStyle/>
          <a:p>
            <a:pPr marL="838200" indent="-838200" algn="l" eaLnBrk="1" hangingPunct="1"/>
            <a:r>
              <a:rPr lang="en-US" altLang="en-US" dirty="0"/>
              <a:t/>
            </a:r>
            <a:br>
              <a:rPr lang="en-US" altLang="en-US" dirty="0"/>
            </a:br>
            <a:r>
              <a:rPr lang="en-US" altLang="en-US" dirty="0"/>
              <a:t>Implementing the Training</a:t>
            </a:r>
            <a:br>
              <a:rPr lang="en-US" altLang="en-US" dirty="0"/>
            </a:br>
            <a:r>
              <a:rPr lang="en-US" altLang="en-US" dirty="0"/>
              <a:t>Program</a:t>
            </a:r>
            <a:br>
              <a:rPr lang="en-US" altLang="en-US" dirty="0"/>
            </a:br>
            <a:endParaRPr lang="en-US" altLang="en-US" dirty="0"/>
          </a:p>
        </p:txBody>
      </p:sp>
      <p:sp>
        <p:nvSpPr>
          <p:cNvPr id="36868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07504" y="1268760"/>
            <a:ext cx="8884096" cy="4248473"/>
          </a:xfrm>
        </p:spPr>
        <p:txBody>
          <a:bodyPr/>
          <a:lstStyle/>
          <a:p>
            <a:pPr eaLnBrk="1" hangingPunct="1">
              <a:lnSpc>
                <a:spcPct val="90000"/>
              </a:lnSpc>
              <a:buFont typeface="Wingdings" panose="05000000000000000000" pitchFamily="2" charset="2"/>
              <a:buNone/>
            </a:pPr>
            <a:endParaRPr lang="en-US" altLang="en-US" sz="2800" dirty="0"/>
          </a:p>
          <a:p>
            <a:pPr eaLnBrk="1" hangingPunct="1">
              <a:lnSpc>
                <a:spcPct val="90000"/>
              </a:lnSpc>
              <a:buFont typeface="Wingdings" panose="05000000000000000000" pitchFamily="2" charset="2"/>
              <a:buNone/>
            </a:pPr>
            <a:r>
              <a:rPr lang="en-US" altLang="en-US" sz="2800" dirty="0"/>
              <a:t>Besides trainers qualifications and experience:</a:t>
            </a:r>
          </a:p>
          <a:p>
            <a:pPr eaLnBrk="1" hangingPunct="1">
              <a:lnSpc>
                <a:spcPct val="90000"/>
              </a:lnSpc>
            </a:pPr>
            <a:r>
              <a:rPr lang="en-US" altLang="en-US" sz="2800" dirty="0"/>
              <a:t>Participant selection</a:t>
            </a:r>
          </a:p>
          <a:p>
            <a:pPr eaLnBrk="1" hangingPunct="1">
              <a:lnSpc>
                <a:spcPct val="90000"/>
              </a:lnSpc>
            </a:pPr>
            <a:r>
              <a:rPr lang="en-US" altLang="en-US" sz="2800" dirty="0"/>
              <a:t>Group comfort - physical &amp; psychological</a:t>
            </a:r>
          </a:p>
          <a:p>
            <a:pPr eaLnBrk="1" hangingPunct="1">
              <a:lnSpc>
                <a:spcPct val="90000"/>
              </a:lnSpc>
            </a:pPr>
            <a:r>
              <a:rPr lang="en-US" altLang="en-US" sz="2800" dirty="0"/>
              <a:t>Trainer enthusiasm &amp; skills</a:t>
            </a:r>
          </a:p>
          <a:p>
            <a:pPr eaLnBrk="1" hangingPunct="1">
              <a:lnSpc>
                <a:spcPct val="90000"/>
              </a:lnSpc>
            </a:pPr>
            <a:r>
              <a:rPr lang="en-US" altLang="en-US" sz="2800" dirty="0"/>
              <a:t>Effective communication</a:t>
            </a:r>
          </a:p>
          <a:p>
            <a:pPr eaLnBrk="1" hangingPunct="1">
              <a:lnSpc>
                <a:spcPct val="90000"/>
              </a:lnSpc>
            </a:pPr>
            <a:r>
              <a:rPr lang="en-US" altLang="en-US" sz="2800" dirty="0"/>
              <a:t>Feedback mechanism</a:t>
            </a:r>
          </a:p>
          <a:p>
            <a:pPr eaLnBrk="1" hangingPunct="1">
              <a:lnSpc>
                <a:spcPct val="90000"/>
              </a:lnSpc>
            </a:pPr>
            <a:r>
              <a:rPr lang="en-US" altLang="en-US" sz="2800" dirty="0"/>
              <a:t>The need to learn new training skills</a:t>
            </a:r>
          </a:p>
          <a:p>
            <a:pPr eaLnBrk="1" hangingPunct="1">
              <a:lnSpc>
                <a:spcPct val="90000"/>
              </a:lnSpc>
            </a:pPr>
            <a:r>
              <a:rPr lang="en-US" altLang="en-US" sz="2800" dirty="0"/>
              <a:t>Preparation by trainers</a:t>
            </a:r>
          </a:p>
        </p:txBody>
      </p:sp>
    </p:spTree>
    <p:extLst>
      <p:ext uri="{BB962C8B-B14F-4D97-AF65-F5344CB8AC3E}">
        <p14:creationId xmlns="" xmlns:p14="http://schemas.microsoft.com/office/powerpoint/2010/main" val="3047988788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90" name="Slide Number Placeholder 5"/>
          <p:cNvSpPr>
            <a:spLocks noGrp="1"/>
          </p:cNvSpPr>
          <p:nvPr>
            <p:ph type="sldNum" sz="quarter" idx="12"/>
          </p:nvPr>
        </p:nvSpPr>
        <p:spPr>
          <a:noFill/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fld id="{A7D7B959-4BD4-417A-9C60-15A04412D0C4}" type="slidenum">
              <a:rPr lang="en-US" altLang="en-US" sz="1400">
                <a:solidFill>
                  <a:schemeClr val="folHlink"/>
                </a:solidFill>
              </a:rPr>
              <a:pPr/>
              <a:t>34</a:t>
            </a:fld>
            <a:endParaRPr lang="en-US" altLang="en-US" sz="1400">
              <a:solidFill>
                <a:schemeClr val="folHlink"/>
              </a:solidFill>
            </a:endParaRPr>
          </a:p>
        </p:txBody>
      </p:sp>
      <p:sp>
        <p:nvSpPr>
          <p:cNvPr id="37891" name="Rectangle 4"/>
          <p:cNvSpPr>
            <a:spLocks noGrp="1" noChangeArrowheads="1"/>
          </p:cNvSpPr>
          <p:nvPr>
            <p:ph type="title"/>
          </p:nvPr>
        </p:nvSpPr>
        <p:spPr>
          <a:xfrm>
            <a:off x="107503" y="609600"/>
            <a:ext cx="8928991" cy="1143000"/>
          </a:xfrm>
        </p:spPr>
        <p:txBody>
          <a:bodyPr/>
          <a:lstStyle/>
          <a:p>
            <a:pPr algn="l" eaLnBrk="1" hangingPunct="1"/>
            <a:r>
              <a:rPr lang="en-US" altLang="en-US" dirty="0"/>
              <a:t/>
            </a:r>
            <a:br>
              <a:rPr lang="en-US" altLang="en-US" dirty="0"/>
            </a:br>
            <a:r>
              <a:rPr lang="en-US" altLang="en-US" dirty="0"/>
              <a:t>Evaluating the Training</a:t>
            </a:r>
            <a:br>
              <a:rPr lang="en-US" altLang="en-US" dirty="0"/>
            </a:br>
            <a:endParaRPr lang="en-US" altLang="en-US" dirty="0"/>
          </a:p>
        </p:txBody>
      </p:sp>
      <p:sp>
        <p:nvSpPr>
          <p:cNvPr id="37892" name="Rectangle 5"/>
          <p:cNvSpPr>
            <a:spLocks noGrp="1" noChangeArrowheads="1"/>
          </p:cNvSpPr>
          <p:nvPr>
            <p:ph type="body" idx="1"/>
          </p:nvPr>
        </p:nvSpPr>
        <p:spPr>
          <a:xfrm>
            <a:off x="0" y="1556793"/>
            <a:ext cx="9036495" cy="5072608"/>
          </a:xfrm>
        </p:spPr>
        <p:txBody>
          <a:bodyPr/>
          <a:lstStyle/>
          <a:p>
            <a:pPr marL="609600" indent="-609600" eaLnBrk="1" hangingPunct="1">
              <a:buFont typeface="Wingdings" panose="05000000000000000000" pitchFamily="2" charset="2"/>
              <a:buNone/>
            </a:pPr>
            <a:r>
              <a:rPr lang="en-US" altLang="en-US" dirty="0"/>
              <a:t>Three Levels of Evaluation </a:t>
            </a:r>
          </a:p>
          <a:p>
            <a:pPr marL="609600" indent="-609600" eaLnBrk="1" hangingPunct="1">
              <a:buFont typeface="Wingdings" panose="05000000000000000000" pitchFamily="2" charset="2"/>
              <a:buAutoNum type="arabicPeriod"/>
            </a:pPr>
            <a:r>
              <a:rPr lang="en-US" altLang="en-US" dirty="0"/>
              <a:t>Immediate Feedback</a:t>
            </a:r>
          </a:p>
          <a:p>
            <a:pPr marL="990600" lvl="1" indent="-533400" eaLnBrk="1" hangingPunct="1">
              <a:buFont typeface="Wingdings" panose="05000000000000000000" pitchFamily="2" charset="2"/>
              <a:buChar char="w"/>
            </a:pPr>
            <a:r>
              <a:rPr lang="en-US" altLang="en-US" dirty="0"/>
              <a:t>Survey or interview directly after training</a:t>
            </a:r>
          </a:p>
          <a:p>
            <a:pPr marL="609600" indent="-609600" eaLnBrk="1" hangingPunct="1">
              <a:buFont typeface="Wingdings" panose="05000000000000000000" pitchFamily="2" charset="2"/>
              <a:buAutoNum type="arabicPeriod"/>
            </a:pPr>
            <a:r>
              <a:rPr lang="en-US" altLang="en-US" dirty="0"/>
              <a:t>Post-Training Test</a:t>
            </a:r>
          </a:p>
          <a:p>
            <a:pPr marL="990600" lvl="1" indent="-533400" eaLnBrk="1" hangingPunct="1">
              <a:buFont typeface="Wingdings" panose="05000000000000000000" pitchFamily="2" charset="2"/>
              <a:buChar char="w"/>
            </a:pPr>
            <a:r>
              <a:rPr lang="en-US" altLang="en-US" dirty="0"/>
              <a:t>Trainee applying learned tasks in workplace?</a:t>
            </a:r>
          </a:p>
          <a:p>
            <a:pPr marL="609600" indent="-609600" eaLnBrk="1" hangingPunct="1">
              <a:buFont typeface="Wingdings" panose="05000000000000000000" pitchFamily="2" charset="2"/>
              <a:buAutoNum type="arabicPeriod"/>
            </a:pPr>
            <a:r>
              <a:rPr lang="en-US" altLang="en-US" dirty="0"/>
              <a:t>Post-Training Appraisals</a:t>
            </a:r>
          </a:p>
          <a:p>
            <a:pPr marL="990600" lvl="1" indent="-533400" eaLnBrk="1" hangingPunct="1">
              <a:buFont typeface="Wingdings" panose="05000000000000000000" pitchFamily="2" charset="2"/>
              <a:buChar char="w"/>
            </a:pPr>
            <a:r>
              <a:rPr lang="en-US" altLang="en-US" dirty="0"/>
              <a:t>Conducted by immediate supervisors of trainees</a:t>
            </a:r>
          </a:p>
          <a:p>
            <a:pPr marL="609600" indent="-609600" eaLnBrk="1" hangingPunct="1"/>
            <a:endParaRPr lang="en-US" altLang="en-US" dirty="0"/>
          </a:p>
          <a:p>
            <a:pPr marL="609600" indent="-609600" eaLnBrk="1" hangingPunct="1"/>
            <a:endParaRPr lang="en-US" altLang="en-US" dirty="0"/>
          </a:p>
        </p:txBody>
      </p:sp>
    </p:spTree>
    <p:extLst>
      <p:ext uri="{BB962C8B-B14F-4D97-AF65-F5344CB8AC3E}">
        <p14:creationId xmlns="" xmlns:p14="http://schemas.microsoft.com/office/powerpoint/2010/main" val="2036946966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4" name="Slide Number Placeholder 5"/>
          <p:cNvSpPr>
            <a:spLocks noGrp="1"/>
          </p:cNvSpPr>
          <p:nvPr>
            <p:ph type="sldNum" sz="quarter" idx="12"/>
          </p:nvPr>
        </p:nvSpPr>
        <p:spPr>
          <a:noFill/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fld id="{D06C8EC4-2DB4-4306-919F-1D7066D620FD}" type="slidenum">
              <a:rPr lang="en-US" altLang="en-US" sz="1400">
                <a:solidFill>
                  <a:schemeClr val="folHlink"/>
                </a:solidFill>
              </a:rPr>
              <a:pPr/>
              <a:t>35</a:t>
            </a:fld>
            <a:endParaRPr lang="en-US" altLang="en-US" sz="1400">
              <a:solidFill>
                <a:schemeClr val="folHlink"/>
              </a:solidFill>
            </a:endParaRPr>
          </a:p>
        </p:txBody>
      </p:sp>
      <p:sp>
        <p:nvSpPr>
          <p:cNvPr id="38915" name="Rectangle 2"/>
          <p:cNvSpPr>
            <a:spLocks noGrp="1" noChangeArrowheads="1"/>
          </p:cNvSpPr>
          <p:nvPr>
            <p:ph type="title"/>
          </p:nvPr>
        </p:nvSpPr>
        <p:spPr>
          <a:xfrm>
            <a:off x="179512" y="116632"/>
            <a:ext cx="8856984" cy="1008112"/>
          </a:xfrm>
        </p:spPr>
        <p:txBody>
          <a:bodyPr/>
          <a:lstStyle/>
          <a:p>
            <a:pPr algn="l" eaLnBrk="1" hangingPunct="1"/>
            <a:r>
              <a:rPr lang="en-US" altLang="en-US" dirty="0"/>
              <a:t>Planning Future Training</a:t>
            </a:r>
          </a:p>
        </p:txBody>
      </p:sp>
      <p:sp>
        <p:nvSpPr>
          <p:cNvPr id="38916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0" y="1124744"/>
            <a:ext cx="9036496" cy="4392489"/>
          </a:xfrm>
        </p:spPr>
        <p:txBody>
          <a:bodyPr/>
          <a:lstStyle/>
          <a:p>
            <a:pPr eaLnBrk="1" hangingPunct="1">
              <a:lnSpc>
                <a:spcPct val="90000"/>
              </a:lnSpc>
              <a:buFont typeface="Wingdings" panose="05000000000000000000" pitchFamily="2" charset="2"/>
              <a:buNone/>
            </a:pPr>
            <a:r>
              <a:rPr lang="en-US" altLang="en-US" dirty="0"/>
              <a:t>Last step in the training process</a:t>
            </a:r>
          </a:p>
          <a:p>
            <a:pPr eaLnBrk="1" hangingPunct="1">
              <a:lnSpc>
                <a:spcPct val="90000"/>
              </a:lnSpc>
            </a:pPr>
            <a:r>
              <a:rPr lang="en-US" altLang="en-US" dirty="0"/>
              <a:t>After taking all evaluated comments, trainers should modify the programs to keep good things and make suggested improvements</a:t>
            </a:r>
          </a:p>
          <a:p>
            <a:pPr lvl="1" eaLnBrk="1" hangingPunct="1">
              <a:lnSpc>
                <a:spcPct val="90000"/>
              </a:lnSpc>
            </a:pPr>
            <a:r>
              <a:rPr lang="en-US" altLang="en-US" dirty="0"/>
              <a:t>Remember, even with the same topic for different trainees, trainers should address many parts of the training process again and consider new approaches.</a:t>
            </a:r>
          </a:p>
          <a:p>
            <a:pPr eaLnBrk="1" hangingPunct="1">
              <a:lnSpc>
                <a:spcPct val="90000"/>
              </a:lnSpc>
            </a:pPr>
            <a:endParaRPr lang="en-US" altLang="en-US" dirty="0"/>
          </a:p>
        </p:txBody>
      </p:sp>
    </p:spTree>
    <p:extLst>
      <p:ext uri="{BB962C8B-B14F-4D97-AF65-F5344CB8AC3E}">
        <p14:creationId xmlns="" xmlns:p14="http://schemas.microsoft.com/office/powerpoint/2010/main" val="1760269924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938" name="Slide Number Placeholder 5"/>
          <p:cNvSpPr>
            <a:spLocks noGrp="1"/>
          </p:cNvSpPr>
          <p:nvPr>
            <p:ph type="sldNum" sz="quarter" idx="12"/>
          </p:nvPr>
        </p:nvSpPr>
        <p:spPr>
          <a:noFill/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fld id="{13D29C6B-FCDE-4B16-A407-4788F858BE92}" type="slidenum">
              <a:rPr lang="en-US" altLang="en-US" sz="1400">
                <a:solidFill>
                  <a:schemeClr val="folHlink"/>
                </a:solidFill>
              </a:rPr>
              <a:pPr/>
              <a:t>36</a:t>
            </a:fld>
            <a:endParaRPr lang="en-US" altLang="en-US" sz="1400">
              <a:solidFill>
                <a:schemeClr val="folHlink"/>
              </a:solidFill>
            </a:endParaRPr>
          </a:p>
        </p:txBody>
      </p:sp>
      <p:sp>
        <p:nvSpPr>
          <p:cNvPr id="39939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/>
          <a:lstStyle/>
          <a:p>
            <a:pPr eaLnBrk="1" hangingPunct="1"/>
            <a:r>
              <a:rPr lang="en-US" altLang="en-US" dirty="0"/>
              <a:t>A Training Lesson Plan</a:t>
            </a:r>
          </a:p>
        </p:txBody>
      </p:sp>
      <p:sp>
        <p:nvSpPr>
          <p:cNvPr id="39940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809625" y="1196752"/>
            <a:ext cx="7958138" cy="4899248"/>
          </a:xfrm>
        </p:spPr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en-US" altLang="en-US" sz="2800" dirty="0"/>
              <a:t>Topic</a:t>
            </a:r>
          </a:p>
          <a:p>
            <a:pPr eaLnBrk="1" hangingPunct="1">
              <a:lnSpc>
                <a:spcPct val="90000"/>
              </a:lnSpc>
            </a:pPr>
            <a:r>
              <a:rPr lang="en-US" altLang="en-US" sz="2800" dirty="0"/>
              <a:t>Summary of Key Points</a:t>
            </a:r>
          </a:p>
          <a:p>
            <a:pPr eaLnBrk="1" hangingPunct="1">
              <a:lnSpc>
                <a:spcPct val="90000"/>
              </a:lnSpc>
            </a:pPr>
            <a:r>
              <a:rPr lang="en-US" altLang="en-US" sz="2800" dirty="0"/>
              <a:t>Training Objectives</a:t>
            </a:r>
          </a:p>
          <a:p>
            <a:pPr eaLnBrk="1" hangingPunct="1">
              <a:lnSpc>
                <a:spcPct val="90000"/>
              </a:lnSpc>
            </a:pPr>
            <a:r>
              <a:rPr lang="en-US" altLang="en-US" sz="2800" dirty="0"/>
              <a:t>Duration of Each Activity in Each Session</a:t>
            </a:r>
          </a:p>
          <a:p>
            <a:pPr eaLnBrk="1" hangingPunct="1">
              <a:lnSpc>
                <a:spcPct val="90000"/>
              </a:lnSpc>
            </a:pPr>
            <a:r>
              <a:rPr lang="en-US" altLang="en-US" sz="2800" dirty="0"/>
              <a:t>Training Contents</a:t>
            </a:r>
          </a:p>
          <a:p>
            <a:pPr eaLnBrk="1" hangingPunct="1">
              <a:lnSpc>
                <a:spcPct val="90000"/>
              </a:lnSpc>
            </a:pPr>
            <a:r>
              <a:rPr lang="en-US" altLang="en-US" sz="2800" dirty="0"/>
              <a:t>Training Methods / Activities</a:t>
            </a:r>
          </a:p>
          <a:p>
            <a:pPr eaLnBrk="1" hangingPunct="1">
              <a:lnSpc>
                <a:spcPct val="90000"/>
              </a:lnSpc>
            </a:pPr>
            <a:r>
              <a:rPr lang="en-US" altLang="en-US" sz="2800" dirty="0"/>
              <a:t>Break(s)</a:t>
            </a:r>
          </a:p>
          <a:p>
            <a:pPr eaLnBrk="1" hangingPunct="1">
              <a:lnSpc>
                <a:spcPct val="90000"/>
              </a:lnSpc>
            </a:pPr>
            <a:r>
              <a:rPr lang="en-US" altLang="en-US" sz="2800" dirty="0"/>
              <a:t>Exercise to Warm Up</a:t>
            </a:r>
          </a:p>
          <a:p>
            <a:pPr eaLnBrk="1" hangingPunct="1">
              <a:lnSpc>
                <a:spcPct val="90000"/>
              </a:lnSpc>
            </a:pPr>
            <a:r>
              <a:rPr lang="en-US" altLang="en-US" sz="2800" dirty="0"/>
              <a:t>Questions to test Understanding</a:t>
            </a:r>
          </a:p>
          <a:p>
            <a:pPr eaLnBrk="1" hangingPunct="1">
              <a:lnSpc>
                <a:spcPct val="90000"/>
              </a:lnSpc>
            </a:pPr>
            <a:r>
              <a:rPr lang="en-US" altLang="en-US" sz="2800" dirty="0"/>
              <a:t>Conclusion</a:t>
            </a:r>
          </a:p>
        </p:txBody>
      </p:sp>
    </p:spTree>
    <p:extLst>
      <p:ext uri="{BB962C8B-B14F-4D97-AF65-F5344CB8AC3E}">
        <p14:creationId xmlns="" xmlns:p14="http://schemas.microsoft.com/office/powerpoint/2010/main" val="292618814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2" name="Slide Number Placeholder 5"/>
          <p:cNvSpPr>
            <a:spLocks noGrp="1"/>
          </p:cNvSpPr>
          <p:nvPr>
            <p:ph type="sldNum" sz="quarter" idx="12"/>
          </p:nvPr>
        </p:nvSpPr>
        <p:spPr>
          <a:noFill/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fld id="{134EE6D2-2D2D-4C12-BA08-DE2DD748DAB4}" type="slidenum">
              <a:rPr lang="en-US" altLang="en-US" sz="1400">
                <a:solidFill>
                  <a:schemeClr val="folHlink"/>
                </a:solidFill>
              </a:rPr>
              <a:pPr/>
              <a:t>37</a:t>
            </a:fld>
            <a:endParaRPr lang="en-US" altLang="en-US" sz="1400">
              <a:solidFill>
                <a:schemeClr val="folHlink"/>
              </a:solidFill>
            </a:endParaRPr>
          </a:p>
        </p:txBody>
      </p:sp>
      <p:sp>
        <p:nvSpPr>
          <p:cNvPr id="40963" name="Rectangle 2"/>
          <p:cNvSpPr>
            <a:spLocks noGrp="1" noChangeArrowheads="1"/>
          </p:cNvSpPr>
          <p:nvPr>
            <p:ph type="title"/>
          </p:nvPr>
        </p:nvSpPr>
        <p:spPr>
          <a:xfrm>
            <a:off x="179512" y="188640"/>
            <a:ext cx="8570788" cy="908323"/>
          </a:xfrm>
        </p:spPr>
        <p:txBody>
          <a:bodyPr/>
          <a:lstStyle/>
          <a:p>
            <a:pPr eaLnBrk="1" hangingPunct="1"/>
            <a:r>
              <a:rPr lang="en-US" altLang="en-US" dirty="0"/>
              <a:t>New Employee Orientation</a:t>
            </a:r>
          </a:p>
        </p:txBody>
      </p:sp>
      <p:graphicFrame>
        <p:nvGraphicFramePr>
          <p:cNvPr id="16463" name="Group 79"/>
          <p:cNvGraphicFramePr>
            <a:graphicFrameLocks noGrp="1"/>
          </p:cNvGraphicFramePr>
          <p:nvPr>
            <p:ph type="tbl" idx="1"/>
            <p:extLst>
              <p:ext uri="{D42A27DB-BD31-4B8C-83A1-F6EECF244321}">
                <p14:modId xmlns="" xmlns:p14="http://schemas.microsoft.com/office/powerpoint/2010/main" val="97738756"/>
              </p:ext>
            </p:extLst>
          </p:nvPr>
        </p:nvGraphicFramePr>
        <p:xfrm>
          <a:off x="-180528" y="1096961"/>
          <a:ext cx="9217024" cy="5775330"/>
        </p:xfrm>
        <a:graphic>
          <a:graphicData uri="http://schemas.openxmlformats.org/drawingml/2006/table">
            <a:tbl>
              <a:tblPr/>
              <a:tblGrid>
                <a:gridCol w="2239444">
                  <a:extLst>
                    <a:ext uri="{9D8B030D-6E8A-4147-A177-3AD203B41FA5}">
                      <a16:colId xmlns="" xmlns:a16="http://schemas.microsoft.com/office/drawing/2014/main" val="20000"/>
                    </a:ext>
                  </a:extLst>
                </a:gridCol>
                <a:gridCol w="2369988">
                  <a:extLst>
                    <a:ext uri="{9D8B030D-6E8A-4147-A177-3AD203B41FA5}">
                      <a16:colId xmlns="" xmlns:a16="http://schemas.microsoft.com/office/drawing/2014/main" val="20001"/>
                    </a:ext>
                  </a:extLst>
                </a:gridCol>
                <a:gridCol w="2130965">
                  <a:extLst>
                    <a:ext uri="{9D8B030D-6E8A-4147-A177-3AD203B41FA5}">
                      <a16:colId xmlns="" xmlns:a16="http://schemas.microsoft.com/office/drawing/2014/main" val="20002"/>
                    </a:ext>
                  </a:extLst>
                </a:gridCol>
                <a:gridCol w="2476627">
                  <a:extLst>
                    <a:ext uri="{9D8B030D-6E8A-4147-A177-3AD203B41FA5}">
                      <a16:colId xmlns="" xmlns:a16="http://schemas.microsoft.com/office/drawing/2014/main" val="20003"/>
                    </a:ext>
                  </a:extLst>
                </a:gridCol>
              </a:tblGrid>
              <a:tr h="962555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accent2"/>
                        </a:buClr>
                        <a:buFont typeface="Wingdings" panose="05000000000000000000" pitchFamily="2" charset="2"/>
                        <a:defRPr sz="28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5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2pPr>
                      <a:lvl3pPr marL="8572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65000"/>
                        <a:buFont typeface="Wingdings" panose="05000000000000000000" pitchFamily="2" charset="2"/>
                        <a:defRPr sz="20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3pPr>
                      <a:lvl4pPr marL="12001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4pPr>
                      <a:lvl5pPr marL="15430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5pPr>
                      <a:lvl6pPr marL="20002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6pPr>
                      <a:lvl7pPr marL="24574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7pPr>
                      <a:lvl8pPr marL="29146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8pPr>
                      <a:lvl9pPr marL="33718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Tx/>
                        <a:buFont typeface="Wingdings" panose="05000000000000000000" pitchFamily="2" charset="2"/>
                        <a:buNone/>
                        <a:tabLst/>
                      </a:pPr>
                      <a:r>
                        <a:rPr kumimoji="0" lang="en-US" altLang="en-US" sz="28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</a:rPr>
                        <a:t>Time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accent2"/>
                        </a:buClr>
                        <a:buFont typeface="Wingdings" panose="05000000000000000000" pitchFamily="2" charset="2"/>
                        <a:defRPr sz="28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5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2pPr>
                      <a:lvl3pPr marL="8572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65000"/>
                        <a:buFont typeface="Wingdings" panose="05000000000000000000" pitchFamily="2" charset="2"/>
                        <a:defRPr sz="20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3pPr>
                      <a:lvl4pPr marL="12001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4pPr>
                      <a:lvl5pPr marL="15430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5pPr>
                      <a:lvl6pPr marL="20002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6pPr>
                      <a:lvl7pPr marL="24574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7pPr>
                      <a:lvl8pPr marL="29146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8pPr>
                      <a:lvl9pPr marL="33718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Tx/>
                        <a:buFont typeface="Wingdings" panose="05000000000000000000" pitchFamily="2" charset="2"/>
                        <a:buNone/>
                        <a:tabLst/>
                      </a:pPr>
                      <a:r>
                        <a:rPr kumimoji="0" lang="en-US" altLang="en-US" sz="28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</a:rPr>
                        <a:t>Topic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accent2"/>
                        </a:buClr>
                        <a:buFont typeface="Wingdings" panose="05000000000000000000" pitchFamily="2" charset="2"/>
                        <a:defRPr sz="28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5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2pPr>
                      <a:lvl3pPr marL="8572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65000"/>
                        <a:buFont typeface="Wingdings" panose="05000000000000000000" pitchFamily="2" charset="2"/>
                        <a:defRPr sz="20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3pPr>
                      <a:lvl4pPr marL="12001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4pPr>
                      <a:lvl5pPr marL="15430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5pPr>
                      <a:lvl6pPr marL="20002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6pPr>
                      <a:lvl7pPr marL="24574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7pPr>
                      <a:lvl8pPr marL="29146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8pPr>
                      <a:lvl9pPr marL="33718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Tx/>
                        <a:buFont typeface="Wingdings" panose="05000000000000000000" pitchFamily="2" charset="2"/>
                        <a:buNone/>
                        <a:tabLst/>
                      </a:pPr>
                      <a:r>
                        <a:rPr kumimoji="0" lang="en-US" altLang="en-US" sz="28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</a:rPr>
                        <a:t>Method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accent2"/>
                        </a:buClr>
                        <a:buFont typeface="Wingdings" panose="05000000000000000000" pitchFamily="2" charset="2"/>
                        <a:defRPr sz="28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5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2pPr>
                      <a:lvl3pPr marL="8572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65000"/>
                        <a:buFont typeface="Wingdings" panose="05000000000000000000" pitchFamily="2" charset="2"/>
                        <a:defRPr sz="20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3pPr>
                      <a:lvl4pPr marL="12001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4pPr>
                      <a:lvl5pPr marL="15430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5pPr>
                      <a:lvl6pPr marL="20002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6pPr>
                      <a:lvl7pPr marL="24574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7pPr>
                      <a:lvl8pPr marL="29146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8pPr>
                      <a:lvl9pPr marL="33718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Tx/>
                        <a:buFont typeface="Wingdings" panose="05000000000000000000" pitchFamily="2" charset="2"/>
                        <a:buNone/>
                        <a:tabLst/>
                      </a:pPr>
                      <a:r>
                        <a:rPr kumimoji="0" lang="en-US" altLang="en-US" sz="28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</a:rPr>
                        <a:t>Activity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="" xmlns:a16="http://schemas.microsoft.com/office/drawing/2014/main" val="10000"/>
                  </a:ext>
                </a:extLst>
              </a:tr>
              <a:tr h="962555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accent2"/>
                        </a:buClr>
                        <a:buFont typeface="Wingdings" panose="05000000000000000000" pitchFamily="2" charset="2"/>
                        <a:defRPr sz="28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5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2pPr>
                      <a:lvl3pPr marL="8572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65000"/>
                        <a:buFont typeface="Wingdings" panose="05000000000000000000" pitchFamily="2" charset="2"/>
                        <a:defRPr sz="20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3pPr>
                      <a:lvl4pPr marL="12001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4pPr>
                      <a:lvl5pPr marL="15430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5pPr>
                      <a:lvl6pPr marL="20002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6pPr>
                      <a:lvl7pPr marL="24574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7pPr>
                      <a:lvl8pPr marL="29146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8pPr>
                      <a:lvl9pPr marL="33718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Tx/>
                        <a:buFont typeface="Wingdings" panose="05000000000000000000" pitchFamily="2" charset="2"/>
                        <a:buNone/>
                        <a:tabLst/>
                      </a:pPr>
                      <a:r>
                        <a:rPr kumimoji="0" lang="en-US" altLang="en-US" sz="20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</a:rPr>
                        <a:t>9:00-9:30 AM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accent2"/>
                        </a:buClr>
                        <a:buFont typeface="Wingdings" panose="05000000000000000000" pitchFamily="2" charset="2"/>
                        <a:defRPr sz="28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5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2pPr>
                      <a:lvl3pPr marL="8572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65000"/>
                        <a:buFont typeface="Wingdings" panose="05000000000000000000" pitchFamily="2" charset="2"/>
                        <a:defRPr sz="20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3pPr>
                      <a:lvl4pPr marL="12001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4pPr>
                      <a:lvl5pPr marL="15430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5pPr>
                      <a:lvl6pPr marL="20002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6pPr>
                      <a:lvl7pPr marL="24574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7pPr>
                      <a:lvl8pPr marL="29146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8pPr>
                      <a:lvl9pPr marL="33718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Tx/>
                        <a:buFont typeface="Wingdings" panose="05000000000000000000" pitchFamily="2" charset="2"/>
                        <a:buNone/>
                        <a:tabLst/>
                      </a:pPr>
                      <a:r>
                        <a:rPr kumimoji="0" lang="en-US" altLang="en-US" sz="20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</a:rPr>
                        <a:t>Welcome Speech by GM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accent2"/>
                        </a:buClr>
                        <a:buFont typeface="Wingdings" panose="05000000000000000000" pitchFamily="2" charset="2"/>
                        <a:defRPr sz="28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5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2pPr>
                      <a:lvl3pPr marL="8572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65000"/>
                        <a:buFont typeface="Wingdings" panose="05000000000000000000" pitchFamily="2" charset="2"/>
                        <a:defRPr sz="20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3pPr>
                      <a:lvl4pPr marL="12001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4pPr>
                      <a:lvl5pPr marL="15430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5pPr>
                      <a:lvl6pPr marL="20002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6pPr>
                      <a:lvl7pPr marL="24574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7pPr>
                      <a:lvl8pPr marL="29146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8pPr>
                      <a:lvl9pPr marL="33718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Tx/>
                        <a:buFont typeface="Wingdings" panose="05000000000000000000" pitchFamily="2" charset="2"/>
                        <a:buNone/>
                        <a:tabLst/>
                      </a:pPr>
                      <a:r>
                        <a:rPr kumimoji="0" lang="en-US" altLang="en-US" sz="20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</a:rPr>
                        <a:t>Speech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accent2"/>
                        </a:buClr>
                        <a:buFont typeface="Wingdings" panose="05000000000000000000" pitchFamily="2" charset="2"/>
                        <a:defRPr sz="28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5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2pPr>
                      <a:lvl3pPr marL="8572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65000"/>
                        <a:buFont typeface="Wingdings" panose="05000000000000000000" pitchFamily="2" charset="2"/>
                        <a:defRPr sz="20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3pPr>
                      <a:lvl4pPr marL="12001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4pPr>
                      <a:lvl5pPr marL="15430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5pPr>
                      <a:lvl6pPr marL="20002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6pPr>
                      <a:lvl7pPr marL="24574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7pPr>
                      <a:lvl8pPr marL="29146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8pPr>
                      <a:lvl9pPr marL="33718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Tx/>
                        <a:buFont typeface="Wingdings" panose="05000000000000000000" pitchFamily="2" charset="2"/>
                        <a:buNone/>
                        <a:tabLst/>
                      </a:pPr>
                      <a:r>
                        <a:rPr kumimoji="0" lang="en-US" altLang="en-US" sz="20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</a:rPr>
                        <a:t>Talk &amp; hand shake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="" xmlns:a16="http://schemas.microsoft.com/office/drawing/2014/main" val="10001"/>
                  </a:ext>
                </a:extLst>
              </a:tr>
              <a:tr h="962555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accent2"/>
                        </a:buClr>
                        <a:buFont typeface="Wingdings" panose="05000000000000000000" pitchFamily="2" charset="2"/>
                        <a:defRPr sz="28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5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2pPr>
                      <a:lvl3pPr marL="8572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65000"/>
                        <a:buFont typeface="Wingdings" panose="05000000000000000000" pitchFamily="2" charset="2"/>
                        <a:defRPr sz="20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3pPr>
                      <a:lvl4pPr marL="12001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4pPr>
                      <a:lvl5pPr marL="15430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5pPr>
                      <a:lvl6pPr marL="20002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6pPr>
                      <a:lvl7pPr marL="24574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7pPr>
                      <a:lvl8pPr marL="29146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8pPr>
                      <a:lvl9pPr marL="33718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Tx/>
                        <a:buFont typeface="Wingdings" panose="05000000000000000000" pitchFamily="2" charset="2"/>
                        <a:buNone/>
                        <a:tabLst/>
                      </a:pPr>
                      <a:r>
                        <a:rPr kumimoji="0" lang="en-US" altLang="en-US" sz="20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</a:rPr>
                        <a:t>9:30-10:00 AM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accent2"/>
                        </a:buClr>
                        <a:buFont typeface="Wingdings" panose="05000000000000000000" pitchFamily="2" charset="2"/>
                        <a:defRPr sz="28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5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2pPr>
                      <a:lvl3pPr marL="8572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65000"/>
                        <a:buFont typeface="Wingdings" panose="05000000000000000000" pitchFamily="2" charset="2"/>
                        <a:defRPr sz="20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3pPr>
                      <a:lvl4pPr marL="12001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4pPr>
                      <a:lvl5pPr marL="15430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5pPr>
                      <a:lvl6pPr marL="20002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6pPr>
                      <a:lvl7pPr marL="24574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7pPr>
                      <a:lvl8pPr marL="29146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8pPr>
                      <a:lvl9pPr marL="33718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Tx/>
                        <a:buFont typeface="Wingdings" panose="05000000000000000000" pitchFamily="2" charset="2"/>
                        <a:buNone/>
                        <a:tabLst/>
                      </a:pPr>
                      <a:r>
                        <a:rPr kumimoji="0" lang="en-US" altLang="en-US" sz="20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</a:rPr>
                        <a:t>Intro to Company Background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accent2"/>
                        </a:buClr>
                        <a:buFont typeface="Wingdings" panose="05000000000000000000" pitchFamily="2" charset="2"/>
                        <a:defRPr sz="28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5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2pPr>
                      <a:lvl3pPr marL="8572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65000"/>
                        <a:buFont typeface="Wingdings" panose="05000000000000000000" pitchFamily="2" charset="2"/>
                        <a:defRPr sz="20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3pPr>
                      <a:lvl4pPr marL="12001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4pPr>
                      <a:lvl5pPr marL="15430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5pPr>
                      <a:lvl6pPr marL="20002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6pPr>
                      <a:lvl7pPr marL="24574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7pPr>
                      <a:lvl8pPr marL="29146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8pPr>
                      <a:lvl9pPr marL="33718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Tx/>
                        <a:buFont typeface="Wingdings" panose="05000000000000000000" pitchFamily="2" charset="2"/>
                        <a:buNone/>
                        <a:tabLst/>
                      </a:pPr>
                      <a:r>
                        <a:rPr kumimoji="0" lang="en-US" altLang="en-US" sz="20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</a:rPr>
                        <a:t>Slide Presentation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accent2"/>
                        </a:buClr>
                        <a:buFont typeface="Wingdings" panose="05000000000000000000" pitchFamily="2" charset="2"/>
                        <a:defRPr sz="28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5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2pPr>
                      <a:lvl3pPr marL="8572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65000"/>
                        <a:buFont typeface="Wingdings" panose="05000000000000000000" pitchFamily="2" charset="2"/>
                        <a:defRPr sz="20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3pPr>
                      <a:lvl4pPr marL="12001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4pPr>
                      <a:lvl5pPr marL="15430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5pPr>
                      <a:lvl6pPr marL="20002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6pPr>
                      <a:lvl7pPr marL="24574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7pPr>
                      <a:lvl8pPr marL="29146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8pPr>
                      <a:lvl9pPr marL="33718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Tx/>
                        <a:buFont typeface="Wingdings" panose="05000000000000000000" pitchFamily="2" charset="2"/>
                        <a:buNone/>
                        <a:tabLst/>
                      </a:pPr>
                      <a:r>
                        <a:rPr kumimoji="0" lang="en-US" altLang="en-US" sz="20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</a:rPr>
                        <a:t>Slide Show &amp; Video Tape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="" xmlns:a16="http://schemas.microsoft.com/office/drawing/2014/main" val="10002"/>
                  </a:ext>
                </a:extLst>
              </a:tr>
              <a:tr h="962555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accent2"/>
                        </a:buClr>
                        <a:buFont typeface="Wingdings" panose="05000000000000000000" pitchFamily="2" charset="2"/>
                        <a:defRPr sz="28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5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2pPr>
                      <a:lvl3pPr marL="8572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65000"/>
                        <a:buFont typeface="Wingdings" panose="05000000000000000000" pitchFamily="2" charset="2"/>
                        <a:defRPr sz="20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3pPr>
                      <a:lvl4pPr marL="12001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4pPr>
                      <a:lvl5pPr marL="15430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5pPr>
                      <a:lvl6pPr marL="20002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6pPr>
                      <a:lvl7pPr marL="24574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7pPr>
                      <a:lvl8pPr marL="29146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8pPr>
                      <a:lvl9pPr marL="33718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Tx/>
                        <a:buFont typeface="Wingdings" panose="05000000000000000000" pitchFamily="2" charset="2"/>
                        <a:buNone/>
                        <a:tabLst/>
                      </a:pPr>
                      <a:endParaRPr kumimoji="0" lang="en-US" altLang="en-US" sz="20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accent2"/>
                        </a:buClr>
                        <a:buFont typeface="Wingdings" panose="05000000000000000000" pitchFamily="2" charset="2"/>
                        <a:defRPr sz="28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5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2pPr>
                      <a:lvl3pPr marL="8572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65000"/>
                        <a:buFont typeface="Wingdings" panose="05000000000000000000" pitchFamily="2" charset="2"/>
                        <a:defRPr sz="20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3pPr>
                      <a:lvl4pPr marL="12001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4pPr>
                      <a:lvl5pPr marL="15430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5pPr>
                      <a:lvl6pPr marL="20002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6pPr>
                      <a:lvl7pPr marL="24574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7pPr>
                      <a:lvl8pPr marL="29146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8pPr>
                      <a:lvl9pPr marL="33718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Tx/>
                        <a:buFont typeface="Wingdings" panose="05000000000000000000" pitchFamily="2" charset="2"/>
                        <a:buNone/>
                        <a:tabLst/>
                      </a:pPr>
                      <a:endParaRPr kumimoji="0" lang="en-US" altLang="en-US" sz="20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accent2"/>
                        </a:buClr>
                        <a:buFont typeface="Wingdings" panose="05000000000000000000" pitchFamily="2" charset="2"/>
                        <a:defRPr sz="28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5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2pPr>
                      <a:lvl3pPr marL="8572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65000"/>
                        <a:buFont typeface="Wingdings" panose="05000000000000000000" pitchFamily="2" charset="2"/>
                        <a:defRPr sz="20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3pPr>
                      <a:lvl4pPr marL="12001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4pPr>
                      <a:lvl5pPr marL="15430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5pPr>
                      <a:lvl6pPr marL="20002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6pPr>
                      <a:lvl7pPr marL="24574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7pPr>
                      <a:lvl8pPr marL="29146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8pPr>
                      <a:lvl9pPr marL="33718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Tx/>
                        <a:buFont typeface="Wingdings" panose="05000000000000000000" pitchFamily="2" charset="2"/>
                        <a:buNone/>
                        <a:tabLst/>
                      </a:pPr>
                      <a:endParaRPr kumimoji="0" lang="en-US" altLang="en-US" sz="20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accent2"/>
                        </a:buClr>
                        <a:buFont typeface="Wingdings" panose="05000000000000000000" pitchFamily="2" charset="2"/>
                        <a:defRPr sz="28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5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2pPr>
                      <a:lvl3pPr marL="8572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65000"/>
                        <a:buFont typeface="Wingdings" panose="05000000000000000000" pitchFamily="2" charset="2"/>
                        <a:defRPr sz="20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3pPr>
                      <a:lvl4pPr marL="12001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4pPr>
                      <a:lvl5pPr marL="15430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5pPr>
                      <a:lvl6pPr marL="20002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6pPr>
                      <a:lvl7pPr marL="24574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7pPr>
                      <a:lvl8pPr marL="29146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8pPr>
                      <a:lvl9pPr marL="33718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Tx/>
                        <a:buFont typeface="Wingdings" panose="05000000000000000000" pitchFamily="2" charset="2"/>
                        <a:buNone/>
                        <a:tabLst/>
                      </a:pPr>
                      <a:endParaRPr kumimoji="0" lang="en-US" altLang="en-US" sz="20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="" xmlns:a16="http://schemas.microsoft.com/office/drawing/2014/main" val="10003"/>
                  </a:ext>
                </a:extLst>
              </a:tr>
              <a:tr h="962555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accent2"/>
                        </a:buClr>
                        <a:buFont typeface="Wingdings" panose="05000000000000000000" pitchFamily="2" charset="2"/>
                        <a:defRPr sz="28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5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2pPr>
                      <a:lvl3pPr marL="8572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65000"/>
                        <a:buFont typeface="Wingdings" panose="05000000000000000000" pitchFamily="2" charset="2"/>
                        <a:defRPr sz="20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3pPr>
                      <a:lvl4pPr marL="12001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4pPr>
                      <a:lvl5pPr marL="15430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5pPr>
                      <a:lvl6pPr marL="20002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6pPr>
                      <a:lvl7pPr marL="24574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7pPr>
                      <a:lvl8pPr marL="29146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8pPr>
                      <a:lvl9pPr marL="33718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Tx/>
                        <a:buFont typeface="Wingdings" panose="05000000000000000000" pitchFamily="2" charset="2"/>
                        <a:buNone/>
                        <a:tabLst/>
                      </a:pPr>
                      <a:r>
                        <a:rPr kumimoji="0" lang="en-US" altLang="en-US" sz="20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</a:rPr>
                        <a:t>3:00-4:00 PM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accent2"/>
                        </a:buClr>
                        <a:buFont typeface="Wingdings" panose="05000000000000000000" pitchFamily="2" charset="2"/>
                        <a:defRPr sz="28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5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2pPr>
                      <a:lvl3pPr marL="8572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65000"/>
                        <a:buFont typeface="Wingdings" panose="05000000000000000000" pitchFamily="2" charset="2"/>
                        <a:defRPr sz="20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3pPr>
                      <a:lvl4pPr marL="12001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4pPr>
                      <a:lvl5pPr marL="15430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5pPr>
                      <a:lvl6pPr marL="20002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6pPr>
                      <a:lvl7pPr marL="24574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7pPr>
                      <a:lvl8pPr marL="29146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8pPr>
                      <a:lvl9pPr marL="33718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Tx/>
                        <a:buFont typeface="Wingdings" panose="05000000000000000000" pitchFamily="2" charset="2"/>
                        <a:buNone/>
                        <a:tabLst/>
                      </a:pPr>
                      <a:r>
                        <a:rPr kumimoji="0" lang="en-US" altLang="en-US" sz="20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</a:rPr>
                        <a:t>Fire Safety Talk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accent2"/>
                        </a:buClr>
                        <a:buFont typeface="Wingdings" panose="05000000000000000000" pitchFamily="2" charset="2"/>
                        <a:defRPr sz="28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5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2pPr>
                      <a:lvl3pPr marL="8572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65000"/>
                        <a:buFont typeface="Wingdings" panose="05000000000000000000" pitchFamily="2" charset="2"/>
                        <a:defRPr sz="20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3pPr>
                      <a:lvl4pPr marL="12001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4pPr>
                      <a:lvl5pPr marL="15430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5pPr>
                      <a:lvl6pPr marL="20002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6pPr>
                      <a:lvl7pPr marL="24574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7pPr>
                      <a:lvl8pPr marL="29146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8pPr>
                      <a:lvl9pPr marL="33718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Tx/>
                        <a:buFont typeface="Wingdings" panose="05000000000000000000" pitchFamily="2" charset="2"/>
                        <a:buNone/>
                        <a:tabLst/>
                      </a:pPr>
                      <a:r>
                        <a:rPr kumimoji="0" lang="en-US" altLang="en-US" sz="20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</a:rPr>
                        <a:t>Security Manager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accent2"/>
                        </a:buClr>
                        <a:buFont typeface="Wingdings" panose="05000000000000000000" pitchFamily="2" charset="2"/>
                        <a:defRPr sz="28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5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2pPr>
                      <a:lvl3pPr marL="8572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65000"/>
                        <a:buFont typeface="Wingdings" panose="05000000000000000000" pitchFamily="2" charset="2"/>
                        <a:defRPr sz="20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3pPr>
                      <a:lvl4pPr marL="12001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4pPr>
                      <a:lvl5pPr marL="15430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5pPr>
                      <a:lvl6pPr marL="20002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6pPr>
                      <a:lvl7pPr marL="24574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7pPr>
                      <a:lvl8pPr marL="29146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8pPr>
                      <a:lvl9pPr marL="33718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Tx/>
                        <a:buFont typeface="Wingdings" panose="05000000000000000000" pitchFamily="2" charset="2"/>
                        <a:buNone/>
                        <a:tabLst/>
                      </a:pPr>
                      <a:r>
                        <a:rPr kumimoji="0" lang="en-US" altLang="en-US" sz="20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</a:rPr>
                        <a:t>Fire Drill &amp; Equipment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="" xmlns:a16="http://schemas.microsoft.com/office/drawing/2014/main" val="10004"/>
                  </a:ext>
                </a:extLst>
              </a:tr>
              <a:tr h="962555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accent2"/>
                        </a:buClr>
                        <a:buFont typeface="Wingdings" panose="05000000000000000000" pitchFamily="2" charset="2"/>
                        <a:defRPr sz="28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5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2pPr>
                      <a:lvl3pPr marL="8572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65000"/>
                        <a:buFont typeface="Wingdings" panose="05000000000000000000" pitchFamily="2" charset="2"/>
                        <a:defRPr sz="20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3pPr>
                      <a:lvl4pPr marL="12001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4pPr>
                      <a:lvl5pPr marL="15430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5pPr>
                      <a:lvl6pPr marL="20002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6pPr>
                      <a:lvl7pPr marL="24574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7pPr>
                      <a:lvl8pPr marL="29146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8pPr>
                      <a:lvl9pPr marL="33718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Tx/>
                        <a:buFont typeface="Wingdings" panose="05000000000000000000" pitchFamily="2" charset="2"/>
                        <a:buNone/>
                        <a:tabLst/>
                      </a:pPr>
                      <a:endParaRPr kumimoji="0" lang="en-US" altLang="en-US" sz="20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accent2"/>
                        </a:buClr>
                        <a:buFont typeface="Wingdings" panose="05000000000000000000" pitchFamily="2" charset="2"/>
                        <a:defRPr sz="28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5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2pPr>
                      <a:lvl3pPr marL="8572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65000"/>
                        <a:buFont typeface="Wingdings" panose="05000000000000000000" pitchFamily="2" charset="2"/>
                        <a:defRPr sz="20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3pPr>
                      <a:lvl4pPr marL="12001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4pPr>
                      <a:lvl5pPr marL="15430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5pPr>
                      <a:lvl6pPr marL="20002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6pPr>
                      <a:lvl7pPr marL="24574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7pPr>
                      <a:lvl8pPr marL="29146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8pPr>
                      <a:lvl9pPr marL="33718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Tx/>
                        <a:buFont typeface="Wingdings" panose="05000000000000000000" pitchFamily="2" charset="2"/>
                        <a:buNone/>
                        <a:tabLst/>
                      </a:pPr>
                      <a:endParaRPr kumimoji="0" lang="en-US" altLang="en-US" sz="20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accent2"/>
                        </a:buClr>
                        <a:buFont typeface="Wingdings" panose="05000000000000000000" pitchFamily="2" charset="2"/>
                        <a:defRPr sz="28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5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2pPr>
                      <a:lvl3pPr marL="8572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65000"/>
                        <a:buFont typeface="Wingdings" panose="05000000000000000000" pitchFamily="2" charset="2"/>
                        <a:defRPr sz="20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3pPr>
                      <a:lvl4pPr marL="12001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4pPr>
                      <a:lvl5pPr marL="15430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5pPr>
                      <a:lvl6pPr marL="20002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6pPr>
                      <a:lvl7pPr marL="24574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7pPr>
                      <a:lvl8pPr marL="29146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8pPr>
                      <a:lvl9pPr marL="33718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Tx/>
                        <a:buFont typeface="Wingdings" panose="05000000000000000000" pitchFamily="2" charset="2"/>
                        <a:buNone/>
                        <a:tabLst/>
                      </a:pPr>
                      <a:endParaRPr kumimoji="0" lang="en-US" altLang="en-US" sz="20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accent2"/>
                        </a:buClr>
                        <a:buFont typeface="Wingdings" panose="05000000000000000000" pitchFamily="2" charset="2"/>
                        <a:defRPr sz="28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5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2pPr>
                      <a:lvl3pPr marL="8572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65000"/>
                        <a:buFont typeface="Wingdings" panose="05000000000000000000" pitchFamily="2" charset="2"/>
                        <a:defRPr sz="20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3pPr>
                      <a:lvl4pPr marL="12001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4pPr>
                      <a:lvl5pPr marL="15430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5pPr>
                      <a:lvl6pPr marL="20002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6pPr>
                      <a:lvl7pPr marL="24574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7pPr>
                      <a:lvl8pPr marL="29146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8pPr>
                      <a:lvl9pPr marL="33718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Tx/>
                        <a:buFont typeface="Wingdings" panose="05000000000000000000" pitchFamily="2" charset="2"/>
                        <a:buNone/>
                        <a:tabLst/>
                      </a:pPr>
                      <a:endParaRPr kumimoji="0" lang="en-US" altLang="en-US" sz="20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="" xmlns:a16="http://schemas.microsoft.com/office/drawing/2014/main" val="10005"/>
                  </a:ext>
                </a:extLst>
              </a:tr>
            </a:tbl>
          </a:graphicData>
        </a:graphic>
      </p:graphicFrame>
      <p:sp>
        <p:nvSpPr>
          <p:cNvPr id="41001" name="Freeform 55"/>
          <p:cNvSpPr>
            <a:spLocks/>
          </p:cNvSpPr>
          <p:nvPr/>
        </p:nvSpPr>
        <p:spPr bwMode="auto">
          <a:xfrm>
            <a:off x="838200" y="4800600"/>
            <a:ext cx="7924800" cy="330200"/>
          </a:xfrm>
          <a:custGeom>
            <a:avLst/>
            <a:gdLst>
              <a:gd name="T0" fmla="*/ 0 w 4944"/>
              <a:gd name="T1" fmla="*/ 317500 h 208"/>
              <a:gd name="T2" fmla="*/ 538579 w 4944"/>
              <a:gd name="T3" fmla="*/ 165100 h 208"/>
              <a:gd name="T4" fmla="*/ 923278 w 4944"/>
              <a:gd name="T5" fmla="*/ 317500 h 208"/>
              <a:gd name="T6" fmla="*/ 1692676 w 4944"/>
              <a:gd name="T7" fmla="*/ 88900 h 208"/>
              <a:gd name="T8" fmla="*/ 2385134 w 4944"/>
              <a:gd name="T9" fmla="*/ 317500 h 208"/>
              <a:gd name="T10" fmla="*/ 3077592 w 4944"/>
              <a:gd name="T11" fmla="*/ 88900 h 208"/>
              <a:gd name="T12" fmla="*/ 4077810 w 4944"/>
              <a:gd name="T13" fmla="*/ 241300 h 208"/>
              <a:gd name="T14" fmla="*/ 4539449 w 4944"/>
              <a:gd name="T15" fmla="*/ 12700 h 208"/>
              <a:gd name="T16" fmla="*/ 5539666 w 4944"/>
              <a:gd name="T17" fmla="*/ 317500 h 208"/>
              <a:gd name="T18" fmla="*/ 6386004 w 4944"/>
              <a:gd name="T19" fmla="*/ 12700 h 208"/>
              <a:gd name="T20" fmla="*/ 7078462 w 4944"/>
              <a:gd name="T21" fmla="*/ 317500 h 208"/>
              <a:gd name="T22" fmla="*/ 7924800 w 4944"/>
              <a:gd name="T23" fmla="*/ 88900 h 208"/>
              <a:gd name="T24" fmla="*/ 0 60000 65536"/>
              <a:gd name="T25" fmla="*/ 0 60000 65536"/>
              <a:gd name="T26" fmla="*/ 0 60000 65536"/>
              <a:gd name="T27" fmla="*/ 0 60000 65536"/>
              <a:gd name="T28" fmla="*/ 0 60000 65536"/>
              <a:gd name="T29" fmla="*/ 0 60000 65536"/>
              <a:gd name="T30" fmla="*/ 0 60000 65536"/>
              <a:gd name="T31" fmla="*/ 0 60000 65536"/>
              <a:gd name="T32" fmla="*/ 0 60000 65536"/>
              <a:gd name="T33" fmla="*/ 0 60000 65536"/>
              <a:gd name="T34" fmla="*/ 0 60000 65536"/>
              <a:gd name="T35" fmla="*/ 0 60000 65536"/>
            </a:gdLst>
            <a:ahLst/>
            <a:cxnLst>
              <a:cxn ang="T24">
                <a:pos x="T0" y="T1"/>
              </a:cxn>
              <a:cxn ang="T25">
                <a:pos x="T2" y="T3"/>
              </a:cxn>
              <a:cxn ang="T26">
                <a:pos x="T4" y="T5"/>
              </a:cxn>
              <a:cxn ang="T27">
                <a:pos x="T6" y="T7"/>
              </a:cxn>
              <a:cxn ang="T28">
                <a:pos x="T8" y="T9"/>
              </a:cxn>
              <a:cxn ang="T29">
                <a:pos x="T10" y="T11"/>
              </a:cxn>
              <a:cxn ang="T30">
                <a:pos x="T12" y="T13"/>
              </a:cxn>
              <a:cxn ang="T31">
                <a:pos x="T14" y="T15"/>
              </a:cxn>
              <a:cxn ang="T32">
                <a:pos x="T16" y="T17"/>
              </a:cxn>
              <a:cxn ang="T33">
                <a:pos x="T18" y="T19"/>
              </a:cxn>
              <a:cxn ang="T34">
                <a:pos x="T20" y="T21"/>
              </a:cxn>
              <a:cxn ang="T35">
                <a:pos x="T22" y="T23"/>
              </a:cxn>
            </a:cxnLst>
            <a:rect l="0" t="0" r="r" b="b"/>
            <a:pathLst>
              <a:path w="4944" h="208">
                <a:moveTo>
                  <a:pt x="0" y="200"/>
                </a:moveTo>
                <a:cubicBezTo>
                  <a:pt x="120" y="152"/>
                  <a:pt x="240" y="104"/>
                  <a:pt x="336" y="104"/>
                </a:cubicBezTo>
                <a:cubicBezTo>
                  <a:pt x="432" y="104"/>
                  <a:pt x="456" y="208"/>
                  <a:pt x="576" y="200"/>
                </a:cubicBezTo>
                <a:cubicBezTo>
                  <a:pt x="696" y="192"/>
                  <a:pt x="904" y="56"/>
                  <a:pt x="1056" y="56"/>
                </a:cubicBezTo>
                <a:cubicBezTo>
                  <a:pt x="1208" y="56"/>
                  <a:pt x="1344" y="200"/>
                  <a:pt x="1488" y="200"/>
                </a:cubicBezTo>
                <a:cubicBezTo>
                  <a:pt x="1632" y="200"/>
                  <a:pt x="1744" y="64"/>
                  <a:pt x="1920" y="56"/>
                </a:cubicBezTo>
                <a:cubicBezTo>
                  <a:pt x="2096" y="48"/>
                  <a:pt x="2392" y="160"/>
                  <a:pt x="2544" y="152"/>
                </a:cubicBezTo>
                <a:cubicBezTo>
                  <a:pt x="2696" y="144"/>
                  <a:pt x="2680" y="0"/>
                  <a:pt x="2832" y="8"/>
                </a:cubicBezTo>
                <a:cubicBezTo>
                  <a:pt x="2984" y="16"/>
                  <a:pt x="3264" y="200"/>
                  <a:pt x="3456" y="200"/>
                </a:cubicBezTo>
                <a:cubicBezTo>
                  <a:pt x="3648" y="200"/>
                  <a:pt x="3824" y="8"/>
                  <a:pt x="3984" y="8"/>
                </a:cubicBezTo>
                <a:cubicBezTo>
                  <a:pt x="4144" y="8"/>
                  <a:pt x="4256" y="192"/>
                  <a:pt x="4416" y="200"/>
                </a:cubicBezTo>
                <a:cubicBezTo>
                  <a:pt x="4576" y="208"/>
                  <a:pt x="4872" y="56"/>
                  <a:pt x="4944" y="56"/>
                </a:cubicBezTo>
              </a:path>
            </a:pathLst>
          </a:custGeom>
          <a:noFill/>
          <a:ln w="19050" cmpd="sng">
            <a:solidFill>
              <a:schemeClr val="folHlink"/>
            </a:solidFill>
            <a:round/>
            <a:headEnd/>
            <a:tailEnd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/>
          <a:lstStyle/>
          <a:p>
            <a:endParaRPr lang="en-GB"/>
          </a:p>
        </p:txBody>
      </p:sp>
      <p:sp>
        <p:nvSpPr>
          <p:cNvPr id="41002" name="Freeform 77"/>
          <p:cNvSpPr>
            <a:spLocks/>
          </p:cNvSpPr>
          <p:nvPr/>
        </p:nvSpPr>
        <p:spPr bwMode="auto">
          <a:xfrm>
            <a:off x="838200" y="6248400"/>
            <a:ext cx="7924800" cy="330200"/>
          </a:xfrm>
          <a:custGeom>
            <a:avLst/>
            <a:gdLst>
              <a:gd name="T0" fmla="*/ 0 w 4944"/>
              <a:gd name="T1" fmla="*/ 317500 h 208"/>
              <a:gd name="T2" fmla="*/ 538579 w 4944"/>
              <a:gd name="T3" fmla="*/ 165100 h 208"/>
              <a:gd name="T4" fmla="*/ 923278 w 4944"/>
              <a:gd name="T5" fmla="*/ 317500 h 208"/>
              <a:gd name="T6" fmla="*/ 1692676 w 4944"/>
              <a:gd name="T7" fmla="*/ 88900 h 208"/>
              <a:gd name="T8" fmla="*/ 2385134 w 4944"/>
              <a:gd name="T9" fmla="*/ 317500 h 208"/>
              <a:gd name="T10" fmla="*/ 3077592 w 4944"/>
              <a:gd name="T11" fmla="*/ 88900 h 208"/>
              <a:gd name="T12" fmla="*/ 4077810 w 4944"/>
              <a:gd name="T13" fmla="*/ 241300 h 208"/>
              <a:gd name="T14" fmla="*/ 4539449 w 4944"/>
              <a:gd name="T15" fmla="*/ 12700 h 208"/>
              <a:gd name="T16" fmla="*/ 5539666 w 4944"/>
              <a:gd name="T17" fmla="*/ 317500 h 208"/>
              <a:gd name="T18" fmla="*/ 6386004 w 4944"/>
              <a:gd name="T19" fmla="*/ 12700 h 208"/>
              <a:gd name="T20" fmla="*/ 7078462 w 4944"/>
              <a:gd name="T21" fmla="*/ 317500 h 208"/>
              <a:gd name="T22" fmla="*/ 7924800 w 4944"/>
              <a:gd name="T23" fmla="*/ 88900 h 208"/>
              <a:gd name="T24" fmla="*/ 0 60000 65536"/>
              <a:gd name="T25" fmla="*/ 0 60000 65536"/>
              <a:gd name="T26" fmla="*/ 0 60000 65536"/>
              <a:gd name="T27" fmla="*/ 0 60000 65536"/>
              <a:gd name="T28" fmla="*/ 0 60000 65536"/>
              <a:gd name="T29" fmla="*/ 0 60000 65536"/>
              <a:gd name="T30" fmla="*/ 0 60000 65536"/>
              <a:gd name="T31" fmla="*/ 0 60000 65536"/>
              <a:gd name="T32" fmla="*/ 0 60000 65536"/>
              <a:gd name="T33" fmla="*/ 0 60000 65536"/>
              <a:gd name="T34" fmla="*/ 0 60000 65536"/>
              <a:gd name="T35" fmla="*/ 0 60000 65536"/>
            </a:gdLst>
            <a:ahLst/>
            <a:cxnLst>
              <a:cxn ang="T24">
                <a:pos x="T0" y="T1"/>
              </a:cxn>
              <a:cxn ang="T25">
                <a:pos x="T2" y="T3"/>
              </a:cxn>
              <a:cxn ang="T26">
                <a:pos x="T4" y="T5"/>
              </a:cxn>
              <a:cxn ang="T27">
                <a:pos x="T6" y="T7"/>
              </a:cxn>
              <a:cxn ang="T28">
                <a:pos x="T8" y="T9"/>
              </a:cxn>
              <a:cxn ang="T29">
                <a:pos x="T10" y="T11"/>
              </a:cxn>
              <a:cxn ang="T30">
                <a:pos x="T12" y="T13"/>
              </a:cxn>
              <a:cxn ang="T31">
                <a:pos x="T14" y="T15"/>
              </a:cxn>
              <a:cxn ang="T32">
                <a:pos x="T16" y="T17"/>
              </a:cxn>
              <a:cxn ang="T33">
                <a:pos x="T18" y="T19"/>
              </a:cxn>
              <a:cxn ang="T34">
                <a:pos x="T20" y="T21"/>
              </a:cxn>
              <a:cxn ang="T35">
                <a:pos x="T22" y="T23"/>
              </a:cxn>
            </a:cxnLst>
            <a:rect l="0" t="0" r="r" b="b"/>
            <a:pathLst>
              <a:path w="4944" h="208">
                <a:moveTo>
                  <a:pt x="0" y="200"/>
                </a:moveTo>
                <a:cubicBezTo>
                  <a:pt x="120" y="152"/>
                  <a:pt x="240" y="104"/>
                  <a:pt x="336" y="104"/>
                </a:cubicBezTo>
                <a:cubicBezTo>
                  <a:pt x="432" y="104"/>
                  <a:pt x="456" y="208"/>
                  <a:pt x="576" y="200"/>
                </a:cubicBezTo>
                <a:cubicBezTo>
                  <a:pt x="696" y="192"/>
                  <a:pt x="904" y="56"/>
                  <a:pt x="1056" y="56"/>
                </a:cubicBezTo>
                <a:cubicBezTo>
                  <a:pt x="1208" y="56"/>
                  <a:pt x="1344" y="200"/>
                  <a:pt x="1488" y="200"/>
                </a:cubicBezTo>
                <a:cubicBezTo>
                  <a:pt x="1632" y="200"/>
                  <a:pt x="1744" y="64"/>
                  <a:pt x="1920" y="56"/>
                </a:cubicBezTo>
                <a:cubicBezTo>
                  <a:pt x="2096" y="48"/>
                  <a:pt x="2392" y="160"/>
                  <a:pt x="2544" y="152"/>
                </a:cubicBezTo>
                <a:cubicBezTo>
                  <a:pt x="2696" y="144"/>
                  <a:pt x="2680" y="0"/>
                  <a:pt x="2832" y="8"/>
                </a:cubicBezTo>
                <a:cubicBezTo>
                  <a:pt x="2984" y="16"/>
                  <a:pt x="3264" y="200"/>
                  <a:pt x="3456" y="200"/>
                </a:cubicBezTo>
                <a:cubicBezTo>
                  <a:pt x="3648" y="200"/>
                  <a:pt x="3824" y="8"/>
                  <a:pt x="3984" y="8"/>
                </a:cubicBezTo>
                <a:cubicBezTo>
                  <a:pt x="4144" y="8"/>
                  <a:pt x="4256" y="192"/>
                  <a:pt x="4416" y="200"/>
                </a:cubicBezTo>
                <a:cubicBezTo>
                  <a:pt x="4576" y="208"/>
                  <a:pt x="4872" y="56"/>
                  <a:pt x="4944" y="56"/>
                </a:cubicBezTo>
              </a:path>
            </a:pathLst>
          </a:custGeom>
          <a:noFill/>
          <a:ln w="19050" cmpd="sng">
            <a:solidFill>
              <a:schemeClr val="folHlink"/>
            </a:solidFill>
            <a:round/>
            <a:headEnd/>
            <a:tailEnd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/>
          <a:lstStyle/>
          <a:p>
            <a:endParaRPr lang="en-GB"/>
          </a:p>
        </p:txBody>
      </p:sp>
    </p:spTree>
    <p:extLst>
      <p:ext uri="{BB962C8B-B14F-4D97-AF65-F5344CB8AC3E}">
        <p14:creationId xmlns="" xmlns:p14="http://schemas.microsoft.com/office/powerpoint/2010/main" val="3844758839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986" name="Slide Number Placeholder 5"/>
          <p:cNvSpPr>
            <a:spLocks noGrp="1"/>
          </p:cNvSpPr>
          <p:nvPr>
            <p:ph type="sldNum" sz="quarter" idx="12"/>
          </p:nvPr>
        </p:nvSpPr>
        <p:spPr>
          <a:noFill/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fld id="{AB6EAD0C-EC8B-4AD6-B04C-457F0FECE2ED}" type="slidenum">
              <a:rPr lang="en-US" altLang="en-US" sz="1400">
                <a:solidFill>
                  <a:schemeClr val="folHlink"/>
                </a:solidFill>
              </a:rPr>
              <a:pPr/>
              <a:t>38</a:t>
            </a:fld>
            <a:endParaRPr lang="en-US" altLang="en-US" sz="1400">
              <a:solidFill>
                <a:schemeClr val="folHlink"/>
              </a:solidFill>
            </a:endParaRPr>
          </a:p>
        </p:txBody>
      </p:sp>
      <p:sp>
        <p:nvSpPr>
          <p:cNvPr id="41987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/>
              <a:t>References</a:t>
            </a:r>
          </a:p>
        </p:txBody>
      </p:sp>
      <p:sp>
        <p:nvSpPr>
          <p:cNvPr id="41988" name="Rectangle 4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en-US" altLang="en-US" sz="2400"/>
              <a:t>Anthony W.P., Kacmar, K.M., Perrewé, P.L. (2002) </a:t>
            </a:r>
            <a:r>
              <a:rPr lang="en-US" altLang="en-US" sz="2400" b="1"/>
              <a:t>Human resource management: a strategic approach, </a:t>
            </a:r>
            <a:r>
              <a:rPr lang="en-US" altLang="en-US" sz="2400"/>
              <a:t>4th ed. Fort Worth : Harcourt College Publishers.</a:t>
            </a:r>
            <a:r>
              <a:rPr lang="en-US" altLang="en-US" sz="2400">
                <a:hlinkClick r:id="rId2"/>
              </a:rPr>
              <a:t>HF5549 .A866 2002</a:t>
            </a:r>
            <a:r>
              <a:rPr lang="en-US" altLang="en-US" sz="2400"/>
              <a:t>  </a:t>
            </a:r>
          </a:p>
          <a:p>
            <a:pPr eaLnBrk="1" hangingPunct="1">
              <a:lnSpc>
                <a:spcPct val="90000"/>
              </a:lnSpc>
            </a:pPr>
            <a:r>
              <a:rPr lang="en-US" altLang="en-US" sz="2400" b="1"/>
              <a:t>Goldstein, I. L., Ford J.K. (2002)</a:t>
            </a:r>
            <a:r>
              <a:rPr lang="en-US" altLang="en-US" sz="2400"/>
              <a:t> </a:t>
            </a:r>
            <a:r>
              <a:rPr lang="en-US" altLang="en-US" sz="2400" b="1"/>
              <a:t>Training in organizations : needs assessment, development, and evaluation, </a:t>
            </a:r>
            <a:r>
              <a:rPr lang="en-US" altLang="en-US" sz="2400"/>
              <a:t>4th ed. Belmont, CA . </a:t>
            </a:r>
            <a:r>
              <a:rPr lang="en-US" altLang="en-US" sz="2400">
                <a:hlinkClick r:id="rId3"/>
              </a:rPr>
              <a:t>HF5549.5.T7 G543 2002</a:t>
            </a:r>
            <a:r>
              <a:rPr lang="en-US" altLang="en-US" sz="2400"/>
              <a:t> </a:t>
            </a:r>
          </a:p>
          <a:p>
            <a:pPr eaLnBrk="1" hangingPunct="1">
              <a:lnSpc>
                <a:spcPct val="90000"/>
              </a:lnSpc>
            </a:pPr>
            <a:r>
              <a:rPr lang="en-US" altLang="en-US" sz="2400"/>
              <a:t>Greer, C.R. (1995) </a:t>
            </a:r>
            <a:r>
              <a:rPr lang="en-US" altLang="en-US" sz="2400" b="1"/>
              <a:t>Strategy and human resources – a general managerial perspective</a:t>
            </a:r>
            <a:r>
              <a:rPr lang="en-US" altLang="en-US" sz="2400"/>
              <a:t>, Prentice Hall.</a:t>
            </a:r>
          </a:p>
          <a:p>
            <a:pPr eaLnBrk="1" hangingPunct="1">
              <a:lnSpc>
                <a:spcPct val="90000"/>
              </a:lnSpc>
            </a:pPr>
            <a:r>
              <a:rPr lang="en-US" altLang="en-US" sz="2400">
                <a:hlinkClick r:id="rId4"/>
              </a:rPr>
              <a:t>Riley, Michael</a:t>
            </a:r>
            <a:r>
              <a:rPr lang="en-US" altLang="en-US" sz="2400"/>
              <a:t>, (1996) </a:t>
            </a:r>
            <a:r>
              <a:rPr lang="en-US" altLang="en-US" sz="2400" b="1"/>
              <a:t>Human resource management in the hospitality and tourism industry, </a:t>
            </a:r>
            <a:r>
              <a:rPr lang="en-US" altLang="en-US" sz="2400"/>
              <a:t>2nd ed. Oxford ; Boston : Butterworth-Heinemann.  </a:t>
            </a:r>
            <a:r>
              <a:rPr lang="en-US" altLang="en-US" sz="2400">
                <a:hlinkClick r:id="rId5"/>
              </a:rPr>
              <a:t>TX911.3.P4 R55 1996</a:t>
            </a:r>
            <a:r>
              <a:rPr lang="en-US" altLang="en-US" sz="2400"/>
              <a:t> </a:t>
            </a:r>
          </a:p>
          <a:p>
            <a:pPr eaLnBrk="1" hangingPunct="1">
              <a:lnSpc>
                <a:spcPct val="90000"/>
              </a:lnSpc>
              <a:buFont typeface="Wingdings" panose="05000000000000000000" pitchFamily="2" charset="2"/>
              <a:buNone/>
            </a:pPr>
            <a:endParaRPr lang="en-US" altLang="en-US" sz="2400"/>
          </a:p>
        </p:txBody>
      </p:sp>
    </p:spTree>
    <p:extLst>
      <p:ext uri="{BB962C8B-B14F-4D97-AF65-F5344CB8AC3E}">
        <p14:creationId xmlns="" xmlns:p14="http://schemas.microsoft.com/office/powerpoint/2010/main" val="124906991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=""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=""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PPT template</Template>
  <TotalTime>16</TotalTime>
  <Words>1653</Words>
  <Application>Microsoft Office PowerPoint</Application>
  <PresentationFormat>On-screen Show (4:3)</PresentationFormat>
  <Paragraphs>321</Paragraphs>
  <Slides>38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38</vt:i4>
      </vt:variant>
    </vt:vector>
  </HeadingPairs>
  <TitlesOfParts>
    <vt:vector size="39" baseType="lpstr">
      <vt:lpstr>20140311PresentationUWTSDTemplate</vt:lpstr>
      <vt:lpstr>Module Code: BMSK 5002</vt:lpstr>
      <vt:lpstr>Training &amp; Development</vt:lpstr>
      <vt:lpstr>Topics Covered.</vt:lpstr>
      <vt:lpstr>Question</vt:lpstr>
      <vt:lpstr>Learning Objectives</vt:lpstr>
      <vt:lpstr>Do Organizations Need Training?</vt:lpstr>
      <vt:lpstr>The Gap Concept</vt:lpstr>
      <vt:lpstr>Question</vt:lpstr>
      <vt:lpstr>Exercise 1</vt:lpstr>
      <vt:lpstr>Reasons to Consider Conducting  an Internal Needs Analysis</vt:lpstr>
      <vt:lpstr>Importance of Training</vt:lpstr>
      <vt:lpstr>Benefits of Training</vt:lpstr>
      <vt:lpstr>What is Training?</vt:lpstr>
      <vt:lpstr>Differences between Training, Education &amp; Development</vt:lpstr>
      <vt:lpstr>The ASK Concept</vt:lpstr>
      <vt:lpstr>Exercise 2</vt:lpstr>
      <vt:lpstr>Five Principles of Learning</vt:lpstr>
      <vt:lpstr>A Systematic Approach to Training</vt:lpstr>
      <vt:lpstr>Model of the Training Process* </vt:lpstr>
      <vt:lpstr>Nine Steps in the Training Process</vt:lpstr>
      <vt:lpstr>1) Assessing Training Needs</vt:lpstr>
      <vt:lpstr>Exercise 3</vt:lpstr>
      <vt:lpstr>Response to exercise 3</vt:lpstr>
      <vt:lpstr>2) Preparing Training Plan</vt:lpstr>
      <vt:lpstr>Training Calendar Example</vt:lpstr>
      <vt:lpstr>Individual Plans</vt:lpstr>
      <vt:lpstr>3) Specifying Training Objectives</vt:lpstr>
      <vt:lpstr>Designing the Training Program(s)</vt:lpstr>
      <vt:lpstr>Selecting Instructional Methods  Note: This is the most important step</vt:lpstr>
      <vt:lpstr>Exercise 4</vt:lpstr>
      <vt:lpstr>Response to exercise 4</vt:lpstr>
      <vt:lpstr>Completing the Training Plan</vt:lpstr>
      <vt:lpstr> Implementing the Training Program </vt:lpstr>
      <vt:lpstr> Evaluating the Training </vt:lpstr>
      <vt:lpstr>Planning Future Training</vt:lpstr>
      <vt:lpstr>A Training Lesson Plan</vt:lpstr>
      <vt:lpstr>New Employee Orientation</vt:lpstr>
      <vt:lpstr>References</vt:lpstr>
    </vt:vector>
  </TitlesOfParts>
  <Company>University of Wales Lampeter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Personal Management Skills I</dc:title>
  <dc:creator>Venus</dc:creator>
  <cp:lastModifiedBy>Comment</cp:lastModifiedBy>
  <cp:revision>73</cp:revision>
  <cp:lastPrinted>2018-07-09T15:27:01Z</cp:lastPrinted>
  <dcterms:created xsi:type="dcterms:W3CDTF">2002-10-07T19:43:58Z</dcterms:created>
  <dcterms:modified xsi:type="dcterms:W3CDTF">2023-05-05T13:08:08Z</dcterms:modified>
</cp:coreProperties>
</file>