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83" r:id="rId6"/>
    <p:sldId id="257" r:id="rId7"/>
    <p:sldId id="258" r:id="rId8"/>
    <p:sldId id="268" r:id="rId9"/>
    <p:sldId id="269" r:id="rId10"/>
    <p:sldId id="270" r:id="rId11"/>
    <p:sldId id="271" r:id="rId12"/>
    <p:sldId id="272" r:id="rId13"/>
    <p:sldId id="275" r:id="rId14"/>
    <p:sldId id="273" r:id="rId15"/>
    <p:sldId id="284" r:id="rId16"/>
    <p:sldId id="259" r:id="rId17"/>
    <p:sldId id="260" r:id="rId18"/>
    <p:sldId id="276" r:id="rId19"/>
    <p:sldId id="274" r:id="rId20"/>
    <p:sldId id="277" r:id="rId21"/>
    <p:sldId id="278" r:id="rId22"/>
    <p:sldId id="279" r:id="rId23"/>
    <p:sldId id="280" r:id="rId24"/>
    <p:sldId id="281" r:id="rId25"/>
    <p:sldId id="282" r:id="rId26"/>
    <p:sldId id="285" r:id="rId27"/>
    <p:sldId id="261" r:id="rId28"/>
    <p:sldId id="262" r:id="rId29"/>
    <p:sldId id="263" r:id="rId30"/>
    <p:sldId id="264" r:id="rId31"/>
    <p:sldId id="265" r:id="rId32"/>
    <p:sldId id="266" r:id="rId33"/>
    <p:sldId id="267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DB63FB-A93D-4341-8CC4-EFED5E94BF40}" v="6" dt="2025-10-02T15:16:50.3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>
        <p:scale>
          <a:sx n="80" d="100"/>
          <a:sy n="80" d="100"/>
        </p:scale>
        <p:origin x="30" y="1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6/11/relationships/changesInfo" Target="changesInfos/changesInfo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rietta Bissa" userId="81ffec9e-7d76-4710-b828-fc34ea58d3af" providerId="ADAL" clId="{60DB63FB-A93D-4341-8CC4-EFED5E94BF40}"/>
    <pc:docChg chg="modSld">
      <pc:chgData name="Errietta Bissa" userId="81ffec9e-7d76-4710-b828-fc34ea58d3af" providerId="ADAL" clId="{60DB63FB-A93D-4341-8CC4-EFED5E94BF40}" dt="2025-10-02T15:16:53.474" v="12" actId="1076"/>
      <pc:docMkLst>
        <pc:docMk/>
      </pc:docMkLst>
      <pc:sldChg chg="addSp modSp mod">
        <pc:chgData name="Errietta Bissa" userId="81ffec9e-7d76-4710-b828-fc34ea58d3af" providerId="ADAL" clId="{60DB63FB-A93D-4341-8CC4-EFED5E94BF40}" dt="2025-10-02T15:15:32.215" v="6" actId="1076"/>
        <pc:sldMkLst>
          <pc:docMk/>
          <pc:sldMk cId="1026270577" sldId="274"/>
        </pc:sldMkLst>
        <pc:picChg chg="add mod">
          <ac:chgData name="Errietta Bissa" userId="81ffec9e-7d76-4710-b828-fc34ea58d3af" providerId="ADAL" clId="{60DB63FB-A93D-4341-8CC4-EFED5E94BF40}" dt="2025-10-02T15:15:28.226" v="4" actId="1076"/>
          <ac:picMkLst>
            <pc:docMk/>
            <pc:sldMk cId="1026270577" sldId="274"/>
            <ac:picMk id="3" creationId="{D094FB5D-399E-333C-0A25-30ADEA53D297}"/>
          </ac:picMkLst>
        </pc:picChg>
        <pc:picChg chg="add mod">
          <ac:chgData name="Errietta Bissa" userId="81ffec9e-7d76-4710-b828-fc34ea58d3af" providerId="ADAL" clId="{60DB63FB-A93D-4341-8CC4-EFED5E94BF40}" dt="2025-10-02T15:15:32.215" v="6" actId="1076"/>
          <ac:picMkLst>
            <pc:docMk/>
            <pc:sldMk cId="1026270577" sldId="274"/>
            <ac:picMk id="4" creationId="{4830C89E-626A-FC52-B207-BECAFBA79862}"/>
          </ac:picMkLst>
        </pc:picChg>
      </pc:sldChg>
      <pc:sldChg chg="addSp modSp mod">
        <pc:chgData name="Errietta Bissa" userId="81ffec9e-7d76-4710-b828-fc34ea58d3af" providerId="ADAL" clId="{60DB63FB-A93D-4341-8CC4-EFED5E94BF40}" dt="2025-10-02T15:15:13.426" v="2" actId="207"/>
        <pc:sldMkLst>
          <pc:docMk/>
          <pc:sldMk cId="497367604" sldId="276"/>
        </pc:sldMkLst>
        <pc:picChg chg="add mod">
          <ac:chgData name="Errietta Bissa" userId="81ffec9e-7d76-4710-b828-fc34ea58d3af" providerId="ADAL" clId="{60DB63FB-A93D-4341-8CC4-EFED5E94BF40}" dt="2025-10-02T15:15:13.426" v="2" actId="207"/>
          <ac:picMkLst>
            <pc:docMk/>
            <pc:sldMk cId="497367604" sldId="276"/>
            <ac:picMk id="4" creationId="{FB109A94-F74F-1446-8B46-6E1579858FCC}"/>
          </ac:picMkLst>
        </pc:picChg>
      </pc:sldChg>
      <pc:sldChg chg="addSp modSp mod">
        <pc:chgData name="Errietta Bissa" userId="81ffec9e-7d76-4710-b828-fc34ea58d3af" providerId="ADAL" clId="{60DB63FB-A93D-4341-8CC4-EFED5E94BF40}" dt="2025-10-02T15:16:38.613" v="10" actId="1076"/>
        <pc:sldMkLst>
          <pc:docMk/>
          <pc:sldMk cId="2069767403" sldId="280"/>
        </pc:sldMkLst>
        <pc:picChg chg="add mod">
          <ac:chgData name="Errietta Bissa" userId="81ffec9e-7d76-4710-b828-fc34ea58d3af" providerId="ADAL" clId="{60DB63FB-A93D-4341-8CC4-EFED5E94BF40}" dt="2025-10-02T15:16:33.541" v="8" actId="1076"/>
          <ac:picMkLst>
            <pc:docMk/>
            <pc:sldMk cId="2069767403" sldId="280"/>
            <ac:picMk id="3" creationId="{D50FD1B8-8314-3F27-EEAF-BCD9EE9C2DEF}"/>
          </ac:picMkLst>
        </pc:picChg>
        <pc:picChg chg="add mod">
          <ac:chgData name="Errietta Bissa" userId="81ffec9e-7d76-4710-b828-fc34ea58d3af" providerId="ADAL" clId="{60DB63FB-A93D-4341-8CC4-EFED5E94BF40}" dt="2025-10-02T15:16:38.613" v="10" actId="1076"/>
          <ac:picMkLst>
            <pc:docMk/>
            <pc:sldMk cId="2069767403" sldId="280"/>
            <ac:picMk id="4" creationId="{05D20460-82A0-FBAD-BD81-F2F591B80AAF}"/>
          </ac:picMkLst>
        </pc:picChg>
      </pc:sldChg>
      <pc:sldChg chg="addSp modSp mod">
        <pc:chgData name="Errietta Bissa" userId="81ffec9e-7d76-4710-b828-fc34ea58d3af" providerId="ADAL" clId="{60DB63FB-A93D-4341-8CC4-EFED5E94BF40}" dt="2025-10-02T15:16:53.474" v="12" actId="1076"/>
        <pc:sldMkLst>
          <pc:docMk/>
          <pc:sldMk cId="1007781452" sldId="281"/>
        </pc:sldMkLst>
        <pc:picChg chg="add mod">
          <ac:chgData name="Errietta Bissa" userId="81ffec9e-7d76-4710-b828-fc34ea58d3af" providerId="ADAL" clId="{60DB63FB-A93D-4341-8CC4-EFED5E94BF40}" dt="2025-10-02T15:16:53.474" v="12" actId="1076"/>
          <ac:picMkLst>
            <pc:docMk/>
            <pc:sldMk cId="1007781452" sldId="281"/>
            <ac:picMk id="3" creationId="{B2790364-EC8A-6F88-AB7A-F0D5FBC74BF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1E990-B790-E83C-D067-6C580B7053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81A01C-95D9-CF15-3FC5-E6C60C2344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D8C3B8-CB1C-1587-85B7-396D46D16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1FEC-90B1-40D0-A52B-47D761CC0CC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10A95-A8C4-22E9-D404-A00E9D83F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05A631-C264-CFCD-3D3D-23D5F6AB0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768BC-9CF8-4EE3-B51D-429446F62A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290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6F3FC-4F7C-4042-4A0A-6C2223A52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36702-A0E8-F09B-EA4F-D9F3CD3B13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95EB64-610E-87DF-979B-B254A7F2B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1FEC-90B1-40D0-A52B-47D761CC0CC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CF3333-310E-470A-EB7B-98F6A3E1E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21D410-38BB-4025-5238-7D044F096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768BC-9CF8-4EE3-B51D-429446F62A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347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3C976-BE66-F8AB-EE2D-BA90DCE7B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03B502-6045-A13B-3B63-8F03CFB7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0F49C0-FBC6-E288-1890-68A40785F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1FEC-90B1-40D0-A52B-47D761CC0CC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6D3678-AF52-54DC-AF48-C0AB9990D2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581975-0104-84F8-AA88-3AE2259BB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768BC-9CF8-4EE3-B51D-429446F62A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429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307B6-E4DB-DB72-DFD3-9C1CB1C0E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A92F0-7030-CED5-EE79-A556DE8769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058EB8-F8F9-B2D8-F490-B55D413522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0D3DFE-430D-5830-EBDC-5E967A87B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1FEC-90B1-40D0-A52B-47D761CC0CC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42C01A-6E18-050B-9B39-078482759F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C14AE4-A9D3-3F21-0426-1678B2B8B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768BC-9CF8-4EE3-B51D-429446F62A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5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AF2D-E0DE-BC73-DE57-DDB9E2F75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FA9811-54BF-4AAC-98CA-AE5D15239E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EE190B-7386-5911-92D6-6E00FEE186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EA3FCD-F170-E968-E8E0-830AB953FB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B56654-FCEC-4541-F640-67716484F1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339DB2-2D40-5404-2BC5-AE9508273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1FEC-90B1-40D0-A52B-47D761CC0CC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D3973B-76A6-4549-7DC7-560AED3EB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E9FFEF-C433-870E-CE43-9B587FB5C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768BC-9CF8-4EE3-B51D-429446F62A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663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D0E35-C9C7-9C19-9366-8ECBD48E1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D7778C-1C19-7E90-B463-710CA4E4A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1FEC-90B1-40D0-A52B-47D761CC0CC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0D0252-74E7-5215-EA59-1E116F7E8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DDDB11-74C3-50B7-F9BB-09E46FF95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768BC-9CF8-4EE3-B51D-429446F62A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948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328234-6568-92A5-3521-89155E71C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1FEC-90B1-40D0-A52B-47D761CC0CC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F2603B-F69B-1147-4246-38F5CAA46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98FED0-C050-8A2A-0D65-4292074DC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768BC-9CF8-4EE3-B51D-429446F62A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777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8FEE7-0729-03C2-D8C8-2E62FA4E5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8490E-DBC5-9F48-EAE8-AFCE2FBB2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F71769-4963-1723-D6EE-8631275CDF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A0627E-67D0-2E21-27D2-8C0860D5B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1FEC-90B1-40D0-A52B-47D761CC0CC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A7AF2B-EE52-6332-D28B-6E7BB752B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BBF8F-10C8-D26C-789C-95F75E778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768BC-9CF8-4EE3-B51D-429446F62A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2921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C91CE-F877-8DC6-A5ED-A7ABB12A3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782B32-15D6-FB37-D9D7-46BA10D615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7A7C9F-C0FB-09DC-B1B3-6F167BAA5A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065C46-34C4-9FCB-5617-57909B8F7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1FEC-90B1-40D0-A52B-47D761CC0CC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D8330A-C1BB-9526-63B0-15C5DB189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EC9223-BC5F-0888-41FC-908E7B7A2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768BC-9CF8-4EE3-B51D-429446F62A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748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DB97A-A087-38DE-EDD4-9BC353886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21918A-949D-ACFF-3113-DD069D80C1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58EC8E-17F5-ABBC-DB2F-54114506E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1FEC-90B1-40D0-A52B-47D761CC0CC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BC34E3-83C7-3537-5A7C-43FAB650AC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DD3C0D-4AD1-E9DC-0034-7087D4DE5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768BC-9CF8-4EE3-B51D-429446F62A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378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C673ED-D887-795D-8BF5-F6F54D0551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2D807D-33D2-4244-A2D3-63776A49F2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AE4FB5-C6FA-4E86-FB35-EC80E9D70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1FEC-90B1-40D0-A52B-47D761CC0CC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6FB2F9-E8A6-3DDE-439F-5A4C896E3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25D66F-EFFD-33DC-E45A-7EFEC2E8B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768BC-9CF8-4EE3-B51D-429446F62A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646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19A451-C7FF-34D3-487A-81BD09D05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92797A-FB80-973F-6E02-6EFE3231D2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7BF71-E3C1-90D5-0633-3DD625A4F6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651FEC-90B1-40D0-A52B-47D761CC0CC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84A2E-ED11-2EAB-D3BC-8A144B85D8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DBC5E1-E7E2-C86F-5522-72F53726AC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6768BC-9CF8-4EE3-B51D-429446F62A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461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sv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sv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6A27A-9151-A2F6-0D44-54CEEDDC9A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BSc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EAFD3E-3855-9BAB-6213-E9B147D36BC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DHC</a:t>
            </a:r>
          </a:p>
        </p:txBody>
      </p:sp>
    </p:spTree>
    <p:extLst>
      <p:ext uri="{BB962C8B-B14F-4D97-AF65-F5344CB8AC3E}">
        <p14:creationId xmlns:p14="http://schemas.microsoft.com/office/powerpoint/2010/main" val="3822870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98AFD-3A3E-3D3C-CABF-1037462422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Overall students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EE2147-776B-A27C-D2BC-3C8AB24A21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727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drawing">
            <a:extLst>
              <a:ext uri="{FF2B5EF4-FFF2-40B4-BE49-F238E27FC236}">
                <a16:creationId xmlns:a16="http://schemas.microsoft.com/office/drawing/2014/main" id="{B53B2502-8EBC-BA67-93F5-986AA64F69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9551" y="643466"/>
            <a:ext cx="9132898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233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F10BC184-01AC-D1AA-174E-86E92412711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218" y="643466"/>
            <a:ext cx="10611564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953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63700DA4-5829-988F-8BDA-D5FFEBFBA85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0437" y="643466"/>
            <a:ext cx="973112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216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C9ECD620-8352-0D9A-F8BC-99EEEDC0D12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2563" y="643466"/>
            <a:ext cx="9646874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040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6F27FF42-76ED-EB06-99A8-BF03D8FFD63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940" y="643466"/>
            <a:ext cx="9904120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09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7E25F29B-C100-1F67-E8C5-C15E934A083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4667" y="643466"/>
            <a:ext cx="948266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8342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5FFC640E-B93D-E99F-A871-58E4430C6F2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218" y="643466"/>
            <a:ext cx="10611564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715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324A4EFE-D548-FB6C-9E92-A9E6578CA38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2093130"/>
            <a:ext cx="10905066" cy="2671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1611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C6026069-4C70-3881-8764-02C7F65FDF9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1929553"/>
            <a:ext cx="10905066" cy="2998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5468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6E29A-8EC6-7F4C-BEE6-38AD25116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Withdrawal/Retention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52740C-EF9F-5BF1-44C3-F021894CA4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290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A1A3722A-0641-7561-DC14-50F25CEF185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2433913"/>
            <a:ext cx="10905066" cy="1990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7238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F2A46FC-A8BE-4771-BE51-D9123E918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261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drawing">
            <a:extLst>
              <a:ext uri="{FF2B5EF4-FFF2-40B4-BE49-F238E27FC236}">
                <a16:creationId xmlns:a16="http://schemas.microsoft.com/office/drawing/2014/main" id="{474058FD-97BA-185A-BC00-7E50B6D81E3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232" b="-1"/>
          <a:stretch>
            <a:fillRect/>
          </a:stretch>
        </p:blipFill>
        <p:spPr>
          <a:xfrm>
            <a:off x="615790" y="508000"/>
            <a:ext cx="10960420" cy="5792694"/>
          </a:xfrm>
          <a:custGeom>
            <a:avLst/>
            <a:gdLst/>
            <a:ahLst/>
            <a:cxnLst/>
            <a:rect l="l" t="t" r="r" b="b"/>
            <a:pathLst>
              <a:path w="10485104" h="5523506">
                <a:moveTo>
                  <a:pt x="5949681" y="536"/>
                </a:moveTo>
                <a:cubicBezTo>
                  <a:pt x="6074035" y="-2131"/>
                  <a:pt x="6198411" y="5173"/>
                  <a:pt x="6321822" y="22405"/>
                </a:cubicBezTo>
                <a:cubicBezTo>
                  <a:pt x="6498937" y="51493"/>
                  <a:pt x="6677824" y="73364"/>
                  <a:pt x="6857694" y="55210"/>
                </a:cubicBezTo>
                <a:cubicBezTo>
                  <a:pt x="6981675" y="42526"/>
                  <a:pt x="7105459" y="35089"/>
                  <a:pt x="7230031" y="35528"/>
                </a:cubicBezTo>
                <a:cubicBezTo>
                  <a:pt x="7516370" y="35528"/>
                  <a:pt x="7802902" y="38152"/>
                  <a:pt x="8089242" y="32684"/>
                </a:cubicBezTo>
                <a:cubicBezTo>
                  <a:pt x="8344090" y="27873"/>
                  <a:pt x="8597956" y="17377"/>
                  <a:pt x="8853003" y="43837"/>
                </a:cubicBezTo>
                <a:cubicBezTo>
                  <a:pt x="9229472" y="82767"/>
                  <a:pt x="9607909" y="70300"/>
                  <a:pt x="9985559" y="65708"/>
                </a:cubicBezTo>
                <a:cubicBezTo>
                  <a:pt x="10083101" y="64320"/>
                  <a:pt x="10180599" y="61132"/>
                  <a:pt x="10278047" y="56140"/>
                </a:cubicBezTo>
                <a:lnTo>
                  <a:pt x="10449151" y="44199"/>
                </a:lnTo>
                <a:lnTo>
                  <a:pt x="10468533" y="198724"/>
                </a:lnTo>
                <a:cubicBezTo>
                  <a:pt x="10475933" y="234109"/>
                  <a:pt x="10480462" y="270161"/>
                  <a:pt x="10482057" y="306442"/>
                </a:cubicBezTo>
                <a:cubicBezTo>
                  <a:pt x="10492136" y="438884"/>
                  <a:pt x="10475168" y="569479"/>
                  <a:pt x="10461007" y="700359"/>
                </a:cubicBezTo>
                <a:cubicBezTo>
                  <a:pt x="10451566" y="783776"/>
                  <a:pt x="10437150" y="868045"/>
                  <a:pt x="10461007" y="950608"/>
                </a:cubicBezTo>
                <a:cubicBezTo>
                  <a:pt x="10477350" y="1008147"/>
                  <a:pt x="10480985" y="1069224"/>
                  <a:pt x="10471595" y="1128666"/>
                </a:cubicBezTo>
                <a:cubicBezTo>
                  <a:pt x="10455763" y="1234166"/>
                  <a:pt x="10452459" y="1341527"/>
                  <a:pt x="10461772" y="1447979"/>
                </a:cubicBezTo>
                <a:cubicBezTo>
                  <a:pt x="10467921" y="1518165"/>
                  <a:pt x="10466977" y="1588906"/>
                  <a:pt x="10458965" y="1658865"/>
                </a:cubicBezTo>
                <a:cubicBezTo>
                  <a:pt x="10448377" y="1752939"/>
                  <a:pt x="10431919" y="1848719"/>
                  <a:pt x="10451949" y="1943076"/>
                </a:cubicBezTo>
                <a:cubicBezTo>
                  <a:pt x="10483843" y="2092999"/>
                  <a:pt x="10477464" y="2242779"/>
                  <a:pt x="10464706" y="2393837"/>
                </a:cubicBezTo>
                <a:cubicBezTo>
                  <a:pt x="10455138" y="2506243"/>
                  <a:pt x="10444549" y="2619928"/>
                  <a:pt x="10463686" y="2733613"/>
                </a:cubicBezTo>
                <a:cubicBezTo>
                  <a:pt x="10471914" y="2786362"/>
                  <a:pt x="10471914" y="2840306"/>
                  <a:pt x="10463686" y="2893056"/>
                </a:cubicBezTo>
                <a:cubicBezTo>
                  <a:pt x="10453735" y="2964109"/>
                  <a:pt x="10444294" y="3034452"/>
                  <a:pt x="10457052" y="3106215"/>
                </a:cubicBezTo>
                <a:cubicBezTo>
                  <a:pt x="10462665" y="3137479"/>
                  <a:pt x="10466875" y="3169026"/>
                  <a:pt x="10469810" y="3200574"/>
                </a:cubicBezTo>
                <a:cubicBezTo>
                  <a:pt x="10475653" y="3281119"/>
                  <a:pt x="10473561" y="3362120"/>
                  <a:pt x="10463559" y="3442154"/>
                </a:cubicBezTo>
                <a:cubicBezTo>
                  <a:pt x="10453990" y="3535091"/>
                  <a:pt x="10469554" y="3628597"/>
                  <a:pt x="10456797" y="3721250"/>
                </a:cubicBezTo>
                <a:cubicBezTo>
                  <a:pt x="10447738" y="3795870"/>
                  <a:pt x="10447394" y="3871485"/>
                  <a:pt x="10455776" y="3946204"/>
                </a:cubicBezTo>
                <a:cubicBezTo>
                  <a:pt x="10470855" y="4087457"/>
                  <a:pt x="10469912" y="4230260"/>
                  <a:pt x="10452970" y="4371244"/>
                </a:cubicBezTo>
                <a:cubicBezTo>
                  <a:pt x="10442508" y="4453523"/>
                  <a:pt x="10436512" y="4538218"/>
                  <a:pt x="10455266" y="4618934"/>
                </a:cubicBezTo>
                <a:cubicBezTo>
                  <a:pt x="10499408" y="4808646"/>
                  <a:pt x="10473637" y="4998642"/>
                  <a:pt x="10455266" y="5187359"/>
                </a:cubicBezTo>
                <a:cubicBezTo>
                  <a:pt x="10444103" y="5288708"/>
                  <a:pt x="10443847" y="5391181"/>
                  <a:pt x="10454500" y="5492602"/>
                </a:cubicBezTo>
                <a:lnTo>
                  <a:pt x="10454510" y="5492731"/>
                </a:lnTo>
                <a:lnTo>
                  <a:pt x="10414967" y="5491139"/>
                </a:lnTo>
                <a:cubicBezTo>
                  <a:pt x="10117611" y="5495732"/>
                  <a:pt x="9820450" y="5526349"/>
                  <a:pt x="9523092" y="5507105"/>
                </a:cubicBezTo>
                <a:cubicBezTo>
                  <a:pt x="9272964" y="5490920"/>
                  <a:pt x="9023034" y="5477142"/>
                  <a:pt x="8772711" y="5490483"/>
                </a:cubicBezTo>
                <a:cubicBezTo>
                  <a:pt x="8636774" y="5499549"/>
                  <a:pt x="8500636" y="5503107"/>
                  <a:pt x="8364561" y="5501172"/>
                </a:cubicBezTo>
                <a:lnTo>
                  <a:pt x="8196562" y="5491993"/>
                </a:lnTo>
                <a:lnTo>
                  <a:pt x="8077075" y="5475562"/>
                </a:lnTo>
                <a:lnTo>
                  <a:pt x="7915670" y="5468917"/>
                </a:lnTo>
                <a:lnTo>
                  <a:pt x="7914092" y="5467957"/>
                </a:lnTo>
                <a:lnTo>
                  <a:pt x="7894412" y="5467957"/>
                </a:lnTo>
                <a:lnTo>
                  <a:pt x="7892834" y="5468758"/>
                </a:lnTo>
                <a:lnTo>
                  <a:pt x="7727602" y="5475562"/>
                </a:lnTo>
                <a:lnTo>
                  <a:pt x="7690606" y="5480649"/>
                </a:lnTo>
                <a:lnTo>
                  <a:pt x="7624212" y="5484579"/>
                </a:lnTo>
                <a:cubicBezTo>
                  <a:pt x="7434738" y="5508001"/>
                  <a:pt x="7243868" y="5514147"/>
                  <a:pt x="7053506" y="5502949"/>
                </a:cubicBezTo>
                <a:cubicBezTo>
                  <a:pt x="6777009" y="5485453"/>
                  <a:pt x="6500117" y="5474737"/>
                  <a:pt x="6223029" y="5498574"/>
                </a:cubicBezTo>
                <a:cubicBezTo>
                  <a:pt x="6065592" y="5511916"/>
                  <a:pt x="5908157" y="5526131"/>
                  <a:pt x="5750720" y="5507761"/>
                </a:cubicBezTo>
                <a:cubicBezTo>
                  <a:pt x="5616170" y="5490965"/>
                  <a:pt x="5480520" y="5488253"/>
                  <a:pt x="5345518" y="5499668"/>
                </a:cubicBezTo>
                <a:cubicBezTo>
                  <a:pt x="5197844" y="5511040"/>
                  <a:pt x="5049616" y="5511040"/>
                  <a:pt x="4901942" y="5499668"/>
                </a:cubicBezTo>
                <a:cubicBezTo>
                  <a:pt x="4760445" y="5490920"/>
                  <a:pt x="4618556" y="5476268"/>
                  <a:pt x="4477454" y="5492013"/>
                </a:cubicBezTo>
                <a:cubicBezTo>
                  <a:pt x="4279085" y="5513884"/>
                  <a:pt x="4081305" y="5506667"/>
                  <a:pt x="3883329" y="5493326"/>
                </a:cubicBezTo>
                <a:cubicBezTo>
                  <a:pt x="3719792" y="5482391"/>
                  <a:pt x="3555664" y="5466425"/>
                  <a:pt x="3392914" y="5492233"/>
                </a:cubicBezTo>
                <a:cubicBezTo>
                  <a:pt x="3175771" y="5523222"/>
                  <a:pt x="2956480" y="5531206"/>
                  <a:pt x="2737979" y="5516072"/>
                </a:cubicBezTo>
                <a:cubicBezTo>
                  <a:pt x="2289680" y="5492670"/>
                  <a:pt x="1840986" y="5498574"/>
                  <a:pt x="1392489" y="5480641"/>
                </a:cubicBezTo>
                <a:cubicBezTo>
                  <a:pt x="1244499" y="5474519"/>
                  <a:pt x="1097296" y="5507322"/>
                  <a:pt x="949699" y="5509072"/>
                </a:cubicBezTo>
                <a:cubicBezTo>
                  <a:pt x="684469" y="5512352"/>
                  <a:pt x="418241" y="5493120"/>
                  <a:pt x="151598" y="5492249"/>
                </a:cubicBezTo>
                <a:lnTo>
                  <a:pt x="1415" y="5496057"/>
                </a:lnTo>
                <a:lnTo>
                  <a:pt x="3772" y="5431261"/>
                </a:lnTo>
                <a:cubicBezTo>
                  <a:pt x="7163" y="5398149"/>
                  <a:pt x="12808" y="5364994"/>
                  <a:pt x="20909" y="5331792"/>
                </a:cubicBezTo>
                <a:cubicBezTo>
                  <a:pt x="51502" y="5208362"/>
                  <a:pt x="50009" y="5079152"/>
                  <a:pt x="16572" y="4956462"/>
                </a:cubicBezTo>
                <a:cubicBezTo>
                  <a:pt x="9172" y="4924695"/>
                  <a:pt x="4643" y="4892329"/>
                  <a:pt x="3048" y="4859758"/>
                </a:cubicBezTo>
                <a:cubicBezTo>
                  <a:pt x="-7031" y="4740857"/>
                  <a:pt x="9937" y="4623614"/>
                  <a:pt x="24098" y="4506116"/>
                </a:cubicBezTo>
                <a:cubicBezTo>
                  <a:pt x="33539" y="4431228"/>
                  <a:pt x="47955" y="4355575"/>
                  <a:pt x="24098" y="4281453"/>
                </a:cubicBezTo>
                <a:cubicBezTo>
                  <a:pt x="7755" y="4229797"/>
                  <a:pt x="4120" y="4174965"/>
                  <a:pt x="13510" y="4121600"/>
                </a:cubicBezTo>
                <a:cubicBezTo>
                  <a:pt x="29342" y="4026887"/>
                  <a:pt x="32646" y="3930503"/>
                  <a:pt x="23333" y="3834935"/>
                </a:cubicBezTo>
                <a:cubicBezTo>
                  <a:pt x="17184" y="3771925"/>
                  <a:pt x="18128" y="3708417"/>
                  <a:pt x="26140" y="3645611"/>
                </a:cubicBezTo>
                <a:cubicBezTo>
                  <a:pt x="36728" y="3561155"/>
                  <a:pt x="53186" y="3475168"/>
                  <a:pt x="33156" y="3390458"/>
                </a:cubicBezTo>
                <a:cubicBezTo>
                  <a:pt x="1262" y="3255864"/>
                  <a:pt x="7641" y="3121398"/>
                  <a:pt x="20399" y="2985784"/>
                </a:cubicBezTo>
                <a:cubicBezTo>
                  <a:pt x="29967" y="2884871"/>
                  <a:pt x="40556" y="2782810"/>
                  <a:pt x="21419" y="2680748"/>
                </a:cubicBezTo>
                <a:cubicBezTo>
                  <a:pt x="13191" y="2633392"/>
                  <a:pt x="13191" y="2584964"/>
                  <a:pt x="21419" y="2537607"/>
                </a:cubicBezTo>
                <a:cubicBezTo>
                  <a:pt x="31370" y="2473819"/>
                  <a:pt x="40811" y="2410668"/>
                  <a:pt x="28053" y="2346242"/>
                </a:cubicBezTo>
                <a:cubicBezTo>
                  <a:pt x="22440" y="2318175"/>
                  <a:pt x="18230" y="2289853"/>
                  <a:pt x="15295" y="2261531"/>
                </a:cubicBezTo>
                <a:cubicBezTo>
                  <a:pt x="9452" y="2189221"/>
                  <a:pt x="11544" y="2116502"/>
                  <a:pt x="21546" y="2044651"/>
                </a:cubicBezTo>
                <a:cubicBezTo>
                  <a:pt x="31115" y="1961216"/>
                  <a:pt x="15551" y="1877270"/>
                  <a:pt x="28308" y="1794090"/>
                </a:cubicBezTo>
                <a:cubicBezTo>
                  <a:pt x="37367" y="1727100"/>
                  <a:pt x="37711" y="1659216"/>
                  <a:pt x="29329" y="1592136"/>
                </a:cubicBezTo>
                <a:cubicBezTo>
                  <a:pt x="14250" y="1465325"/>
                  <a:pt x="15193" y="1337123"/>
                  <a:pt x="32135" y="1210554"/>
                </a:cubicBezTo>
                <a:cubicBezTo>
                  <a:pt x="42597" y="1136687"/>
                  <a:pt x="48593" y="1060652"/>
                  <a:pt x="29839" y="988188"/>
                </a:cubicBezTo>
                <a:cubicBezTo>
                  <a:pt x="-14303" y="817873"/>
                  <a:pt x="11468" y="647303"/>
                  <a:pt x="29839" y="477881"/>
                </a:cubicBezTo>
                <a:cubicBezTo>
                  <a:pt x="41002" y="386894"/>
                  <a:pt x="41258" y="294898"/>
                  <a:pt x="30605" y="203847"/>
                </a:cubicBezTo>
                <a:lnTo>
                  <a:pt x="17136" y="42362"/>
                </a:lnTo>
                <a:lnTo>
                  <a:pt x="155390" y="51827"/>
                </a:lnTo>
                <a:cubicBezTo>
                  <a:pt x="380715" y="63616"/>
                  <a:pt x="606095" y="63411"/>
                  <a:pt x="831032" y="41432"/>
                </a:cubicBezTo>
                <a:cubicBezTo>
                  <a:pt x="1107234" y="18075"/>
                  <a:pt x="1384519" y="14708"/>
                  <a:pt x="1661115" y="31372"/>
                </a:cubicBezTo>
                <a:cubicBezTo>
                  <a:pt x="1911045" y="42962"/>
                  <a:pt x="2160581" y="71395"/>
                  <a:pt x="2411103" y="47120"/>
                </a:cubicBezTo>
                <a:cubicBezTo>
                  <a:pt x="2497298" y="38807"/>
                  <a:pt x="2581920" y="18689"/>
                  <a:pt x="2668707" y="14096"/>
                </a:cubicBezTo>
                <a:cubicBezTo>
                  <a:pt x="3075287" y="-7775"/>
                  <a:pt x="3480488" y="25030"/>
                  <a:pt x="3885690" y="51930"/>
                </a:cubicBezTo>
                <a:cubicBezTo>
                  <a:pt x="4033287" y="61770"/>
                  <a:pt x="4180883" y="73799"/>
                  <a:pt x="4328480" y="46900"/>
                </a:cubicBezTo>
                <a:cubicBezTo>
                  <a:pt x="4453032" y="25577"/>
                  <a:pt x="4579453" y="21181"/>
                  <a:pt x="4704949" y="33778"/>
                </a:cubicBezTo>
                <a:cubicBezTo>
                  <a:pt x="4816098" y="46376"/>
                  <a:pt x="4927939" y="49371"/>
                  <a:pt x="5039501" y="42745"/>
                </a:cubicBezTo>
                <a:cubicBezTo>
                  <a:pt x="5342568" y="15407"/>
                  <a:pt x="5645828" y="318"/>
                  <a:pt x="5949681" y="53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357783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68DD8AB3-FE25-DC62-50E5-519A3A7F283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4667" y="643466"/>
            <a:ext cx="9482665" cy="5571067"/>
          </a:xfrm>
          <a:prstGeom prst="rect">
            <a:avLst/>
          </a:prstGeom>
        </p:spPr>
      </p:pic>
      <p:pic>
        <p:nvPicPr>
          <p:cNvPr id="4" name="Graphic 3" descr="Exclamation mark with solid fill">
            <a:extLst>
              <a:ext uri="{FF2B5EF4-FFF2-40B4-BE49-F238E27FC236}">
                <a16:creationId xmlns:a16="http://schemas.microsoft.com/office/drawing/2014/main" id="{FB109A94-F74F-1446-8B46-6E1579858F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12024" y="140596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3676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48198584-5A88-C104-3A60-CC5E172EC34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1847767"/>
            <a:ext cx="10905066" cy="3162465"/>
          </a:xfrm>
          <a:prstGeom prst="rect">
            <a:avLst/>
          </a:prstGeom>
        </p:spPr>
      </p:pic>
      <p:pic>
        <p:nvPicPr>
          <p:cNvPr id="3" name="Graphic 2" descr="Exclamation mark with solid fill">
            <a:extLst>
              <a:ext uri="{FF2B5EF4-FFF2-40B4-BE49-F238E27FC236}">
                <a16:creationId xmlns:a16="http://schemas.microsoft.com/office/drawing/2014/main" id="{D094FB5D-399E-333C-0A25-30ADEA53D2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52024" y="4430059"/>
            <a:ext cx="914400" cy="914400"/>
          </a:xfrm>
          <a:prstGeom prst="rect">
            <a:avLst/>
          </a:prstGeom>
        </p:spPr>
      </p:pic>
      <p:pic>
        <p:nvPicPr>
          <p:cNvPr id="4" name="Graphic 3" descr="Exclamation mark with solid fill">
            <a:extLst>
              <a:ext uri="{FF2B5EF4-FFF2-40B4-BE49-F238E27FC236}">
                <a16:creationId xmlns:a16="http://schemas.microsoft.com/office/drawing/2014/main" id="{4830C89E-626A-FC52-B207-BECAFBA798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18283" y="184776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2705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67324299-E966-255D-7298-A2BC0A8303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6551" y="643466"/>
            <a:ext cx="7378898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27515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0E358E74-7751-8019-F9B7-F39B4120EFA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0759" y="643466"/>
            <a:ext cx="9170481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2521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3DA6B8F1-4C87-00E4-F1EF-4FA4A9996D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8815" y="643466"/>
            <a:ext cx="7074370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2510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A9F6705B-3443-893D-36C0-27461441223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2563" y="643466"/>
            <a:ext cx="9646874" cy="5571067"/>
          </a:xfrm>
          <a:prstGeom prst="rect">
            <a:avLst/>
          </a:prstGeom>
        </p:spPr>
      </p:pic>
      <p:pic>
        <p:nvPicPr>
          <p:cNvPr id="3" name="Graphic 2" descr="Exclamation mark with solid fill">
            <a:extLst>
              <a:ext uri="{FF2B5EF4-FFF2-40B4-BE49-F238E27FC236}">
                <a16:creationId xmlns:a16="http://schemas.microsoft.com/office/drawing/2014/main" id="{D50FD1B8-8314-3F27-EEAF-BCD9EE9C2D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28024" y="1674907"/>
            <a:ext cx="914400" cy="914400"/>
          </a:xfrm>
          <a:prstGeom prst="rect">
            <a:avLst/>
          </a:prstGeom>
        </p:spPr>
      </p:pic>
      <p:pic>
        <p:nvPicPr>
          <p:cNvPr id="4" name="Graphic 3" descr="Exclamation mark with solid fill">
            <a:extLst>
              <a:ext uri="{FF2B5EF4-FFF2-40B4-BE49-F238E27FC236}">
                <a16:creationId xmlns:a16="http://schemas.microsoft.com/office/drawing/2014/main" id="{05D20460-82A0-FBAD-BD81-F2F591B80A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38895" y="297179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7674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97386166-950D-24AF-4447-0BFCA6FDC0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4930" y="643466"/>
            <a:ext cx="6942139" cy="5571067"/>
          </a:xfrm>
          <a:prstGeom prst="rect">
            <a:avLst/>
          </a:prstGeom>
        </p:spPr>
      </p:pic>
      <p:pic>
        <p:nvPicPr>
          <p:cNvPr id="3" name="Graphic 2" descr="Exclamation mark with solid fill">
            <a:extLst>
              <a:ext uri="{FF2B5EF4-FFF2-40B4-BE49-F238E27FC236}">
                <a16:creationId xmlns:a16="http://schemas.microsoft.com/office/drawing/2014/main" id="{B2790364-EC8A-6F88-AB7A-F0D5FBC74B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5999" y="213509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7814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7ABDB149-E23C-6A15-7EDF-8C8FB93120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4930" y="643466"/>
            <a:ext cx="694213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5365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360C1-6166-99BC-AE77-73BE01926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honours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D8516F-EC8C-3042-0AB8-6DABE79351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786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D14E4DE6-91CD-3ABD-A63D-F2C1D064E7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6666" y="643466"/>
            <a:ext cx="7958668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7736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14EA1CAF-98B0-6F5E-9067-ACB8C608E70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893572"/>
            <a:ext cx="10905066" cy="5070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5759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7D402D33-CB2D-7172-AB70-9B0DA0AF4B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2535" y="643466"/>
            <a:ext cx="328692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4296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265E6B8D-591E-34EB-38F4-BE24F083A8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3412" y="566737"/>
            <a:ext cx="3305175" cy="572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9892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0892A235-4E8D-5CB5-5713-07BD05EEB4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2937" y="566737"/>
            <a:ext cx="3286125" cy="572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6156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B05D2304-041A-3506-010B-2FDC861F20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1025" y="566737"/>
            <a:ext cx="3409950" cy="572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4902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rawing">
            <a:extLst>
              <a:ext uri="{FF2B5EF4-FFF2-40B4-BE49-F238E27FC236}">
                <a16:creationId xmlns:a16="http://schemas.microsoft.com/office/drawing/2014/main" id="{89E815BD-CEB2-837E-3C69-78EB256F86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1987" y="566737"/>
            <a:ext cx="3248025" cy="572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7607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</documentManagement>
</p:properties>
</file>

<file path=customXml/itemProps1.xml><?xml version="1.0" encoding="utf-8"?>
<ds:datastoreItem xmlns:ds="http://schemas.openxmlformats.org/officeDocument/2006/customXml" ds:itemID="{85C86381-8B08-4303-AF30-637EEFDDF1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159987D-6937-432E-A93F-8389BD6D95F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AC4141E-C8CD-4E4A-9640-CE75F66DCD22}">
  <ds:schemaRefs>
    <ds:schemaRef ds:uri="http://purl.org/dc/dcmitype/"/>
    <ds:schemaRef ds:uri="http://www.w3.org/XML/1998/namespace"/>
    <ds:schemaRef ds:uri="http://schemas.microsoft.com/office/2006/documentManagement/types"/>
    <ds:schemaRef ds:uri="58fca413-3b36-4298-af2b-d24aa1f4750f"/>
    <ds:schemaRef ds:uri="1084fe36-8241-4751-a893-1fa9f44ff207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</Words>
  <Application>Microsoft Office PowerPoint</Application>
  <PresentationFormat>Widescreen</PresentationFormat>
  <Paragraphs>5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Aptos</vt:lpstr>
      <vt:lpstr>Aptos Display</vt:lpstr>
      <vt:lpstr>Arial</vt:lpstr>
      <vt:lpstr>Office Theme</vt:lpstr>
      <vt:lpstr>BSc Health and Social Care</vt:lpstr>
      <vt:lpstr>Overall students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Withdrawal/Retention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Good honours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Errietta Bissa</dc:creator>
  <cp:lastModifiedBy>Errietta Bissa</cp:lastModifiedBy>
  <cp:revision>1</cp:revision>
  <dcterms:created xsi:type="dcterms:W3CDTF">2025-10-02T15:01:45Z</dcterms:created>
  <dcterms:modified xsi:type="dcterms:W3CDTF">2025-10-02T15:16:59Z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