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FA89"/>
    <a:srgbClr val="ECFC81"/>
    <a:srgbClr val="FAAFDD"/>
    <a:srgbClr val="BAF76F"/>
    <a:srgbClr val="FAF766"/>
    <a:srgbClr val="CD97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FFD3F-7B3D-8197-FA39-EE60A0C0B423}" v="199" dt="2026-01-14T16:10:18.342"/>
    <p1510:client id="{C575C1DF-0EB9-B715-F73F-341AAA5C5CE5}" v="178" dt="2026-01-15T10:48:05.770"/>
    <p1510:client id="{DCA80A23-61EA-8FF0-576E-99383B552C73}" v="335" dt="2026-01-14T23:33:26.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Mainwaring (2305472)" userId="S::2305472@student.uwtsd.ac.uk::2fff7a4c-e3bd-49da-aae3-e9f63ef6c644" providerId="AD" clId="Web-{DCA80A23-61EA-8FF0-576E-99383B552C73}"/>
    <pc:docChg chg="modSld">
      <pc:chgData name="Leah Mainwaring (2305472)" userId="S::2305472@student.uwtsd.ac.uk::2fff7a4c-e3bd-49da-aae3-e9f63ef6c644" providerId="AD" clId="Web-{DCA80A23-61EA-8FF0-576E-99383B552C73}" dt="2026-01-14T23:33:26.570" v="290" actId="1076"/>
      <pc:docMkLst>
        <pc:docMk/>
      </pc:docMkLst>
      <pc:sldChg chg="addSp delSp modSp">
        <pc:chgData name="Leah Mainwaring (2305472)" userId="S::2305472@student.uwtsd.ac.uk::2fff7a4c-e3bd-49da-aae3-e9f63ef6c644" providerId="AD" clId="Web-{DCA80A23-61EA-8FF0-576E-99383B552C73}" dt="2026-01-14T23:33:26.570" v="290" actId="1076"/>
        <pc:sldMkLst>
          <pc:docMk/>
          <pc:sldMk cId="3507596346" sldId="257"/>
        </pc:sldMkLst>
        <pc:spChg chg="mod">
          <ac:chgData name="Leah Mainwaring (2305472)" userId="S::2305472@student.uwtsd.ac.uk::2fff7a4c-e3bd-49da-aae3-e9f63ef6c644" providerId="AD" clId="Web-{DCA80A23-61EA-8FF0-576E-99383B552C73}" dt="2026-01-14T23:10:44.560" v="161" actId="1076"/>
          <ac:spMkLst>
            <pc:docMk/>
            <pc:sldMk cId="3507596346" sldId="257"/>
            <ac:spMk id="2" creationId="{93D7DB9A-15D7-F0B7-525D-C5C8C537E0F0}"/>
          </ac:spMkLst>
        </pc:spChg>
        <pc:spChg chg="mod">
          <ac:chgData name="Leah Mainwaring (2305472)" userId="S::2305472@student.uwtsd.ac.uk::2fff7a4c-e3bd-49da-aae3-e9f63ef6c644" providerId="AD" clId="Web-{DCA80A23-61EA-8FF0-576E-99383B552C73}" dt="2026-01-14T23:18:51.187" v="211" actId="14100"/>
          <ac:spMkLst>
            <pc:docMk/>
            <pc:sldMk cId="3507596346" sldId="257"/>
            <ac:spMk id="3" creationId="{DF7D0703-AEAD-C2FE-3340-AB7BB56BB2C6}"/>
          </ac:spMkLst>
        </pc:spChg>
        <pc:spChg chg="mod">
          <ac:chgData name="Leah Mainwaring (2305472)" userId="S::2305472@student.uwtsd.ac.uk::2fff7a4c-e3bd-49da-aae3-e9f63ef6c644" providerId="AD" clId="Web-{DCA80A23-61EA-8FF0-576E-99383B552C73}" dt="2026-01-14T23:32:57.413" v="285" actId="1076"/>
          <ac:spMkLst>
            <pc:docMk/>
            <pc:sldMk cId="3507596346" sldId="257"/>
            <ac:spMk id="4" creationId="{DDD17FCB-3091-3B1E-928A-B464D2B80FAE}"/>
          </ac:spMkLst>
        </pc:spChg>
        <pc:spChg chg="mod">
          <ac:chgData name="Leah Mainwaring (2305472)" userId="S::2305472@student.uwtsd.ac.uk::2fff7a4c-e3bd-49da-aae3-e9f63ef6c644" providerId="AD" clId="Web-{DCA80A23-61EA-8FF0-576E-99383B552C73}" dt="2026-01-14T23:33:26.570" v="290" actId="1076"/>
          <ac:spMkLst>
            <pc:docMk/>
            <pc:sldMk cId="3507596346" sldId="257"/>
            <ac:spMk id="5" creationId="{236C7761-42A5-97F3-020A-BDDA1AE61A65}"/>
          </ac:spMkLst>
        </pc:spChg>
        <pc:spChg chg="mod">
          <ac:chgData name="Leah Mainwaring (2305472)" userId="S::2305472@student.uwtsd.ac.uk::2fff7a4c-e3bd-49da-aae3-e9f63ef6c644" providerId="AD" clId="Web-{DCA80A23-61EA-8FF0-576E-99383B552C73}" dt="2026-01-14T23:17:45.325" v="210" actId="1076"/>
          <ac:spMkLst>
            <pc:docMk/>
            <pc:sldMk cId="3507596346" sldId="257"/>
            <ac:spMk id="7" creationId="{429355BE-F6CC-2529-258B-9DCBD47B580F}"/>
          </ac:spMkLst>
        </pc:spChg>
        <pc:spChg chg="add del">
          <ac:chgData name="Leah Mainwaring (2305472)" userId="S::2305472@student.uwtsd.ac.uk::2fff7a4c-e3bd-49da-aae3-e9f63ef6c644" providerId="AD" clId="Web-{DCA80A23-61EA-8FF0-576E-99383B552C73}" dt="2026-01-14T22:45:21.488" v="45"/>
          <ac:spMkLst>
            <pc:docMk/>
            <pc:sldMk cId="3507596346" sldId="257"/>
            <ac:spMk id="8" creationId="{CFF1C83B-F43E-271F-D189-99FB73C39FC9}"/>
          </ac:spMkLst>
        </pc:spChg>
        <pc:spChg chg="mod">
          <ac:chgData name="Leah Mainwaring (2305472)" userId="S::2305472@student.uwtsd.ac.uk::2fff7a4c-e3bd-49da-aae3-e9f63ef6c644" providerId="AD" clId="Web-{DCA80A23-61EA-8FF0-576E-99383B552C73}" dt="2026-01-14T23:17:37.013" v="208" actId="1076"/>
          <ac:spMkLst>
            <pc:docMk/>
            <pc:sldMk cId="3507596346" sldId="257"/>
            <ac:spMk id="9" creationId="{B37E3B61-818A-B7C8-326E-6EB0E58E75CB}"/>
          </ac:spMkLst>
        </pc:spChg>
        <pc:spChg chg="add del">
          <ac:chgData name="Leah Mainwaring (2305472)" userId="S::2305472@student.uwtsd.ac.uk::2fff7a4c-e3bd-49da-aae3-e9f63ef6c644" providerId="AD" clId="Web-{DCA80A23-61EA-8FF0-576E-99383B552C73}" dt="2026-01-14T22:50:32.104" v="70"/>
          <ac:spMkLst>
            <pc:docMk/>
            <pc:sldMk cId="3507596346" sldId="257"/>
            <ac:spMk id="10" creationId="{F3A34B53-3C91-0B40-0693-A588C3CCE3AD}"/>
          </ac:spMkLst>
        </pc:spChg>
        <pc:spChg chg="add del">
          <ac:chgData name="Leah Mainwaring (2305472)" userId="S::2305472@student.uwtsd.ac.uk::2fff7a4c-e3bd-49da-aae3-e9f63ef6c644" providerId="AD" clId="Web-{DCA80A23-61EA-8FF0-576E-99383B552C73}" dt="2026-01-14T22:52:20.001" v="81"/>
          <ac:spMkLst>
            <pc:docMk/>
            <pc:sldMk cId="3507596346" sldId="257"/>
            <ac:spMk id="11" creationId="{77CB9578-DC84-AEE1-A0E7-A018BA232BCC}"/>
          </ac:spMkLst>
        </pc:spChg>
        <pc:spChg chg="add mod">
          <ac:chgData name="Leah Mainwaring (2305472)" userId="S::2305472@student.uwtsd.ac.uk::2fff7a4c-e3bd-49da-aae3-e9f63ef6c644" providerId="AD" clId="Web-{DCA80A23-61EA-8FF0-576E-99383B552C73}" dt="2026-01-14T23:19:02.391" v="213" actId="1076"/>
          <ac:spMkLst>
            <pc:docMk/>
            <pc:sldMk cId="3507596346" sldId="257"/>
            <ac:spMk id="12" creationId="{23B8DA6F-8351-8DC9-3100-73C0BA9B2E8B}"/>
          </ac:spMkLst>
        </pc:spChg>
        <pc:spChg chg="add mod">
          <ac:chgData name="Leah Mainwaring (2305472)" userId="S::2305472@student.uwtsd.ac.uk::2fff7a4c-e3bd-49da-aae3-e9f63ef6c644" providerId="AD" clId="Web-{DCA80A23-61EA-8FF0-576E-99383B552C73}" dt="2026-01-14T23:33:04.226" v="286" actId="1076"/>
          <ac:spMkLst>
            <pc:docMk/>
            <pc:sldMk cId="3507596346" sldId="257"/>
            <ac:spMk id="13" creationId="{1C98BB2C-12B3-1D43-0C88-DADC7B9A6EC1}"/>
          </ac:spMkLst>
        </pc:spChg>
      </pc:sldChg>
    </pc:docChg>
  </pc:docChgLst>
  <pc:docChgLst>
    <pc:chgData name="Leah Mainwaring (2305472)" userId="S::2305472@student.uwtsd.ac.uk::2fff7a4c-e3bd-49da-aae3-e9f63ef6c644" providerId="AD" clId="Web-{811FFD3F-7B3D-8197-FA39-EE60A0C0B423}"/>
    <pc:docChg chg="addSld modSld">
      <pc:chgData name="Leah Mainwaring (2305472)" userId="S::2305472@student.uwtsd.ac.uk::2fff7a4c-e3bd-49da-aae3-e9f63ef6c644" providerId="AD" clId="Web-{811FFD3F-7B3D-8197-FA39-EE60A0C0B423}" dt="2026-01-14T16:10:16.045" v="141" actId="20577"/>
      <pc:docMkLst>
        <pc:docMk/>
      </pc:docMkLst>
      <pc:sldChg chg="addSp delSp modSp new">
        <pc:chgData name="Leah Mainwaring (2305472)" userId="S::2305472@student.uwtsd.ac.uk::2fff7a4c-e3bd-49da-aae3-e9f63ef6c644" providerId="AD" clId="Web-{811FFD3F-7B3D-8197-FA39-EE60A0C0B423}" dt="2026-01-14T16:10:16.045" v="141" actId="20577"/>
        <pc:sldMkLst>
          <pc:docMk/>
          <pc:sldMk cId="3507596346" sldId="257"/>
        </pc:sldMkLst>
        <pc:spChg chg="mod">
          <ac:chgData name="Leah Mainwaring (2305472)" userId="S::2305472@student.uwtsd.ac.uk::2fff7a4c-e3bd-49da-aae3-e9f63ef6c644" providerId="AD" clId="Web-{811FFD3F-7B3D-8197-FA39-EE60A0C0B423}" dt="2026-01-14T11:23:02.298" v="41" actId="20577"/>
          <ac:spMkLst>
            <pc:docMk/>
            <pc:sldMk cId="3507596346" sldId="257"/>
            <ac:spMk id="2" creationId="{93D7DB9A-15D7-F0B7-525D-C5C8C537E0F0}"/>
          </ac:spMkLst>
        </pc:spChg>
        <pc:spChg chg="add mod">
          <ac:chgData name="Leah Mainwaring (2305472)" userId="S::2305472@student.uwtsd.ac.uk::2fff7a4c-e3bd-49da-aae3-e9f63ef6c644" providerId="AD" clId="Web-{811FFD3F-7B3D-8197-FA39-EE60A0C0B423}" dt="2026-01-14T13:06:13.142" v="138" actId="1076"/>
          <ac:spMkLst>
            <pc:docMk/>
            <pc:sldMk cId="3507596346" sldId="257"/>
            <ac:spMk id="3" creationId="{DF7D0703-AEAD-C2FE-3340-AB7BB56BB2C6}"/>
          </ac:spMkLst>
        </pc:spChg>
        <pc:spChg chg="add mod">
          <ac:chgData name="Leah Mainwaring (2305472)" userId="S::2305472@student.uwtsd.ac.uk::2fff7a4c-e3bd-49da-aae3-e9f63ef6c644" providerId="AD" clId="Web-{811FFD3F-7B3D-8197-FA39-EE60A0C0B423}" dt="2026-01-14T16:10:16.045" v="141" actId="20577"/>
          <ac:spMkLst>
            <pc:docMk/>
            <pc:sldMk cId="3507596346" sldId="257"/>
            <ac:spMk id="4" creationId="{DDD17FCB-3091-3B1E-928A-B464D2B80FAE}"/>
          </ac:spMkLst>
        </pc:spChg>
        <pc:spChg chg="add mod">
          <ac:chgData name="Leah Mainwaring (2305472)" userId="S::2305472@student.uwtsd.ac.uk::2fff7a4c-e3bd-49da-aae3-e9f63ef6c644" providerId="AD" clId="Web-{811FFD3F-7B3D-8197-FA39-EE60A0C0B423}" dt="2026-01-14T13:05:45.657" v="133"/>
          <ac:spMkLst>
            <pc:docMk/>
            <pc:sldMk cId="3507596346" sldId="257"/>
            <ac:spMk id="5" creationId="{236C7761-42A5-97F3-020A-BDDA1AE61A65}"/>
          </ac:spMkLst>
        </pc:spChg>
        <pc:spChg chg="add del">
          <ac:chgData name="Leah Mainwaring (2305472)" userId="S::2305472@student.uwtsd.ac.uk::2fff7a4c-e3bd-49da-aae3-e9f63ef6c644" providerId="AD" clId="Web-{811FFD3F-7B3D-8197-FA39-EE60A0C0B423}" dt="2026-01-14T11:39:47.279" v="87"/>
          <ac:spMkLst>
            <pc:docMk/>
            <pc:sldMk cId="3507596346" sldId="257"/>
            <ac:spMk id="6" creationId="{F5FC1CFD-3DB0-427B-CB94-27D154B81E8C}"/>
          </ac:spMkLst>
        </pc:spChg>
        <pc:spChg chg="add mod">
          <ac:chgData name="Leah Mainwaring (2305472)" userId="S::2305472@student.uwtsd.ac.uk::2fff7a4c-e3bd-49da-aae3-e9f63ef6c644" providerId="AD" clId="Web-{811FFD3F-7B3D-8197-FA39-EE60A0C0B423}" dt="2026-01-14T13:06:05.423" v="137"/>
          <ac:spMkLst>
            <pc:docMk/>
            <pc:sldMk cId="3507596346" sldId="257"/>
            <ac:spMk id="7" creationId="{429355BE-F6CC-2529-258B-9DCBD47B580F}"/>
          </ac:spMkLst>
        </pc:spChg>
        <pc:spChg chg="add del">
          <ac:chgData name="Leah Mainwaring (2305472)" userId="S::2305472@student.uwtsd.ac.uk::2fff7a4c-e3bd-49da-aae3-e9f63ef6c644" providerId="AD" clId="Web-{811FFD3F-7B3D-8197-FA39-EE60A0C0B423}" dt="2026-01-14T11:40:05.124" v="98"/>
          <ac:spMkLst>
            <pc:docMk/>
            <pc:sldMk cId="3507596346" sldId="257"/>
            <ac:spMk id="8" creationId="{CDBE5C83-8FCA-24EF-E0B7-B60902D2D140}"/>
          </ac:spMkLst>
        </pc:spChg>
        <pc:spChg chg="add mod">
          <ac:chgData name="Leah Mainwaring (2305472)" userId="S::2305472@student.uwtsd.ac.uk::2fff7a4c-e3bd-49da-aae3-e9f63ef6c644" providerId="AD" clId="Web-{811FFD3F-7B3D-8197-FA39-EE60A0C0B423}" dt="2026-01-14T13:06:02.220" v="136"/>
          <ac:spMkLst>
            <pc:docMk/>
            <pc:sldMk cId="3507596346" sldId="257"/>
            <ac:spMk id="9" creationId="{B37E3B61-818A-B7C8-326E-6EB0E58E75CB}"/>
          </ac:spMkLst>
        </pc:spChg>
      </pc:sldChg>
    </pc:docChg>
  </pc:docChgLst>
  <pc:docChgLst>
    <pc:chgData clId="Web-{DCA80A23-61EA-8FF0-576E-99383B552C73}"/>
    <pc:docChg chg="delSld">
      <pc:chgData name="" userId="" providerId="" clId="Web-{DCA80A23-61EA-8FF0-576E-99383B552C73}" dt="2026-01-14T22:25:50.525" v="0"/>
      <pc:docMkLst>
        <pc:docMk/>
      </pc:docMkLst>
      <pc:sldChg chg="del">
        <pc:chgData name="" userId="" providerId="" clId="Web-{DCA80A23-61EA-8FF0-576E-99383B552C73}" dt="2026-01-14T22:25:50.525" v="0"/>
        <pc:sldMkLst>
          <pc:docMk/>
          <pc:sldMk cId="109857222" sldId="256"/>
        </pc:sldMkLst>
      </pc:sldChg>
    </pc:docChg>
  </pc:docChgLst>
  <pc:docChgLst>
    <pc:chgData name="Leah Mainwaring (2305472)" userId="S::2305472@student.uwtsd.ac.uk::2fff7a4c-e3bd-49da-aae3-e9f63ef6c644" providerId="AD" clId="Web-{C575C1DF-0EB9-B715-F73F-341AAA5C5CE5}"/>
    <pc:docChg chg="modSld">
      <pc:chgData name="Leah Mainwaring (2305472)" userId="S::2305472@student.uwtsd.ac.uk::2fff7a4c-e3bd-49da-aae3-e9f63ef6c644" providerId="AD" clId="Web-{C575C1DF-0EB9-B715-F73F-341AAA5C5CE5}" dt="2026-01-15T10:48:05.770" v="137" actId="1076"/>
      <pc:docMkLst>
        <pc:docMk/>
      </pc:docMkLst>
      <pc:sldChg chg="modSp mod setBg">
        <pc:chgData name="Leah Mainwaring (2305472)" userId="S::2305472@student.uwtsd.ac.uk::2fff7a4c-e3bd-49da-aae3-e9f63ef6c644" providerId="AD" clId="Web-{C575C1DF-0EB9-B715-F73F-341AAA5C5CE5}" dt="2026-01-15T10:48:05.770" v="137" actId="1076"/>
        <pc:sldMkLst>
          <pc:docMk/>
          <pc:sldMk cId="3507596346" sldId="257"/>
        </pc:sldMkLst>
        <pc:spChg chg="mod">
          <ac:chgData name="Leah Mainwaring (2305472)" userId="S::2305472@student.uwtsd.ac.uk::2fff7a4c-e3bd-49da-aae3-e9f63ef6c644" providerId="AD" clId="Web-{C575C1DF-0EB9-B715-F73F-341AAA5C5CE5}" dt="2026-01-15T10:44:29.082" v="118" actId="1076"/>
          <ac:spMkLst>
            <pc:docMk/>
            <pc:sldMk cId="3507596346" sldId="257"/>
            <ac:spMk id="2" creationId="{93D7DB9A-15D7-F0B7-525D-C5C8C537E0F0}"/>
          </ac:spMkLst>
        </pc:spChg>
        <pc:spChg chg="mod">
          <ac:chgData name="Leah Mainwaring (2305472)" userId="S::2305472@student.uwtsd.ac.uk::2fff7a4c-e3bd-49da-aae3-e9f63ef6c644" providerId="AD" clId="Web-{C575C1DF-0EB9-B715-F73F-341AAA5C5CE5}" dt="2026-01-15T10:45:08.567" v="120" actId="1076"/>
          <ac:spMkLst>
            <pc:docMk/>
            <pc:sldMk cId="3507596346" sldId="257"/>
            <ac:spMk id="3" creationId="{DF7D0703-AEAD-C2FE-3340-AB7BB56BB2C6}"/>
          </ac:spMkLst>
        </pc:spChg>
        <pc:spChg chg="mod">
          <ac:chgData name="Leah Mainwaring (2305472)" userId="S::2305472@student.uwtsd.ac.uk::2fff7a4c-e3bd-49da-aae3-e9f63ef6c644" providerId="AD" clId="Web-{C575C1DF-0EB9-B715-F73F-341AAA5C5CE5}" dt="2026-01-15T10:46:02.208" v="127" actId="20577"/>
          <ac:spMkLst>
            <pc:docMk/>
            <pc:sldMk cId="3507596346" sldId="257"/>
            <ac:spMk id="4" creationId="{DDD17FCB-3091-3B1E-928A-B464D2B80FAE}"/>
          </ac:spMkLst>
        </pc:spChg>
        <pc:spChg chg="mod">
          <ac:chgData name="Leah Mainwaring (2305472)" userId="S::2305472@student.uwtsd.ac.uk::2fff7a4c-e3bd-49da-aae3-e9f63ef6c644" providerId="AD" clId="Web-{C575C1DF-0EB9-B715-F73F-341AAA5C5CE5}" dt="2026-01-15T10:47:17.130" v="134"/>
          <ac:spMkLst>
            <pc:docMk/>
            <pc:sldMk cId="3507596346" sldId="257"/>
            <ac:spMk id="5" creationId="{236C7761-42A5-97F3-020A-BDDA1AE61A65}"/>
          </ac:spMkLst>
        </pc:spChg>
        <pc:spChg chg="mod">
          <ac:chgData name="Leah Mainwaring (2305472)" userId="S::2305472@student.uwtsd.ac.uk::2fff7a4c-e3bd-49da-aae3-e9f63ef6c644" providerId="AD" clId="Web-{C575C1DF-0EB9-B715-F73F-341AAA5C5CE5}" dt="2026-01-15T10:39:05.157" v="79"/>
          <ac:spMkLst>
            <pc:docMk/>
            <pc:sldMk cId="3507596346" sldId="257"/>
            <ac:spMk id="7" creationId="{429355BE-F6CC-2529-258B-9DCBD47B580F}"/>
          </ac:spMkLst>
        </pc:spChg>
        <pc:spChg chg="mod">
          <ac:chgData name="Leah Mainwaring (2305472)" userId="S::2305472@student.uwtsd.ac.uk::2fff7a4c-e3bd-49da-aae3-e9f63ef6c644" providerId="AD" clId="Web-{C575C1DF-0EB9-B715-F73F-341AAA5C5CE5}" dt="2026-01-15T10:48:05.770" v="137" actId="1076"/>
          <ac:spMkLst>
            <pc:docMk/>
            <pc:sldMk cId="3507596346" sldId="257"/>
            <ac:spMk id="9" creationId="{B37E3B61-818A-B7C8-326E-6EB0E58E75CB}"/>
          </ac:spMkLst>
        </pc:spChg>
        <pc:spChg chg="mod">
          <ac:chgData name="Leah Mainwaring (2305472)" userId="S::2305472@student.uwtsd.ac.uk::2fff7a4c-e3bd-49da-aae3-e9f63ef6c644" providerId="AD" clId="Web-{C575C1DF-0EB9-B715-F73F-341AAA5C5CE5}" dt="2026-01-15T10:40:44.848" v="84" actId="1076"/>
          <ac:spMkLst>
            <pc:docMk/>
            <pc:sldMk cId="3507596346" sldId="257"/>
            <ac:spMk id="12" creationId="{23B8DA6F-8351-8DC9-3100-73C0BA9B2E8B}"/>
          </ac:spMkLst>
        </pc:spChg>
        <pc:spChg chg="mod">
          <ac:chgData name="Leah Mainwaring (2305472)" userId="S::2305472@student.uwtsd.ac.uk::2fff7a4c-e3bd-49da-aae3-e9f63ef6c644" providerId="AD" clId="Web-{C575C1DF-0EB9-B715-F73F-341AAA5C5CE5}" dt="2026-01-15T10:46:13.208" v="128"/>
          <ac:spMkLst>
            <pc:docMk/>
            <pc:sldMk cId="3507596346" sldId="257"/>
            <ac:spMk id="13" creationId="{1C98BB2C-12B3-1D43-0C88-DADC7B9A6EC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DB9A-15D7-F0B7-525D-C5C8C537E0F0}"/>
              </a:ext>
            </a:extLst>
          </p:cNvPr>
          <p:cNvSpPr>
            <a:spLocks noGrp="1"/>
          </p:cNvSpPr>
          <p:nvPr>
            <p:ph type="title"/>
          </p:nvPr>
        </p:nvSpPr>
        <p:spPr>
          <a:xfrm>
            <a:off x="4512502" y="198112"/>
            <a:ext cx="3031300" cy="1492575"/>
          </a:xfrm>
          <a:solidFill>
            <a:schemeClr val="accent5">
              <a:lumMod val="20000"/>
              <a:lumOff val="80000"/>
            </a:schemeClr>
          </a:solidFill>
          <a:ln>
            <a:solidFill>
              <a:srgbClr val="4472C4"/>
            </a:solidFill>
          </a:ln>
        </p:spPr>
        <p:txBody>
          <a:bodyPr>
            <a:noAutofit/>
          </a:bodyPr>
          <a:lstStyle/>
          <a:p>
            <a:r>
              <a:rPr lang="en-GB" sz="1800" b="1" dirty="0"/>
              <a:t>     Supporting children in   the Early Years with Global       Delay  Development</a:t>
            </a:r>
          </a:p>
        </p:txBody>
      </p:sp>
      <p:sp>
        <p:nvSpPr>
          <p:cNvPr id="3" name="TextBox 2">
            <a:extLst>
              <a:ext uri="{FF2B5EF4-FFF2-40B4-BE49-F238E27FC236}">
                <a16:creationId xmlns:a16="http://schemas.microsoft.com/office/drawing/2014/main" id="{DF7D0703-AEAD-C2FE-3340-AB7BB56BB2C6}"/>
              </a:ext>
            </a:extLst>
          </p:cNvPr>
          <p:cNvSpPr txBox="1"/>
          <p:nvPr/>
        </p:nvSpPr>
        <p:spPr>
          <a:xfrm>
            <a:off x="90985" y="34090"/>
            <a:ext cx="4187263" cy="2400657"/>
          </a:xfrm>
          <a:prstGeom prst="rect">
            <a:avLst/>
          </a:prstGeom>
          <a:solidFill>
            <a:schemeClr val="accent6">
              <a:lumMod val="20000"/>
              <a:lumOff val="8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a:ea typeface="Calibri"/>
                <a:cs typeface="Calibri"/>
              </a:rPr>
              <a:t>Introduction - </a:t>
            </a:r>
          </a:p>
          <a:p>
            <a:r>
              <a:rPr lang="en-GB" sz="1200" dirty="0">
                <a:highlight>
                  <a:srgbClr val="FFFFFF"/>
                </a:highlight>
              </a:rPr>
              <a:t>Hello, my name is Leah, and I am going to be giving you a clear analysis of Global Delay Development in Early Years. I will be exploring the critical aspects of Global Delay, including its potential causes, diagnostic methods used in the early childhood, and the available support systems. Furthermore, I will be including the challenges faced by children and families, while also considering the effective strategies to support children and families affected by global delay development. I hope you find this information useful and I'm looking forward to discussing my findings.</a:t>
            </a:r>
            <a:endParaRPr lang="en-GB"/>
          </a:p>
        </p:txBody>
      </p:sp>
      <p:sp>
        <p:nvSpPr>
          <p:cNvPr id="4" name="TextBox 3">
            <a:extLst>
              <a:ext uri="{FF2B5EF4-FFF2-40B4-BE49-F238E27FC236}">
                <a16:creationId xmlns:a16="http://schemas.microsoft.com/office/drawing/2014/main" id="{DDD17FCB-3091-3B1E-928A-B464D2B80FAE}"/>
              </a:ext>
            </a:extLst>
          </p:cNvPr>
          <p:cNvSpPr txBox="1"/>
          <p:nvPr/>
        </p:nvSpPr>
        <p:spPr>
          <a:xfrm>
            <a:off x="94860" y="2433679"/>
            <a:ext cx="4093515" cy="4562788"/>
          </a:xfrm>
          <a:prstGeom prst="rect">
            <a:avLst/>
          </a:prstGeom>
          <a:solidFill>
            <a:schemeClr val="bg1">
              <a:lumMod val="95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dirty="0"/>
              <a:t>What is it?</a:t>
            </a:r>
            <a:r>
              <a:rPr lang="en-GB" sz="1050" b="1" dirty="0">
                <a:latin typeface="Aptos"/>
                <a:ea typeface="Calibri"/>
                <a:cs typeface="Calibri"/>
              </a:rPr>
              <a:t> </a:t>
            </a:r>
          </a:p>
          <a:p>
            <a:r>
              <a:rPr lang="en-GB" sz="900" dirty="0">
                <a:ea typeface="+mn-lt"/>
                <a:cs typeface="+mn-lt"/>
              </a:rPr>
              <a:t>    </a:t>
            </a:r>
            <a:r>
              <a:rPr lang="en-GB" sz="900" dirty="0">
                <a:latin typeface="Calibri"/>
                <a:ea typeface="+mn-lt"/>
                <a:cs typeface="+mn-lt"/>
              </a:rPr>
              <a:t>As children grow, they develop skills across physical, communication, cognitive, and social domains. These include sitting, crawling, walking, early speech, hand coordination, language comprehension, self-care, and social interaction (NHS Foundation Trust, 2025). These abilities, known as developmental milestones, generally follow a predictable sequence. When a child does not reach a milestone on time, it is considered a developmental delay. Global Developmental Delay (GDD) refers to delays across multiple domains and helps identify children who may need additional monitoring, assessment, and </a:t>
            </a:r>
            <a:r>
              <a:rPr lang="en-GB" sz="900" err="1">
                <a:latin typeface="Calibri"/>
                <a:ea typeface="+mn-lt"/>
                <a:cs typeface="+mn-lt"/>
              </a:rPr>
              <a:t>support.By</a:t>
            </a:r>
            <a:r>
              <a:rPr lang="en-GB" sz="900" dirty="0">
                <a:latin typeface="Calibri"/>
                <a:ea typeface="+mn-lt"/>
                <a:cs typeface="+mn-lt"/>
              </a:rPr>
              <a:t> six to twelve months, most children roll, sit with support, crawl, babble, smile, and produce simple words. By around two years, they typically run, build block towers, use short phrases, follow instructions, and engage in early pretend play. Warning signs include not rolling by seven months, delayed crawling, balance difficulties, limited speech or gestures, not smiling by six months, or showing little interest in others by age two. Early consultation with healthcare professionals is essential to arrange assessment and intervention.</a:t>
            </a:r>
            <a:endParaRPr lang="en-GB" sz="900">
              <a:latin typeface="Calibri"/>
              <a:ea typeface="Calibri"/>
              <a:cs typeface="Calibri"/>
            </a:endParaRPr>
          </a:p>
          <a:p>
            <a:endParaRPr lang="en-GB" sz="900" dirty="0">
              <a:latin typeface="Calibri"/>
              <a:ea typeface="+mn-lt"/>
              <a:cs typeface="+mn-lt"/>
            </a:endParaRPr>
          </a:p>
          <a:p>
            <a:r>
              <a:rPr lang="en-GB" sz="900" dirty="0">
                <a:latin typeface="Calibri"/>
                <a:ea typeface="+mn-lt"/>
                <a:cs typeface="+mn-lt"/>
              </a:rPr>
              <a:t>   While children develop at different rates, professionals focus on patterns of delay across multiple areas rather than isolated skills. A delay in a single domain is not classified as global. GDD is not a lifelong diagnosis but a provisional “placeholder”, used when no underlying cause is identified or a child is too young for standardised assessments. It indicates that the child is currently behind expected milestones but does not predict long-term outcomes. Early identification and intervention are crucial, as timely support can significantly improve developmental progress. Tailored therapies, structured learning, and educational interventions can promote growth across physical, cognitive, language, and social skills. Each child’s development is unique: some may catch up over time, while others may need ongoing support. GDD guides clinicians, educators, and families in planning individualised interventions, helping children reach their full potential.</a:t>
            </a:r>
            <a:endParaRPr lang="en-GB" sz="900">
              <a:latin typeface="Calibri"/>
              <a:ea typeface="Calibri"/>
              <a:cs typeface="Calibri"/>
            </a:endParaRPr>
          </a:p>
          <a:p>
            <a:endParaRPr lang="en-GB" dirty="0">
              <a:latin typeface="Calibri"/>
              <a:ea typeface="Calibri"/>
              <a:cs typeface="Calibri"/>
            </a:endParaRPr>
          </a:p>
          <a:p>
            <a:endParaRPr lang="en-US" sz="1000"/>
          </a:p>
        </p:txBody>
      </p:sp>
      <p:sp>
        <p:nvSpPr>
          <p:cNvPr id="5" name="TextBox 4">
            <a:extLst>
              <a:ext uri="{FF2B5EF4-FFF2-40B4-BE49-F238E27FC236}">
                <a16:creationId xmlns:a16="http://schemas.microsoft.com/office/drawing/2014/main" id="{236C7761-42A5-97F3-020A-BDDA1AE61A65}"/>
              </a:ext>
            </a:extLst>
          </p:cNvPr>
          <p:cNvSpPr txBox="1"/>
          <p:nvPr/>
        </p:nvSpPr>
        <p:spPr>
          <a:xfrm>
            <a:off x="4231389" y="4165325"/>
            <a:ext cx="3586101" cy="2739211"/>
          </a:xfrm>
          <a:prstGeom prst="rect">
            <a:avLst/>
          </a:prstGeom>
          <a:solidFill>
            <a:schemeClr val="accent2">
              <a:lumMod val="20000"/>
              <a:lumOff val="80000"/>
            </a:schemeClr>
          </a:solid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Calibri"/>
                <a:ea typeface="Calibri"/>
                <a:cs typeface="Calibri"/>
              </a:rPr>
              <a:t>How it can be diagnosed?</a:t>
            </a:r>
          </a:p>
          <a:p>
            <a:r>
              <a:rPr lang="en-GB" sz="1000" b="1" dirty="0">
                <a:latin typeface="Calibri"/>
                <a:ea typeface="+mn-lt"/>
                <a:cs typeface="+mn-lt"/>
              </a:rPr>
              <a:t>Identification and Assessment of Global Developmental Delay (GDD)</a:t>
            </a:r>
            <a:r>
              <a:rPr lang="en-GB" sz="1000" dirty="0">
                <a:latin typeface="Calibri"/>
                <a:ea typeface="+mn-lt"/>
                <a:cs typeface="+mn-lt"/>
              </a:rPr>
              <a:t> involves evaluating a child’s progress across multiple areas of development. Early signs are identified when a child consistently does not meet expected developmental milestones, often first noticed by parents or caregivers. A formal diagnosis is made following detailed assessment by specialists such as developmental paediatricians, neurologists, or psychologists.</a:t>
            </a:r>
            <a:endParaRPr lang="en-GB" sz="1000">
              <a:latin typeface="Calibri"/>
              <a:ea typeface="Calibri"/>
              <a:cs typeface="Calibri"/>
            </a:endParaRPr>
          </a:p>
          <a:p>
            <a:r>
              <a:rPr lang="en-GB" sz="1000" dirty="0">
                <a:latin typeface="Calibri"/>
                <a:ea typeface="+mn-lt"/>
                <a:cs typeface="+mn-lt"/>
              </a:rPr>
              <a:t>Once GDD is identified, early intervention is prioritised, as the brain is most adaptable in the first three years of life. Support is tailored to the child’s individual needs and typically involves a multidisciplinary team. According to the NHS (2025), further investigations may include blood and urine tests, imaging scans, hearing and vision assessments, and genetic testing where appropriate.</a:t>
            </a:r>
            <a:endParaRPr lang="en-GB" sz="1000">
              <a:latin typeface="Calibri"/>
              <a:ea typeface="Calibri"/>
              <a:cs typeface="Calibri"/>
            </a:endParaRPr>
          </a:p>
          <a:p>
            <a:endParaRPr lang="en-GB" dirty="0"/>
          </a:p>
        </p:txBody>
      </p:sp>
      <p:sp>
        <p:nvSpPr>
          <p:cNvPr id="6" name="TextBox 5">
            <a:extLst>
              <a:ext uri="{FF2B5EF4-FFF2-40B4-BE49-F238E27FC236}">
                <a16:creationId xmlns:a16="http://schemas.microsoft.com/office/drawing/2014/main" id="{F5FC1CFD-3DB0-427B-CB94-27D154B81E8C}"/>
              </a:ext>
            </a:extLst>
          </p:cNvPr>
          <p:cNvSpPr txBox="1"/>
          <p:nvPr/>
        </p:nvSpPr>
        <p:spPr>
          <a:xfrm>
            <a:off x="1417514" y="4241966"/>
            <a:ext cx="2686931" cy="878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29355BE-F6CC-2529-258B-9DCBD47B580F}"/>
              </a:ext>
            </a:extLst>
          </p:cNvPr>
          <p:cNvSpPr txBox="1"/>
          <p:nvPr/>
        </p:nvSpPr>
        <p:spPr>
          <a:xfrm>
            <a:off x="8035291" y="201902"/>
            <a:ext cx="3903873" cy="2062103"/>
          </a:xfrm>
          <a:prstGeom prst="rect">
            <a:avLst/>
          </a:prstGeom>
          <a:solidFill>
            <a:schemeClr val="accent2">
              <a:lumMod val="40000"/>
              <a:lumOff val="6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t>Barriers</a:t>
            </a:r>
            <a:r>
              <a:rPr lang="en-GB" sz="1000" dirty="0"/>
              <a:t> </a:t>
            </a:r>
          </a:p>
          <a:p>
            <a:r>
              <a:rPr lang="en-GB" sz="1000" dirty="0">
                <a:ea typeface="+mn-lt"/>
                <a:cs typeface="+mn-lt"/>
              </a:rPr>
              <a:t>According to UNICEF (2019), an estimated 317 million children and young people live with developmental disabilities, including conditions that affect movement, cognition, language, behaviour, or sensory processing. When combined with social or environmental barriers, these difficulties can limit participation in everyday life, leading to stigma, discrimination, and reduced access to education, healthcare, and</a:t>
            </a:r>
            <a:r>
              <a:rPr lang="en-GB" dirty="0">
                <a:ea typeface="+mn-lt"/>
                <a:cs typeface="+mn-lt"/>
              </a:rPr>
              <a:t> </a:t>
            </a:r>
            <a:r>
              <a:rPr lang="en-GB" sz="1000" dirty="0">
                <a:ea typeface="+mn-lt"/>
                <a:cs typeface="+mn-lt"/>
              </a:rPr>
              <a:t>opportunities. Many children face poverty or limited resources, which can worsen these challenges and reduce access to supportive relationships. Tailored support is essential, but limited funding often restricts access to healthcare, education, and nutrition, increasing vulnerability and widening inequalities.</a:t>
            </a:r>
            <a:endParaRPr lang="en-GB" sz="1000" dirty="0"/>
          </a:p>
        </p:txBody>
      </p:sp>
      <p:sp>
        <p:nvSpPr>
          <p:cNvPr id="9" name="TextBox 8">
            <a:extLst>
              <a:ext uri="{FF2B5EF4-FFF2-40B4-BE49-F238E27FC236}">
                <a16:creationId xmlns:a16="http://schemas.microsoft.com/office/drawing/2014/main" id="{B37E3B61-818A-B7C8-326E-6EB0E58E75CB}"/>
              </a:ext>
            </a:extLst>
          </p:cNvPr>
          <p:cNvSpPr txBox="1"/>
          <p:nvPr/>
        </p:nvSpPr>
        <p:spPr>
          <a:xfrm>
            <a:off x="7945273" y="2424850"/>
            <a:ext cx="4107386" cy="1680721"/>
          </a:xfrm>
          <a:prstGeom prst="rect">
            <a:avLst/>
          </a:prstGeom>
          <a:solidFill>
            <a:srgbClr val="C7FA89"/>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b="1" dirty="0"/>
              <a:t>Strategies</a:t>
            </a:r>
          </a:p>
          <a:p>
            <a:r>
              <a:rPr lang="en-GB" sz="1000" dirty="0">
                <a:latin typeface="Calibri"/>
                <a:ea typeface="+mn-lt"/>
                <a:cs typeface="+mn-lt"/>
              </a:rPr>
              <a:t>Supporting children with Global Developmental Delay (GDD) involves early, individualised interventions to improve motor, cognitive, social, and language skills. Effective strategies include physical, occupational, and speech therapies, one-to-one support, and tailored learning plans, coordinated by families, educators, and health professionals. In Wales, Individual Development Plans (IDPs) outline support and goals for children with Additional Learning Needs (ALN), while recent investments in specialist resources and learning environments help children reach their full potential.</a:t>
            </a:r>
            <a:endParaRPr lang="en-GB" sz="1000" dirty="0">
              <a:latin typeface="Calibri"/>
              <a:ea typeface="Calibri"/>
              <a:cs typeface="Calibri"/>
            </a:endParaRPr>
          </a:p>
        </p:txBody>
      </p:sp>
      <p:sp>
        <p:nvSpPr>
          <p:cNvPr id="12" name="TextBox 11">
            <a:extLst>
              <a:ext uri="{FF2B5EF4-FFF2-40B4-BE49-F238E27FC236}">
                <a16:creationId xmlns:a16="http://schemas.microsoft.com/office/drawing/2014/main" id="{23B8DA6F-8351-8DC9-3100-73C0BA9B2E8B}"/>
              </a:ext>
            </a:extLst>
          </p:cNvPr>
          <p:cNvSpPr txBox="1"/>
          <p:nvPr/>
        </p:nvSpPr>
        <p:spPr>
          <a:xfrm>
            <a:off x="4245259" y="1802473"/>
            <a:ext cx="3702883" cy="2308324"/>
          </a:xfrm>
          <a:prstGeom prst="rect">
            <a:avLst/>
          </a:prstGeom>
          <a:solidFill>
            <a:schemeClr val="bg2">
              <a:lumMod val="90000"/>
            </a:schemeClr>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highlight>
                  <a:srgbClr val="FFFFFF"/>
                </a:highlight>
                <a:latin typeface="Calibri"/>
                <a:ea typeface="Calibri"/>
                <a:cs typeface="Calibri"/>
              </a:rPr>
              <a:t>Causes and what it means for a child of Global Development Delay</a:t>
            </a:r>
          </a:p>
          <a:p>
            <a:r>
              <a:rPr lang="en-GB" sz="1000">
                <a:highlight>
                  <a:srgbClr val="FFFFFF"/>
                </a:highlight>
                <a:ea typeface="+mn-lt"/>
                <a:cs typeface="+mn-lt"/>
              </a:rPr>
              <a:t>According to the NHS Foundation (2025), GDD can be linked to factors such as pregnancy complications, premature birth, severe infections, genetic conditions, or a family history of developmental delays, though some cases have no clear cause.</a:t>
            </a:r>
            <a:endParaRPr lang="en-GB" sz="1000"/>
          </a:p>
          <a:p>
            <a:r>
              <a:rPr lang="en-GB" sz="1000">
                <a:highlight>
                  <a:srgbClr val="FFFFFF"/>
                </a:highlight>
                <a:ea typeface="+mn-lt"/>
                <a:cs typeface="+mn-lt"/>
              </a:rPr>
              <a:t>Children with GDD may need additional support to reach their full potential. This can include specialist services like Physiotherapy, Occupational Therapy, and Speech and Language Therapy, as well as extra support in nursery or school. Early identification and intervention improve outcomes, and children with significant delays may require an educational needs assessment via the school SENCO.</a:t>
            </a:r>
            <a:endParaRPr lang="en-GB" sz="1000"/>
          </a:p>
          <a:p>
            <a:endParaRPr lang="en-GB" sz="1000" b="1" dirty="0">
              <a:highlight>
                <a:srgbClr val="FFFFFF"/>
              </a:highlight>
              <a:latin typeface="Calibri"/>
              <a:ea typeface="Calibri"/>
              <a:cs typeface="Calibri"/>
            </a:endParaRPr>
          </a:p>
        </p:txBody>
      </p:sp>
      <p:sp>
        <p:nvSpPr>
          <p:cNvPr id="13" name="TextBox 12">
            <a:extLst>
              <a:ext uri="{FF2B5EF4-FFF2-40B4-BE49-F238E27FC236}">
                <a16:creationId xmlns:a16="http://schemas.microsoft.com/office/drawing/2014/main" id="{1C98BB2C-12B3-1D43-0C88-DADC7B9A6EC1}"/>
              </a:ext>
            </a:extLst>
          </p:cNvPr>
          <p:cNvSpPr txBox="1"/>
          <p:nvPr/>
        </p:nvSpPr>
        <p:spPr>
          <a:xfrm>
            <a:off x="7932440" y="4105196"/>
            <a:ext cx="4104054" cy="2708434"/>
          </a:xfrm>
          <a:prstGeom prst="rect">
            <a:avLst/>
          </a:prstGeom>
          <a:solidFill>
            <a:srgbClr val="ECFC8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Conclusion</a:t>
            </a:r>
            <a:endParaRPr lang="en-US" dirty="0"/>
          </a:p>
          <a:p>
            <a:r>
              <a:rPr lang="en-GB" sz="1200" dirty="0">
                <a:highlight>
                  <a:srgbClr val="FFFFFF"/>
                </a:highlight>
                <a:latin typeface="Calibri"/>
                <a:ea typeface="Calibri"/>
                <a:cs typeface="Calibri"/>
              </a:rPr>
              <a:t>i</a:t>
            </a:r>
            <a:r>
              <a:rPr lang="en-GB" sz="1000" dirty="0">
                <a:highlight>
                  <a:srgbClr val="FFFFFF"/>
                </a:highlight>
                <a:latin typeface="Calibri"/>
                <a:ea typeface="Calibri"/>
                <a:cs typeface="Calibri"/>
              </a:rPr>
              <a:t>n conclusion Global Delay Development, typically identified and diagnosed within the early stages of a child’s life when a family member or care professional notices a delay in a milestone for the child at a specific age. While the long-term implications of Global Delay Development are not always predictable and early interventions are crucial. A key strategy for supporting children with Global Development Delay is individualised, one to one attention, which allows for tailored learning development. The causes of Global Delay can be caused and impacted by genetic factors, complications during early pregnancy premature, and various diseases. Through early detection, appropriate interventions, and a supportive environment, children with Global Delay can make significant progress regarding the uncertainty of the long-term impact of Global Delay it is crucial to know every child is unique. While some children may experience significant improvements and potentially outgrow certain delays while others may require ongoing support throughout their lives.</a:t>
            </a:r>
          </a:p>
        </p:txBody>
      </p:sp>
    </p:spTree>
    <p:extLst>
      <p:ext uri="{BB962C8B-B14F-4D97-AF65-F5344CB8AC3E}">
        <p14:creationId xmlns:p14="http://schemas.microsoft.com/office/powerpoint/2010/main" val="3507596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     Supporting children in   the Early Years with Global       Delay  Development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313</cp:revision>
  <dcterms:created xsi:type="dcterms:W3CDTF">2026-01-14T11:21:02Z</dcterms:created>
  <dcterms:modified xsi:type="dcterms:W3CDTF">2026-01-15T10:48:12Z</dcterms:modified>
</cp:coreProperties>
</file>