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B3984C-D997-4FDC-BBCE-195F44B99625}" v="82" dt="2022-10-31T19:57:15.7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2" d="100"/>
          <a:sy n="82" d="100"/>
        </p:scale>
        <p:origin x="672" y="7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zia Budzia" userId="dd27a79942194924" providerId="LiveId" clId="{92B3984C-D997-4FDC-BBCE-195F44B99625}"/>
    <pc:docChg chg="custSel modSld">
      <pc:chgData name="Madzia Budzia" userId="dd27a79942194924" providerId="LiveId" clId="{92B3984C-D997-4FDC-BBCE-195F44B99625}" dt="2022-10-31T19:57:15.728" v="154"/>
      <pc:docMkLst>
        <pc:docMk/>
      </pc:docMkLst>
      <pc:sldChg chg="addSp delSp modSp mod modTransition delAnim modAnim">
        <pc:chgData name="Madzia Budzia" userId="dd27a79942194924" providerId="LiveId" clId="{92B3984C-D997-4FDC-BBCE-195F44B99625}" dt="2022-10-31T19:41:22.064" v="133"/>
        <pc:sldMkLst>
          <pc:docMk/>
          <pc:sldMk cId="4117589818" sldId="256"/>
        </pc:sldMkLst>
        <pc:picChg chg="add del mod">
          <ac:chgData name="Madzia Budzia" userId="dd27a79942194924" providerId="LiveId" clId="{92B3984C-D997-4FDC-BBCE-195F44B99625}" dt="2022-10-31T18:56:02.508" v="2" actId="478"/>
          <ac:picMkLst>
            <pc:docMk/>
            <pc:sldMk cId="4117589818" sldId="256"/>
            <ac:picMk id="7" creationId="{090548F8-C904-9559-024A-D4B7D96A4D00}"/>
          </ac:picMkLst>
        </pc:picChg>
        <pc:picChg chg="add del mod">
          <ac:chgData name="Madzia Budzia" userId="dd27a79942194924" providerId="LiveId" clId="{92B3984C-D997-4FDC-BBCE-195F44B99625}" dt="2022-10-31T18:57:29.781" v="5"/>
          <ac:picMkLst>
            <pc:docMk/>
            <pc:sldMk cId="4117589818" sldId="256"/>
            <ac:picMk id="15" creationId="{034B85DD-0F10-54E1-0911-6898399F55A3}"/>
          </ac:picMkLst>
        </pc:picChg>
        <pc:picChg chg="add del mod">
          <ac:chgData name="Madzia Budzia" userId="dd27a79942194924" providerId="LiveId" clId="{92B3984C-D997-4FDC-BBCE-195F44B99625}" dt="2022-10-31T19:41:08.276" v="132"/>
          <ac:picMkLst>
            <pc:docMk/>
            <pc:sldMk cId="4117589818" sldId="256"/>
            <ac:picMk id="20" creationId="{7E844363-064C-3F4A-0036-4E901A915BC9}"/>
          </ac:picMkLst>
        </pc:picChg>
        <pc:picChg chg="add del mod ord">
          <ac:chgData name="Madzia Budzia" userId="dd27a79942194924" providerId="LiveId" clId="{92B3984C-D997-4FDC-BBCE-195F44B99625}" dt="2022-10-31T19:41:22.064" v="133"/>
          <ac:picMkLst>
            <pc:docMk/>
            <pc:sldMk cId="4117589818" sldId="256"/>
            <ac:picMk id="30" creationId="{99270C69-EACB-F870-3B0A-731B75ACAFEE}"/>
          </ac:picMkLst>
        </pc:picChg>
        <pc:picChg chg="add mod">
          <ac:chgData name="Madzia Budzia" userId="dd27a79942194924" providerId="LiveId" clId="{92B3984C-D997-4FDC-BBCE-195F44B99625}" dt="2022-10-31T19:41:22.064" v="133"/>
          <ac:picMkLst>
            <pc:docMk/>
            <pc:sldMk cId="4117589818" sldId="256"/>
            <ac:picMk id="31" creationId="{CD17A05C-6106-B2A9-F3F8-E5158CC0C010}"/>
          </ac:picMkLst>
        </pc:picChg>
      </pc:sldChg>
      <pc:sldChg chg="addSp delSp modSp mod modTransition modAnim">
        <pc:chgData name="Madzia Budzia" userId="dd27a79942194924" providerId="LiveId" clId="{92B3984C-D997-4FDC-BBCE-195F44B99625}" dt="2022-10-31T19:43:50.291" v="136"/>
        <pc:sldMkLst>
          <pc:docMk/>
          <pc:sldMk cId="1071853829" sldId="257"/>
        </pc:sldMkLst>
        <pc:picChg chg="add del mod">
          <ac:chgData name="Madzia Budzia" userId="dd27a79942194924" providerId="LiveId" clId="{92B3984C-D997-4FDC-BBCE-195F44B99625}" dt="2022-10-31T18:58:51.979" v="8"/>
          <ac:picMkLst>
            <pc:docMk/>
            <pc:sldMk cId="1071853829" sldId="257"/>
            <ac:picMk id="9" creationId="{7E1F64EA-6CF1-A013-30F6-42BC9588DA23}"/>
          </ac:picMkLst>
        </pc:picChg>
        <pc:picChg chg="add del mod">
          <ac:chgData name="Madzia Budzia" userId="dd27a79942194924" providerId="LiveId" clId="{92B3984C-D997-4FDC-BBCE-195F44B99625}" dt="2022-10-31T19:43:24.184" v="135"/>
          <ac:picMkLst>
            <pc:docMk/>
            <pc:sldMk cId="1071853829" sldId="257"/>
            <ac:picMk id="14" creationId="{E89D6EA3-6508-F087-60F0-395B3696129C}"/>
          </ac:picMkLst>
        </pc:picChg>
        <pc:picChg chg="add del mod ord">
          <ac:chgData name="Madzia Budzia" userId="dd27a79942194924" providerId="LiveId" clId="{92B3984C-D997-4FDC-BBCE-195F44B99625}" dt="2022-10-31T19:43:50.291" v="136"/>
          <ac:picMkLst>
            <pc:docMk/>
            <pc:sldMk cId="1071853829" sldId="257"/>
            <ac:picMk id="27" creationId="{47C54901-3EF3-20CE-0C24-A08760208232}"/>
          </ac:picMkLst>
        </pc:picChg>
        <pc:picChg chg="add mod">
          <ac:chgData name="Madzia Budzia" userId="dd27a79942194924" providerId="LiveId" clId="{92B3984C-D997-4FDC-BBCE-195F44B99625}" dt="2022-10-31T19:43:50.291" v="136"/>
          <ac:picMkLst>
            <pc:docMk/>
            <pc:sldMk cId="1071853829" sldId="257"/>
            <ac:picMk id="28" creationId="{70EC7AC2-AEEA-72A7-7620-33D7E1AF24DB}"/>
          </ac:picMkLst>
        </pc:picChg>
      </pc:sldChg>
      <pc:sldChg chg="addSp delSp modSp mod modTransition modAnim">
        <pc:chgData name="Madzia Budzia" userId="dd27a79942194924" providerId="LiveId" clId="{92B3984C-D997-4FDC-BBCE-195F44B99625}" dt="2022-10-31T19:40:08.229" v="130"/>
        <pc:sldMkLst>
          <pc:docMk/>
          <pc:sldMk cId="2684737796" sldId="258"/>
        </pc:sldMkLst>
        <pc:picChg chg="add del mod">
          <ac:chgData name="Madzia Budzia" userId="dd27a79942194924" providerId="LiveId" clId="{92B3984C-D997-4FDC-BBCE-195F44B99625}" dt="2022-10-31T19:00:20.989" v="11"/>
          <ac:picMkLst>
            <pc:docMk/>
            <pc:sldMk cId="2684737796" sldId="258"/>
            <ac:picMk id="7" creationId="{2C8DCDB3-99B8-86D6-3E35-E1688CA25404}"/>
          </ac:picMkLst>
        </pc:picChg>
        <pc:picChg chg="add del mod">
          <ac:chgData name="Madzia Budzia" userId="dd27a79942194924" providerId="LiveId" clId="{92B3984C-D997-4FDC-BBCE-195F44B99625}" dt="2022-10-31T19:00:59.308" v="13"/>
          <ac:picMkLst>
            <pc:docMk/>
            <pc:sldMk cId="2684737796" sldId="258"/>
            <ac:picMk id="12" creationId="{BDD82E78-9F62-1DBB-997F-6A3518DA052A}"/>
          </ac:picMkLst>
        </pc:picChg>
        <pc:picChg chg="add del mod">
          <ac:chgData name="Madzia Budzia" userId="dd27a79942194924" providerId="LiveId" clId="{92B3984C-D997-4FDC-BBCE-195F44B99625}" dt="2022-10-31T19:02:58.245" v="17"/>
          <ac:picMkLst>
            <pc:docMk/>
            <pc:sldMk cId="2684737796" sldId="258"/>
            <ac:picMk id="17" creationId="{1793CA20-D192-C624-804F-820DB082F063}"/>
          </ac:picMkLst>
        </pc:picChg>
        <pc:picChg chg="add del mod">
          <ac:chgData name="Madzia Budzia" userId="dd27a79942194924" providerId="LiveId" clId="{92B3984C-D997-4FDC-BBCE-195F44B99625}" dt="2022-10-31T19:37:49.777" v="126"/>
          <ac:picMkLst>
            <pc:docMk/>
            <pc:sldMk cId="2684737796" sldId="258"/>
            <ac:picMk id="22" creationId="{107C4E9A-0304-9BCA-F970-90324037E0A1}"/>
          </ac:picMkLst>
        </pc:picChg>
        <pc:picChg chg="add del mod ord">
          <ac:chgData name="Madzia Budzia" userId="dd27a79942194924" providerId="LiveId" clId="{92B3984C-D997-4FDC-BBCE-195F44B99625}" dt="2022-10-31T19:38:45.778" v="127"/>
          <ac:picMkLst>
            <pc:docMk/>
            <pc:sldMk cId="2684737796" sldId="258"/>
            <ac:picMk id="29" creationId="{990E9BC2-179C-D379-F731-D04B9B043FA3}"/>
          </ac:picMkLst>
        </pc:picChg>
        <pc:picChg chg="add del mod">
          <ac:chgData name="Madzia Budzia" userId="dd27a79942194924" providerId="LiveId" clId="{92B3984C-D997-4FDC-BBCE-195F44B99625}" dt="2022-10-31T19:39:22.114" v="129"/>
          <ac:picMkLst>
            <pc:docMk/>
            <pc:sldMk cId="2684737796" sldId="258"/>
            <ac:picMk id="30" creationId="{50C5B8B8-3D89-CE8B-2212-66E58043FA3D}"/>
          </ac:picMkLst>
        </pc:picChg>
        <pc:picChg chg="add del mod ord">
          <ac:chgData name="Madzia Budzia" userId="dd27a79942194924" providerId="LiveId" clId="{92B3984C-D997-4FDC-BBCE-195F44B99625}" dt="2022-10-31T19:40:08.229" v="130"/>
          <ac:picMkLst>
            <pc:docMk/>
            <pc:sldMk cId="2684737796" sldId="258"/>
            <ac:picMk id="33" creationId="{5FAF1B12-F750-C2A2-8293-C55CF3839992}"/>
          </ac:picMkLst>
        </pc:picChg>
        <pc:picChg chg="add mod">
          <ac:chgData name="Madzia Budzia" userId="dd27a79942194924" providerId="LiveId" clId="{92B3984C-D997-4FDC-BBCE-195F44B99625}" dt="2022-10-31T19:40:08.229" v="130"/>
          <ac:picMkLst>
            <pc:docMk/>
            <pc:sldMk cId="2684737796" sldId="258"/>
            <ac:picMk id="34" creationId="{1C061400-8F0A-F815-B4C4-852547D27034}"/>
          </ac:picMkLst>
        </pc:picChg>
      </pc:sldChg>
      <pc:sldChg chg="addSp delSp modSp mod modTransition modAnim">
        <pc:chgData name="Madzia Budzia" userId="dd27a79942194924" providerId="LiveId" clId="{92B3984C-D997-4FDC-BBCE-195F44B99625}" dt="2022-10-31T19:28:39.045" v="98"/>
        <pc:sldMkLst>
          <pc:docMk/>
          <pc:sldMk cId="3036238472" sldId="259"/>
        </pc:sldMkLst>
        <pc:picChg chg="add del mod">
          <ac:chgData name="Madzia Budzia" userId="dd27a79942194924" providerId="LiveId" clId="{92B3984C-D997-4FDC-BBCE-195F44B99625}" dt="2022-10-31T19:06:20.377" v="22"/>
          <ac:picMkLst>
            <pc:docMk/>
            <pc:sldMk cId="3036238472" sldId="259"/>
            <ac:picMk id="10" creationId="{468D8033-0DA7-BCFB-3007-01EE41B2DC53}"/>
          </ac:picMkLst>
        </pc:picChg>
        <pc:picChg chg="add del mod">
          <ac:chgData name="Madzia Budzia" userId="dd27a79942194924" providerId="LiveId" clId="{92B3984C-D997-4FDC-BBCE-195F44B99625}" dt="2022-10-31T19:26:32.835" v="94"/>
          <ac:picMkLst>
            <pc:docMk/>
            <pc:sldMk cId="3036238472" sldId="259"/>
            <ac:picMk id="15" creationId="{2F0A5002-137B-019A-B84D-4B2C8521487E}"/>
          </ac:picMkLst>
        </pc:picChg>
        <pc:picChg chg="add del mod ord">
          <ac:chgData name="Madzia Budzia" userId="dd27a79942194924" providerId="LiveId" clId="{92B3984C-D997-4FDC-BBCE-195F44B99625}" dt="2022-10-31T19:26:40.479" v="95"/>
          <ac:picMkLst>
            <pc:docMk/>
            <pc:sldMk cId="3036238472" sldId="259"/>
            <ac:picMk id="19" creationId="{AFB84B6A-0438-F89B-F797-B34CACDD1F09}"/>
          </ac:picMkLst>
        </pc:picChg>
        <pc:picChg chg="add del mod">
          <ac:chgData name="Madzia Budzia" userId="dd27a79942194924" providerId="LiveId" clId="{92B3984C-D997-4FDC-BBCE-195F44B99625}" dt="2022-10-31T19:28:08.571" v="97"/>
          <ac:picMkLst>
            <pc:docMk/>
            <pc:sldMk cId="3036238472" sldId="259"/>
            <ac:picMk id="20" creationId="{C3F7E53D-78B9-D4EB-20DC-85150176E23B}"/>
          </ac:picMkLst>
        </pc:picChg>
        <pc:picChg chg="add del mod ord">
          <ac:chgData name="Madzia Budzia" userId="dd27a79942194924" providerId="LiveId" clId="{92B3984C-D997-4FDC-BBCE-195F44B99625}" dt="2022-10-31T19:28:39.045" v="98"/>
          <ac:picMkLst>
            <pc:docMk/>
            <pc:sldMk cId="3036238472" sldId="259"/>
            <ac:picMk id="23" creationId="{071BC8EA-1871-E825-CE6F-0A159C5E47EA}"/>
          </ac:picMkLst>
        </pc:picChg>
        <pc:picChg chg="add mod">
          <ac:chgData name="Madzia Budzia" userId="dd27a79942194924" providerId="LiveId" clId="{92B3984C-D997-4FDC-BBCE-195F44B99625}" dt="2022-10-31T19:28:39.045" v="98"/>
          <ac:picMkLst>
            <pc:docMk/>
            <pc:sldMk cId="3036238472" sldId="259"/>
            <ac:picMk id="24" creationId="{D543ECEE-55A8-CD97-4341-C6D88E0CCB96}"/>
          </ac:picMkLst>
        </pc:picChg>
      </pc:sldChg>
      <pc:sldChg chg="addSp delSp modSp mod modTransition modAnim">
        <pc:chgData name="Madzia Budzia" userId="dd27a79942194924" providerId="LiveId" clId="{92B3984C-D997-4FDC-BBCE-195F44B99625}" dt="2022-10-31T19:50:41.122" v="145"/>
        <pc:sldMkLst>
          <pc:docMk/>
          <pc:sldMk cId="3664891691" sldId="260"/>
        </pc:sldMkLst>
        <pc:spChg chg="mod">
          <ac:chgData name="Madzia Budzia" userId="dd27a79942194924" providerId="LiveId" clId="{92B3984C-D997-4FDC-BBCE-195F44B99625}" dt="2022-10-31T19:30:39.757" v="103" actId="20577"/>
          <ac:spMkLst>
            <pc:docMk/>
            <pc:sldMk cId="3664891691" sldId="260"/>
            <ac:spMk id="3" creationId="{05E17E6A-F3E9-591D-86A0-FE54EDDE7215}"/>
          </ac:spMkLst>
        </pc:spChg>
        <pc:picChg chg="add del mod">
          <ac:chgData name="Madzia Budzia" userId="dd27a79942194924" providerId="LiveId" clId="{92B3984C-D997-4FDC-BBCE-195F44B99625}" dt="2022-10-31T19:09:44.674" v="25"/>
          <ac:picMkLst>
            <pc:docMk/>
            <pc:sldMk cId="3664891691" sldId="260"/>
            <ac:picMk id="9" creationId="{70220E86-40F7-6AE7-DB26-B16CF54063EA}"/>
          </ac:picMkLst>
        </pc:picChg>
        <pc:picChg chg="add del mod">
          <ac:chgData name="Madzia Budzia" userId="dd27a79942194924" providerId="LiveId" clId="{92B3984C-D997-4FDC-BBCE-195F44B99625}" dt="2022-10-31T19:31:28.541" v="105"/>
          <ac:picMkLst>
            <pc:docMk/>
            <pc:sldMk cId="3664891691" sldId="260"/>
            <ac:picMk id="14" creationId="{75A3010E-5F38-FDDF-BFE0-3FC67371DE86}"/>
          </ac:picMkLst>
        </pc:picChg>
        <pc:picChg chg="add del mod ord">
          <ac:chgData name="Madzia Budzia" userId="dd27a79942194924" providerId="LiveId" clId="{92B3984C-D997-4FDC-BBCE-195F44B99625}" dt="2022-10-31T19:31:53.696" v="106"/>
          <ac:picMkLst>
            <pc:docMk/>
            <pc:sldMk cId="3664891691" sldId="260"/>
            <ac:picMk id="23" creationId="{847AFF15-DA54-473C-BA6D-6E9EAFC7101F}"/>
          </ac:picMkLst>
        </pc:picChg>
        <pc:picChg chg="add del mod">
          <ac:chgData name="Madzia Budzia" userId="dd27a79942194924" providerId="LiveId" clId="{92B3984C-D997-4FDC-BBCE-195F44B99625}" dt="2022-10-31T19:32:11.687" v="108"/>
          <ac:picMkLst>
            <pc:docMk/>
            <pc:sldMk cId="3664891691" sldId="260"/>
            <ac:picMk id="24" creationId="{38FD192D-2052-AEF9-5AA9-3739352E1953}"/>
          </ac:picMkLst>
        </pc:picChg>
        <pc:picChg chg="add del mod ord">
          <ac:chgData name="Madzia Budzia" userId="dd27a79942194924" providerId="LiveId" clId="{92B3984C-D997-4FDC-BBCE-195F44B99625}" dt="2022-10-31T19:32:30.231" v="109"/>
          <ac:picMkLst>
            <pc:docMk/>
            <pc:sldMk cId="3664891691" sldId="260"/>
            <ac:picMk id="27" creationId="{FDD4F813-6D7D-7A75-0302-24D45E445057}"/>
          </ac:picMkLst>
        </pc:picChg>
        <pc:picChg chg="add del mod">
          <ac:chgData name="Madzia Budzia" userId="dd27a79942194924" providerId="LiveId" clId="{92B3984C-D997-4FDC-BBCE-195F44B99625}" dt="2022-10-31T19:32:44.251" v="111"/>
          <ac:picMkLst>
            <pc:docMk/>
            <pc:sldMk cId="3664891691" sldId="260"/>
            <ac:picMk id="28" creationId="{10193F1F-F2AB-6439-7529-CA01D289316C}"/>
          </ac:picMkLst>
        </pc:picChg>
        <pc:picChg chg="add del mod ord">
          <ac:chgData name="Madzia Budzia" userId="dd27a79942194924" providerId="LiveId" clId="{92B3984C-D997-4FDC-BBCE-195F44B99625}" dt="2022-10-31T19:32:52.659" v="112"/>
          <ac:picMkLst>
            <pc:docMk/>
            <pc:sldMk cId="3664891691" sldId="260"/>
            <ac:picMk id="31" creationId="{05CE8782-8F14-3A16-1187-21F1A5C134AC}"/>
          </ac:picMkLst>
        </pc:picChg>
        <pc:picChg chg="add del mod">
          <ac:chgData name="Madzia Budzia" userId="dd27a79942194924" providerId="LiveId" clId="{92B3984C-D997-4FDC-BBCE-195F44B99625}" dt="2022-10-31T19:33:35.065" v="114"/>
          <ac:picMkLst>
            <pc:docMk/>
            <pc:sldMk cId="3664891691" sldId="260"/>
            <ac:picMk id="32" creationId="{F18FA2B5-0733-F569-F765-AD7FE87B91D4}"/>
          </ac:picMkLst>
        </pc:picChg>
        <pc:picChg chg="add del mod ord">
          <ac:chgData name="Madzia Budzia" userId="dd27a79942194924" providerId="LiveId" clId="{92B3984C-D997-4FDC-BBCE-195F44B99625}" dt="2022-10-31T19:33:46.406" v="115"/>
          <ac:picMkLst>
            <pc:docMk/>
            <pc:sldMk cId="3664891691" sldId="260"/>
            <ac:picMk id="35" creationId="{367B9E3A-3F1B-E157-6CD5-84AE94426ECB}"/>
          </ac:picMkLst>
        </pc:picChg>
        <pc:picChg chg="add del mod">
          <ac:chgData name="Madzia Budzia" userId="dd27a79942194924" providerId="LiveId" clId="{92B3984C-D997-4FDC-BBCE-195F44B99625}" dt="2022-10-31T19:34:22.220" v="117"/>
          <ac:picMkLst>
            <pc:docMk/>
            <pc:sldMk cId="3664891691" sldId="260"/>
            <ac:picMk id="36" creationId="{648701EA-A878-163C-8648-7416255B881F}"/>
          </ac:picMkLst>
        </pc:picChg>
        <pc:picChg chg="add del mod ord">
          <ac:chgData name="Madzia Budzia" userId="dd27a79942194924" providerId="LiveId" clId="{92B3984C-D997-4FDC-BBCE-195F44B99625}" dt="2022-10-31T19:34:29.770" v="118"/>
          <ac:picMkLst>
            <pc:docMk/>
            <pc:sldMk cId="3664891691" sldId="260"/>
            <ac:picMk id="39" creationId="{886DE95A-7F31-262A-F902-36698DB51751}"/>
          </ac:picMkLst>
        </pc:picChg>
        <pc:picChg chg="add del mod">
          <ac:chgData name="Madzia Budzia" userId="dd27a79942194924" providerId="LiveId" clId="{92B3984C-D997-4FDC-BBCE-195F44B99625}" dt="2022-10-31T19:34:37.827" v="120"/>
          <ac:picMkLst>
            <pc:docMk/>
            <pc:sldMk cId="3664891691" sldId="260"/>
            <ac:picMk id="40" creationId="{510DA1CD-5C9B-947E-489E-A09F06277716}"/>
          </ac:picMkLst>
        </pc:picChg>
        <pc:picChg chg="add del mod ord">
          <ac:chgData name="Madzia Budzia" userId="dd27a79942194924" providerId="LiveId" clId="{92B3984C-D997-4FDC-BBCE-195F44B99625}" dt="2022-10-31T19:35:07.694" v="121"/>
          <ac:picMkLst>
            <pc:docMk/>
            <pc:sldMk cId="3664891691" sldId="260"/>
            <ac:picMk id="43" creationId="{70D5774A-80A6-4055-88A5-ED1DDDC46125}"/>
          </ac:picMkLst>
        </pc:picChg>
        <pc:picChg chg="add del mod">
          <ac:chgData name="Madzia Budzia" userId="dd27a79942194924" providerId="LiveId" clId="{92B3984C-D997-4FDC-BBCE-195F44B99625}" dt="2022-10-31T19:35:53.380" v="123"/>
          <ac:picMkLst>
            <pc:docMk/>
            <pc:sldMk cId="3664891691" sldId="260"/>
            <ac:picMk id="44" creationId="{5496C641-3331-F87E-06DF-571C3F946B6B}"/>
          </ac:picMkLst>
        </pc:picChg>
        <pc:picChg chg="add del mod ord">
          <ac:chgData name="Madzia Budzia" userId="dd27a79942194924" providerId="LiveId" clId="{92B3984C-D997-4FDC-BBCE-195F44B99625}" dt="2022-10-31T19:36:29.039" v="124"/>
          <ac:picMkLst>
            <pc:docMk/>
            <pc:sldMk cId="3664891691" sldId="260"/>
            <ac:picMk id="47" creationId="{14DAA815-05AF-B038-D142-C60F393CCB98}"/>
          </ac:picMkLst>
        </pc:picChg>
        <pc:picChg chg="add del mod">
          <ac:chgData name="Madzia Budzia" userId="dd27a79942194924" providerId="LiveId" clId="{92B3984C-D997-4FDC-BBCE-195F44B99625}" dt="2022-10-31T19:50:09.134" v="144"/>
          <ac:picMkLst>
            <pc:docMk/>
            <pc:sldMk cId="3664891691" sldId="260"/>
            <ac:picMk id="48" creationId="{59DB8306-9A0B-F434-5DE3-ECA66DD5306B}"/>
          </ac:picMkLst>
        </pc:picChg>
        <pc:picChg chg="add del mod ord">
          <ac:chgData name="Madzia Budzia" userId="dd27a79942194924" providerId="LiveId" clId="{92B3984C-D997-4FDC-BBCE-195F44B99625}" dt="2022-10-31T19:50:41.122" v="145"/>
          <ac:picMkLst>
            <pc:docMk/>
            <pc:sldMk cId="3664891691" sldId="260"/>
            <ac:picMk id="53" creationId="{C3A032DC-CBE0-20DB-B45E-BFB665379E15}"/>
          </ac:picMkLst>
        </pc:picChg>
        <pc:picChg chg="add mod">
          <ac:chgData name="Madzia Budzia" userId="dd27a79942194924" providerId="LiveId" clId="{92B3984C-D997-4FDC-BBCE-195F44B99625}" dt="2022-10-31T19:50:41.122" v="145"/>
          <ac:picMkLst>
            <pc:docMk/>
            <pc:sldMk cId="3664891691" sldId="260"/>
            <ac:picMk id="54" creationId="{A65797BC-BE27-3DBA-5A50-7CB310F776F4}"/>
          </ac:picMkLst>
        </pc:picChg>
      </pc:sldChg>
      <pc:sldChg chg="addSp delSp modSp mod modTransition modAnim">
        <pc:chgData name="Madzia Budzia" userId="dd27a79942194924" providerId="LiveId" clId="{92B3984C-D997-4FDC-BBCE-195F44B99625}" dt="2022-10-31T19:57:15.728" v="154"/>
        <pc:sldMkLst>
          <pc:docMk/>
          <pc:sldMk cId="4045528973" sldId="261"/>
        </pc:sldMkLst>
        <pc:picChg chg="add del mod">
          <ac:chgData name="Madzia Budzia" userId="dd27a79942194924" providerId="LiveId" clId="{92B3984C-D997-4FDC-BBCE-195F44B99625}" dt="2022-10-31T19:13:05.949" v="28"/>
          <ac:picMkLst>
            <pc:docMk/>
            <pc:sldMk cId="4045528973" sldId="261"/>
            <ac:picMk id="8" creationId="{28D14080-090F-8EC0-9461-8275BC649B8F}"/>
          </ac:picMkLst>
        </pc:picChg>
        <pc:picChg chg="add del mod">
          <ac:chgData name="Madzia Budzia" userId="dd27a79942194924" providerId="LiveId" clId="{92B3984C-D997-4FDC-BBCE-195F44B99625}" dt="2022-10-31T19:15:08.036" v="31"/>
          <ac:picMkLst>
            <pc:docMk/>
            <pc:sldMk cId="4045528973" sldId="261"/>
            <ac:picMk id="13" creationId="{941F4D85-6121-16AE-5386-B8CE63192947}"/>
          </ac:picMkLst>
        </pc:picChg>
        <pc:picChg chg="add del mod ord">
          <ac:chgData name="Madzia Budzia" userId="dd27a79942194924" providerId="LiveId" clId="{92B3984C-D997-4FDC-BBCE-195F44B99625}" dt="2022-10-31T19:15:50.287" v="32"/>
          <ac:picMkLst>
            <pc:docMk/>
            <pc:sldMk cId="4045528973" sldId="261"/>
            <ac:picMk id="16" creationId="{43D90967-426B-0407-70B7-51E1438B90E1}"/>
          </ac:picMkLst>
        </pc:picChg>
        <pc:picChg chg="add del mod">
          <ac:chgData name="Madzia Budzia" userId="dd27a79942194924" providerId="LiveId" clId="{92B3984C-D997-4FDC-BBCE-195F44B99625}" dt="2022-10-31T19:16:45.256" v="33"/>
          <ac:picMkLst>
            <pc:docMk/>
            <pc:sldMk cId="4045528973" sldId="261"/>
            <ac:picMk id="17" creationId="{099B2EDC-9483-2985-F8F3-3E605BDBFD33}"/>
          </ac:picMkLst>
        </pc:picChg>
        <pc:picChg chg="add del mod">
          <ac:chgData name="Madzia Budzia" userId="dd27a79942194924" providerId="LiveId" clId="{92B3984C-D997-4FDC-BBCE-195F44B99625}" dt="2022-10-31T19:54:32.591" v="147"/>
          <ac:picMkLst>
            <pc:docMk/>
            <pc:sldMk cId="4045528973" sldId="261"/>
            <ac:picMk id="24" creationId="{150FE90A-9239-C3A6-D3FA-7822A84E11CB}"/>
          </ac:picMkLst>
        </pc:picChg>
        <pc:picChg chg="add del mod ord">
          <ac:chgData name="Madzia Budzia" userId="dd27a79942194924" providerId="LiveId" clId="{92B3984C-D997-4FDC-BBCE-195F44B99625}" dt="2022-10-31T19:55:06.340" v="148"/>
          <ac:picMkLst>
            <pc:docMk/>
            <pc:sldMk cId="4045528973" sldId="261"/>
            <ac:picMk id="36" creationId="{BB413330-13A3-4282-DABE-329AC260CA11}"/>
          </ac:picMkLst>
        </pc:picChg>
        <pc:picChg chg="add del mod">
          <ac:chgData name="Madzia Budzia" userId="dd27a79942194924" providerId="LiveId" clId="{92B3984C-D997-4FDC-BBCE-195F44B99625}" dt="2022-10-31T19:55:31.968" v="150"/>
          <ac:picMkLst>
            <pc:docMk/>
            <pc:sldMk cId="4045528973" sldId="261"/>
            <ac:picMk id="37" creationId="{5DE81ADE-8A00-739F-3DB0-39E05B040E91}"/>
          </ac:picMkLst>
        </pc:picChg>
        <pc:picChg chg="add del mod ord">
          <ac:chgData name="Madzia Budzia" userId="dd27a79942194924" providerId="LiveId" clId="{92B3984C-D997-4FDC-BBCE-195F44B99625}" dt="2022-10-31T19:56:09.624" v="151"/>
          <ac:picMkLst>
            <pc:docMk/>
            <pc:sldMk cId="4045528973" sldId="261"/>
            <ac:picMk id="40" creationId="{7BB71BB7-5634-5788-30CE-52E67280BEAF}"/>
          </ac:picMkLst>
        </pc:picChg>
        <pc:picChg chg="add del mod">
          <ac:chgData name="Madzia Budzia" userId="dd27a79942194924" providerId="LiveId" clId="{92B3984C-D997-4FDC-BBCE-195F44B99625}" dt="2022-10-31T19:56:36.740" v="153"/>
          <ac:picMkLst>
            <pc:docMk/>
            <pc:sldMk cId="4045528973" sldId="261"/>
            <ac:picMk id="41" creationId="{CE3B761B-A438-BFB5-2D45-088D7E724806}"/>
          </ac:picMkLst>
        </pc:picChg>
        <pc:picChg chg="add del mod ord">
          <ac:chgData name="Madzia Budzia" userId="dd27a79942194924" providerId="LiveId" clId="{92B3984C-D997-4FDC-BBCE-195F44B99625}" dt="2022-10-31T19:57:15.728" v="154"/>
          <ac:picMkLst>
            <pc:docMk/>
            <pc:sldMk cId="4045528973" sldId="261"/>
            <ac:picMk id="44" creationId="{E9AC8C2A-90B8-FA68-54E6-5CFA5EC3EC5B}"/>
          </ac:picMkLst>
        </pc:picChg>
        <pc:picChg chg="add mod">
          <ac:chgData name="Madzia Budzia" userId="dd27a79942194924" providerId="LiveId" clId="{92B3984C-D997-4FDC-BBCE-195F44B99625}" dt="2022-10-31T19:57:15.728" v="154"/>
          <ac:picMkLst>
            <pc:docMk/>
            <pc:sldMk cId="4045528973" sldId="261"/>
            <ac:picMk id="45" creationId="{1F7F7F12-1A75-5B89-9CC8-7E9FBE37D91F}"/>
          </ac:picMkLst>
        </pc:picChg>
      </pc:sldChg>
      <pc:sldChg chg="addSp delSp modSp modTransition modAnim">
        <pc:chgData name="Madzia Budzia" userId="dd27a79942194924" providerId="LiveId" clId="{92B3984C-D997-4FDC-BBCE-195F44B99625}" dt="2022-10-31T19:22:05.842" v="37"/>
        <pc:sldMkLst>
          <pc:docMk/>
          <pc:sldMk cId="2489247704" sldId="262"/>
        </pc:sldMkLst>
        <pc:picChg chg="add del mod">
          <ac:chgData name="Madzia Budzia" userId="dd27a79942194924" providerId="LiveId" clId="{92B3984C-D997-4FDC-BBCE-195F44B99625}" dt="2022-10-31T19:20:44.290" v="36"/>
          <ac:picMkLst>
            <pc:docMk/>
            <pc:sldMk cId="2489247704" sldId="262"/>
            <ac:picMk id="10" creationId="{1207BD15-FB4E-965B-5148-F60BC00BE122}"/>
          </ac:picMkLst>
        </pc:picChg>
        <pc:picChg chg="add mod">
          <ac:chgData name="Madzia Budzia" userId="dd27a79942194924" providerId="LiveId" clId="{92B3984C-D997-4FDC-BBCE-195F44B99625}" dt="2022-10-31T19:22:05.842" v="37"/>
          <ac:picMkLst>
            <pc:docMk/>
            <pc:sldMk cId="2489247704" sldId="262"/>
            <ac:picMk id="15" creationId="{D394F04E-DF61-E2D8-FCEC-38DECA70ED41}"/>
          </ac:picMkLst>
        </pc:picChg>
      </pc:sldChg>
      <pc:sldChg chg="addSp delSp modSp mod modTransition modAnim">
        <pc:chgData name="Madzia Budzia" userId="dd27a79942194924" providerId="LiveId" clId="{92B3984C-D997-4FDC-BBCE-195F44B99625}" dt="2022-10-31T19:25:34.402" v="91"/>
        <pc:sldMkLst>
          <pc:docMk/>
          <pc:sldMk cId="1152969164" sldId="263"/>
        </pc:sldMkLst>
        <pc:spChg chg="mod">
          <ac:chgData name="Madzia Budzia" userId="dd27a79942194924" providerId="LiveId" clId="{92B3984C-D997-4FDC-BBCE-195F44B99625}" dt="2022-10-31T19:23:41.352" v="88" actId="20577"/>
          <ac:spMkLst>
            <pc:docMk/>
            <pc:sldMk cId="1152969164" sldId="263"/>
            <ac:spMk id="3" creationId="{E5495445-93D4-CE0C-0FC9-3BAF7D049136}"/>
          </ac:spMkLst>
        </pc:spChg>
        <pc:picChg chg="add del mod">
          <ac:chgData name="Madzia Budzia" userId="dd27a79942194924" providerId="LiveId" clId="{92B3984C-D997-4FDC-BBCE-195F44B99625}" dt="2022-10-31T19:25:00.590" v="90"/>
          <ac:picMkLst>
            <pc:docMk/>
            <pc:sldMk cId="1152969164" sldId="263"/>
            <ac:picMk id="8" creationId="{4B86FB3C-F0D1-EA5B-0862-AA5A35A4BCD5}"/>
          </ac:picMkLst>
        </pc:picChg>
        <pc:picChg chg="add del mod ord">
          <ac:chgData name="Madzia Budzia" userId="dd27a79942194924" providerId="LiveId" clId="{92B3984C-D997-4FDC-BBCE-195F44B99625}" dt="2022-10-31T19:25:34.402" v="91"/>
          <ac:picMkLst>
            <pc:docMk/>
            <pc:sldMk cId="1152969164" sldId="263"/>
            <ac:picMk id="13" creationId="{08ED09BE-B003-BA3A-8B8E-A141498C4BE5}"/>
          </ac:picMkLst>
        </pc:picChg>
        <pc:picChg chg="add mod">
          <ac:chgData name="Madzia Budzia" userId="dd27a79942194924" providerId="LiveId" clId="{92B3984C-D997-4FDC-BBCE-195F44B99625}" dt="2022-10-31T19:25:34.402" v="91"/>
          <ac:picMkLst>
            <pc:docMk/>
            <pc:sldMk cId="1152969164" sldId="263"/>
            <ac:picMk id="14" creationId="{E9499770-8996-B455-A0CA-A5C96DEBB61E}"/>
          </ac:picMkLst>
        </pc:picChg>
      </pc:sldChg>
      <pc:sldChg chg="addSp delSp modSp mod modTransition modAnim">
        <pc:chgData name="Madzia Budzia" userId="dd27a79942194924" providerId="LiveId" clId="{92B3984C-D997-4FDC-BBCE-195F44B99625}" dt="2022-10-31T19:49:13.861" v="142"/>
        <pc:sldMkLst>
          <pc:docMk/>
          <pc:sldMk cId="2382221260" sldId="264"/>
        </pc:sldMkLst>
        <pc:picChg chg="add del mod">
          <ac:chgData name="Madzia Budzia" userId="dd27a79942194924" providerId="LiveId" clId="{92B3984C-D997-4FDC-BBCE-195F44B99625}" dt="2022-10-31T19:48:25.392" v="138"/>
          <ac:picMkLst>
            <pc:docMk/>
            <pc:sldMk cId="2382221260" sldId="264"/>
            <ac:picMk id="8" creationId="{F7FB2C03-0097-7AE5-55A2-F51D166F1A6F}"/>
          </ac:picMkLst>
        </pc:picChg>
        <pc:picChg chg="add del mod ord">
          <ac:chgData name="Madzia Budzia" userId="dd27a79942194924" providerId="LiveId" clId="{92B3984C-D997-4FDC-BBCE-195F44B99625}" dt="2022-10-31T19:48:38.593" v="139"/>
          <ac:picMkLst>
            <pc:docMk/>
            <pc:sldMk cId="2382221260" sldId="264"/>
            <ac:picMk id="13" creationId="{074C8591-446F-B55E-C5ED-8F43794BFA88}"/>
          </ac:picMkLst>
        </pc:picChg>
        <pc:picChg chg="add del mod">
          <ac:chgData name="Madzia Budzia" userId="dd27a79942194924" providerId="LiveId" clId="{92B3984C-D997-4FDC-BBCE-195F44B99625}" dt="2022-10-31T19:48:53.798" v="141"/>
          <ac:picMkLst>
            <pc:docMk/>
            <pc:sldMk cId="2382221260" sldId="264"/>
            <ac:picMk id="14" creationId="{745CD978-14B1-CEAD-0490-D8BCA48BD94F}"/>
          </ac:picMkLst>
        </pc:picChg>
        <pc:picChg chg="add del mod ord">
          <ac:chgData name="Madzia Budzia" userId="dd27a79942194924" providerId="LiveId" clId="{92B3984C-D997-4FDC-BBCE-195F44B99625}" dt="2022-10-31T19:49:13.861" v="142"/>
          <ac:picMkLst>
            <pc:docMk/>
            <pc:sldMk cId="2382221260" sldId="264"/>
            <ac:picMk id="17" creationId="{C57011A5-5340-42C0-D14B-3E35E613E273}"/>
          </ac:picMkLst>
        </pc:picChg>
        <pc:picChg chg="add mod">
          <ac:chgData name="Madzia Budzia" userId="dd27a79942194924" providerId="LiveId" clId="{92B3984C-D997-4FDC-BBCE-195F44B99625}" dt="2022-10-31T19:49:13.861" v="142"/>
          <ac:picMkLst>
            <pc:docMk/>
            <pc:sldMk cId="2382221260" sldId="264"/>
            <ac:picMk id="18" creationId="{22C05DC8-1068-1398-E619-DD50A03BCC6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DE6854-4753-479D-B44C-C005CF75CE28}" type="datetimeFigureOut">
              <a:rPr lang="en-GB" smtClean="0"/>
              <a:t>31/10/2022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7C719D-DF79-41E2-A20D-217897EE2A60}" type="slidenum">
              <a:rPr lang="en-GB" smtClean="0"/>
              <a:t>‹#›</a:t>
            </a:fld>
            <a:endParaRPr lang="en-GB"/>
          </a:p>
        </p:txBody>
      </p:sp>
    </p:spTree>
    <p:extLst>
      <p:ext uri="{BB962C8B-B14F-4D97-AF65-F5344CB8AC3E}">
        <p14:creationId xmlns:p14="http://schemas.microsoft.com/office/powerpoint/2010/main" val="21219499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17C719D-DF79-41E2-A20D-217897EE2A60}" type="slidenum">
              <a:rPr lang="en-GB" smtClean="0"/>
              <a:t>1</a:t>
            </a:fld>
            <a:endParaRPr lang="en-GB"/>
          </a:p>
        </p:txBody>
      </p:sp>
    </p:spTree>
    <p:extLst>
      <p:ext uri="{BB962C8B-B14F-4D97-AF65-F5344CB8AC3E}">
        <p14:creationId xmlns:p14="http://schemas.microsoft.com/office/powerpoint/2010/main" val="38382667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17C719D-DF79-41E2-A20D-217897EE2A60}" type="slidenum">
              <a:rPr lang="en-GB" smtClean="0"/>
              <a:t>4</a:t>
            </a:fld>
            <a:endParaRPr lang="en-GB"/>
          </a:p>
        </p:txBody>
      </p:sp>
    </p:spTree>
    <p:extLst>
      <p:ext uri="{BB962C8B-B14F-4D97-AF65-F5344CB8AC3E}">
        <p14:creationId xmlns:p14="http://schemas.microsoft.com/office/powerpoint/2010/main" val="24239694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3165223-A55B-4AD2-8E49-98BFBC27AB33}"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2CC734-00A7-4AC0-B90E-05B6BD44619E}" type="slidenum">
              <a:rPr lang="en-GB" smtClean="0"/>
              <a:t>‹#›</a:t>
            </a:fld>
            <a:endParaRPr lang="en-GB"/>
          </a:p>
        </p:txBody>
      </p:sp>
    </p:spTree>
    <p:extLst>
      <p:ext uri="{BB962C8B-B14F-4D97-AF65-F5344CB8AC3E}">
        <p14:creationId xmlns:p14="http://schemas.microsoft.com/office/powerpoint/2010/main" val="311952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165223-A55B-4AD2-8E49-98BFBC27AB33}"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2CC734-00A7-4AC0-B90E-05B6BD44619E}" type="slidenum">
              <a:rPr lang="en-GB" smtClean="0"/>
              <a:t>‹#›</a:t>
            </a:fld>
            <a:endParaRPr lang="en-GB"/>
          </a:p>
        </p:txBody>
      </p:sp>
    </p:spTree>
    <p:extLst>
      <p:ext uri="{BB962C8B-B14F-4D97-AF65-F5344CB8AC3E}">
        <p14:creationId xmlns:p14="http://schemas.microsoft.com/office/powerpoint/2010/main" val="563033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165223-A55B-4AD2-8E49-98BFBC27AB33}"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2CC734-00A7-4AC0-B90E-05B6BD44619E}" type="slidenum">
              <a:rPr lang="en-GB" smtClean="0"/>
              <a:t>‹#›</a:t>
            </a:fld>
            <a:endParaRPr lang="en-GB"/>
          </a:p>
        </p:txBody>
      </p:sp>
    </p:spTree>
    <p:extLst>
      <p:ext uri="{BB962C8B-B14F-4D97-AF65-F5344CB8AC3E}">
        <p14:creationId xmlns:p14="http://schemas.microsoft.com/office/powerpoint/2010/main" val="2214672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165223-A55B-4AD2-8E49-98BFBC27AB33}" type="datetimeFigureOut">
              <a:rPr lang="en-GB" smtClean="0"/>
              <a:t>31/10/2022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2CC734-00A7-4AC0-B90E-05B6BD44619E}" type="slidenum">
              <a:rPr lang="en-GB" smtClean="0"/>
              <a:t>‹#›</a:t>
            </a:fld>
            <a:endParaRPr lang="en-GB"/>
          </a:p>
        </p:txBody>
      </p:sp>
    </p:spTree>
    <p:extLst>
      <p:ext uri="{BB962C8B-B14F-4D97-AF65-F5344CB8AC3E}">
        <p14:creationId xmlns:p14="http://schemas.microsoft.com/office/powerpoint/2010/main" val="3931710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165223-A55B-4AD2-8E49-98BFBC27AB33}" type="datetimeFigureOut">
              <a:rPr lang="en-GB" smtClean="0"/>
              <a:t>31/10/2022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2CC734-00A7-4AC0-B90E-05B6BD44619E}" type="slidenum">
              <a:rPr lang="en-GB" smtClean="0"/>
              <a:t>‹#›</a:t>
            </a:fld>
            <a:endParaRPr lang="en-GB"/>
          </a:p>
        </p:txBody>
      </p:sp>
    </p:spTree>
    <p:extLst>
      <p:ext uri="{BB962C8B-B14F-4D97-AF65-F5344CB8AC3E}">
        <p14:creationId xmlns:p14="http://schemas.microsoft.com/office/powerpoint/2010/main" val="1204876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165223-A55B-4AD2-8E49-98BFBC27AB33}" type="datetimeFigureOut">
              <a:rPr lang="en-GB" smtClean="0"/>
              <a:t>31/10/2022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2CC734-00A7-4AC0-B90E-05B6BD44619E}" type="slidenum">
              <a:rPr lang="en-GB" smtClean="0"/>
              <a:t>‹#›</a:t>
            </a:fld>
            <a:endParaRPr lang="en-GB"/>
          </a:p>
        </p:txBody>
      </p:sp>
    </p:spTree>
    <p:extLst>
      <p:ext uri="{BB962C8B-B14F-4D97-AF65-F5344CB8AC3E}">
        <p14:creationId xmlns:p14="http://schemas.microsoft.com/office/powerpoint/2010/main" val="3616501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165223-A55B-4AD2-8E49-98BFBC27AB33}" type="datetimeFigureOut">
              <a:rPr lang="en-GB" smtClean="0"/>
              <a:t>31/10/2022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2CC734-00A7-4AC0-B90E-05B6BD44619E}" type="slidenum">
              <a:rPr lang="en-GB" smtClean="0"/>
              <a:t>‹#›</a:t>
            </a:fld>
            <a:endParaRPr lang="en-GB"/>
          </a:p>
        </p:txBody>
      </p:sp>
    </p:spTree>
    <p:extLst>
      <p:ext uri="{BB962C8B-B14F-4D97-AF65-F5344CB8AC3E}">
        <p14:creationId xmlns:p14="http://schemas.microsoft.com/office/powerpoint/2010/main" val="19869888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3165223-A55B-4AD2-8E49-98BFBC27AB33}" type="datetimeFigureOut">
              <a:rPr lang="en-GB" smtClean="0"/>
              <a:t>31/10/2022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2CC734-00A7-4AC0-B90E-05B6BD44619E}" type="slidenum">
              <a:rPr lang="en-GB" smtClean="0"/>
              <a:t>‹#›</a:t>
            </a:fld>
            <a:endParaRPr lang="en-GB"/>
          </a:p>
        </p:txBody>
      </p:sp>
    </p:spTree>
    <p:extLst>
      <p:ext uri="{BB962C8B-B14F-4D97-AF65-F5344CB8AC3E}">
        <p14:creationId xmlns:p14="http://schemas.microsoft.com/office/powerpoint/2010/main" val="3865036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165223-A55B-4AD2-8E49-98BFBC27AB33}" type="datetimeFigureOut">
              <a:rPr lang="en-GB" smtClean="0"/>
              <a:t>31/10/2022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2CC734-00A7-4AC0-B90E-05B6BD44619E}" type="slidenum">
              <a:rPr lang="en-GB" smtClean="0"/>
              <a:t>‹#›</a:t>
            </a:fld>
            <a:endParaRPr lang="en-GB"/>
          </a:p>
        </p:txBody>
      </p:sp>
    </p:spTree>
    <p:extLst>
      <p:ext uri="{BB962C8B-B14F-4D97-AF65-F5344CB8AC3E}">
        <p14:creationId xmlns:p14="http://schemas.microsoft.com/office/powerpoint/2010/main" val="2220282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165223-A55B-4AD2-8E49-98BFBC27AB33}"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2CC734-00A7-4AC0-B90E-05B6BD44619E}" type="slidenum">
              <a:rPr lang="en-GB" smtClean="0"/>
              <a:t>‹#›</a:t>
            </a:fld>
            <a:endParaRPr lang="en-GB"/>
          </a:p>
        </p:txBody>
      </p:sp>
    </p:spTree>
    <p:extLst>
      <p:ext uri="{BB962C8B-B14F-4D97-AF65-F5344CB8AC3E}">
        <p14:creationId xmlns:p14="http://schemas.microsoft.com/office/powerpoint/2010/main" val="813021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165223-A55B-4AD2-8E49-98BFBC27AB33}"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2CC734-00A7-4AC0-B90E-05B6BD44619E}"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1983573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165223-A55B-4AD2-8E49-98BFBC27AB33}"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2CC734-00A7-4AC0-B90E-05B6BD44619E}" type="slidenum">
              <a:rPr lang="en-GB" smtClean="0"/>
              <a:t>‹#›</a:t>
            </a:fld>
            <a:endParaRPr lang="en-GB"/>
          </a:p>
        </p:txBody>
      </p:sp>
    </p:spTree>
    <p:extLst>
      <p:ext uri="{BB962C8B-B14F-4D97-AF65-F5344CB8AC3E}">
        <p14:creationId xmlns:p14="http://schemas.microsoft.com/office/powerpoint/2010/main" val="13856535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165223-A55B-4AD2-8E49-98BFBC27AB33}"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2CC734-00A7-4AC0-B90E-05B6BD44619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544682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165223-A55B-4AD2-8E49-98BFBC27AB33}"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2CC734-00A7-4AC0-B90E-05B6BD44619E}" type="slidenum">
              <a:rPr lang="en-GB" smtClean="0"/>
              <a:t>‹#›</a:t>
            </a:fld>
            <a:endParaRPr lang="en-GB"/>
          </a:p>
        </p:txBody>
      </p:sp>
    </p:spTree>
    <p:extLst>
      <p:ext uri="{BB962C8B-B14F-4D97-AF65-F5344CB8AC3E}">
        <p14:creationId xmlns:p14="http://schemas.microsoft.com/office/powerpoint/2010/main" val="30217873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165223-A55B-4AD2-8E49-98BFBC27AB33}"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2CC734-00A7-4AC0-B90E-05B6BD44619E}" type="slidenum">
              <a:rPr lang="en-GB" smtClean="0"/>
              <a:t>‹#›</a:t>
            </a:fld>
            <a:endParaRPr lang="en-GB"/>
          </a:p>
        </p:txBody>
      </p:sp>
    </p:spTree>
    <p:extLst>
      <p:ext uri="{BB962C8B-B14F-4D97-AF65-F5344CB8AC3E}">
        <p14:creationId xmlns:p14="http://schemas.microsoft.com/office/powerpoint/2010/main" val="20168383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165223-A55B-4AD2-8E49-98BFBC27AB33}"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2CC734-00A7-4AC0-B90E-05B6BD44619E}" type="slidenum">
              <a:rPr lang="en-GB" smtClean="0"/>
              <a:t>‹#›</a:t>
            </a:fld>
            <a:endParaRPr lang="en-GB"/>
          </a:p>
        </p:txBody>
      </p:sp>
    </p:spTree>
    <p:extLst>
      <p:ext uri="{BB962C8B-B14F-4D97-AF65-F5344CB8AC3E}">
        <p14:creationId xmlns:p14="http://schemas.microsoft.com/office/powerpoint/2010/main" val="2807815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3165223-A55B-4AD2-8E49-98BFBC27AB33}" type="datetimeFigureOut">
              <a:rPr lang="en-GB" smtClean="0"/>
              <a:t>31/10/2022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62CC734-00A7-4AC0-B90E-05B6BD44619E}" type="slidenum">
              <a:rPr lang="en-GB" smtClean="0"/>
              <a:t>‹#›</a:t>
            </a:fld>
            <a:endParaRPr lang="en-GB"/>
          </a:p>
        </p:txBody>
      </p:sp>
    </p:spTree>
    <p:extLst>
      <p:ext uri="{BB962C8B-B14F-4D97-AF65-F5344CB8AC3E}">
        <p14:creationId xmlns:p14="http://schemas.microsoft.com/office/powerpoint/2010/main" val="1339252323"/>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5.png"/><Relationship Id="rId4" Type="http://schemas.openxmlformats.org/officeDocument/2006/relationships/hyperlink" Target="https://wiserd.ac.uk/publication/what-is-a-philosophy-of-education/" TargetMode="Externa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6.png"/><Relationship Id="rId4" Type="http://schemas.openxmlformats.org/officeDocument/2006/relationships/hyperlink" Target="https://www.theodysseyonline.com/the-importance-of-agricultural-education" TargetMode="Externa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9.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hyperlink" Target="https://data.worldbank.org/indicator/SP.POP.TOTL.MA.ZS" TargetMode="Externa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8" Type="http://schemas.openxmlformats.org/officeDocument/2006/relationships/hyperlink" Target="https://www.ox.ac.uk/students/academic/guidance/skills/plagiarism" TargetMode="External"/><Relationship Id="rId3" Type="http://schemas.openxmlformats.org/officeDocument/2006/relationships/slideLayout" Target="../slideLayouts/slideLayout2.xml"/><Relationship Id="rId7" Type="http://schemas.openxmlformats.org/officeDocument/2006/relationships/hyperlink" Target="https://data.worldbank.org/indicator/SP.POP.TOTL.MA.ZS" TargetMode="Externa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hyperlink" Target="https://www.plumplot.co.uk/Wales-population.html" TargetMode="External"/><Relationship Id="rId5" Type="http://schemas.openxmlformats.org/officeDocument/2006/relationships/hyperlink" Target="https://wiserd.ac.uk/publication/what-is-a-philosophy-of-education/" TargetMode="External"/><Relationship Id="rId4" Type="http://schemas.openxmlformats.org/officeDocument/2006/relationships/hyperlink" Target="https://www.theodysseyonline.com/the-importance-of-agricultural-education" TargetMode="External"/><Relationship Id="rId9"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A3A19-A4F1-CCAE-6B2E-0A8CA6C00A98}"/>
              </a:ext>
            </a:extLst>
          </p:cNvPr>
          <p:cNvSpPr>
            <a:spLocks noGrp="1"/>
          </p:cNvSpPr>
          <p:nvPr>
            <p:ph type="ctrTitle"/>
          </p:nvPr>
        </p:nvSpPr>
        <p:spPr>
          <a:xfrm>
            <a:off x="1507067" y="2404531"/>
            <a:ext cx="7766936" cy="1646302"/>
          </a:xfrm>
        </p:spPr>
        <p:txBody>
          <a:bodyPr/>
          <a:lstStyle/>
          <a:p>
            <a:r>
              <a:rPr lang="en-GB" dirty="0"/>
              <a:t>ECGE4005Q</a:t>
            </a:r>
            <a:br>
              <a:rPr lang="en-GB" dirty="0"/>
            </a:br>
            <a:r>
              <a:rPr lang="en-GB" dirty="0"/>
              <a:t>Assessment 2</a:t>
            </a:r>
          </a:p>
        </p:txBody>
      </p:sp>
      <p:sp>
        <p:nvSpPr>
          <p:cNvPr id="3" name="Subtitle 2">
            <a:extLst>
              <a:ext uri="{FF2B5EF4-FFF2-40B4-BE49-F238E27FC236}">
                <a16:creationId xmlns:a16="http://schemas.microsoft.com/office/drawing/2014/main" id="{2707AB73-4005-C3FD-332E-C3779437BB04}"/>
              </a:ext>
            </a:extLst>
          </p:cNvPr>
          <p:cNvSpPr>
            <a:spLocks noGrp="1"/>
          </p:cNvSpPr>
          <p:nvPr>
            <p:ph type="subTitle" idx="1"/>
          </p:nvPr>
        </p:nvSpPr>
        <p:spPr/>
        <p:txBody>
          <a:bodyPr/>
          <a:lstStyle/>
          <a:p>
            <a:r>
              <a:rPr lang="en-GB" dirty="0"/>
              <a:t> Magdalena Budylowska</a:t>
            </a:r>
          </a:p>
          <a:p>
            <a:r>
              <a:rPr lang="en-GB" dirty="0"/>
              <a:t>2210507</a:t>
            </a:r>
            <a:endParaRPr lang="en-GB" dirty="0">
              <a:highlight>
                <a:srgbClr val="FFFF00"/>
              </a:highlight>
            </a:endParaRPr>
          </a:p>
        </p:txBody>
      </p:sp>
      <p:pic>
        <p:nvPicPr>
          <p:cNvPr id="31" name="Video 30">
            <a:hlinkClick r:id="" action="ppaction://media"/>
            <a:extLst>
              <a:ext uri="{FF2B5EF4-FFF2-40B4-BE49-F238E27FC236}">
                <a16:creationId xmlns:a16="http://schemas.microsoft.com/office/drawing/2014/main" id="{CD17A05C-6106-B2A9-F3F8-E5158CC0C01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a:stretch>
            <a:fillRect/>
          </a:stretch>
        </p:blipFill>
        <p:spPr>
          <a:xfrm>
            <a:off x="9144000" y="5143500"/>
            <a:ext cx="3047999" cy="1714500"/>
          </a:xfrm>
          <a:prstGeom prst="rect">
            <a:avLst/>
          </a:prstGeom>
        </p:spPr>
      </p:pic>
    </p:spTree>
    <p:extLst>
      <p:ext uri="{BB962C8B-B14F-4D97-AF65-F5344CB8AC3E}">
        <p14:creationId xmlns:p14="http://schemas.microsoft.com/office/powerpoint/2010/main" val="4117589818"/>
      </p:ext>
    </p:extLst>
  </p:cSld>
  <p:clrMapOvr>
    <a:masterClrMapping/>
  </p:clrMapOvr>
  <mc:AlternateContent xmlns:mc="http://schemas.openxmlformats.org/markup-compatibility/2006">
    <mc:Choice xmlns:p14="http://schemas.microsoft.com/office/powerpoint/2010/main" Requires="p14">
      <p:transition spd="slow" p14:dur="2000" advTm="9833"/>
    </mc:Choice>
    <mc:Fallback>
      <p:transition spd="slow" advTm="98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1"/>
                </p:tgtEl>
              </p:cMediaNode>
            </p:video>
            <p:seq concurrent="1" nextAc="seek">
              <p:cTn id="8" restart="whenNotActive" fill="hold" evtFilter="cancelBubble" nodeType="interactiveSeq">
                <p:stCondLst>
                  <p:cond evt="onClick" delay="0">
                    <p:tgtEl>
                      <p:spTgt spid="3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1"/>
                                        </p:tgtEl>
                                      </p:cBhvr>
                                    </p:cmd>
                                  </p:childTnLst>
                                </p:cTn>
                              </p:par>
                            </p:childTnLst>
                          </p:cTn>
                        </p:par>
                      </p:childTnLst>
                    </p:cTn>
                  </p:par>
                </p:childTnLst>
              </p:cTn>
              <p:nextCondLst>
                <p:cond evt="onClick" delay="0">
                  <p:tgtEl>
                    <p:spTgt spid="31"/>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F1FA1-1C3E-1DD8-D592-B6D5B64CF014}"/>
              </a:ext>
            </a:extLst>
          </p:cNvPr>
          <p:cNvSpPr>
            <a:spLocks noGrp="1"/>
          </p:cNvSpPr>
          <p:nvPr>
            <p:ph type="title"/>
          </p:nvPr>
        </p:nvSpPr>
        <p:spPr>
          <a:xfrm>
            <a:off x="677334" y="625928"/>
            <a:ext cx="8596668" cy="1320800"/>
          </a:xfrm>
        </p:spPr>
        <p:txBody>
          <a:bodyPr/>
          <a:lstStyle/>
          <a:p>
            <a:r>
              <a:rPr lang="en-GB" dirty="0"/>
              <a:t>How I Referenced my First Assessment</a:t>
            </a:r>
          </a:p>
        </p:txBody>
      </p:sp>
      <p:sp>
        <p:nvSpPr>
          <p:cNvPr id="3" name="Content Placeholder 2">
            <a:extLst>
              <a:ext uri="{FF2B5EF4-FFF2-40B4-BE49-F238E27FC236}">
                <a16:creationId xmlns:a16="http://schemas.microsoft.com/office/drawing/2014/main" id="{4E2A2BDB-24CE-7578-DE1D-3A9BEE27547C}"/>
              </a:ext>
            </a:extLst>
          </p:cNvPr>
          <p:cNvSpPr>
            <a:spLocks noGrp="1"/>
          </p:cNvSpPr>
          <p:nvPr>
            <p:ph idx="1"/>
          </p:nvPr>
        </p:nvSpPr>
        <p:spPr/>
        <p:txBody>
          <a:bodyPr vert="horz" lIns="91440" tIns="45720" rIns="91440" bIns="45720" rtlCol="0" anchor="t">
            <a:normAutofit/>
          </a:bodyPr>
          <a:lstStyle/>
          <a:p>
            <a:pPr marL="0" indent="0">
              <a:buNone/>
            </a:pPr>
            <a:r>
              <a:rPr lang="en-GB" dirty="0"/>
              <a:t>The focus of my presentation is to show you how I referenced throughout my first assessment – ‘ The Challenges in Todays Rural Society’.</a:t>
            </a:r>
          </a:p>
          <a:p>
            <a:pPr marL="0" indent="0">
              <a:buNone/>
            </a:pPr>
            <a:r>
              <a:rPr lang="en-GB" dirty="0"/>
              <a:t>I will present this by:-</a:t>
            </a:r>
          </a:p>
          <a:p>
            <a:pPr>
              <a:buFont typeface="Wingdings" panose="05000000000000000000" pitchFamily="2" charset="2"/>
              <a:buChar char="§"/>
            </a:pPr>
            <a:r>
              <a:rPr lang="en-GB" dirty="0"/>
              <a:t>Discuss what plagiarism and referencing is.</a:t>
            </a:r>
          </a:p>
          <a:p>
            <a:pPr>
              <a:buFont typeface="Wingdings" panose="05000000000000000000" pitchFamily="2" charset="2"/>
              <a:buChar char="§"/>
            </a:pPr>
            <a:r>
              <a:rPr lang="en-GB" dirty="0"/>
              <a:t>How to reference from a book, journal, website and image. </a:t>
            </a:r>
          </a:p>
          <a:p>
            <a:pPr>
              <a:buFont typeface="Wingdings" panose="05000000000000000000" pitchFamily="2" charset="2"/>
              <a:buChar char="§"/>
            </a:pPr>
            <a:r>
              <a:rPr lang="en-GB" dirty="0"/>
              <a:t>How to create a final reference list.</a:t>
            </a:r>
            <a:endParaRPr lang="en-GB" dirty="0">
              <a:cs typeface="Arial"/>
            </a:endParaRPr>
          </a:p>
          <a:p>
            <a:pPr>
              <a:buFontTx/>
              <a:buChar char="-"/>
            </a:pPr>
            <a:endParaRPr lang="en-GB" dirty="0"/>
          </a:p>
          <a:p>
            <a:endParaRPr lang="en-GB" dirty="0"/>
          </a:p>
          <a:p>
            <a:endParaRPr lang="en-GB" dirty="0"/>
          </a:p>
          <a:p>
            <a:pPr marL="0" indent="0">
              <a:buNone/>
            </a:pPr>
            <a:endParaRPr lang="en-GB" dirty="0"/>
          </a:p>
          <a:p>
            <a:pPr marL="0" indent="0">
              <a:buNone/>
            </a:pPr>
            <a:endParaRPr lang="en-GB" dirty="0"/>
          </a:p>
        </p:txBody>
      </p:sp>
      <p:pic>
        <p:nvPicPr>
          <p:cNvPr id="28" name="Video 27">
            <a:hlinkClick r:id="" action="ppaction://media"/>
            <a:extLst>
              <a:ext uri="{FF2B5EF4-FFF2-40B4-BE49-F238E27FC236}">
                <a16:creationId xmlns:a16="http://schemas.microsoft.com/office/drawing/2014/main" id="{70EC7AC2-AEEA-72A7-7620-33D7E1AF24D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a:stretch>
            <a:fillRect/>
          </a:stretch>
        </p:blipFill>
        <p:spPr>
          <a:xfrm>
            <a:off x="9144000" y="5143500"/>
            <a:ext cx="3047999" cy="1714500"/>
          </a:xfrm>
          <a:prstGeom prst="rect">
            <a:avLst/>
          </a:prstGeom>
        </p:spPr>
      </p:pic>
    </p:spTree>
    <p:extLst>
      <p:ext uri="{BB962C8B-B14F-4D97-AF65-F5344CB8AC3E}">
        <p14:creationId xmlns:p14="http://schemas.microsoft.com/office/powerpoint/2010/main" val="1071853829"/>
      </p:ext>
    </p:extLst>
  </p:cSld>
  <p:clrMapOvr>
    <a:masterClrMapping/>
  </p:clrMapOvr>
  <mc:AlternateContent xmlns:mc="http://schemas.openxmlformats.org/markup-compatibility/2006">
    <mc:Choice xmlns:p14="http://schemas.microsoft.com/office/powerpoint/2010/main" Requires="p14">
      <p:transition spd="slow" p14:dur="2000" advTm="22186"/>
    </mc:Choice>
    <mc:Fallback>
      <p:transition spd="slow" advTm="221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8"/>
                </p:tgtEl>
              </p:cMediaNode>
            </p:video>
            <p:seq concurrent="1" nextAc="seek">
              <p:cTn id="8" restart="whenNotActive" fill="hold" evtFilter="cancelBubble" nodeType="interactiveSeq">
                <p:stCondLst>
                  <p:cond evt="onClick" delay="0">
                    <p:tgtEl>
                      <p:spTgt spid="2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8"/>
                                        </p:tgtEl>
                                      </p:cBhvr>
                                    </p:cmd>
                                  </p:childTnLst>
                                </p:cTn>
                              </p:par>
                            </p:childTnLst>
                          </p:cTn>
                        </p:par>
                      </p:childTnLst>
                    </p:cTn>
                  </p:par>
                </p:childTnLst>
              </p:cTn>
              <p:nextCondLst>
                <p:cond evt="onClick" delay="0">
                  <p:tgtEl>
                    <p:spTgt spid="28"/>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CAAD0-0DD7-9742-794D-F3B14D2A00C1}"/>
              </a:ext>
            </a:extLst>
          </p:cNvPr>
          <p:cNvSpPr>
            <a:spLocks noGrp="1"/>
          </p:cNvSpPr>
          <p:nvPr>
            <p:ph type="title"/>
          </p:nvPr>
        </p:nvSpPr>
        <p:spPr/>
        <p:txBody>
          <a:bodyPr/>
          <a:lstStyle/>
          <a:p>
            <a:r>
              <a:rPr lang="en-GB" dirty="0"/>
              <a:t>Plagiarism &amp; Referencing</a:t>
            </a:r>
          </a:p>
        </p:txBody>
      </p:sp>
      <p:sp>
        <p:nvSpPr>
          <p:cNvPr id="3" name="Content Placeholder 2">
            <a:extLst>
              <a:ext uri="{FF2B5EF4-FFF2-40B4-BE49-F238E27FC236}">
                <a16:creationId xmlns:a16="http://schemas.microsoft.com/office/drawing/2014/main" id="{A9F359D8-664A-B9C2-46A8-19C225EBDCBF}"/>
              </a:ext>
            </a:extLst>
          </p:cNvPr>
          <p:cNvSpPr>
            <a:spLocks noGrp="1"/>
          </p:cNvSpPr>
          <p:nvPr>
            <p:ph idx="1"/>
          </p:nvPr>
        </p:nvSpPr>
        <p:spPr/>
        <p:txBody>
          <a:bodyPr vert="horz" lIns="91440" tIns="45720" rIns="91440" bIns="45720" rtlCol="0" anchor="t">
            <a:noAutofit/>
          </a:bodyPr>
          <a:lstStyle/>
          <a:p>
            <a:r>
              <a:rPr lang="en-GB" dirty="0">
                <a:latin typeface="Arial"/>
                <a:cs typeface="Times New Roman"/>
              </a:rPr>
              <a:t>Plagiarism:</a:t>
            </a:r>
            <a:endParaRPr lang="en-GB">
              <a:highlight>
                <a:srgbClr val="FFFF00"/>
              </a:highlight>
              <a:latin typeface="Arial"/>
              <a:cs typeface="Times New Roman"/>
            </a:endParaRPr>
          </a:p>
          <a:p>
            <a:pPr lvl="1"/>
            <a:r>
              <a:rPr lang="en-US" sz="1800" dirty="0">
                <a:solidFill>
                  <a:srgbClr val="2C2C2C"/>
                </a:solidFill>
                <a:latin typeface="Arial"/>
                <a:cs typeface="Times New Roman"/>
              </a:rPr>
              <a:t>‘</a:t>
            </a:r>
            <a:r>
              <a:rPr lang="en-US" sz="1800" b="0" i="0" dirty="0">
                <a:solidFill>
                  <a:srgbClr val="2C2C2C"/>
                </a:solidFill>
                <a:effectLst/>
                <a:latin typeface="Arial"/>
                <a:cs typeface="Times New Roman"/>
              </a:rPr>
              <a:t>Plagiarism is presenting someone else’s work or ideas as your own, with or without their consent, by incorporating it into your work without full acknowledgement. All published and unpublished material, whether in manuscript, printed or electronic form, is covered under this definition</a:t>
            </a:r>
            <a:r>
              <a:rPr lang="en-US" sz="1800" dirty="0">
                <a:solidFill>
                  <a:srgbClr val="2C2C2C"/>
                </a:solidFill>
                <a:latin typeface="Arial"/>
                <a:cs typeface="Times New Roman"/>
              </a:rPr>
              <a:t>'.</a:t>
            </a:r>
            <a:r>
              <a:rPr lang="en-US" sz="1800" b="0" i="0" dirty="0">
                <a:solidFill>
                  <a:srgbClr val="2C2C2C"/>
                </a:solidFill>
                <a:effectLst/>
                <a:latin typeface="Arial"/>
                <a:cs typeface="Times New Roman"/>
              </a:rPr>
              <a:t> </a:t>
            </a:r>
            <a:r>
              <a:rPr lang="en-US" sz="1800" dirty="0">
                <a:solidFill>
                  <a:srgbClr val="2C2C2C"/>
                </a:solidFill>
                <a:latin typeface="Arial"/>
                <a:cs typeface="Times New Roman"/>
              </a:rPr>
              <a:t>(</a:t>
            </a:r>
            <a:r>
              <a:rPr lang="en-US" sz="1800" dirty="0">
                <a:latin typeface="Arial"/>
                <a:ea typeface="+mn-lt"/>
                <a:cs typeface="+mn-lt"/>
              </a:rPr>
              <a:t>University of Oxford, 2022).</a:t>
            </a:r>
            <a:endParaRPr lang="en-GB" sz="1800">
              <a:highlight>
                <a:srgbClr val="FFFF00"/>
              </a:highlight>
              <a:latin typeface="Arial"/>
              <a:cs typeface="Times New Roman"/>
            </a:endParaRPr>
          </a:p>
          <a:p>
            <a:pPr lvl="1"/>
            <a:endParaRPr lang="en-GB" sz="1800" dirty="0">
              <a:highlight>
                <a:srgbClr val="FFFF00"/>
              </a:highlight>
              <a:latin typeface="Arial"/>
              <a:cs typeface="Times New Roman"/>
            </a:endParaRPr>
          </a:p>
          <a:p>
            <a:r>
              <a:rPr lang="en-GB" dirty="0">
                <a:latin typeface="Arial"/>
                <a:cs typeface="Times New Roman"/>
              </a:rPr>
              <a:t>Referencing:</a:t>
            </a:r>
          </a:p>
          <a:p>
            <a:pPr lvl="1"/>
            <a:r>
              <a:rPr lang="en-GB" sz="1800" dirty="0">
                <a:latin typeface="Arial"/>
                <a:cs typeface="Times New Roman"/>
              </a:rPr>
              <a:t>‘Referencing is the process of acknowledging other people’s work when you have used it as evidence in your assignments, presentations or research. It is vital that you distinguish their work from your own contribution, and you do this by referencing’ (Pears</a:t>
            </a:r>
            <a:r>
              <a:rPr lang="en-GB" sz="1800" dirty="0">
                <a:latin typeface="Arial"/>
                <a:ea typeface="+mn-lt"/>
                <a:cs typeface="+mn-lt"/>
              </a:rPr>
              <a:t> and Shields, 2022, p. 1).</a:t>
            </a:r>
          </a:p>
          <a:p>
            <a:pPr marL="457200" lvl="1" indent="0">
              <a:buNone/>
            </a:pPr>
            <a:r>
              <a:rPr lang="en-GB" sz="1800" dirty="0">
                <a:latin typeface="Arial"/>
                <a:cs typeface="Times New Roman"/>
              </a:rPr>
              <a:t>     </a:t>
            </a:r>
          </a:p>
        </p:txBody>
      </p:sp>
      <p:pic>
        <p:nvPicPr>
          <p:cNvPr id="34" name="Video 33">
            <a:hlinkClick r:id="" action="ppaction://media"/>
            <a:extLst>
              <a:ext uri="{FF2B5EF4-FFF2-40B4-BE49-F238E27FC236}">
                <a16:creationId xmlns:a16="http://schemas.microsoft.com/office/drawing/2014/main" id="{1C061400-8F0A-F815-B4C4-852547D2703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a:stretch>
            <a:fillRect/>
          </a:stretch>
        </p:blipFill>
        <p:spPr>
          <a:xfrm>
            <a:off x="9144000" y="5143500"/>
            <a:ext cx="3047999" cy="1714500"/>
          </a:xfrm>
          <a:prstGeom prst="rect">
            <a:avLst/>
          </a:prstGeom>
        </p:spPr>
      </p:pic>
    </p:spTree>
    <p:extLst>
      <p:ext uri="{BB962C8B-B14F-4D97-AF65-F5344CB8AC3E}">
        <p14:creationId xmlns:p14="http://schemas.microsoft.com/office/powerpoint/2010/main" val="2684737796"/>
      </p:ext>
    </p:extLst>
  </p:cSld>
  <p:clrMapOvr>
    <a:masterClrMapping/>
  </p:clrMapOvr>
  <mc:AlternateContent xmlns:mc="http://schemas.openxmlformats.org/markup-compatibility/2006">
    <mc:Choice xmlns:p14="http://schemas.microsoft.com/office/powerpoint/2010/main" Requires="p14">
      <p:transition spd="slow" p14:dur="2000" advTm="42703"/>
    </mc:Choice>
    <mc:Fallback>
      <p:transition spd="slow" advTm="427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4"/>
                </p:tgtEl>
              </p:cMediaNode>
            </p:video>
            <p:seq concurrent="1" nextAc="seek">
              <p:cTn id="8" restart="whenNotActive" fill="hold" evtFilter="cancelBubble" nodeType="interactiveSeq">
                <p:stCondLst>
                  <p:cond evt="onClick" delay="0">
                    <p:tgtEl>
                      <p:spTgt spid="3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4"/>
                                        </p:tgtEl>
                                      </p:cBhvr>
                                    </p:cmd>
                                  </p:childTnLst>
                                </p:cTn>
                              </p:par>
                            </p:childTnLst>
                          </p:cTn>
                        </p:par>
                      </p:childTnLst>
                    </p:cTn>
                  </p:par>
                </p:childTnLst>
              </p:cTn>
              <p:nextCondLst>
                <p:cond evt="onClick" delay="0">
                  <p:tgtEl>
                    <p:spTgt spid="3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A0711-C577-C3FD-8076-1989CF4F77F2}"/>
              </a:ext>
            </a:extLst>
          </p:cNvPr>
          <p:cNvSpPr>
            <a:spLocks noGrp="1"/>
          </p:cNvSpPr>
          <p:nvPr>
            <p:ph type="title"/>
          </p:nvPr>
        </p:nvSpPr>
        <p:spPr/>
        <p:txBody>
          <a:bodyPr/>
          <a:lstStyle/>
          <a:p>
            <a:r>
              <a:rPr lang="en-GB" dirty="0"/>
              <a:t>Referencing a Book</a:t>
            </a:r>
          </a:p>
        </p:txBody>
      </p:sp>
      <p:sp>
        <p:nvSpPr>
          <p:cNvPr id="3" name="Content Placeholder 2">
            <a:extLst>
              <a:ext uri="{FF2B5EF4-FFF2-40B4-BE49-F238E27FC236}">
                <a16:creationId xmlns:a16="http://schemas.microsoft.com/office/drawing/2014/main" id="{05E17E6A-F3E9-591D-86A0-FE54EDDE7215}"/>
              </a:ext>
            </a:extLst>
          </p:cNvPr>
          <p:cNvSpPr>
            <a:spLocks noGrp="1"/>
          </p:cNvSpPr>
          <p:nvPr>
            <p:ph idx="1"/>
          </p:nvPr>
        </p:nvSpPr>
        <p:spPr>
          <a:xfrm>
            <a:off x="677334" y="1203767"/>
            <a:ext cx="8596668" cy="5532699"/>
          </a:xfrm>
        </p:spPr>
        <p:txBody>
          <a:bodyPr vert="horz" lIns="91440" tIns="45720" rIns="91440" bIns="45720" rtlCol="0" anchor="t">
            <a:normAutofit/>
          </a:bodyPr>
          <a:lstStyle/>
          <a:p>
            <a:r>
              <a:rPr lang="en-GB" dirty="0"/>
              <a:t>To reference a book, we need to know the: 'Author, Year of publication, Title (in </a:t>
            </a:r>
            <a:r>
              <a:rPr lang="en-GB" i="1" dirty="0"/>
              <a:t>Italic</a:t>
            </a:r>
            <a:r>
              <a:rPr lang="en-GB" dirty="0"/>
              <a:t>), Edition number,</a:t>
            </a:r>
            <a:r>
              <a:rPr lang="en-GB" dirty="0">
                <a:ea typeface="+mn-lt"/>
                <a:cs typeface="+mn-lt"/>
              </a:rPr>
              <a:t> Place of publication, Publisher</a:t>
            </a:r>
            <a:r>
              <a:rPr lang="en-GB" dirty="0"/>
              <a:t> (</a:t>
            </a:r>
            <a:r>
              <a:rPr lang="en-GB" sz="1800" dirty="0"/>
              <a:t>Pears and Shields 2022, p. 43</a:t>
            </a:r>
            <a:r>
              <a:rPr lang="en-GB" dirty="0"/>
              <a:t>).</a:t>
            </a:r>
            <a:endParaRPr lang="en-GB" dirty="0">
              <a:cs typeface="Arial"/>
            </a:endParaRPr>
          </a:p>
          <a:p>
            <a:pPr marL="0" indent="0">
              <a:buNone/>
            </a:pPr>
            <a:endParaRPr lang="en-GB" dirty="0"/>
          </a:p>
          <a:p>
            <a:pPr marL="0" indent="0">
              <a:buNone/>
            </a:pPr>
            <a:r>
              <a:rPr lang="en-GB" dirty="0"/>
              <a:t>My example:</a:t>
            </a:r>
            <a:endParaRPr lang="en-GB" dirty="0">
              <a:cs typeface="Arial"/>
            </a:endParaRPr>
          </a:p>
          <a:p>
            <a:pPr marL="0" indent="0">
              <a:buNone/>
            </a:pPr>
            <a:r>
              <a:rPr lang="en-GB" dirty="0"/>
              <a:t>Rogers and Burdge (1972, p. 167) indicated that ‘The modern family spends little time together’.</a:t>
            </a:r>
            <a:endParaRPr lang="en-GB" dirty="0">
              <a:cs typeface="Arial"/>
            </a:endParaRPr>
          </a:p>
          <a:p>
            <a:r>
              <a:rPr lang="en-GB" dirty="0"/>
              <a:t>To demonstrate how to resume something from the same book we would:</a:t>
            </a:r>
          </a:p>
          <a:p>
            <a:pPr marL="0" indent="0">
              <a:buNone/>
            </a:pPr>
            <a:r>
              <a:rPr lang="en-GB" dirty="0"/>
              <a:t>They continued with 'Farm families tend to spend more time together than do urban families’.</a:t>
            </a:r>
            <a:endParaRPr lang="en-GB" dirty="0">
              <a:cs typeface="Arial"/>
            </a:endParaRPr>
          </a:p>
          <a:p>
            <a:r>
              <a:rPr lang="en-GB" b="1" dirty="0"/>
              <a:t>Reference List:</a:t>
            </a:r>
          </a:p>
          <a:p>
            <a:pPr marL="0" indent="0">
              <a:buNone/>
            </a:pPr>
            <a:r>
              <a:rPr lang="en-GB" b="1" dirty="0"/>
              <a:t>      </a:t>
            </a:r>
            <a:r>
              <a:rPr lang="en-GB" dirty="0"/>
              <a:t>Rogers E.M. and Burdge R.J. (1972, p.167) </a:t>
            </a:r>
            <a:r>
              <a:rPr lang="en-GB" i="1" dirty="0"/>
              <a:t>Social Change in Rural Societies. </a:t>
            </a:r>
            <a:r>
              <a:rPr lang="en-GB" dirty="0"/>
              <a:t>2</a:t>
            </a:r>
            <a:r>
              <a:rPr lang="en-GB" baseline="30000" dirty="0"/>
              <a:t>nd</a:t>
            </a:r>
            <a:r>
              <a:rPr lang="en-GB" dirty="0"/>
              <a:t> edn.</a:t>
            </a:r>
            <a:r>
              <a:rPr lang="en-GB" i="1" dirty="0"/>
              <a:t> </a:t>
            </a:r>
            <a:r>
              <a:rPr lang="en-GB" dirty="0"/>
              <a:t>New Jersey: Prentice-Hall, Inc.</a:t>
            </a:r>
            <a:endParaRPr lang="en-GB" b="1" dirty="0"/>
          </a:p>
        </p:txBody>
      </p:sp>
      <p:pic>
        <p:nvPicPr>
          <p:cNvPr id="24" name="Video 23">
            <a:hlinkClick r:id="" action="ppaction://media"/>
            <a:extLst>
              <a:ext uri="{FF2B5EF4-FFF2-40B4-BE49-F238E27FC236}">
                <a16:creationId xmlns:a16="http://schemas.microsoft.com/office/drawing/2014/main" id="{D543ECEE-55A8-CD97-4341-C6D88E0CCB9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a:stretch>
            <a:fillRect/>
          </a:stretch>
        </p:blipFill>
        <p:spPr>
          <a:xfrm>
            <a:off x="9144000" y="5143500"/>
            <a:ext cx="3047999" cy="1714500"/>
          </a:xfrm>
          <a:prstGeom prst="rect">
            <a:avLst/>
          </a:prstGeom>
        </p:spPr>
      </p:pic>
    </p:spTree>
    <p:extLst>
      <p:ext uri="{BB962C8B-B14F-4D97-AF65-F5344CB8AC3E}">
        <p14:creationId xmlns:p14="http://schemas.microsoft.com/office/powerpoint/2010/main" val="3036238472"/>
      </p:ext>
    </p:extLst>
  </p:cSld>
  <p:clrMapOvr>
    <a:masterClrMapping/>
  </p:clrMapOvr>
  <mc:AlternateContent xmlns:mc="http://schemas.openxmlformats.org/markup-compatibility/2006">
    <mc:Choice xmlns:p14="http://schemas.microsoft.com/office/powerpoint/2010/main" Requires="p14">
      <p:transition spd="slow" p14:dur="2000" advTm="27022"/>
    </mc:Choice>
    <mc:Fallback>
      <p:transition spd="slow" advTm="270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4"/>
                </p:tgtEl>
              </p:cMediaNode>
            </p:video>
            <p:seq concurrent="1" nextAc="seek">
              <p:cTn id="8" restart="whenNotActive" fill="hold" evtFilter="cancelBubble" nodeType="interactiveSeq">
                <p:stCondLst>
                  <p:cond evt="onClick" delay="0">
                    <p:tgtEl>
                      <p:spTgt spid="2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4"/>
                                        </p:tgtEl>
                                      </p:cBhvr>
                                    </p:cmd>
                                  </p:childTnLst>
                                </p:cTn>
                              </p:par>
                            </p:childTnLst>
                          </p:cTn>
                        </p:par>
                      </p:childTnLst>
                    </p:cTn>
                  </p:par>
                </p:childTnLst>
              </p:cTn>
              <p:nextCondLst>
                <p:cond evt="onClick" delay="0">
                  <p:tgtEl>
                    <p:spTgt spid="2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A0711-C577-C3FD-8076-1989CF4F77F2}"/>
              </a:ext>
            </a:extLst>
          </p:cNvPr>
          <p:cNvSpPr>
            <a:spLocks noGrp="1"/>
          </p:cNvSpPr>
          <p:nvPr>
            <p:ph type="title"/>
          </p:nvPr>
        </p:nvSpPr>
        <p:spPr>
          <a:xfrm>
            <a:off x="677334" y="104173"/>
            <a:ext cx="8596668" cy="648182"/>
          </a:xfrm>
        </p:spPr>
        <p:txBody>
          <a:bodyPr>
            <a:normAutofit/>
          </a:bodyPr>
          <a:lstStyle/>
          <a:p>
            <a:r>
              <a:rPr lang="en-GB" dirty="0"/>
              <a:t>Referencing a Research Journal Article</a:t>
            </a:r>
          </a:p>
        </p:txBody>
      </p:sp>
      <p:sp>
        <p:nvSpPr>
          <p:cNvPr id="3" name="Content Placeholder 2">
            <a:extLst>
              <a:ext uri="{FF2B5EF4-FFF2-40B4-BE49-F238E27FC236}">
                <a16:creationId xmlns:a16="http://schemas.microsoft.com/office/drawing/2014/main" id="{05E17E6A-F3E9-591D-86A0-FE54EDDE7215}"/>
              </a:ext>
            </a:extLst>
          </p:cNvPr>
          <p:cNvSpPr>
            <a:spLocks noGrp="1"/>
          </p:cNvSpPr>
          <p:nvPr>
            <p:ph idx="1"/>
          </p:nvPr>
        </p:nvSpPr>
        <p:spPr>
          <a:xfrm>
            <a:off x="677334" y="752355"/>
            <a:ext cx="8596668" cy="4494836"/>
          </a:xfrm>
        </p:spPr>
        <p:txBody>
          <a:bodyPr vert="horz" lIns="91440" tIns="45720" rIns="91440" bIns="45720" rtlCol="0" anchor="t">
            <a:noAutofit/>
          </a:bodyPr>
          <a:lstStyle/>
          <a:p>
            <a:r>
              <a:rPr lang="en-GB" dirty="0"/>
              <a:t>To reference a Research Journal Article, we need to know: 'Author, Year of publication, Title of article, Title of journal, Issue information: volume and, where applicable, part number, month or seasons, Page reference  or article number' (Pears and Shields, 2022, p. 53).</a:t>
            </a:r>
            <a:endParaRPr lang="en-GB" dirty="0">
              <a:cs typeface="Arial"/>
            </a:endParaRPr>
          </a:p>
          <a:p>
            <a:pPr marL="0" indent="0">
              <a:buNone/>
            </a:pPr>
            <a:endParaRPr lang="en-US" dirty="0">
              <a:solidFill>
                <a:srgbClr val="333333"/>
              </a:solidFill>
              <a:latin typeface="Roboto"/>
              <a:ea typeface="Roboto"/>
              <a:cs typeface="Roboto"/>
            </a:endParaRPr>
          </a:p>
          <a:p>
            <a:pPr marL="0" indent="0">
              <a:buNone/>
            </a:pPr>
            <a:r>
              <a:rPr lang="en-US" b="0" i="0" dirty="0">
                <a:solidFill>
                  <a:srgbClr val="333333"/>
                </a:solidFill>
                <a:effectLst/>
                <a:latin typeface="Roboto"/>
                <a:ea typeface="Roboto"/>
                <a:cs typeface="Roboto"/>
              </a:rPr>
              <a:t>Example: Morgan (2021, p. 567) states that</a:t>
            </a:r>
            <a:r>
              <a:rPr lang="en-US" dirty="0">
                <a:solidFill>
                  <a:srgbClr val="333333"/>
                </a:solidFill>
                <a:latin typeface="Roboto"/>
                <a:ea typeface="Roboto"/>
                <a:cs typeface="Roboto"/>
              </a:rPr>
              <a:t> 'education</a:t>
            </a:r>
            <a:r>
              <a:rPr lang="en-US" b="0" i="0" dirty="0">
                <a:solidFill>
                  <a:srgbClr val="333333"/>
                </a:solidFill>
                <a:effectLst/>
                <a:latin typeface="Roboto"/>
                <a:ea typeface="Roboto"/>
                <a:cs typeface="Roboto"/>
              </a:rPr>
              <a:t> is a process by which knowledge, skills</a:t>
            </a:r>
            <a:r>
              <a:rPr lang="en-US" dirty="0">
                <a:solidFill>
                  <a:srgbClr val="333333"/>
                </a:solidFill>
                <a:latin typeface="Roboto"/>
                <a:ea typeface="Roboto"/>
                <a:cs typeface="Roboto"/>
              </a:rPr>
              <a:t>(…),</a:t>
            </a:r>
            <a:r>
              <a:rPr lang="en-US" b="0" i="0" dirty="0">
                <a:solidFill>
                  <a:srgbClr val="333333"/>
                </a:solidFill>
                <a:effectLst/>
                <a:latin typeface="Roboto"/>
                <a:ea typeface="Roboto"/>
                <a:cs typeface="Roboto"/>
              </a:rPr>
              <a:t> cultural norms, values and beliefs are acquired.’</a:t>
            </a:r>
            <a:endParaRPr lang="en-US" b="0" i="0" dirty="0">
              <a:solidFill>
                <a:srgbClr val="999999"/>
              </a:solidFill>
              <a:effectLst/>
              <a:latin typeface="Roboto"/>
              <a:ea typeface="Roboto"/>
              <a:cs typeface="Roboto"/>
            </a:endParaRPr>
          </a:p>
          <a:p>
            <a:r>
              <a:rPr lang="en-GB" dirty="0"/>
              <a:t>To resume: He continued to say that ’It  should be noted (…) that teaching is about transmitting knowledge and skills.'</a:t>
            </a:r>
            <a:endParaRPr lang="en-GB" dirty="0">
              <a:cs typeface="Arial"/>
            </a:endParaRPr>
          </a:p>
          <a:p>
            <a:r>
              <a:rPr lang="en-GB" b="1" dirty="0"/>
              <a:t> Reference List:</a:t>
            </a:r>
            <a:endParaRPr lang="en-GB" b="1" dirty="0">
              <a:cs typeface="Arial"/>
            </a:endParaRPr>
          </a:p>
          <a:p>
            <a:pPr marL="0" indent="0">
              <a:buNone/>
            </a:pPr>
            <a:r>
              <a:rPr lang="en-GB" b="1" dirty="0"/>
              <a:t>      </a:t>
            </a:r>
            <a:r>
              <a:rPr lang="en-GB" dirty="0"/>
              <a:t>Morgan W.J. (2021) Philosophy of Education: Challenges of Modernity, </a:t>
            </a:r>
            <a:r>
              <a:rPr lang="en-GB" i="1" dirty="0"/>
              <a:t>Journal of Philosophy, </a:t>
            </a:r>
            <a:r>
              <a:rPr lang="en-GB" dirty="0"/>
              <a:t>25(4)</a:t>
            </a:r>
            <a:r>
              <a:rPr lang="en-GB" i="1" dirty="0"/>
              <a:t>, </a:t>
            </a:r>
            <a:r>
              <a:rPr lang="en-GB" dirty="0"/>
              <a:t>pp. 565-573. Available at: </a:t>
            </a:r>
            <a:r>
              <a:rPr lang="en-US" dirty="0">
                <a:hlinkClick r:id="rId4"/>
              </a:rPr>
              <a:t>What is a Philosophy of Education? – Wales Institute of Social and Economic Research and Data (wiserd.ac.uk)</a:t>
            </a:r>
            <a:r>
              <a:rPr lang="en-US" dirty="0"/>
              <a:t> (Accessed: 30 October 2022).</a:t>
            </a:r>
            <a:endParaRPr lang="en-GB" b="1" dirty="0">
              <a:cs typeface="Arial"/>
            </a:endParaRPr>
          </a:p>
        </p:txBody>
      </p:sp>
      <p:pic>
        <p:nvPicPr>
          <p:cNvPr id="54" name="Video 53">
            <a:hlinkClick r:id="" action="ppaction://media"/>
            <a:extLst>
              <a:ext uri="{FF2B5EF4-FFF2-40B4-BE49-F238E27FC236}">
                <a16:creationId xmlns:a16="http://schemas.microsoft.com/office/drawing/2014/main" id="{A65797BC-BE27-3DBA-5A50-7CB310F776F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a:stretch>
            <a:fillRect/>
          </a:stretch>
        </p:blipFill>
        <p:spPr>
          <a:xfrm>
            <a:off x="9144000" y="5143500"/>
            <a:ext cx="3047999" cy="1714500"/>
          </a:xfrm>
          <a:prstGeom prst="rect">
            <a:avLst/>
          </a:prstGeom>
        </p:spPr>
      </p:pic>
    </p:spTree>
    <p:extLst>
      <p:ext uri="{BB962C8B-B14F-4D97-AF65-F5344CB8AC3E}">
        <p14:creationId xmlns:p14="http://schemas.microsoft.com/office/powerpoint/2010/main" val="3664891691"/>
      </p:ext>
    </p:extLst>
  </p:cSld>
  <p:clrMapOvr>
    <a:masterClrMapping/>
  </p:clrMapOvr>
  <mc:AlternateContent xmlns:mc="http://schemas.openxmlformats.org/markup-compatibility/2006">
    <mc:Choice xmlns:p14="http://schemas.microsoft.com/office/powerpoint/2010/main" Requires="p14">
      <p:transition spd="slow" p14:dur="2000" advTm="28059"/>
    </mc:Choice>
    <mc:Fallback>
      <p:transition spd="slow" advTm="280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4"/>
                </p:tgtEl>
              </p:cMediaNode>
            </p:video>
            <p:seq concurrent="1" nextAc="seek">
              <p:cTn id="8" restart="whenNotActive" fill="hold" evtFilter="cancelBubble" nodeType="interactiveSeq">
                <p:stCondLst>
                  <p:cond evt="onClick" delay="0">
                    <p:tgtEl>
                      <p:spTgt spid="5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4"/>
                                        </p:tgtEl>
                                      </p:cBhvr>
                                    </p:cmd>
                                  </p:childTnLst>
                                </p:cTn>
                              </p:par>
                            </p:childTnLst>
                          </p:cTn>
                        </p:par>
                      </p:childTnLst>
                    </p:cTn>
                  </p:par>
                </p:childTnLst>
              </p:cTn>
              <p:nextCondLst>
                <p:cond evt="onClick" delay="0">
                  <p:tgtEl>
                    <p:spTgt spid="5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A0711-C577-C3FD-8076-1989CF4F77F2}"/>
              </a:ext>
            </a:extLst>
          </p:cNvPr>
          <p:cNvSpPr>
            <a:spLocks noGrp="1"/>
          </p:cNvSpPr>
          <p:nvPr>
            <p:ph type="title"/>
          </p:nvPr>
        </p:nvSpPr>
        <p:spPr/>
        <p:txBody>
          <a:bodyPr/>
          <a:lstStyle/>
          <a:p>
            <a:r>
              <a:rPr lang="en-GB" dirty="0"/>
              <a:t>Referencing a Website </a:t>
            </a:r>
          </a:p>
        </p:txBody>
      </p:sp>
      <p:sp>
        <p:nvSpPr>
          <p:cNvPr id="3" name="Content Placeholder 2">
            <a:extLst>
              <a:ext uri="{FF2B5EF4-FFF2-40B4-BE49-F238E27FC236}">
                <a16:creationId xmlns:a16="http://schemas.microsoft.com/office/drawing/2014/main" id="{05E17E6A-F3E9-591D-86A0-FE54EDDE7215}"/>
              </a:ext>
            </a:extLst>
          </p:cNvPr>
          <p:cNvSpPr>
            <a:spLocks noGrp="1"/>
          </p:cNvSpPr>
          <p:nvPr>
            <p:ph idx="1"/>
          </p:nvPr>
        </p:nvSpPr>
        <p:spPr>
          <a:xfrm>
            <a:off x="454093" y="1267427"/>
            <a:ext cx="8880463" cy="3981693"/>
          </a:xfrm>
        </p:spPr>
        <p:txBody>
          <a:bodyPr vert="horz" lIns="91440" tIns="45720" rIns="91440" bIns="45720" rtlCol="0" anchor="t">
            <a:noAutofit/>
          </a:bodyPr>
          <a:lstStyle/>
          <a:p>
            <a:r>
              <a:rPr lang="en-GB" dirty="0"/>
              <a:t>To reference website, we need: 'Author, Year that the site was published/last updated (in round brackets), Title of web page (</a:t>
            </a:r>
            <a:r>
              <a:rPr lang="en-GB" i="1" dirty="0"/>
              <a:t>in Italics), </a:t>
            </a:r>
            <a:r>
              <a:rPr lang="en-GB" dirty="0"/>
              <a:t>Available at: URL (Accessed: date)' (Pears and Shields, 2022, p. 116).</a:t>
            </a:r>
            <a:endParaRPr lang="en-GB">
              <a:cs typeface="Arial"/>
            </a:endParaRPr>
          </a:p>
          <a:p>
            <a:pPr marL="0" indent="0">
              <a:buNone/>
            </a:pPr>
            <a:endParaRPr lang="en-GB" dirty="0"/>
          </a:p>
          <a:p>
            <a:pPr marL="0" indent="0">
              <a:buNone/>
            </a:pPr>
            <a:r>
              <a:rPr lang="en-GB" dirty="0"/>
              <a:t>Example: Diesburg (2016) commented that ’the biggest issue facing the agriculture industry today is not GMO labelling or animal rights and welfare, but a lack of education’.    </a:t>
            </a:r>
            <a:endParaRPr lang="en-GB">
              <a:cs typeface="Arial"/>
            </a:endParaRPr>
          </a:p>
          <a:p>
            <a:r>
              <a:rPr lang="en-GB" dirty="0"/>
              <a:t>To resume: Diesburg believes that  'agriculture should be an essential part of (…) education’.</a:t>
            </a:r>
            <a:endParaRPr lang="en-GB">
              <a:cs typeface="Arial"/>
            </a:endParaRPr>
          </a:p>
          <a:p>
            <a:r>
              <a:rPr lang="en-GB" b="1" dirty="0"/>
              <a:t>Reference List:</a:t>
            </a:r>
            <a:endParaRPr lang="en-GB" b="1" dirty="0">
              <a:cs typeface="Arial"/>
            </a:endParaRPr>
          </a:p>
          <a:p>
            <a:pPr marL="0" indent="0">
              <a:buNone/>
            </a:pPr>
            <a:r>
              <a:rPr lang="en-GB" dirty="0"/>
              <a:t>Diesburg A. (2016) </a:t>
            </a:r>
            <a:r>
              <a:rPr lang="en-GB" i="1" dirty="0"/>
              <a:t>Odyssey. </a:t>
            </a:r>
            <a:r>
              <a:rPr lang="en-GB" dirty="0"/>
              <a:t>Available at: </a:t>
            </a:r>
            <a:r>
              <a:rPr lang="en-US" dirty="0">
                <a:hlinkClick r:id="rId4"/>
              </a:rPr>
              <a:t>The Importance Of Agricultural Education (theodysseyonline.com)</a:t>
            </a:r>
            <a:r>
              <a:rPr lang="en-US" dirty="0"/>
              <a:t> ( Accessed: 30.10.2022).</a:t>
            </a:r>
            <a:endParaRPr lang="en-US" dirty="0">
              <a:cs typeface="Arial"/>
            </a:endParaRPr>
          </a:p>
        </p:txBody>
      </p:sp>
      <p:pic>
        <p:nvPicPr>
          <p:cNvPr id="45" name="Video 44">
            <a:hlinkClick r:id="" action="ppaction://media"/>
            <a:extLst>
              <a:ext uri="{FF2B5EF4-FFF2-40B4-BE49-F238E27FC236}">
                <a16:creationId xmlns:a16="http://schemas.microsoft.com/office/drawing/2014/main" id="{1F7F7F12-1A75-5B89-9CC8-7E9FBE37D91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a:stretch>
            <a:fillRect/>
          </a:stretch>
        </p:blipFill>
        <p:spPr>
          <a:xfrm>
            <a:off x="9144000" y="5143500"/>
            <a:ext cx="3047999" cy="1714500"/>
          </a:xfrm>
          <a:prstGeom prst="rect">
            <a:avLst/>
          </a:prstGeom>
        </p:spPr>
      </p:pic>
    </p:spTree>
    <p:extLst>
      <p:ext uri="{BB962C8B-B14F-4D97-AF65-F5344CB8AC3E}">
        <p14:creationId xmlns:p14="http://schemas.microsoft.com/office/powerpoint/2010/main" val="4045528973"/>
      </p:ext>
    </p:extLst>
  </p:cSld>
  <p:clrMapOvr>
    <a:masterClrMapping/>
  </p:clrMapOvr>
  <mc:AlternateContent xmlns:mc="http://schemas.openxmlformats.org/markup-compatibility/2006">
    <mc:Choice xmlns:p14="http://schemas.microsoft.com/office/powerpoint/2010/main" Requires="p14">
      <p:transition spd="slow" p14:dur="2000" advTm="35057"/>
    </mc:Choice>
    <mc:Fallback>
      <p:transition spd="slow" advTm="35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5"/>
                </p:tgtEl>
              </p:cMediaNode>
            </p:video>
            <p:seq concurrent="1" nextAc="seek">
              <p:cTn id="8" restart="whenNotActive" fill="hold" evtFilter="cancelBubble" nodeType="interactiveSeq">
                <p:stCondLst>
                  <p:cond evt="onClick" delay="0">
                    <p:tgtEl>
                      <p:spTgt spid="4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5"/>
                                        </p:tgtEl>
                                      </p:cBhvr>
                                    </p:cmd>
                                  </p:childTnLst>
                                </p:cTn>
                              </p:par>
                            </p:childTnLst>
                          </p:cTn>
                        </p:par>
                      </p:childTnLst>
                    </p:cTn>
                  </p:par>
                </p:childTnLst>
              </p:cTn>
              <p:nextCondLst>
                <p:cond evt="onClick" delay="0">
                  <p:tgtEl>
                    <p:spTgt spid="4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A0711-C577-C3FD-8076-1989CF4F77F2}"/>
              </a:ext>
            </a:extLst>
          </p:cNvPr>
          <p:cNvSpPr>
            <a:spLocks noGrp="1"/>
          </p:cNvSpPr>
          <p:nvPr>
            <p:ph type="title"/>
          </p:nvPr>
        </p:nvSpPr>
        <p:spPr>
          <a:xfrm>
            <a:off x="677334" y="455271"/>
            <a:ext cx="10043503" cy="6284410"/>
          </a:xfrm>
        </p:spPr>
        <p:txBody>
          <a:bodyPr>
            <a:normAutofit/>
          </a:bodyPr>
          <a:lstStyle/>
          <a:p>
            <a:r>
              <a:rPr lang="en-GB" dirty="0"/>
              <a:t>Referencing an Image from a Website </a:t>
            </a:r>
          </a:p>
        </p:txBody>
      </p:sp>
      <p:sp>
        <p:nvSpPr>
          <p:cNvPr id="3" name="Content Placeholder 2">
            <a:extLst>
              <a:ext uri="{FF2B5EF4-FFF2-40B4-BE49-F238E27FC236}">
                <a16:creationId xmlns:a16="http://schemas.microsoft.com/office/drawing/2014/main" id="{05E17E6A-F3E9-591D-86A0-FE54EDDE7215}"/>
              </a:ext>
            </a:extLst>
          </p:cNvPr>
          <p:cNvSpPr>
            <a:spLocks noGrp="1"/>
          </p:cNvSpPr>
          <p:nvPr>
            <p:ph idx="1"/>
          </p:nvPr>
        </p:nvSpPr>
        <p:spPr>
          <a:xfrm>
            <a:off x="677334" y="1087120"/>
            <a:ext cx="9736666" cy="5892800"/>
          </a:xfrm>
        </p:spPr>
        <p:txBody>
          <a:bodyPr vert="horz" lIns="91440" tIns="45720" rIns="91440" bIns="45720" rtlCol="0" anchor="t">
            <a:normAutofit fontScale="92500" lnSpcReduction="20000"/>
          </a:bodyPr>
          <a:lstStyle/>
          <a:p>
            <a:r>
              <a:rPr lang="en-GB" dirty="0"/>
              <a:t>To reference an Image:</a:t>
            </a:r>
          </a:p>
          <a:p>
            <a:pPr marL="0" indent="0">
              <a:buNone/>
            </a:pPr>
            <a:r>
              <a:rPr lang="en-GB" sz="1700" i="1" dirty="0"/>
              <a:t> Image number 1: Rural population (% of total population)</a:t>
            </a:r>
          </a:p>
          <a:p>
            <a:endParaRPr lang="en-GB" sz="1700" i="1" dirty="0"/>
          </a:p>
          <a:p>
            <a:endParaRPr lang="en-GB" dirty="0"/>
          </a:p>
          <a:p>
            <a:pPr marL="0" indent="0">
              <a:buNone/>
            </a:pPr>
            <a:endParaRPr lang="en-GB" dirty="0"/>
          </a:p>
          <a:p>
            <a:endParaRPr lang="en-GB" dirty="0"/>
          </a:p>
          <a:p>
            <a:pPr marL="0" indent="0" algn="r">
              <a:buNone/>
            </a:pPr>
            <a:r>
              <a:rPr lang="en-GB" dirty="0"/>
              <a:t>(The World Bank Data, 2018)</a:t>
            </a:r>
            <a:endParaRPr lang="en-GB" dirty="0">
              <a:cs typeface="Arial"/>
            </a:endParaRPr>
          </a:p>
          <a:p>
            <a:pPr marL="0" indent="0" algn="r">
              <a:buNone/>
            </a:pPr>
            <a:endParaRPr lang="en-GB" dirty="0"/>
          </a:p>
          <a:p>
            <a:r>
              <a:rPr lang="en-GB" dirty="0"/>
              <a:t>To resume:</a:t>
            </a:r>
          </a:p>
          <a:p>
            <a:pPr marL="0" indent="0">
              <a:buNone/>
            </a:pPr>
            <a:r>
              <a:rPr lang="en-GB" sz="1700" i="1" dirty="0"/>
              <a:t>Image number 2: Wales Population Statistics</a:t>
            </a:r>
          </a:p>
          <a:p>
            <a:pPr marL="0" indent="0">
              <a:buNone/>
            </a:pPr>
            <a:endParaRPr lang="en-GB" dirty="0"/>
          </a:p>
          <a:p>
            <a:pPr marL="0" indent="0">
              <a:buNone/>
            </a:pPr>
            <a:endParaRPr lang="en-GB" dirty="0"/>
          </a:p>
          <a:p>
            <a:pPr marL="0" indent="0">
              <a:buNone/>
            </a:pPr>
            <a:endParaRPr lang="en-GB" dirty="0"/>
          </a:p>
          <a:p>
            <a:pPr marL="0" indent="0" algn="r">
              <a:buNone/>
            </a:pPr>
            <a:r>
              <a:rPr lang="en-GB" dirty="0"/>
              <a:t>(Plumplot, 2018)</a:t>
            </a:r>
            <a:endParaRPr lang="en-GB" dirty="0">
              <a:cs typeface="Arial"/>
            </a:endParaRPr>
          </a:p>
          <a:p>
            <a:r>
              <a:rPr lang="en-GB" b="1" dirty="0"/>
              <a:t>Reference List:</a:t>
            </a:r>
          </a:p>
          <a:p>
            <a:pPr marL="0" indent="0">
              <a:buNone/>
            </a:pPr>
            <a:r>
              <a:rPr lang="en-GB" dirty="0"/>
              <a:t>The World Bank Data (2018) </a:t>
            </a:r>
            <a:r>
              <a:rPr lang="en-GB" i="1" dirty="0"/>
              <a:t>Rural population (% of total population) </a:t>
            </a:r>
            <a:r>
              <a:rPr lang="en-GB" dirty="0"/>
              <a:t>[Online]</a:t>
            </a:r>
            <a:r>
              <a:rPr lang="en-GB" i="1" dirty="0"/>
              <a:t>. </a:t>
            </a:r>
            <a:r>
              <a:rPr lang="en-GB" dirty="0"/>
              <a:t>Available at: </a:t>
            </a:r>
            <a:r>
              <a:rPr lang="en-US" dirty="0">
                <a:hlinkClick r:id="rId4"/>
              </a:rPr>
              <a:t>Population, male (% of total population) | Data (worldbank.org)</a:t>
            </a:r>
            <a:r>
              <a:rPr lang="en-US" dirty="0"/>
              <a:t> (Accessed 30 October 2022).</a:t>
            </a:r>
            <a:endParaRPr lang="en-GB" dirty="0"/>
          </a:p>
          <a:p>
            <a:endParaRPr lang="en-GB" b="1" dirty="0"/>
          </a:p>
        </p:txBody>
      </p:sp>
      <p:pic>
        <p:nvPicPr>
          <p:cNvPr id="8" name="Picture 7">
            <a:extLst>
              <a:ext uri="{FF2B5EF4-FFF2-40B4-BE49-F238E27FC236}">
                <a16:creationId xmlns:a16="http://schemas.microsoft.com/office/drawing/2014/main" id="{FF817012-4BB9-38D0-3791-32424EB65858}"/>
              </a:ext>
            </a:extLst>
          </p:cNvPr>
          <p:cNvPicPr>
            <a:picLocks noChangeAspect="1"/>
          </p:cNvPicPr>
          <p:nvPr/>
        </p:nvPicPr>
        <p:blipFill>
          <a:blip r:embed="rId5"/>
          <a:stretch>
            <a:fillRect/>
          </a:stretch>
        </p:blipFill>
        <p:spPr>
          <a:xfrm>
            <a:off x="1112186" y="1757680"/>
            <a:ext cx="4557094" cy="1671319"/>
          </a:xfrm>
          <a:prstGeom prst="rect">
            <a:avLst/>
          </a:prstGeom>
        </p:spPr>
      </p:pic>
      <p:pic>
        <p:nvPicPr>
          <p:cNvPr id="1026" name="Picture 2" descr="See the source image">
            <a:extLst>
              <a:ext uri="{FF2B5EF4-FFF2-40B4-BE49-F238E27FC236}">
                <a16:creationId xmlns:a16="http://schemas.microsoft.com/office/drawing/2014/main" id="{0FE0858C-E7A1-70B4-3A26-BA43A1AA606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10586" y="4389378"/>
            <a:ext cx="4658694" cy="1285047"/>
          </a:xfrm>
          <a:prstGeom prst="rect">
            <a:avLst/>
          </a:prstGeom>
          <a:noFill/>
          <a:extLst>
            <a:ext uri="{909E8E84-426E-40DD-AFC4-6F175D3DCCD1}">
              <a14:hiddenFill xmlns:a14="http://schemas.microsoft.com/office/drawing/2010/main">
                <a:solidFill>
                  <a:srgbClr val="FFFFFF"/>
                </a:solidFill>
              </a14:hiddenFill>
            </a:ext>
          </a:extLst>
        </p:spPr>
      </p:pic>
      <p:pic>
        <p:nvPicPr>
          <p:cNvPr id="15" name="Video 14">
            <a:hlinkClick r:id="" action="ppaction://media"/>
            <a:extLst>
              <a:ext uri="{FF2B5EF4-FFF2-40B4-BE49-F238E27FC236}">
                <a16:creationId xmlns:a16="http://schemas.microsoft.com/office/drawing/2014/main" id="{D394F04E-DF61-E2D8-FCEC-38DECA70ED4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tretch>
            <a:fillRect/>
          </a:stretch>
        </p:blipFill>
        <p:spPr>
          <a:xfrm>
            <a:off x="9144000" y="5143500"/>
            <a:ext cx="3047999" cy="1714500"/>
          </a:xfrm>
          <a:prstGeom prst="rect">
            <a:avLst/>
          </a:prstGeom>
        </p:spPr>
      </p:pic>
    </p:spTree>
    <p:extLst>
      <p:ext uri="{BB962C8B-B14F-4D97-AF65-F5344CB8AC3E}">
        <p14:creationId xmlns:p14="http://schemas.microsoft.com/office/powerpoint/2010/main" val="2489247704"/>
      </p:ext>
    </p:extLst>
  </p:cSld>
  <p:clrMapOvr>
    <a:masterClrMapping/>
  </p:clrMapOvr>
  <mc:AlternateContent xmlns:mc="http://schemas.openxmlformats.org/markup-compatibility/2006">
    <mc:Choice xmlns:p14="http://schemas.microsoft.com/office/powerpoint/2010/main" Requires="p14">
      <p:transition spd="slow" p14:dur="2000" advTm="21746"/>
    </mc:Choice>
    <mc:Fallback>
      <p:transition spd="slow" advTm="217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4ADC3-0FAC-8243-1F4C-3707712A8846}"/>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E5495445-93D4-CE0C-0FC9-3BAF7D049136}"/>
              </a:ext>
            </a:extLst>
          </p:cNvPr>
          <p:cNvSpPr>
            <a:spLocks noGrp="1"/>
          </p:cNvSpPr>
          <p:nvPr>
            <p:ph idx="1"/>
          </p:nvPr>
        </p:nvSpPr>
        <p:spPr/>
        <p:txBody>
          <a:bodyPr vert="horz" lIns="91440" tIns="45720" rIns="91440" bIns="45720" rtlCol="0" anchor="t">
            <a:normAutofit/>
          </a:bodyPr>
          <a:lstStyle/>
          <a:p>
            <a:r>
              <a:rPr lang="en-GB" dirty="0"/>
              <a:t>This presentation shows that it is important to correctly reference information we use.</a:t>
            </a:r>
          </a:p>
          <a:p>
            <a:pPr marL="0" indent="0">
              <a:buNone/>
            </a:pPr>
            <a:endParaRPr lang="en-GB" dirty="0"/>
          </a:p>
          <a:p>
            <a:r>
              <a:rPr lang="en-GB" dirty="0"/>
              <a:t>This information impacts everyone that is involved in publications e.g. those that used other people's information, work and images and those that published them.</a:t>
            </a:r>
            <a:endParaRPr lang="en-GB" dirty="0">
              <a:cs typeface="Arial"/>
            </a:endParaRPr>
          </a:p>
          <a:p>
            <a:pPr marL="0" indent="0">
              <a:buNone/>
            </a:pPr>
            <a:endParaRPr lang="en-GB" dirty="0"/>
          </a:p>
          <a:p>
            <a:r>
              <a:rPr lang="en-GB" dirty="0"/>
              <a:t>I am planning to use this information to help with correct referencing in my future assignments.</a:t>
            </a:r>
          </a:p>
        </p:txBody>
      </p:sp>
      <p:pic>
        <p:nvPicPr>
          <p:cNvPr id="14" name="Video 13">
            <a:hlinkClick r:id="" action="ppaction://media"/>
            <a:extLst>
              <a:ext uri="{FF2B5EF4-FFF2-40B4-BE49-F238E27FC236}">
                <a16:creationId xmlns:a16="http://schemas.microsoft.com/office/drawing/2014/main" id="{E9499770-8996-B455-A0CA-A5C96DEBB61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a:stretch>
            <a:fillRect/>
          </a:stretch>
        </p:blipFill>
        <p:spPr>
          <a:xfrm>
            <a:off x="9144000" y="5143500"/>
            <a:ext cx="3047999" cy="1714500"/>
          </a:xfrm>
          <a:prstGeom prst="rect">
            <a:avLst/>
          </a:prstGeom>
        </p:spPr>
      </p:pic>
    </p:spTree>
    <p:extLst>
      <p:ext uri="{BB962C8B-B14F-4D97-AF65-F5344CB8AC3E}">
        <p14:creationId xmlns:p14="http://schemas.microsoft.com/office/powerpoint/2010/main" val="1152969164"/>
      </p:ext>
    </p:extLst>
  </p:cSld>
  <p:clrMapOvr>
    <a:masterClrMapping/>
  </p:clrMapOvr>
  <mc:AlternateContent xmlns:mc="http://schemas.openxmlformats.org/markup-compatibility/2006">
    <mc:Choice xmlns:p14="http://schemas.microsoft.com/office/powerpoint/2010/main" Requires="p14">
      <p:transition spd="slow" p14:dur="2000" advTm="29990"/>
    </mc:Choice>
    <mc:Fallback>
      <p:transition spd="slow" advTm="299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A2834-9402-7B99-1190-37101E0FE74A}"/>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B12D0E23-0A52-14BE-20C8-3FB4EF52870F}"/>
              </a:ext>
            </a:extLst>
          </p:cNvPr>
          <p:cNvSpPr>
            <a:spLocks noGrp="1"/>
          </p:cNvSpPr>
          <p:nvPr>
            <p:ph idx="1"/>
          </p:nvPr>
        </p:nvSpPr>
        <p:spPr>
          <a:xfrm>
            <a:off x="677334" y="1097280"/>
            <a:ext cx="9055946" cy="5326669"/>
          </a:xfrm>
        </p:spPr>
        <p:txBody>
          <a:bodyPr vert="horz" lIns="91440" tIns="45720" rIns="91440" bIns="45720" rtlCol="0" anchor="t">
            <a:normAutofit fontScale="92500" lnSpcReduction="10000"/>
          </a:bodyPr>
          <a:lstStyle/>
          <a:p>
            <a:pPr marL="0" indent="0">
              <a:buNone/>
            </a:pPr>
            <a:endParaRPr lang="en-GB" dirty="0"/>
          </a:p>
          <a:p>
            <a:r>
              <a:rPr lang="en-GB" sz="1800" dirty="0"/>
              <a:t>Diesburg A. (2016) </a:t>
            </a:r>
            <a:r>
              <a:rPr lang="en-GB" sz="1800" i="1" dirty="0"/>
              <a:t>Odyssey. </a:t>
            </a:r>
            <a:r>
              <a:rPr lang="en-GB" sz="1800" dirty="0"/>
              <a:t>Available at: </a:t>
            </a:r>
            <a:r>
              <a:rPr lang="en-US" sz="1800" dirty="0">
                <a:hlinkClick r:id="rId4"/>
              </a:rPr>
              <a:t>The Importance Of Agricultural Education (theodysseyonline.com)</a:t>
            </a:r>
            <a:r>
              <a:rPr lang="en-US" sz="1800" dirty="0"/>
              <a:t> ( Accessed: 30.10.2022).</a:t>
            </a:r>
            <a:endParaRPr lang="en-GB" dirty="0"/>
          </a:p>
          <a:p>
            <a:r>
              <a:rPr lang="en-GB" sz="1800" dirty="0"/>
              <a:t>Morgan W.J (2021) ‘Philosophy of Education: Challenges of Modernity</a:t>
            </a:r>
            <a:r>
              <a:rPr lang="en-GB" dirty="0"/>
              <a:t>,</a:t>
            </a:r>
            <a:r>
              <a:rPr lang="en-GB" sz="1800" dirty="0"/>
              <a:t> </a:t>
            </a:r>
            <a:r>
              <a:rPr lang="en-GB" sz="1800" i="1" dirty="0"/>
              <a:t>Journal of Philosophy, </a:t>
            </a:r>
            <a:r>
              <a:rPr lang="en-GB" sz="1800" dirty="0"/>
              <a:t>25(4)</a:t>
            </a:r>
            <a:r>
              <a:rPr lang="en-GB" sz="1800" i="1" dirty="0"/>
              <a:t>, </a:t>
            </a:r>
            <a:r>
              <a:rPr lang="en-GB" sz="1800" dirty="0"/>
              <a:t>pp. 565-573. Available at: </a:t>
            </a:r>
            <a:r>
              <a:rPr lang="en-US" sz="1800" dirty="0">
                <a:hlinkClick r:id="rId5">
                  <a:extLst>
                    <a:ext uri="{A12FA001-AC4F-418D-AE19-62706E023703}">
                      <ahyp:hlinkClr xmlns:ahyp="http://schemas.microsoft.com/office/drawing/2018/hyperlinkcolor" val="tx"/>
                    </a:ext>
                  </a:extLst>
                </a:hlinkClick>
              </a:rPr>
              <a:t>What is a Philosophy of Education? – Wales Institute of Social and Economic Research and Data (wiserd.ac.uk)</a:t>
            </a:r>
            <a:r>
              <a:rPr lang="en-US" sz="1800" dirty="0"/>
              <a:t> (Accessed: 30 October 2022)</a:t>
            </a:r>
            <a:r>
              <a:rPr lang="en-GB" dirty="0"/>
              <a:t> </a:t>
            </a:r>
            <a:endParaRPr lang="en-GB" dirty="0">
              <a:cs typeface="Arial"/>
            </a:endParaRPr>
          </a:p>
          <a:p>
            <a:r>
              <a:rPr lang="en-GB" dirty="0"/>
              <a:t>Pears, R. and Shields, G. (2022, pp.1, 43, 53, 116) </a:t>
            </a:r>
            <a:r>
              <a:rPr lang="en-GB" i="1" dirty="0"/>
              <a:t>Cite Them Right. </a:t>
            </a:r>
            <a:r>
              <a:rPr lang="en-GB" dirty="0"/>
              <a:t>12</a:t>
            </a:r>
            <a:r>
              <a:rPr lang="en-GB" baseline="30000" dirty="0"/>
              <a:t>th</a:t>
            </a:r>
            <a:r>
              <a:rPr lang="en-GB" dirty="0"/>
              <a:t> edn. London: Bloomsbury Publishing Inc.</a:t>
            </a:r>
            <a:endParaRPr lang="en-GB">
              <a:cs typeface="Arial"/>
            </a:endParaRPr>
          </a:p>
          <a:p>
            <a:r>
              <a:rPr lang="en-US" dirty="0"/>
              <a:t>Plumplot (2016) </a:t>
            </a:r>
            <a:r>
              <a:rPr lang="en-US" i="1" dirty="0"/>
              <a:t>Wales Population Statistics </a:t>
            </a:r>
            <a:r>
              <a:rPr lang="en-US" dirty="0"/>
              <a:t>[Online]. Available at:</a:t>
            </a:r>
            <a:r>
              <a:rPr lang="en-US" i="1" dirty="0"/>
              <a:t> </a:t>
            </a:r>
            <a:r>
              <a:rPr lang="en-US" dirty="0">
                <a:hlinkClick r:id="rId6"/>
              </a:rPr>
              <a:t>Wales population stats in maps and graphs. (plumplot.co.uk)</a:t>
            </a:r>
            <a:r>
              <a:rPr lang="en-US" dirty="0"/>
              <a:t> (Accessed: 30 October 2022).</a:t>
            </a:r>
          </a:p>
          <a:p>
            <a:r>
              <a:rPr lang="en-GB" dirty="0"/>
              <a:t>Rogers E.M. and Burdge R.J (1972, p.167) </a:t>
            </a:r>
            <a:r>
              <a:rPr lang="en-GB" i="1" dirty="0"/>
              <a:t>Social Change in Rural Societies. 2</a:t>
            </a:r>
            <a:r>
              <a:rPr lang="en-GB" i="1" baseline="30000" dirty="0"/>
              <a:t>nd</a:t>
            </a:r>
            <a:r>
              <a:rPr lang="en-GB" i="1" dirty="0"/>
              <a:t> edn. </a:t>
            </a:r>
            <a:r>
              <a:rPr lang="en-GB" dirty="0"/>
              <a:t>New Jersey: Prentice-Hall, Inc.</a:t>
            </a:r>
            <a:endParaRPr lang="en-US" dirty="0"/>
          </a:p>
          <a:p>
            <a:r>
              <a:rPr lang="en-GB" dirty="0"/>
              <a:t>The World Bank Data (2018) </a:t>
            </a:r>
            <a:r>
              <a:rPr lang="en-GB" i="1" dirty="0"/>
              <a:t>Rural population (% of total population) </a:t>
            </a:r>
            <a:r>
              <a:rPr lang="en-GB" dirty="0"/>
              <a:t>[Online]</a:t>
            </a:r>
            <a:r>
              <a:rPr lang="en-GB" i="1" dirty="0"/>
              <a:t>. Available</a:t>
            </a:r>
            <a:r>
              <a:rPr lang="en-GB" dirty="0"/>
              <a:t> at: </a:t>
            </a:r>
            <a:r>
              <a:rPr lang="en-US" dirty="0">
                <a:hlinkClick r:id="rId7"/>
              </a:rPr>
              <a:t>Population, male (% of total population) | Data (worldbank.org)</a:t>
            </a:r>
            <a:r>
              <a:rPr lang="en-US" dirty="0"/>
              <a:t> (Accessed 30 October 2022).</a:t>
            </a:r>
          </a:p>
          <a:p>
            <a:r>
              <a:rPr lang="en-GB" dirty="0"/>
              <a:t>University of Oxford (2022) </a:t>
            </a:r>
            <a:r>
              <a:rPr lang="en-GB" i="1" dirty="0"/>
              <a:t>Plagiarism. </a:t>
            </a:r>
            <a:r>
              <a:rPr lang="en-GB" sz="1600" dirty="0"/>
              <a:t>Available at</a:t>
            </a:r>
            <a:r>
              <a:rPr lang="en-GB" i="1" dirty="0"/>
              <a:t>: </a:t>
            </a:r>
            <a:r>
              <a:rPr lang="en-GB" dirty="0">
                <a:hlinkClick r:id="rId8"/>
              </a:rPr>
              <a:t>Plagiarism | University of Oxford</a:t>
            </a:r>
            <a:r>
              <a:rPr lang="en-GB" dirty="0"/>
              <a:t> (Accessed: 30 October 2022). </a:t>
            </a:r>
          </a:p>
          <a:p>
            <a:endParaRPr lang="en-GB" dirty="0"/>
          </a:p>
          <a:p>
            <a:endParaRPr lang="en-GB" dirty="0"/>
          </a:p>
        </p:txBody>
      </p:sp>
      <p:pic>
        <p:nvPicPr>
          <p:cNvPr id="18" name="Video 17">
            <a:hlinkClick r:id="" action="ppaction://media"/>
            <a:extLst>
              <a:ext uri="{FF2B5EF4-FFF2-40B4-BE49-F238E27FC236}">
                <a16:creationId xmlns:a16="http://schemas.microsoft.com/office/drawing/2014/main" id="{22C05DC8-1068-1398-E619-DD50A03BCC6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a:stretch>
            <a:fillRect/>
          </a:stretch>
        </p:blipFill>
        <p:spPr>
          <a:xfrm>
            <a:off x="9144000" y="5143500"/>
            <a:ext cx="3047999" cy="1714500"/>
          </a:xfrm>
          <a:prstGeom prst="rect">
            <a:avLst/>
          </a:prstGeom>
        </p:spPr>
      </p:pic>
    </p:spTree>
    <p:extLst>
      <p:ext uri="{BB962C8B-B14F-4D97-AF65-F5344CB8AC3E}">
        <p14:creationId xmlns:p14="http://schemas.microsoft.com/office/powerpoint/2010/main" val="2382221260"/>
      </p:ext>
    </p:extLst>
  </p:cSld>
  <p:clrMapOvr>
    <a:masterClrMapping/>
  </p:clrMapOvr>
  <mc:AlternateContent xmlns:mc="http://schemas.openxmlformats.org/markup-compatibility/2006">
    <mc:Choice xmlns:p14="http://schemas.microsoft.com/office/powerpoint/2010/main" Requires="p14">
      <p:transition spd="slow" p14:dur="2000" advTm="16168"/>
    </mc:Choice>
    <mc:Fallback>
      <p:transition spd="slow" advTm="16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theme/theme1.xml><?xml version="1.0" encoding="utf-8"?>
<a:theme xmlns:a="http://schemas.openxmlformats.org/drawingml/2006/main" name="Facet">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1233</TotalTime>
  <Words>1049</Words>
  <Application>Microsoft Office PowerPoint</Application>
  <PresentationFormat>Widescreen</PresentationFormat>
  <Paragraphs>76</Paragraphs>
  <Slides>9</Slides>
  <Notes>2</Notes>
  <HiddenSlides>0</HiddenSlides>
  <MMClips>9</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Roboto</vt:lpstr>
      <vt:lpstr>Times New Roman</vt:lpstr>
      <vt:lpstr>Wingdings</vt:lpstr>
      <vt:lpstr>Wingdings 3</vt:lpstr>
      <vt:lpstr>Facet</vt:lpstr>
      <vt:lpstr>ECGE4005Q Assessment 2</vt:lpstr>
      <vt:lpstr>How I Referenced my First Assessment</vt:lpstr>
      <vt:lpstr>Plagiarism &amp; Referencing</vt:lpstr>
      <vt:lpstr>Referencing a Book</vt:lpstr>
      <vt:lpstr>Referencing a Research Journal Article</vt:lpstr>
      <vt:lpstr>Referencing a Website </vt:lpstr>
      <vt:lpstr>Referencing an Image from a Website </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ECGE4005Q</dc:title>
  <dc:creator>Caroline Lohmann-Hancock</dc:creator>
  <cp:lastModifiedBy>Madzia Budzia</cp:lastModifiedBy>
  <cp:revision>178</cp:revision>
  <dcterms:created xsi:type="dcterms:W3CDTF">2022-10-19T15:34:11Z</dcterms:created>
  <dcterms:modified xsi:type="dcterms:W3CDTF">2022-10-31T19:57:24Z</dcterms:modified>
</cp:coreProperties>
</file>