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0" d="100"/>
          <a:sy n="60" d="100"/>
        </p:scale>
        <p:origin x="24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0871DF-F0E8-4D26-A482-64F37A843AF0}" type="doc">
      <dgm:prSet loTypeId="urn:microsoft.com/office/officeart/2005/8/layout/cycle2" loCatId="cycle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B7732617-1BA0-49F0-8002-A98BCDAD7637}">
      <dgm:prSet/>
      <dgm:spPr/>
      <dgm:t>
        <a:bodyPr/>
        <a:lstStyle/>
        <a:p>
          <a:r>
            <a:rPr lang="en-GB" baseline="0" dirty="0">
              <a:latin typeface="Arial" panose="020B0604020202020204" pitchFamily="34" charset="0"/>
              <a:cs typeface="Arial" panose="020B0604020202020204" pitchFamily="34" charset="0"/>
            </a:rPr>
            <a:t>Early childhood is a critical period for physical and cognitive development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CF6032-858E-4FDA-BA43-EFFAF2716715}" type="parTrans" cxnId="{32E90FCC-12EC-43FC-9D2A-0CF6221F4645}">
      <dgm:prSet/>
      <dgm:spPr/>
      <dgm:t>
        <a:bodyPr/>
        <a:lstStyle/>
        <a:p>
          <a:endParaRPr lang="en-US"/>
        </a:p>
      </dgm:t>
    </dgm:pt>
    <dgm:pt modelId="{B190DCB0-5D4A-419E-AB44-CF05DC6E0584}" type="sibTrans" cxnId="{32E90FCC-12EC-43FC-9D2A-0CF6221F4645}">
      <dgm:prSet/>
      <dgm:spPr/>
      <dgm:t>
        <a:bodyPr/>
        <a:lstStyle/>
        <a:p>
          <a:endParaRPr lang="en-US"/>
        </a:p>
      </dgm:t>
    </dgm:pt>
    <dgm:pt modelId="{82FCECD7-1F2F-4BE1-9F1B-D2E40FEBDD9B}">
      <dgm:prSet/>
      <dgm:spPr/>
      <dgm:t>
        <a:bodyPr/>
        <a:lstStyle/>
        <a:p>
          <a:r>
            <a:rPr lang="en-GB" baseline="0" dirty="0">
              <a:latin typeface="Arial" panose="020B0604020202020204" pitchFamily="34" charset="0"/>
              <a:cs typeface="Arial" panose="020B0604020202020204" pitchFamily="34" charset="0"/>
            </a:rPr>
            <a:t>Nutrition in early life supports brain development and learning ability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0CFB8C-04E6-4084-84A0-48A692EB0EE6}" type="parTrans" cxnId="{ACB3C989-2379-426E-AE26-AC7AEE213B69}">
      <dgm:prSet/>
      <dgm:spPr/>
      <dgm:t>
        <a:bodyPr/>
        <a:lstStyle/>
        <a:p>
          <a:endParaRPr lang="en-US"/>
        </a:p>
      </dgm:t>
    </dgm:pt>
    <dgm:pt modelId="{6F18B893-DF51-4B63-B3FF-76D319B47204}" type="sibTrans" cxnId="{ACB3C989-2379-426E-AE26-AC7AEE213B69}">
      <dgm:prSet/>
      <dgm:spPr/>
      <dgm:t>
        <a:bodyPr/>
        <a:lstStyle/>
        <a:p>
          <a:endParaRPr lang="en-US"/>
        </a:p>
      </dgm:t>
    </dgm:pt>
    <dgm:pt modelId="{9C5A05D9-C38A-49F3-9B3A-4E69FDFD52C5}">
      <dgm:prSet/>
      <dgm:spPr/>
      <dgm:t>
        <a:bodyPr/>
        <a:lstStyle/>
        <a:p>
          <a:r>
            <a:rPr lang="en-GB" baseline="0" dirty="0">
              <a:latin typeface="Arial" panose="020B0604020202020204" pitchFamily="34" charset="0"/>
              <a:cs typeface="Arial" panose="020B0604020202020204" pitchFamily="34" charset="0"/>
            </a:rPr>
            <a:t>Children experiencing poverty may have limited access to healthy food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ED511C-09C8-4A60-A291-217A1F466CA6}" type="parTrans" cxnId="{2E900250-BB2A-4F57-B903-4207492BC775}">
      <dgm:prSet/>
      <dgm:spPr/>
      <dgm:t>
        <a:bodyPr/>
        <a:lstStyle/>
        <a:p>
          <a:endParaRPr lang="en-US"/>
        </a:p>
      </dgm:t>
    </dgm:pt>
    <dgm:pt modelId="{AF08F4B3-5BE4-4BEF-8CDB-2C46629CF7EB}" type="sibTrans" cxnId="{2E900250-BB2A-4F57-B903-4207492BC775}">
      <dgm:prSet/>
      <dgm:spPr/>
      <dgm:t>
        <a:bodyPr/>
        <a:lstStyle/>
        <a:p>
          <a:endParaRPr lang="en-US"/>
        </a:p>
      </dgm:t>
    </dgm:pt>
    <dgm:pt modelId="{8058C829-83E0-4D9D-8DCC-5528E8157600}">
      <dgm:prSet/>
      <dgm:spPr/>
      <dgm:t>
        <a:bodyPr/>
        <a:lstStyle/>
        <a:p>
          <a:r>
            <a:rPr lang="en-GB" baseline="0" dirty="0">
              <a:latin typeface="Arial" panose="020B0604020202020204" pitchFamily="34" charset="0"/>
              <a:cs typeface="Arial" panose="020B0604020202020204" pitchFamily="34" charset="0"/>
            </a:rPr>
            <a:t>Hunger and poor diet can affect school performance and wellbeing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F5A270-4209-4E70-966F-7013E953D487}" type="parTrans" cxnId="{7C44597E-2096-47E4-B87B-524D187E6EA3}">
      <dgm:prSet/>
      <dgm:spPr/>
      <dgm:t>
        <a:bodyPr/>
        <a:lstStyle/>
        <a:p>
          <a:endParaRPr lang="en-US"/>
        </a:p>
      </dgm:t>
    </dgm:pt>
    <dgm:pt modelId="{382836CB-FA47-4CF4-942F-E729DCE36ABC}" type="sibTrans" cxnId="{7C44597E-2096-47E4-B87B-524D187E6EA3}">
      <dgm:prSet/>
      <dgm:spPr/>
      <dgm:t>
        <a:bodyPr/>
        <a:lstStyle/>
        <a:p>
          <a:endParaRPr lang="en-US"/>
        </a:p>
      </dgm:t>
    </dgm:pt>
    <dgm:pt modelId="{48F95C7A-FAA7-4900-8478-BDFCA3B5FE37}">
      <dgm:prSet/>
      <dgm:spPr/>
      <dgm:t>
        <a:bodyPr/>
        <a:lstStyle/>
        <a:p>
          <a:r>
            <a:rPr lang="en-GB" baseline="0" dirty="0">
              <a:latin typeface="Arial" panose="020B0604020202020204" pitchFamily="34" charset="0"/>
              <a:cs typeface="Arial" panose="020B0604020202020204" pitchFamily="34" charset="0"/>
            </a:rPr>
            <a:t>Early interventions can improve long-term outcomes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EB8C94-B8C7-407A-AEDA-D9B55CF93693}" type="parTrans" cxnId="{08F5E22F-B2F8-47B9-ACD4-9534BC554804}">
      <dgm:prSet/>
      <dgm:spPr/>
      <dgm:t>
        <a:bodyPr/>
        <a:lstStyle/>
        <a:p>
          <a:endParaRPr lang="en-US"/>
        </a:p>
      </dgm:t>
    </dgm:pt>
    <dgm:pt modelId="{7BD91427-C2EF-4645-9ABC-427B3B62DFEE}" type="sibTrans" cxnId="{08F5E22F-B2F8-47B9-ACD4-9534BC554804}">
      <dgm:prSet/>
      <dgm:spPr/>
      <dgm:t>
        <a:bodyPr/>
        <a:lstStyle/>
        <a:p>
          <a:endParaRPr lang="en-US"/>
        </a:p>
      </dgm:t>
    </dgm:pt>
    <dgm:pt modelId="{F0EE30EE-6430-4577-90CF-1BF40D95F40D}">
      <dgm:prSet/>
      <dgm:spPr/>
      <dgm:t>
        <a:bodyPr/>
        <a:lstStyle/>
        <a:p>
          <a:r>
            <a:rPr lang="en-GB" baseline="0" dirty="0"/>
            <a:t>(</a:t>
          </a:r>
          <a:r>
            <a:rPr lang="en-GB" baseline="0" dirty="0">
              <a:latin typeface="Arial" panose="020B0604020202020204" pitchFamily="34" charset="0"/>
              <a:cs typeface="Arial" panose="020B0604020202020204" pitchFamily="34" charset="0"/>
            </a:rPr>
            <a:t>Marmot et al., 2020; Norris et al., 2022)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0EC727-596C-4898-BA36-26E31DC09B06}" type="parTrans" cxnId="{1CAFC16A-8A57-43DA-9F4F-76B80BF511B8}">
      <dgm:prSet/>
      <dgm:spPr/>
      <dgm:t>
        <a:bodyPr/>
        <a:lstStyle/>
        <a:p>
          <a:endParaRPr lang="en-US"/>
        </a:p>
      </dgm:t>
    </dgm:pt>
    <dgm:pt modelId="{559BCACD-4455-41B7-A251-93E3002E34BC}" type="sibTrans" cxnId="{1CAFC16A-8A57-43DA-9F4F-76B80BF511B8}">
      <dgm:prSet/>
      <dgm:spPr/>
      <dgm:t>
        <a:bodyPr/>
        <a:lstStyle/>
        <a:p>
          <a:endParaRPr lang="en-US"/>
        </a:p>
      </dgm:t>
    </dgm:pt>
    <dgm:pt modelId="{69AC1736-96E1-46B4-8836-0A72F2258E9D}" type="pres">
      <dgm:prSet presAssocID="{0D0871DF-F0E8-4D26-A482-64F37A843AF0}" presName="cycle" presStyleCnt="0">
        <dgm:presLayoutVars>
          <dgm:dir/>
          <dgm:resizeHandles val="exact"/>
        </dgm:presLayoutVars>
      </dgm:prSet>
      <dgm:spPr/>
    </dgm:pt>
    <dgm:pt modelId="{71CA1F42-BD76-4C1B-A4B5-24983CBB158B}" type="pres">
      <dgm:prSet presAssocID="{B7732617-1BA0-49F0-8002-A98BCDAD7637}" presName="node" presStyleLbl="node1" presStyleIdx="0" presStyleCnt="6">
        <dgm:presLayoutVars>
          <dgm:bulletEnabled val="1"/>
        </dgm:presLayoutVars>
      </dgm:prSet>
      <dgm:spPr/>
    </dgm:pt>
    <dgm:pt modelId="{97AEB99B-3DD1-445F-B783-9A18886145C4}" type="pres">
      <dgm:prSet presAssocID="{B190DCB0-5D4A-419E-AB44-CF05DC6E0584}" presName="sibTrans" presStyleLbl="sibTrans2D1" presStyleIdx="0" presStyleCnt="6"/>
      <dgm:spPr/>
    </dgm:pt>
    <dgm:pt modelId="{CC09D187-6979-429E-9E71-412850DD09A5}" type="pres">
      <dgm:prSet presAssocID="{B190DCB0-5D4A-419E-AB44-CF05DC6E0584}" presName="connectorText" presStyleLbl="sibTrans2D1" presStyleIdx="0" presStyleCnt="6"/>
      <dgm:spPr/>
    </dgm:pt>
    <dgm:pt modelId="{970B8892-EA11-4245-A353-08E0528AC9D2}" type="pres">
      <dgm:prSet presAssocID="{82FCECD7-1F2F-4BE1-9F1B-D2E40FEBDD9B}" presName="node" presStyleLbl="node1" presStyleIdx="1" presStyleCnt="6">
        <dgm:presLayoutVars>
          <dgm:bulletEnabled val="1"/>
        </dgm:presLayoutVars>
      </dgm:prSet>
      <dgm:spPr/>
    </dgm:pt>
    <dgm:pt modelId="{1EDD1C0A-06FF-4E47-AB66-B03C0037E462}" type="pres">
      <dgm:prSet presAssocID="{6F18B893-DF51-4B63-B3FF-76D319B47204}" presName="sibTrans" presStyleLbl="sibTrans2D1" presStyleIdx="1" presStyleCnt="6"/>
      <dgm:spPr/>
    </dgm:pt>
    <dgm:pt modelId="{21AD4015-E5A0-4620-8B50-555C46EC3A80}" type="pres">
      <dgm:prSet presAssocID="{6F18B893-DF51-4B63-B3FF-76D319B47204}" presName="connectorText" presStyleLbl="sibTrans2D1" presStyleIdx="1" presStyleCnt="6"/>
      <dgm:spPr/>
    </dgm:pt>
    <dgm:pt modelId="{AB2BB537-C007-40B0-ABA0-FF6E2309430D}" type="pres">
      <dgm:prSet presAssocID="{9C5A05D9-C38A-49F3-9B3A-4E69FDFD52C5}" presName="node" presStyleLbl="node1" presStyleIdx="2" presStyleCnt="6">
        <dgm:presLayoutVars>
          <dgm:bulletEnabled val="1"/>
        </dgm:presLayoutVars>
      </dgm:prSet>
      <dgm:spPr/>
    </dgm:pt>
    <dgm:pt modelId="{44C6B282-7762-492C-A204-9DB39615060F}" type="pres">
      <dgm:prSet presAssocID="{AF08F4B3-5BE4-4BEF-8CDB-2C46629CF7EB}" presName="sibTrans" presStyleLbl="sibTrans2D1" presStyleIdx="2" presStyleCnt="6"/>
      <dgm:spPr/>
    </dgm:pt>
    <dgm:pt modelId="{F7883A10-0C5C-452A-8383-6A05313AFD5C}" type="pres">
      <dgm:prSet presAssocID="{AF08F4B3-5BE4-4BEF-8CDB-2C46629CF7EB}" presName="connectorText" presStyleLbl="sibTrans2D1" presStyleIdx="2" presStyleCnt="6"/>
      <dgm:spPr/>
    </dgm:pt>
    <dgm:pt modelId="{ED5D8BD8-A11A-472F-A517-2CE7B1EF6C59}" type="pres">
      <dgm:prSet presAssocID="{8058C829-83E0-4D9D-8DCC-5528E8157600}" presName="node" presStyleLbl="node1" presStyleIdx="3" presStyleCnt="6">
        <dgm:presLayoutVars>
          <dgm:bulletEnabled val="1"/>
        </dgm:presLayoutVars>
      </dgm:prSet>
      <dgm:spPr/>
    </dgm:pt>
    <dgm:pt modelId="{BEB6B777-3CC7-4EFC-97CE-E993CB73925B}" type="pres">
      <dgm:prSet presAssocID="{382836CB-FA47-4CF4-942F-E729DCE36ABC}" presName="sibTrans" presStyleLbl="sibTrans2D1" presStyleIdx="3" presStyleCnt="6"/>
      <dgm:spPr/>
    </dgm:pt>
    <dgm:pt modelId="{A7AAD3D2-4CD3-4104-9C8B-649869AF0BEE}" type="pres">
      <dgm:prSet presAssocID="{382836CB-FA47-4CF4-942F-E729DCE36ABC}" presName="connectorText" presStyleLbl="sibTrans2D1" presStyleIdx="3" presStyleCnt="6"/>
      <dgm:spPr/>
    </dgm:pt>
    <dgm:pt modelId="{B420F185-6A7D-4A3A-9DD8-B11E4A7680AB}" type="pres">
      <dgm:prSet presAssocID="{48F95C7A-FAA7-4900-8478-BDFCA3B5FE37}" presName="node" presStyleLbl="node1" presStyleIdx="4" presStyleCnt="6">
        <dgm:presLayoutVars>
          <dgm:bulletEnabled val="1"/>
        </dgm:presLayoutVars>
      </dgm:prSet>
      <dgm:spPr/>
    </dgm:pt>
    <dgm:pt modelId="{53CC3060-6C5F-4904-B4B4-4B8A3A9DFFEE}" type="pres">
      <dgm:prSet presAssocID="{7BD91427-C2EF-4645-9ABC-427B3B62DFEE}" presName="sibTrans" presStyleLbl="sibTrans2D1" presStyleIdx="4" presStyleCnt="6"/>
      <dgm:spPr/>
    </dgm:pt>
    <dgm:pt modelId="{D3A619BF-735D-4D71-94C6-6DED21623119}" type="pres">
      <dgm:prSet presAssocID="{7BD91427-C2EF-4645-9ABC-427B3B62DFEE}" presName="connectorText" presStyleLbl="sibTrans2D1" presStyleIdx="4" presStyleCnt="6"/>
      <dgm:spPr/>
    </dgm:pt>
    <dgm:pt modelId="{624A2408-9B48-4345-95ED-3268EBEC2C99}" type="pres">
      <dgm:prSet presAssocID="{F0EE30EE-6430-4577-90CF-1BF40D95F40D}" presName="node" presStyleLbl="node1" presStyleIdx="5" presStyleCnt="6">
        <dgm:presLayoutVars>
          <dgm:bulletEnabled val="1"/>
        </dgm:presLayoutVars>
      </dgm:prSet>
      <dgm:spPr/>
    </dgm:pt>
    <dgm:pt modelId="{B544B20F-D6E3-4FF9-8C6C-0422E134D717}" type="pres">
      <dgm:prSet presAssocID="{559BCACD-4455-41B7-A251-93E3002E34BC}" presName="sibTrans" presStyleLbl="sibTrans2D1" presStyleIdx="5" presStyleCnt="6"/>
      <dgm:spPr/>
    </dgm:pt>
    <dgm:pt modelId="{4FE9F035-31C9-455C-8C9E-99BD69D29E66}" type="pres">
      <dgm:prSet presAssocID="{559BCACD-4455-41B7-A251-93E3002E34BC}" presName="connectorText" presStyleLbl="sibTrans2D1" presStyleIdx="5" presStyleCnt="6"/>
      <dgm:spPr/>
    </dgm:pt>
  </dgm:ptLst>
  <dgm:cxnLst>
    <dgm:cxn modelId="{50345310-F4FB-4A6D-B596-69DAD857A671}" type="presOf" srcId="{B190DCB0-5D4A-419E-AB44-CF05DC6E0584}" destId="{CC09D187-6979-429E-9E71-412850DD09A5}" srcOrd="1" destOrd="0" presId="urn:microsoft.com/office/officeart/2005/8/layout/cycle2"/>
    <dgm:cxn modelId="{F4302411-BA5A-4BD0-8754-668B63F5DC99}" type="presOf" srcId="{48F95C7A-FAA7-4900-8478-BDFCA3B5FE37}" destId="{B420F185-6A7D-4A3A-9DD8-B11E4A7680AB}" srcOrd="0" destOrd="0" presId="urn:microsoft.com/office/officeart/2005/8/layout/cycle2"/>
    <dgm:cxn modelId="{2861F51C-9823-42F1-B317-061B135B9B7D}" type="presOf" srcId="{8058C829-83E0-4D9D-8DCC-5528E8157600}" destId="{ED5D8BD8-A11A-472F-A517-2CE7B1EF6C59}" srcOrd="0" destOrd="0" presId="urn:microsoft.com/office/officeart/2005/8/layout/cycle2"/>
    <dgm:cxn modelId="{08F5E22F-B2F8-47B9-ACD4-9534BC554804}" srcId="{0D0871DF-F0E8-4D26-A482-64F37A843AF0}" destId="{48F95C7A-FAA7-4900-8478-BDFCA3B5FE37}" srcOrd="4" destOrd="0" parTransId="{9BEB8C94-B8C7-407A-AEDA-D9B55CF93693}" sibTransId="{7BD91427-C2EF-4645-9ABC-427B3B62DFEE}"/>
    <dgm:cxn modelId="{1D7A4764-23B2-4062-AAE0-02B0A74F5447}" type="presOf" srcId="{7BD91427-C2EF-4645-9ABC-427B3B62DFEE}" destId="{53CC3060-6C5F-4904-B4B4-4B8A3A9DFFEE}" srcOrd="0" destOrd="0" presId="urn:microsoft.com/office/officeart/2005/8/layout/cycle2"/>
    <dgm:cxn modelId="{436F9544-57AC-45C3-B8F5-ADC8F4F0F171}" type="presOf" srcId="{F0EE30EE-6430-4577-90CF-1BF40D95F40D}" destId="{624A2408-9B48-4345-95ED-3268EBEC2C99}" srcOrd="0" destOrd="0" presId="urn:microsoft.com/office/officeart/2005/8/layout/cycle2"/>
    <dgm:cxn modelId="{1CAFC16A-8A57-43DA-9F4F-76B80BF511B8}" srcId="{0D0871DF-F0E8-4D26-A482-64F37A843AF0}" destId="{F0EE30EE-6430-4577-90CF-1BF40D95F40D}" srcOrd="5" destOrd="0" parTransId="{5C0EC727-596C-4898-BA36-26E31DC09B06}" sibTransId="{559BCACD-4455-41B7-A251-93E3002E34BC}"/>
    <dgm:cxn modelId="{60CD316D-A7EF-4DCB-AA1A-E40C2E60BB0E}" type="presOf" srcId="{9C5A05D9-C38A-49F3-9B3A-4E69FDFD52C5}" destId="{AB2BB537-C007-40B0-ABA0-FF6E2309430D}" srcOrd="0" destOrd="0" presId="urn:microsoft.com/office/officeart/2005/8/layout/cycle2"/>
    <dgm:cxn modelId="{2E900250-BB2A-4F57-B903-4207492BC775}" srcId="{0D0871DF-F0E8-4D26-A482-64F37A843AF0}" destId="{9C5A05D9-C38A-49F3-9B3A-4E69FDFD52C5}" srcOrd="2" destOrd="0" parTransId="{04ED511C-09C8-4A60-A291-217A1F466CA6}" sibTransId="{AF08F4B3-5BE4-4BEF-8CDB-2C46629CF7EB}"/>
    <dgm:cxn modelId="{D07E8553-0270-4D2C-B12C-6FB1D91CDB91}" type="presOf" srcId="{382836CB-FA47-4CF4-942F-E729DCE36ABC}" destId="{BEB6B777-3CC7-4EFC-97CE-E993CB73925B}" srcOrd="0" destOrd="0" presId="urn:microsoft.com/office/officeart/2005/8/layout/cycle2"/>
    <dgm:cxn modelId="{72F34A57-7364-43EE-878E-7AAB899E414F}" type="presOf" srcId="{82FCECD7-1F2F-4BE1-9F1B-D2E40FEBDD9B}" destId="{970B8892-EA11-4245-A353-08E0528AC9D2}" srcOrd="0" destOrd="0" presId="urn:microsoft.com/office/officeart/2005/8/layout/cycle2"/>
    <dgm:cxn modelId="{98903F79-0099-4114-8072-7F37F8A058CA}" type="presOf" srcId="{B7732617-1BA0-49F0-8002-A98BCDAD7637}" destId="{71CA1F42-BD76-4C1B-A4B5-24983CBB158B}" srcOrd="0" destOrd="0" presId="urn:microsoft.com/office/officeart/2005/8/layout/cycle2"/>
    <dgm:cxn modelId="{96A7075A-9EB9-4459-BD4F-F7AFEE4453CC}" type="presOf" srcId="{B190DCB0-5D4A-419E-AB44-CF05DC6E0584}" destId="{97AEB99B-3DD1-445F-B783-9A18886145C4}" srcOrd="0" destOrd="0" presId="urn:microsoft.com/office/officeart/2005/8/layout/cycle2"/>
    <dgm:cxn modelId="{DA416E5A-4A7F-4B71-98B0-38D23E8DDF30}" type="presOf" srcId="{559BCACD-4455-41B7-A251-93E3002E34BC}" destId="{B544B20F-D6E3-4FF9-8C6C-0422E134D717}" srcOrd="0" destOrd="0" presId="urn:microsoft.com/office/officeart/2005/8/layout/cycle2"/>
    <dgm:cxn modelId="{7C44597E-2096-47E4-B87B-524D187E6EA3}" srcId="{0D0871DF-F0E8-4D26-A482-64F37A843AF0}" destId="{8058C829-83E0-4D9D-8DCC-5528E8157600}" srcOrd="3" destOrd="0" parTransId="{5FF5A270-4209-4E70-966F-7013E953D487}" sibTransId="{382836CB-FA47-4CF4-942F-E729DCE36ABC}"/>
    <dgm:cxn modelId="{E09EE981-C0FD-4259-8F4E-CC11418C9C07}" type="presOf" srcId="{AF08F4B3-5BE4-4BEF-8CDB-2C46629CF7EB}" destId="{F7883A10-0C5C-452A-8383-6A05313AFD5C}" srcOrd="1" destOrd="0" presId="urn:microsoft.com/office/officeart/2005/8/layout/cycle2"/>
    <dgm:cxn modelId="{ACB3C989-2379-426E-AE26-AC7AEE213B69}" srcId="{0D0871DF-F0E8-4D26-A482-64F37A843AF0}" destId="{82FCECD7-1F2F-4BE1-9F1B-D2E40FEBDD9B}" srcOrd="1" destOrd="0" parTransId="{D00CFB8C-04E6-4084-84A0-48A692EB0EE6}" sibTransId="{6F18B893-DF51-4B63-B3FF-76D319B47204}"/>
    <dgm:cxn modelId="{2B1048A1-F831-45DF-9ADD-83E4FEAD16CA}" type="presOf" srcId="{AF08F4B3-5BE4-4BEF-8CDB-2C46629CF7EB}" destId="{44C6B282-7762-492C-A204-9DB39615060F}" srcOrd="0" destOrd="0" presId="urn:microsoft.com/office/officeart/2005/8/layout/cycle2"/>
    <dgm:cxn modelId="{434000A2-2CE2-4717-985A-4A4EAC8A4F1A}" type="presOf" srcId="{559BCACD-4455-41B7-A251-93E3002E34BC}" destId="{4FE9F035-31C9-455C-8C9E-99BD69D29E66}" srcOrd="1" destOrd="0" presId="urn:microsoft.com/office/officeart/2005/8/layout/cycle2"/>
    <dgm:cxn modelId="{988B28A3-ED25-4616-A69E-E14D280D00AF}" type="presOf" srcId="{382836CB-FA47-4CF4-942F-E729DCE36ABC}" destId="{A7AAD3D2-4CD3-4104-9C8B-649869AF0BEE}" srcOrd="1" destOrd="0" presId="urn:microsoft.com/office/officeart/2005/8/layout/cycle2"/>
    <dgm:cxn modelId="{56025BA6-BFDD-42AD-8571-8B673FEE563B}" type="presOf" srcId="{6F18B893-DF51-4B63-B3FF-76D319B47204}" destId="{1EDD1C0A-06FF-4E47-AB66-B03C0037E462}" srcOrd="0" destOrd="0" presId="urn:microsoft.com/office/officeart/2005/8/layout/cycle2"/>
    <dgm:cxn modelId="{72A68BBD-BF2B-4976-8AB5-C3D4B556C392}" type="presOf" srcId="{7BD91427-C2EF-4645-9ABC-427B3B62DFEE}" destId="{D3A619BF-735D-4D71-94C6-6DED21623119}" srcOrd="1" destOrd="0" presId="urn:microsoft.com/office/officeart/2005/8/layout/cycle2"/>
    <dgm:cxn modelId="{32E90FCC-12EC-43FC-9D2A-0CF6221F4645}" srcId="{0D0871DF-F0E8-4D26-A482-64F37A843AF0}" destId="{B7732617-1BA0-49F0-8002-A98BCDAD7637}" srcOrd="0" destOrd="0" parTransId="{EECF6032-858E-4FDA-BA43-EFFAF2716715}" sibTransId="{B190DCB0-5D4A-419E-AB44-CF05DC6E0584}"/>
    <dgm:cxn modelId="{1C4B9DDC-956F-424F-9894-BEF8000BB924}" type="presOf" srcId="{6F18B893-DF51-4B63-B3FF-76D319B47204}" destId="{21AD4015-E5A0-4620-8B50-555C46EC3A80}" srcOrd="1" destOrd="0" presId="urn:microsoft.com/office/officeart/2005/8/layout/cycle2"/>
    <dgm:cxn modelId="{157491F6-085D-48B2-9DF5-EB68D8D35A53}" type="presOf" srcId="{0D0871DF-F0E8-4D26-A482-64F37A843AF0}" destId="{69AC1736-96E1-46B4-8836-0A72F2258E9D}" srcOrd="0" destOrd="0" presId="urn:microsoft.com/office/officeart/2005/8/layout/cycle2"/>
    <dgm:cxn modelId="{A3FF1970-9790-4F44-B5A7-4A98A4E67D6D}" type="presParOf" srcId="{69AC1736-96E1-46B4-8836-0A72F2258E9D}" destId="{71CA1F42-BD76-4C1B-A4B5-24983CBB158B}" srcOrd="0" destOrd="0" presId="urn:microsoft.com/office/officeart/2005/8/layout/cycle2"/>
    <dgm:cxn modelId="{17B66AA7-54C0-4A4D-9D08-1E59119BEF89}" type="presParOf" srcId="{69AC1736-96E1-46B4-8836-0A72F2258E9D}" destId="{97AEB99B-3DD1-445F-B783-9A18886145C4}" srcOrd="1" destOrd="0" presId="urn:microsoft.com/office/officeart/2005/8/layout/cycle2"/>
    <dgm:cxn modelId="{49488311-A312-40DD-BEDB-76C76E301F85}" type="presParOf" srcId="{97AEB99B-3DD1-445F-B783-9A18886145C4}" destId="{CC09D187-6979-429E-9E71-412850DD09A5}" srcOrd="0" destOrd="0" presId="urn:microsoft.com/office/officeart/2005/8/layout/cycle2"/>
    <dgm:cxn modelId="{8ABB0F51-7557-49C1-8422-026F0137D13F}" type="presParOf" srcId="{69AC1736-96E1-46B4-8836-0A72F2258E9D}" destId="{970B8892-EA11-4245-A353-08E0528AC9D2}" srcOrd="2" destOrd="0" presId="urn:microsoft.com/office/officeart/2005/8/layout/cycle2"/>
    <dgm:cxn modelId="{EC93DB52-5414-4D0B-ACE8-A6280752C556}" type="presParOf" srcId="{69AC1736-96E1-46B4-8836-0A72F2258E9D}" destId="{1EDD1C0A-06FF-4E47-AB66-B03C0037E462}" srcOrd="3" destOrd="0" presId="urn:microsoft.com/office/officeart/2005/8/layout/cycle2"/>
    <dgm:cxn modelId="{A8BC535F-363A-49D8-B45F-5D524EF8A1EA}" type="presParOf" srcId="{1EDD1C0A-06FF-4E47-AB66-B03C0037E462}" destId="{21AD4015-E5A0-4620-8B50-555C46EC3A80}" srcOrd="0" destOrd="0" presId="urn:microsoft.com/office/officeart/2005/8/layout/cycle2"/>
    <dgm:cxn modelId="{DBFD26EB-BCE3-47A3-ADE1-1E7B25BDB51A}" type="presParOf" srcId="{69AC1736-96E1-46B4-8836-0A72F2258E9D}" destId="{AB2BB537-C007-40B0-ABA0-FF6E2309430D}" srcOrd="4" destOrd="0" presId="urn:microsoft.com/office/officeart/2005/8/layout/cycle2"/>
    <dgm:cxn modelId="{BEDFE8D7-9BA1-44C4-8F53-D169B16CA423}" type="presParOf" srcId="{69AC1736-96E1-46B4-8836-0A72F2258E9D}" destId="{44C6B282-7762-492C-A204-9DB39615060F}" srcOrd="5" destOrd="0" presId="urn:microsoft.com/office/officeart/2005/8/layout/cycle2"/>
    <dgm:cxn modelId="{F7934E3D-CB2A-410A-AAC8-1E7D90BA56E9}" type="presParOf" srcId="{44C6B282-7762-492C-A204-9DB39615060F}" destId="{F7883A10-0C5C-452A-8383-6A05313AFD5C}" srcOrd="0" destOrd="0" presId="urn:microsoft.com/office/officeart/2005/8/layout/cycle2"/>
    <dgm:cxn modelId="{C640A5E7-C9D7-46A6-8936-4C753FC30BCE}" type="presParOf" srcId="{69AC1736-96E1-46B4-8836-0A72F2258E9D}" destId="{ED5D8BD8-A11A-472F-A517-2CE7B1EF6C59}" srcOrd="6" destOrd="0" presId="urn:microsoft.com/office/officeart/2005/8/layout/cycle2"/>
    <dgm:cxn modelId="{D25C6F87-8189-4965-8370-8DBCE16E2E9B}" type="presParOf" srcId="{69AC1736-96E1-46B4-8836-0A72F2258E9D}" destId="{BEB6B777-3CC7-4EFC-97CE-E993CB73925B}" srcOrd="7" destOrd="0" presId="urn:microsoft.com/office/officeart/2005/8/layout/cycle2"/>
    <dgm:cxn modelId="{259F2C34-3061-4924-8A5E-413ADD4149BA}" type="presParOf" srcId="{BEB6B777-3CC7-4EFC-97CE-E993CB73925B}" destId="{A7AAD3D2-4CD3-4104-9C8B-649869AF0BEE}" srcOrd="0" destOrd="0" presId="urn:microsoft.com/office/officeart/2005/8/layout/cycle2"/>
    <dgm:cxn modelId="{22D9E7F0-5A2A-4B15-9B66-8F478CF72D8B}" type="presParOf" srcId="{69AC1736-96E1-46B4-8836-0A72F2258E9D}" destId="{B420F185-6A7D-4A3A-9DD8-B11E4A7680AB}" srcOrd="8" destOrd="0" presId="urn:microsoft.com/office/officeart/2005/8/layout/cycle2"/>
    <dgm:cxn modelId="{6E8797BE-3C57-48D8-B5EE-BF35307FB957}" type="presParOf" srcId="{69AC1736-96E1-46B4-8836-0A72F2258E9D}" destId="{53CC3060-6C5F-4904-B4B4-4B8A3A9DFFEE}" srcOrd="9" destOrd="0" presId="urn:microsoft.com/office/officeart/2005/8/layout/cycle2"/>
    <dgm:cxn modelId="{5F849A4F-4562-4C42-AAC2-C0E38AEC1F84}" type="presParOf" srcId="{53CC3060-6C5F-4904-B4B4-4B8A3A9DFFEE}" destId="{D3A619BF-735D-4D71-94C6-6DED21623119}" srcOrd="0" destOrd="0" presId="urn:microsoft.com/office/officeart/2005/8/layout/cycle2"/>
    <dgm:cxn modelId="{786A76C0-FDF7-4F26-A68A-230A572BC2B0}" type="presParOf" srcId="{69AC1736-96E1-46B4-8836-0A72F2258E9D}" destId="{624A2408-9B48-4345-95ED-3268EBEC2C99}" srcOrd="10" destOrd="0" presId="urn:microsoft.com/office/officeart/2005/8/layout/cycle2"/>
    <dgm:cxn modelId="{A2D267F7-5DEF-4F8E-886C-FD01B4F6B069}" type="presParOf" srcId="{69AC1736-96E1-46B4-8836-0A72F2258E9D}" destId="{B544B20F-D6E3-4FF9-8C6C-0422E134D717}" srcOrd="11" destOrd="0" presId="urn:microsoft.com/office/officeart/2005/8/layout/cycle2"/>
    <dgm:cxn modelId="{35326210-0D5B-4C49-8144-121BC164CE42}" type="presParOf" srcId="{B544B20F-D6E3-4FF9-8C6C-0422E134D717}" destId="{4FE9F035-31C9-455C-8C9E-99BD69D29E6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CA1F42-BD76-4C1B-A4B5-24983CBB158B}">
      <dsp:nvSpPr>
        <dsp:cNvPr id="0" name=""/>
        <dsp:cNvSpPr/>
      </dsp:nvSpPr>
      <dsp:spPr>
        <a:xfrm>
          <a:off x="4530128" y="330"/>
          <a:ext cx="1609902" cy="16099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 dirty="0">
              <a:latin typeface="Arial" panose="020B0604020202020204" pitchFamily="34" charset="0"/>
              <a:cs typeface="Arial" panose="020B0604020202020204" pitchFamily="34" charset="0"/>
            </a:rPr>
            <a:t>Early childhood is a critical period for physical and cognitive development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65893" y="236095"/>
        <a:ext cx="1138372" cy="1138372"/>
      </dsp:txXfrm>
    </dsp:sp>
    <dsp:sp modelId="{97AEB99B-3DD1-445F-B783-9A18886145C4}">
      <dsp:nvSpPr>
        <dsp:cNvPr id="0" name=""/>
        <dsp:cNvSpPr/>
      </dsp:nvSpPr>
      <dsp:spPr>
        <a:xfrm rot="1800000">
          <a:off x="6157594" y="1132259"/>
          <a:ext cx="428749" cy="543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6166210" y="1208771"/>
        <a:ext cx="300124" cy="326005"/>
      </dsp:txXfrm>
    </dsp:sp>
    <dsp:sp modelId="{970B8892-EA11-4245-A353-08E0528AC9D2}">
      <dsp:nvSpPr>
        <dsp:cNvPr id="0" name=""/>
        <dsp:cNvSpPr/>
      </dsp:nvSpPr>
      <dsp:spPr>
        <a:xfrm>
          <a:off x="6624925" y="1209762"/>
          <a:ext cx="1609902" cy="16099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 dirty="0">
              <a:latin typeface="Arial" panose="020B0604020202020204" pitchFamily="34" charset="0"/>
              <a:cs typeface="Arial" panose="020B0604020202020204" pitchFamily="34" charset="0"/>
            </a:rPr>
            <a:t>Nutrition in early life supports brain development and learning ability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60690" y="1445527"/>
        <a:ext cx="1138372" cy="1138372"/>
      </dsp:txXfrm>
    </dsp:sp>
    <dsp:sp modelId="{1EDD1C0A-06FF-4E47-AB66-B03C0037E462}">
      <dsp:nvSpPr>
        <dsp:cNvPr id="0" name=""/>
        <dsp:cNvSpPr/>
      </dsp:nvSpPr>
      <dsp:spPr>
        <a:xfrm rot="5400000">
          <a:off x="7215501" y="2940339"/>
          <a:ext cx="428749" cy="543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7279814" y="2984695"/>
        <a:ext cx="300124" cy="326005"/>
      </dsp:txXfrm>
    </dsp:sp>
    <dsp:sp modelId="{AB2BB537-C007-40B0-ABA0-FF6E2309430D}">
      <dsp:nvSpPr>
        <dsp:cNvPr id="0" name=""/>
        <dsp:cNvSpPr/>
      </dsp:nvSpPr>
      <dsp:spPr>
        <a:xfrm>
          <a:off x="6624925" y="3628624"/>
          <a:ext cx="1609902" cy="16099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 dirty="0">
              <a:latin typeface="Arial" panose="020B0604020202020204" pitchFamily="34" charset="0"/>
              <a:cs typeface="Arial" panose="020B0604020202020204" pitchFamily="34" charset="0"/>
            </a:rPr>
            <a:t>Children experiencing poverty may have limited access to healthy food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60690" y="3864389"/>
        <a:ext cx="1138372" cy="1138372"/>
      </dsp:txXfrm>
    </dsp:sp>
    <dsp:sp modelId="{44C6B282-7762-492C-A204-9DB39615060F}">
      <dsp:nvSpPr>
        <dsp:cNvPr id="0" name=""/>
        <dsp:cNvSpPr/>
      </dsp:nvSpPr>
      <dsp:spPr>
        <a:xfrm rot="9000000">
          <a:off x="6178612" y="4760553"/>
          <a:ext cx="428749" cy="543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6298621" y="4837065"/>
        <a:ext cx="300124" cy="326005"/>
      </dsp:txXfrm>
    </dsp:sp>
    <dsp:sp modelId="{ED5D8BD8-A11A-472F-A517-2CE7B1EF6C59}">
      <dsp:nvSpPr>
        <dsp:cNvPr id="0" name=""/>
        <dsp:cNvSpPr/>
      </dsp:nvSpPr>
      <dsp:spPr>
        <a:xfrm>
          <a:off x="4530128" y="4838056"/>
          <a:ext cx="1609902" cy="16099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 dirty="0">
              <a:latin typeface="Arial" panose="020B0604020202020204" pitchFamily="34" charset="0"/>
              <a:cs typeface="Arial" panose="020B0604020202020204" pitchFamily="34" charset="0"/>
            </a:rPr>
            <a:t>Hunger and poor diet can affect school performance and wellbeing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65893" y="5073821"/>
        <a:ext cx="1138372" cy="1138372"/>
      </dsp:txXfrm>
    </dsp:sp>
    <dsp:sp modelId="{BEB6B777-3CC7-4EFC-97CE-E993CB73925B}">
      <dsp:nvSpPr>
        <dsp:cNvPr id="0" name=""/>
        <dsp:cNvSpPr/>
      </dsp:nvSpPr>
      <dsp:spPr>
        <a:xfrm rot="12600000">
          <a:off x="4083815" y="4772687"/>
          <a:ext cx="428749" cy="543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4203824" y="4913511"/>
        <a:ext cx="300124" cy="326005"/>
      </dsp:txXfrm>
    </dsp:sp>
    <dsp:sp modelId="{B420F185-6A7D-4A3A-9DD8-B11E4A7680AB}">
      <dsp:nvSpPr>
        <dsp:cNvPr id="0" name=""/>
        <dsp:cNvSpPr/>
      </dsp:nvSpPr>
      <dsp:spPr>
        <a:xfrm>
          <a:off x="2435332" y="3628624"/>
          <a:ext cx="1609902" cy="16099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 dirty="0">
              <a:latin typeface="Arial" panose="020B0604020202020204" pitchFamily="34" charset="0"/>
              <a:cs typeface="Arial" panose="020B0604020202020204" pitchFamily="34" charset="0"/>
            </a:rPr>
            <a:t>Early interventions can improve long-term outcomes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71097" y="3864389"/>
        <a:ext cx="1138372" cy="1138372"/>
      </dsp:txXfrm>
    </dsp:sp>
    <dsp:sp modelId="{53CC3060-6C5F-4904-B4B4-4B8A3A9DFFEE}">
      <dsp:nvSpPr>
        <dsp:cNvPr id="0" name=""/>
        <dsp:cNvSpPr/>
      </dsp:nvSpPr>
      <dsp:spPr>
        <a:xfrm rot="16200000">
          <a:off x="3025908" y="2964607"/>
          <a:ext cx="428749" cy="543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090221" y="3137588"/>
        <a:ext cx="300124" cy="326005"/>
      </dsp:txXfrm>
    </dsp:sp>
    <dsp:sp modelId="{624A2408-9B48-4345-95ED-3268EBEC2C99}">
      <dsp:nvSpPr>
        <dsp:cNvPr id="0" name=""/>
        <dsp:cNvSpPr/>
      </dsp:nvSpPr>
      <dsp:spPr>
        <a:xfrm>
          <a:off x="2435332" y="1209762"/>
          <a:ext cx="1609902" cy="16099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baseline="0" dirty="0"/>
            <a:t>(</a:t>
          </a:r>
          <a:r>
            <a:rPr lang="en-GB" sz="1300" kern="1200" baseline="0" dirty="0">
              <a:latin typeface="Arial" panose="020B0604020202020204" pitchFamily="34" charset="0"/>
              <a:cs typeface="Arial" panose="020B0604020202020204" pitchFamily="34" charset="0"/>
            </a:rPr>
            <a:t>Marmot et al., 2020; Norris et al., 2022)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71097" y="1445527"/>
        <a:ext cx="1138372" cy="1138372"/>
      </dsp:txXfrm>
    </dsp:sp>
    <dsp:sp modelId="{B544B20F-D6E3-4FF9-8C6C-0422E134D717}">
      <dsp:nvSpPr>
        <dsp:cNvPr id="0" name=""/>
        <dsp:cNvSpPr/>
      </dsp:nvSpPr>
      <dsp:spPr>
        <a:xfrm rot="19800000">
          <a:off x="4062798" y="1144393"/>
          <a:ext cx="428749" cy="5433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4071414" y="1285217"/>
        <a:ext cx="300124" cy="3260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6T22:31:01.4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6T23:00:24.9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6T23:35:05.8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114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443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54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March 23, 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540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March 23,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90946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March 23,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70736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March 23,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874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March 23,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725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March 23,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908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03813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March 23,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535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March 23, 2026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158413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0" r:id="rId7"/>
    <p:sldLayoutId id="2147483741" r:id="rId8"/>
    <p:sldLayoutId id="2147483742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customXml" Target="../ink/ink3.xml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5.jpeg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F652C-B67C-38DD-750F-CD9389AAA2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50015" y="603624"/>
            <a:ext cx="6177722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b="1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The Life Course Approach to Health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Holistic Approach To Wellness - SACAP">
            <a:extLst>
              <a:ext uri="{FF2B5EF4-FFF2-40B4-BE49-F238E27FC236}">
                <a16:creationId xmlns:a16="http://schemas.microsoft.com/office/drawing/2014/main" id="{A3FF354C-AC73-DBB9-C1EA-BD474F5844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594" y="2003134"/>
            <a:ext cx="3619710" cy="361971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5D5D015-C27E-DD41-731F-9A82B94978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8014" y="2225039"/>
            <a:ext cx="6413469" cy="4029337"/>
          </a:xfrm>
        </p:spPr>
        <p:txBody>
          <a:bodyPr vert="horz" lIns="91440" tIns="45720" rIns="91440" bIns="45720" rtlCol="0">
            <a:normAutofit/>
          </a:bodyPr>
          <a:lstStyle/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Health develops across the entire life course, from pre-conception to older age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Early life experiences influence long-term health outcomes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Health is shaped by biological, social and environmental factors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Life transitions (school, work, parenthood) affect health trajectories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Health inequalities exist between different populations</a:t>
            </a:r>
          </a:p>
          <a:p>
            <a:pPr lvl="1" algn="l"/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    (World Health </a:t>
            </a:r>
            <a:r>
              <a:rPr lang="en-US" dirty="0" err="1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Organisation</a:t>
            </a: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, 2020; Larkin, 2013)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pc="5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504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437811B-5B77-452A-80A1-242C26082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3737B58-B046-43E0-A2E1-653B8960C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10557"/>
            <a:ext cx="12192000" cy="4547444"/>
          </a:xfrm>
          <a:custGeom>
            <a:avLst/>
            <a:gdLst>
              <a:gd name="connsiteX0" fmla="*/ 3127332 w 12192000"/>
              <a:gd name="connsiteY0" fmla="*/ 0 h 4547914"/>
              <a:gd name="connsiteX1" fmla="*/ 3133085 w 12192000"/>
              <a:gd name="connsiteY1" fmla="*/ 393 h 4547914"/>
              <a:gd name="connsiteX2" fmla="*/ 3186709 w 12192000"/>
              <a:gd name="connsiteY2" fmla="*/ 21974 h 4547914"/>
              <a:gd name="connsiteX3" fmla="*/ 3287078 w 12192000"/>
              <a:gd name="connsiteY3" fmla="*/ 28076 h 4547914"/>
              <a:gd name="connsiteX4" fmla="*/ 3386448 w 12192000"/>
              <a:gd name="connsiteY4" fmla="*/ 30863 h 4547914"/>
              <a:gd name="connsiteX5" fmla="*/ 3422427 w 12192000"/>
              <a:gd name="connsiteY5" fmla="*/ 30293 h 4547914"/>
              <a:gd name="connsiteX6" fmla="*/ 3486559 w 12192000"/>
              <a:gd name="connsiteY6" fmla="*/ 36240 h 4547914"/>
              <a:gd name="connsiteX7" fmla="*/ 3515932 w 12192000"/>
              <a:gd name="connsiteY7" fmla="*/ 43280 h 4547914"/>
              <a:gd name="connsiteX8" fmla="*/ 3517220 w 12192000"/>
              <a:gd name="connsiteY8" fmla="*/ 42847 h 4547914"/>
              <a:gd name="connsiteX9" fmla="*/ 3519845 w 12192000"/>
              <a:gd name="connsiteY9" fmla="*/ 45877 h 4547914"/>
              <a:gd name="connsiteX10" fmla="*/ 3525279 w 12192000"/>
              <a:gd name="connsiteY10" fmla="*/ 47281 h 4547914"/>
              <a:gd name="connsiteX11" fmla="*/ 3540113 w 12192000"/>
              <a:gd name="connsiteY11" fmla="*/ 46377 h 4547914"/>
              <a:gd name="connsiteX12" fmla="*/ 3545692 w 12192000"/>
              <a:gd name="connsiteY12" fmla="*/ 45256 h 4547914"/>
              <a:gd name="connsiteX13" fmla="*/ 3553854 w 12192000"/>
              <a:gd name="connsiteY13" fmla="*/ 45277 h 4547914"/>
              <a:gd name="connsiteX14" fmla="*/ 3554058 w 12192000"/>
              <a:gd name="connsiteY14" fmla="*/ 45526 h 4547914"/>
              <a:gd name="connsiteX15" fmla="*/ 3561703 w 12192000"/>
              <a:gd name="connsiteY15" fmla="*/ 45061 h 4547914"/>
              <a:gd name="connsiteX16" fmla="*/ 3599112 w 12192000"/>
              <a:gd name="connsiteY16" fmla="*/ 39636 h 4547914"/>
              <a:gd name="connsiteX17" fmla="*/ 3648544 w 12192000"/>
              <a:gd name="connsiteY17" fmla="*/ 63351 h 4547914"/>
              <a:gd name="connsiteX18" fmla="*/ 3668987 w 12192000"/>
              <a:gd name="connsiteY18" fmla="*/ 67462 h 4547914"/>
              <a:gd name="connsiteX19" fmla="*/ 3679906 w 12192000"/>
              <a:gd name="connsiteY19" fmla="*/ 70986 h 4547914"/>
              <a:gd name="connsiteX20" fmla="*/ 3680583 w 12192000"/>
              <a:gd name="connsiteY20" fmla="*/ 72064 h 4547914"/>
              <a:gd name="connsiteX21" fmla="*/ 3716448 w 12192000"/>
              <a:gd name="connsiteY21" fmla="*/ 66738 h 4547914"/>
              <a:gd name="connsiteX22" fmla="*/ 3721210 w 12192000"/>
              <a:gd name="connsiteY22" fmla="*/ 68033 h 4547914"/>
              <a:gd name="connsiteX23" fmla="*/ 3744585 w 12192000"/>
              <a:gd name="connsiteY23" fmla="*/ 62000 h 4547914"/>
              <a:gd name="connsiteX24" fmla="*/ 3756664 w 12192000"/>
              <a:gd name="connsiteY24" fmla="*/ 60251 h 4547914"/>
              <a:gd name="connsiteX25" fmla="*/ 3760076 w 12192000"/>
              <a:gd name="connsiteY25" fmla="*/ 56938 h 4547914"/>
              <a:gd name="connsiteX26" fmla="*/ 3777900 w 12192000"/>
              <a:gd name="connsiteY26" fmla="*/ 55785 h 4547914"/>
              <a:gd name="connsiteX27" fmla="*/ 3779950 w 12192000"/>
              <a:gd name="connsiteY27" fmla="*/ 56716 h 4547914"/>
              <a:gd name="connsiteX28" fmla="*/ 3794650 w 12192000"/>
              <a:gd name="connsiteY28" fmla="*/ 51811 h 4547914"/>
              <a:gd name="connsiteX29" fmla="*/ 3806969 w 12192000"/>
              <a:gd name="connsiteY29" fmla="*/ 42923 h 4547914"/>
              <a:gd name="connsiteX30" fmla="*/ 3958577 w 12192000"/>
              <a:gd name="connsiteY30" fmla="*/ 48077 h 4547914"/>
              <a:gd name="connsiteX31" fmla="*/ 4089430 w 12192000"/>
              <a:gd name="connsiteY31" fmla="*/ 10971 h 4547914"/>
              <a:gd name="connsiteX32" fmla="*/ 4171715 w 12192000"/>
              <a:gd name="connsiteY32" fmla="*/ 14837 h 4547914"/>
              <a:gd name="connsiteX33" fmla="*/ 4199128 w 12192000"/>
              <a:gd name="connsiteY33" fmla="*/ 36665 h 4547914"/>
              <a:gd name="connsiteX34" fmla="*/ 4403546 w 12192000"/>
              <a:gd name="connsiteY34" fmla="*/ 25654 h 4547914"/>
              <a:gd name="connsiteX35" fmla="*/ 4455762 w 12192000"/>
              <a:gd name="connsiteY35" fmla="*/ 32542 h 4547914"/>
              <a:gd name="connsiteX36" fmla="*/ 4501720 w 12192000"/>
              <a:gd name="connsiteY36" fmla="*/ 18795 h 4547914"/>
              <a:gd name="connsiteX37" fmla="*/ 4520780 w 12192000"/>
              <a:gd name="connsiteY37" fmla="*/ 25908 h 4547914"/>
              <a:gd name="connsiteX38" fmla="*/ 4524071 w 12192000"/>
              <a:gd name="connsiteY38" fmla="*/ 27353 h 4547914"/>
              <a:gd name="connsiteX39" fmla="*/ 4537225 w 12192000"/>
              <a:gd name="connsiteY39" fmla="*/ 28400 h 4547914"/>
              <a:gd name="connsiteX40" fmla="*/ 4540932 w 12192000"/>
              <a:gd name="connsiteY40" fmla="*/ 34609 h 4547914"/>
              <a:gd name="connsiteX41" fmla="*/ 4560732 w 12192000"/>
              <a:gd name="connsiteY41" fmla="*/ 40424 h 4547914"/>
              <a:gd name="connsiteX42" fmla="*/ 4584946 w 12192000"/>
              <a:gd name="connsiteY42" fmla="*/ 40704 h 4547914"/>
              <a:gd name="connsiteX43" fmla="*/ 4670972 w 12192000"/>
              <a:gd name="connsiteY43" fmla="*/ 42345 h 4547914"/>
              <a:gd name="connsiteX44" fmla="*/ 4685002 w 12192000"/>
              <a:gd name="connsiteY44" fmla="*/ 38991 h 4547914"/>
              <a:gd name="connsiteX45" fmla="*/ 4730794 w 12192000"/>
              <a:gd name="connsiteY45" fmla="*/ 44584 h 4547914"/>
              <a:gd name="connsiteX46" fmla="*/ 4771603 w 12192000"/>
              <a:gd name="connsiteY46" fmla="*/ 45842 h 4547914"/>
              <a:gd name="connsiteX47" fmla="*/ 4798044 w 12192000"/>
              <a:gd name="connsiteY47" fmla="*/ 43174 h 4547914"/>
              <a:gd name="connsiteX48" fmla="*/ 4804975 w 12192000"/>
              <a:gd name="connsiteY48" fmla="*/ 45385 h 4547914"/>
              <a:gd name="connsiteX49" fmla="*/ 4831600 w 12192000"/>
              <a:gd name="connsiteY49" fmla="*/ 46811 h 4547914"/>
              <a:gd name="connsiteX50" fmla="*/ 4845162 w 12192000"/>
              <a:gd name="connsiteY50" fmla="*/ 43534 h 4547914"/>
              <a:gd name="connsiteX51" fmla="*/ 4858548 w 12192000"/>
              <a:gd name="connsiteY51" fmla="*/ 51080 h 4547914"/>
              <a:gd name="connsiteX52" fmla="*/ 4861820 w 12192000"/>
              <a:gd name="connsiteY52" fmla="*/ 56610 h 4547914"/>
              <a:gd name="connsiteX53" fmla="*/ 4880767 w 12192000"/>
              <a:gd name="connsiteY53" fmla="*/ 54127 h 4547914"/>
              <a:gd name="connsiteX54" fmla="*/ 4896300 w 12192000"/>
              <a:gd name="connsiteY54" fmla="*/ 59531 h 4547914"/>
              <a:gd name="connsiteX55" fmla="*/ 4909841 w 12192000"/>
              <a:gd name="connsiteY55" fmla="*/ 55998 h 4547914"/>
              <a:gd name="connsiteX56" fmla="*/ 4915461 w 12192000"/>
              <a:gd name="connsiteY56" fmla="*/ 56794 h 4547914"/>
              <a:gd name="connsiteX57" fmla="*/ 4929430 w 12192000"/>
              <a:gd name="connsiteY57" fmla="*/ 59468 h 4547914"/>
              <a:gd name="connsiteX58" fmla="*/ 4953531 w 12192000"/>
              <a:gd name="connsiteY58" fmla="*/ 65410 h 4547914"/>
              <a:gd name="connsiteX59" fmla="*/ 4961050 w 12192000"/>
              <a:gd name="connsiteY59" fmla="*/ 66237 h 4547914"/>
              <a:gd name="connsiteX60" fmla="*/ 4977419 w 12192000"/>
              <a:gd name="connsiteY60" fmla="*/ 75324 h 4547914"/>
              <a:gd name="connsiteX61" fmla="*/ 5009106 w 12192000"/>
              <a:gd name="connsiteY61" fmla="*/ 83094 h 4547914"/>
              <a:gd name="connsiteX62" fmla="*/ 5064895 w 12192000"/>
              <a:gd name="connsiteY62" fmla="*/ 110208 h 4547914"/>
              <a:gd name="connsiteX63" fmla="*/ 5097688 w 12192000"/>
              <a:gd name="connsiteY63" fmla="*/ 123146 h 4547914"/>
              <a:gd name="connsiteX64" fmla="*/ 5119875 w 12192000"/>
              <a:gd name="connsiteY64" fmla="*/ 135071 h 4547914"/>
              <a:gd name="connsiteX65" fmla="*/ 5185360 w 12192000"/>
              <a:gd name="connsiteY65" fmla="*/ 151913 h 4547914"/>
              <a:gd name="connsiteX66" fmla="*/ 5297679 w 12192000"/>
              <a:gd name="connsiteY66" fmla="*/ 174179 h 4547914"/>
              <a:gd name="connsiteX67" fmla="*/ 5320681 w 12192000"/>
              <a:gd name="connsiteY67" fmla="*/ 180162 h 4547914"/>
              <a:gd name="connsiteX68" fmla="*/ 5336842 w 12192000"/>
              <a:gd name="connsiteY68" fmla="*/ 190246 h 4547914"/>
              <a:gd name="connsiteX69" fmla="*/ 5337444 w 12192000"/>
              <a:gd name="connsiteY69" fmla="*/ 196891 h 4547914"/>
              <a:gd name="connsiteX70" fmla="*/ 5349516 w 12192000"/>
              <a:gd name="connsiteY70" fmla="*/ 200975 h 4547914"/>
              <a:gd name="connsiteX71" fmla="*/ 5351972 w 12192000"/>
              <a:gd name="connsiteY71" fmla="*/ 203093 h 4547914"/>
              <a:gd name="connsiteX72" fmla="*/ 5366814 w 12192000"/>
              <a:gd name="connsiteY72" fmla="*/ 214209 h 4547914"/>
              <a:gd name="connsiteX73" fmla="*/ 5417244 w 12192000"/>
              <a:gd name="connsiteY73" fmla="*/ 212297 h 4547914"/>
              <a:gd name="connsiteX74" fmla="*/ 5463870 w 12192000"/>
              <a:gd name="connsiteY74" fmla="*/ 231038 h 4547914"/>
              <a:gd name="connsiteX75" fmla="*/ 5664412 w 12192000"/>
              <a:gd name="connsiteY75" fmla="*/ 269118 h 4547914"/>
              <a:gd name="connsiteX76" fmla="*/ 5680257 w 12192000"/>
              <a:gd name="connsiteY76" fmla="*/ 295883 h 4547914"/>
              <a:gd name="connsiteX77" fmla="*/ 5757046 w 12192000"/>
              <a:gd name="connsiteY77" fmla="*/ 318923 h 4547914"/>
              <a:gd name="connsiteX78" fmla="*/ 5899668 w 12192000"/>
              <a:gd name="connsiteY78" fmla="*/ 315366 h 4547914"/>
              <a:gd name="connsiteX79" fmla="*/ 6042086 w 12192000"/>
              <a:gd name="connsiteY79" fmla="*/ 355988 h 4547914"/>
              <a:gd name="connsiteX80" fmla="*/ 6058069 w 12192000"/>
              <a:gd name="connsiteY80" fmla="*/ 350640 h 4547914"/>
              <a:gd name="connsiteX81" fmla="*/ 6074444 w 12192000"/>
              <a:gd name="connsiteY81" fmla="*/ 349558 h 4547914"/>
              <a:gd name="connsiteX82" fmla="*/ 6075959 w 12192000"/>
              <a:gd name="connsiteY82" fmla="*/ 350905 h 4547914"/>
              <a:gd name="connsiteX83" fmla="*/ 6093540 w 12192000"/>
              <a:gd name="connsiteY83" fmla="*/ 354046 h 4547914"/>
              <a:gd name="connsiteX84" fmla="*/ 6098369 w 12192000"/>
              <a:gd name="connsiteY84" fmla="*/ 351775 h 4547914"/>
              <a:gd name="connsiteX85" fmla="*/ 6110738 w 12192000"/>
              <a:gd name="connsiteY85" fmla="*/ 353003 h 4547914"/>
              <a:gd name="connsiteX86" fmla="*/ 6135933 w 12192000"/>
              <a:gd name="connsiteY86" fmla="*/ 352922 h 4547914"/>
              <a:gd name="connsiteX87" fmla="*/ 6139871 w 12192000"/>
              <a:gd name="connsiteY87" fmla="*/ 355250 h 4547914"/>
              <a:gd name="connsiteX88" fmla="*/ 6176662 w 12192000"/>
              <a:gd name="connsiteY88" fmla="*/ 358778 h 4547914"/>
              <a:gd name="connsiteX89" fmla="*/ 6176801 w 12192000"/>
              <a:gd name="connsiteY89" fmla="*/ 359940 h 4547914"/>
              <a:gd name="connsiteX90" fmla="*/ 6185563 w 12192000"/>
              <a:gd name="connsiteY90" fmla="*/ 365795 h 4547914"/>
              <a:gd name="connsiteX91" fmla="*/ 6203148 w 12192000"/>
              <a:gd name="connsiteY91" fmla="*/ 374448 h 4547914"/>
              <a:gd name="connsiteX92" fmla="*/ 6239136 w 12192000"/>
              <a:gd name="connsiteY92" fmla="*/ 408168 h 4547914"/>
              <a:gd name="connsiteX93" fmla="*/ 6277452 w 12192000"/>
              <a:gd name="connsiteY93" fmla="*/ 411970 h 4547914"/>
              <a:gd name="connsiteX94" fmla="*/ 6284979 w 12192000"/>
              <a:gd name="connsiteY94" fmla="*/ 413344 h 4547914"/>
              <a:gd name="connsiteX95" fmla="*/ 6285055 w 12192000"/>
              <a:gd name="connsiteY95" fmla="*/ 413623 h 4547914"/>
              <a:gd name="connsiteX96" fmla="*/ 6292844 w 12192000"/>
              <a:gd name="connsiteY96" fmla="*/ 415573 h 4547914"/>
              <a:gd name="connsiteX97" fmla="*/ 6298705 w 12192000"/>
              <a:gd name="connsiteY97" fmla="*/ 415849 h 4547914"/>
              <a:gd name="connsiteX98" fmla="*/ 6313308 w 12192000"/>
              <a:gd name="connsiteY98" fmla="*/ 418514 h 4547914"/>
              <a:gd name="connsiteX99" fmla="*/ 6317834 w 12192000"/>
              <a:gd name="connsiteY99" fmla="*/ 421103 h 4547914"/>
              <a:gd name="connsiteX100" fmla="*/ 6318907 w 12192000"/>
              <a:gd name="connsiteY100" fmla="*/ 424540 h 4547914"/>
              <a:gd name="connsiteX101" fmla="*/ 6320341 w 12192000"/>
              <a:gd name="connsiteY101" fmla="*/ 424442 h 4547914"/>
              <a:gd name="connsiteX102" fmla="*/ 6345071 w 12192000"/>
              <a:gd name="connsiteY102" fmla="*/ 437925 h 4547914"/>
              <a:gd name="connsiteX103" fmla="*/ 6403531 w 12192000"/>
              <a:gd name="connsiteY103" fmla="*/ 458610 h 4547914"/>
              <a:gd name="connsiteX104" fmla="*/ 6438176 w 12192000"/>
              <a:gd name="connsiteY104" fmla="*/ 466584 h 4547914"/>
              <a:gd name="connsiteX105" fmla="*/ 6531805 w 12192000"/>
              <a:gd name="connsiteY105" fmla="*/ 492660 h 4547914"/>
              <a:gd name="connsiteX106" fmla="*/ 6624812 w 12192000"/>
              <a:gd name="connsiteY106" fmla="*/ 522053 h 4547914"/>
              <a:gd name="connsiteX107" fmla="*/ 6665821 w 12192000"/>
              <a:gd name="connsiteY107" fmla="*/ 554780 h 4547914"/>
              <a:gd name="connsiteX108" fmla="*/ 6671133 w 12192000"/>
              <a:gd name="connsiteY108" fmla="*/ 556507 h 4547914"/>
              <a:gd name="connsiteX109" fmla="*/ 6685990 w 12192000"/>
              <a:gd name="connsiteY109" fmla="*/ 556489 h 4547914"/>
              <a:gd name="connsiteX110" fmla="*/ 6691636 w 12192000"/>
              <a:gd name="connsiteY110" fmla="*/ 555702 h 4547914"/>
              <a:gd name="connsiteX111" fmla="*/ 6699772 w 12192000"/>
              <a:gd name="connsiteY111" fmla="*/ 556210 h 4547914"/>
              <a:gd name="connsiteX112" fmla="*/ 6699955 w 12192000"/>
              <a:gd name="connsiteY112" fmla="*/ 556471 h 4547914"/>
              <a:gd name="connsiteX113" fmla="*/ 6707613 w 12192000"/>
              <a:gd name="connsiteY113" fmla="*/ 556462 h 4547914"/>
              <a:gd name="connsiteX114" fmla="*/ 6745320 w 12192000"/>
              <a:gd name="connsiteY114" fmla="*/ 553275 h 4547914"/>
              <a:gd name="connsiteX115" fmla="*/ 6792811 w 12192000"/>
              <a:gd name="connsiteY115" fmla="*/ 579903 h 4547914"/>
              <a:gd name="connsiteX116" fmla="*/ 6812882 w 12192000"/>
              <a:gd name="connsiteY116" fmla="*/ 585228 h 4547914"/>
              <a:gd name="connsiteX117" fmla="*/ 6823500 w 12192000"/>
              <a:gd name="connsiteY117" fmla="*/ 589398 h 4547914"/>
              <a:gd name="connsiteX118" fmla="*/ 6824098 w 12192000"/>
              <a:gd name="connsiteY118" fmla="*/ 590514 h 4547914"/>
              <a:gd name="connsiteX119" fmla="*/ 6860252 w 12192000"/>
              <a:gd name="connsiteY119" fmla="*/ 587335 h 4547914"/>
              <a:gd name="connsiteX120" fmla="*/ 6864904 w 12192000"/>
              <a:gd name="connsiteY120" fmla="*/ 588912 h 4547914"/>
              <a:gd name="connsiteX121" fmla="*/ 6888662 w 12192000"/>
              <a:gd name="connsiteY121" fmla="*/ 584282 h 4547914"/>
              <a:gd name="connsiteX122" fmla="*/ 6900835 w 12192000"/>
              <a:gd name="connsiteY122" fmla="*/ 583254 h 4547914"/>
              <a:gd name="connsiteX123" fmla="*/ 6904484 w 12192000"/>
              <a:gd name="connsiteY123" fmla="*/ 580150 h 4547914"/>
              <a:gd name="connsiteX124" fmla="*/ 6922346 w 12192000"/>
              <a:gd name="connsiteY124" fmla="*/ 580062 h 4547914"/>
              <a:gd name="connsiteX125" fmla="*/ 6924318 w 12192000"/>
              <a:gd name="connsiteY125" fmla="*/ 581112 h 4547914"/>
              <a:gd name="connsiteX126" fmla="*/ 6939344 w 12192000"/>
              <a:gd name="connsiteY126" fmla="*/ 577092 h 4547914"/>
              <a:gd name="connsiteX127" fmla="*/ 6952296 w 12192000"/>
              <a:gd name="connsiteY127" fmla="*/ 568950 h 4547914"/>
              <a:gd name="connsiteX128" fmla="*/ 7103052 w 12192000"/>
              <a:gd name="connsiteY128" fmla="*/ 583137 h 4547914"/>
              <a:gd name="connsiteX129" fmla="*/ 7236304 w 12192000"/>
              <a:gd name="connsiteY129" fmla="*/ 553886 h 4547914"/>
              <a:gd name="connsiteX130" fmla="*/ 7318047 w 12192000"/>
              <a:gd name="connsiteY130" fmla="*/ 562652 h 4547914"/>
              <a:gd name="connsiteX131" fmla="*/ 7343733 w 12192000"/>
              <a:gd name="connsiteY131" fmla="*/ 586084 h 4547914"/>
              <a:gd name="connsiteX132" fmla="*/ 7548358 w 12192000"/>
              <a:gd name="connsiteY132" fmla="*/ 587278 h 4547914"/>
              <a:gd name="connsiteX133" fmla="*/ 7599893 w 12192000"/>
              <a:gd name="connsiteY133" fmla="*/ 597269 h 4547914"/>
              <a:gd name="connsiteX134" fmla="*/ 7646750 w 12192000"/>
              <a:gd name="connsiteY134" fmla="*/ 586283 h 4547914"/>
              <a:gd name="connsiteX135" fmla="*/ 7665217 w 12192000"/>
              <a:gd name="connsiteY135" fmla="*/ 594522 h 4547914"/>
              <a:gd name="connsiteX136" fmla="*/ 7668385 w 12192000"/>
              <a:gd name="connsiteY136" fmla="*/ 596159 h 4547914"/>
              <a:gd name="connsiteX137" fmla="*/ 7681420 w 12192000"/>
              <a:gd name="connsiteY137" fmla="*/ 597991 h 4547914"/>
              <a:gd name="connsiteX138" fmla="*/ 7684651 w 12192000"/>
              <a:gd name="connsiteY138" fmla="*/ 604410 h 4547914"/>
              <a:gd name="connsiteX139" fmla="*/ 7843050 w 12192000"/>
              <a:gd name="connsiteY139" fmla="*/ 614711 h 4547914"/>
              <a:gd name="connsiteX140" fmla="*/ 7911637 w 12192000"/>
              <a:gd name="connsiteY140" fmla="*/ 619429 h 4547914"/>
              <a:gd name="connsiteX141" fmla="*/ 7937365 w 12192000"/>
              <a:gd name="connsiteY141" fmla="*/ 627138 h 4547914"/>
              <a:gd name="connsiteX142" fmla="*/ 8037057 w 12192000"/>
              <a:gd name="connsiteY142" fmla="*/ 650485 h 4547914"/>
              <a:gd name="connsiteX143" fmla="*/ 8122868 w 12192000"/>
              <a:gd name="connsiteY143" fmla="*/ 664767 h 4547914"/>
              <a:gd name="connsiteX144" fmla="*/ 8186750 w 12192000"/>
              <a:gd name="connsiteY144" fmla="*/ 649905 h 4547914"/>
              <a:gd name="connsiteX145" fmla="*/ 8192054 w 12192000"/>
              <a:gd name="connsiteY145" fmla="*/ 654747 h 4547914"/>
              <a:gd name="connsiteX146" fmla="*/ 8235470 w 12192000"/>
              <a:gd name="connsiteY146" fmla="*/ 656811 h 4547914"/>
              <a:gd name="connsiteX147" fmla="*/ 8388968 w 12192000"/>
              <a:gd name="connsiteY147" fmla="*/ 633562 h 4547914"/>
              <a:gd name="connsiteX148" fmla="*/ 8473770 w 12192000"/>
              <a:gd name="connsiteY148" fmla="*/ 638438 h 4547914"/>
              <a:gd name="connsiteX149" fmla="*/ 8503642 w 12192000"/>
              <a:gd name="connsiteY149" fmla="*/ 645084 h 4547914"/>
              <a:gd name="connsiteX150" fmla="*/ 8553701 w 12192000"/>
              <a:gd name="connsiteY150" fmla="*/ 655915 h 4547914"/>
              <a:gd name="connsiteX151" fmla="*/ 8590556 w 12192000"/>
              <a:gd name="connsiteY151" fmla="*/ 676112 h 4547914"/>
              <a:gd name="connsiteX152" fmla="*/ 8632638 w 12192000"/>
              <a:gd name="connsiteY152" fmla="*/ 680372 h 4547914"/>
              <a:gd name="connsiteX153" fmla="*/ 8643140 w 12192000"/>
              <a:gd name="connsiteY153" fmla="*/ 665707 h 4547914"/>
              <a:gd name="connsiteX154" fmla="*/ 8687917 w 12192000"/>
              <a:gd name="connsiteY154" fmla="*/ 675343 h 4547914"/>
              <a:gd name="connsiteX155" fmla="*/ 8755765 w 12192000"/>
              <a:gd name="connsiteY155" fmla="*/ 691678 h 4547914"/>
              <a:gd name="connsiteX156" fmla="*/ 8795085 w 12192000"/>
              <a:gd name="connsiteY156" fmla="*/ 697058 h 4547914"/>
              <a:gd name="connsiteX157" fmla="*/ 8902279 w 12192000"/>
              <a:gd name="connsiteY157" fmla="*/ 716141 h 4547914"/>
              <a:gd name="connsiteX158" fmla="*/ 9009490 w 12192000"/>
              <a:gd name="connsiteY158" fmla="*/ 738600 h 4547914"/>
              <a:gd name="connsiteX159" fmla="*/ 9072120 w 12192000"/>
              <a:gd name="connsiteY159" fmla="*/ 770795 h 4547914"/>
              <a:gd name="connsiteX160" fmla="*/ 9160343 w 12192000"/>
              <a:gd name="connsiteY160" fmla="*/ 787216 h 4547914"/>
              <a:gd name="connsiteX161" fmla="*/ 9174981 w 12192000"/>
              <a:gd name="connsiteY161" fmla="*/ 792732 h 4547914"/>
              <a:gd name="connsiteX162" fmla="*/ 9278987 w 12192000"/>
              <a:gd name="connsiteY162" fmla="*/ 786295 h 4547914"/>
              <a:gd name="connsiteX163" fmla="*/ 9344958 w 12192000"/>
              <a:gd name="connsiteY163" fmla="*/ 774279 h 4547914"/>
              <a:gd name="connsiteX164" fmla="*/ 9425228 w 12192000"/>
              <a:gd name="connsiteY164" fmla="*/ 792119 h 4547914"/>
              <a:gd name="connsiteX165" fmla="*/ 9552261 w 12192000"/>
              <a:gd name="connsiteY165" fmla="*/ 893301 h 4547914"/>
              <a:gd name="connsiteX166" fmla="*/ 9822258 w 12192000"/>
              <a:gd name="connsiteY166" fmla="*/ 1002324 h 4547914"/>
              <a:gd name="connsiteX167" fmla="*/ 10113244 w 12192000"/>
              <a:gd name="connsiteY167" fmla="*/ 1044980 h 4547914"/>
              <a:gd name="connsiteX168" fmla="*/ 10189871 w 12192000"/>
              <a:gd name="connsiteY168" fmla="*/ 1037861 h 4547914"/>
              <a:gd name="connsiteX169" fmla="*/ 10414253 w 12192000"/>
              <a:gd name="connsiteY169" fmla="*/ 1023845 h 4547914"/>
              <a:gd name="connsiteX170" fmla="*/ 10642574 w 12192000"/>
              <a:gd name="connsiteY170" fmla="*/ 951338 h 4547914"/>
              <a:gd name="connsiteX171" fmla="*/ 10786007 w 12192000"/>
              <a:gd name="connsiteY171" fmla="*/ 939394 h 4547914"/>
              <a:gd name="connsiteX172" fmla="*/ 10854151 w 12192000"/>
              <a:gd name="connsiteY172" fmla="*/ 920634 h 4547914"/>
              <a:gd name="connsiteX173" fmla="*/ 10901354 w 12192000"/>
              <a:gd name="connsiteY173" fmla="*/ 919737 h 4547914"/>
              <a:gd name="connsiteX174" fmla="*/ 10929658 w 12192000"/>
              <a:gd name="connsiteY174" fmla="*/ 917554 h 4547914"/>
              <a:gd name="connsiteX175" fmla="*/ 10978685 w 12192000"/>
              <a:gd name="connsiteY175" fmla="*/ 886324 h 4547914"/>
              <a:gd name="connsiteX176" fmla="*/ 11163594 w 12192000"/>
              <a:gd name="connsiteY176" fmla="*/ 876561 h 4547914"/>
              <a:gd name="connsiteX177" fmla="*/ 11340142 w 12192000"/>
              <a:gd name="connsiteY177" fmla="*/ 908065 h 4547914"/>
              <a:gd name="connsiteX178" fmla="*/ 11603318 w 12192000"/>
              <a:gd name="connsiteY178" fmla="*/ 818596 h 4547914"/>
              <a:gd name="connsiteX179" fmla="*/ 11630282 w 12192000"/>
              <a:gd name="connsiteY179" fmla="*/ 811576 h 4547914"/>
              <a:gd name="connsiteX180" fmla="*/ 11776458 w 12192000"/>
              <a:gd name="connsiteY180" fmla="*/ 776804 h 4547914"/>
              <a:gd name="connsiteX181" fmla="*/ 12105816 w 12192000"/>
              <a:gd name="connsiteY181" fmla="*/ 760705 h 4547914"/>
              <a:gd name="connsiteX182" fmla="*/ 12192000 w 12192000"/>
              <a:gd name="connsiteY182" fmla="*/ 696740 h 4547914"/>
              <a:gd name="connsiteX183" fmla="*/ 12192000 w 12192000"/>
              <a:gd name="connsiteY183" fmla="*/ 4547914 h 4547914"/>
              <a:gd name="connsiteX184" fmla="*/ 0 w 12192000"/>
              <a:gd name="connsiteY184" fmla="*/ 4547914 h 4547914"/>
              <a:gd name="connsiteX185" fmla="*/ 0 w 12192000"/>
              <a:gd name="connsiteY185" fmla="*/ 540952 h 4547914"/>
              <a:gd name="connsiteX186" fmla="*/ 3948 w 12192000"/>
              <a:gd name="connsiteY186" fmla="*/ 539910 h 4547914"/>
              <a:gd name="connsiteX187" fmla="*/ 79987 w 12192000"/>
              <a:gd name="connsiteY187" fmla="*/ 526438 h 4547914"/>
              <a:gd name="connsiteX188" fmla="*/ 173247 w 12192000"/>
              <a:gd name="connsiteY188" fmla="*/ 477963 h 4547914"/>
              <a:gd name="connsiteX189" fmla="*/ 206877 w 12192000"/>
              <a:gd name="connsiteY189" fmla="*/ 473422 h 4547914"/>
              <a:gd name="connsiteX190" fmla="*/ 205655 w 12192000"/>
              <a:gd name="connsiteY190" fmla="*/ 464845 h 4547914"/>
              <a:gd name="connsiteX191" fmla="*/ 218147 w 12192000"/>
              <a:gd name="connsiteY191" fmla="*/ 464214 h 4547914"/>
              <a:gd name="connsiteX192" fmla="*/ 246031 w 12192000"/>
              <a:gd name="connsiteY192" fmla="*/ 464005 h 4547914"/>
              <a:gd name="connsiteX193" fmla="*/ 329529 w 12192000"/>
              <a:gd name="connsiteY193" fmla="*/ 461625 h 4547914"/>
              <a:gd name="connsiteX194" fmla="*/ 352311 w 12192000"/>
              <a:gd name="connsiteY194" fmla="*/ 445177 h 4547914"/>
              <a:gd name="connsiteX195" fmla="*/ 373861 w 12192000"/>
              <a:gd name="connsiteY195" fmla="*/ 444919 h 4547914"/>
              <a:gd name="connsiteX196" fmla="*/ 498838 w 12192000"/>
              <a:gd name="connsiteY196" fmla="*/ 422873 h 4547914"/>
              <a:gd name="connsiteX197" fmla="*/ 516021 w 12192000"/>
              <a:gd name="connsiteY197" fmla="*/ 421224 h 4547914"/>
              <a:gd name="connsiteX198" fmla="*/ 525327 w 12192000"/>
              <a:gd name="connsiteY198" fmla="*/ 413834 h 4547914"/>
              <a:gd name="connsiteX199" fmla="*/ 558651 w 12192000"/>
              <a:gd name="connsiteY199" fmla="*/ 412364 h 4547914"/>
              <a:gd name="connsiteX200" fmla="*/ 560193 w 12192000"/>
              <a:gd name="connsiteY200" fmla="*/ 408156 h 4547914"/>
              <a:gd name="connsiteX201" fmla="*/ 669729 w 12192000"/>
              <a:gd name="connsiteY201" fmla="*/ 372028 h 4547914"/>
              <a:gd name="connsiteX202" fmla="*/ 688496 w 12192000"/>
              <a:gd name="connsiteY202" fmla="*/ 366060 h 4547914"/>
              <a:gd name="connsiteX203" fmla="*/ 704711 w 12192000"/>
              <a:gd name="connsiteY203" fmla="*/ 367870 h 4547914"/>
              <a:gd name="connsiteX204" fmla="*/ 794485 w 12192000"/>
              <a:gd name="connsiteY204" fmla="*/ 362712 h 4547914"/>
              <a:gd name="connsiteX205" fmla="*/ 815839 w 12192000"/>
              <a:gd name="connsiteY205" fmla="*/ 365879 h 4547914"/>
              <a:gd name="connsiteX206" fmla="*/ 824819 w 12192000"/>
              <a:gd name="connsiteY206" fmla="*/ 372565 h 4547914"/>
              <a:gd name="connsiteX207" fmla="*/ 859579 w 12192000"/>
              <a:gd name="connsiteY207" fmla="*/ 359931 h 4547914"/>
              <a:gd name="connsiteX208" fmla="*/ 913213 w 12192000"/>
              <a:gd name="connsiteY208" fmla="*/ 351274 h 4547914"/>
              <a:gd name="connsiteX209" fmla="*/ 938704 w 12192000"/>
              <a:gd name="connsiteY209" fmla="*/ 345025 h 4547914"/>
              <a:gd name="connsiteX210" fmla="*/ 959272 w 12192000"/>
              <a:gd name="connsiteY210" fmla="*/ 348818 h 4547914"/>
              <a:gd name="connsiteX211" fmla="*/ 1076317 w 12192000"/>
              <a:gd name="connsiteY211" fmla="*/ 349780 h 4547914"/>
              <a:gd name="connsiteX212" fmla="*/ 1103231 w 12192000"/>
              <a:gd name="connsiteY212" fmla="*/ 355807 h 4547914"/>
              <a:gd name="connsiteX213" fmla="*/ 1115987 w 12192000"/>
              <a:gd name="connsiteY213" fmla="*/ 367821 h 4547914"/>
              <a:gd name="connsiteX214" fmla="*/ 1125983 w 12192000"/>
              <a:gd name="connsiteY214" fmla="*/ 363537 h 4547914"/>
              <a:gd name="connsiteX215" fmla="*/ 1196778 w 12192000"/>
              <a:gd name="connsiteY215" fmla="*/ 363110 h 4547914"/>
              <a:gd name="connsiteX216" fmla="*/ 1242961 w 12192000"/>
              <a:gd name="connsiteY216" fmla="*/ 361735 h 4547914"/>
              <a:gd name="connsiteX217" fmla="*/ 1245768 w 12192000"/>
              <a:gd name="connsiteY217" fmla="*/ 345241 h 4547914"/>
              <a:gd name="connsiteX218" fmla="*/ 1286892 w 12192000"/>
              <a:gd name="connsiteY218" fmla="*/ 339365 h 4547914"/>
              <a:gd name="connsiteX219" fmla="*/ 1330717 w 12192000"/>
              <a:gd name="connsiteY219" fmla="*/ 349953 h 4547914"/>
              <a:gd name="connsiteX220" fmla="*/ 1382372 w 12192000"/>
              <a:gd name="connsiteY220" fmla="*/ 348469 h 4547914"/>
              <a:gd name="connsiteX221" fmla="*/ 1413281 w 12192000"/>
              <a:gd name="connsiteY221" fmla="*/ 347761 h 4547914"/>
              <a:gd name="connsiteX222" fmla="*/ 1494404 w 12192000"/>
              <a:gd name="connsiteY222" fmla="*/ 332377 h 4547914"/>
              <a:gd name="connsiteX223" fmla="*/ 1626029 w 12192000"/>
              <a:gd name="connsiteY223" fmla="*/ 273883 h 4547914"/>
              <a:gd name="connsiteX224" fmla="*/ 1667354 w 12192000"/>
              <a:gd name="connsiteY224" fmla="*/ 265594 h 4547914"/>
              <a:gd name="connsiteX225" fmla="*/ 1674578 w 12192000"/>
              <a:gd name="connsiteY225" fmla="*/ 268967 h 4547914"/>
              <a:gd name="connsiteX226" fmla="*/ 1880316 w 12192000"/>
              <a:gd name="connsiteY226" fmla="*/ 233838 h 4547914"/>
              <a:gd name="connsiteX227" fmla="*/ 1917126 w 12192000"/>
              <a:gd name="connsiteY227" fmla="*/ 231781 h 4547914"/>
              <a:gd name="connsiteX228" fmla="*/ 1944692 w 12192000"/>
              <a:gd name="connsiteY228" fmla="*/ 233065 h 4547914"/>
              <a:gd name="connsiteX229" fmla="*/ 2010665 w 12192000"/>
              <a:gd name="connsiteY229" fmla="*/ 221364 h 4547914"/>
              <a:gd name="connsiteX230" fmla="*/ 2118270 w 12192000"/>
              <a:gd name="connsiteY230" fmla="*/ 195708 h 4547914"/>
              <a:gd name="connsiteX231" fmla="*/ 2141504 w 12192000"/>
              <a:gd name="connsiteY231" fmla="*/ 191655 h 4547914"/>
              <a:gd name="connsiteX232" fmla="*/ 2162752 w 12192000"/>
              <a:gd name="connsiteY232" fmla="*/ 193769 h 4547914"/>
              <a:gd name="connsiteX233" fmla="*/ 2168793 w 12192000"/>
              <a:gd name="connsiteY233" fmla="*/ 199138 h 4547914"/>
              <a:gd name="connsiteX234" fmla="*/ 2181778 w 12192000"/>
              <a:gd name="connsiteY234" fmla="*/ 197808 h 4547914"/>
              <a:gd name="connsiteX235" fmla="*/ 2185499 w 12192000"/>
              <a:gd name="connsiteY235" fmla="*/ 198625 h 4547914"/>
              <a:gd name="connsiteX236" fmla="*/ 2206566 w 12192000"/>
              <a:gd name="connsiteY236" fmla="*/ 202132 h 4547914"/>
              <a:gd name="connsiteX237" fmla="*/ 2244903 w 12192000"/>
              <a:gd name="connsiteY237" fmla="*/ 180560 h 4547914"/>
              <a:gd name="connsiteX238" fmla="*/ 2297531 w 12192000"/>
              <a:gd name="connsiteY238" fmla="*/ 177926 h 4547914"/>
              <a:gd name="connsiteX239" fmla="*/ 2488258 w 12192000"/>
              <a:gd name="connsiteY239" fmla="*/ 130705 h 4547914"/>
              <a:gd name="connsiteX240" fmla="*/ 2523236 w 12192000"/>
              <a:gd name="connsiteY240" fmla="*/ 147023 h 4547914"/>
              <a:gd name="connsiteX241" fmla="*/ 2603355 w 12192000"/>
              <a:gd name="connsiteY241" fmla="*/ 136080 h 4547914"/>
              <a:gd name="connsiteX242" fmla="*/ 2713319 w 12192000"/>
              <a:gd name="connsiteY242" fmla="*/ 76637 h 4547914"/>
              <a:gd name="connsiteX243" fmla="*/ 2860143 w 12192000"/>
              <a:gd name="connsiteY243" fmla="*/ 54562 h 4547914"/>
              <a:gd name="connsiteX244" fmla="*/ 2868320 w 12192000"/>
              <a:gd name="connsiteY244" fmla="*/ 43721 h 4547914"/>
              <a:gd name="connsiteX245" fmla="*/ 2880379 w 12192000"/>
              <a:gd name="connsiteY245" fmla="*/ 36328 h 4547914"/>
              <a:gd name="connsiteX246" fmla="*/ 2882710 w 12192000"/>
              <a:gd name="connsiteY246" fmla="*/ 36866 h 4547914"/>
              <a:gd name="connsiteX247" fmla="*/ 2899268 w 12192000"/>
              <a:gd name="connsiteY247" fmla="*/ 32561 h 4547914"/>
              <a:gd name="connsiteX248" fmla="*/ 2901185 w 12192000"/>
              <a:gd name="connsiteY248" fmla="*/ 28732 h 4547914"/>
              <a:gd name="connsiteX249" fmla="*/ 2912009 w 12192000"/>
              <a:gd name="connsiteY249" fmla="*/ 24873 h 4547914"/>
              <a:gd name="connsiteX250" fmla="*/ 2931895 w 12192000"/>
              <a:gd name="connsiteY250" fmla="*/ 14835 h 4547914"/>
              <a:gd name="connsiteX251" fmla="*/ 2936965 w 12192000"/>
              <a:gd name="connsiteY251" fmla="*/ 15241 h 4547914"/>
              <a:gd name="connsiteX252" fmla="*/ 2969058 w 12192000"/>
              <a:gd name="connsiteY252" fmla="*/ 3658 h 4547914"/>
              <a:gd name="connsiteX253" fmla="*/ 2970141 w 12192000"/>
              <a:gd name="connsiteY253" fmla="*/ 4583 h 4547914"/>
              <a:gd name="connsiteX254" fmla="*/ 2981985 w 12192000"/>
              <a:gd name="connsiteY254" fmla="*/ 6059 h 4547914"/>
              <a:gd name="connsiteX255" fmla="*/ 3003160 w 12192000"/>
              <a:gd name="connsiteY255" fmla="*/ 6403 h 4547914"/>
              <a:gd name="connsiteX256" fmla="*/ 3059919 w 12192000"/>
              <a:gd name="connsiteY256" fmla="*/ 20620 h 4547914"/>
              <a:gd name="connsiteX257" fmla="*/ 3093450 w 12192000"/>
              <a:gd name="connsiteY257" fmla="*/ 8665 h 4547914"/>
              <a:gd name="connsiteX258" fmla="*/ 3100564 w 12192000"/>
              <a:gd name="connsiteY258" fmla="*/ 6845 h 4547914"/>
              <a:gd name="connsiteX259" fmla="*/ 3100855 w 12192000"/>
              <a:gd name="connsiteY259" fmla="*/ 7052 h 4547914"/>
              <a:gd name="connsiteX260" fmla="*/ 3108660 w 12192000"/>
              <a:gd name="connsiteY260" fmla="*/ 5615 h 4547914"/>
              <a:gd name="connsiteX261" fmla="*/ 3113534 w 12192000"/>
              <a:gd name="connsiteY261" fmla="*/ 3530 h 4547914"/>
              <a:gd name="connsiteX0" fmla="*/ 3127332 w 12192000"/>
              <a:gd name="connsiteY0" fmla="*/ 0 h 4547914"/>
              <a:gd name="connsiteX1" fmla="*/ 3133085 w 12192000"/>
              <a:gd name="connsiteY1" fmla="*/ 393 h 4547914"/>
              <a:gd name="connsiteX2" fmla="*/ 3186709 w 12192000"/>
              <a:gd name="connsiteY2" fmla="*/ 21974 h 4547914"/>
              <a:gd name="connsiteX3" fmla="*/ 3287078 w 12192000"/>
              <a:gd name="connsiteY3" fmla="*/ 28076 h 4547914"/>
              <a:gd name="connsiteX4" fmla="*/ 3386448 w 12192000"/>
              <a:gd name="connsiteY4" fmla="*/ 30863 h 4547914"/>
              <a:gd name="connsiteX5" fmla="*/ 3422427 w 12192000"/>
              <a:gd name="connsiteY5" fmla="*/ 30293 h 4547914"/>
              <a:gd name="connsiteX6" fmla="*/ 3486559 w 12192000"/>
              <a:gd name="connsiteY6" fmla="*/ 36240 h 4547914"/>
              <a:gd name="connsiteX7" fmla="*/ 3515932 w 12192000"/>
              <a:gd name="connsiteY7" fmla="*/ 43280 h 4547914"/>
              <a:gd name="connsiteX8" fmla="*/ 3517220 w 12192000"/>
              <a:gd name="connsiteY8" fmla="*/ 42847 h 4547914"/>
              <a:gd name="connsiteX9" fmla="*/ 3519845 w 12192000"/>
              <a:gd name="connsiteY9" fmla="*/ 45877 h 4547914"/>
              <a:gd name="connsiteX10" fmla="*/ 3525279 w 12192000"/>
              <a:gd name="connsiteY10" fmla="*/ 47281 h 4547914"/>
              <a:gd name="connsiteX11" fmla="*/ 3540113 w 12192000"/>
              <a:gd name="connsiteY11" fmla="*/ 46377 h 4547914"/>
              <a:gd name="connsiteX12" fmla="*/ 3545692 w 12192000"/>
              <a:gd name="connsiteY12" fmla="*/ 45256 h 4547914"/>
              <a:gd name="connsiteX13" fmla="*/ 3553854 w 12192000"/>
              <a:gd name="connsiteY13" fmla="*/ 45277 h 4547914"/>
              <a:gd name="connsiteX14" fmla="*/ 3554058 w 12192000"/>
              <a:gd name="connsiteY14" fmla="*/ 45526 h 4547914"/>
              <a:gd name="connsiteX15" fmla="*/ 3561703 w 12192000"/>
              <a:gd name="connsiteY15" fmla="*/ 45061 h 4547914"/>
              <a:gd name="connsiteX16" fmla="*/ 3599112 w 12192000"/>
              <a:gd name="connsiteY16" fmla="*/ 39636 h 4547914"/>
              <a:gd name="connsiteX17" fmla="*/ 3648544 w 12192000"/>
              <a:gd name="connsiteY17" fmla="*/ 63351 h 4547914"/>
              <a:gd name="connsiteX18" fmla="*/ 3668987 w 12192000"/>
              <a:gd name="connsiteY18" fmla="*/ 67462 h 4547914"/>
              <a:gd name="connsiteX19" fmla="*/ 3679906 w 12192000"/>
              <a:gd name="connsiteY19" fmla="*/ 70986 h 4547914"/>
              <a:gd name="connsiteX20" fmla="*/ 3680583 w 12192000"/>
              <a:gd name="connsiteY20" fmla="*/ 72064 h 4547914"/>
              <a:gd name="connsiteX21" fmla="*/ 3716448 w 12192000"/>
              <a:gd name="connsiteY21" fmla="*/ 66738 h 4547914"/>
              <a:gd name="connsiteX22" fmla="*/ 3721210 w 12192000"/>
              <a:gd name="connsiteY22" fmla="*/ 68033 h 4547914"/>
              <a:gd name="connsiteX23" fmla="*/ 3744585 w 12192000"/>
              <a:gd name="connsiteY23" fmla="*/ 62000 h 4547914"/>
              <a:gd name="connsiteX24" fmla="*/ 3756664 w 12192000"/>
              <a:gd name="connsiteY24" fmla="*/ 60251 h 4547914"/>
              <a:gd name="connsiteX25" fmla="*/ 3760076 w 12192000"/>
              <a:gd name="connsiteY25" fmla="*/ 56938 h 4547914"/>
              <a:gd name="connsiteX26" fmla="*/ 3777900 w 12192000"/>
              <a:gd name="connsiteY26" fmla="*/ 55785 h 4547914"/>
              <a:gd name="connsiteX27" fmla="*/ 3779950 w 12192000"/>
              <a:gd name="connsiteY27" fmla="*/ 56716 h 4547914"/>
              <a:gd name="connsiteX28" fmla="*/ 3794650 w 12192000"/>
              <a:gd name="connsiteY28" fmla="*/ 51811 h 4547914"/>
              <a:gd name="connsiteX29" fmla="*/ 3806969 w 12192000"/>
              <a:gd name="connsiteY29" fmla="*/ 42923 h 4547914"/>
              <a:gd name="connsiteX30" fmla="*/ 3958577 w 12192000"/>
              <a:gd name="connsiteY30" fmla="*/ 48077 h 4547914"/>
              <a:gd name="connsiteX31" fmla="*/ 4089430 w 12192000"/>
              <a:gd name="connsiteY31" fmla="*/ 10971 h 4547914"/>
              <a:gd name="connsiteX32" fmla="*/ 4171715 w 12192000"/>
              <a:gd name="connsiteY32" fmla="*/ 14837 h 4547914"/>
              <a:gd name="connsiteX33" fmla="*/ 4199128 w 12192000"/>
              <a:gd name="connsiteY33" fmla="*/ 36665 h 4547914"/>
              <a:gd name="connsiteX34" fmla="*/ 4403546 w 12192000"/>
              <a:gd name="connsiteY34" fmla="*/ 25654 h 4547914"/>
              <a:gd name="connsiteX35" fmla="*/ 4455762 w 12192000"/>
              <a:gd name="connsiteY35" fmla="*/ 32542 h 4547914"/>
              <a:gd name="connsiteX36" fmla="*/ 4501720 w 12192000"/>
              <a:gd name="connsiteY36" fmla="*/ 18795 h 4547914"/>
              <a:gd name="connsiteX37" fmla="*/ 4520780 w 12192000"/>
              <a:gd name="connsiteY37" fmla="*/ 25908 h 4547914"/>
              <a:gd name="connsiteX38" fmla="*/ 4524071 w 12192000"/>
              <a:gd name="connsiteY38" fmla="*/ 27353 h 4547914"/>
              <a:gd name="connsiteX39" fmla="*/ 4537225 w 12192000"/>
              <a:gd name="connsiteY39" fmla="*/ 28400 h 4547914"/>
              <a:gd name="connsiteX40" fmla="*/ 4540932 w 12192000"/>
              <a:gd name="connsiteY40" fmla="*/ 34609 h 4547914"/>
              <a:gd name="connsiteX41" fmla="*/ 4560732 w 12192000"/>
              <a:gd name="connsiteY41" fmla="*/ 40424 h 4547914"/>
              <a:gd name="connsiteX42" fmla="*/ 4584946 w 12192000"/>
              <a:gd name="connsiteY42" fmla="*/ 40704 h 4547914"/>
              <a:gd name="connsiteX43" fmla="*/ 4670972 w 12192000"/>
              <a:gd name="connsiteY43" fmla="*/ 42345 h 4547914"/>
              <a:gd name="connsiteX44" fmla="*/ 4685002 w 12192000"/>
              <a:gd name="connsiteY44" fmla="*/ 38991 h 4547914"/>
              <a:gd name="connsiteX45" fmla="*/ 4730794 w 12192000"/>
              <a:gd name="connsiteY45" fmla="*/ 44584 h 4547914"/>
              <a:gd name="connsiteX46" fmla="*/ 4771603 w 12192000"/>
              <a:gd name="connsiteY46" fmla="*/ 45842 h 4547914"/>
              <a:gd name="connsiteX47" fmla="*/ 4798044 w 12192000"/>
              <a:gd name="connsiteY47" fmla="*/ 43174 h 4547914"/>
              <a:gd name="connsiteX48" fmla="*/ 4804975 w 12192000"/>
              <a:gd name="connsiteY48" fmla="*/ 45385 h 4547914"/>
              <a:gd name="connsiteX49" fmla="*/ 4831600 w 12192000"/>
              <a:gd name="connsiteY49" fmla="*/ 46811 h 4547914"/>
              <a:gd name="connsiteX50" fmla="*/ 4845162 w 12192000"/>
              <a:gd name="connsiteY50" fmla="*/ 43534 h 4547914"/>
              <a:gd name="connsiteX51" fmla="*/ 4858548 w 12192000"/>
              <a:gd name="connsiteY51" fmla="*/ 51080 h 4547914"/>
              <a:gd name="connsiteX52" fmla="*/ 4861820 w 12192000"/>
              <a:gd name="connsiteY52" fmla="*/ 56610 h 4547914"/>
              <a:gd name="connsiteX53" fmla="*/ 4880767 w 12192000"/>
              <a:gd name="connsiteY53" fmla="*/ 54127 h 4547914"/>
              <a:gd name="connsiteX54" fmla="*/ 4896300 w 12192000"/>
              <a:gd name="connsiteY54" fmla="*/ 59531 h 4547914"/>
              <a:gd name="connsiteX55" fmla="*/ 4909841 w 12192000"/>
              <a:gd name="connsiteY55" fmla="*/ 55998 h 4547914"/>
              <a:gd name="connsiteX56" fmla="*/ 4915461 w 12192000"/>
              <a:gd name="connsiteY56" fmla="*/ 56794 h 4547914"/>
              <a:gd name="connsiteX57" fmla="*/ 4929430 w 12192000"/>
              <a:gd name="connsiteY57" fmla="*/ 59468 h 4547914"/>
              <a:gd name="connsiteX58" fmla="*/ 4953531 w 12192000"/>
              <a:gd name="connsiteY58" fmla="*/ 65410 h 4547914"/>
              <a:gd name="connsiteX59" fmla="*/ 4961050 w 12192000"/>
              <a:gd name="connsiteY59" fmla="*/ 66237 h 4547914"/>
              <a:gd name="connsiteX60" fmla="*/ 4977419 w 12192000"/>
              <a:gd name="connsiteY60" fmla="*/ 75324 h 4547914"/>
              <a:gd name="connsiteX61" fmla="*/ 5009106 w 12192000"/>
              <a:gd name="connsiteY61" fmla="*/ 83094 h 4547914"/>
              <a:gd name="connsiteX62" fmla="*/ 5064895 w 12192000"/>
              <a:gd name="connsiteY62" fmla="*/ 110208 h 4547914"/>
              <a:gd name="connsiteX63" fmla="*/ 5097688 w 12192000"/>
              <a:gd name="connsiteY63" fmla="*/ 123146 h 4547914"/>
              <a:gd name="connsiteX64" fmla="*/ 5119875 w 12192000"/>
              <a:gd name="connsiteY64" fmla="*/ 135071 h 4547914"/>
              <a:gd name="connsiteX65" fmla="*/ 5185360 w 12192000"/>
              <a:gd name="connsiteY65" fmla="*/ 151913 h 4547914"/>
              <a:gd name="connsiteX66" fmla="*/ 5297679 w 12192000"/>
              <a:gd name="connsiteY66" fmla="*/ 174179 h 4547914"/>
              <a:gd name="connsiteX67" fmla="*/ 5320681 w 12192000"/>
              <a:gd name="connsiteY67" fmla="*/ 180162 h 4547914"/>
              <a:gd name="connsiteX68" fmla="*/ 5336842 w 12192000"/>
              <a:gd name="connsiteY68" fmla="*/ 190246 h 4547914"/>
              <a:gd name="connsiteX69" fmla="*/ 5337444 w 12192000"/>
              <a:gd name="connsiteY69" fmla="*/ 196891 h 4547914"/>
              <a:gd name="connsiteX70" fmla="*/ 5349516 w 12192000"/>
              <a:gd name="connsiteY70" fmla="*/ 200975 h 4547914"/>
              <a:gd name="connsiteX71" fmla="*/ 5351972 w 12192000"/>
              <a:gd name="connsiteY71" fmla="*/ 203093 h 4547914"/>
              <a:gd name="connsiteX72" fmla="*/ 5366814 w 12192000"/>
              <a:gd name="connsiteY72" fmla="*/ 214209 h 4547914"/>
              <a:gd name="connsiteX73" fmla="*/ 5417244 w 12192000"/>
              <a:gd name="connsiteY73" fmla="*/ 212297 h 4547914"/>
              <a:gd name="connsiteX74" fmla="*/ 5463870 w 12192000"/>
              <a:gd name="connsiteY74" fmla="*/ 231038 h 4547914"/>
              <a:gd name="connsiteX75" fmla="*/ 5664412 w 12192000"/>
              <a:gd name="connsiteY75" fmla="*/ 269118 h 4547914"/>
              <a:gd name="connsiteX76" fmla="*/ 5680257 w 12192000"/>
              <a:gd name="connsiteY76" fmla="*/ 295883 h 4547914"/>
              <a:gd name="connsiteX77" fmla="*/ 5757046 w 12192000"/>
              <a:gd name="connsiteY77" fmla="*/ 318923 h 4547914"/>
              <a:gd name="connsiteX78" fmla="*/ 5899668 w 12192000"/>
              <a:gd name="connsiteY78" fmla="*/ 315366 h 4547914"/>
              <a:gd name="connsiteX79" fmla="*/ 6042086 w 12192000"/>
              <a:gd name="connsiteY79" fmla="*/ 355988 h 4547914"/>
              <a:gd name="connsiteX80" fmla="*/ 6058069 w 12192000"/>
              <a:gd name="connsiteY80" fmla="*/ 350640 h 4547914"/>
              <a:gd name="connsiteX81" fmla="*/ 6074444 w 12192000"/>
              <a:gd name="connsiteY81" fmla="*/ 349558 h 4547914"/>
              <a:gd name="connsiteX82" fmla="*/ 6075959 w 12192000"/>
              <a:gd name="connsiteY82" fmla="*/ 350905 h 4547914"/>
              <a:gd name="connsiteX83" fmla="*/ 6093540 w 12192000"/>
              <a:gd name="connsiteY83" fmla="*/ 354046 h 4547914"/>
              <a:gd name="connsiteX84" fmla="*/ 6098369 w 12192000"/>
              <a:gd name="connsiteY84" fmla="*/ 351775 h 4547914"/>
              <a:gd name="connsiteX85" fmla="*/ 6110738 w 12192000"/>
              <a:gd name="connsiteY85" fmla="*/ 353003 h 4547914"/>
              <a:gd name="connsiteX86" fmla="*/ 6135933 w 12192000"/>
              <a:gd name="connsiteY86" fmla="*/ 352922 h 4547914"/>
              <a:gd name="connsiteX87" fmla="*/ 6139871 w 12192000"/>
              <a:gd name="connsiteY87" fmla="*/ 355250 h 4547914"/>
              <a:gd name="connsiteX88" fmla="*/ 6176662 w 12192000"/>
              <a:gd name="connsiteY88" fmla="*/ 358778 h 4547914"/>
              <a:gd name="connsiteX89" fmla="*/ 6176801 w 12192000"/>
              <a:gd name="connsiteY89" fmla="*/ 359940 h 4547914"/>
              <a:gd name="connsiteX90" fmla="*/ 6185563 w 12192000"/>
              <a:gd name="connsiteY90" fmla="*/ 365795 h 4547914"/>
              <a:gd name="connsiteX91" fmla="*/ 6203148 w 12192000"/>
              <a:gd name="connsiteY91" fmla="*/ 374448 h 4547914"/>
              <a:gd name="connsiteX92" fmla="*/ 6239136 w 12192000"/>
              <a:gd name="connsiteY92" fmla="*/ 408168 h 4547914"/>
              <a:gd name="connsiteX93" fmla="*/ 6277452 w 12192000"/>
              <a:gd name="connsiteY93" fmla="*/ 411970 h 4547914"/>
              <a:gd name="connsiteX94" fmla="*/ 6284979 w 12192000"/>
              <a:gd name="connsiteY94" fmla="*/ 413344 h 4547914"/>
              <a:gd name="connsiteX95" fmla="*/ 6285055 w 12192000"/>
              <a:gd name="connsiteY95" fmla="*/ 413623 h 4547914"/>
              <a:gd name="connsiteX96" fmla="*/ 6292844 w 12192000"/>
              <a:gd name="connsiteY96" fmla="*/ 415573 h 4547914"/>
              <a:gd name="connsiteX97" fmla="*/ 6298705 w 12192000"/>
              <a:gd name="connsiteY97" fmla="*/ 415849 h 4547914"/>
              <a:gd name="connsiteX98" fmla="*/ 6313308 w 12192000"/>
              <a:gd name="connsiteY98" fmla="*/ 418514 h 4547914"/>
              <a:gd name="connsiteX99" fmla="*/ 6317834 w 12192000"/>
              <a:gd name="connsiteY99" fmla="*/ 421103 h 4547914"/>
              <a:gd name="connsiteX100" fmla="*/ 6318907 w 12192000"/>
              <a:gd name="connsiteY100" fmla="*/ 424540 h 4547914"/>
              <a:gd name="connsiteX101" fmla="*/ 6320341 w 12192000"/>
              <a:gd name="connsiteY101" fmla="*/ 424442 h 4547914"/>
              <a:gd name="connsiteX102" fmla="*/ 6345071 w 12192000"/>
              <a:gd name="connsiteY102" fmla="*/ 437925 h 4547914"/>
              <a:gd name="connsiteX103" fmla="*/ 6403531 w 12192000"/>
              <a:gd name="connsiteY103" fmla="*/ 458610 h 4547914"/>
              <a:gd name="connsiteX104" fmla="*/ 6438176 w 12192000"/>
              <a:gd name="connsiteY104" fmla="*/ 466584 h 4547914"/>
              <a:gd name="connsiteX105" fmla="*/ 6531805 w 12192000"/>
              <a:gd name="connsiteY105" fmla="*/ 492660 h 4547914"/>
              <a:gd name="connsiteX106" fmla="*/ 6624812 w 12192000"/>
              <a:gd name="connsiteY106" fmla="*/ 522053 h 4547914"/>
              <a:gd name="connsiteX107" fmla="*/ 6665821 w 12192000"/>
              <a:gd name="connsiteY107" fmla="*/ 554780 h 4547914"/>
              <a:gd name="connsiteX108" fmla="*/ 6671133 w 12192000"/>
              <a:gd name="connsiteY108" fmla="*/ 556507 h 4547914"/>
              <a:gd name="connsiteX109" fmla="*/ 6685990 w 12192000"/>
              <a:gd name="connsiteY109" fmla="*/ 556489 h 4547914"/>
              <a:gd name="connsiteX110" fmla="*/ 6691636 w 12192000"/>
              <a:gd name="connsiteY110" fmla="*/ 555702 h 4547914"/>
              <a:gd name="connsiteX111" fmla="*/ 6699772 w 12192000"/>
              <a:gd name="connsiteY111" fmla="*/ 556210 h 4547914"/>
              <a:gd name="connsiteX112" fmla="*/ 6699955 w 12192000"/>
              <a:gd name="connsiteY112" fmla="*/ 556471 h 4547914"/>
              <a:gd name="connsiteX113" fmla="*/ 6707613 w 12192000"/>
              <a:gd name="connsiteY113" fmla="*/ 556462 h 4547914"/>
              <a:gd name="connsiteX114" fmla="*/ 6745320 w 12192000"/>
              <a:gd name="connsiteY114" fmla="*/ 553275 h 4547914"/>
              <a:gd name="connsiteX115" fmla="*/ 6792811 w 12192000"/>
              <a:gd name="connsiteY115" fmla="*/ 579903 h 4547914"/>
              <a:gd name="connsiteX116" fmla="*/ 6812882 w 12192000"/>
              <a:gd name="connsiteY116" fmla="*/ 585228 h 4547914"/>
              <a:gd name="connsiteX117" fmla="*/ 6823500 w 12192000"/>
              <a:gd name="connsiteY117" fmla="*/ 589398 h 4547914"/>
              <a:gd name="connsiteX118" fmla="*/ 6824098 w 12192000"/>
              <a:gd name="connsiteY118" fmla="*/ 590514 h 4547914"/>
              <a:gd name="connsiteX119" fmla="*/ 6860252 w 12192000"/>
              <a:gd name="connsiteY119" fmla="*/ 587335 h 4547914"/>
              <a:gd name="connsiteX120" fmla="*/ 6864904 w 12192000"/>
              <a:gd name="connsiteY120" fmla="*/ 588912 h 4547914"/>
              <a:gd name="connsiteX121" fmla="*/ 6888662 w 12192000"/>
              <a:gd name="connsiteY121" fmla="*/ 584282 h 4547914"/>
              <a:gd name="connsiteX122" fmla="*/ 6900835 w 12192000"/>
              <a:gd name="connsiteY122" fmla="*/ 583254 h 4547914"/>
              <a:gd name="connsiteX123" fmla="*/ 6904484 w 12192000"/>
              <a:gd name="connsiteY123" fmla="*/ 580150 h 4547914"/>
              <a:gd name="connsiteX124" fmla="*/ 6922346 w 12192000"/>
              <a:gd name="connsiteY124" fmla="*/ 580062 h 4547914"/>
              <a:gd name="connsiteX125" fmla="*/ 6924318 w 12192000"/>
              <a:gd name="connsiteY125" fmla="*/ 581112 h 4547914"/>
              <a:gd name="connsiteX126" fmla="*/ 6939344 w 12192000"/>
              <a:gd name="connsiteY126" fmla="*/ 577092 h 4547914"/>
              <a:gd name="connsiteX127" fmla="*/ 6952296 w 12192000"/>
              <a:gd name="connsiteY127" fmla="*/ 568950 h 4547914"/>
              <a:gd name="connsiteX128" fmla="*/ 7103052 w 12192000"/>
              <a:gd name="connsiteY128" fmla="*/ 583137 h 4547914"/>
              <a:gd name="connsiteX129" fmla="*/ 7236304 w 12192000"/>
              <a:gd name="connsiteY129" fmla="*/ 553886 h 4547914"/>
              <a:gd name="connsiteX130" fmla="*/ 7318047 w 12192000"/>
              <a:gd name="connsiteY130" fmla="*/ 562652 h 4547914"/>
              <a:gd name="connsiteX131" fmla="*/ 7343733 w 12192000"/>
              <a:gd name="connsiteY131" fmla="*/ 586084 h 4547914"/>
              <a:gd name="connsiteX132" fmla="*/ 7548358 w 12192000"/>
              <a:gd name="connsiteY132" fmla="*/ 587278 h 4547914"/>
              <a:gd name="connsiteX133" fmla="*/ 7599893 w 12192000"/>
              <a:gd name="connsiteY133" fmla="*/ 597269 h 4547914"/>
              <a:gd name="connsiteX134" fmla="*/ 7646750 w 12192000"/>
              <a:gd name="connsiteY134" fmla="*/ 586283 h 4547914"/>
              <a:gd name="connsiteX135" fmla="*/ 7665217 w 12192000"/>
              <a:gd name="connsiteY135" fmla="*/ 594522 h 4547914"/>
              <a:gd name="connsiteX136" fmla="*/ 7668385 w 12192000"/>
              <a:gd name="connsiteY136" fmla="*/ 596159 h 4547914"/>
              <a:gd name="connsiteX137" fmla="*/ 7681420 w 12192000"/>
              <a:gd name="connsiteY137" fmla="*/ 597991 h 4547914"/>
              <a:gd name="connsiteX138" fmla="*/ 7684651 w 12192000"/>
              <a:gd name="connsiteY138" fmla="*/ 604410 h 4547914"/>
              <a:gd name="connsiteX139" fmla="*/ 7843050 w 12192000"/>
              <a:gd name="connsiteY139" fmla="*/ 614711 h 4547914"/>
              <a:gd name="connsiteX140" fmla="*/ 7911637 w 12192000"/>
              <a:gd name="connsiteY140" fmla="*/ 619429 h 4547914"/>
              <a:gd name="connsiteX141" fmla="*/ 7937365 w 12192000"/>
              <a:gd name="connsiteY141" fmla="*/ 627138 h 4547914"/>
              <a:gd name="connsiteX142" fmla="*/ 8037057 w 12192000"/>
              <a:gd name="connsiteY142" fmla="*/ 650485 h 4547914"/>
              <a:gd name="connsiteX143" fmla="*/ 8122868 w 12192000"/>
              <a:gd name="connsiteY143" fmla="*/ 664767 h 4547914"/>
              <a:gd name="connsiteX144" fmla="*/ 8186750 w 12192000"/>
              <a:gd name="connsiteY144" fmla="*/ 649905 h 4547914"/>
              <a:gd name="connsiteX145" fmla="*/ 8192054 w 12192000"/>
              <a:gd name="connsiteY145" fmla="*/ 654747 h 4547914"/>
              <a:gd name="connsiteX146" fmla="*/ 8235470 w 12192000"/>
              <a:gd name="connsiteY146" fmla="*/ 656811 h 4547914"/>
              <a:gd name="connsiteX147" fmla="*/ 8388968 w 12192000"/>
              <a:gd name="connsiteY147" fmla="*/ 633562 h 4547914"/>
              <a:gd name="connsiteX148" fmla="*/ 8473770 w 12192000"/>
              <a:gd name="connsiteY148" fmla="*/ 638438 h 4547914"/>
              <a:gd name="connsiteX149" fmla="*/ 8503642 w 12192000"/>
              <a:gd name="connsiteY149" fmla="*/ 645084 h 4547914"/>
              <a:gd name="connsiteX150" fmla="*/ 8553701 w 12192000"/>
              <a:gd name="connsiteY150" fmla="*/ 655915 h 4547914"/>
              <a:gd name="connsiteX151" fmla="*/ 8590556 w 12192000"/>
              <a:gd name="connsiteY151" fmla="*/ 676112 h 4547914"/>
              <a:gd name="connsiteX152" fmla="*/ 8632638 w 12192000"/>
              <a:gd name="connsiteY152" fmla="*/ 680372 h 4547914"/>
              <a:gd name="connsiteX153" fmla="*/ 8643140 w 12192000"/>
              <a:gd name="connsiteY153" fmla="*/ 665707 h 4547914"/>
              <a:gd name="connsiteX154" fmla="*/ 8687917 w 12192000"/>
              <a:gd name="connsiteY154" fmla="*/ 675343 h 4547914"/>
              <a:gd name="connsiteX155" fmla="*/ 8755765 w 12192000"/>
              <a:gd name="connsiteY155" fmla="*/ 691678 h 4547914"/>
              <a:gd name="connsiteX156" fmla="*/ 8795085 w 12192000"/>
              <a:gd name="connsiteY156" fmla="*/ 697058 h 4547914"/>
              <a:gd name="connsiteX157" fmla="*/ 8902279 w 12192000"/>
              <a:gd name="connsiteY157" fmla="*/ 716141 h 4547914"/>
              <a:gd name="connsiteX158" fmla="*/ 9009490 w 12192000"/>
              <a:gd name="connsiteY158" fmla="*/ 738600 h 4547914"/>
              <a:gd name="connsiteX159" fmla="*/ 9072120 w 12192000"/>
              <a:gd name="connsiteY159" fmla="*/ 770795 h 4547914"/>
              <a:gd name="connsiteX160" fmla="*/ 9160343 w 12192000"/>
              <a:gd name="connsiteY160" fmla="*/ 787216 h 4547914"/>
              <a:gd name="connsiteX161" fmla="*/ 9174981 w 12192000"/>
              <a:gd name="connsiteY161" fmla="*/ 792732 h 4547914"/>
              <a:gd name="connsiteX162" fmla="*/ 9278987 w 12192000"/>
              <a:gd name="connsiteY162" fmla="*/ 786295 h 4547914"/>
              <a:gd name="connsiteX163" fmla="*/ 9344958 w 12192000"/>
              <a:gd name="connsiteY163" fmla="*/ 774279 h 4547914"/>
              <a:gd name="connsiteX164" fmla="*/ 9552261 w 12192000"/>
              <a:gd name="connsiteY164" fmla="*/ 893301 h 4547914"/>
              <a:gd name="connsiteX165" fmla="*/ 9822258 w 12192000"/>
              <a:gd name="connsiteY165" fmla="*/ 1002324 h 4547914"/>
              <a:gd name="connsiteX166" fmla="*/ 10113244 w 12192000"/>
              <a:gd name="connsiteY166" fmla="*/ 1044980 h 4547914"/>
              <a:gd name="connsiteX167" fmla="*/ 10189871 w 12192000"/>
              <a:gd name="connsiteY167" fmla="*/ 1037861 h 4547914"/>
              <a:gd name="connsiteX168" fmla="*/ 10414253 w 12192000"/>
              <a:gd name="connsiteY168" fmla="*/ 1023845 h 4547914"/>
              <a:gd name="connsiteX169" fmla="*/ 10642574 w 12192000"/>
              <a:gd name="connsiteY169" fmla="*/ 951338 h 4547914"/>
              <a:gd name="connsiteX170" fmla="*/ 10786007 w 12192000"/>
              <a:gd name="connsiteY170" fmla="*/ 939394 h 4547914"/>
              <a:gd name="connsiteX171" fmla="*/ 10854151 w 12192000"/>
              <a:gd name="connsiteY171" fmla="*/ 920634 h 4547914"/>
              <a:gd name="connsiteX172" fmla="*/ 10901354 w 12192000"/>
              <a:gd name="connsiteY172" fmla="*/ 919737 h 4547914"/>
              <a:gd name="connsiteX173" fmla="*/ 10929658 w 12192000"/>
              <a:gd name="connsiteY173" fmla="*/ 917554 h 4547914"/>
              <a:gd name="connsiteX174" fmla="*/ 10978685 w 12192000"/>
              <a:gd name="connsiteY174" fmla="*/ 886324 h 4547914"/>
              <a:gd name="connsiteX175" fmla="*/ 11163594 w 12192000"/>
              <a:gd name="connsiteY175" fmla="*/ 876561 h 4547914"/>
              <a:gd name="connsiteX176" fmla="*/ 11340142 w 12192000"/>
              <a:gd name="connsiteY176" fmla="*/ 908065 h 4547914"/>
              <a:gd name="connsiteX177" fmla="*/ 11603318 w 12192000"/>
              <a:gd name="connsiteY177" fmla="*/ 818596 h 4547914"/>
              <a:gd name="connsiteX178" fmla="*/ 11630282 w 12192000"/>
              <a:gd name="connsiteY178" fmla="*/ 811576 h 4547914"/>
              <a:gd name="connsiteX179" fmla="*/ 11776458 w 12192000"/>
              <a:gd name="connsiteY179" fmla="*/ 776804 h 4547914"/>
              <a:gd name="connsiteX180" fmla="*/ 12105816 w 12192000"/>
              <a:gd name="connsiteY180" fmla="*/ 760705 h 4547914"/>
              <a:gd name="connsiteX181" fmla="*/ 12192000 w 12192000"/>
              <a:gd name="connsiteY181" fmla="*/ 696740 h 4547914"/>
              <a:gd name="connsiteX182" fmla="*/ 12192000 w 12192000"/>
              <a:gd name="connsiteY182" fmla="*/ 4547914 h 4547914"/>
              <a:gd name="connsiteX183" fmla="*/ 0 w 12192000"/>
              <a:gd name="connsiteY183" fmla="*/ 4547914 h 4547914"/>
              <a:gd name="connsiteX184" fmla="*/ 0 w 12192000"/>
              <a:gd name="connsiteY184" fmla="*/ 540952 h 4547914"/>
              <a:gd name="connsiteX185" fmla="*/ 3948 w 12192000"/>
              <a:gd name="connsiteY185" fmla="*/ 539910 h 4547914"/>
              <a:gd name="connsiteX186" fmla="*/ 79987 w 12192000"/>
              <a:gd name="connsiteY186" fmla="*/ 526438 h 4547914"/>
              <a:gd name="connsiteX187" fmla="*/ 173247 w 12192000"/>
              <a:gd name="connsiteY187" fmla="*/ 477963 h 4547914"/>
              <a:gd name="connsiteX188" fmla="*/ 206877 w 12192000"/>
              <a:gd name="connsiteY188" fmla="*/ 473422 h 4547914"/>
              <a:gd name="connsiteX189" fmla="*/ 205655 w 12192000"/>
              <a:gd name="connsiteY189" fmla="*/ 464845 h 4547914"/>
              <a:gd name="connsiteX190" fmla="*/ 218147 w 12192000"/>
              <a:gd name="connsiteY190" fmla="*/ 464214 h 4547914"/>
              <a:gd name="connsiteX191" fmla="*/ 246031 w 12192000"/>
              <a:gd name="connsiteY191" fmla="*/ 464005 h 4547914"/>
              <a:gd name="connsiteX192" fmla="*/ 329529 w 12192000"/>
              <a:gd name="connsiteY192" fmla="*/ 461625 h 4547914"/>
              <a:gd name="connsiteX193" fmla="*/ 352311 w 12192000"/>
              <a:gd name="connsiteY193" fmla="*/ 445177 h 4547914"/>
              <a:gd name="connsiteX194" fmla="*/ 373861 w 12192000"/>
              <a:gd name="connsiteY194" fmla="*/ 444919 h 4547914"/>
              <a:gd name="connsiteX195" fmla="*/ 498838 w 12192000"/>
              <a:gd name="connsiteY195" fmla="*/ 422873 h 4547914"/>
              <a:gd name="connsiteX196" fmla="*/ 516021 w 12192000"/>
              <a:gd name="connsiteY196" fmla="*/ 421224 h 4547914"/>
              <a:gd name="connsiteX197" fmla="*/ 525327 w 12192000"/>
              <a:gd name="connsiteY197" fmla="*/ 413834 h 4547914"/>
              <a:gd name="connsiteX198" fmla="*/ 558651 w 12192000"/>
              <a:gd name="connsiteY198" fmla="*/ 412364 h 4547914"/>
              <a:gd name="connsiteX199" fmla="*/ 560193 w 12192000"/>
              <a:gd name="connsiteY199" fmla="*/ 408156 h 4547914"/>
              <a:gd name="connsiteX200" fmla="*/ 669729 w 12192000"/>
              <a:gd name="connsiteY200" fmla="*/ 372028 h 4547914"/>
              <a:gd name="connsiteX201" fmla="*/ 688496 w 12192000"/>
              <a:gd name="connsiteY201" fmla="*/ 366060 h 4547914"/>
              <a:gd name="connsiteX202" fmla="*/ 704711 w 12192000"/>
              <a:gd name="connsiteY202" fmla="*/ 367870 h 4547914"/>
              <a:gd name="connsiteX203" fmla="*/ 794485 w 12192000"/>
              <a:gd name="connsiteY203" fmla="*/ 362712 h 4547914"/>
              <a:gd name="connsiteX204" fmla="*/ 815839 w 12192000"/>
              <a:gd name="connsiteY204" fmla="*/ 365879 h 4547914"/>
              <a:gd name="connsiteX205" fmla="*/ 824819 w 12192000"/>
              <a:gd name="connsiteY205" fmla="*/ 372565 h 4547914"/>
              <a:gd name="connsiteX206" fmla="*/ 859579 w 12192000"/>
              <a:gd name="connsiteY206" fmla="*/ 359931 h 4547914"/>
              <a:gd name="connsiteX207" fmla="*/ 913213 w 12192000"/>
              <a:gd name="connsiteY207" fmla="*/ 351274 h 4547914"/>
              <a:gd name="connsiteX208" fmla="*/ 938704 w 12192000"/>
              <a:gd name="connsiteY208" fmla="*/ 345025 h 4547914"/>
              <a:gd name="connsiteX209" fmla="*/ 959272 w 12192000"/>
              <a:gd name="connsiteY209" fmla="*/ 348818 h 4547914"/>
              <a:gd name="connsiteX210" fmla="*/ 1076317 w 12192000"/>
              <a:gd name="connsiteY210" fmla="*/ 349780 h 4547914"/>
              <a:gd name="connsiteX211" fmla="*/ 1103231 w 12192000"/>
              <a:gd name="connsiteY211" fmla="*/ 355807 h 4547914"/>
              <a:gd name="connsiteX212" fmla="*/ 1115987 w 12192000"/>
              <a:gd name="connsiteY212" fmla="*/ 367821 h 4547914"/>
              <a:gd name="connsiteX213" fmla="*/ 1125983 w 12192000"/>
              <a:gd name="connsiteY213" fmla="*/ 363537 h 4547914"/>
              <a:gd name="connsiteX214" fmla="*/ 1196778 w 12192000"/>
              <a:gd name="connsiteY214" fmla="*/ 363110 h 4547914"/>
              <a:gd name="connsiteX215" fmla="*/ 1242961 w 12192000"/>
              <a:gd name="connsiteY215" fmla="*/ 361735 h 4547914"/>
              <a:gd name="connsiteX216" fmla="*/ 1245768 w 12192000"/>
              <a:gd name="connsiteY216" fmla="*/ 345241 h 4547914"/>
              <a:gd name="connsiteX217" fmla="*/ 1286892 w 12192000"/>
              <a:gd name="connsiteY217" fmla="*/ 339365 h 4547914"/>
              <a:gd name="connsiteX218" fmla="*/ 1330717 w 12192000"/>
              <a:gd name="connsiteY218" fmla="*/ 349953 h 4547914"/>
              <a:gd name="connsiteX219" fmla="*/ 1382372 w 12192000"/>
              <a:gd name="connsiteY219" fmla="*/ 348469 h 4547914"/>
              <a:gd name="connsiteX220" fmla="*/ 1413281 w 12192000"/>
              <a:gd name="connsiteY220" fmla="*/ 347761 h 4547914"/>
              <a:gd name="connsiteX221" fmla="*/ 1494404 w 12192000"/>
              <a:gd name="connsiteY221" fmla="*/ 332377 h 4547914"/>
              <a:gd name="connsiteX222" fmla="*/ 1626029 w 12192000"/>
              <a:gd name="connsiteY222" fmla="*/ 273883 h 4547914"/>
              <a:gd name="connsiteX223" fmla="*/ 1667354 w 12192000"/>
              <a:gd name="connsiteY223" fmla="*/ 265594 h 4547914"/>
              <a:gd name="connsiteX224" fmla="*/ 1674578 w 12192000"/>
              <a:gd name="connsiteY224" fmla="*/ 268967 h 4547914"/>
              <a:gd name="connsiteX225" fmla="*/ 1880316 w 12192000"/>
              <a:gd name="connsiteY225" fmla="*/ 233838 h 4547914"/>
              <a:gd name="connsiteX226" fmla="*/ 1917126 w 12192000"/>
              <a:gd name="connsiteY226" fmla="*/ 231781 h 4547914"/>
              <a:gd name="connsiteX227" fmla="*/ 1944692 w 12192000"/>
              <a:gd name="connsiteY227" fmla="*/ 233065 h 4547914"/>
              <a:gd name="connsiteX228" fmla="*/ 2010665 w 12192000"/>
              <a:gd name="connsiteY228" fmla="*/ 221364 h 4547914"/>
              <a:gd name="connsiteX229" fmla="*/ 2118270 w 12192000"/>
              <a:gd name="connsiteY229" fmla="*/ 195708 h 4547914"/>
              <a:gd name="connsiteX230" fmla="*/ 2141504 w 12192000"/>
              <a:gd name="connsiteY230" fmla="*/ 191655 h 4547914"/>
              <a:gd name="connsiteX231" fmla="*/ 2162752 w 12192000"/>
              <a:gd name="connsiteY231" fmla="*/ 193769 h 4547914"/>
              <a:gd name="connsiteX232" fmla="*/ 2168793 w 12192000"/>
              <a:gd name="connsiteY232" fmla="*/ 199138 h 4547914"/>
              <a:gd name="connsiteX233" fmla="*/ 2181778 w 12192000"/>
              <a:gd name="connsiteY233" fmla="*/ 197808 h 4547914"/>
              <a:gd name="connsiteX234" fmla="*/ 2185499 w 12192000"/>
              <a:gd name="connsiteY234" fmla="*/ 198625 h 4547914"/>
              <a:gd name="connsiteX235" fmla="*/ 2206566 w 12192000"/>
              <a:gd name="connsiteY235" fmla="*/ 202132 h 4547914"/>
              <a:gd name="connsiteX236" fmla="*/ 2244903 w 12192000"/>
              <a:gd name="connsiteY236" fmla="*/ 180560 h 4547914"/>
              <a:gd name="connsiteX237" fmla="*/ 2297531 w 12192000"/>
              <a:gd name="connsiteY237" fmla="*/ 177926 h 4547914"/>
              <a:gd name="connsiteX238" fmla="*/ 2488258 w 12192000"/>
              <a:gd name="connsiteY238" fmla="*/ 130705 h 4547914"/>
              <a:gd name="connsiteX239" fmla="*/ 2523236 w 12192000"/>
              <a:gd name="connsiteY239" fmla="*/ 147023 h 4547914"/>
              <a:gd name="connsiteX240" fmla="*/ 2603355 w 12192000"/>
              <a:gd name="connsiteY240" fmla="*/ 136080 h 4547914"/>
              <a:gd name="connsiteX241" fmla="*/ 2713319 w 12192000"/>
              <a:gd name="connsiteY241" fmla="*/ 76637 h 4547914"/>
              <a:gd name="connsiteX242" fmla="*/ 2860143 w 12192000"/>
              <a:gd name="connsiteY242" fmla="*/ 54562 h 4547914"/>
              <a:gd name="connsiteX243" fmla="*/ 2868320 w 12192000"/>
              <a:gd name="connsiteY243" fmla="*/ 43721 h 4547914"/>
              <a:gd name="connsiteX244" fmla="*/ 2880379 w 12192000"/>
              <a:gd name="connsiteY244" fmla="*/ 36328 h 4547914"/>
              <a:gd name="connsiteX245" fmla="*/ 2882710 w 12192000"/>
              <a:gd name="connsiteY245" fmla="*/ 36866 h 4547914"/>
              <a:gd name="connsiteX246" fmla="*/ 2899268 w 12192000"/>
              <a:gd name="connsiteY246" fmla="*/ 32561 h 4547914"/>
              <a:gd name="connsiteX247" fmla="*/ 2901185 w 12192000"/>
              <a:gd name="connsiteY247" fmla="*/ 28732 h 4547914"/>
              <a:gd name="connsiteX248" fmla="*/ 2912009 w 12192000"/>
              <a:gd name="connsiteY248" fmla="*/ 24873 h 4547914"/>
              <a:gd name="connsiteX249" fmla="*/ 2931895 w 12192000"/>
              <a:gd name="connsiteY249" fmla="*/ 14835 h 4547914"/>
              <a:gd name="connsiteX250" fmla="*/ 2936965 w 12192000"/>
              <a:gd name="connsiteY250" fmla="*/ 15241 h 4547914"/>
              <a:gd name="connsiteX251" fmla="*/ 2969058 w 12192000"/>
              <a:gd name="connsiteY251" fmla="*/ 3658 h 4547914"/>
              <a:gd name="connsiteX252" fmla="*/ 2970141 w 12192000"/>
              <a:gd name="connsiteY252" fmla="*/ 4583 h 4547914"/>
              <a:gd name="connsiteX253" fmla="*/ 2981985 w 12192000"/>
              <a:gd name="connsiteY253" fmla="*/ 6059 h 4547914"/>
              <a:gd name="connsiteX254" fmla="*/ 3003160 w 12192000"/>
              <a:gd name="connsiteY254" fmla="*/ 6403 h 4547914"/>
              <a:gd name="connsiteX255" fmla="*/ 3059919 w 12192000"/>
              <a:gd name="connsiteY255" fmla="*/ 20620 h 4547914"/>
              <a:gd name="connsiteX256" fmla="*/ 3093450 w 12192000"/>
              <a:gd name="connsiteY256" fmla="*/ 8665 h 4547914"/>
              <a:gd name="connsiteX257" fmla="*/ 3100564 w 12192000"/>
              <a:gd name="connsiteY257" fmla="*/ 6845 h 4547914"/>
              <a:gd name="connsiteX258" fmla="*/ 3100855 w 12192000"/>
              <a:gd name="connsiteY258" fmla="*/ 7052 h 4547914"/>
              <a:gd name="connsiteX259" fmla="*/ 3108660 w 12192000"/>
              <a:gd name="connsiteY259" fmla="*/ 5615 h 4547914"/>
              <a:gd name="connsiteX260" fmla="*/ 3113534 w 12192000"/>
              <a:gd name="connsiteY260" fmla="*/ 3530 h 4547914"/>
              <a:gd name="connsiteX261" fmla="*/ 3127332 w 12192000"/>
              <a:gd name="connsiteY261" fmla="*/ 0 h 4547914"/>
              <a:gd name="connsiteX0" fmla="*/ 3127332 w 12192000"/>
              <a:gd name="connsiteY0" fmla="*/ 0 h 4547914"/>
              <a:gd name="connsiteX1" fmla="*/ 3133085 w 12192000"/>
              <a:gd name="connsiteY1" fmla="*/ 393 h 4547914"/>
              <a:gd name="connsiteX2" fmla="*/ 3186709 w 12192000"/>
              <a:gd name="connsiteY2" fmla="*/ 21974 h 4547914"/>
              <a:gd name="connsiteX3" fmla="*/ 3287078 w 12192000"/>
              <a:gd name="connsiteY3" fmla="*/ 28076 h 4547914"/>
              <a:gd name="connsiteX4" fmla="*/ 3386448 w 12192000"/>
              <a:gd name="connsiteY4" fmla="*/ 30863 h 4547914"/>
              <a:gd name="connsiteX5" fmla="*/ 3422427 w 12192000"/>
              <a:gd name="connsiteY5" fmla="*/ 30293 h 4547914"/>
              <a:gd name="connsiteX6" fmla="*/ 3486559 w 12192000"/>
              <a:gd name="connsiteY6" fmla="*/ 36240 h 4547914"/>
              <a:gd name="connsiteX7" fmla="*/ 3515932 w 12192000"/>
              <a:gd name="connsiteY7" fmla="*/ 43280 h 4547914"/>
              <a:gd name="connsiteX8" fmla="*/ 3517220 w 12192000"/>
              <a:gd name="connsiteY8" fmla="*/ 42847 h 4547914"/>
              <a:gd name="connsiteX9" fmla="*/ 3519845 w 12192000"/>
              <a:gd name="connsiteY9" fmla="*/ 45877 h 4547914"/>
              <a:gd name="connsiteX10" fmla="*/ 3525279 w 12192000"/>
              <a:gd name="connsiteY10" fmla="*/ 47281 h 4547914"/>
              <a:gd name="connsiteX11" fmla="*/ 3540113 w 12192000"/>
              <a:gd name="connsiteY11" fmla="*/ 46377 h 4547914"/>
              <a:gd name="connsiteX12" fmla="*/ 3545692 w 12192000"/>
              <a:gd name="connsiteY12" fmla="*/ 45256 h 4547914"/>
              <a:gd name="connsiteX13" fmla="*/ 3553854 w 12192000"/>
              <a:gd name="connsiteY13" fmla="*/ 45277 h 4547914"/>
              <a:gd name="connsiteX14" fmla="*/ 3554058 w 12192000"/>
              <a:gd name="connsiteY14" fmla="*/ 45526 h 4547914"/>
              <a:gd name="connsiteX15" fmla="*/ 3561703 w 12192000"/>
              <a:gd name="connsiteY15" fmla="*/ 45061 h 4547914"/>
              <a:gd name="connsiteX16" fmla="*/ 3599112 w 12192000"/>
              <a:gd name="connsiteY16" fmla="*/ 39636 h 4547914"/>
              <a:gd name="connsiteX17" fmla="*/ 3648544 w 12192000"/>
              <a:gd name="connsiteY17" fmla="*/ 63351 h 4547914"/>
              <a:gd name="connsiteX18" fmla="*/ 3668987 w 12192000"/>
              <a:gd name="connsiteY18" fmla="*/ 67462 h 4547914"/>
              <a:gd name="connsiteX19" fmla="*/ 3679906 w 12192000"/>
              <a:gd name="connsiteY19" fmla="*/ 70986 h 4547914"/>
              <a:gd name="connsiteX20" fmla="*/ 3680583 w 12192000"/>
              <a:gd name="connsiteY20" fmla="*/ 72064 h 4547914"/>
              <a:gd name="connsiteX21" fmla="*/ 3716448 w 12192000"/>
              <a:gd name="connsiteY21" fmla="*/ 66738 h 4547914"/>
              <a:gd name="connsiteX22" fmla="*/ 3721210 w 12192000"/>
              <a:gd name="connsiteY22" fmla="*/ 68033 h 4547914"/>
              <a:gd name="connsiteX23" fmla="*/ 3744585 w 12192000"/>
              <a:gd name="connsiteY23" fmla="*/ 62000 h 4547914"/>
              <a:gd name="connsiteX24" fmla="*/ 3756664 w 12192000"/>
              <a:gd name="connsiteY24" fmla="*/ 60251 h 4547914"/>
              <a:gd name="connsiteX25" fmla="*/ 3760076 w 12192000"/>
              <a:gd name="connsiteY25" fmla="*/ 56938 h 4547914"/>
              <a:gd name="connsiteX26" fmla="*/ 3777900 w 12192000"/>
              <a:gd name="connsiteY26" fmla="*/ 55785 h 4547914"/>
              <a:gd name="connsiteX27" fmla="*/ 3779950 w 12192000"/>
              <a:gd name="connsiteY27" fmla="*/ 56716 h 4547914"/>
              <a:gd name="connsiteX28" fmla="*/ 3794650 w 12192000"/>
              <a:gd name="connsiteY28" fmla="*/ 51811 h 4547914"/>
              <a:gd name="connsiteX29" fmla="*/ 3806969 w 12192000"/>
              <a:gd name="connsiteY29" fmla="*/ 42923 h 4547914"/>
              <a:gd name="connsiteX30" fmla="*/ 3958577 w 12192000"/>
              <a:gd name="connsiteY30" fmla="*/ 48077 h 4547914"/>
              <a:gd name="connsiteX31" fmla="*/ 4089430 w 12192000"/>
              <a:gd name="connsiteY31" fmla="*/ 10971 h 4547914"/>
              <a:gd name="connsiteX32" fmla="*/ 4171715 w 12192000"/>
              <a:gd name="connsiteY32" fmla="*/ 14837 h 4547914"/>
              <a:gd name="connsiteX33" fmla="*/ 4199128 w 12192000"/>
              <a:gd name="connsiteY33" fmla="*/ 36665 h 4547914"/>
              <a:gd name="connsiteX34" fmla="*/ 4403546 w 12192000"/>
              <a:gd name="connsiteY34" fmla="*/ 25654 h 4547914"/>
              <a:gd name="connsiteX35" fmla="*/ 4455762 w 12192000"/>
              <a:gd name="connsiteY35" fmla="*/ 32542 h 4547914"/>
              <a:gd name="connsiteX36" fmla="*/ 4501720 w 12192000"/>
              <a:gd name="connsiteY36" fmla="*/ 18795 h 4547914"/>
              <a:gd name="connsiteX37" fmla="*/ 4520780 w 12192000"/>
              <a:gd name="connsiteY37" fmla="*/ 25908 h 4547914"/>
              <a:gd name="connsiteX38" fmla="*/ 4524071 w 12192000"/>
              <a:gd name="connsiteY38" fmla="*/ 27353 h 4547914"/>
              <a:gd name="connsiteX39" fmla="*/ 4537225 w 12192000"/>
              <a:gd name="connsiteY39" fmla="*/ 28400 h 4547914"/>
              <a:gd name="connsiteX40" fmla="*/ 4540932 w 12192000"/>
              <a:gd name="connsiteY40" fmla="*/ 34609 h 4547914"/>
              <a:gd name="connsiteX41" fmla="*/ 4560732 w 12192000"/>
              <a:gd name="connsiteY41" fmla="*/ 40424 h 4547914"/>
              <a:gd name="connsiteX42" fmla="*/ 4584946 w 12192000"/>
              <a:gd name="connsiteY42" fmla="*/ 40704 h 4547914"/>
              <a:gd name="connsiteX43" fmla="*/ 4670972 w 12192000"/>
              <a:gd name="connsiteY43" fmla="*/ 42345 h 4547914"/>
              <a:gd name="connsiteX44" fmla="*/ 4685002 w 12192000"/>
              <a:gd name="connsiteY44" fmla="*/ 38991 h 4547914"/>
              <a:gd name="connsiteX45" fmla="*/ 4730794 w 12192000"/>
              <a:gd name="connsiteY45" fmla="*/ 44584 h 4547914"/>
              <a:gd name="connsiteX46" fmla="*/ 4771603 w 12192000"/>
              <a:gd name="connsiteY46" fmla="*/ 45842 h 4547914"/>
              <a:gd name="connsiteX47" fmla="*/ 4798044 w 12192000"/>
              <a:gd name="connsiteY47" fmla="*/ 43174 h 4547914"/>
              <a:gd name="connsiteX48" fmla="*/ 4804975 w 12192000"/>
              <a:gd name="connsiteY48" fmla="*/ 45385 h 4547914"/>
              <a:gd name="connsiteX49" fmla="*/ 4831600 w 12192000"/>
              <a:gd name="connsiteY49" fmla="*/ 46811 h 4547914"/>
              <a:gd name="connsiteX50" fmla="*/ 4845162 w 12192000"/>
              <a:gd name="connsiteY50" fmla="*/ 43534 h 4547914"/>
              <a:gd name="connsiteX51" fmla="*/ 4858548 w 12192000"/>
              <a:gd name="connsiteY51" fmla="*/ 51080 h 4547914"/>
              <a:gd name="connsiteX52" fmla="*/ 4861820 w 12192000"/>
              <a:gd name="connsiteY52" fmla="*/ 56610 h 4547914"/>
              <a:gd name="connsiteX53" fmla="*/ 4880767 w 12192000"/>
              <a:gd name="connsiteY53" fmla="*/ 54127 h 4547914"/>
              <a:gd name="connsiteX54" fmla="*/ 4896300 w 12192000"/>
              <a:gd name="connsiteY54" fmla="*/ 59531 h 4547914"/>
              <a:gd name="connsiteX55" fmla="*/ 4909841 w 12192000"/>
              <a:gd name="connsiteY55" fmla="*/ 55998 h 4547914"/>
              <a:gd name="connsiteX56" fmla="*/ 4915461 w 12192000"/>
              <a:gd name="connsiteY56" fmla="*/ 56794 h 4547914"/>
              <a:gd name="connsiteX57" fmla="*/ 4929430 w 12192000"/>
              <a:gd name="connsiteY57" fmla="*/ 59468 h 4547914"/>
              <a:gd name="connsiteX58" fmla="*/ 4953531 w 12192000"/>
              <a:gd name="connsiteY58" fmla="*/ 65410 h 4547914"/>
              <a:gd name="connsiteX59" fmla="*/ 4961050 w 12192000"/>
              <a:gd name="connsiteY59" fmla="*/ 66237 h 4547914"/>
              <a:gd name="connsiteX60" fmla="*/ 4977419 w 12192000"/>
              <a:gd name="connsiteY60" fmla="*/ 75324 h 4547914"/>
              <a:gd name="connsiteX61" fmla="*/ 5009106 w 12192000"/>
              <a:gd name="connsiteY61" fmla="*/ 83094 h 4547914"/>
              <a:gd name="connsiteX62" fmla="*/ 5064895 w 12192000"/>
              <a:gd name="connsiteY62" fmla="*/ 110208 h 4547914"/>
              <a:gd name="connsiteX63" fmla="*/ 5097688 w 12192000"/>
              <a:gd name="connsiteY63" fmla="*/ 123146 h 4547914"/>
              <a:gd name="connsiteX64" fmla="*/ 5119875 w 12192000"/>
              <a:gd name="connsiteY64" fmla="*/ 135071 h 4547914"/>
              <a:gd name="connsiteX65" fmla="*/ 5185360 w 12192000"/>
              <a:gd name="connsiteY65" fmla="*/ 151913 h 4547914"/>
              <a:gd name="connsiteX66" fmla="*/ 5297679 w 12192000"/>
              <a:gd name="connsiteY66" fmla="*/ 174179 h 4547914"/>
              <a:gd name="connsiteX67" fmla="*/ 5320681 w 12192000"/>
              <a:gd name="connsiteY67" fmla="*/ 180162 h 4547914"/>
              <a:gd name="connsiteX68" fmla="*/ 5336842 w 12192000"/>
              <a:gd name="connsiteY68" fmla="*/ 190246 h 4547914"/>
              <a:gd name="connsiteX69" fmla="*/ 5337444 w 12192000"/>
              <a:gd name="connsiteY69" fmla="*/ 196891 h 4547914"/>
              <a:gd name="connsiteX70" fmla="*/ 5349516 w 12192000"/>
              <a:gd name="connsiteY70" fmla="*/ 200975 h 4547914"/>
              <a:gd name="connsiteX71" fmla="*/ 5351972 w 12192000"/>
              <a:gd name="connsiteY71" fmla="*/ 203093 h 4547914"/>
              <a:gd name="connsiteX72" fmla="*/ 5366814 w 12192000"/>
              <a:gd name="connsiteY72" fmla="*/ 214209 h 4547914"/>
              <a:gd name="connsiteX73" fmla="*/ 5417244 w 12192000"/>
              <a:gd name="connsiteY73" fmla="*/ 212297 h 4547914"/>
              <a:gd name="connsiteX74" fmla="*/ 5463870 w 12192000"/>
              <a:gd name="connsiteY74" fmla="*/ 231038 h 4547914"/>
              <a:gd name="connsiteX75" fmla="*/ 5664412 w 12192000"/>
              <a:gd name="connsiteY75" fmla="*/ 269118 h 4547914"/>
              <a:gd name="connsiteX76" fmla="*/ 5680257 w 12192000"/>
              <a:gd name="connsiteY76" fmla="*/ 295883 h 4547914"/>
              <a:gd name="connsiteX77" fmla="*/ 5757046 w 12192000"/>
              <a:gd name="connsiteY77" fmla="*/ 318923 h 4547914"/>
              <a:gd name="connsiteX78" fmla="*/ 5899668 w 12192000"/>
              <a:gd name="connsiteY78" fmla="*/ 315366 h 4547914"/>
              <a:gd name="connsiteX79" fmla="*/ 6042086 w 12192000"/>
              <a:gd name="connsiteY79" fmla="*/ 355988 h 4547914"/>
              <a:gd name="connsiteX80" fmla="*/ 6058069 w 12192000"/>
              <a:gd name="connsiteY80" fmla="*/ 350640 h 4547914"/>
              <a:gd name="connsiteX81" fmla="*/ 6074444 w 12192000"/>
              <a:gd name="connsiteY81" fmla="*/ 349558 h 4547914"/>
              <a:gd name="connsiteX82" fmla="*/ 6075959 w 12192000"/>
              <a:gd name="connsiteY82" fmla="*/ 350905 h 4547914"/>
              <a:gd name="connsiteX83" fmla="*/ 6093540 w 12192000"/>
              <a:gd name="connsiteY83" fmla="*/ 354046 h 4547914"/>
              <a:gd name="connsiteX84" fmla="*/ 6098369 w 12192000"/>
              <a:gd name="connsiteY84" fmla="*/ 351775 h 4547914"/>
              <a:gd name="connsiteX85" fmla="*/ 6110738 w 12192000"/>
              <a:gd name="connsiteY85" fmla="*/ 353003 h 4547914"/>
              <a:gd name="connsiteX86" fmla="*/ 6135933 w 12192000"/>
              <a:gd name="connsiteY86" fmla="*/ 352922 h 4547914"/>
              <a:gd name="connsiteX87" fmla="*/ 6139871 w 12192000"/>
              <a:gd name="connsiteY87" fmla="*/ 355250 h 4547914"/>
              <a:gd name="connsiteX88" fmla="*/ 6176662 w 12192000"/>
              <a:gd name="connsiteY88" fmla="*/ 358778 h 4547914"/>
              <a:gd name="connsiteX89" fmla="*/ 6176801 w 12192000"/>
              <a:gd name="connsiteY89" fmla="*/ 359940 h 4547914"/>
              <a:gd name="connsiteX90" fmla="*/ 6185563 w 12192000"/>
              <a:gd name="connsiteY90" fmla="*/ 365795 h 4547914"/>
              <a:gd name="connsiteX91" fmla="*/ 6203148 w 12192000"/>
              <a:gd name="connsiteY91" fmla="*/ 374448 h 4547914"/>
              <a:gd name="connsiteX92" fmla="*/ 6239136 w 12192000"/>
              <a:gd name="connsiteY92" fmla="*/ 408168 h 4547914"/>
              <a:gd name="connsiteX93" fmla="*/ 6277452 w 12192000"/>
              <a:gd name="connsiteY93" fmla="*/ 411970 h 4547914"/>
              <a:gd name="connsiteX94" fmla="*/ 6284979 w 12192000"/>
              <a:gd name="connsiteY94" fmla="*/ 413344 h 4547914"/>
              <a:gd name="connsiteX95" fmla="*/ 6285055 w 12192000"/>
              <a:gd name="connsiteY95" fmla="*/ 413623 h 4547914"/>
              <a:gd name="connsiteX96" fmla="*/ 6292844 w 12192000"/>
              <a:gd name="connsiteY96" fmla="*/ 415573 h 4547914"/>
              <a:gd name="connsiteX97" fmla="*/ 6298705 w 12192000"/>
              <a:gd name="connsiteY97" fmla="*/ 415849 h 4547914"/>
              <a:gd name="connsiteX98" fmla="*/ 6313308 w 12192000"/>
              <a:gd name="connsiteY98" fmla="*/ 418514 h 4547914"/>
              <a:gd name="connsiteX99" fmla="*/ 6317834 w 12192000"/>
              <a:gd name="connsiteY99" fmla="*/ 421103 h 4547914"/>
              <a:gd name="connsiteX100" fmla="*/ 6318907 w 12192000"/>
              <a:gd name="connsiteY100" fmla="*/ 424540 h 4547914"/>
              <a:gd name="connsiteX101" fmla="*/ 6320341 w 12192000"/>
              <a:gd name="connsiteY101" fmla="*/ 424442 h 4547914"/>
              <a:gd name="connsiteX102" fmla="*/ 6345071 w 12192000"/>
              <a:gd name="connsiteY102" fmla="*/ 437925 h 4547914"/>
              <a:gd name="connsiteX103" fmla="*/ 6403531 w 12192000"/>
              <a:gd name="connsiteY103" fmla="*/ 458610 h 4547914"/>
              <a:gd name="connsiteX104" fmla="*/ 6438176 w 12192000"/>
              <a:gd name="connsiteY104" fmla="*/ 466584 h 4547914"/>
              <a:gd name="connsiteX105" fmla="*/ 6531805 w 12192000"/>
              <a:gd name="connsiteY105" fmla="*/ 492660 h 4547914"/>
              <a:gd name="connsiteX106" fmla="*/ 6624812 w 12192000"/>
              <a:gd name="connsiteY106" fmla="*/ 522053 h 4547914"/>
              <a:gd name="connsiteX107" fmla="*/ 6665821 w 12192000"/>
              <a:gd name="connsiteY107" fmla="*/ 554780 h 4547914"/>
              <a:gd name="connsiteX108" fmla="*/ 6671133 w 12192000"/>
              <a:gd name="connsiteY108" fmla="*/ 556507 h 4547914"/>
              <a:gd name="connsiteX109" fmla="*/ 6685990 w 12192000"/>
              <a:gd name="connsiteY109" fmla="*/ 556489 h 4547914"/>
              <a:gd name="connsiteX110" fmla="*/ 6691636 w 12192000"/>
              <a:gd name="connsiteY110" fmla="*/ 555702 h 4547914"/>
              <a:gd name="connsiteX111" fmla="*/ 6699772 w 12192000"/>
              <a:gd name="connsiteY111" fmla="*/ 556210 h 4547914"/>
              <a:gd name="connsiteX112" fmla="*/ 6699955 w 12192000"/>
              <a:gd name="connsiteY112" fmla="*/ 556471 h 4547914"/>
              <a:gd name="connsiteX113" fmla="*/ 6707613 w 12192000"/>
              <a:gd name="connsiteY113" fmla="*/ 556462 h 4547914"/>
              <a:gd name="connsiteX114" fmla="*/ 6745320 w 12192000"/>
              <a:gd name="connsiteY114" fmla="*/ 553275 h 4547914"/>
              <a:gd name="connsiteX115" fmla="*/ 6792811 w 12192000"/>
              <a:gd name="connsiteY115" fmla="*/ 579903 h 4547914"/>
              <a:gd name="connsiteX116" fmla="*/ 6812882 w 12192000"/>
              <a:gd name="connsiteY116" fmla="*/ 585228 h 4547914"/>
              <a:gd name="connsiteX117" fmla="*/ 6823500 w 12192000"/>
              <a:gd name="connsiteY117" fmla="*/ 589398 h 4547914"/>
              <a:gd name="connsiteX118" fmla="*/ 6824098 w 12192000"/>
              <a:gd name="connsiteY118" fmla="*/ 590514 h 4547914"/>
              <a:gd name="connsiteX119" fmla="*/ 6860252 w 12192000"/>
              <a:gd name="connsiteY119" fmla="*/ 587335 h 4547914"/>
              <a:gd name="connsiteX120" fmla="*/ 6864904 w 12192000"/>
              <a:gd name="connsiteY120" fmla="*/ 588912 h 4547914"/>
              <a:gd name="connsiteX121" fmla="*/ 6888662 w 12192000"/>
              <a:gd name="connsiteY121" fmla="*/ 584282 h 4547914"/>
              <a:gd name="connsiteX122" fmla="*/ 6900835 w 12192000"/>
              <a:gd name="connsiteY122" fmla="*/ 583254 h 4547914"/>
              <a:gd name="connsiteX123" fmla="*/ 6904484 w 12192000"/>
              <a:gd name="connsiteY123" fmla="*/ 580150 h 4547914"/>
              <a:gd name="connsiteX124" fmla="*/ 6922346 w 12192000"/>
              <a:gd name="connsiteY124" fmla="*/ 580062 h 4547914"/>
              <a:gd name="connsiteX125" fmla="*/ 6924318 w 12192000"/>
              <a:gd name="connsiteY125" fmla="*/ 581112 h 4547914"/>
              <a:gd name="connsiteX126" fmla="*/ 6939344 w 12192000"/>
              <a:gd name="connsiteY126" fmla="*/ 577092 h 4547914"/>
              <a:gd name="connsiteX127" fmla="*/ 6952296 w 12192000"/>
              <a:gd name="connsiteY127" fmla="*/ 568950 h 4547914"/>
              <a:gd name="connsiteX128" fmla="*/ 7103052 w 12192000"/>
              <a:gd name="connsiteY128" fmla="*/ 583137 h 4547914"/>
              <a:gd name="connsiteX129" fmla="*/ 7236304 w 12192000"/>
              <a:gd name="connsiteY129" fmla="*/ 553886 h 4547914"/>
              <a:gd name="connsiteX130" fmla="*/ 7318047 w 12192000"/>
              <a:gd name="connsiteY130" fmla="*/ 562652 h 4547914"/>
              <a:gd name="connsiteX131" fmla="*/ 7343733 w 12192000"/>
              <a:gd name="connsiteY131" fmla="*/ 586084 h 4547914"/>
              <a:gd name="connsiteX132" fmla="*/ 7548358 w 12192000"/>
              <a:gd name="connsiteY132" fmla="*/ 587278 h 4547914"/>
              <a:gd name="connsiteX133" fmla="*/ 7599893 w 12192000"/>
              <a:gd name="connsiteY133" fmla="*/ 597269 h 4547914"/>
              <a:gd name="connsiteX134" fmla="*/ 7646750 w 12192000"/>
              <a:gd name="connsiteY134" fmla="*/ 586283 h 4547914"/>
              <a:gd name="connsiteX135" fmla="*/ 7665217 w 12192000"/>
              <a:gd name="connsiteY135" fmla="*/ 594522 h 4547914"/>
              <a:gd name="connsiteX136" fmla="*/ 7668385 w 12192000"/>
              <a:gd name="connsiteY136" fmla="*/ 596159 h 4547914"/>
              <a:gd name="connsiteX137" fmla="*/ 7681420 w 12192000"/>
              <a:gd name="connsiteY137" fmla="*/ 597991 h 4547914"/>
              <a:gd name="connsiteX138" fmla="*/ 7684651 w 12192000"/>
              <a:gd name="connsiteY138" fmla="*/ 604410 h 4547914"/>
              <a:gd name="connsiteX139" fmla="*/ 7843050 w 12192000"/>
              <a:gd name="connsiteY139" fmla="*/ 614711 h 4547914"/>
              <a:gd name="connsiteX140" fmla="*/ 7911637 w 12192000"/>
              <a:gd name="connsiteY140" fmla="*/ 619429 h 4547914"/>
              <a:gd name="connsiteX141" fmla="*/ 7937365 w 12192000"/>
              <a:gd name="connsiteY141" fmla="*/ 627138 h 4547914"/>
              <a:gd name="connsiteX142" fmla="*/ 8037057 w 12192000"/>
              <a:gd name="connsiteY142" fmla="*/ 650485 h 4547914"/>
              <a:gd name="connsiteX143" fmla="*/ 8122868 w 12192000"/>
              <a:gd name="connsiteY143" fmla="*/ 664767 h 4547914"/>
              <a:gd name="connsiteX144" fmla="*/ 8186750 w 12192000"/>
              <a:gd name="connsiteY144" fmla="*/ 649905 h 4547914"/>
              <a:gd name="connsiteX145" fmla="*/ 8192054 w 12192000"/>
              <a:gd name="connsiteY145" fmla="*/ 654747 h 4547914"/>
              <a:gd name="connsiteX146" fmla="*/ 8235470 w 12192000"/>
              <a:gd name="connsiteY146" fmla="*/ 656811 h 4547914"/>
              <a:gd name="connsiteX147" fmla="*/ 8388968 w 12192000"/>
              <a:gd name="connsiteY147" fmla="*/ 633562 h 4547914"/>
              <a:gd name="connsiteX148" fmla="*/ 8473770 w 12192000"/>
              <a:gd name="connsiteY148" fmla="*/ 638438 h 4547914"/>
              <a:gd name="connsiteX149" fmla="*/ 8503642 w 12192000"/>
              <a:gd name="connsiteY149" fmla="*/ 645084 h 4547914"/>
              <a:gd name="connsiteX150" fmla="*/ 8553701 w 12192000"/>
              <a:gd name="connsiteY150" fmla="*/ 655915 h 4547914"/>
              <a:gd name="connsiteX151" fmla="*/ 8590556 w 12192000"/>
              <a:gd name="connsiteY151" fmla="*/ 676112 h 4547914"/>
              <a:gd name="connsiteX152" fmla="*/ 8632638 w 12192000"/>
              <a:gd name="connsiteY152" fmla="*/ 680372 h 4547914"/>
              <a:gd name="connsiteX153" fmla="*/ 8643140 w 12192000"/>
              <a:gd name="connsiteY153" fmla="*/ 665707 h 4547914"/>
              <a:gd name="connsiteX154" fmla="*/ 8687917 w 12192000"/>
              <a:gd name="connsiteY154" fmla="*/ 675343 h 4547914"/>
              <a:gd name="connsiteX155" fmla="*/ 8755765 w 12192000"/>
              <a:gd name="connsiteY155" fmla="*/ 691678 h 4547914"/>
              <a:gd name="connsiteX156" fmla="*/ 8795085 w 12192000"/>
              <a:gd name="connsiteY156" fmla="*/ 697058 h 4547914"/>
              <a:gd name="connsiteX157" fmla="*/ 8902279 w 12192000"/>
              <a:gd name="connsiteY157" fmla="*/ 716141 h 4547914"/>
              <a:gd name="connsiteX158" fmla="*/ 9009490 w 12192000"/>
              <a:gd name="connsiteY158" fmla="*/ 738600 h 4547914"/>
              <a:gd name="connsiteX159" fmla="*/ 9072120 w 12192000"/>
              <a:gd name="connsiteY159" fmla="*/ 770795 h 4547914"/>
              <a:gd name="connsiteX160" fmla="*/ 9160343 w 12192000"/>
              <a:gd name="connsiteY160" fmla="*/ 787216 h 4547914"/>
              <a:gd name="connsiteX161" fmla="*/ 9174981 w 12192000"/>
              <a:gd name="connsiteY161" fmla="*/ 792732 h 4547914"/>
              <a:gd name="connsiteX162" fmla="*/ 9278987 w 12192000"/>
              <a:gd name="connsiteY162" fmla="*/ 786295 h 4547914"/>
              <a:gd name="connsiteX163" fmla="*/ 9400617 w 12192000"/>
              <a:gd name="connsiteY163" fmla="*/ 821987 h 4547914"/>
              <a:gd name="connsiteX164" fmla="*/ 9552261 w 12192000"/>
              <a:gd name="connsiteY164" fmla="*/ 893301 h 4547914"/>
              <a:gd name="connsiteX165" fmla="*/ 9822258 w 12192000"/>
              <a:gd name="connsiteY165" fmla="*/ 1002324 h 4547914"/>
              <a:gd name="connsiteX166" fmla="*/ 10113244 w 12192000"/>
              <a:gd name="connsiteY166" fmla="*/ 1044980 h 4547914"/>
              <a:gd name="connsiteX167" fmla="*/ 10189871 w 12192000"/>
              <a:gd name="connsiteY167" fmla="*/ 1037861 h 4547914"/>
              <a:gd name="connsiteX168" fmla="*/ 10414253 w 12192000"/>
              <a:gd name="connsiteY168" fmla="*/ 1023845 h 4547914"/>
              <a:gd name="connsiteX169" fmla="*/ 10642574 w 12192000"/>
              <a:gd name="connsiteY169" fmla="*/ 951338 h 4547914"/>
              <a:gd name="connsiteX170" fmla="*/ 10786007 w 12192000"/>
              <a:gd name="connsiteY170" fmla="*/ 939394 h 4547914"/>
              <a:gd name="connsiteX171" fmla="*/ 10854151 w 12192000"/>
              <a:gd name="connsiteY171" fmla="*/ 920634 h 4547914"/>
              <a:gd name="connsiteX172" fmla="*/ 10901354 w 12192000"/>
              <a:gd name="connsiteY172" fmla="*/ 919737 h 4547914"/>
              <a:gd name="connsiteX173" fmla="*/ 10929658 w 12192000"/>
              <a:gd name="connsiteY173" fmla="*/ 917554 h 4547914"/>
              <a:gd name="connsiteX174" fmla="*/ 10978685 w 12192000"/>
              <a:gd name="connsiteY174" fmla="*/ 886324 h 4547914"/>
              <a:gd name="connsiteX175" fmla="*/ 11163594 w 12192000"/>
              <a:gd name="connsiteY175" fmla="*/ 876561 h 4547914"/>
              <a:gd name="connsiteX176" fmla="*/ 11340142 w 12192000"/>
              <a:gd name="connsiteY176" fmla="*/ 908065 h 4547914"/>
              <a:gd name="connsiteX177" fmla="*/ 11603318 w 12192000"/>
              <a:gd name="connsiteY177" fmla="*/ 818596 h 4547914"/>
              <a:gd name="connsiteX178" fmla="*/ 11630282 w 12192000"/>
              <a:gd name="connsiteY178" fmla="*/ 811576 h 4547914"/>
              <a:gd name="connsiteX179" fmla="*/ 11776458 w 12192000"/>
              <a:gd name="connsiteY179" fmla="*/ 776804 h 4547914"/>
              <a:gd name="connsiteX180" fmla="*/ 12105816 w 12192000"/>
              <a:gd name="connsiteY180" fmla="*/ 760705 h 4547914"/>
              <a:gd name="connsiteX181" fmla="*/ 12192000 w 12192000"/>
              <a:gd name="connsiteY181" fmla="*/ 696740 h 4547914"/>
              <a:gd name="connsiteX182" fmla="*/ 12192000 w 12192000"/>
              <a:gd name="connsiteY182" fmla="*/ 4547914 h 4547914"/>
              <a:gd name="connsiteX183" fmla="*/ 0 w 12192000"/>
              <a:gd name="connsiteY183" fmla="*/ 4547914 h 4547914"/>
              <a:gd name="connsiteX184" fmla="*/ 0 w 12192000"/>
              <a:gd name="connsiteY184" fmla="*/ 540952 h 4547914"/>
              <a:gd name="connsiteX185" fmla="*/ 3948 w 12192000"/>
              <a:gd name="connsiteY185" fmla="*/ 539910 h 4547914"/>
              <a:gd name="connsiteX186" fmla="*/ 79987 w 12192000"/>
              <a:gd name="connsiteY186" fmla="*/ 526438 h 4547914"/>
              <a:gd name="connsiteX187" fmla="*/ 173247 w 12192000"/>
              <a:gd name="connsiteY187" fmla="*/ 477963 h 4547914"/>
              <a:gd name="connsiteX188" fmla="*/ 206877 w 12192000"/>
              <a:gd name="connsiteY188" fmla="*/ 473422 h 4547914"/>
              <a:gd name="connsiteX189" fmla="*/ 205655 w 12192000"/>
              <a:gd name="connsiteY189" fmla="*/ 464845 h 4547914"/>
              <a:gd name="connsiteX190" fmla="*/ 218147 w 12192000"/>
              <a:gd name="connsiteY190" fmla="*/ 464214 h 4547914"/>
              <a:gd name="connsiteX191" fmla="*/ 246031 w 12192000"/>
              <a:gd name="connsiteY191" fmla="*/ 464005 h 4547914"/>
              <a:gd name="connsiteX192" fmla="*/ 329529 w 12192000"/>
              <a:gd name="connsiteY192" fmla="*/ 461625 h 4547914"/>
              <a:gd name="connsiteX193" fmla="*/ 352311 w 12192000"/>
              <a:gd name="connsiteY193" fmla="*/ 445177 h 4547914"/>
              <a:gd name="connsiteX194" fmla="*/ 373861 w 12192000"/>
              <a:gd name="connsiteY194" fmla="*/ 444919 h 4547914"/>
              <a:gd name="connsiteX195" fmla="*/ 498838 w 12192000"/>
              <a:gd name="connsiteY195" fmla="*/ 422873 h 4547914"/>
              <a:gd name="connsiteX196" fmla="*/ 516021 w 12192000"/>
              <a:gd name="connsiteY196" fmla="*/ 421224 h 4547914"/>
              <a:gd name="connsiteX197" fmla="*/ 525327 w 12192000"/>
              <a:gd name="connsiteY197" fmla="*/ 413834 h 4547914"/>
              <a:gd name="connsiteX198" fmla="*/ 558651 w 12192000"/>
              <a:gd name="connsiteY198" fmla="*/ 412364 h 4547914"/>
              <a:gd name="connsiteX199" fmla="*/ 560193 w 12192000"/>
              <a:gd name="connsiteY199" fmla="*/ 408156 h 4547914"/>
              <a:gd name="connsiteX200" fmla="*/ 669729 w 12192000"/>
              <a:gd name="connsiteY200" fmla="*/ 372028 h 4547914"/>
              <a:gd name="connsiteX201" fmla="*/ 688496 w 12192000"/>
              <a:gd name="connsiteY201" fmla="*/ 366060 h 4547914"/>
              <a:gd name="connsiteX202" fmla="*/ 704711 w 12192000"/>
              <a:gd name="connsiteY202" fmla="*/ 367870 h 4547914"/>
              <a:gd name="connsiteX203" fmla="*/ 794485 w 12192000"/>
              <a:gd name="connsiteY203" fmla="*/ 362712 h 4547914"/>
              <a:gd name="connsiteX204" fmla="*/ 815839 w 12192000"/>
              <a:gd name="connsiteY204" fmla="*/ 365879 h 4547914"/>
              <a:gd name="connsiteX205" fmla="*/ 824819 w 12192000"/>
              <a:gd name="connsiteY205" fmla="*/ 372565 h 4547914"/>
              <a:gd name="connsiteX206" fmla="*/ 859579 w 12192000"/>
              <a:gd name="connsiteY206" fmla="*/ 359931 h 4547914"/>
              <a:gd name="connsiteX207" fmla="*/ 913213 w 12192000"/>
              <a:gd name="connsiteY207" fmla="*/ 351274 h 4547914"/>
              <a:gd name="connsiteX208" fmla="*/ 938704 w 12192000"/>
              <a:gd name="connsiteY208" fmla="*/ 345025 h 4547914"/>
              <a:gd name="connsiteX209" fmla="*/ 959272 w 12192000"/>
              <a:gd name="connsiteY209" fmla="*/ 348818 h 4547914"/>
              <a:gd name="connsiteX210" fmla="*/ 1076317 w 12192000"/>
              <a:gd name="connsiteY210" fmla="*/ 349780 h 4547914"/>
              <a:gd name="connsiteX211" fmla="*/ 1103231 w 12192000"/>
              <a:gd name="connsiteY211" fmla="*/ 355807 h 4547914"/>
              <a:gd name="connsiteX212" fmla="*/ 1115987 w 12192000"/>
              <a:gd name="connsiteY212" fmla="*/ 367821 h 4547914"/>
              <a:gd name="connsiteX213" fmla="*/ 1125983 w 12192000"/>
              <a:gd name="connsiteY213" fmla="*/ 363537 h 4547914"/>
              <a:gd name="connsiteX214" fmla="*/ 1196778 w 12192000"/>
              <a:gd name="connsiteY214" fmla="*/ 363110 h 4547914"/>
              <a:gd name="connsiteX215" fmla="*/ 1242961 w 12192000"/>
              <a:gd name="connsiteY215" fmla="*/ 361735 h 4547914"/>
              <a:gd name="connsiteX216" fmla="*/ 1245768 w 12192000"/>
              <a:gd name="connsiteY216" fmla="*/ 345241 h 4547914"/>
              <a:gd name="connsiteX217" fmla="*/ 1286892 w 12192000"/>
              <a:gd name="connsiteY217" fmla="*/ 339365 h 4547914"/>
              <a:gd name="connsiteX218" fmla="*/ 1330717 w 12192000"/>
              <a:gd name="connsiteY218" fmla="*/ 349953 h 4547914"/>
              <a:gd name="connsiteX219" fmla="*/ 1382372 w 12192000"/>
              <a:gd name="connsiteY219" fmla="*/ 348469 h 4547914"/>
              <a:gd name="connsiteX220" fmla="*/ 1413281 w 12192000"/>
              <a:gd name="connsiteY220" fmla="*/ 347761 h 4547914"/>
              <a:gd name="connsiteX221" fmla="*/ 1494404 w 12192000"/>
              <a:gd name="connsiteY221" fmla="*/ 332377 h 4547914"/>
              <a:gd name="connsiteX222" fmla="*/ 1626029 w 12192000"/>
              <a:gd name="connsiteY222" fmla="*/ 273883 h 4547914"/>
              <a:gd name="connsiteX223" fmla="*/ 1667354 w 12192000"/>
              <a:gd name="connsiteY223" fmla="*/ 265594 h 4547914"/>
              <a:gd name="connsiteX224" fmla="*/ 1674578 w 12192000"/>
              <a:gd name="connsiteY224" fmla="*/ 268967 h 4547914"/>
              <a:gd name="connsiteX225" fmla="*/ 1880316 w 12192000"/>
              <a:gd name="connsiteY225" fmla="*/ 233838 h 4547914"/>
              <a:gd name="connsiteX226" fmla="*/ 1917126 w 12192000"/>
              <a:gd name="connsiteY226" fmla="*/ 231781 h 4547914"/>
              <a:gd name="connsiteX227" fmla="*/ 1944692 w 12192000"/>
              <a:gd name="connsiteY227" fmla="*/ 233065 h 4547914"/>
              <a:gd name="connsiteX228" fmla="*/ 2010665 w 12192000"/>
              <a:gd name="connsiteY228" fmla="*/ 221364 h 4547914"/>
              <a:gd name="connsiteX229" fmla="*/ 2118270 w 12192000"/>
              <a:gd name="connsiteY229" fmla="*/ 195708 h 4547914"/>
              <a:gd name="connsiteX230" fmla="*/ 2141504 w 12192000"/>
              <a:gd name="connsiteY230" fmla="*/ 191655 h 4547914"/>
              <a:gd name="connsiteX231" fmla="*/ 2162752 w 12192000"/>
              <a:gd name="connsiteY231" fmla="*/ 193769 h 4547914"/>
              <a:gd name="connsiteX232" fmla="*/ 2168793 w 12192000"/>
              <a:gd name="connsiteY232" fmla="*/ 199138 h 4547914"/>
              <a:gd name="connsiteX233" fmla="*/ 2181778 w 12192000"/>
              <a:gd name="connsiteY233" fmla="*/ 197808 h 4547914"/>
              <a:gd name="connsiteX234" fmla="*/ 2185499 w 12192000"/>
              <a:gd name="connsiteY234" fmla="*/ 198625 h 4547914"/>
              <a:gd name="connsiteX235" fmla="*/ 2206566 w 12192000"/>
              <a:gd name="connsiteY235" fmla="*/ 202132 h 4547914"/>
              <a:gd name="connsiteX236" fmla="*/ 2244903 w 12192000"/>
              <a:gd name="connsiteY236" fmla="*/ 180560 h 4547914"/>
              <a:gd name="connsiteX237" fmla="*/ 2297531 w 12192000"/>
              <a:gd name="connsiteY237" fmla="*/ 177926 h 4547914"/>
              <a:gd name="connsiteX238" fmla="*/ 2488258 w 12192000"/>
              <a:gd name="connsiteY238" fmla="*/ 130705 h 4547914"/>
              <a:gd name="connsiteX239" fmla="*/ 2523236 w 12192000"/>
              <a:gd name="connsiteY239" fmla="*/ 147023 h 4547914"/>
              <a:gd name="connsiteX240" fmla="*/ 2603355 w 12192000"/>
              <a:gd name="connsiteY240" fmla="*/ 136080 h 4547914"/>
              <a:gd name="connsiteX241" fmla="*/ 2713319 w 12192000"/>
              <a:gd name="connsiteY241" fmla="*/ 76637 h 4547914"/>
              <a:gd name="connsiteX242" fmla="*/ 2860143 w 12192000"/>
              <a:gd name="connsiteY242" fmla="*/ 54562 h 4547914"/>
              <a:gd name="connsiteX243" fmla="*/ 2868320 w 12192000"/>
              <a:gd name="connsiteY243" fmla="*/ 43721 h 4547914"/>
              <a:gd name="connsiteX244" fmla="*/ 2880379 w 12192000"/>
              <a:gd name="connsiteY244" fmla="*/ 36328 h 4547914"/>
              <a:gd name="connsiteX245" fmla="*/ 2882710 w 12192000"/>
              <a:gd name="connsiteY245" fmla="*/ 36866 h 4547914"/>
              <a:gd name="connsiteX246" fmla="*/ 2899268 w 12192000"/>
              <a:gd name="connsiteY246" fmla="*/ 32561 h 4547914"/>
              <a:gd name="connsiteX247" fmla="*/ 2901185 w 12192000"/>
              <a:gd name="connsiteY247" fmla="*/ 28732 h 4547914"/>
              <a:gd name="connsiteX248" fmla="*/ 2912009 w 12192000"/>
              <a:gd name="connsiteY248" fmla="*/ 24873 h 4547914"/>
              <a:gd name="connsiteX249" fmla="*/ 2931895 w 12192000"/>
              <a:gd name="connsiteY249" fmla="*/ 14835 h 4547914"/>
              <a:gd name="connsiteX250" fmla="*/ 2936965 w 12192000"/>
              <a:gd name="connsiteY250" fmla="*/ 15241 h 4547914"/>
              <a:gd name="connsiteX251" fmla="*/ 2969058 w 12192000"/>
              <a:gd name="connsiteY251" fmla="*/ 3658 h 4547914"/>
              <a:gd name="connsiteX252" fmla="*/ 2970141 w 12192000"/>
              <a:gd name="connsiteY252" fmla="*/ 4583 h 4547914"/>
              <a:gd name="connsiteX253" fmla="*/ 2981985 w 12192000"/>
              <a:gd name="connsiteY253" fmla="*/ 6059 h 4547914"/>
              <a:gd name="connsiteX254" fmla="*/ 3003160 w 12192000"/>
              <a:gd name="connsiteY254" fmla="*/ 6403 h 4547914"/>
              <a:gd name="connsiteX255" fmla="*/ 3059919 w 12192000"/>
              <a:gd name="connsiteY255" fmla="*/ 20620 h 4547914"/>
              <a:gd name="connsiteX256" fmla="*/ 3093450 w 12192000"/>
              <a:gd name="connsiteY256" fmla="*/ 8665 h 4547914"/>
              <a:gd name="connsiteX257" fmla="*/ 3100564 w 12192000"/>
              <a:gd name="connsiteY257" fmla="*/ 6845 h 4547914"/>
              <a:gd name="connsiteX258" fmla="*/ 3100855 w 12192000"/>
              <a:gd name="connsiteY258" fmla="*/ 7052 h 4547914"/>
              <a:gd name="connsiteX259" fmla="*/ 3108660 w 12192000"/>
              <a:gd name="connsiteY259" fmla="*/ 5615 h 4547914"/>
              <a:gd name="connsiteX260" fmla="*/ 3113534 w 12192000"/>
              <a:gd name="connsiteY260" fmla="*/ 3530 h 4547914"/>
              <a:gd name="connsiteX261" fmla="*/ 3127332 w 12192000"/>
              <a:gd name="connsiteY261" fmla="*/ 0 h 4547914"/>
              <a:gd name="connsiteX0" fmla="*/ 3127332 w 12192000"/>
              <a:gd name="connsiteY0" fmla="*/ 0 h 4547914"/>
              <a:gd name="connsiteX1" fmla="*/ 3133085 w 12192000"/>
              <a:gd name="connsiteY1" fmla="*/ 393 h 4547914"/>
              <a:gd name="connsiteX2" fmla="*/ 3186709 w 12192000"/>
              <a:gd name="connsiteY2" fmla="*/ 21974 h 4547914"/>
              <a:gd name="connsiteX3" fmla="*/ 3287078 w 12192000"/>
              <a:gd name="connsiteY3" fmla="*/ 28076 h 4547914"/>
              <a:gd name="connsiteX4" fmla="*/ 3386448 w 12192000"/>
              <a:gd name="connsiteY4" fmla="*/ 30863 h 4547914"/>
              <a:gd name="connsiteX5" fmla="*/ 3422427 w 12192000"/>
              <a:gd name="connsiteY5" fmla="*/ 30293 h 4547914"/>
              <a:gd name="connsiteX6" fmla="*/ 3486559 w 12192000"/>
              <a:gd name="connsiteY6" fmla="*/ 36240 h 4547914"/>
              <a:gd name="connsiteX7" fmla="*/ 3515932 w 12192000"/>
              <a:gd name="connsiteY7" fmla="*/ 43280 h 4547914"/>
              <a:gd name="connsiteX8" fmla="*/ 3517220 w 12192000"/>
              <a:gd name="connsiteY8" fmla="*/ 42847 h 4547914"/>
              <a:gd name="connsiteX9" fmla="*/ 3519845 w 12192000"/>
              <a:gd name="connsiteY9" fmla="*/ 45877 h 4547914"/>
              <a:gd name="connsiteX10" fmla="*/ 3525279 w 12192000"/>
              <a:gd name="connsiteY10" fmla="*/ 47281 h 4547914"/>
              <a:gd name="connsiteX11" fmla="*/ 3540113 w 12192000"/>
              <a:gd name="connsiteY11" fmla="*/ 46377 h 4547914"/>
              <a:gd name="connsiteX12" fmla="*/ 3545692 w 12192000"/>
              <a:gd name="connsiteY12" fmla="*/ 45256 h 4547914"/>
              <a:gd name="connsiteX13" fmla="*/ 3553854 w 12192000"/>
              <a:gd name="connsiteY13" fmla="*/ 45277 h 4547914"/>
              <a:gd name="connsiteX14" fmla="*/ 3554058 w 12192000"/>
              <a:gd name="connsiteY14" fmla="*/ 45526 h 4547914"/>
              <a:gd name="connsiteX15" fmla="*/ 3561703 w 12192000"/>
              <a:gd name="connsiteY15" fmla="*/ 45061 h 4547914"/>
              <a:gd name="connsiteX16" fmla="*/ 3599112 w 12192000"/>
              <a:gd name="connsiteY16" fmla="*/ 39636 h 4547914"/>
              <a:gd name="connsiteX17" fmla="*/ 3648544 w 12192000"/>
              <a:gd name="connsiteY17" fmla="*/ 63351 h 4547914"/>
              <a:gd name="connsiteX18" fmla="*/ 3668987 w 12192000"/>
              <a:gd name="connsiteY18" fmla="*/ 67462 h 4547914"/>
              <a:gd name="connsiteX19" fmla="*/ 3679906 w 12192000"/>
              <a:gd name="connsiteY19" fmla="*/ 70986 h 4547914"/>
              <a:gd name="connsiteX20" fmla="*/ 3680583 w 12192000"/>
              <a:gd name="connsiteY20" fmla="*/ 72064 h 4547914"/>
              <a:gd name="connsiteX21" fmla="*/ 3716448 w 12192000"/>
              <a:gd name="connsiteY21" fmla="*/ 66738 h 4547914"/>
              <a:gd name="connsiteX22" fmla="*/ 3721210 w 12192000"/>
              <a:gd name="connsiteY22" fmla="*/ 68033 h 4547914"/>
              <a:gd name="connsiteX23" fmla="*/ 3744585 w 12192000"/>
              <a:gd name="connsiteY23" fmla="*/ 62000 h 4547914"/>
              <a:gd name="connsiteX24" fmla="*/ 3756664 w 12192000"/>
              <a:gd name="connsiteY24" fmla="*/ 60251 h 4547914"/>
              <a:gd name="connsiteX25" fmla="*/ 3760076 w 12192000"/>
              <a:gd name="connsiteY25" fmla="*/ 56938 h 4547914"/>
              <a:gd name="connsiteX26" fmla="*/ 3777900 w 12192000"/>
              <a:gd name="connsiteY26" fmla="*/ 55785 h 4547914"/>
              <a:gd name="connsiteX27" fmla="*/ 3779950 w 12192000"/>
              <a:gd name="connsiteY27" fmla="*/ 56716 h 4547914"/>
              <a:gd name="connsiteX28" fmla="*/ 3794650 w 12192000"/>
              <a:gd name="connsiteY28" fmla="*/ 51811 h 4547914"/>
              <a:gd name="connsiteX29" fmla="*/ 3806969 w 12192000"/>
              <a:gd name="connsiteY29" fmla="*/ 42923 h 4547914"/>
              <a:gd name="connsiteX30" fmla="*/ 3958577 w 12192000"/>
              <a:gd name="connsiteY30" fmla="*/ 48077 h 4547914"/>
              <a:gd name="connsiteX31" fmla="*/ 4089430 w 12192000"/>
              <a:gd name="connsiteY31" fmla="*/ 10971 h 4547914"/>
              <a:gd name="connsiteX32" fmla="*/ 4171715 w 12192000"/>
              <a:gd name="connsiteY32" fmla="*/ 14837 h 4547914"/>
              <a:gd name="connsiteX33" fmla="*/ 4199128 w 12192000"/>
              <a:gd name="connsiteY33" fmla="*/ 36665 h 4547914"/>
              <a:gd name="connsiteX34" fmla="*/ 4403546 w 12192000"/>
              <a:gd name="connsiteY34" fmla="*/ 25654 h 4547914"/>
              <a:gd name="connsiteX35" fmla="*/ 4455762 w 12192000"/>
              <a:gd name="connsiteY35" fmla="*/ 32542 h 4547914"/>
              <a:gd name="connsiteX36" fmla="*/ 4501720 w 12192000"/>
              <a:gd name="connsiteY36" fmla="*/ 18795 h 4547914"/>
              <a:gd name="connsiteX37" fmla="*/ 4520780 w 12192000"/>
              <a:gd name="connsiteY37" fmla="*/ 25908 h 4547914"/>
              <a:gd name="connsiteX38" fmla="*/ 4524071 w 12192000"/>
              <a:gd name="connsiteY38" fmla="*/ 27353 h 4547914"/>
              <a:gd name="connsiteX39" fmla="*/ 4537225 w 12192000"/>
              <a:gd name="connsiteY39" fmla="*/ 28400 h 4547914"/>
              <a:gd name="connsiteX40" fmla="*/ 4540932 w 12192000"/>
              <a:gd name="connsiteY40" fmla="*/ 34609 h 4547914"/>
              <a:gd name="connsiteX41" fmla="*/ 4560732 w 12192000"/>
              <a:gd name="connsiteY41" fmla="*/ 40424 h 4547914"/>
              <a:gd name="connsiteX42" fmla="*/ 4584946 w 12192000"/>
              <a:gd name="connsiteY42" fmla="*/ 40704 h 4547914"/>
              <a:gd name="connsiteX43" fmla="*/ 4670972 w 12192000"/>
              <a:gd name="connsiteY43" fmla="*/ 42345 h 4547914"/>
              <a:gd name="connsiteX44" fmla="*/ 4685002 w 12192000"/>
              <a:gd name="connsiteY44" fmla="*/ 38991 h 4547914"/>
              <a:gd name="connsiteX45" fmla="*/ 4730794 w 12192000"/>
              <a:gd name="connsiteY45" fmla="*/ 44584 h 4547914"/>
              <a:gd name="connsiteX46" fmla="*/ 4771603 w 12192000"/>
              <a:gd name="connsiteY46" fmla="*/ 45842 h 4547914"/>
              <a:gd name="connsiteX47" fmla="*/ 4798044 w 12192000"/>
              <a:gd name="connsiteY47" fmla="*/ 43174 h 4547914"/>
              <a:gd name="connsiteX48" fmla="*/ 4804975 w 12192000"/>
              <a:gd name="connsiteY48" fmla="*/ 45385 h 4547914"/>
              <a:gd name="connsiteX49" fmla="*/ 4831600 w 12192000"/>
              <a:gd name="connsiteY49" fmla="*/ 46811 h 4547914"/>
              <a:gd name="connsiteX50" fmla="*/ 4845162 w 12192000"/>
              <a:gd name="connsiteY50" fmla="*/ 43534 h 4547914"/>
              <a:gd name="connsiteX51" fmla="*/ 4858548 w 12192000"/>
              <a:gd name="connsiteY51" fmla="*/ 51080 h 4547914"/>
              <a:gd name="connsiteX52" fmla="*/ 4861820 w 12192000"/>
              <a:gd name="connsiteY52" fmla="*/ 56610 h 4547914"/>
              <a:gd name="connsiteX53" fmla="*/ 4880767 w 12192000"/>
              <a:gd name="connsiteY53" fmla="*/ 54127 h 4547914"/>
              <a:gd name="connsiteX54" fmla="*/ 4896300 w 12192000"/>
              <a:gd name="connsiteY54" fmla="*/ 59531 h 4547914"/>
              <a:gd name="connsiteX55" fmla="*/ 4909841 w 12192000"/>
              <a:gd name="connsiteY55" fmla="*/ 55998 h 4547914"/>
              <a:gd name="connsiteX56" fmla="*/ 4915461 w 12192000"/>
              <a:gd name="connsiteY56" fmla="*/ 56794 h 4547914"/>
              <a:gd name="connsiteX57" fmla="*/ 4929430 w 12192000"/>
              <a:gd name="connsiteY57" fmla="*/ 59468 h 4547914"/>
              <a:gd name="connsiteX58" fmla="*/ 4953531 w 12192000"/>
              <a:gd name="connsiteY58" fmla="*/ 65410 h 4547914"/>
              <a:gd name="connsiteX59" fmla="*/ 4961050 w 12192000"/>
              <a:gd name="connsiteY59" fmla="*/ 66237 h 4547914"/>
              <a:gd name="connsiteX60" fmla="*/ 4977419 w 12192000"/>
              <a:gd name="connsiteY60" fmla="*/ 75324 h 4547914"/>
              <a:gd name="connsiteX61" fmla="*/ 5009106 w 12192000"/>
              <a:gd name="connsiteY61" fmla="*/ 83094 h 4547914"/>
              <a:gd name="connsiteX62" fmla="*/ 5064895 w 12192000"/>
              <a:gd name="connsiteY62" fmla="*/ 110208 h 4547914"/>
              <a:gd name="connsiteX63" fmla="*/ 5097688 w 12192000"/>
              <a:gd name="connsiteY63" fmla="*/ 123146 h 4547914"/>
              <a:gd name="connsiteX64" fmla="*/ 5119875 w 12192000"/>
              <a:gd name="connsiteY64" fmla="*/ 135071 h 4547914"/>
              <a:gd name="connsiteX65" fmla="*/ 5185360 w 12192000"/>
              <a:gd name="connsiteY65" fmla="*/ 151913 h 4547914"/>
              <a:gd name="connsiteX66" fmla="*/ 5297679 w 12192000"/>
              <a:gd name="connsiteY66" fmla="*/ 174179 h 4547914"/>
              <a:gd name="connsiteX67" fmla="*/ 5320681 w 12192000"/>
              <a:gd name="connsiteY67" fmla="*/ 180162 h 4547914"/>
              <a:gd name="connsiteX68" fmla="*/ 5336842 w 12192000"/>
              <a:gd name="connsiteY68" fmla="*/ 190246 h 4547914"/>
              <a:gd name="connsiteX69" fmla="*/ 5337444 w 12192000"/>
              <a:gd name="connsiteY69" fmla="*/ 196891 h 4547914"/>
              <a:gd name="connsiteX70" fmla="*/ 5349516 w 12192000"/>
              <a:gd name="connsiteY70" fmla="*/ 200975 h 4547914"/>
              <a:gd name="connsiteX71" fmla="*/ 5351972 w 12192000"/>
              <a:gd name="connsiteY71" fmla="*/ 203093 h 4547914"/>
              <a:gd name="connsiteX72" fmla="*/ 5366814 w 12192000"/>
              <a:gd name="connsiteY72" fmla="*/ 214209 h 4547914"/>
              <a:gd name="connsiteX73" fmla="*/ 5417244 w 12192000"/>
              <a:gd name="connsiteY73" fmla="*/ 212297 h 4547914"/>
              <a:gd name="connsiteX74" fmla="*/ 5463870 w 12192000"/>
              <a:gd name="connsiteY74" fmla="*/ 231038 h 4547914"/>
              <a:gd name="connsiteX75" fmla="*/ 5664412 w 12192000"/>
              <a:gd name="connsiteY75" fmla="*/ 269118 h 4547914"/>
              <a:gd name="connsiteX76" fmla="*/ 5680257 w 12192000"/>
              <a:gd name="connsiteY76" fmla="*/ 295883 h 4547914"/>
              <a:gd name="connsiteX77" fmla="*/ 5757046 w 12192000"/>
              <a:gd name="connsiteY77" fmla="*/ 318923 h 4547914"/>
              <a:gd name="connsiteX78" fmla="*/ 5899668 w 12192000"/>
              <a:gd name="connsiteY78" fmla="*/ 315366 h 4547914"/>
              <a:gd name="connsiteX79" fmla="*/ 6042086 w 12192000"/>
              <a:gd name="connsiteY79" fmla="*/ 355988 h 4547914"/>
              <a:gd name="connsiteX80" fmla="*/ 6058069 w 12192000"/>
              <a:gd name="connsiteY80" fmla="*/ 350640 h 4547914"/>
              <a:gd name="connsiteX81" fmla="*/ 6074444 w 12192000"/>
              <a:gd name="connsiteY81" fmla="*/ 349558 h 4547914"/>
              <a:gd name="connsiteX82" fmla="*/ 6075959 w 12192000"/>
              <a:gd name="connsiteY82" fmla="*/ 350905 h 4547914"/>
              <a:gd name="connsiteX83" fmla="*/ 6093540 w 12192000"/>
              <a:gd name="connsiteY83" fmla="*/ 354046 h 4547914"/>
              <a:gd name="connsiteX84" fmla="*/ 6098369 w 12192000"/>
              <a:gd name="connsiteY84" fmla="*/ 351775 h 4547914"/>
              <a:gd name="connsiteX85" fmla="*/ 6110738 w 12192000"/>
              <a:gd name="connsiteY85" fmla="*/ 353003 h 4547914"/>
              <a:gd name="connsiteX86" fmla="*/ 6135933 w 12192000"/>
              <a:gd name="connsiteY86" fmla="*/ 352922 h 4547914"/>
              <a:gd name="connsiteX87" fmla="*/ 6139871 w 12192000"/>
              <a:gd name="connsiteY87" fmla="*/ 355250 h 4547914"/>
              <a:gd name="connsiteX88" fmla="*/ 6176662 w 12192000"/>
              <a:gd name="connsiteY88" fmla="*/ 358778 h 4547914"/>
              <a:gd name="connsiteX89" fmla="*/ 6176801 w 12192000"/>
              <a:gd name="connsiteY89" fmla="*/ 359940 h 4547914"/>
              <a:gd name="connsiteX90" fmla="*/ 6185563 w 12192000"/>
              <a:gd name="connsiteY90" fmla="*/ 365795 h 4547914"/>
              <a:gd name="connsiteX91" fmla="*/ 6203148 w 12192000"/>
              <a:gd name="connsiteY91" fmla="*/ 374448 h 4547914"/>
              <a:gd name="connsiteX92" fmla="*/ 6239136 w 12192000"/>
              <a:gd name="connsiteY92" fmla="*/ 408168 h 4547914"/>
              <a:gd name="connsiteX93" fmla="*/ 6277452 w 12192000"/>
              <a:gd name="connsiteY93" fmla="*/ 411970 h 4547914"/>
              <a:gd name="connsiteX94" fmla="*/ 6284979 w 12192000"/>
              <a:gd name="connsiteY94" fmla="*/ 413344 h 4547914"/>
              <a:gd name="connsiteX95" fmla="*/ 6285055 w 12192000"/>
              <a:gd name="connsiteY95" fmla="*/ 413623 h 4547914"/>
              <a:gd name="connsiteX96" fmla="*/ 6292844 w 12192000"/>
              <a:gd name="connsiteY96" fmla="*/ 415573 h 4547914"/>
              <a:gd name="connsiteX97" fmla="*/ 6298705 w 12192000"/>
              <a:gd name="connsiteY97" fmla="*/ 415849 h 4547914"/>
              <a:gd name="connsiteX98" fmla="*/ 6313308 w 12192000"/>
              <a:gd name="connsiteY98" fmla="*/ 418514 h 4547914"/>
              <a:gd name="connsiteX99" fmla="*/ 6317834 w 12192000"/>
              <a:gd name="connsiteY99" fmla="*/ 421103 h 4547914"/>
              <a:gd name="connsiteX100" fmla="*/ 6318907 w 12192000"/>
              <a:gd name="connsiteY100" fmla="*/ 424540 h 4547914"/>
              <a:gd name="connsiteX101" fmla="*/ 6320341 w 12192000"/>
              <a:gd name="connsiteY101" fmla="*/ 424442 h 4547914"/>
              <a:gd name="connsiteX102" fmla="*/ 6345071 w 12192000"/>
              <a:gd name="connsiteY102" fmla="*/ 437925 h 4547914"/>
              <a:gd name="connsiteX103" fmla="*/ 6403531 w 12192000"/>
              <a:gd name="connsiteY103" fmla="*/ 458610 h 4547914"/>
              <a:gd name="connsiteX104" fmla="*/ 6438176 w 12192000"/>
              <a:gd name="connsiteY104" fmla="*/ 466584 h 4547914"/>
              <a:gd name="connsiteX105" fmla="*/ 6531805 w 12192000"/>
              <a:gd name="connsiteY105" fmla="*/ 492660 h 4547914"/>
              <a:gd name="connsiteX106" fmla="*/ 6624812 w 12192000"/>
              <a:gd name="connsiteY106" fmla="*/ 522053 h 4547914"/>
              <a:gd name="connsiteX107" fmla="*/ 6665821 w 12192000"/>
              <a:gd name="connsiteY107" fmla="*/ 554780 h 4547914"/>
              <a:gd name="connsiteX108" fmla="*/ 6671133 w 12192000"/>
              <a:gd name="connsiteY108" fmla="*/ 556507 h 4547914"/>
              <a:gd name="connsiteX109" fmla="*/ 6685990 w 12192000"/>
              <a:gd name="connsiteY109" fmla="*/ 556489 h 4547914"/>
              <a:gd name="connsiteX110" fmla="*/ 6691636 w 12192000"/>
              <a:gd name="connsiteY110" fmla="*/ 555702 h 4547914"/>
              <a:gd name="connsiteX111" fmla="*/ 6699772 w 12192000"/>
              <a:gd name="connsiteY111" fmla="*/ 556210 h 4547914"/>
              <a:gd name="connsiteX112" fmla="*/ 6699955 w 12192000"/>
              <a:gd name="connsiteY112" fmla="*/ 556471 h 4547914"/>
              <a:gd name="connsiteX113" fmla="*/ 6707613 w 12192000"/>
              <a:gd name="connsiteY113" fmla="*/ 556462 h 4547914"/>
              <a:gd name="connsiteX114" fmla="*/ 6745320 w 12192000"/>
              <a:gd name="connsiteY114" fmla="*/ 553275 h 4547914"/>
              <a:gd name="connsiteX115" fmla="*/ 6792811 w 12192000"/>
              <a:gd name="connsiteY115" fmla="*/ 579903 h 4547914"/>
              <a:gd name="connsiteX116" fmla="*/ 6812882 w 12192000"/>
              <a:gd name="connsiteY116" fmla="*/ 585228 h 4547914"/>
              <a:gd name="connsiteX117" fmla="*/ 6823500 w 12192000"/>
              <a:gd name="connsiteY117" fmla="*/ 589398 h 4547914"/>
              <a:gd name="connsiteX118" fmla="*/ 6824098 w 12192000"/>
              <a:gd name="connsiteY118" fmla="*/ 590514 h 4547914"/>
              <a:gd name="connsiteX119" fmla="*/ 6860252 w 12192000"/>
              <a:gd name="connsiteY119" fmla="*/ 587335 h 4547914"/>
              <a:gd name="connsiteX120" fmla="*/ 6864904 w 12192000"/>
              <a:gd name="connsiteY120" fmla="*/ 588912 h 4547914"/>
              <a:gd name="connsiteX121" fmla="*/ 6888662 w 12192000"/>
              <a:gd name="connsiteY121" fmla="*/ 584282 h 4547914"/>
              <a:gd name="connsiteX122" fmla="*/ 6900835 w 12192000"/>
              <a:gd name="connsiteY122" fmla="*/ 583254 h 4547914"/>
              <a:gd name="connsiteX123" fmla="*/ 6904484 w 12192000"/>
              <a:gd name="connsiteY123" fmla="*/ 580150 h 4547914"/>
              <a:gd name="connsiteX124" fmla="*/ 6922346 w 12192000"/>
              <a:gd name="connsiteY124" fmla="*/ 580062 h 4547914"/>
              <a:gd name="connsiteX125" fmla="*/ 6924318 w 12192000"/>
              <a:gd name="connsiteY125" fmla="*/ 581112 h 4547914"/>
              <a:gd name="connsiteX126" fmla="*/ 6939344 w 12192000"/>
              <a:gd name="connsiteY126" fmla="*/ 577092 h 4547914"/>
              <a:gd name="connsiteX127" fmla="*/ 6952296 w 12192000"/>
              <a:gd name="connsiteY127" fmla="*/ 568950 h 4547914"/>
              <a:gd name="connsiteX128" fmla="*/ 7103052 w 12192000"/>
              <a:gd name="connsiteY128" fmla="*/ 583137 h 4547914"/>
              <a:gd name="connsiteX129" fmla="*/ 7236304 w 12192000"/>
              <a:gd name="connsiteY129" fmla="*/ 553886 h 4547914"/>
              <a:gd name="connsiteX130" fmla="*/ 7318047 w 12192000"/>
              <a:gd name="connsiteY130" fmla="*/ 562652 h 4547914"/>
              <a:gd name="connsiteX131" fmla="*/ 7343733 w 12192000"/>
              <a:gd name="connsiteY131" fmla="*/ 586084 h 4547914"/>
              <a:gd name="connsiteX132" fmla="*/ 7548358 w 12192000"/>
              <a:gd name="connsiteY132" fmla="*/ 587278 h 4547914"/>
              <a:gd name="connsiteX133" fmla="*/ 7599893 w 12192000"/>
              <a:gd name="connsiteY133" fmla="*/ 597269 h 4547914"/>
              <a:gd name="connsiteX134" fmla="*/ 7646750 w 12192000"/>
              <a:gd name="connsiteY134" fmla="*/ 586283 h 4547914"/>
              <a:gd name="connsiteX135" fmla="*/ 7665217 w 12192000"/>
              <a:gd name="connsiteY135" fmla="*/ 594522 h 4547914"/>
              <a:gd name="connsiteX136" fmla="*/ 7668385 w 12192000"/>
              <a:gd name="connsiteY136" fmla="*/ 596159 h 4547914"/>
              <a:gd name="connsiteX137" fmla="*/ 7681420 w 12192000"/>
              <a:gd name="connsiteY137" fmla="*/ 597991 h 4547914"/>
              <a:gd name="connsiteX138" fmla="*/ 7684651 w 12192000"/>
              <a:gd name="connsiteY138" fmla="*/ 604410 h 4547914"/>
              <a:gd name="connsiteX139" fmla="*/ 7843050 w 12192000"/>
              <a:gd name="connsiteY139" fmla="*/ 614711 h 4547914"/>
              <a:gd name="connsiteX140" fmla="*/ 7911637 w 12192000"/>
              <a:gd name="connsiteY140" fmla="*/ 619429 h 4547914"/>
              <a:gd name="connsiteX141" fmla="*/ 7937365 w 12192000"/>
              <a:gd name="connsiteY141" fmla="*/ 627138 h 4547914"/>
              <a:gd name="connsiteX142" fmla="*/ 8037057 w 12192000"/>
              <a:gd name="connsiteY142" fmla="*/ 650485 h 4547914"/>
              <a:gd name="connsiteX143" fmla="*/ 8122868 w 12192000"/>
              <a:gd name="connsiteY143" fmla="*/ 664767 h 4547914"/>
              <a:gd name="connsiteX144" fmla="*/ 8186750 w 12192000"/>
              <a:gd name="connsiteY144" fmla="*/ 649905 h 4547914"/>
              <a:gd name="connsiteX145" fmla="*/ 8192054 w 12192000"/>
              <a:gd name="connsiteY145" fmla="*/ 654747 h 4547914"/>
              <a:gd name="connsiteX146" fmla="*/ 8235470 w 12192000"/>
              <a:gd name="connsiteY146" fmla="*/ 656811 h 4547914"/>
              <a:gd name="connsiteX147" fmla="*/ 8388968 w 12192000"/>
              <a:gd name="connsiteY147" fmla="*/ 633562 h 4547914"/>
              <a:gd name="connsiteX148" fmla="*/ 8473770 w 12192000"/>
              <a:gd name="connsiteY148" fmla="*/ 638438 h 4547914"/>
              <a:gd name="connsiteX149" fmla="*/ 8503642 w 12192000"/>
              <a:gd name="connsiteY149" fmla="*/ 645084 h 4547914"/>
              <a:gd name="connsiteX150" fmla="*/ 8553701 w 12192000"/>
              <a:gd name="connsiteY150" fmla="*/ 655915 h 4547914"/>
              <a:gd name="connsiteX151" fmla="*/ 8590556 w 12192000"/>
              <a:gd name="connsiteY151" fmla="*/ 676112 h 4547914"/>
              <a:gd name="connsiteX152" fmla="*/ 8632638 w 12192000"/>
              <a:gd name="connsiteY152" fmla="*/ 680372 h 4547914"/>
              <a:gd name="connsiteX153" fmla="*/ 8643140 w 12192000"/>
              <a:gd name="connsiteY153" fmla="*/ 665707 h 4547914"/>
              <a:gd name="connsiteX154" fmla="*/ 8687917 w 12192000"/>
              <a:gd name="connsiteY154" fmla="*/ 675343 h 4547914"/>
              <a:gd name="connsiteX155" fmla="*/ 8755765 w 12192000"/>
              <a:gd name="connsiteY155" fmla="*/ 691678 h 4547914"/>
              <a:gd name="connsiteX156" fmla="*/ 8795085 w 12192000"/>
              <a:gd name="connsiteY156" fmla="*/ 697058 h 4547914"/>
              <a:gd name="connsiteX157" fmla="*/ 8902279 w 12192000"/>
              <a:gd name="connsiteY157" fmla="*/ 716141 h 4547914"/>
              <a:gd name="connsiteX158" fmla="*/ 9009490 w 12192000"/>
              <a:gd name="connsiteY158" fmla="*/ 738600 h 4547914"/>
              <a:gd name="connsiteX159" fmla="*/ 9072120 w 12192000"/>
              <a:gd name="connsiteY159" fmla="*/ 770795 h 4547914"/>
              <a:gd name="connsiteX160" fmla="*/ 9160343 w 12192000"/>
              <a:gd name="connsiteY160" fmla="*/ 787216 h 4547914"/>
              <a:gd name="connsiteX161" fmla="*/ 9174981 w 12192000"/>
              <a:gd name="connsiteY161" fmla="*/ 792732 h 4547914"/>
              <a:gd name="connsiteX162" fmla="*/ 9278987 w 12192000"/>
              <a:gd name="connsiteY162" fmla="*/ 818101 h 4547914"/>
              <a:gd name="connsiteX163" fmla="*/ 9400617 w 12192000"/>
              <a:gd name="connsiteY163" fmla="*/ 821987 h 4547914"/>
              <a:gd name="connsiteX164" fmla="*/ 9552261 w 12192000"/>
              <a:gd name="connsiteY164" fmla="*/ 893301 h 4547914"/>
              <a:gd name="connsiteX165" fmla="*/ 9822258 w 12192000"/>
              <a:gd name="connsiteY165" fmla="*/ 1002324 h 4547914"/>
              <a:gd name="connsiteX166" fmla="*/ 10113244 w 12192000"/>
              <a:gd name="connsiteY166" fmla="*/ 1044980 h 4547914"/>
              <a:gd name="connsiteX167" fmla="*/ 10189871 w 12192000"/>
              <a:gd name="connsiteY167" fmla="*/ 1037861 h 4547914"/>
              <a:gd name="connsiteX168" fmla="*/ 10414253 w 12192000"/>
              <a:gd name="connsiteY168" fmla="*/ 1023845 h 4547914"/>
              <a:gd name="connsiteX169" fmla="*/ 10642574 w 12192000"/>
              <a:gd name="connsiteY169" fmla="*/ 951338 h 4547914"/>
              <a:gd name="connsiteX170" fmla="*/ 10786007 w 12192000"/>
              <a:gd name="connsiteY170" fmla="*/ 939394 h 4547914"/>
              <a:gd name="connsiteX171" fmla="*/ 10854151 w 12192000"/>
              <a:gd name="connsiteY171" fmla="*/ 920634 h 4547914"/>
              <a:gd name="connsiteX172" fmla="*/ 10901354 w 12192000"/>
              <a:gd name="connsiteY172" fmla="*/ 919737 h 4547914"/>
              <a:gd name="connsiteX173" fmla="*/ 10929658 w 12192000"/>
              <a:gd name="connsiteY173" fmla="*/ 917554 h 4547914"/>
              <a:gd name="connsiteX174" fmla="*/ 10978685 w 12192000"/>
              <a:gd name="connsiteY174" fmla="*/ 886324 h 4547914"/>
              <a:gd name="connsiteX175" fmla="*/ 11163594 w 12192000"/>
              <a:gd name="connsiteY175" fmla="*/ 876561 h 4547914"/>
              <a:gd name="connsiteX176" fmla="*/ 11340142 w 12192000"/>
              <a:gd name="connsiteY176" fmla="*/ 908065 h 4547914"/>
              <a:gd name="connsiteX177" fmla="*/ 11603318 w 12192000"/>
              <a:gd name="connsiteY177" fmla="*/ 818596 h 4547914"/>
              <a:gd name="connsiteX178" fmla="*/ 11630282 w 12192000"/>
              <a:gd name="connsiteY178" fmla="*/ 811576 h 4547914"/>
              <a:gd name="connsiteX179" fmla="*/ 11776458 w 12192000"/>
              <a:gd name="connsiteY179" fmla="*/ 776804 h 4547914"/>
              <a:gd name="connsiteX180" fmla="*/ 12105816 w 12192000"/>
              <a:gd name="connsiteY180" fmla="*/ 760705 h 4547914"/>
              <a:gd name="connsiteX181" fmla="*/ 12192000 w 12192000"/>
              <a:gd name="connsiteY181" fmla="*/ 696740 h 4547914"/>
              <a:gd name="connsiteX182" fmla="*/ 12192000 w 12192000"/>
              <a:gd name="connsiteY182" fmla="*/ 4547914 h 4547914"/>
              <a:gd name="connsiteX183" fmla="*/ 0 w 12192000"/>
              <a:gd name="connsiteY183" fmla="*/ 4547914 h 4547914"/>
              <a:gd name="connsiteX184" fmla="*/ 0 w 12192000"/>
              <a:gd name="connsiteY184" fmla="*/ 540952 h 4547914"/>
              <a:gd name="connsiteX185" fmla="*/ 3948 w 12192000"/>
              <a:gd name="connsiteY185" fmla="*/ 539910 h 4547914"/>
              <a:gd name="connsiteX186" fmla="*/ 79987 w 12192000"/>
              <a:gd name="connsiteY186" fmla="*/ 526438 h 4547914"/>
              <a:gd name="connsiteX187" fmla="*/ 173247 w 12192000"/>
              <a:gd name="connsiteY187" fmla="*/ 477963 h 4547914"/>
              <a:gd name="connsiteX188" fmla="*/ 206877 w 12192000"/>
              <a:gd name="connsiteY188" fmla="*/ 473422 h 4547914"/>
              <a:gd name="connsiteX189" fmla="*/ 205655 w 12192000"/>
              <a:gd name="connsiteY189" fmla="*/ 464845 h 4547914"/>
              <a:gd name="connsiteX190" fmla="*/ 218147 w 12192000"/>
              <a:gd name="connsiteY190" fmla="*/ 464214 h 4547914"/>
              <a:gd name="connsiteX191" fmla="*/ 246031 w 12192000"/>
              <a:gd name="connsiteY191" fmla="*/ 464005 h 4547914"/>
              <a:gd name="connsiteX192" fmla="*/ 329529 w 12192000"/>
              <a:gd name="connsiteY192" fmla="*/ 461625 h 4547914"/>
              <a:gd name="connsiteX193" fmla="*/ 352311 w 12192000"/>
              <a:gd name="connsiteY193" fmla="*/ 445177 h 4547914"/>
              <a:gd name="connsiteX194" fmla="*/ 373861 w 12192000"/>
              <a:gd name="connsiteY194" fmla="*/ 444919 h 4547914"/>
              <a:gd name="connsiteX195" fmla="*/ 498838 w 12192000"/>
              <a:gd name="connsiteY195" fmla="*/ 422873 h 4547914"/>
              <a:gd name="connsiteX196" fmla="*/ 516021 w 12192000"/>
              <a:gd name="connsiteY196" fmla="*/ 421224 h 4547914"/>
              <a:gd name="connsiteX197" fmla="*/ 525327 w 12192000"/>
              <a:gd name="connsiteY197" fmla="*/ 413834 h 4547914"/>
              <a:gd name="connsiteX198" fmla="*/ 558651 w 12192000"/>
              <a:gd name="connsiteY198" fmla="*/ 412364 h 4547914"/>
              <a:gd name="connsiteX199" fmla="*/ 560193 w 12192000"/>
              <a:gd name="connsiteY199" fmla="*/ 408156 h 4547914"/>
              <a:gd name="connsiteX200" fmla="*/ 669729 w 12192000"/>
              <a:gd name="connsiteY200" fmla="*/ 372028 h 4547914"/>
              <a:gd name="connsiteX201" fmla="*/ 688496 w 12192000"/>
              <a:gd name="connsiteY201" fmla="*/ 366060 h 4547914"/>
              <a:gd name="connsiteX202" fmla="*/ 704711 w 12192000"/>
              <a:gd name="connsiteY202" fmla="*/ 367870 h 4547914"/>
              <a:gd name="connsiteX203" fmla="*/ 794485 w 12192000"/>
              <a:gd name="connsiteY203" fmla="*/ 362712 h 4547914"/>
              <a:gd name="connsiteX204" fmla="*/ 815839 w 12192000"/>
              <a:gd name="connsiteY204" fmla="*/ 365879 h 4547914"/>
              <a:gd name="connsiteX205" fmla="*/ 824819 w 12192000"/>
              <a:gd name="connsiteY205" fmla="*/ 372565 h 4547914"/>
              <a:gd name="connsiteX206" fmla="*/ 859579 w 12192000"/>
              <a:gd name="connsiteY206" fmla="*/ 359931 h 4547914"/>
              <a:gd name="connsiteX207" fmla="*/ 913213 w 12192000"/>
              <a:gd name="connsiteY207" fmla="*/ 351274 h 4547914"/>
              <a:gd name="connsiteX208" fmla="*/ 938704 w 12192000"/>
              <a:gd name="connsiteY208" fmla="*/ 345025 h 4547914"/>
              <a:gd name="connsiteX209" fmla="*/ 959272 w 12192000"/>
              <a:gd name="connsiteY209" fmla="*/ 348818 h 4547914"/>
              <a:gd name="connsiteX210" fmla="*/ 1076317 w 12192000"/>
              <a:gd name="connsiteY210" fmla="*/ 349780 h 4547914"/>
              <a:gd name="connsiteX211" fmla="*/ 1103231 w 12192000"/>
              <a:gd name="connsiteY211" fmla="*/ 355807 h 4547914"/>
              <a:gd name="connsiteX212" fmla="*/ 1115987 w 12192000"/>
              <a:gd name="connsiteY212" fmla="*/ 367821 h 4547914"/>
              <a:gd name="connsiteX213" fmla="*/ 1125983 w 12192000"/>
              <a:gd name="connsiteY213" fmla="*/ 363537 h 4547914"/>
              <a:gd name="connsiteX214" fmla="*/ 1196778 w 12192000"/>
              <a:gd name="connsiteY214" fmla="*/ 363110 h 4547914"/>
              <a:gd name="connsiteX215" fmla="*/ 1242961 w 12192000"/>
              <a:gd name="connsiteY215" fmla="*/ 361735 h 4547914"/>
              <a:gd name="connsiteX216" fmla="*/ 1245768 w 12192000"/>
              <a:gd name="connsiteY216" fmla="*/ 345241 h 4547914"/>
              <a:gd name="connsiteX217" fmla="*/ 1286892 w 12192000"/>
              <a:gd name="connsiteY217" fmla="*/ 339365 h 4547914"/>
              <a:gd name="connsiteX218" fmla="*/ 1330717 w 12192000"/>
              <a:gd name="connsiteY218" fmla="*/ 349953 h 4547914"/>
              <a:gd name="connsiteX219" fmla="*/ 1382372 w 12192000"/>
              <a:gd name="connsiteY219" fmla="*/ 348469 h 4547914"/>
              <a:gd name="connsiteX220" fmla="*/ 1413281 w 12192000"/>
              <a:gd name="connsiteY220" fmla="*/ 347761 h 4547914"/>
              <a:gd name="connsiteX221" fmla="*/ 1494404 w 12192000"/>
              <a:gd name="connsiteY221" fmla="*/ 332377 h 4547914"/>
              <a:gd name="connsiteX222" fmla="*/ 1626029 w 12192000"/>
              <a:gd name="connsiteY222" fmla="*/ 273883 h 4547914"/>
              <a:gd name="connsiteX223" fmla="*/ 1667354 w 12192000"/>
              <a:gd name="connsiteY223" fmla="*/ 265594 h 4547914"/>
              <a:gd name="connsiteX224" fmla="*/ 1674578 w 12192000"/>
              <a:gd name="connsiteY224" fmla="*/ 268967 h 4547914"/>
              <a:gd name="connsiteX225" fmla="*/ 1880316 w 12192000"/>
              <a:gd name="connsiteY225" fmla="*/ 233838 h 4547914"/>
              <a:gd name="connsiteX226" fmla="*/ 1917126 w 12192000"/>
              <a:gd name="connsiteY226" fmla="*/ 231781 h 4547914"/>
              <a:gd name="connsiteX227" fmla="*/ 1944692 w 12192000"/>
              <a:gd name="connsiteY227" fmla="*/ 233065 h 4547914"/>
              <a:gd name="connsiteX228" fmla="*/ 2010665 w 12192000"/>
              <a:gd name="connsiteY228" fmla="*/ 221364 h 4547914"/>
              <a:gd name="connsiteX229" fmla="*/ 2118270 w 12192000"/>
              <a:gd name="connsiteY229" fmla="*/ 195708 h 4547914"/>
              <a:gd name="connsiteX230" fmla="*/ 2141504 w 12192000"/>
              <a:gd name="connsiteY230" fmla="*/ 191655 h 4547914"/>
              <a:gd name="connsiteX231" fmla="*/ 2162752 w 12192000"/>
              <a:gd name="connsiteY231" fmla="*/ 193769 h 4547914"/>
              <a:gd name="connsiteX232" fmla="*/ 2168793 w 12192000"/>
              <a:gd name="connsiteY232" fmla="*/ 199138 h 4547914"/>
              <a:gd name="connsiteX233" fmla="*/ 2181778 w 12192000"/>
              <a:gd name="connsiteY233" fmla="*/ 197808 h 4547914"/>
              <a:gd name="connsiteX234" fmla="*/ 2185499 w 12192000"/>
              <a:gd name="connsiteY234" fmla="*/ 198625 h 4547914"/>
              <a:gd name="connsiteX235" fmla="*/ 2206566 w 12192000"/>
              <a:gd name="connsiteY235" fmla="*/ 202132 h 4547914"/>
              <a:gd name="connsiteX236" fmla="*/ 2244903 w 12192000"/>
              <a:gd name="connsiteY236" fmla="*/ 180560 h 4547914"/>
              <a:gd name="connsiteX237" fmla="*/ 2297531 w 12192000"/>
              <a:gd name="connsiteY237" fmla="*/ 177926 h 4547914"/>
              <a:gd name="connsiteX238" fmla="*/ 2488258 w 12192000"/>
              <a:gd name="connsiteY238" fmla="*/ 130705 h 4547914"/>
              <a:gd name="connsiteX239" fmla="*/ 2523236 w 12192000"/>
              <a:gd name="connsiteY239" fmla="*/ 147023 h 4547914"/>
              <a:gd name="connsiteX240" fmla="*/ 2603355 w 12192000"/>
              <a:gd name="connsiteY240" fmla="*/ 136080 h 4547914"/>
              <a:gd name="connsiteX241" fmla="*/ 2713319 w 12192000"/>
              <a:gd name="connsiteY241" fmla="*/ 76637 h 4547914"/>
              <a:gd name="connsiteX242" fmla="*/ 2860143 w 12192000"/>
              <a:gd name="connsiteY242" fmla="*/ 54562 h 4547914"/>
              <a:gd name="connsiteX243" fmla="*/ 2868320 w 12192000"/>
              <a:gd name="connsiteY243" fmla="*/ 43721 h 4547914"/>
              <a:gd name="connsiteX244" fmla="*/ 2880379 w 12192000"/>
              <a:gd name="connsiteY244" fmla="*/ 36328 h 4547914"/>
              <a:gd name="connsiteX245" fmla="*/ 2882710 w 12192000"/>
              <a:gd name="connsiteY245" fmla="*/ 36866 h 4547914"/>
              <a:gd name="connsiteX246" fmla="*/ 2899268 w 12192000"/>
              <a:gd name="connsiteY246" fmla="*/ 32561 h 4547914"/>
              <a:gd name="connsiteX247" fmla="*/ 2901185 w 12192000"/>
              <a:gd name="connsiteY247" fmla="*/ 28732 h 4547914"/>
              <a:gd name="connsiteX248" fmla="*/ 2912009 w 12192000"/>
              <a:gd name="connsiteY248" fmla="*/ 24873 h 4547914"/>
              <a:gd name="connsiteX249" fmla="*/ 2931895 w 12192000"/>
              <a:gd name="connsiteY249" fmla="*/ 14835 h 4547914"/>
              <a:gd name="connsiteX250" fmla="*/ 2936965 w 12192000"/>
              <a:gd name="connsiteY250" fmla="*/ 15241 h 4547914"/>
              <a:gd name="connsiteX251" fmla="*/ 2969058 w 12192000"/>
              <a:gd name="connsiteY251" fmla="*/ 3658 h 4547914"/>
              <a:gd name="connsiteX252" fmla="*/ 2970141 w 12192000"/>
              <a:gd name="connsiteY252" fmla="*/ 4583 h 4547914"/>
              <a:gd name="connsiteX253" fmla="*/ 2981985 w 12192000"/>
              <a:gd name="connsiteY253" fmla="*/ 6059 h 4547914"/>
              <a:gd name="connsiteX254" fmla="*/ 3003160 w 12192000"/>
              <a:gd name="connsiteY254" fmla="*/ 6403 h 4547914"/>
              <a:gd name="connsiteX255" fmla="*/ 3059919 w 12192000"/>
              <a:gd name="connsiteY255" fmla="*/ 20620 h 4547914"/>
              <a:gd name="connsiteX256" fmla="*/ 3093450 w 12192000"/>
              <a:gd name="connsiteY256" fmla="*/ 8665 h 4547914"/>
              <a:gd name="connsiteX257" fmla="*/ 3100564 w 12192000"/>
              <a:gd name="connsiteY257" fmla="*/ 6845 h 4547914"/>
              <a:gd name="connsiteX258" fmla="*/ 3100855 w 12192000"/>
              <a:gd name="connsiteY258" fmla="*/ 7052 h 4547914"/>
              <a:gd name="connsiteX259" fmla="*/ 3108660 w 12192000"/>
              <a:gd name="connsiteY259" fmla="*/ 5615 h 4547914"/>
              <a:gd name="connsiteX260" fmla="*/ 3113534 w 12192000"/>
              <a:gd name="connsiteY260" fmla="*/ 3530 h 4547914"/>
              <a:gd name="connsiteX261" fmla="*/ 3127332 w 12192000"/>
              <a:gd name="connsiteY261" fmla="*/ 0 h 4547914"/>
              <a:gd name="connsiteX0" fmla="*/ 3113534 w 12192000"/>
              <a:gd name="connsiteY0" fmla="*/ 3137 h 4547521"/>
              <a:gd name="connsiteX1" fmla="*/ 3133085 w 12192000"/>
              <a:gd name="connsiteY1" fmla="*/ 0 h 4547521"/>
              <a:gd name="connsiteX2" fmla="*/ 3186709 w 12192000"/>
              <a:gd name="connsiteY2" fmla="*/ 21581 h 4547521"/>
              <a:gd name="connsiteX3" fmla="*/ 3287078 w 12192000"/>
              <a:gd name="connsiteY3" fmla="*/ 27683 h 4547521"/>
              <a:gd name="connsiteX4" fmla="*/ 3386448 w 12192000"/>
              <a:gd name="connsiteY4" fmla="*/ 30470 h 4547521"/>
              <a:gd name="connsiteX5" fmla="*/ 3422427 w 12192000"/>
              <a:gd name="connsiteY5" fmla="*/ 29900 h 4547521"/>
              <a:gd name="connsiteX6" fmla="*/ 3486559 w 12192000"/>
              <a:gd name="connsiteY6" fmla="*/ 35847 h 4547521"/>
              <a:gd name="connsiteX7" fmla="*/ 3515932 w 12192000"/>
              <a:gd name="connsiteY7" fmla="*/ 42887 h 4547521"/>
              <a:gd name="connsiteX8" fmla="*/ 3517220 w 12192000"/>
              <a:gd name="connsiteY8" fmla="*/ 42454 h 4547521"/>
              <a:gd name="connsiteX9" fmla="*/ 3519845 w 12192000"/>
              <a:gd name="connsiteY9" fmla="*/ 45484 h 4547521"/>
              <a:gd name="connsiteX10" fmla="*/ 3525279 w 12192000"/>
              <a:gd name="connsiteY10" fmla="*/ 46888 h 4547521"/>
              <a:gd name="connsiteX11" fmla="*/ 3540113 w 12192000"/>
              <a:gd name="connsiteY11" fmla="*/ 45984 h 4547521"/>
              <a:gd name="connsiteX12" fmla="*/ 3545692 w 12192000"/>
              <a:gd name="connsiteY12" fmla="*/ 44863 h 4547521"/>
              <a:gd name="connsiteX13" fmla="*/ 3553854 w 12192000"/>
              <a:gd name="connsiteY13" fmla="*/ 44884 h 4547521"/>
              <a:gd name="connsiteX14" fmla="*/ 3554058 w 12192000"/>
              <a:gd name="connsiteY14" fmla="*/ 45133 h 4547521"/>
              <a:gd name="connsiteX15" fmla="*/ 3561703 w 12192000"/>
              <a:gd name="connsiteY15" fmla="*/ 44668 h 4547521"/>
              <a:gd name="connsiteX16" fmla="*/ 3599112 w 12192000"/>
              <a:gd name="connsiteY16" fmla="*/ 39243 h 4547521"/>
              <a:gd name="connsiteX17" fmla="*/ 3648544 w 12192000"/>
              <a:gd name="connsiteY17" fmla="*/ 62958 h 4547521"/>
              <a:gd name="connsiteX18" fmla="*/ 3668987 w 12192000"/>
              <a:gd name="connsiteY18" fmla="*/ 67069 h 4547521"/>
              <a:gd name="connsiteX19" fmla="*/ 3679906 w 12192000"/>
              <a:gd name="connsiteY19" fmla="*/ 70593 h 4547521"/>
              <a:gd name="connsiteX20" fmla="*/ 3680583 w 12192000"/>
              <a:gd name="connsiteY20" fmla="*/ 71671 h 4547521"/>
              <a:gd name="connsiteX21" fmla="*/ 3716448 w 12192000"/>
              <a:gd name="connsiteY21" fmla="*/ 66345 h 4547521"/>
              <a:gd name="connsiteX22" fmla="*/ 3721210 w 12192000"/>
              <a:gd name="connsiteY22" fmla="*/ 67640 h 4547521"/>
              <a:gd name="connsiteX23" fmla="*/ 3744585 w 12192000"/>
              <a:gd name="connsiteY23" fmla="*/ 61607 h 4547521"/>
              <a:gd name="connsiteX24" fmla="*/ 3756664 w 12192000"/>
              <a:gd name="connsiteY24" fmla="*/ 59858 h 4547521"/>
              <a:gd name="connsiteX25" fmla="*/ 3760076 w 12192000"/>
              <a:gd name="connsiteY25" fmla="*/ 56545 h 4547521"/>
              <a:gd name="connsiteX26" fmla="*/ 3777900 w 12192000"/>
              <a:gd name="connsiteY26" fmla="*/ 55392 h 4547521"/>
              <a:gd name="connsiteX27" fmla="*/ 3779950 w 12192000"/>
              <a:gd name="connsiteY27" fmla="*/ 56323 h 4547521"/>
              <a:gd name="connsiteX28" fmla="*/ 3794650 w 12192000"/>
              <a:gd name="connsiteY28" fmla="*/ 51418 h 4547521"/>
              <a:gd name="connsiteX29" fmla="*/ 3806969 w 12192000"/>
              <a:gd name="connsiteY29" fmla="*/ 42530 h 4547521"/>
              <a:gd name="connsiteX30" fmla="*/ 3958577 w 12192000"/>
              <a:gd name="connsiteY30" fmla="*/ 47684 h 4547521"/>
              <a:gd name="connsiteX31" fmla="*/ 4089430 w 12192000"/>
              <a:gd name="connsiteY31" fmla="*/ 10578 h 4547521"/>
              <a:gd name="connsiteX32" fmla="*/ 4171715 w 12192000"/>
              <a:gd name="connsiteY32" fmla="*/ 14444 h 4547521"/>
              <a:gd name="connsiteX33" fmla="*/ 4199128 w 12192000"/>
              <a:gd name="connsiteY33" fmla="*/ 36272 h 4547521"/>
              <a:gd name="connsiteX34" fmla="*/ 4403546 w 12192000"/>
              <a:gd name="connsiteY34" fmla="*/ 25261 h 4547521"/>
              <a:gd name="connsiteX35" fmla="*/ 4455762 w 12192000"/>
              <a:gd name="connsiteY35" fmla="*/ 32149 h 4547521"/>
              <a:gd name="connsiteX36" fmla="*/ 4501720 w 12192000"/>
              <a:gd name="connsiteY36" fmla="*/ 18402 h 4547521"/>
              <a:gd name="connsiteX37" fmla="*/ 4520780 w 12192000"/>
              <a:gd name="connsiteY37" fmla="*/ 25515 h 4547521"/>
              <a:gd name="connsiteX38" fmla="*/ 4524071 w 12192000"/>
              <a:gd name="connsiteY38" fmla="*/ 26960 h 4547521"/>
              <a:gd name="connsiteX39" fmla="*/ 4537225 w 12192000"/>
              <a:gd name="connsiteY39" fmla="*/ 28007 h 4547521"/>
              <a:gd name="connsiteX40" fmla="*/ 4540932 w 12192000"/>
              <a:gd name="connsiteY40" fmla="*/ 34216 h 4547521"/>
              <a:gd name="connsiteX41" fmla="*/ 4560732 w 12192000"/>
              <a:gd name="connsiteY41" fmla="*/ 40031 h 4547521"/>
              <a:gd name="connsiteX42" fmla="*/ 4584946 w 12192000"/>
              <a:gd name="connsiteY42" fmla="*/ 40311 h 4547521"/>
              <a:gd name="connsiteX43" fmla="*/ 4670972 w 12192000"/>
              <a:gd name="connsiteY43" fmla="*/ 41952 h 4547521"/>
              <a:gd name="connsiteX44" fmla="*/ 4685002 w 12192000"/>
              <a:gd name="connsiteY44" fmla="*/ 38598 h 4547521"/>
              <a:gd name="connsiteX45" fmla="*/ 4730794 w 12192000"/>
              <a:gd name="connsiteY45" fmla="*/ 44191 h 4547521"/>
              <a:gd name="connsiteX46" fmla="*/ 4771603 w 12192000"/>
              <a:gd name="connsiteY46" fmla="*/ 45449 h 4547521"/>
              <a:gd name="connsiteX47" fmla="*/ 4798044 w 12192000"/>
              <a:gd name="connsiteY47" fmla="*/ 42781 h 4547521"/>
              <a:gd name="connsiteX48" fmla="*/ 4804975 w 12192000"/>
              <a:gd name="connsiteY48" fmla="*/ 44992 h 4547521"/>
              <a:gd name="connsiteX49" fmla="*/ 4831600 w 12192000"/>
              <a:gd name="connsiteY49" fmla="*/ 46418 h 4547521"/>
              <a:gd name="connsiteX50" fmla="*/ 4845162 w 12192000"/>
              <a:gd name="connsiteY50" fmla="*/ 43141 h 4547521"/>
              <a:gd name="connsiteX51" fmla="*/ 4858548 w 12192000"/>
              <a:gd name="connsiteY51" fmla="*/ 50687 h 4547521"/>
              <a:gd name="connsiteX52" fmla="*/ 4861820 w 12192000"/>
              <a:gd name="connsiteY52" fmla="*/ 56217 h 4547521"/>
              <a:gd name="connsiteX53" fmla="*/ 4880767 w 12192000"/>
              <a:gd name="connsiteY53" fmla="*/ 53734 h 4547521"/>
              <a:gd name="connsiteX54" fmla="*/ 4896300 w 12192000"/>
              <a:gd name="connsiteY54" fmla="*/ 59138 h 4547521"/>
              <a:gd name="connsiteX55" fmla="*/ 4909841 w 12192000"/>
              <a:gd name="connsiteY55" fmla="*/ 55605 h 4547521"/>
              <a:gd name="connsiteX56" fmla="*/ 4915461 w 12192000"/>
              <a:gd name="connsiteY56" fmla="*/ 56401 h 4547521"/>
              <a:gd name="connsiteX57" fmla="*/ 4929430 w 12192000"/>
              <a:gd name="connsiteY57" fmla="*/ 59075 h 4547521"/>
              <a:gd name="connsiteX58" fmla="*/ 4953531 w 12192000"/>
              <a:gd name="connsiteY58" fmla="*/ 65017 h 4547521"/>
              <a:gd name="connsiteX59" fmla="*/ 4961050 w 12192000"/>
              <a:gd name="connsiteY59" fmla="*/ 65844 h 4547521"/>
              <a:gd name="connsiteX60" fmla="*/ 4977419 w 12192000"/>
              <a:gd name="connsiteY60" fmla="*/ 74931 h 4547521"/>
              <a:gd name="connsiteX61" fmla="*/ 5009106 w 12192000"/>
              <a:gd name="connsiteY61" fmla="*/ 82701 h 4547521"/>
              <a:gd name="connsiteX62" fmla="*/ 5064895 w 12192000"/>
              <a:gd name="connsiteY62" fmla="*/ 109815 h 4547521"/>
              <a:gd name="connsiteX63" fmla="*/ 5097688 w 12192000"/>
              <a:gd name="connsiteY63" fmla="*/ 122753 h 4547521"/>
              <a:gd name="connsiteX64" fmla="*/ 5119875 w 12192000"/>
              <a:gd name="connsiteY64" fmla="*/ 134678 h 4547521"/>
              <a:gd name="connsiteX65" fmla="*/ 5185360 w 12192000"/>
              <a:gd name="connsiteY65" fmla="*/ 151520 h 4547521"/>
              <a:gd name="connsiteX66" fmla="*/ 5297679 w 12192000"/>
              <a:gd name="connsiteY66" fmla="*/ 173786 h 4547521"/>
              <a:gd name="connsiteX67" fmla="*/ 5320681 w 12192000"/>
              <a:gd name="connsiteY67" fmla="*/ 179769 h 4547521"/>
              <a:gd name="connsiteX68" fmla="*/ 5336842 w 12192000"/>
              <a:gd name="connsiteY68" fmla="*/ 189853 h 4547521"/>
              <a:gd name="connsiteX69" fmla="*/ 5337444 w 12192000"/>
              <a:gd name="connsiteY69" fmla="*/ 196498 h 4547521"/>
              <a:gd name="connsiteX70" fmla="*/ 5349516 w 12192000"/>
              <a:gd name="connsiteY70" fmla="*/ 200582 h 4547521"/>
              <a:gd name="connsiteX71" fmla="*/ 5351972 w 12192000"/>
              <a:gd name="connsiteY71" fmla="*/ 202700 h 4547521"/>
              <a:gd name="connsiteX72" fmla="*/ 5366814 w 12192000"/>
              <a:gd name="connsiteY72" fmla="*/ 213816 h 4547521"/>
              <a:gd name="connsiteX73" fmla="*/ 5417244 w 12192000"/>
              <a:gd name="connsiteY73" fmla="*/ 211904 h 4547521"/>
              <a:gd name="connsiteX74" fmla="*/ 5463870 w 12192000"/>
              <a:gd name="connsiteY74" fmla="*/ 230645 h 4547521"/>
              <a:gd name="connsiteX75" fmla="*/ 5664412 w 12192000"/>
              <a:gd name="connsiteY75" fmla="*/ 268725 h 4547521"/>
              <a:gd name="connsiteX76" fmla="*/ 5680257 w 12192000"/>
              <a:gd name="connsiteY76" fmla="*/ 295490 h 4547521"/>
              <a:gd name="connsiteX77" fmla="*/ 5757046 w 12192000"/>
              <a:gd name="connsiteY77" fmla="*/ 318530 h 4547521"/>
              <a:gd name="connsiteX78" fmla="*/ 5899668 w 12192000"/>
              <a:gd name="connsiteY78" fmla="*/ 314973 h 4547521"/>
              <a:gd name="connsiteX79" fmla="*/ 6042086 w 12192000"/>
              <a:gd name="connsiteY79" fmla="*/ 355595 h 4547521"/>
              <a:gd name="connsiteX80" fmla="*/ 6058069 w 12192000"/>
              <a:gd name="connsiteY80" fmla="*/ 350247 h 4547521"/>
              <a:gd name="connsiteX81" fmla="*/ 6074444 w 12192000"/>
              <a:gd name="connsiteY81" fmla="*/ 349165 h 4547521"/>
              <a:gd name="connsiteX82" fmla="*/ 6075959 w 12192000"/>
              <a:gd name="connsiteY82" fmla="*/ 350512 h 4547521"/>
              <a:gd name="connsiteX83" fmla="*/ 6093540 w 12192000"/>
              <a:gd name="connsiteY83" fmla="*/ 353653 h 4547521"/>
              <a:gd name="connsiteX84" fmla="*/ 6098369 w 12192000"/>
              <a:gd name="connsiteY84" fmla="*/ 351382 h 4547521"/>
              <a:gd name="connsiteX85" fmla="*/ 6110738 w 12192000"/>
              <a:gd name="connsiteY85" fmla="*/ 352610 h 4547521"/>
              <a:gd name="connsiteX86" fmla="*/ 6135933 w 12192000"/>
              <a:gd name="connsiteY86" fmla="*/ 352529 h 4547521"/>
              <a:gd name="connsiteX87" fmla="*/ 6139871 w 12192000"/>
              <a:gd name="connsiteY87" fmla="*/ 354857 h 4547521"/>
              <a:gd name="connsiteX88" fmla="*/ 6176662 w 12192000"/>
              <a:gd name="connsiteY88" fmla="*/ 358385 h 4547521"/>
              <a:gd name="connsiteX89" fmla="*/ 6176801 w 12192000"/>
              <a:gd name="connsiteY89" fmla="*/ 359547 h 4547521"/>
              <a:gd name="connsiteX90" fmla="*/ 6185563 w 12192000"/>
              <a:gd name="connsiteY90" fmla="*/ 365402 h 4547521"/>
              <a:gd name="connsiteX91" fmla="*/ 6203148 w 12192000"/>
              <a:gd name="connsiteY91" fmla="*/ 374055 h 4547521"/>
              <a:gd name="connsiteX92" fmla="*/ 6239136 w 12192000"/>
              <a:gd name="connsiteY92" fmla="*/ 407775 h 4547521"/>
              <a:gd name="connsiteX93" fmla="*/ 6277452 w 12192000"/>
              <a:gd name="connsiteY93" fmla="*/ 411577 h 4547521"/>
              <a:gd name="connsiteX94" fmla="*/ 6284979 w 12192000"/>
              <a:gd name="connsiteY94" fmla="*/ 412951 h 4547521"/>
              <a:gd name="connsiteX95" fmla="*/ 6285055 w 12192000"/>
              <a:gd name="connsiteY95" fmla="*/ 413230 h 4547521"/>
              <a:gd name="connsiteX96" fmla="*/ 6292844 w 12192000"/>
              <a:gd name="connsiteY96" fmla="*/ 415180 h 4547521"/>
              <a:gd name="connsiteX97" fmla="*/ 6298705 w 12192000"/>
              <a:gd name="connsiteY97" fmla="*/ 415456 h 4547521"/>
              <a:gd name="connsiteX98" fmla="*/ 6313308 w 12192000"/>
              <a:gd name="connsiteY98" fmla="*/ 418121 h 4547521"/>
              <a:gd name="connsiteX99" fmla="*/ 6317834 w 12192000"/>
              <a:gd name="connsiteY99" fmla="*/ 420710 h 4547521"/>
              <a:gd name="connsiteX100" fmla="*/ 6318907 w 12192000"/>
              <a:gd name="connsiteY100" fmla="*/ 424147 h 4547521"/>
              <a:gd name="connsiteX101" fmla="*/ 6320341 w 12192000"/>
              <a:gd name="connsiteY101" fmla="*/ 424049 h 4547521"/>
              <a:gd name="connsiteX102" fmla="*/ 6345071 w 12192000"/>
              <a:gd name="connsiteY102" fmla="*/ 437532 h 4547521"/>
              <a:gd name="connsiteX103" fmla="*/ 6403531 w 12192000"/>
              <a:gd name="connsiteY103" fmla="*/ 458217 h 4547521"/>
              <a:gd name="connsiteX104" fmla="*/ 6438176 w 12192000"/>
              <a:gd name="connsiteY104" fmla="*/ 466191 h 4547521"/>
              <a:gd name="connsiteX105" fmla="*/ 6531805 w 12192000"/>
              <a:gd name="connsiteY105" fmla="*/ 492267 h 4547521"/>
              <a:gd name="connsiteX106" fmla="*/ 6624812 w 12192000"/>
              <a:gd name="connsiteY106" fmla="*/ 521660 h 4547521"/>
              <a:gd name="connsiteX107" fmla="*/ 6665821 w 12192000"/>
              <a:gd name="connsiteY107" fmla="*/ 554387 h 4547521"/>
              <a:gd name="connsiteX108" fmla="*/ 6671133 w 12192000"/>
              <a:gd name="connsiteY108" fmla="*/ 556114 h 4547521"/>
              <a:gd name="connsiteX109" fmla="*/ 6685990 w 12192000"/>
              <a:gd name="connsiteY109" fmla="*/ 556096 h 4547521"/>
              <a:gd name="connsiteX110" fmla="*/ 6691636 w 12192000"/>
              <a:gd name="connsiteY110" fmla="*/ 555309 h 4547521"/>
              <a:gd name="connsiteX111" fmla="*/ 6699772 w 12192000"/>
              <a:gd name="connsiteY111" fmla="*/ 555817 h 4547521"/>
              <a:gd name="connsiteX112" fmla="*/ 6699955 w 12192000"/>
              <a:gd name="connsiteY112" fmla="*/ 556078 h 4547521"/>
              <a:gd name="connsiteX113" fmla="*/ 6707613 w 12192000"/>
              <a:gd name="connsiteY113" fmla="*/ 556069 h 4547521"/>
              <a:gd name="connsiteX114" fmla="*/ 6745320 w 12192000"/>
              <a:gd name="connsiteY114" fmla="*/ 552882 h 4547521"/>
              <a:gd name="connsiteX115" fmla="*/ 6792811 w 12192000"/>
              <a:gd name="connsiteY115" fmla="*/ 579510 h 4547521"/>
              <a:gd name="connsiteX116" fmla="*/ 6812882 w 12192000"/>
              <a:gd name="connsiteY116" fmla="*/ 584835 h 4547521"/>
              <a:gd name="connsiteX117" fmla="*/ 6823500 w 12192000"/>
              <a:gd name="connsiteY117" fmla="*/ 589005 h 4547521"/>
              <a:gd name="connsiteX118" fmla="*/ 6824098 w 12192000"/>
              <a:gd name="connsiteY118" fmla="*/ 590121 h 4547521"/>
              <a:gd name="connsiteX119" fmla="*/ 6860252 w 12192000"/>
              <a:gd name="connsiteY119" fmla="*/ 586942 h 4547521"/>
              <a:gd name="connsiteX120" fmla="*/ 6864904 w 12192000"/>
              <a:gd name="connsiteY120" fmla="*/ 588519 h 4547521"/>
              <a:gd name="connsiteX121" fmla="*/ 6888662 w 12192000"/>
              <a:gd name="connsiteY121" fmla="*/ 583889 h 4547521"/>
              <a:gd name="connsiteX122" fmla="*/ 6900835 w 12192000"/>
              <a:gd name="connsiteY122" fmla="*/ 582861 h 4547521"/>
              <a:gd name="connsiteX123" fmla="*/ 6904484 w 12192000"/>
              <a:gd name="connsiteY123" fmla="*/ 579757 h 4547521"/>
              <a:gd name="connsiteX124" fmla="*/ 6922346 w 12192000"/>
              <a:gd name="connsiteY124" fmla="*/ 579669 h 4547521"/>
              <a:gd name="connsiteX125" fmla="*/ 6924318 w 12192000"/>
              <a:gd name="connsiteY125" fmla="*/ 580719 h 4547521"/>
              <a:gd name="connsiteX126" fmla="*/ 6939344 w 12192000"/>
              <a:gd name="connsiteY126" fmla="*/ 576699 h 4547521"/>
              <a:gd name="connsiteX127" fmla="*/ 6952296 w 12192000"/>
              <a:gd name="connsiteY127" fmla="*/ 568557 h 4547521"/>
              <a:gd name="connsiteX128" fmla="*/ 7103052 w 12192000"/>
              <a:gd name="connsiteY128" fmla="*/ 582744 h 4547521"/>
              <a:gd name="connsiteX129" fmla="*/ 7236304 w 12192000"/>
              <a:gd name="connsiteY129" fmla="*/ 553493 h 4547521"/>
              <a:gd name="connsiteX130" fmla="*/ 7318047 w 12192000"/>
              <a:gd name="connsiteY130" fmla="*/ 562259 h 4547521"/>
              <a:gd name="connsiteX131" fmla="*/ 7343733 w 12192000"/>
              <a:gd name="connsiteY131" fmla="*/ 585691 h 4547521"/>
              <a:gd name="connsiteX132" fmla="*/ 7548358 w 12192000"/>
              <a:gd name="connsiteY132" fmla="*/ 586885 h 4547521"/>
              <a:gd name="connsiteX133" fmla="*/ 7599893 w 12192000"/>
              <a:gd name="connsiteY133" fmla="*/ 596876 h 4547521"/>
              <a:gd name="connsiteX134" fmla="*/ 7646750 w 12192000"/>
              <a:gd name="connsiteY134" fmla="*/ 585890 h 4547521"/>
              <a:gd name="connsiteX135" fmla="*/ 7665217 w 12192000"/>
              <a:gd name="connsiteY135" fmla="*/ 594129 h 4547521"/>
              <a:gd name="connsiteX136" fmla="*/ 7668385 w 12192000"/>
              <a:gd name="connsiteY136" fmla="*/ 595766 h 4547521"/>
              <a:gd name="connsiteX137" fmla="*/ 7681420 w 12192000"/>
              <a:gd name="connsiteY137" fmla="*/ 597598 h 4547521"/>
              <a:gd name="connsiteX138" fmla="*/ 7684651 w 12192000"/>
              <a:gd name="connsiteY138" fmla="*/ 604017 h 4547521"/>
              <a:gd name="connsiteX139" fmla="*/ 7843050 w 12192000"/>
              <a:gd name="connsiteY139" fmla="*/ 614318 h 4547521"/>
              <a:gd name="connsiteX140" fmla="*/ 7911637 w 12192000"/>
              <a:gd name="connsiteY140" fmla="*/ 619036 h 4547521"/>
              <a:gd name="connsiteX141" fmla="*/ 7937365 w 12192000"/>
              <a:gd name="connsiteY141" fmla="*/ 626745 h 4547521"/>
              <a:gd name="connsiteX142" fmla="*/ 8037057 w 12192000"/>
              <a:gd name="connsiteY142" fmla="*/ 650092 h 4547521"/>
              <a:gd name="connsiteX143" fmla="*/ 8122868 w 12192000"/>
              <a:gd name="connsiteY143" fmla="*/ 664374 h 4547521"/>
              <a:gd name="connsiteX144" fmla="*/ 8186750 w 12192000"/>
              <a:gd name="connsiteY144" fmla="*/ 649512 h 4547521"/>
              <a:gd name="connsiteX145" fmla="*/ 8192054 w 12192000"/>
              <a:gd name="connsiteY145" fmla="*/ 654354 h 4547521"/>
              <a:gd name="connsiteX146" fmla="*/ 8235470 w 12192000"/>
              <a:gd name="connsiteY146" fmla="*/ 656418 h 4547521"/>
              <a:gd name="connsiteX147" fmla="*/ 8388968 w 12192000"/>
              <a:gd name="connsiteY147" fmla="*/ 633169 h 4547521"/>
              <a:gd name="connsiteX148" fmla="*/ 8473770 w 12192000"/>
              <a:gd name="connsiteY148" fmla="*/ 638045 h 4547521"/>
              <a:gd name="connsiteX149" fmla="*/ 8503642 w 12192000"/>
              <a:gd name="connsiteY149" fmla="*/ 644691 h 4547521"/>
              <a:gd name="connsiteX150" fmla="*/ 8553701 w 12192000"/>
              <a:gd name="connsiteY150" fmla="*/ 655522 h 4547521"/>
              <a:gd name="connsiteX151" fmla="*/ 8590556 w 12192000"/>
              <a:gd name="connsiteY151" fmla="*/ 675719 h 4547521"/>
              <a:gd name="connsiteX152" fmla="*/ 8632638 w 12192000"/>
              <a:gd name="connsiteY152" fmla="*/ 679979 h 4547521"/>
              <a:gd name="connsiteX153" fmla="*/ 8643140 w 12192000"/>
              <a:gd name="connsiteY153" fmla="*/ 665314 h 4547521"/>
              <a:gd name="connsiteX154" fmla="*/ 8687917 w 12192000"/>
              <a:gd name="connsiteY154" fmla="*/ 674950 h 4547521"/>
              <a:gd name="connsiteX155" fmla="*/ 8755765 w 12192000"/>
              <a:gd name="connsiteY155" fmla="*/ 691285 h 4547521"/>
              <a:gd name="connsiteX156" fmla="*/ 8795085 w 12192000"/>
              <a:gd name="connsiteY156" fmla="*/ 696665 h 4547521"/>
              <a:gd name="connsiteX157" fmla="*/ 8902279 w 12192000"/>
              <a:gd name="connsiteY157" fmla="*/ 715748 h 4547521"/>
              <a:gd name="connsiteX158" fmla="*/ 9009490 w 12192000"/>
              <a:gd name="connsiteY158" fmla="*/ 738207 h 4547521"/>
              <a:gd name="connsiteX159" fmla="*/ 9072120 w 12192000"/>
              <a:gd name="connsiteY159" fmla="*/ 770402 h 4547521"/>
              <a:gd name="connsiteX160" fmla="*/ 9160343 w 12192000"/>
              <a:gd name="connsiteY160" fmla="*/ 786823 h 4547521"/>
              <a:gd name="connsiteX161" fmla="*/ 9174981 w 12192000"/>
              <a:gd name="connsiteY161" fmla="*/ 792339 h 4547521"/>
              <a:gd name="connsiteX162" fmla="*/ 9278987 w 12192000"/>
              <a:gd name="connsiteY162" fmla="*/ 817708 h 4547521"/>
              <a:gd name="connsiteX163" fmla="*/ 9400617 w 12192000"/>
              <a:gd name="connsiteY163" fmla="*/ 821594 h 4547521"/>
              <a:gd name="connsiteX164" fmla="*/ 9552261 w 12192000"/>
              <a:gd name="connsiteY164" fmla="*/ 892908 h 4547521"/>
              <a:gd name="connsiteX165" fmla="*/ 9822258 w 12192000"/>
              <a:gd name="connsiteY165" fmla="*/ 1001931 h 4547521"/>
              <a:gd name="connsiteX166" fmla="*/ 10113244 w 12192000"/>
              <a:gd name="connsiteY166" fmla="*/ 1044587 h 4547521"/>
              <a:gd name="connsiteX167" fmla="*/ 10189871 w 12192000"/>
              <a:gd name="connsiteY167" fmla="*/ 1037468 h 4547521"/>
              <a:gd name="connsiteX168" fmla="*/ 10414253 w 12192000"/>
              <a:gd name="connsiteY168" fmla="*/ 1023452 h 4547521"/>
              <a:gd name="connsiteX169" fmla="*/ 10642574 w 12192000"/>
              <a:gd name="connsiteY169" fmla="*/ 950945 h 4547521"/>
              <a:gd name="connsiteX170" fmla="*/ 10786007 w 12192000"/>
              <a:gd name="connsiteY170" fmla="*/ 939001 h 4547521"/>
              <a:gd name="connsiteX171" fmla="*/ 10854151 w 12192000"/>
              <a:gd name="connsiteY171" fmla="*/ 920241 h 4547521"/>
              <a:gd name="connsiteX172" fmla="*/ 10901354 w 12192000"/>
              <a:gd name="connsiteY172" fmla="*/ 919344 h 4547521"/>
              <a:gd name="connsiteX173" fmla="*/ 10929658 w 12192000"/>
              <a:gd name="connsiteY173" fmla="*/ 917161 h 4547521"/>
              <a:gd name="connsiteX174" fmla="*/ 10978685 w 12192000"/>
              <a:gd name="connsiteY174" fmla="*/ 885931 h 4547521"/>
              <a:gd name="connsiteX175" fmla="*/ 11163594 w 12192000"/>
              <a:gd name="connsiteY175" fmla="*/ 876168 h 4547521"/>
              <a:gd name="connsiteX176" fmla="*/ 11340142 w 12192000"/>
              <a:gd name="connsiteY176" fmla="*/ 907672 h 4547521"/>
              <a:gd name="connsiteX177" fmla="*/ 11603318 w 12192000"/>
              <a:gd name="connsiteY177" fmla="*/ 818203 h 4547521"/>
              <a:gd name="connsiteX178" fmla="*/ 11630282 w 12192000"/>
              <a:gd name="connsiteY178" fmla="*/ 811183 h 4547521"/>
              <a:gd name="connsiteX179" fmla="*/ 11776458 w 12192000"/>
              <a:gd name="connsiteY179" fmla="*/ 776411 h 4547521"/>
              <a:gd name="connsiteX180" fmla="*/ 12105816 w 12192000"/>
              <a:gd name="connsiteY180" fmla="*/ 760312 h 4547521"/>
              <a:gd name="connsiteX181" fmla="*/ 12192000 w 12192000"/>
              <a:gd name="connsiteY181" fmla="*/ 696347 h 4547521"/>
              <a:gd name="connsiteX182" fmla="*/ 12192000 w 12192000"/>
              <a:gd name="connsiteY182" fmla="*/ 4547521 h 4547521"/>
              <a:gd name="connsiteX183" fmla="*/ 0 w 12192000"/>
              <a:gd name="connsiteY183" fmla="*/ 4547521 h 4547521"/>
              <a:gd name="connsiteX184" fmla="*/ 0 w 12192000"/>
              <a:gd name="connsiteY184" fmla="*/ 540559 h 4547521"/>
              <a:gd name="connsiteX185" fmla="*/ 3948 w 12192000"/>
              <a:gd name="connsiteY185" fmla="*/ 539517 h 4547521"/>
              <a:gd name="connsiteX186" fmla="*/ 79987 w 12192000"/>
              <a:gd name="connsiteY186" fmla="*/ 526045 h 4547521"/>
              <a:gd name="connsiteX187" fmla="*/ 173247 w 12192000"/>
              <a:gd name="connsiteY187" fmla="*/ 477570 h 4547521"/>
              <a:gd name="connsiteX188" fmla="*/ 206877 w 12192000"/>
              <a:gd name="connsiteY188" fmla="*/ 473029 h 4547521"/>
              <a:gd name="connsiteX189" fmla="*/ 205655 w 12192000"/>
              <a:gd name="connsiteY189" fmla="*/ 464452 h 4547521"/>
              <a:gd name="connsiteX190" fmla="*/ 218147 w 12192000"/>
              <a:gd name="connsiteY190" fmla="*/ 463821 h 4547521"/>
              <a:gd name="connsiteX191" fmla="*/ 246031 w 12192000"/>
              <a:gd name="connsiteY191" fmla="*/ 463612 h 4547521"/>
              <a:gd name="connsiteX192" fmla="*/ 329529 w 12192000"/>
              <a:gd name="connsiteY192" fmla="*/ 461232 h 4547521"/>
              <a:gd name="connsiteX193" fmla="*/ 352311 w 12192000"/>
              <a:gd name="connsiteY193" fmla="*/ 444784 h 4547521"/>
              <a:gd name="connsiteX194" fmla="*/ 373861 w 12192000"/>
              <a:gd name="connsiteY194" fmla="*/ 444526 h 4547521"/>
              <a:gd name="connsiteX195" fmla="*/ 498838 w 12192000"/>
              <a:gd name="connsiteY195" fmla="*/ 422480 h 4547521"/>
              <a:gd name="connsiteX196" fmla="*/ 516021 w 12192000"/>
              <a:gd name="connsiteY196" fmla="*/ 420831 h 4547521"/>
              <a:gd name="connsiteX197" fmla="*/ 525327 w 12192000"/>
              <a:gd name="connsiteY197" fmla="*/ 413441 h 4547521"/>
              <a:gd name="connsiteX198" fmla="*/ 558651 w 12192000"/>
              <a:gd name="connsiteY198" fmla="*/ 411971 h 4547521"/>
              <a:gd name="connsiteX199" fmla="*/ 560193 w 12192000"/>
              <a:gd name="connsiteY199" fmla="*/ 407763 h 4547521"/>
              <a:gd name="connsiteX200" fmla="*/ 669729 w 12192000"/>
              <a:gd name="connsiteY200" fmla="*/ 371635 h 4547521"/>
              <a:gd name="connsiteX201" fmla="*/ 688496 w 12192000"/>
              <a:gd name="connsiteY201" fmla="*/ 365667 h 4547521"/>
              <a:gd name="connsiteX202" fmla="*/ 704711 w 12192000"/>
              <a:gd name="connsiteY202" fmla="*/ 367477 h 4547521"/>
              <a:gd name="connsiteX203" fmla="*/ 794485 w 12192000"/>
              <a:gd name="connsiteY203" fmla="*/ 362319 h 4547521"/>
              <a:gd name="connsiteX204" fmla="*/ 815839 w 12192000"/>
              <a:gd name="connsiteY204" fmla="*/ 365486 h 4547521"/>
              <a:gd name="connsiteX205" fmla="*/ 824819 w 12192000"/>
              <a:gd name="connsiteY205" fmla="*/ 372172 h 4547521"/>
              <a:gd name="connsiteX206" fmla="*/ 859579 w 12192000"/>
              <a:gd name="connsiteY206" fmla="*/ 359538 h 4547521"/>
              <a:gd name="connsiteX207" fmla="*/ 913213 w 12192000"/>
              <a:gd name="connsiteY207" fmla="*/ 350881 h 4547521"/>
              <a:gd name="connsiteX208" fmla="*/ 938704 w 12192000"/>
              <a:gd name="connsiteY208" fmla="*/ 344632 h 4547521"/>
              <a:gd name="connsiteX209" fmla="*/ 959272 w 12192000"/>
              <a:gd name="connsiteY209" fmla="*/ 348425 h 4547521"/>
              <a:gd name="connsiteX210" fmla="*/ 1076317 w 12192000"/>
              <a:gd name="connsiteY210" fmla="*/ 349387 h 4547521"/>
              <a:gd name="connsiteX211" fmla="*/ 1103231 w 12192000"/>
              <a:gd name="connsiteY211" fmla="*/ 355414 h 4547521"/>
              <a:gd name="connsiteX212" fmla="*/ 1115987 w 12192000"/>
              <a:gd name="connsiteY212" fmla="*/ 367428 h 4547521"/>
              <a:gd name="connsiteX213" fmla="*/ 1125983 w 12192000"/>
              <a:gd name="connsiteY213" fmla="*/ 363144 h 4547521"/>
              <a:gd name="connsiteX214" fmla="*/ 1196778 w 12192000"/>
              <a:gd name="connsiteY214" fmla="*/ 362717 h 4547521"/>
              <a:gd name="connsiteX215" fmla="*/ 1242961 w 12192000"/>
              <a:gd name="connsiteY215" fmla="*/ 361342 h 4547521"/>
              <a:gd name="connsiteX216" fmla="*/ 1245768 w 12192000"/>
              <a:gd name="connsiteY216" fmla="*/ 344848 h 4547521"/>
              <a:gd name="connsiteX217" fmla="*/ 1286892 w 12192000"/>
              <a:gd name="connsiteY217" fmla="*/ 338972 h 4547521"/>
              <a:gd name="connsiteX218" fmla="*/ 1330717 w 12192000"/>
              <a:gd name="connsiteY218" fmla="*/ 349560 h 4547521"/>
              <a:gd name="connsiteX219" fmla="*/ 1382372 w 12192000"/>
              <a:gd name="connsiteY219" fmla="*/ 348076 h 4547521"/>
              <a:gd name="connsiteX220" fmla="*/ 1413281 w 12192000"/>
              <a:gd name="connsiteY220" fmla="*/ 347368 h 4547521"/>
              <a:gd name="connsiteX221" fmla="*/ 1494404 w 12192000"/>
              <a:gd name="connsiteY221" fmla="*/ 331984 h 4547521"/>
              <a:gd name="connsiteX222" fmla="*/ 1626029 w 12192000"/>
              <a:gd name="connsiteY222" fmla="*/ 273490 h 4547521"/>
              <a:gd name="connsiteX223" fmla="*/ 1667354 w 12192000"/>
              <a:gd name="connsiteY223" fmla="*/ 265201 h 4547521"/>
              <a:gd name="connsiteX224" fmla="*/ 1674578 w 12192000"/>
              <a:gd name="connsiteY224" fmla="*/ 268574 h 4547521"/>
              <a:gd name="connsiteX225" fmla="*/ 1880316 w 12192000"/>
              <a:gd name="connsiteY225" fmla="*/ 233445 h 4547521"/>
              <a:gd name="connsiteX226" fmla="*/ 1917126 w 12192000"/>
              <a:gd name="connsiteY226" fmla="*/ 231388 h 4547521"/>
              <a:gd name="connsiteX227" fmla="*/ 1944692 w 12192000"/>
              <a:gd name="connsiteY227" fmla="*/ 232672 h 4547521"/>
              <a:gd name="connsiteX228" fmla="*/ 2010665 w 12192000"/>
              <a:gd name="connsiteY228" fmla="*/ 220971 h 4547521"/>
              <a:gd name="connsiteX229" fmla="*/ 2118270 w 12192000"/>
              <a:gd name="connsiteY229" fmla="*/ 195315 h 4547521"/>
              <a:gd name="connsiteX230" fmla="*/ 2141504 w 12192000"/>
              <a:gd name="connsiteY230" fmla="*/ 191262 h 4547521"/>
              <a:gd name="connsiteX231" fmla="*/ 2162752 w 12192000"/>
              <a:gd name="connsiteY231" fmla="*/ 193376 h 4547521"/>
              <a:gd name="connsiteX232" fmla="*/ 2168793 w 12192000"/>
              <a:gd name="connsiteY232" fmla="*/ 198745 h 4547521"/>
              <a:gd name="connsiteX233" fmla="*/ 2181778 w 12192000"/>
              <a:gd name="connsiteY233" fmla="*/ 197415 h 4547521"/>
              <a:gd name="connsiteX234" fmla="*/ 2185499 w 12192000"/>
              <a:gd name="connsiteY234" fmla="*/ 198232 h 4547521"/>
              <a:gd name="connsiteX235" fmla="*/ 2206566 w 12192000"/>
              <a:gd name="connsiteY235" fmla="*/ 201739 h 4547521"/>
              <a:gd name="connsiteX236" fmla="*/ 2244903 w 12192000"/>
              <a:gd name="connsiteY236" fmla="*/ 180167 h 4547521"/>
              <a:gd name="connsiteX237" fmla="*/ 2297531 w 12192000"/>
              <a:gd name="connsiteY237" fmla="*/ 177533 h 4547521"/>
              <a:gd name="connsiteX238" fmla="*/ 2488258 w 12192000"/>
              <a:gd name="connsiteY238" fmla="*/ 130312 h 4547521"/>
              <a:gd name="connsiteX239" fmla="*/ 2523236 w 12192000"/>
              <a:gd name="connsiteY239" fmla="*/ 146630 h 4547521"/>
              <a:gd name="connsiteX240" fmla="*/ 2603355 w 12192000"/>
              <a:gd name="connsiteY240" fmla="*/ 135687 h 4547521"/>
              <a:gd name="connsiteX241" fmla="*/ 2713319 w 12192000"/>
              <a:gd name="connsiteY241" fmla="*/ 76244 h 4547521"/>
              <a:gd name="connsiteX242" fmla="*/ 2860143 w 12192000"/>
              <a:gd name="connsiteY242" fmla="*/ 54169 h 4547521"/>
              <a:gd name="connsiteX243" fmla="*/ 2868320 w 12192000"/>
              <a:gd name="connsiteY243" fmla="*/ 43328 h 4547521"/>
              <a:gd name="connsiteX244" fmla="*/ 2880379 w 12192000"/>
              <a:gd name="connsiteY244" fmla="*/ 35935 h 4547521"/>
              <a:gd name="connsiteX245" fmla="*/ 2882710 w 12192000"/>
              <a:gd name="connsiteY245" fmla="*/ 36473 h 4547521"/>
              <a:gd name="connsiteX246" fmla="*/ 2899268 w 12192000"/>
              <a:gd name="connsiteY246" fmla="*/ 32168 h 4547521"/>
              <a:gd name="connsiteX247" fmla="*/ 2901185 w 12192000"/>
              <a:gd name="connsiteY247" fmla="*/ 28339 h 4547521"/>
              <a:gd name="connsiteX248" fmla="*/ 2912009 w 12192000"/>
              <a:gd name="connsiteY248" fmla="*/ 24480 h 4547521"/>
              <a:gd name="connsiteX249" fmla="*/ 2931895 w 12192000"/>
              <a:gd name="connsiteY249" fmla="*/ 14442 h 4547521"/>
              <a:gd name="connsiteX250" fmla="*/ 2936965 w 12192000"/>
              <a:gd name="connsiteY250" fmla="*/ 14848 h 4547521"/>
              <a:gd name="connsiteX251" fmla="*/ 2969058 w 12192000"/>
              <a:gd name="connsiteY251" fmla="*/ 3265 h 4547521"/>
              <a:gd name="connsiteX252" fmla="*/ 2970141 w 12192000"/>
              <a:gd name="connsiteY252" fmla="*/ 4190 h 4547521"/>
              <a:gd name="connsiteX253" fmla="*/ 2981985 w 12192000"/>
              <a:gd name="connsiteY253" fmla="*/ 5666 h 4547521"/>
              <a:gd name="connsiteX254" fmla="*/ 3003160 w 12192000"/>
              <a:gd name="connsiteY254" fmla="*/ 6010 h 4547521"/>
              <a:gd name="connsiteX255" fmla="*/ 3059919 w 12192000"/>
              <a:gd name="connsiteY255" fmla="*/ 20227 h 4547521"/>
              <a:gd name="connsiteX256" fmla="*/ 3093450 w 12192000"/>
              <a:gd name="connsiteY256" fmla="*/ 8272 h 4547521"/>
              <a:gd name="connsiteX257" fmla="*/ 3100564 w 12192000"/>
              <a:gd name="connsiteY257" fmla="*/ 6452 h 4547521"/>
              <a:gd name="connsiteX258" fmla="*/ 3100855 w 12192000"/>
              <a:gd name="connsiteY258" fmla="*/ 6659 h 4547521"/>
              <a:gd name="connsiteX259" fmla="*/ 3108660 w 12192000"/>
              <a:gd name="connsiteY259" fmla="*/ 5222 h 4547521"/>
              <a:gd name="connsiteX260" fmla="*/ 3113534 w 12192000"/>
              <a:gd name="connsiteY260" fmla="*/ 3137 h 4547521"/>
              <a:gd name="connsiteX0" fmla="*/ 3108660 w 12192000"/>
              <a:gd name="connsiteY0" fmla="*/ 5222 h 4547521"/>
              <a:gd name="connsiteX1" fmla="*/ 3133085 w 12192000"/>
              <a:gd name="connsiteY1" fmla="*/ 0 h 4547521"/>
              <a:gd name="connsiteX2" fmla="*/ 3186709 w 12192000"/>
              <a:gd name="connsiteY2" fmla="*/ 21581 h 4547521"/>
              <a:gd name="connsiteX3" fmla="*/ 3287078 w 12192000"/>
              <a:gd name="connsiteY3" fmla="*/ 27683 h 4547521"/>
              <a:gd name="connsiteX4" fmla="*/ 3386448 w 12192000"/>
              <a:gd name="connsiteY4" fmla="*/ 30470 h 4547521"/>
              <a:gd name="connsiteX5" fmla="*/ 3422427 w 12192000"/>
              <a:gd name="connsiteY5" fmla="*/ 29900 h 4547521"/>
              <a:gd name="connsiteX6" fmla="*/ 3486559 w 12192000"/>
              <a:gd name="connsiteY6" fmla="*/ 35847 h 4547521"/>
              <a:gd name="connsiteX7" fmla="*/ 3515932 w 12192000"/>
              <a:gd name="connsiteY7" fmla="*/ 42887 h 4547521"/>
              <a:gd name="connsiteX8" fmla="*/ 3517220 w 12192000"/>
              <a:gd name="connsiteY8" fmla="*/ 42454 h 4547521"/>
              <a:gd name="connsiteX9" fmla="*/ 3519845 w 12192000"/>
              <a:gd name="connsiteY9" fmla="*/ 45484 h 4547521"/>
              <a:gd name="connsiteX10" fmla="*/ 3525279 w 12192000"/>
              <a:gd name="connsiteY10" fmla="*/ 46888 h 4547521"/>
              <a:gd name="connsiteX11" fmla="*/ 3540113 w 12192000"/>
              <a:gd name="connsiteY11" fmla="*/ 45984 h 4547521"/>
              <a:gd name="connsiteX12" fmla="*/ 3545692 w 12192000"/>
              <a:gd name="connsiteY12" fmla="*/ 44863 h 4547521"/>
              <a:gd name="connsiteX13" fmla="*/ 3553854 w 12192000"/>
              <a:gd name="connsiteY13" fmla="*/ 44884 h 4547521"/>
              <a:gd name="connsiteX14" fmla="*/ 3554058 w 12192000"/>
              <a:gd name="connsiteY14" fmla="*/ 45133 h 4547521"/>
              <a:gd name="connsiteX15" fmla="*/ 3561703 w 12192000"/>
              <a:gd name="connsiteY15" fmla="*/ 44668 h 4547521"/>
              <a:gd name="connsiteX16" fmla="*/ 3599112 w 12192000"/>
              <a:gd name="connsiteY16" fmla="*/ 39243 h 4547521"/>
              <a:gd name="connsiteX17" fmla="*/ 3648544 w 12192000"/>
              <a:gd name="connsiteY17" fmla="*/ 62958 h 4547521"/>
              <a:gd name="connsiteX18" fmla="*/ 3668987 w 12192000"/>
              <a:gd name="connsiteY18" fmla="*/ 67069 h 4547521"/>
              <a:gd name="connsiteX19" fmla="*/ 3679906 w 12192000"/>
              <a:gd name="connsiteY19" fmla="*/ 70593 h 4547521"/>
              <a:gd name="connsiteX20" fmla="*/ 3680583 w 12192000"/>
              <a:gd name="connsiteY20" fmla="*/ 71671 h 4547521"/>
              <a:gd name="connsiteX21" fmla="*/ 3716448 w 12192000"/>
              <a:gd name="connsiteY21" fmla="*/ 66345 h 4547521"/>
              <a:gd name="connsiteX22" fmla="*/ 3721210 w 12192000"/>
              <a:gd name="connsiteY22" fmla="*/ 67640 h 4547521"/>
              <a:gd name="connsiteX23" fmla="*/ 3744585 w 12192000"/>
              <a:gd name="connsiteY23" fmla="*/ 61607 h 4547521"/>
              <a:gd name="connsiteX24" fmla="*/ 3756664 w 12192000"/>
              <a:gd name="connsiteY24" fmla="*/ 59858 h 4547521"/>
              <a:gd name="connsiteX25" fmla="*/ 3760076 w 12192000"/>
              <a:gd name="connsiteY25" fmla="*/ 56545 h 4547521"/>
              <a:gd name="connsiteX26" fmla="*/ 3777900 w 12192000"/>
              <a:gd name="connsiteY26" fmla="*/ 55392 h 4547521"/>
              <a:gd name="connsiteX27" fmla="*/ 3779950 w 12192000"/>
              <a:gd name="connsiteY27" fmla="*/ 56323 h 4547521"/>
              <a:gd name="connsiteX28" fmla="*/ 3794650 w 12192000"/>
              <a:gd name="connsiteY28" fmla="*/ 51418 h 4547521"/>
              <a:gd name="connsiteX29" fmla="*/ 3806969 w 12192000"/>
              <a:gd name="connsiteY29" fmla="*/ 42530 h 4547521"/>
              <a:gd name="connsiteX30" fmla="*/ 3958577 w 12192000"/>
              <a:gd name="connsiteY30" fmla="*/ 47684 h 4547521"/>
              <a:gd name="connsiteX31" fmla="*/ 4089430 w 12192000"/>
              <a:gd name="connsiteY31" fmla="*/ 10578 h 4547521"/>
              <a:gd name="connsiteX32" fmla="*/ 4171715 w 12192000"/>
              <a:gd name="connsiteY32" fmla="*/ 14444 h 4547521"/>
              <a:gd name="connsiteX33" fmla="*/ 4199128 w 12192000"/>
              <a:gd name="connsiteY33" fmla="*/ 36272 h 4547521"/>
              <a:gd name="connsiteX34" fmla="*/ 4403546 w 12192000"/>
              <a:gd name="connsiteY34" fmla="*/ 25261 h 4547521"/>
              <a:gd name="connsiteX35" fmla="*/ 4455762 w 12192000"/>
              <a:gd name="connsiteY35" fmla="*/ 32149 h 4547521"/>
              <a:gd name="connsiteX36" fmla="*/ 4501720 w 12192000"/>
              <a:gd name="connsiteY36" fmla="*/ 18402 h 4547521"/>
              <a:gd name="connsiteX37" fmla="*/ 4520780 w 12192000"/>
              <a:gd name="connsiteY37" fmla="*/ 25515 h 4547521"/>
              <a:gd name="connsiteX38" fmla="*/ 4524071 w 12192000"/>
              <a:gd name="connsiteY38" fmla="*/ 26960 h 4547521"/>
              <a:gd name="connsiteX39" fmla="*/ 4537225 w 12192000"/>
              <a:gd name="connsiteY39" fmla="*/ 28007 h 4547521"/>
              <a:gd name="connsiteX40" fmla="*/ 4540932 w 12192000"/>
              <a:gd name="connsiteY40" fmla="*/ 34216 h 4547521"/>
              <a:gd name="connsiteX41" fmla="*/ 4560732 w 12192000"/>
              <a:gd name="connsiteY41" fmla="*/ 40031 h 4547521"/>
              <a:gd name="connsiteX42" fmla="*/ 4584946 w 12192000"/>
              <a:gd name="connsiteY42" fmla="*/ 40311 h 4547521"/>
              <a:gd name="connsiteX43" fmla="*/ 4670972 w 12192000"/>
              <a:gd name="connsiteY43" fmla="*/ 41952 h 4547521"/>
              <a:gd name="connsiteX44" fmla="*/ 4685002 w 12192000"/>
              <a:gd name="connsiteY44" fmla="*/ 38598 h 4547521"/>
              <a:gd name="connsiteX45" fmla="*/ 4730794 w 12192000"/>
              <a:gd name="connsiteY45" fmla="*/ 44191 h 4547521"/>
              <a:gd name="connsiteX46" fmla="*/ 4771603 w 12192000"/>
              <a:gd name="connsiteY46" fmla="*/ 45449 h 4547521"/>
              <a:gd name="connsiteX47" fmla="*/ 4798044 w 12192000"/>
              <a:gd name="connsiteY47" fmla="*/ 42781 h 4547521"/>
              <a:gd name="connsiteX48" fmla="*/ 4804975 w 12192000"/>
              <a:gd name="connsiteY48" fmla="*/ 44992 h 4547521"/>
              <a:gd name="connsiteX49" fmla="*/ 4831600 w 12192000"/>
              <a:gd name="connsiteY49" fmla="*/ 46418 h 4547521"/>
              <a:gd name="connsiteX50" fmla="*/ 4845162 w 12192000"/>
              <a:gd name="connsiteY50" fmla="*/ 43141 h 4547521"/>
              <a:gd name="connsiteX51" fmla="*/ 4858548 w 12192000"/>
              <a:gd name="connsiteY51" fmla="*/ 50687 h 4547521"/>
              <a:gd name="connsiteX52" fmla="*/ 4861820 w 12192000"/>
              <a:gd name="connsiteY52" fmla="*/ 56217 h 4547521"/>
              <a:gd name="connsiteX53" fmla="*/ 4880767 w 12192000"/>
              <a:gd name="connsiteY53" fmla="*/ 53734 h 4547521"/>
              <a:gd name="connsiteX54" fmla="*/ 4896300 w 12192000"/>
              <a:gd name="connsiteY54" fmla="*/ 59138 h 4547521"/>
              <a:gd name="connsiteX55" fmla="*/ 4909841 w 12192000"/>
              <a:gd name="connsiteY55" fmla="*/ 55605 h 4547521"/>
              <a:gd name="connsiteX56" fmla="*/ 4915461 w 12192000"/>
              <a:gd name="connsiteY56" fmla="*/ 56401 h 4547521"/>
              <a:gd name="connsiteX57" fmla="*/ 4929430 w 12192000"/>
              <a:gd name="connsiteY57" fmla="*/ 59075 h 4547521"/>
              <a:gd name="connsiteX58" fmla="*/ 4953531 w 12192000"/>
              <a:gd name="connsiteY58" fmla="*/ 65017 h 4547521"/>
              <a:gd name="connsiteX59" fmla="*/ 4961050 w 12192000"/>
              <a:gd name="connsiteY59" fmla="*/ 65844 h 4547521"/>
              <a:gd name="connsiteX60" fmla="*/ 4977419 w 12192000"/>
              <a:gd name="connsiteY60" fmla="*/ 74931 h 4547521"/>
              <a:gd name="connsiteX61" fmla="*/ 5009106 w 12192000"/>
              <a:gd name="connsiteY61" fmla="*/ 82701 h 4547521"/>
              <a:gd name="connsiteX62" fmla="*/ 5064895 w 12192000"/>
              <a:gd name="connsiteY62" fmla="*/ 109815 h 4547521"/>
              <a:gd name="connsiteX63" fmla="*/ 5097688 w 12192000"/>
              <a:gd name="connsiteY63" fmla="*/ 122753 h 4547521"/>
              <a:gd name="connsiteX64" fmla="*/ 5119875 w 12192000"/>
              <a:gd name="connsiteY64" fmla="*/ 134678 h 4547521"/>
              <a:gd name="connsiteX65" fmla="*/ 5185360 w 12192000"/>
              <a:gd name="connsiteY65" fmla="*/ 151520 h 4547521"/>
              <a:gd name="connsiteX66" fmla="*/ 5297679 w 12192000"/>
              <a:gd name="connsiteY66" fmla="*/ 173786 h 4547521"/>
              <a:gd name="connsiteX67" fmla="*/ 5320681 w 12192000"/>
              <a:gd name="connsiteY67" fmla="*/ 179769 h 4547521"/>
              <a:gd name="connsiteX68" fmla="*/ 5336842 w 12192000"/>
              <a:gd name="connsiteY68" fmla="*/ 189853 h 4547521"/>
              <a:gd name="connsiteX69" fmla="*/ 5337444 w 12192000"/>
              <a:gd name="connsiteY69" fmla="*/ 196498 h 4547521"/>
              <a:gd name="connsiteX70" fmla="*/ 5349516 w 12192000"/>
              <a:gd name="connsiteY70" fmla="*/ 200582 h 4547521"/>
              <a:gd name="connsiteX71" fmla="*/ 5351972 w 12192000"/>
              <a:gd name="connsiteY71" fmla="*/ 202700 h 4547521"/>
              <a:gd name="connsiteX72" fmla="*/ 5366814 w 12192000"/>
              <a:gd name="connsiteY72" fmla="*/ 213816 h 4547521"/>
              <a:gd name="connsiteX73" fmla="*/ 5417244 w 12192000"/>
              <a:gd name="connsiteY73" fmla="*/ 211904 h 4547521"/>
              <a:gd name="connsiteX74" fmla="*/ 5463870 w 12192000"/>
              <a:gd name="connsiteY74" fmla="*/ 230645 h 4547521"/>
              <a:gd name="connsiteX75" fmla="*/ 5664412 w 12192000"/>
              <a:gd name="connsiteY75" fmla="*/ 268725 h 4547521"/>
              <a:gd name="connsiteX76" fmla="*/ 5680257 w 12192000"/>
              <a:gd name="connsiteY76" fmla="*/ 295490 h 4547521"/>
              <a:gd name="connsiteX77" fmla="*/ 5757046 w 12192000"/>
              <a:gd name="connsiteY77" fmla="*/ 318530 h 4547521"/>
              <a:gd name="connsiteX78" fmla="*/ 5899668 w 12192000"/>
              <a:gd name="connsiteY78" fmla="*/ 314973 h 4547521"/>
              <a:gd name="connsiteX79" fmla="*/ 6042086 w 12192000"/>
              <a:gd name="connsiteY79" fmla="*/ 355595 h 4547521"/>
              <a:gd name="connsiteX80" fmla="*/ 6058069 w 12192000"/>
              <a:gd name="connsiteY80" fmla="*/ 350247 h 4547521"/>
              <a:gd name="connsiteX81" fmla="*/ 6074444 w 12192000"/>
              <a:gd name="connsiteY81" fmla="*/ 349165 h 4547521"/>
              <a:gd name="connsiteX82" fmla="*/ 6075959 w 12192000"/>
              <a:gd name="connsiteY82" fmla="*/ 350512 h 4547521"/>
              <a:gd name="connsiteX83" fmla="*/ 6093540 w 12192000"/>
              <a:gd name="connsiteY83" fmla="*/ 353653 h 4547521"/>
              <a:gd name="connsiteX84" fmla="*/ 6098369 w 12192000"/>
              <a:gd name="connsiteY84" fmla="*/ 351382 h 4547521"/>
              <a:gd name="connsiteX85" fmla="*/ 6110738 w 12192000"/>
              <a:gd name="connsiteY85" fmla="*/ 352610 h 4547521"/>
              <a:gd name="connsiteX86" fmla="*/ 6135933 w 12192000"/>
              <a:gd name="connsiteY86" fmla="*/ 352529 h 4547521"/>
              <a:gd name="connsiteX87" fmla="*/ 6139871 w 12192000"/>
              <a:gd name="connsiteY87" fmla="*/ 354857 h 4547521"/>
              <a:gd name="connsiteX88" fmla="*/ 6176662 w 12192000"/>
              <a:gd name="connsiteY88" fmla="*/ 358385 h 4547521"/>
              <a:gd name="connsiteX89" fmla="*/ 6176801 w 12192000"/>
              <a:gd name="connsiteY89" fmla="*/ 359547 h 4547521"/>
              <a:gd name="connsiteX90" fmla="*/ 6185563 w 12192000"/>
              <a:gd name="connsiteY90" fmla="*/ 365402 h 4547521"/>
              <a:gd name="connsiteX91" fmla="*/ 6203148 w 12192000"/>
              <a:gd name="connsiteY91" fmla="*/ 374055 h 4547521"/>
              <a:gd name="connsiteX92" fmla="*/ 6239136 w 12192000"/>
              <a:gd name="connsiteY92" fmla="*/ 407775 h 4547521"/>
              <a:gd name="connsiteX93" fmla="*/ 6277452 w 12192000"/>
              <a:gd name="connsiteY93" fmla="*/ 411577 h 4547521"/>
              <a:gd name="connsiteX94" fmla="*/ 6284979 w 12192000"/>
              <a:gd name="connsiteY94" fmla="*/ 412951 h 4547521"/>
              <a:gd name="connsiteX95" fmla="*/ 6285055 w 12192000"/>
              <a:gd name="connsiteY95" fmla="*/ 413230 h 4547521"/>
              <a:gd name="connsiteX96" fmla="*/ 6292844 w 12192000"/>
              <a:gd name="connsiteY96" fmla="*/ 415180 h 4547521"/>
              <a:gd name="connsiteX97" fmla="*/ 6298705 w 12192000"/>
              <a:gd name="connsiteY97" fmla="*/ 415456 h 4547521"/>
              <a:gd name="connsiteX98" fmla="*/ 6313308 w 12192000"/>
              <a:gd name="connsiteY98" fmla="*/ 418121 h 4547521"/>
              <a:gd name="connsiteX99" fmla="*/ 6317834 w 12192000"/>
              <a:gd name="connsiteY99" fmla="*/ 420710 h 4547521"/>
              <a:gd name="connsiteX100" fmla="*/ 6318907 w 12192000"/>
              <a:gd name="connsiteY100" fmla="*/ 424147 h 4547521"/>
              <a:gd name="connsiteX101" fmla="*/ 6320341 w 12192000"/>
              <a:gd name="connsiteY101" fmla="*/ 424049 h 4547521"/>
              <a:gd name="connsiteX102" fmla="*/ 6345071 w 12192000"/>
              <a:gd name="connsiteY102" fmla="*/ 437532 h 4547521"/>
              <a:gd name="connsiteX103" fmla="*/ 6403531 w 12192000"/>
              <a:gd name="connsiteY103" fmla="*/ 458217 h 4547521"/>
              <a:gd name="connsiteX104" fmla="*/ 6438176 w 12192000"/>
              <a:gd name="connsiteY104" fmla="*/ 466191 h 4547521"/>
              <a:gd name="connsiteX105" fmla="*/ 6531805 w 12192000"/>
              <a:gd name="connsiteY105" fmla="*/ 492267 h 4547521"/>
              <a:gd name="connsiteX106" fmla="*/ 6624812 w 12192000"/>
              <a:gd name="connsiteY106" fmla="*/ 521660 h 4547521"/>
              <a:gd name="connsiteX107" fmla="*/ 6665821 w 12192000"/>
              <a:gd name="connsiteY107" fmla="*/ 554387 h 4547521"/>
              <a:gd name="connsiteX108" fmla="*/ 6671133 w 12192000"/>
              <a:gd name="connsiteY108" fmla="*/ 556114 h 4547521"/>
              <a:gd name="connsiteX109" fmla="*/ 6685990 w 12192000"/>
              <a:gd name="connsiteY109" fmla="*/ 556096 h 4547521"/>
              <a:gd name="connsiteX110" fmla="*/ 6691636 w 12192000"/>
              <a:gd name="connsiteY110" fmla="*/ 555309 h 4547521"/>
              <a:gd name="connsiteX111" fmla="*/ 6699772 w 12192000"/>
              <a:gd name="connsiteY111" fmla="*/ 555817 h 4547521"/>
              <a:gd name="connsiteX112" fmla="*/ 6699955 w 12192000"/>
              <a:gd name="connsiteY112" fmla="*/ 556078 h 4547521"/>
              <a:gd name="connsiteX113" fmla="*/ 6707613 w 12192000"/>
              <a:gd name="connsiteY113" fmla="*/ 556069 h 4547521"/>
              <a:gd name="connsiteX114" fmla="*/ 6745320 w 12192000"/>
              <a:gd name="connsiteY114" fmla="*/ 552882 h 4547521"/>
              <a:gd name="connsiteX115" fmla="*/ 6792811 w 12192000"/>
              <a:gd name="connsiteY115" fmla="*/ 579510 h 4547521"/>
              <a:gd name="connsiteX116" fmla="*/ 6812882 w 12192000"/>
              <a:gd name="connsiteY116" fmla="*/ 584835 h 4547521"/>
              <a:gd name="connsiteX117" fmla="*/ 6823500 w 12192000"/>
              <a:gd name="connsiteY117" fmla="*/ 589005 h 4547521"/>
              <a:gd name="connsiteX118" fmla="*/ 6824098 w 12192000"/>
              <a:gd name="connsiteY118" fmla="*/ 590121 h 4547521"/>
              <a:gd name="connsiteX119" fmla="*/ 6860252 w 12192000"/>
              <a:gd name="connsiteY119" fmla="*/ 586942 h 4547521"/>
              <a:gd name="connsiteX120" fmla="*/ 6864904 w 12192000"/>
              <a:gd name="connsiteY120" fmla="*/ 588519 h 4547521"/>
              <a:gd name="connsiteX121" fmla="*/ 6888662 w 12192000"/>
              <a:gd name="connsiteY121" fmla="*/ 583889 h 4547521"/>
              <a:gd name="connsiteX122" fmla="*/ 6900835 w 12192000"/>
              <a:gd name="connsiteY122" fmla="*/ 582861 h 4547521"/>
              <a:gd name="connsiteX123" fmla="*/ 6904484 w 12192000"/>
              <a:gd name="connsiteY123" fmla="*/ 579757 h 4547521"/>
              <a:gd name="connsiteX124" fmla="*/ 6922346 w 12192000"/>
              <a:gd name="connsiteY124" fmla="*/ 579669 h 4547521"/>
              <a:gd name="connsiteX125" fmla="*/ 6924318 w 12192000"/>
              <a:gd name="connsiteY125" fmla="*/ 580719 h 4547521"/>
              <a:gd name="connsiteX126" fmla="*/ 6939344 w 12192000"/>
              <a:gd name="connsiteY126" fmla="*/ 576699 h 4547521"/>
              <a:gd name="connsiteX127" fmla="*/ 6952296 w 12192000"/>
              <a:gd name="connsiteY127" fmla="*/ 568557 h 4547521"/>
              <a:gd name="connsiteX128" fmla="*/ 7103052 w 12192000"/>
              <a:gd name="connsiteY128" fmla="*/ 582744 h 4547521"/>
              <a:gd name="connsiteX129" fmla="*/ 7236304 w 12192000"/>
              <a:gd name="connsiteY129" fmla="*/ 553493 h 4547521"/>
              <a:gd name="connsiteX130" fmla="*/ 7318047 w 12192000"/>
              <a:gd name="connsiteY130" fmla="*/ 562259 h 4547521"/>
              <a:gd name="connsiteX131" fmla="*/ 7343733 w 12192000"/>
              <a:gd name="connsiteY131" fmla="*/ 585691 h 4547521"/>
              <a:gd name="connsiteX132" fmla="*/ 7548358 w 12192000"/>
              <a:gd name="connsiteY132" fmla="*/ 586885 h 4547521"/>
              <a:gd name="connsiteX133" fmla="*/ 7599893 w 12192000"/>
              <a:gd name="connsiteY133" fmla="*/ 596876 h 4547521"/>
              <a:gd name="connsiteX134" fmla="*/ 7646750 w 12192000"/>
              <a:gd name="connsiteY134" fmla="*/ 585890 h 4547521"/>
              <a:gd name="connsiteX135" fmla="*/ 7665217 w 12192000"/>
              <a:gd name="connsiteY135" fmla="*/ 594129 h 4547521"/>
              <a:gd name="connsiteX136" fmla="*/ 7668385 w 12192000"/>
              <a:gd name="connsiteY136" fmla="*/ 595766 h 4547521"/>
              <a:gd name="connsiteX137" fmla="*/ 7681420 w 12192000"/>
              <a:gd name="connsiteY137" fmla="*/ 597598 h 4547521"/>
              <a:gd name="connsiteX138" fmla="*/ 7684651 w 12192000"/>
              <a:gd name="connsiteY138" fmla="*/ 604017 h 4547521"/>
              <a:gd name="connsiteX139" fmla="*/ 7843050 w 12192000"/>
              <a:gd name="connsiteY139" fmla="*/ 614318 h 4547521"/>
              <a:gd name="connsiteX140" fmla="*/ 7911637 w 12192000"/>
              <a:gd name="connsiteY140" fmla="*/ 619036 h 4547521"/>
              <a:gd name="connsiteX141" fmla="*/ 7937365 w 12192000"/>
              <a:gd name="connsiteY141" fmla="*/ 626745 h 4547521"/>
              <a:gd name="connsiteX142" fmla="*/ 8037057 w 12192000"/>
              <a:gd name="connsiteY142" fmla="*/ 650092 h 4547521"/>
              <a:gd name="connsiteX143" fmla="*/ 8122868 w 12192000"/>
              <a:gd name="connsiteY143" fmla="*/ 664374 h 4547521"/>
              <a:gd name="connsiteX144" fmla="*/ 8186750 w 12192000"/>
              <a:gd name="connsiteY144" fmla="*/ 649512 h 4547521"/>
              <a:gd name="connsiteX145" fmla="*/ 8192054 w 12192000"/>
              <a:gd name="connsiteY145" fmla="*/ 654354 h 4547521"/>
              <a:gd name="connsiteX146" fmla="*/ 8235470 w 12192000"/>
              <a:gd name="connsiteY146" fmla="*/ 656418 h 4547521"/>
              <a:gd name="connsiteX147" fmla="*/ 8388968 w 12192000"/>
              <a:gd name="connsiteY147" fmla="*/ 633169 h 4547521"/>
              <a:gd name="connsiteX148" fmla="*/ 8473770 w 12192000"/>
              <a:gd name="connsiteY148" fmla="*/ 638045 h 4547521"/>
              <a:gd name="connsiteX149" fmla="*/ 8503642 w 12192000"/>
              <a:gd name="connsiteY149" fmla="*/ 644691 h 4547521"/>
              <a:gd name="connsiteX150" fmla="*/ 8553701 w 12192000"/>
              <a:gd name="connsiteY150" fmla="*/ 655522 h 4547521"/>
              <a:gd name="connsiteX151" fmla="*/ 8590556 w 12192000"/>
              <a:gd name="connsiteY151" fmla="*/ 675719 h 4547521"/>
              <a:gd name="connsiteX152" fmla="*/ 8632638 w 12192000"/>
              <a:gd name="connsiteY152" fmla="*/ 679979 h 4547521"/>
              <a:gd name="connsiteX153" fmla="*/ 8643140 w 12192000"/>
              <a:gd name="connsiteY153" fmla="*/ 665314 h 4547521"/>
              <a:gd name="connsiteX154" fmla="*/ 8687917 w 12192000"/>
              <a:gd name="connsiteY154" fmla="*/ 674950 h 4547521"/>
              <a:gd name="connsiteX155" fmla="*/ 8755765 w 12192000"/>
              <a:gd name="connsiteY155" fmla="*/ 691285 h 4547521"/>
              <a:gd name="connsiteX156" fmla="*/ 8795085 w 12192000"/>
              <a:gd name="connsiteY156" fmla="*/ 696665 h 4547521"/>
              <a:gd name="connsiteX157" fmla="*/ 8902279 w 12192000"/>
              <a:gd name="connsiteY157" fmla="*/ 715748 h 4547521"/>
              <a:gd name="connsiteX158" fmla="*/ 9009490 w 12192000"/>
              <a:gd name="connsiteY158" fmla="*/ 738207 h 4547521"/>
              <a:gd name="connsiteX159" fmla="*/ 9072120 w 12192000"/>
              <a:gd name="connsiteY159" fmla="*/ 770402 h 4547521"/>
              <a:gd name="connsiteX160" fmla="*/ 9160343 w 12192000"/>
              <a:gd name="connsiteY160" fmla="*/ 786823 h 4547521"/>
              <a:gd name="connsiteX161" fmla="*/ 9174981 w 12192000"/>
              <a:gd name="connsiteY161" fmla="*/ 792339 h 4547521"/>
              <a:gd name="connsiteX162" fmla="*/ 9278987 w 12192000"/>
              <a:gd name="connsiteY162" fmla="*/ 817708 h 4547521"/>
              <a:gd name="connsiteX163" fmla="*/ 9400617 w 12192000"/>
              <a:gd name="connsiteY163" fmla="*/ 821594 h 4547521"/>
              <a:gd name="connsiteX164" fmla="*/ 9552261 w 12192000"/>
              <a:gd name="connsiteY164" fmla="*/ 892908 h 4547521"/>
              <a:gd name="connsiteX165" fmla="*/ 9822258 w 12192000"/>
              <a:gd name="connsiteY165" fmla="*/ 1001931 h 4547521"/>
              <a:gd name="connsiteX166" fmla="*/ 10113244 w 12192000"/>
              <a:gd name="connsiteY166" fmla="*/ 1044587 h 4547521"/>
              <a:gd name="connsiteX167" fmla="*/ 10189871 w 12192000"/>
              <a:gd name="connsiteY167" fmla="*/ 1037468 h 4547521"/>
              <a:gd name="connsiteX168" fmla="*/ 10414253 w 12192000"/>
              <a:gd name="connsiteY168" fmla="*/ 1023452 h 4547521"/>
              <a:gd name="connsiteX169" fmla="*/ 10642574 w 12192000"/>
              <a:gd name="connsiteY169" fmla="*/ 950945 h 4547521"/>
              <a:gd name="connsiteX170" fmla="*/ 10786007 w 12192000"/>
              <a:gd name="connsiteY170" fmla="*/ 939001 h 4547521"/>
              <a:gd name="connsiteX171" fmla="*/ 10854151 w 12192000"/>
              <a:gd name="connsiteY171" fmla="*/ 920241 h 4547521"/>
              <a:gd name="connsiteX172" fmla="*/ 10901354 w 12192000"/>
              <a:gd name="connsiteY172" fmla="*/ 919344 h 4547521"/>
              <a:gd name="connsiteX173" fmla="*/ 10929658 w 12192000"/>
              <a:gd name="connsiteY173" fmla="*/ 917161 h 4547521"/>
              <a:gd name="connsiteX174" fmla="*/ 10978685 w 12192000"/>
              <a:gd name="connsiteY174" fmla="*/ 885931 h 4547521"/>
              <a:gd name="connsiteX175" fmla="*/ 11163594 w 12192000"/>
              <a:gd name="connsiteY175" fmla="*/ 876168 h 4547521"/>
              <a:gd name="connsiteX176" fmla="*/ 11340142 w 12192000"/>
              <a:gd name="connsiteY176" fmla="*/ 907672 h 4547521"/>
              <a:gd name="connsiteX177" fmla="*/ 11603318 w 12192000"/>
              <a:gd name="connsiteY177" fmla="*/ 818203 h 4547521"/>
              <a:gd name="connsiteX178" fmla="*/ 11630282 w 12192000"/>
              <a:gd name="connsiteY178" fmla="*/ 811183 h 4547521"/>
              <a:gd name="connsiteX179" fmla="*/ 11776458 w 12192000"/>
              <a:gd name="connsiteY179" fmla="*/ 776411 h 4547521"/>
              <a:gd name="connsiteX180" fmla="*/ 12105816 w 12192000"/>
              <a:gd name="connsiteY180" fmla="*/ 760312 h 4547521"/>
              <a:gd name="connsiteX181" fmla="*/ 12192000 w 12192000"/>
              <a:gd name="connsiteY181" fmla="*/ 696347 h 4547521"/>
              <a:gd name="connsiteX182" fmla="*/ 12192000 w 12192000"/>
              <a:gd name="connsiteY182" fmla="*/ 4547521 h 4547521"/>
              <a:gd name="connsiteX183" fmla="*/ 0 w 12192000"/>
              <a:gd name="connsiteY183" fmla="*/ 4547521 h 4547521"/>
              <a:gd name="connsiteX184" fmla="*/ 0 w 12192000"/>
              <a:gd name="connsiteY184" fmla="*/ 540559 h 4547521"/>
              <a:gd name="connsiteX185" fmla="*/ 3948 w 12192000"/>
              <a:gd name="connsiteY185" fmla="*/ 539517 h 4547521"/>
              <a:gd name="connsiteX186" fmla="*/ 79987 w 12192000"/>
              <a:gd name="connsiteY186" fmla="*/ 526045 h 4547521"/>
              <a:gd name="connsiteX187" fmla="*/ 173247 w 12192000"/>
              <a:gd name="connsiteY187" fmla="*/ 477570 h 4547521"/>
              <a:gd name="connsiteX188" fmla="*/ 206877 w 12192000"/>
              <a:gd name="connsiteY188" fmla="*/ 473029 h 4547521"/>
              <a:gd name="connsiteX189" fmla="*/ 205655 w 12192000"/>
              <a:gd name="connsiteY189" fmla="*/ 464452 h 4547521"/>
              <a:gd name="connsiteX190" fmla="*/ 218147 w 12192000"/>
              <a:gd name="connsiteY190" fmla="*/ 463821 h 4547521"/>
              <a:gd name="connsiteX191" fmla="*/ 246031 w 12192000"/>
              <a:gd name="connsiteY191" fmla="*/ 463612 h 4547521"/>
              <a:gd name="connsiteX192" fmla="*/ 329529 w 12192000"/>
              <a:gd name="connsiteY192" fmla="*/ 461232 h 4547521"/>
              <a:gd name="connsiteX193" fmla="*/ 352311 w 12192000"/>
              <a:gd name="connsiteY193" fmla="*/ 444784 h 4547521"/>
              <a:gd name="connsiteX194" fmla="*/ 373861 w 12192000"/>
              <a:gd name="connsiteY194" fmla="*/ 444526 h 4547521"/>
              <a:gd name="connsiteX195" fmla="*/ 498838 w 12192000"/>
              <a:gd name="connsiteY195" fmla="*/ 422480 h 4547521"/>
              <a:gd name="connsiteX196" fmla="*/ 516021 w 12192000"/>
              <a:gd name="connsiteY196" fmla="*/ 420831 h 4547521"/>
              <a:gd name="connsiteX197" fmla="*/ 525327 w 12192000"/>
              <a:gd name="connsiteY197" fmla="*/ 413441 h 4547521"/>
              <a:gd name="connsiteX198" fmla="*/ 558651 w 12192000"/>
              <a:gd name="connsiteY198" fmla="*/ 411971 h 4547521"/>
              <a:gd name="connsiteX199" fmla="*/ 560193 w 12192000"/>
              <a:gd name="connsiteY199" fmla="*/ 407763 h 4547521"/>
              <a:gd name="connsiteX200" fmla="*/ 669729 w 12192000"/>
              <a:gd name="connsiteY200" fmla="*/ 371635 h 4547521"/>
              <a:gd name="connsiteX201" fmla="*/ 688496 w 12192000"/>
              <a:gd name="connsiteY201" fmla="*/ 365667 h 4547521"/>
              <a:gd name="connsiteX202" fmla="*/ 704711 w 12192000"/>
              <a:gd name="connsiteY202" fmla="*/ 367477 h 4547521"/>
              <a:gd name="connsiteX203" fmla="*/ 794485 w 12192000"/>
              <a:gd name="connsiteY203" fmla="*/ 362319 h 4547521"/>
              <a:gd name="connsiteX204" fmla="*/ 815839 w 12192000"/>
              <a:gd name="connsiteY204" fmla="*/ 365486 h 4547521"/>
              <a:gd name="connsiteX205" fmla="*/ 824819 w 12192000"/>
              <a:gd name="connsiteY205" fmla="*/ 372172 h 4547521"/>
              <a:gd name="connsiteX206" fmla="*/ 859579 w 12192000"/>
              <a:gd name="connsiteY206" fmla="*/ 359538 h 4547521"/>
              <a:gd name="connsiteX207" fmla="*/ 913213 w 12192000"/>
              <a:gd name="connsiteY207" fmla="*/ 350881 h 4547521"/>
              <a:gd name="connsiteX208" fmla="*/ 938704 w 12192000"/>
              <a:gd name="connsiteY208" fmla="*/ 344632 h 4547521"/>
              <a:gd name="connsiteX209" fmla="*/ 959272 w 12192000"/>
              <a:gd name="connsiteY209" fmla="*/ 348425 h 4547521"/>
              <a:gd name="connsiteX210" fmla="*/ 1076317 w 12192000"/>
              <a:gd name="connsiteY210" fmla="*/ 349387 h 4547521"/>
              <a:gd name="connsiteX211" fmla="*/ 1103231 w 12192000"/>
              <a:gd name="connsiteY211" fmla="*/ 355414 h 4547521"/>
              <a:gd name="connsiteX212" fmla="*/ 1115987 w 12192000"/>
              <a:gd name="connsiteY212" fmla="*/ 367428 h 4547521"/>
              <a:gd name="connsiteX213" fmla="*/ 1125983 w 12192000"/>
              <a:gd name="connsiteY213" fmla="*/ 363144 h 4547521"/>
              <a:gd name="connsiteX214" fmla="*/ 1196778 w 12192000"/>
              <a:gd name="connsiteY214" fmla="*/ 362717 h 4547521"/>
              <a:gd name="connsiteX215" fmla="*/ 1242961 w 12192000"/>
              <a:gd name="connsiteY215" fmla="*/ 361342 h 4547521"/>
              <a:gd name="connsiteX216" fmla="*/ 1245768 w 12192000"/>
              <a:gd name="connsiteY216" fmla="*/ 344848 h 4547521"/>
              <a:gd name="connsiteX217" fmla="*/ 1286892 w 12192000"/>
              <a:gd name="connsiteY217" fmla="*/ 338972 h 4547521"/>
              <a:gd name="connsiteX218" fmla="*/ 1330717 w 12192000"/>
              <a:gd name="connsiteY218" fmla="*/ 349560 h 4547521"/>
              <a:gd name="connsiteX219" fmla="*/ 1382372 w 12192000"/>
              <a:gd name="connsiteY219" fmla="*/ 348076 h 4547521"/>
              <a:gd name="connsiteX220" fmla="*/ 1413281 w 12192000"/>
              <a:gd name="connsiteY220" fmla="*/ 347368 h 4547521"/>
              <a:gd name="connsiteX221" fmla="*/ 1494404 w 12192000"/>
              <a:gd name="connsiteY221" fmla="*/ 331984 h 4547521"/>
              <a:gd name="connsiteX222" fmla="*/ 1626029 w 12192000"/>
              <a:gd name="connsiteY222" fmla="*/ 273490 h 4547521"/>
              <a:gd name="connsiteX223" fmla="*/ 1667354 w 12192000"/>
              <a:gd name="connsiteY223" fmla="*/ 265201 h 4547521"/>
              <a:gd name="connsiteX224" fmla="*/ 1674578 w 12192000"/>
              <a:gd name="connsiteY224" fmla="*/ 268574 h 4547521"/>
              <a:gd name="connsiteX225" fmla="*/ 1880316 w 12192000"/>
              <a:gd name="connsiteY225" fmla="*/ 233445 h 4547521"/>
              <a:gd name="connsiteX226" fmla="*/ 1917126 w 12192000"/>
              <a:gd name="connsiteY226" fmla="*/ 231388 h 4547521"/>
              <a:gd name="connsiteX227" fmla="*/ 1944692 w 12192000"/>
              <a:gd name="connsiteY227" fmla="*/ 232672 h 4547521"/>
              <a:gd name="connsiteX228" fmla="*/ 2010665 w 12192000"/>
              <a:gd name="connsiteY228" fmla="*/ 220971 h 4547521"/>
              <a:gd name="connsiteX229" fmla="*/ 2118270 w 12192000"/>
              <a:gd name="connsiteY229" fmla="*/ 195315 h 4547521"/>
              <a:gd name="connsiteX230" fmla="*/ 2141504 w 12192000"/>
              <a:gd name="connsiteY230" fmla="*/ 191262 h 4547521"/>
              <a:gd name="connsiteX231" fmla="*/ 2162752 w 12192000"/>
              <a:gd name="connsiteY231" fmla="*/ 193376 h 4547521"/>
              <a:gd name="connsiteX232" fmla="*/ 2168793 w 12192000"/>
              <a:gd name="connsiteY232" fmla="*/ 198745 h 4547521"/>
              <a:gd name="connsiteX233" fmla="*/ 2181778 w 12192000"/>
              <a:gd name="connsiteY233" fmla="*/ 197415 h 4547521"/>
              <a:gd name="connsiteX234" fmla="*/ 2185499 w 12192000"/>
              <a:gd name="connsiteY234" fmla="*/ 198232 h 4547521"/>
              <a:gd name="connsiteX235" fmla="*/ 2206566 w 12192000"/>
              <a:gd name="connsiteY235" fmla="*/ 201739 h 4547521"/>
              <a:gd name="connsiteX236" fmla="*/ 2244903 w 12192000"/>
              <a:gd name="connsiteY236" fmla="*/ 180167 h 4547521"/>
              <a:gd name="connsiteX237" fmla="*/ 2297531 w 12192000"/>
              <a:gd name="connsiteY237" fmla="*/ 177533 h 4547521"/>
              <a:gd name="connsiteX238" fmla="*/ 2488258 w 12192000"/>
              <a:gd name="connsiteY238" fmla="*/ 130312 h 4547521"/>
              <a:gd name="connsiteX239" fmla="*/ 2523236 w 12192000"/>
              <a:gd name="connsiteY239" fmla="*/ 146630 h 4547521"/>
              <a:gd name="connsiteX240" fmla="*/ 2603355 w 12192000"/>
              <a:gd name="connsiteY240" fmla="*/ 135687 h 4547521"/>
              <a:gd name="connsiteX241" fmla="*/ 2713319 w 12192000"/>
              <a:gd name="connsiteY241" fmla="*/ 76244 h 4547521"/>
              <a:gd name="connsiteX242" fmla="*/ 2860143 w 12192000"/>
              <a:gd name="connsiteY242" fmla="*/ 54169 h 4547521"/>
              <a:gd name="connsiteX243" fmla="*/ 2868320 w 12192000"/>
              <a:gd name="connsiteY243" fmla="*/ 43328 h 4547521"/>
              <a:gd name="connsiteX244" fmla="*/ 2880379 w 12192000"/>
              <a:gd name="connsiteY244" fmla="*/ 35935 h 4547521"/>
              <a:gd name="connsiteX245" fmla="*/ 2882710 w 12192000"/>
              <a:gd name="connsiteY245" fmla="*/ 36473 h 4547521"/>
              <a:gd name="connsiteX246" fmla="*/ 2899268 w 12192000"/>
              <a:gd name="connsiteY246" fmla="*/ 32168 h 4547521"/>
              <a:gd name="connsiteX247" fmla="*/ 2901185 w 12192000"/>
              <a:gd name="connsiteY247" fmla="*/ 28339 h 4547521"/>
              <a:gd name="connsiteX248" fmla="*/ 2912009 w 12192000"/>
              <a:gd name="connsiteY248" fmla="*/ 24480 h 4547521"/>
              <a:gd name="connsiteX249" fmla="*/ 2931895 w 12192000"/>
              <a:gd name="connsiteY249" fmla="*/ 14442 h 4547521"/>
              <a:gd name="connsiteX250" fmla="*/ 2936965 w 12192000"/>
              <a:gd name="connsiteY250" fmla="*/ 14848 h 4547521"/>
              <a:gd name="connsiteX251" fmla="*/ 2969058 w 12192000"/>
              <a:gd name="connsiteY251" fmla="*/ 3265 h 4547521"/>
              <a:gd name="connsiteX252" fmla="*/ 2970141 w 12192000"/>
              <a:gd name="connsiteY252" fmla="*/ 4190 h 4547521"/>
              <a:gd name="connsiteX253" fmla="*/ 2981985 w 12192000"/>
              <a:gd name="connsiteY253" fmla="*/ 5666 h 4547521"/>
              <a:gd name="connsiteX254" fmla="*/ 3003160 w 12192000"/>
              <a:gd name="connsiteY254" fmla="*/ 6010 h 4547521"/>
              <a:gd name="connsiteX255" fmla="*/ 3059919 w 12192000"/>
              <a:gd name="connsiteY255" fmla="*/ 20227 h 4547521"/>
              <a:gd name="connsiteX256" fmla="*/ 3093450 w 12192000"/>
              <a:gd name="connsiteY256" fmla="*/ 8272 h 4547521"/>
              <a:gd name="connsiteX257" fmla="*/ 3100564 w 12192000"/>
              <a:gd name="connsiteY257" fmla="*/ 6452 h 4547521"/>
              <a:gd name="connsiteX258" fmla="*/ 3100855 w 12192000"/>
              <a:gd name="connsiteY258" fmla="*/ 6659 h 4547521"/>
              <a:gd name="connsiteX259" fmla="*/ 3108660 w 12192000"/>
              <a:gd name="connsiteY259" fmla="*/ 5222 h 4547521"/>
              <a:gd name="connsiteX0" fmla="*/ 3100855 w 12192000"/>
              <a:gd name="connsiteY0" fmla="*/ 7132 h 4547994"/>
              <a:gd name="connsiteX1" fmla="*/ 3133085 w 12192000"/>
              <a:gd name="connsiteY1" fmla="*/ 473 h 4547994"/>
              <a:gd name="connsiteX2" fmla="*/ 3186709 w 12192000"/>
              <a:gd name="connsiteY2" fmla="*/ 22054 h 4547994"/>
              <a:gd name="connsiteX3" fmla="*/ 3287078 w 12192000"/>
              <a:gd name="connsiteY3" fmla="*/ 28156 h 4547994"/>
              <a:gd name="connsiteX4" fmla="*/ 3386448 w 12192000"/>
              <a:gd name="connsiteY4" fmla="*/ 30943 h 4547994"/>
              <a:gd name="connsiteX5" fmla="*/ 3422427 w 12192000"/>
              <a:gd name="connsiteY5" fmla="*/ 30373 h 4547994"/>
              <a:gd name="connsiteX6" fmla="*/ 3486559 w 12192000"/>
              <a:gd name="connsiteY6" fmla="*/ 36320 h 4547994"/>
              <a:gd name="connsiteX7" fmla="*/ 3515932 w 12192000"/>
              <a:gd name="connsiteY7" fmla="*/ 43360 h 4547994"/>
              <a:gd name="connsiteX8" fmla="*/ 3517220 w 12192000"/>
              <a:gd name="connsiteY8" fmla="*/ 42927 h 4547994"/>
              <a:gd name="connsiteX9" fmla="*/ 3519845 w 12192000"/>
              <a:gd name="connsiteY9" fmla="*/ 45957 h 4547994"/>
              <a:gd name="connsiteX10" fmla="*/ 3525279 w 12192000"/>
              <a:gd name="connsiteY10" fmla="*/ 47361 h 4547994"/>
              <a:gd name="connsiteX11" fmla="*/ 3540113 w 12192000"/>
              <a:gd name="connsiteY11" fmla="*/ 46457 h 4547994"/>
              <a:gd name="connsiteX12" fmla="*/ 3545692 w 12192000"/>
              <a:gd name="connsiteY12" fmla="*/ 45336 h 4547994"/>
              <a:gd name="connsiteX13" fmla="*/ 3553854 w 12192000"/>
              <a:gd name="connsiteY13" fmla="*/ 45357 h 4547994"/>
              <a:gd name="connsiteX14" fmla="*/ 3554058 w 12192000"/>
              <a:gd name="connsiteY14" fmla="*/ 45606 h 4547994"/>
              <a:gd name="connsiteX15" fmla="*/ 3561703 w 12192000"/>
              <a:gd name="connsiteY15" fmla="*/ 45141 h 4547994"/>
              <a:gd name="connsiteX16" fmla="*/ 3599112 w 12192000"/>
              <a:gd name="connsiteY16" fmla="*/ 39716 h 4547994"/>
              <a:gd name="connsiteX17" fmla="*/ 3648544 w 12192000"/>
              <a:gd name="connsiteY17" fmla="*/ 63431 h 4547994"/>
              <a:gd name="connsiteX18" fmla="*/ 3668987 w 12192000"/>
              <a:gd name="connsiteY18" fmla="*/ 67542 h 4547994"/>
              <a:gd name="connsiteX19" fmla="*/ 3679906 w 12192000"/>
              <a:gd name="connsiteY19" fmla="*/ 71066 h 4547994"/>
              <a:gd name="connsiteX20" fmla="*/ 3680583 w 12192000"/>
              <a:gd name="connsiteY20" fmla="*/ 72144 h 4547994"/>
              <a:gd name="connsiteX21" fmla="*/ 3716448 w 12192000"/>
              <a:gd name="connsiteY21" fmla="*/ 66818 h 4547994"/>
              <a:gd name="connsiteX22" fmla="*/ 3721210 w 12192000"/>
              <a:gd name="connsiteY22" fmla="*/ 68113 h 4547994"/>
              <a:gd name="connsiteX23" fmla="*/ 3744585 w 12192000"/>
              <a:gd name="connsiteY23" fmla="*/ 62080 h 4547994"/>
              <a:gd name="connsiteX24" fmla="*/ 3756664 w 12192000"/>
              <a:gd name="connsiteY24" fmla="*/ 60331 h 4547994"/>
              <a:gd name="connsiteX25" fmla="*/ 3760076 w 12192000"/>
              <a:gd name="connsiteY25" fmla="*/ 57018 h 4547994"/>
              <a:gd name="connsiteX26" fmla="*/ 3777900 w 12192000"/>
              <a:gd name="connsiteY26" fmla="*/ 55865 h 4547994"/>
              <a:gd name="connsiteX27" fmla="*/ 3779950 w 12192000"/>
              <a:gd name="connsiteY27" fmla="*/ 56796 h 4547994"/>
              <a:gd name="connsiteX28" fmla="*/ 3794650 w 12192000"/>
              <a:gd name="connsiteY28" fmla="*/ 51891 h 4547994"/>
              <a:gd name="connsiteX29" fmla="*/ 3806969 w 12192000"/>
              <a:gd name="connsiteY29" fmla="*/ 43003 h 4547994"/>
              <a:gd name="connsiteX30" fmla="*/ 3958577 w 12192000"/>
              <a:gd name="connsiteY30" fmla="*/ 48157 h 4547994"/>
              <a:gd name="connsiteX31" fmla="*/ 4089430 w 12192000"/>
              <a:gd name="connsiteY31" fmla="*/ 11051 h 4547994"/>
              <a:gd name="connsiteX32" fmla="*/ 4171715 w 12192000"/>
              <a:gd name="connsiteY32" fmla="*/ 14917 h 4547994"/>
              <a:gd name="connsiteX33" fmla="*/ 4199128 w 12192000"/>
              <a:gd name="connsiteY33" fmla="*/ 36745 h 4547994"/>
              <a:gd name="connsiteX34" fmla="*/ 4403546 w 12192000"/>
              <a:gd name="connsiteY34" fmla="*/ 25734 h 4547994"/>
              <a:gd name="connsiteX35" fmla="*/ 4455762 w 12192000"/>
              <a:gd name="connsiteY35" fmla="*/ 32622 h 4547994"/>
              <a:gd name="connsiteX36" fmla="*/ 4501720 w 12192000"/>
              <a:gd name="connsiteY36" fmla="*/ 18875 h 4547994"/>
              <a:gd name="connsiteX37" fmla="*/ 4520780 w 12192000"/>
              <a:gd name="connsiteY37" fmla="*/ 25988 h 4547994"/>
              <a:gd name="connsiteX38" fmla="*/ 4524071 w 12192000"/>
              <a:gd name="connsiteY38" fmla="*/ 27433 h 4547994"/>
              <a:gd name="connsiteX39" fmla="*/ 4537225 w 12192000"/>
              <a:gd name="connsiteY39" fmla="*/ 28480 h 4547994"/>
              <a:gd name="connsiteX40" fmla="*/ 4540932 w 12192000"/>
              <a:gd name="connsiteY40" fmla="*/ 34689 h 4547994"/>
              <a:gd name="connsiteX41" fmla="*/ 4560732 w 12192000"/>
              <a:gd name="connsiteY41" fmla="*/ 40504 h 4547994"/>
              <a:gd name="connsiteX42" fmla="*/ 4584946 w 12192000"/>
              <a:gd name="connsiteY42" fmla="*/ 40784 h 4547994"/>
              <a:gd name="connsiteX43" fmla="*/ 4670972 w 12192000"/>
              <a:gd name="connsiteY43" fmla="*/ 42425 h 4547994"/>
              <a:gd name="connsiteX44" fmla="*/ 4685002 w 12192000"/>
              <a:gd name="connsiteY44" fmla="*/ 39071 h 4547994"/>
              <a:gd name="connsiteX45" fmla="*/ 4730794 w 12192000"/>
              <a:gd name="connsiteY45" fmla="*/ 44664 h 4547994"/>
              <a:gd name="connsiteX46" fmla="*/ 4771603 w 12192000"/>
              <a:gd name="connsiteY46" fmla="*/ 45922 h 4547994"/>
              <a:gd name="connsiteX47" fmla="*/ 4798044 w 12192000"/>
              <a:gd name="connsiteY47" fmla="*/ 43254 h 4547994"/>
              <a:gd name="connsiteX48" fmla="*/ 4804975 w 12192000"/>
              <a:gd name="connsiteY48" fmla="*/ 45465 h 4547994"/>
              <a:gd name="connsiteX49" fmla="*/ 4831600 w 12192000"/>
              <a:gd name="connsiteY49" fmla="*/ 46891 h 4547994"/>
              <a:gd name="connsiteX50" fmla="*/ 4845162 w 12192000"/>
              <a:gd name="connsiteY50" fmla="*/ 43614 h 4547994"/>
              <a:gd name="connsiteX51" fmla="*/ 4858548 w 12192000"/>
              <a:gd name="connsiteY51" fmla="*/ 51160 h 4547994"/>
              <a:gd name="connsiteX52" fmla="*/ 4861820 w 12192000"/>
              <a:gd name="connsiteY52" fmla="*/ 56690 h 4547994"/>
              <a:gd name="connsiteX53" fmla="*/ 4880767 w 12192000"/>
              <a:gd name="connsiteY53" fmla="*/ 54207 h 4547994"/>
              <a:gd name="connsiteX54" fmla="*/ 4896300 w 12192000"/>
              <a:gd name="connsiteY54" fmla="*/ 59611 h 4547994"/>
              <a:gd name="connsiteX55" fmla="*/ 4909841 w 12192000"/>
              <a:gd name="connsiteY55" fmla="*/ 56078 h 4547994"/>
              <a:gd name="connsiteX56" fmla="*/ 4915461 w 12192000"/>
              <a:gd name="connsiteY56" fmla="*/ 56874 h 4547994"/>
              <a:gd name="connsiteX57" fmla="*/ 4929430 w 12192000"/>
              <a:gd name="connsiteY57" fmla="*/ 59548 h 4547994"/>
              <a:gd name="connsiteX58" fmla="*/ 4953531 w 12192000"/>
              <a:gd name="connsiteY58" fmla="*/ 65490 h 4547994"/>
              <a:gd name="connsiteX59" fmla="*/ 4961050 w 12192000"/>
              <a:gd name="connsiteY59" fmla="*/ 66317 h 4547994"/>
              <a:gd name="connsiteX60" fmla="*/ 4977419 w 12192000"/>
              <a:gd name="connsiteY60" fmla="*/ 75404 h 4547994"/>
              <a:gd name="connsiteX61" fmla="*/ 5009106 w 12192000"/>
              <a:gd name="connsiteY61" fmla="*/ 83174 h 4547994"/>
              <a:gd name="connsiteX62" fmla="*/ 5064895 w 12192000"/>
              <a:gd name="connsiteY62" fmla="*/ 110288 h 4547994"/>
              <a:gd name="connsiteX63" fmla="*/ 5097688 w 12192000"/>
              <a:gd name="connsiteY63" fmla="*/ 123226 h 4547994"/>
              <a:gd name="connsiteX64" fmla="*/ 5119875 w 12192000"/>
              <a:gd name="connsiteY64" fmla="*/ 135151 h 4547994"/>
              <a:gd name="connsiteX65" fmla="*/ 5185360 w 12192000"/>
              <a:gd name="connsiteY65" fmla="*/ 151993 h 4547994"/>
              <a:gd name="connsiteX66" fmla="*/ 5297679 w 12192000"/>
              <a:gd name="connsiteY66" fmla="*/ 174259 h 4547994"/>
              <a:gd name="connsiteX67" fmla="*/ 5320681 w 12192000"/>
              <a:gd name="connsiteY67" fmla="*/ 180242 h 4547994"/>
              <a:gd name="connsiteX68" fmla="*/ 5336842 w 12192000"/>
              <a:gd name="connsiteY68" fmla="*/ 190326 h 4547994"/>
              <a:gd name="connsiteX69" fmla="*/ 5337444 w 12192000"/>
              <a:gd name="connsiteY69" fmla="*/ 196971 h 4547994"/>
              <a:gd name="connsiteX70" fmla="*/ 5349516 w 12192000"/>
              <a:gd name="connsiteY70" fmla="*/ 201055 h 4547994"/>
              <a:gd name="connsiteX71" fmla="*/ 5351972 w 12192000"/>
              <a:gd name="connsiteY71" fmla="*/ 203173 h 4547994"/>
              <a:gd name="connsiteX72" fmla="*/ 5366814 w 12192000"/>
              <a:gd name="connsiteY72" fmla="*/ 214289 h 4547994"/>
              <a:gd name="connsiteX73" fmla="*/ 5417244 w 12192000"/>
              <a:gd name="connsiteY73" fmla="*/ 212377 h 4547994"/>
              <a:gd name="connsiteX74" fmla="*/ 5463870 w 12192000"/>
              <a:gd name="connsiteY74" fmla="*/ 231118 h 4547994"/>
              <a:gd name="connsiteX75" fmla="*/ 5664412 w 12192000"/>
              <a:gd name="connsiteY75" fmla="*/ 269198 h 4547994"/>
              <a:gd name="connsiteX76" fmla="*/ 5680257 w 12192000"/>
              <a:gd name="connsiteY76" fmla="*/ 295963 h 4547994"/>
              <a:gd name="connsiteX77" fmla="*/ 5757046 w 12192000"/>
              <a:gd name="connsiteY77" fmla="*/ 319003 h 4547994"/>
              <a:gd name="connsiteX78" fmla="*/ 5899668 w 12192000"/>
              <a:gd name="connsiteY78" fmla="*/ 315446 h 4547994"/>
              <a:gd name="connsiteX79" fmla="*/ 6042086 w 12192000"/>
              <a:gd name="connsiteY79" fmla="*/ 356068 h 4547994"/>
              <a:gd name="connsiteX80" fmla="*/ 6058069 w 12192000"/>
              <a:gd name="connsiteY80" fmla="*/ 350720 h 4547994"/>
              <a:gd name="connsiteX81" fmla="*/ 6074444 w 12192000"/>
              <a:gd name="connsiteY81" fmla="*/ 349638 h 4547994"/>
              <a:gd name="connsiteX82" fmla="*/ 6075959 w 12192000"/>
              <a:gd name="connsiteY82" fmla="*/ 350985 h 4547994"/>
              <a:gd name="connsiteX83" fmla="*/ 6093540 w 12192000"/>
              <a:gd name="connsiteY83" fmla="*/ 354126 h 4547994"/>
              <a:gd name="connsiteX84" fmla="*/ 6098369 w 12192000"/>
              <a:gd name="connsiteY84" fmla="*/ 351855 h 4547994"/>
              <a:gd name="connsiteX85" fmla="*/ 6110738 w 12192000"/>
              <a:gd name="connsiteY85" fmla="*/ 353083 h 4547994"/>
              <a:gd name="connsiteX86" fmla="*/ 6135933 w 12192000"/>
              <a:gd name="connsiteY86" fmla="*/ 353002 h 4547994"/>
              <a:gd name="connsiteX87" fmla="*/ 6139871 w 12192000"/>
              <a:gd name="connsiteY87" fmla="*/ 355330 h 4547994"/>
              <a:gd name="connsiteX88" fmla="*/ 6176662 w 12192000"/>
              <a:gd name="connsiteY88" fmla="*/ 358858 h 4547994"/>
              <a:gd name="connsiteX89" fmla="*/ 6176801 w 12192000"/>
              <a:gd name="connsiteY89" fmla="*/ 360020 h 4547994"/>
              <a:gd name="connsiteX90" fmla="*/ 6185563 w 12192000"/>
              <a:gd name="connsiteY90" fmla="*/ 365875 h 4547994"/>
              <a:gd name="connsiteX91" fmla="*/ 6203148 w 12192000"/>
              <a:gd name="connsiteY91" fmla="*/ 374528 h 4547994"/>
              <a:gd name="connsiteX92" fmla="*/ 6239136 w 12192000"/>
              <a:gd name="connsiteY92" fmla="*/ 408248 h 4547994"/>
              <a:gd name="connsiteX93" fmla="*/ 6277452 w 12192000"/>
              <a:gd name="connsiteY93" fmla="*/ 412050 h 4547994"/>
              <a:gd name="connsiteX94" fmla="*/ 6284979 w 12192000"/>
              <a:gd name="connsiteY94" fmla="*/ 413424 h 4547994"/>
              <a:gd name="connsiteX95" fmla="*/ 6285055 w 12192000"/>
              <a:gd name="connsiteY95" fmla="*/ 413703 h 4547994"/>
              <a:gd name="connsiteX96" fmla="*/ 6292844 w 12192000"/>
              <a:gd name="connsiteY96" fmla="*/ 415653 h 4547994"/>
              <a:gd name="connsiteX97" fmla="*/ 6298705 w 12192000"/>
              <a:gd name="connsiteY97" fmla="*/ 415929 h 4547994"/>
              <a:gd name="connsiteX98" fmla="*/ 6313308 w 12192000"/>
              <a:gd name="connsiteY98" fmla="*/ 418594 h 4547994"/>
              <a:gd name="connsiteX99" fmla="*/ 6317834 w 12192000"/>
              <a:gd name="connsiteY99" fmla="*/ 421183 h 4547994"/>
              <a:gd name="connsiteX100" fmla="*/ 6318907 w 12192000"/>
              <a:gd name="connsiteY100" fmla="*/ 424620 h 4547994"/>
              <a:gd name="connsiteX101" fmla="*/ 6320341 w 12192000"/>
              <a:gd name="connsiteY101" fmla="*/ 424522 h 4547994"/>
              <a:gd name="connsiteX102" fmla="*/ 6345071 w 12192000"/>
              <a:gd name="connsiteY102" fmla="*/ 438005 h 4547994"/>
              <a:gd name="connsiteX103" fmla="*/ 6403531 w 12192000"/>
              <a:gd name="connsiteY103" fmla="*/ 458690 h 4547994"/>
              <a:gd name="connsiteX104" fmla="*/ 6438176 w 12192000"/>
              <a:gd name="connsiteY104" fmla="*/ 466664 h 4547994"/>
              <a:gd name="connsiteX105" fmla="*/ 6531805 w 12192000"/>
              <a:gd name="connsiteY105" fmla="*/ 492740 h 4547994"/>
              <a:gd name="connsiteX106" fmla="*/ 6624812 w 12192000"/>
              <a:gd name="connsiteY106" fmla="*/ 522133 h 4547994"/>
              <a:gd name="connsiteX107" fmla="*/ 6665821 w 12192000"/>
              <a:gd name="connsiteY107" fmla="*/ 554860 h 4547994"/>
              <a:gd name="connsiteX108" fmla="*/ 6671133 w 12192000"/>
              <a:gd name="connsiteY108" fmla="*/ 556587 h 4547994"/>
              <a:gd name="connsiteX109" fmla="*/ 6685990 w 12192000"/>
              <a:gd name="connsiteY109" fmla="*/ 556569 h 4547994"/>
              <a:gd name="connsiteX110" fmla="*/ 6691636 w 12192000"/>
              <a:gd name="connsiteY110" fmla="*/ 555782 h 4547994"/>
              <a:gd name="connsiteX111" fmla="*/ 6699772 w 12192000"/>
              <a:gd name="connsiteY111" fmla="*/ 556290 h 4547994"/>
              <a:gd name="connsiteX112" fmla="*/ 6699955 w 12192000"/>
              <a:gd name="connsiteY112" fmla="*/ 556551 h 4547994"/>
              <a:gd name="connsiteX113" fmla="*/ 6707613 w 12192000"/>
              <a:gd name="connsiteY113" fmla="*/ 556542 h 4547994"/>
              <a:gd name="connsiteX114" fmla="*/ 6745320 w 12192000"/>
              <a:gd name="connsiteY114" fmla="*/ 553355 h 4547994"/>
              <a:gd name="connsiteX115" fmla="*/ 6792811 w 12192000"/>
              <a:gd name="connsiteY115" fmla="*/ 579983 h 4547994"/>
              <a:gd name="connsiteX116" fmla="*/ 6812882 w 12192000"/>
              <a:gd name="connsiteY116" fmla="*/ 585308 h 4547994"/>
              <a:gd name="connsiteX117" fmla="*/ 6823500 w 12192000"/>
              <a:gd name="connsiteY117" fmla="*/ 589478 h 4547994"/>
              <a:gd name="connsiteX118" fmla="*/ 6824098 w 12192000"/>
              <a:gd name="connsiteY118" fmla="*/ 590594 h 4547994"/>
              <a:gd name="connsiteX119" fmla="*/ 6860252 w 12192000"/>
              <a:gd name="connsiteY119" fmla="*/ 587415 h 4547994"/>
              <a:gd name="connsiteX120" fmla="*/ 6864904 w 12192000"/>
              <a:gd name="connsiteY120" fmla="*/ 588992 h 4547994"/>
              <a:gd name="connsiteX121" fmla="*/ 6888662 w 12192000"/>
              <a:gd name="connsiteY121" fmla="*/ 584362 h 4547994"/>
              <a:gd name="connsiteX122" fmla="*/ 6900835 w 12192000"/>
              <a:gd name="connsiteY122" fmla="*/ 583334 h 4547994"/>
              <a:gd name="connsiteX123" fmla="*/ 6904484 w 12192000"/>
              <a:gd name="connsiteY123" fmla="*/ 580230 h 4547994"/>
              <a:gd name="connsiteX124" fmla="*/ 6922346 w 12192000"/>
              <a:gd name="connsiteY124" fmla="*/ 580142 h 4547994"/>
              <a:gd name="connsiteX125" fmla="*/ 6924318 w 12192000"/>
              <a:gd name="connsiteY125" fmla="*/ 581192 h 4547994"/>
              <a:gd name="connsiteX126" fmla="*/ 6939344 w 12192000"/>
              <a:gd name="connsiteY126" fmla="*/ 577172 h 4547994"/>
              <a:gd name="connsiteX127" fmla="*/ 6952296 w 12192000"/>
              <a:gd name="connsiteY127" fmla="*/ 569030 h 4547994"/>
              <a:gd name="connsiteX128" fmla="*/ 7103052 w 12192000"/>
              <a:gd name="connsiteY128" fmla="*/ 583217 h 4547994"/>
              <a:gd name="connsiteX129" fmla="*/ 7236304 w 12192000"/>
              <a:gd name="connsiteY129" fmla="*/ 553966 h 4547994"/>
              <a:gd name="connsiteX130" fmla="*/ 7318047 w 12192000"/>
              <a:gd name="connsiteY130" fmla="*/ 562732 h 4547994"/>
              <a:gd name="connsiteX131" fmla="*/ 7343733 w 12192000"/>
              <a:gd name="connsiteY131" fmla="*/ 586164 h 4547994"/>
              <a:gd name="connsiteX132" fmla="*/ 7548358 w 12192000"/>
              <a:gd name="connsiteY132" fmla="*/ 587358 h 4547994"/>
              <a:gd name="connsiteX133" fmla="*/ 7599893 w 12192000"/>
              <a:gd name="connsiteY133" fmla="*/ 597349 h 4547994"/>
              <a:gd name="connsiteX134" fmla="*/ 7646750 w 12192000"/>
              <a:gd name="connsiteY134" fmla="*/ 586363 h 4547994"/>
              <a:gd name="connsiteX135" fmla="*/ 7665217 w 12192000"/>
              <a:gd name="connsiteY135" fmla="*/ 594602 h 4547994"/>
              <a:gd name="connsiteX136" fmla="*/ 7668385 w 12192000"/>
              <a:gd name="connsiteY136" fmla="*/ 596239 h 4547994"/>
              <a:gd name="connsiteX137" fmla="*/ 7681420 w 12192000"/>
              <a:gd name="connsiteY137" fmla="*/ 598071 h 4547994"/>
              <a:gd name="connsiteX138" fmla="*/ 7684651 w 12192000"/>
              <a:gd name="connsiteY138" fmla="*/ 604490 h 4547994"/>
              <a:gd name="connsiteX139" fmla="*/ 7843050 w 12192000"/>
              <a:gd name="connsiteY139" fmla="*/ 614791 h 4547994"/>
              <a:gd name="connsiteX140" fmla="*/ 7911637 w 12192000"/>
              <a:gd name="connsiteY140" fmla="*/ 619509 h 4547994"/>
              <a:gd name="connsiteX141" fmla="*/ 7937365 w 12192000"/>
              <a:gd name="connsiteY141" fmla="*/ 627218 h 4547994"/>
              <a:gd name="connsiteX142" fmla="*/ 8037057 w 12192000"/>
              <a:gd name="connsiteY142" fmla="*/ 650565 h 4547994"/>
              <a:gd name="connsiteX143" fmla="*/ 8122868 w 12192000"/>
              <a:gd name="connsiteY143" fmla="*/ 664847 h 4547994"/>
              <a:gd name="connsiteX144" fmla="*/ 8186750 w 12192000"/>
              <a:gd name="connsiteY144" fmla="*/ 649985 h 4547994"/>
              <a:gd name="connsiteX145" fmla="*/ 8192054 w 12192000"/>
              <a:gd name="connsiteY145" fmla="*/ 654827 h 4547994"/>
              <a:gd name="connsiteX146" fmla="*/ 8235470 w 12192000"/>
              <a:gd name="connsiteY146" fmla="*/ 656891 h 4547994"/>
              <a:gd name="connsiteX147" fmla="*/ 8388968 w 12192000"/>
              <a:gd name="connsiteY147" fmla="*/ 633642 h 4547994"/>
              <a:gd name="connsiteX148" fmla="*/ 8473770 w 12192000"/>
              <a:gd name="connsiteY148" fmla="*/ 638518 h 4547994"/>
              <a:gd name="connsiteX149" fmla="*/ 8503642 w 12192000"/>
              <a:gd name="connsiteY149" fmla="*/ 645164 h 4547994"/>
              <a:gd name="connsiteX150" fmla="*/ 8553701 w 12192000"/>
              <a:gd name="connsiteY150" fmla="*/ 655995 h 4547994"/>
              <a:gd name="connsiteX151" fmla="*/ 8590556 w 12192000"/>
              <a:gd name="connsiteY151" fmla="*/ 676192 h 4547994"/>
              <a:gd name="connsiteX152" fmla="*/ 8632638 w 12192000"/>
              <a:gd name="connsiteY152" fmla="*/ 680452 h 4547994"/>
              <a:gd name="connsiteX153" fmla="*/ 8643140 w 12192000"/>
              <a:gd name="connsiteY153" fmla="*/ 665787 h 4547994"/>
              <a:gd name="connsiteX154" fmla="*/ 8687917 w 12192000"/>
              <a:gd name="connsiteY154" fmla="*/ 675423 h 4547994"/>
              <a:gd name="connsiteX155" fmla="*/ 8755765 w 12192000"/>
              <a:gd name="connsiteY155" fmla="*/ 691758 h 4547994"/>
              <a:gd name="connsiteX156" fmla="*/ 8795085 w 12192000"/>
              <a:gd name="connsiteY156" fmla="*/ 697138 h 4547994"/>
              <a:gd name="connsiteX157" fmla="*/ 8902279 w 12192000"/>
              <a:gd name="connsiteY157" fmla="*/ 716221 h 4547994"/>
              <a:gd name="connsiteX158" fmla="*/ 9009490 w 12192000"/>
              <a:gd name="connsiteY158" fmla="*/ 738680 h 4547994"/>
              <a:gd name="connsiteX159" fmla="*/ 9072120 w 12192000"/>
              <a:gd name="connsiteY159" fmla="*/ 770875 h 4547994"/>
              <a:gd name="connsiteX160" fmla="*/ 9160343 w 12192000"/>
              <a:gd name="connsiteY160" fmla="*/ 787296 h 4547994"/>
              <a:gd name="connsiteX161" fmla="*/ 9174981 w 12192000"/>
              <a:gd name="connsiteY161" fmla="*/ 792812 h 4547994"/>
              <a:gd name="connsiteX162" fmla="*/ 9278987 w 12192000"/>
              <a:gd name="connsiteY162" fmla="*/ 818181 h 4547994"/>
              <a:gd name="connsiteX163" fmla="*/ 9400617 w 12192000"/>
              <a:gd name="connsiteY163" fmla="*/ 822067 h 4547994"/>
              <a:gd name="connsiteX164" fmla="*/ 9552261 w 12192000"/>
              <a:gd name="connsiteY164" fmla="*/ 893381 h 4547994"/>
              <a:gd name="connsiteX165" fmla="*/ 9822258 w 12192000"/>
              <a:gd name="connsiteY165" fmla="*/ 1002404 h 4547994"/>
              <a:gd name="connsiteX166" fmla="*/ 10113244 w 12192000"/>
              <a:gd name="connsiteY166" fmla="*/ 1045060 h 4547994"/>
              <a:gd name="connsiteX167" fmla="*/ 10189871 w 12192000"/>
              <a:gd name="connsiteY167" fmla="*/ 1037941 h 4547994"/>
              <a:gd name="connsiteX168" fmla="*/ 10414253 w 12192000"/>
              <a:gd name="connsiteY168" fmla="*/ 1023925 h 4547994"/>
              <a:gd name="connsiteX169" fmla="*/ 10642574 w 12192000"/>
              <a:gd name="connsiteY169" fmla="*/ 951418 h 4547994"/>
              <a:gd name="connsiteX170" fmla="*/ 10786007 w 12192000"/>
              <a:gd name="connsiteY170" fmla="*/ 939474 h 4547994"/>
              <a:gd name="connsiteX171" fmla="*/ 10854151 w 12192000"/>
              <a:gd name="connsiteY171" fmla="*/ 920714 h 4547994"/>
              <a:gd name="connsiteX172" fmla="*/ 10901354 w 12192000"/>
              <a:gd name="connsiteY172" fmla="*/ 919817 h 4547994"/>
              <a:gd name="connsiteX173" fmla="*/ 10929658 w 12192000"/>
              <a:gd name="connsiteY173" fmla="*/ 917634 h 4547994"/>
              <a:gd name="connsiteX174" fmla="*/ 10978685 w 12192000"/>
              <a:gd name="connsiteY174" fmla="*/ 886404 h 4547994"/>
              <a:gd name="connsiteX175" fmla="*/ 11163594 w 12192000"/>
              <a:gd name="connsiteY175" fmla="*/ 876641 h 4547994"/>
              <a:gd name="connsiteX176" fmla="*/ 11340142 w 12192000"/>
              <a:gd name="connsiteY176" fmla="*/ 908145 h 4547994"/>
              <a:gd name="connsiteX177" fmla="*/ 11603318 w 12192000"/>
              <a:gd name="connsiteY177" fmla="*/ 818676 h 4547994"/>
              <a:gd name="connsiteX178" fmla="*/ 11630282 w 12192000"/>
              <a:gd name="connsiteY178" fmla="*/ 811656 h 4547994"/>
              <a:gd name="connsiteX179" fmla="*/ 11776458 w 12192000"/>
              <a:gd name="connsiteY179" fmla="*/ 776884 h 4547994"/>
              <a:gd name="connsiteX180" fmla="*/ 12105816 w 12192000"/>
              <a:gd name="connsiteY180" fmla="*/ 760785 h 4547994"/>
              <a:gd name="connsiteX181" fmla="*/ 12192000 w 12192000"/>
              <a:gd name="connsiteY181" fmla="*/ 696820 h 4547994"/>
              <a:gd name="connsiteX182" fmla="*/ 12192000 w 12192000"/>
              <a:gd name="connsiteY182" fmla="*/ 4547994 h 4547994"/>
              <a:gd name="connsiteX183" fmla="*/ 0 w 12192000"/>
              <a:gd name="connsiteY183" fmla="*/ 4547994 h 4547994"/>
              <a:gd name="connsiteX184" fmla="*/ 0 w 12192000"/>
              <a:gd name="connsiteY184" fmla="*/ 541032 h 4547994"/>
              <a:gd name="connsiteX185" fmla="*/ 3948 w 12192000"/>
              <a:gd name="connsiteY185" fmla="*/ 539990 h 4547994"/>
              <a:gd name="connsiteX186" fmla="*/ 79987 w 12192000"/>
              <a:gd name="connsiteY186" fmla="*/ 526518 h 4547994"/>
              <a:gd name="connsiteX187" fmla="*/ 173247 w 12192000"/>
              <a:gd name="connsiteY187" fmla="*/ 478043 h 4547994"/>
              <a:gd name="connsiteX188" fmla="*/ 206877 w 12192000"/>
              <a:gd name="connsiteY188" fmla="*/ 473502 h 4547994"/>
              <a:gd name="connsiteX189" fmla="*/ 205655 w 12192000"/>
              <a:gd name="connsiteY189" fmla="*/ 464925 h 4547994"/>
              <a:gd name="connsiteX190" fmla="*/ 218147 w 12192000"/>
              <a:gd name="connsiteY190" fmla="*/ 464294 h 4547994"/>
              <a:gd name="connsiteX191" fmla="*/ 246031 w 12192000"/>
              <a:gd name="connsiteY191" fmla="*/ 464085 h 4547994"/>
              <a:gd name="connsiteX192" fmla="*/ 329529 w 12192000"/>
              <a:gd name="connsiteY192" fmla="*/ 461705 h 4547994"/>
              <a:gd name="connsiteX193" fmla="*/ 352311 w 12192000"/>
              <a:gd name="connsiteY193" fmla="*/ 445257 h 4547994"/>
              <a:gd name="connsiteX194" fmla="*/ 373861 w 12192000"/>
              <a:gd name="connsiteY194" fmla="*/ 444999 h 4547994"/>
              <a:gd name="connsiteX195" fmla="*/ 498838 w 12192000"/>
              <a:gd name="connsiteY195" fmla="*/ 422953 h 4547994"/>
              <a:gd name="connsiteX196" fmla="*/ 516021 w 12192000"/>
              <a:gd name="connsiteY196" fmla="*/ 421304 h 4547994"/>
              <a:gd name="connsiteX197" fmla="*/ 525327 w 12192000"/>
              <a:gd name="connsiteY197" fmla="*/ 413914 h 4547994"/>
              <a:gd name="connsiteX198" fmla="*/ 558651 w 12192000"/>
              <a:gd name="connsiteY198" fmla="*/ 412444 h 4547994"/>
              <a:gd name="connsiteX199" fmla="*/ 560193 w 12192000"/>
              <a:gd name="connsiteY199" fmla="*/ 408236 h 4547994"/>
              <a:gd name="connsiteX200" fmla="*/ 669729 w 12192000"/>
              <a:gd name="connsiteY200" fmla="*/ 372108 h 4547994"/>
              <a:gd name="connsiteX201" fmla="*/ 688496 w 12192000"/>
              <a:gd name="connsiteY201" fmla="*/ 366140 h 4547994"/>
              <a:gd name="connsiteX202" fmla="*/ 704711 w 12192000"/>
              <a:gd name="connsiteY202" fmla="*/ 367950 h 4547994"/>
              <a:gd name="connsiteX203" fmla="*/ 794485 w 12192000"/>
              <a:gd name="connsiteY203" fmla="*/ 362792 h 4547994"/>
              <a:gd name="connsiteX204" fmla="*/ 815839 w 12192000"/>
              <a:gd name="connsiteY204" fmla="*/ 365959 h 4547994"/>
              <a:gd name="connsiteX205" fmla="*/ 824819 w 12192000"/>
              <a:gd name="connsiteY205" fmla="*/ 372645 h 4547994"/>
              <a:gd name="connsiteX206" fmla="*/ 859579 w 12192000"/>
              <a:gd name="connsiteY206" fmla="*/ 360011 h 4547994"/>
              <a:gd name="connsiteX207" fmla="*/ 913213 w 12192000"/>
              <a:gd name="connsiteY207" fmla="*/ 351354 h 4547994"/>
              <a:gd name="connsiteX208" fmla="*/ 938704 w 12192000"/>
              <a:gd name="connsiteY208" fmla="*/ 345105 h 4547994"/>
              <a:gd name="connsiteX209" fmla="*/ 959272 w 12192000"/>
              <a:gd name="connsiteY209" fmla="*/ 348898 h 4547994"/>
              <a:gd name="connsiteX210" fmla="*/ 1076317 w 12192000"/>
              <a:gd name="connsiteY210" fmla="*/ 349860 h 4547994"/>
              <a:gd name="connsiteX211" fmla="*/ 1103231 w 12192000"/>
              <a:gd name="connsiteY211" fmla="*/ 355887 h 4547994"/>
              <a:gd name="connsiteX212" fmla="*/ 1115987 w 12192000"/>
              <a:gd name="connsiteY212" fmla="*/ 367901 h 4547994"/>
              <a:gd name="connsiteX213" fmla="*/ 1125983 w 12192000"/>
              <a:gd name="connsiteY213" fmla="*/ 363617 h 4547994"/>
              <a:gd name="connsiteX214" fmla="*/ 1196778 w 12192000"/>
              <a:gd name="connsiteY214" fmla="*/ 363190 h 4547994"/>
              <a:gd name="connsiteX215" fmla="*/ 1242961 w 12192000"/>
              <a:gd name="connsiteY215" fmla="*/ 361815 h 4547994"/>
              <a:gd name="connsiteX216" fmla="*/ 1245768 w 12192000"/>
              <a:gd name="connsiteY216" fmla="*/ 345321 h 4547994"/>
              <a:gd name="connsiteX217" fmla="*/ 1286892 w 12192000"/>
              <a:gd name="connsiteY217" fmla="*/ 339445 h 4547994"/>
              <a:gd name="connsiteX218" fmla="*/ 1330717 w 12192000"/>
              <a:gd name="connsiteY218" fmla="*/ 350033 h 4547994"/>
              <a:gd name="connsiteX219" fmla="*/ 1382372 w 12192000"/>
              <a:gd name="connsiteY219" fmla="*/ 348549 h 4547994"/>
              <a:gd name="connsiteX220" fmla="*/ 1413281 w 12192000"/>
              <a:gd name="connsiteY220" fmla="*/ 347841 h 4547994"/>
              <a:gd name="connsiteX221" fmla="*/ 1494404 w 12192000"/>
              <a:gd name="connsiteY221" fmla="*/ 332457 h 4547994"/>
              <a:gd name="connsiteX222" fmla="*/ 1626029 w 12192000"/>
              <a:gd name="connsiteY222" fmla="*/ 273963 h 4547994"/>
              <a:gd name="connsiteX223" fmla="*/ 1667354 w 12192000"/>
              <a:gd name="connsiteY223" fmla="*/ 265674 h 4547994"/>
              <a:gd name="connsiteX224" fmla="*/ 1674578 w 12192000"/>
              <a:gd name="connsiteY224" fmla="*/ 269047 h 4547994"/>
              <a:gd name="connsiteX225" fmla="*/ 1880316 w 12192000"/>
              <a:gd name="connsiteY225" fmla="*/ 233918 h 4547994"/>
              <a:gd name="connsiteX226" fmla="*/ 1917126 w 12192000"/>
              <a:gd name="connsiteY226" fmla="*/ 231861 h 4547994"/>
              <a:gd name="connsiteX227" fmla="*/ 1944692 w 12192000"/>
              <a:gd name="connsiteY227" fmla="*/ 233145 h 4547994"/>
              <a:gd name="connsiteX228" fmla="*/ 2010665 w 12192000"/>
              <a:gd name="connsiteY228" fmla="*/ 221444 h 4547994"/>
              <a:gd name="connsiteX229" fmla="*/ 2118270 w 12192000"/>
              <a:gd name="connsiteY229" fmla="*/ 195788 h 4547994"/>
              <a:gd name="connsiteX230" fmla="*/ 2141504 w 12192000"/>
              <a:gd name="connsiteY230" fmla="*/ 191735 h 4547994"/>
              <a:gd name="connsiteX231" fmla="*/ 2162752 w 12192000"/>
              <a:gd name="connsiteY231" fmla="*/ 193849 h 4547994"/>
              <a:gd name="connsiteX232" fmla="*/ 2168793 w 12192000"/>
              <a:gd name="connsiteY232" fmla="*/ 199218 h 4547994"/>
              <a:gd name="connsiteX233" fmla="*/ 2181778 w 12192000"/>
              <a:gd name="connsiteY233" fmla="*/ 197888 h 4547994"/>
              <a:gd name="connsiteX234" fmla="*/ 2185499 w 12192000"/>
              <a:gd name="connsiteY234" fmla="*/ 198705 h 4547994"/>
              <a:gd name="connsiteX235" fmla="*/ 2206566 w 12192000"/>
              <a:gd name="connsiteY235" fmla="*/ 202212 h 4547994"/>
              <a:gd name="connsiteX236" fmla="*/ 2244903 w 12192000"/>
              <a:gd name="connsiteY236" fmla="*/ 180640 h 4547994"/>
              <a:gd name="connsiteX237" fmla="*/ 2297531 w 12192000"/>
              <a:gd name="connsiteY237" fmla="*/ 178006 h 4547994"/>
              <a:gd name="connsiteX238" fmla="*/ 2488258 w 12192000"/>
              <a:gd name="connsiteY238" fmla="*/ 130785 h 4547994"/>
              <a:gd name="connsiteX239" fmla="*/ 2523236 w 12192000"/>
              <a:gd name="connsiteY239" fmla="*/ 147103 h 4547994"/>
              <a:gd name="connsiteX240" fmla="*/ 2603355 w 12192000"/>
              <a:gd name="connsiteY240" fmla="*/ 136160 h 4547994"/>
              <a:gd name="connsiteX241" fmla="*/ 2713319 w 12192000"/>
              <a:gd name="connsiteY241" fmla="*/ 76717 h 4547994"/>
              <a:gd name="connsiteX242" fmla="*/ 2860143 w 12192000"/>
              <a:gd name="connsiteY242" fmla="*/ 54642 h 4547994"/>
              <a:gd name="connsiteX243" fmla="*/ 2868320 w 12192000"/>
              <a:gd name="connsiteY243" fmla="*/ 43801 h 4547994"/>
              <a:gd name="connsiteX244" fmla="*/ 2880379 w 12192000"/>
              <a:gd name="connsiteY244" fmla="*/ 36408 h 4547994"/>
              <a:gd name="connsiteX245" fmla="*/ 2882710 w 12192000"/>
              <a:gd name="connsiteY245" fmla="*/ 36946 h 4547994"/>
              <a:gd name="connsiteX246" fmla="*/ 2899268 w 12192000"/>
              <a:gd name="connsiteY246" fmla="*/ 32641 h 4547994"/>
              <a:gd name="connsiteX247" fmla="*/ 2901185 w 12192000"/>
              <a:gd name="connsiteY247" fmla="*/ 28812 h 4547994"/>
              <a:gd name="connsiteX248" fmla="*/ 2912009 w 12192000"/>
              <a:gd name="connsiteY248" fmla="*/ 24953 h 4547994"/>
              <a:gd name="connsiteX249" fmla="*/ 2931895 w 12192000"/>
              <a:gd name="connsiteY249" fmla="*/ 14915 h 4547994"/>
              <a:gd name="connsiteX250" fmla="*/ 2936965 w 12192000"/>
              <a:gd name="connsiteY250" fmla="*/ 15321 h 4547994"/>
              <a:gd name="connsiteX251" fmla="*/ 2969058 w 12192000"/>
              <a:gd name="connsiteY251" fmla="*/ 3738 h 4547994"/>
              <a:gd name="connsiteX252" fmla="*/ 2970141 w 12192000"/>
              <a:gd name="connsiteY252" fmla="*/ 4663 h 4547994"/>
              <a:gd name="connsiteX253" fmla="*/ 2981985 w 12192000"/>
              <a:gd name="connsiteY253" fmla="*/ 6139 h 4547994"/>
              <a:gd name="connsiteX254" fmla="*/ 3003160 w 12192000"/>
              <a:gd name="connsiteY254" fmla="*/ 6483 h 4547994"/>
              <a:gd name="connsiteX255" fmla="*/ 3059919 w 12192000"/>
              <a:gd name="connsiteY255" fmla="*/ 20700 h 4547994"/>
              <a:gd name="connsiteX256" fmla="*/ 3093450 w 12192000"/>
              <a:gd name="connsiteY256" fmla="*/ 8745 h 4547994"/>
              <a:gd name="connsiteX257" fmla="*/ 3100564 w 12192000"/>
              <a:gd name="connsiteY257" fmla="*/ 6925 h 4547994"/>
              <a:gd name="connsiteX258" fmla="*/ 3100855 w 12192000"/>
              <a:gd name="connsiteY258" fmla="*/ 7132 h 4547994"/>
              <a:gd name="connsiteX0" fmla="*/ 3100855 w 12192000"/>
              <a:gd name="connsiteY0" fmla="*/ 7132 h 4547994"/>
              <a:gd name="connsiteX1" fmla="*/ 3133085 w 12192000"/>
              <a:gd name="connsiteY1" fmla="*/ 473 h 4547994"/>
              <a:gd name="connsiteX2" fmla="*/ 3287078 w 12192000"/>
              <a:gd name="connsiteY2" fmla="*/ 28156 h 4547994"/>
              <a:gd name="connsiteX3" fmla="*/ 3386448 w 12192000"/>
              <a:gd name="connsiteY3" fmla="*/ 30943 h 4547994"/>
              <a:gd name="connsiteX4" fmla="*/ 3422427 w 12192000"/>
              <a:gd name="connsiteY4" fmla="*/ 30373 h 4547994"/>
              <a:gd name="connsiteX5" fmla="*/ 3486559 w 12192000"/>
              <a:gd name="connsiteY5" fmla="*/ 36320 h 4547994"/>
              <a:gd name="connsiteX6" fmla="*/ 3515932 w 12192000"/>
              <a:gd name="connsiteY6" fmla="*/ 43360 h 4547994"/>
              <a:gd name="connsiteX7" fmla="*/ 3517220 w 12192000"/>
              <a:gd name="connsiteY7" fmla="*/ 42927 h 4547994"/>
              <a:gd name="connsiteX8" fmla="*/ 3519845 w 12192000"/>
              <a:gd name="connsiteY8" fmla="*/ 45957 h 4547994"/>
              <a:gd name="connsiteX9" fmla="*/ 3525279 w 12192000"/>
              <a:gd name="connsiteY9" fmla="*/ 47361 h 4547994"/>
              <a:gd name="connsiteX10" fmla="*/ 3540113 w 12192000"/>
              <a:gd name="connsiteY10" fmla="*/ 46457 h 4547994"/>
              <a:gd name="connsiteX11" fmla="*/ 3545692 w 12192000"/>
              <a:gd name="connsiteY11" fmla="*/ 45336 h 4547994"/>
              <a:gd name="connsiteX12" fmla="*/ 3553854 w 12192000"/>
              <a:gd name="connsiteY12" fmla="*/ 45357 h 4547994"/>
              <a:gd name="connsiteX13" fmla="*/ 3554058 w 12192000"/>
              <a:gd name="connsiteY13" fmla="*/ 45606 h 4547994"/>
              <a:gd name="connsiteX14" fmla="*/ 3561703 w 12192000"/>
              <a:gd name="connsiteY14" fmla="*/ 45141 h 4547994"/>
              <a:gd name="connsiteX15" fmla="*/ 3599112 w 12192000"/>
              <a:gd name="connsiteY15" fmla="*/ 39716 h 4547994"/>
              <a:gd name="connsiteX16" fmla="*/ 3648544 w 12192000"/>
              <a:gd name="connsiteY16" fmla="*/ 63431 h 4547994"/>
              <a:gd name="connsiteX17" fmla="*/ 3668987 w 12192000"/>
              <a:gd name="connsiteY17" fmla="*/ 67542 h 4547994"/>
              <a:gd name="connsiteX18" fmla="*/ 3679906 w 12192000"/>
              <a:gd name="connsiteY18" fmla="*/ 71066 h 4547994"/>
              <a:gd name="connsiteX19" fmla="*/ 3680583 w 12192000"/>
              <a:gd name="connsiteY19" fmla="*/ 72144 h 4547994"/>
              <a:gd name="connsiteX20" fmla="*/ 3716448 w 12192000"/>
              <a:gd name="connsiteY20" fmla="*/ 66818 h 4547994"/>
              <a:gd name="connsiteX21" fmla="*/ 3721210 w 12192000"/>
              <a:gd name="connsiteY21" fmla="*/ 68113 h 4547994"/>
              <a:gd name="connsiteX22" fmla="*/ 3744585 w 12192000"/>
              <a:gd name="connsiteY22" fmla="*/ 62080 h 4547994"/>
              <a:gd name="connsiteX23" fmla="*/ 3756664 w 12192000"/>
              <a:gd name="connsiteY23" fmla="*/ 60331 h 4547994"/>
              <a:gd name="connsiteX24" fmla="*/ 3760076 w 12192000"/>
              <a:gd name="connsiteY24" fmla="*/ 57018 h 4547994"/>
              <a:gd name="connsiteX25" fmla="*/ 3777900 w 12192000"/>
              <a:gd name="connsiteY25" fmla="*/ 55865 h 4547994"/>
              <a:gd name="connsiteX26" fmla="*/ 3779950 w 12192000"/>
              <a:gd name="connsiteY26" fmla="*/ 56796 h 4547994"/>
              <a:gd name="connsiteX27" fmla="*/ 3794650 w 12192000"/>
              <a:gd name="connsiteY27" fmla="*/ 51891 h 4547994"/>
              <a:gd name="connsiteX28" fmla="*/ 3806969 w 12192000"/>
              <a:gd name="connsiteY28" fmla="*/ 43003 h 4547994"/>
              <a:gd name="connsiteX29" fmla="*/ 3958577 w 12192000"/>
              <a:gd name="connsiteY29" fmla="*/ 48157 h 4547994"/>
              <a:gd name="connsiteX30" fmla="*/ 4089430 w 12192000"/>
              <a:gd name="connsiteY30" fmla="*/ 11051 h 4547994"/>
              <a:gd name="connsiteX31" fmla="*/ 4171715 w 12192000"/>
              <a:gd name="connsiteY31" fmla="*/ 14917 h 4547994"/>
              <a:gd name="connsiteX32" fmla="*/ 4199128 w 12192000"/>
              <a:gd name="connsiteY32" fmla="*/ 36745 h 4547994"/>
              <a:gd name="connsiteX33" fmla="*/ 4403546 w 12192000"/>
              <a:gd name="connsiteY33" fmla="*/ 25734 h 4547994"/>
              <a:gd name="connsiteX34" fmla="*/ 4455762 w 12192000"/>
              <a:gd name="connsiteY34" fmla="*/ 32622 h 4547994"/>
              <a:gd name="connsiteX35" fmla="*/ 4501720 w 12192000"/>
              <a:gd name="connsiteY35" fmla="*/ 18875 h 4547994"/>
              <a:gd name="connsiteX36" fmla="*/ 4520780 w 12192000"/>
              <a:gd name="connsiteY36" fmla="*/ 25988 h 4547994"/>
              <a:gd name="connsiteX37" fmla="*/ 4524071 w 12192000"/>
              <a:gd name="connsiteY37" fmla="*/ 27433 h 4547994"/>
              <a:gd name="connsiteX38" fmla="*/ 4537225 w 12192000"/>
              <a:gd name="connsiteY38" fmla="*/ 28480 h 4547994"/>
              <a:gd name="connsiteX39" fmla="*/ 4540932 w 12192000"/>
              <a:gd name="connsiteY39" fmla="*/ 34689 h 4547994"/>
              <a:gd name="connsiteX40" fmla="*/ 4560732 w 12192000"/>
              <a:gd name="connsiteY40" fmla="*/ 40504 h 4547994"/>
              <a:gd name="connsiteX41" fmla="*/ 4584946 w 12192000"/>
              <a:gd name="connsiteY41" fmla="*/ 40784 h 4547994"/>
              <a:gd name="connsiteX42" fmla="*/ 4670972 w 12192000"/>
              <a:gd name="connsiteY42" fmla="*/ 42425 h 4547994"/>
              <a:gd name="connsiteX43" fmla="*/ 4685002 w 12192000"/>
              <a:gd name="connsiteY43" fmla="*/ 39071 h 4547994"/>
              <a:gd name="connsiteX44" fmla="*/ 4730794 w 12192000"/>
              <a:gd name="connsiteY44" fmla="*/ 44664 h 4547994"/>
              <a:gd name="connsiteX45" fmla="*/ 4771603 w 12192000"/>
              <a:gd name="connsiteY45" fmla="*/ 45922 h 4547994"/>
              <a:gd name="connsiteX46" fmla="*/ 4798044 w 12192000"/>
              <a:gd name="connsiteY46" fmla="*/ 43254 h 4547994"/>
              <a:gd name="connsiteX47" fmla="*/ 4804975 w 12192000"/>
              <a:gd name="connsiteY47" fmla="*/ 45465 h 4547994"/>
              <a:gd name="connsiteX48" fmla="*/ 4831600 w 12192000"/>
              <a:gd name="connsiteY48" fmla="*/ 46891 h 4547994"/>
              <a:gd name="connsiteX49" fmla="*/ 4845162 w 12192000"/>
              <a:gd name="connsiteY49" fmla="*/ 43614 h 4547994"/>
              <a:gd name="connsiteX50" fmla="*/ 4858548 w 12192000"/>
              <a:gd name="connsiteY50" fmla="*/ 51160 h 4547994"/>
              <a:gd name="connsiteX51" fmla="*/ 4861820 w 12192000"/>
              <a:gd name="connsiteY51" fmla="*/ 56690 h 4547994"/>
              <a:gd name="connsiteX52" fmla="*/ 4880767 w 12192000"/>
              <a:gd name="connsiteY52" fmla="*/ 54207 h 4547994"/>
              <a:gd name="connsiteX53" fmla="*/ 4896300 w 12192000"/>
              <a:gd name="connsiteY53" fmla="*/ 59611 h 4547994"/>
              <a:gd name="connsiteX54" fmla="*/ 4909841 w 12192000"/>
              <a:gd name="connsiteY54" fmla="*/ 56078 h 4547994"/>
              <a:gd name="connsiteX55" fmla="*/ 4915461 w 12192000"/>
              <a:gd name="connsiteY55" fmla="*/ 56874 h 4547994"/>
              <a:gd name="connsiteX56" fmla="*/ 4929430 w 12192000"/>
              <a:gd name="connsiteY56" fmla="*/ 59548 h 4547994"/>
              <a:gd name="connsiteX57" fmla="*/ 4953531 w 12192000"/>
              <a:gd name="connsiteY57" fmla="*/ 65490 h 4547994"/>
              <a:gd name="connsiteX58" fmla="*/ 4961050 w 12192000"/>
              <a:gd name="connsiteY58" fmla="*/ 66317 h 4547994"/>
              <a:gd name="connsiteX59" fmla="*/ 4977419 w 12192000"/>
              <a:gd name="connsiteY59" fmla="*/ 75404 h 4547994"/>
              <a:gd name="connsiteX60" fmla="*/ 5009106 w 12192000"/>
              <a:gd name="connsiteY60" fmla="*/ 83174 h 4547994"/>
              <a:gd name="connsiteX61" fmla="*/ 5064895 w 12192000"/>
              <a:gd name="connsiteY61" fmla="*/ 110288 h 4547994"/>
              <a:gd name="connsiteX62" fmla="*/ 5097688 w 12192000"/>
              <a:gd name="connsiteY62" fmla="*/ 123226 h 4547994"/>
              <a:gd name="connsiteX63" fmla="*/ 5119875 w 12192000"/>
              <a:gd name="connsiteY63" fmla="*/ 135151 h 4547994"/>
              <a:gd name="connsiteX64" fmla="*/ 5185360 w 12192000"/>
              <a:gd name="connsiteY64" fmla="*/ 151993 h 4547994"/>
              <a:gd name="connsiteX65" fmla="*/ 5297679 w 12192000"/>
              <a:gd name="connsiteY65" fmla="*/ 174259 h 4547994"/>
              <a:gd name="connsiteX66" fmla="*/ 5320681 w 12192000"/>
              <a:gd name="connsiteY66" fmla="*/ 180242 h 4547994"/>
              <a:gd name="connsiteX67" fmla="*/ 5336842 w 12192000"/>
              <a:gd name="connsiteY67" fmla="*/ 190326 h 4547994"/>
              <a:gd name="connsiteX68" fmla="*/ 5337444 w 12192000"/>
              <a:gd name="connsiteY68" fmla="*/ 196971 h 4547994"/>
              <a:gd name="connsiteX69" fmla="*/ 5349516 w 12192000"/>
              <a:gd name="connsiteY69" fmla="*/ 201055 h 4547994"/>
              <a:gd name="connsiteX70" fmla="*/ 5351972 w 12192000"/>
              <a:gd name="connsiteY70" fmla="*/ 203173 h 4547994"/>
              <a:gd name="connsiteX71" fmla="*/ 5366814 w 12192000"/>
              <a:gd name="connsiteY71" fmla="*/ 214289 h 4547994"/>
              <a:gd name="connsiteX72" fmla="*/ 5417244 w 12192000"/>
              <a:gd name="connsiteY72" fmla="*/ 212377 h 4547994"/>
              <a:gd name="connsiteX73" fmla="*/ 5463870 w 12192000"/>
              <a:gd name="connsiteY73" fmla="*/ 231118 h 4547994"/>
              <a:gd name="connsiteX74" fmla="*/ 5664412 w 12192000"/>
              <a:gd name="connsiteY74" fmla="*/ 269198 h 4547994"/>
              <a:gd name="connsiteX75" fmla="*/ 5680257 w 12192000"/>
              <a:gd name="connsiteY75" fmla="*/ 295963 h 4547994"/>
              <a:gd name="connsiteX76" fmla="*/ 5757046 w 12192000"/>
              <a:gd name="connsiteY76" fmla="*/ 319003 h 4547994"/>
              <a:gd name="connsiteX77" fmla="*/ 5899668 w 12192000"/>
              <a:gd name="connsiteY77" fmla="*/ 315446 h 4547994"/>
              <a:gd name="connsiteX78" fmla="*/ 6042086 w 12192000"/>
              <a:gd name="connsiteY78" fmla="*/ 356068 h 4547994"/>
              <a:gd name="connsiteX79" fmla="*/ 6058069 w 12192000"/>
              <a:gd name="connsiteY79" fmla="*/ 350720 h 4547994"/>
              <a:gd name="connsiteX80" fmla="*/ 6074444 w 12192000"/>
              <a:gd name="connsiteY80" fmla="*/ 349638 h 4547994"/>
              <a:gd name="connsiteX81" fmla="*/ 6075959 w 12192000"/>
              <a:gd name="connsiteY81" fmla="*/ 350985 h 4547994"/>
              <a:gd name="connsiteX82" fmla="*/ 6093540 w 12192000"/>
              <a:gd name="connsiteY82" fmla="*/ 354126 h 4547994"/>
              <a:gd name="connsiteX83" fmla="*/ 6098369 w 12192000"/>
              <a:gd name="connsiteY83" fmla="*/ 351855 h 4547994"/>
              <a:gd name="connsiteX84" fmla="*/ 6110738 w 12192000"/>
              <a:gd name="connsiteY84" fmla="*/ 353083 h 4547994"/>
              <a:gd name="connsiteX85" fmla="*/ 6135933 w 12192000"/>
              <a:gd name="connsiteY85" fmla="*/ 353002 h 4547994"/>
              <a:gd name="connsiteX86" fmla="*/ 6139871 w 12192000"/>
              <a:gd name="connsiteY86" fmla="*/ 355330 h 4547994"/>
              <a:gd name="connsiteX87" fmla="*/ 6176662 w 12192000"/>
              <a:gd name="connsiteY87" fmla="*/ 358858 h 4547994"/>
              <a:gd name="connsiteX88" fmla="*/ 6176801 w 12192000"/>
              <a:gd name="connsiteY88" fmla="*/ 360020 h 4547994"/>
              <a:gd name="connsiteX89" fmla="*/ 6185563 w 12192000"/>
              <a:gd name="connsiteY89" fmla="*/ 365875 h 4547994"/>
              <a:gd name="connsiteX90" fmla="*/ 6203148 w 12192000"/>
              <a:gd name="connsiteY90" fmla="*/ 374528 h 4547994"/>
              <a:gd name="connsiteX91" fmla="*/ 6239136 w 12192000"/>
              <a:gd name="connsiteY91" fmla="*/ 408248 h 4547994"/>
              <a:gd name="connsiteX92" fmla="*/ 6277452 w 12192000"/>
              <a:gd name="connsiteY92" fmla="*/ 412050 h 4547994"/>
              <a:gd name="connsiteX93" fmla="*/ 6284979 w 12192000"/>
              <a:gd name="connsiteY93" fmla="*/ 413424 h 4547994"/>
              <a:gd name="connsiteX94" fmla="*/ 6285055 w 12192000"/>
              <a:gd name="connsiteY94" fmla="*/ 413703 h 4547994"/>
              <a:gd name="connsiteX95" fmla="*/ 6292844 w 12192000"/>
              <a:gd name="connsiteY95" fmla="*/ 415653 h 4547994"/>
              <a:gd name="connsiteX96" fmla="*/ 6298705 w 12192000"/>
              <a:gd name="connsiteY96" fmla="*/ 415929 h 4547994"/>
              <a:gd name="connsiteX97" fmla="*/ 6313308 w 12192000"/>
              <a:gd name="connsiteY97" fmla="*/ 418594 h 4547994"/>
              <a:gd name="connsiteX98" fmla="*/ 6317834 w 12192000"/>
              <a:gd name="connsiteY98" fmla="*/ 421183 h 4547994"/>
              <a:gd name="connsiteX99" fmla="*/ 6318907 w 12192000"/>
              <a:gd name="connsiteY99" fmla="*/ 424620 h 4547994"/>
              <a:gd name="connsiteX100" fmla="*/ 6320341 w 12192000"/>
              <a:gd name="connsiteY100" fmla="*/ 424522 h 4547994"/>
              <a:gd name="connsiteX101" fmla="*/ 6345071 w 12192000"/>
              <a:gd name="connsiteY101" fmla="*/ 438005 h 4547994"/>
              <a:gd name="connsiteX102" fmla="*/ 6403531 w 12192000"/>
              <a:gd name="connsiteY102" fmla="*/ 458690 h 4547994"/>
              <a:gd name="connsiteX103" fmla="*/ 6438176 w 12192000"/>
              <a:gd name="connsiteY103" fmla="*/ 466664 h 4547994"/>
              <a:gd name="connsiteX104" fmla="*/ 6531805 w 12192000"/>
              <a:gd name="connsiteY104" fmla="*/ 492740 h 4547994"/>
              <a:gd name="connsiteX105" fmla="*/ 6624812 w 12192000"/>
              <a:gd name="connsiteY105" fmla="*/ 522133 h 4547994"/>
              <a:gd name="connsiteX106" fmla="*/ 6665821 w 12192000"/>
              <a:gd name="connsiteY106" fmla="*/ 554860 h 4547994"/>
              <a:gd name="connsiteX107" fmla="*/ 6671133 w 12192000"/>
              <a:gd name="connsiteY107" fmla="*/ 556587 h 4547994"/>
              <a:gd name="connsiteX108" fmla="*/ 6685990 w 12192000"/>
              <a:gd name="connsiteY108" fmla="*/ 556569 h 4547994"/>
              <a:gd name="connsiteX109" fmla="*/ 6691636 w 12192000"/>
              <a:gd name="connsiteY109" fmla="*/ 555782 h 4547994"/>
              <a:gd name="connsiteX110" fmla="*/ 6699772 w 12192000"/>
              <a:gd name="connsiteY110" fmla="*/ 556290 h 4547994"/>
              <a:gd name="connsiteX111" fmla="*/ 6699955 w 12192000"/>
              <a:gd name="connsiteY111" fmla="*/ 556551 h 4547994"/>
              <a:gd name="connsiteX112" fmla="*/ 6707613 w 12192000"/>
              <a:gd name="connsiteY112" fmla="*/ 556542 h 4547994"/>
              <a:gd name="connsiteX113" fmla="*/ 6745320 w 12192000"/>
              <a:gd name="connsiteY113" fmla="*/ 553355 h 4547994"/>
              <a:gd name="connsiteX114" fmla="*/ 6792811 w 12192000"/>
              <a:gd name="connsiteY114" fmla="*/ 579983 h 4547994"/>
              <a:gd name="connsiteX115" fmla="*/ 6812882 w 12192000"/>
              <a:gd name="connsiteY115" fmla="*/ 585308 h 4547994"/>
              <a:gd name="connsiteX116" fmla="*/ 6823500 w 12192000"/>
              <a:gd name="connsiteY116" fmla="*/ 589478 h 4547994"/>
              <a:gd name="connsiteX117" fmla="*/ 6824098 w 12192000"/>
              <a:gd name="connsiteY117" fmla="*/ 590594 h 4547994"/>
              <a:gd name="connsiteX118" fmla="*/ 6860252 w 12192000"/>
              <a:gd name="connsiteY118" fmla="*/ 587415 h 4547994"/>
              <a:gd name="connsiteX119" fmla="*/ 6864904 w 12192000"/>
              <a:gd name="connsiteY119" fmla="*/ 588992 h 4547994"/>
              <a:gd name="connsiteX120" fmla="*/ 6888662 w 12192000"/>
              <a:gd name="connsiteY120" fmla="*/ 584362 h 4547994"/>
              <a:gd name="connsiteX121" fmla="*/ 6900835 w 12192000"/>
              <a:gd name="connsiteY121" fmla="*/ 583334 h 4547994"/>
              <a:gd name="connsiteX122" fmla="*/ 6904484 w 12192000"/>
              <a:gd name="connsiteY122" fmla="*/ 580230 h 4547994"/>
              <a:gd name="connsiteX123" fmla="*/ 6922346 w 12192000"/>
              <a:gd name="connsiteY123" fmla="*/ 580142 h 4547994"/>
              <a:gd name="connsiteX124" fmla="*/ 6924318 w 12192000"/>
              <a:gd name="connsiteY124" fmla="*/ 581192 h 4547994"/>
              <a:gd name="connsiteX125" fmla="*/ 6939344 w 12192000"/>
              <a:gd name="connsiteY125" fmla="*/ 577172 h 4547994"/>
              <a:gd name="connsiteX126" fmla="*/ 6952296 w 12192000"/>
              <a:gd name="connsiteY126" fmla="*/ 569030 h 4547994"/>
              <a:gd name="connsiteX127" fmla="*/ 7103052 w 12192000"/>
              <a:gd name="connsiteY127" fmla="*/ 583217 h 4547994"/>
              <a:gd name="connsiteX128" fmla="*/ 7236304 w 12192000"/>
              <a:gd name="connsiteY128" fmla="*/ 553966 h 4547994"/>
              <a:gd name="connsiteX129" fmla="*/ 7318047 w 12192000"/>
              <a:gd name="connsiteY129" fmla="*/ 562732 h 4547994"/>
              <a:gd name="connsiteX130" fmla="*/ 7343733 w 12192000"/>
              <a:gd name="connsiteY130" fmla="*/ 586164 h 4547994"/>
              <a:gd name="connsiteX131" fmla="*/ 7548358 w 12192000"/>
              <a:gd name="connsiteY131" fmla="*/ 587358 h 4547994"/>
              <a:gd name="connsiteX132" fmla="*/ 7599893 w 12192000"/>
              <a:gd name="connsiteY132" fmla="*/ 597349 h 4547994"/>
              <a:gd name="connsiteX133" fmla="*/ 7646750 w 12192000"/>
              <a:gd name="connsiteY133" fmla="*/ 586363 h 4547994"/>
              <a:gd name="connsiteX134" fmla="*/ 7665217 w 12192000"/>
              <a:gd name="connsiteY134" fmla="*/ 594602 h 4547994"/>
              <a:gd name="connsiteX135" fmla="*/ 7668385 w 12192000"/>
              <a:gd name="connsiteY135" fmla="*/ 596239 h 4547994"/>
              <a:gd name="connsiteX136" fmla="*/ 7681420 w 12192000"/>
              <a:gd name="connsiteY136" fmla="*/ 598071 h 4547994"/>
              <a:gd name="connsiteX137" fmla="*/ 7684651 w 12192000"/>
              <a:gd name="connsiteY137" fmla="*/ 604490 h 4547994"/>
              <a:gd name="connsiteX138" fmla="*/ 7843050 w 12192000"/>
              <a:gd name="connsiteY138" fmla="*/ 614791 h 4547994"/>
              <a:gd name="connsiteX139" fmla="*/ 7911637 w 12192000"/>
              <a:gd name="connsiteY139" fmla="*/ 619509 h 4547994"/>
              <a:gd name="connsiteX140" fmla="*/ 7937365 w 12192000"/>
              <a:gd name="connsiteY140" fmla="*/ 627218 h 4547994"/>
              <a:gd name="connsiteX141" fmla="*/ 8037057 w 12192000"/>
              <a:gd name="connsiteY141" fmla="*/ 650565 h 4547994"/>
              <a:gd name="connsiteX142" fmla="*/ 8122868 w 12192000"/>
              <a:gd name="connsiteY142" fmla="*/ 664847 h 4547994"/>
              <a:gd name="connsiteX143" fmla="*/ 8186750 w 12192000"/>
              <a:gd name="connsiteY143" fmla="*/ 649985 h 4547994"/>
              <a:gd name="connsiteX144" fmla="*/ 8192054 w 12192000"/>
              <a:gd name="connsiteY144" fmla="*/ 654827 h 4547994"/>
              <a:gd name="connsiteX145" fmla="*/ 8235470 w 12192000"/>
              <a:gd name="connsiteY145" fmla="*/ 656891 h 4547994"/>
              <a:gd name="connsiteX146" fmla="*/ 8388968 w 12192000"/>
              <a:gd name="connsiteY146" fmla="*/ 633642 h 4547994"/>
              <a:gd name="connsiteX147" fmla="*/ 8473770 w 12192000"/>
              <a:gd name="connsiteY147" fmla="*/ 638518 h 4547994"/>
              <a:gd name="connsiteX148" fmla="*/ 8503642 w 12192000"/>
              <a:gd name="connsiteY148" fmla="*/ 645164 h 4547994"/>
              <a:gd name="connsiteX149" fmla="*/ 8553701 w 12192000"/>
              <a:gd name="connsiteY149" fmla="*/ 655995 h 4547994"/>
              <a:gd name="connsiteX150" fmla="*/ 8590556 w 12192000"/>
              <a:gd name="connsiteY150" fmla="*/ 676192 h 4547994"/>
              <a:gd name="connsiteX151" fmla="*/ 8632638 w 12192000"/>
              <a:gd name="connsiteY151" fmla="*/ 680452 h 4547994"/>
              <a:gd name="connsiteX152" fmla="*/ 8643140 w 12192000"/>
              <a:gd name="connsiteY152" fmla="*/ 665787 h 4547994"/>
              <a:gd name="connsiteX153" fmla="*/ 8687917 w 12192000"/>
              <a:gd name="connsiteY153" fmla="*/ 675423 h 4547994"/>
              <a:gd name="connsiteX154" fmla="*/ 8755765 w 12192000"/>
              <a:gd name="connsiteY154" fmla="*/ 691758 h 4547994"/>
              <a:gd name="connsiteX155" fmla="*/ 8795085 w 12192000"/>
              <a:gd name="connsiteY155" fmla="*/ 697138 h 4547994"/>
              <a:gd name="connsiteX156" fmla="*/ 8902279 w 12192000"/>
              <a:gd name="connsiteY156" fmla="*/ 716221 h 4547994"/>
              <a:gd name="connsiteX157" fmla="*/ 9009490 w 12192000"/>
              <a:gd name="connsiteY157" fmla="*/ 738680 h 4547994"/>
              <a:gd name="connsiteX158" fmla="*/ 9072120 w 12192000"/>
              <a:gd name="connsiteY158" fmla="*/ 770875 h 4547994"/>
              <a:gd name="connsiteX159" fmla="*/ 9160343 w 12192000"/>
              <a:gd name="connsiteY159" fmla="*/ 787296 h 4547994"/>
              <a:gd name="connsiteX160" fmla="*/ 9174981 w 12192000"/>
              <a:gd name="connsiteY160" fmla="*/ 792812 h 4547994"/>
              <a:gd name="connsiteX161" fmla="*/ 9278987 w 12192000"/>
              <a:gd name="connsiteY161" fmla="*/ 818181 h 4547994"/>
              <a:gd name="connsiteX162" fmla="*/ 9400617 w 12192000"/>
              <a:gd name="connsiteY162" fmla="*/ 822067 h 4547994"/>
              <a:gd name="connsiteX163" fmla="*/ 9552261 w 12192000"/>
              <a:gd name="connsiteY163" fmla="*/ 893381 h 4547994"/>
              <a:gd name="connsiteX164" fmla="*/ 9822258 w 12192000"/>
              <a:gd name="connsiteY164" fmla="*/ 1002404 h 4547994"/>
              <a:gd name="connsiteX165" fmla="*/ 10113244 w 12192000"/>
              <a:gd name="connsiteY165" fmla="*/ 1045060 h 4547994"/>
              <a:gd name="connsiteX166" fmla="*/ 10189871 w 12192000"/>
              <a:gd name="connsiteY166" fmla="*/ 1037941 h 4547994"/>
              <a:gd name="connsiteX167" fmla="*/ 10414253 w 12192000"/>
              <a:gd name="connsiteY167" fmla="*/ 1023925 h 4547994"/>
              <a:gd name="connsiteX168" fmla="*/ 10642574 w 12192000"/>
              <a:gd name="connsiteY168" fmla="*/ 951418 h 4547994"/>
              <a:gd name="connsiteX169" fmla="*/ 10786007 w 12192000"/>
              <a:gd name="connsiteY169" fmla="*/ 939474 h 4547994"/>
              <a:gd name="connsiteX170" fmla="*/ 10854151 w 12192000"/>
              <a:gd name="connsiteY170" fmla="*/ 920714 h 4547994"/>
              <a:gd name="connsiteX171" fmla="*/ 10901354 w 12192000"/>
              <a:gd name="connsiteY171" fmla="*/ 919817 h 4547994"/>
              <a:gd name="connsiteX172" fmla="*/ 10929658 w 12192000"/>
              <a:gd name="connsiteY172" fmla="*/ 917634 h 4547994"/>
              <a:gd name="connsiteX173" fmla="*/ 10978685 w 12192000"/>
              <a:gd name="connsiteY173" fmla="*/ 886404 h 4547994"/>
              <a:gd name="connsiteX174" fmla="*/ 11163594 w 12192000"/>
              <a:gd name="connsiteY174" fmla="*/ 876641 h 4547994"/>
              <a:gd name="connsiteX175" fmla="*/ 11340142 w 12192000"/>
              <a:gd name="connsiteY175" fmla="*/ 908145 h 4547994"/>
              <a:gd name="connsiteX176" fmla="*/ 11603318 w 12192000"/>
              <a:gd name="connsiteY176" fmla="*/ 818676 h 4547994"/>
              <a:gd name="connsiteX177" fmla="*/ 11630282 w 12192000"/>
              <a:gd name="connsiteY177" fmla="*/ 811656 h 4547994"/>
              <a:gd name="connsiteX178" fmla="*/ 11776458 w 12192000"/>
              <a:gd name="connsiteY178" fmla="*/ 776884 h 4547994"/>
              <a:gd name="connsiteX179" fmla="*/ 12105816 w 12192000"/>
              <a:gd name="connsiteY179" fmla="*/ 760785 h 4547994"/>
              <a:gd name="connsiteX180" fmla="*/ 12192000 w 12192000"/>
              <a:gd name="connsiteY180" fmla="*/ 696820 h 4547994"/>
              <a:gd name="connsiteX181" fmla="*/ 12192000 w 12192000"/>
              <a:gd name="connsiteY181" fmla="*/ 4547994 h 4547994"/>
              <a:gd name="connsiteX182" fmla="*/ 0 w 12192000"/>
              <a:gd name="connsiteY182" fmla="*/ 4547994 h 4547994"/>
              <a:gd name="connsiteX183" fmla="*/ 0 w 12192000"/>
              <a:gd name="connsiteY183" fmla="*/ 541032 h 4547994"/>
              <a:gd name="connsiteX184" fmla="*/ 3948 w 12192000"/>
              <a:gd name="connsiteY184" fmla="*/ 539990 h 4547994"/>
              <a:gd name="connsiteX185" fmla="*/ 79987 w 12192000"/>
              <a:gd name="connsiteY185" fmla="*/ 526518 h 4547994"/>
              <a:gd name="connsiteX186" fmla="*/ 173247 w 12192000"/>
              <a:gd name="connsiteY186" fmla="*/ 478043 h 4547994"/>
              <a:gd name="connsiteX187" fmla="*/ 206877 w 12192000"/>
              <a:gd name="connsiteY187" fmla="*/ 473502 h 4547994"/>
              <a:gd name="connsiteX188" fmla="*/ 205655 w 12192000"/>
              <a:gd name="connsiteY188" fmla="*/ 464925 h 4547994"/>
              <a:gd name="connsiteX189" fmla="*/ 218147 w 12192000"/>
              <a:gd name="connsiteY189" fmla="*/ 464294 h 4547994"/>
              <a:gd name="connsiteX190" fmla="*/ 246031 w 12192000"/>
              <a:gd name="connsiteY190" fmla="*/ 464085 h 4547994"/>
              <a:gd name="connsiteX191" fmla="*/ 329529 w 12192000"/>
              <a:gd name="connsiteY191" fmla="*/ 461705 h 4547994"/>
              <a:gd name="connsiteX192" fmla="*/ 352311 w 12192000"/>
              <a:gd name="connsiteY192" fmla="*/ 445257 h 4547994"/>
              <a:gd name="connsiteX193" fmla="*/ 373861 w 12192000"/>
              <a:gd name="connsiteY193" fmla="*/ 444999 h 4547994"/>
              <a:gd name="connsiteX194" fmla="*/ 498838 w 12192000"/>
              <a:gd name="connsiteY194" fmla="*/ 422953 h 4547994"/>
              <a:gd name="connsiteX195" fmla="*/ 516021 w 12192000"/>
              <a:gd name="connsiteY195" fmla="*/ 421304 h 4547994"/>
              <a:gd name="connsiteX196" fmla="*/ 525327 w 12192000"/>
              <a:gd name="connsiteY196" fmla="*/ 413914 h 4547994"/>
              <a:gd name="connsiteX197" fmla="*/ 558651 w 12192000"/>
              <a:gd name="connsiteY197" fmla="*/ 412444 h 4547994"/>
              <a:gd name="connsiteX198" fmla="*/ 560193 w 12192000"/>
              <a:gd name="connsiteY198" fmla="*/ 408236 h 4547994"/>
              <a:gd name="connsiteX199" fmla="*/ 669729 w 12192000"/>
              <a:gd name="connsiteY199" fmla="*/ 372108 h 4547994"/>
              <a:gd name="connsiteX200" fmla="*/ 688496 w 12192000"/>
              <a:gd name="connsiteY200" fmla="*/ 366140 h 4547994"/>
              <a:gd name="connsiteX201" fmla="*/ 704711 w 12192000"/>
              <a:gd name="connsiteY201" fmla="*/ 367950 h 4547994"/>
              <a:gd name="connsiteX202" fmla="*/ 794485 w 12192000"/>
              <a:gd name="connsiteY202" fmla="*/ 362792 h 4547994"/>
              <a:gd name="connsiteX203" fmla="*/ 815839 w 12192000"/>
              <a:gd name="connsiteY203" fmla="*/ 365959 h 4547994"/>
              <a:gd name="connsiteX204" fmla="*/ 824819 w 12192000"/>
              <a:gd name="connsiteY204" fmla="*/ 372645 h 4547994"/>
              <a:gd name="connsiteX205" fmla="*/ 859579 w 12192000"/>
              <a:gd name="connsiteY205" fmla="*/ 360011 h 4547994"/>
              <a:gd name="connsiteX206" fmla="*/ 913213 w 12192000"/>
              <a:gd name="connsiteY206" fmla="*/ 351354 h 4547994"/>
              <a:gd name="connsiteX207" fmla="*/ 938704 w 12192000"/>
              <a:gd name="connsiteY207" fmla="*/ 345105 h 4547994"/>
              <a:gd name="connsiteX208" fmla="*/ 959272 w 12192000"/>
              <a:gd name="connsiteY208" fmla="*/ 348898 h 4547994"/>
              <a:gd name="connsiteX209" fmla="*/ 1076317 w 12192000"/>
              <a:gd name="connsiteY209" fmla="*/ 349860 h 4547994"/>
              <a:gd name="connsiteX210" fmla="*/ 1103231 w 12192000"/>
              <a:gd name="connsiteY210" fmla="*/ 355887 h 4547994"/>
              <a:gd name="connsiteX211" fmla="*/ 1115987 w 12192000"/>
              <a:gd name="connsiteY211" fmla="*/ 367901 h 4547994"/>
              <a:gd name="connsiteX212" fmla="*/ 1125983 w 12192000"/>
              <a:gd name="connsiteY212" fmla="*/ 363617 h 4547994"/>
              <a:gd name="connsiteX213" fmla="*/ 1196778 w 12192000"/>
              <a:gd name="connsiteY213" fmla="*/ 363190 h 4547994"/>
              <a:gd name="connsiteX214" fmla="*/ 1242961 w 12192000"/>
              <a:gd name="connsiteY214" fmla="*/ 361815 h 4547994"/>
              <a:gd name="connsiteX215" fmla="*/ 1245768 w 12192000"/>
              <a:gd name="connsiteY215" fmla="*/ 345321 h 4547994"/>
              <a:gd name="connsiteX216" fmla="*/ 1286892 w 12192000"/>
              <a:gd name="connsiteY216" fmla="*/ 339445 h 4547994"/>
              <a:gd name="connsiteX217" fmla="*/ 1330717 w 12192000"/>
              <a:gd name="connsiteY217" fmla="*/ 350033 h 4547994"/>
              <a:gd name="connsiteX218" fmla="*/ 1382372 w 12192000"/>
              <a:gd name="connsiteY218" fmla="*/ 348549 h 4547994"/>
              <a:gd name="connsiteX219" fmla="*/ 1413281 w 12192000"/>
              <a:gd name="connsiteY219" fmla="*/ 347841 h 4547994"/>
              <a:gd name="connsiteX220" fmla="*/ 1494404 w 12192000"/>
              <a:gd name="connsiteY220" fmla="*/ 332457 h 4547994"/>
              <a:gd name="connsiteX221" fmla="*/ 1626029 w 12192000"/>
              <a:gd name="connsiteY221" fmla="*/ 273963 h 4547994"/>
              <a:gd name="connsiteX222" fmla="*/ 1667354 w 12192000"/>
              <a:gd name="connsiteY222" fmla="*/ 265674 h 4547994"/>
              <a:gd name="connsiteX223" fmla="*/ 1674578 w 12192000"/>
              <a:gd name="connsiteY223" fmla="*/ 269047 h 4547994"/>
              <a:gd name="connsiteX224" fmla="*/ 1880316 w 12192000"/>
              <a:gd name="connsiteY224" fmla="*/ 233918 h 4547994"/>
              <a:gd name="connsiteX225" fmla="*/ 1917126 w 12192000"/>
              <a:gd name="connsiteY225" fmla="*/ 231861 h 4547994"/>
              <a:gd name="connsiteX226" fmla="*/ 1944692 w 12192000"/>
              <a:gd name="connsiteY226" fmla="*/ 233145 h 4547994"/>
              <a:gd name="connsiteX227" fmla="*/ 2010665 w 12192000"/>
              <a:gd name="connsiteY227" fmla="*/ 221444 h 4547994"/>
              <a:gd name="connsiteX228" fmla="*/ 2118270 w 12192000"/>
              <a:gd name="connsiteY228" fmla="*/ 195788 h 4547994"/>
              <a:gd name="connsiteX229" fmla="*/ 2141504 w 12192000"/>
              <a:gd name="connsiteY229" fmla="*/ 191735 h 4547994"/>
              <a:gd name="connsiteX230" fmla="*/ 2162752 w 12192000"/>
              <a:gd name="connsiteY230" fmla="*/ 193849 h 4547994"/>
              <a:gd name="connsiteX231" fmla="*/ 2168793 w 12192000"/>
              <a:gd name="connsiteY231" fmla="*/ 199218 h 4547994"/>
              <a:gd name="connsiteX232" fmla="*/ 2181778 w 12192000"/>
              <a:gd name="connsiteY232" fmla="*/ 197888 h 4547994"/>
              <a:gd name="connsiteX233" fmla="*/ 2185499 w 12192000"/>
              <a:gd name="connsiteY233" fmla="*/ 198705 h 4547994"/>
              <a:gd name="connsiteX234" fmla="*/ 2206566 w 12192000"/>
              <a:gd name="connsiteY234" fmla="*/ 202212 h 4547994"/>
              <a:gd name="connsiteX235" fmla="*/ 2244903 w 12192000"/>
              <a:gd name="connsiteY235" fmla="*/ 180640 h 4547994"/>
              <a:gd name="connsiteX236" fmla="*/ 2297531 w 12192000"/>
              <a:gd name="connsiteY236" fmla="*/ 178006 h 4547994"/>
              <a:gd name="connsiteX237" fmla="*/ 2488258 w 12192000"/>
              <a:gd name="connsiteY237" fmla="*/ 130785 h 4547994"/>
              <a:gd name="connsiteX238" fmla="*/ 2523236 w 12192000"/>
              <a:gd name="connsiteY238" fmla="*/ 147103 h 4547994"/>
              <a:gd name="connsiteX239" fmla="*/ 2603355 w 12192000"/>
              <a:gd name="connsiteY239" fmla="*/ 136160 h 4547994"/>
              <a:gd name="connsiteX240" fmla="*/ 2713319 w 12192000"/>
              <a:gd name="connsiteY240" fmla="*/ 76717 h 4547994"/>
              <a:gd name="connsiteX241" fmla="*/ 2860143 w 12192000"/>
              <a:gd name="connsiteY241" fmla="*/ 54642 h 4547994"/>
              <a:gd name="connsiteX242" fmla="*/ 2868320 w 12192000"/>
              <a:gd name="connsiteY242" fmla="*/ 43801 h 4547994"/>
              <a:gd name="connsiteX243" fmla="*/ 2880379 w 12192000"/>
              <a:gd name="connsiteY243" fmla="*/ 36408 h 4547994"/>
              <a:gd name="connsiteX244" fmla="*/ 2882710 w 12192000"/>
              <a:gd name="connsiteY244" fmla="*/ 36946 h 4547994"/>
              <a:gd name="connsiteX245" fmla="*/ 2899268 w 12192000"/>
              <a:gd name="connsiteY245" fmla="*/ 32641 h 4547994"/>
              <a:gd name="connsiteX246" fmla="*/ 2901185 w 12192000"/>
              <a:gd name="connsiteY246" fmla="*/ 28812 h 4547994"/>
              <a:gd name="connsiteX247" fmla="*/ 2912009 w 12192000"/>
              <a:gd name="connsiteY247" fmla="*/ 24953 h 4547994"/>
              <a:gd name="connsiteX248" fmla="*/ 2931895 w 12192000"/>
              <a:gd name="connsiteY248" fmla="*/ 14915 h 4547994"/>
              <a:gd name="connsiteX249" fmla="*/ 2936965 w 12192000"/>
              <a:gd name="connsiteY249" fmla="*/ 15321 h 4547994"/>
              <a:gd name="connsiteX250" fmla="*/ 2969058 w 12192000"/>
              <a:gd name="connsiteY250" fmla="*/ 3738 h 4547994"/>
              <a:gd name="connsiteX251" fmla="*/ 2970141 w 12192000"/>
              <a:gd name="connsiteY251" fmla="*/ 4663 h 4547994"/>
              <a:gd name="connsiteX252" fmla="*/ 2981985 w 12192000"/>
              <a:gd name="connsiteY252" fmla="*/ 6139 h 4547994"/>
              <a:gd name="connsiteX253" fmla="*/ 3003160 w 12192000"/>
              <a:gd name="connsiteY253" fmla="*/ 6483 h 4547994"/>
              <a:gd name="connsiteX254" fmla="*/ 3059919 w 12192000"/>
              <a:gd name="connsiteY254" fmla="*/ 20700 h 4547994"/>
              <a:gd name="connsiteX255" fmla="*/ 3093450 w 12192000"/>
              <a:gd name="connsiteY255" fmla="*/ 8745 h 4547994"/>
              <a:gd name="connsiteX256" fmla="*/ 3100564 w 12192000"/>
              <a:gd name="connsiteY256" fmla="*/ 6925 h 4547994"/>
              <a:gd name="connsiteX257" fmla="*/ 3100855 w 12192000"/>
              <a:gd name="connsiteY257" fmla="*/ 7132 h 4547994"/>
              <a:gd name="connsiteX0" fmla="*/ 3100564 w 12192000"/>
              <a:gd name="connsiteY0" fmla="*/ 6452 h 4547521"/>
              <a:gd name="connsiteX1" fmla="*/ 3133085 w 12192000"/>
              <a:gd name="connsiteY1" fmla="*/ 0 h 4547521"/>
              <a:gd name="connsiteX2" fmla="*/ 3287078 w 12192000"/>
              <a:gd name="connsiteY2" fmla="*/ 27683 h 4547521"/>
              <a:gd name="connsiteX3" fmla="*/ 3386448 w 12192000"/>
              <a:gd name="connsiteY3" fmla="*/ 30470 h 4547521"/>
              <a:gd name="connsiteX4" fmla="*/ 3422427 w 12192000"/>
              <a:gd name="connsiteY4" fmla="*/ 29900 h 4547521"/>
              <a:gd name="connsiteX5" fmla="*/ 3486559 w 12192000"/>
              <a:gd name="connsiteY5" fmla="*/ 35847 h 4547521"/>
              <a:gd name="connsiteX6" fmla="*/ 3515932 w 12192000"/>
              <a:gd name="connsiteY6" fmla="*/ 42887 h 4547521"/>
              <a:gd name="connsiteX7" fmla="*/ 3517220 w 12192000"/>
              <a:gd name="connsiteY7" fmla="*/ 42454 h 4547521"/>
              <a:gd name="connsiteX8" fmla="*/ 3519845 w 12192000"/>
              <a:gd name="connsiteY8" fmla="*/ 45484 h 4547521"/>
              <a:gd name="connsiteX9" fmla="*/ 3525279 w 12192000"/>
              <a:gd name="connsiteY9" fmla="*/ 46888 h 4547521"/>
              <a:gd name="connsiteX10" fmla="*/ 3540113 w 12192000"/>
              <a:gd name="connsiteY10" fmla="*/ 45984 h 4547521"/>
              <a:gd name="connsiteX11" fmla="*/ 3545692 w 12192000"/>
              <a:gd name="connsiteY11" fmla="*/ 44863 h 4547521"/>
              <a:gd name="connsiteX12" fmla="*/ 3553854 w 12192000"/>
              <a:gd name="connsiteY12" fmla="*/ 44884 h 4547521"/>
              <a:gd name="connsiteX13" fmla="*/ 3554058 w 12192000"/>
              <a:gd name="connsiteY13" fmla="*/ 45133 h 4547521"/>
              <a:gd name="connsiteX14" fmla="*/ 3561703 w 12192000"/>
              <a:gd name="connsiteY14" fmla="*/ 44668 h 4547521"/>
              <a:gd name="connsiteX15" fmla="*/ 3599112 w 12192000"/>
              <a:gd name="connsiteY15" fmla="*/ 39243 h 4547521"/>
              <a:gd name="connsiteX16" fmla="*/ 3648544 w 12192000"/>
              <a:gd name="connsiteY16" fmla="*/ 62958 h 4547521"/>
              <a:gd name="connsiteX17" fmla="*/ 3668987 w 12192000"/>
              <a:gd name="connsiteY17" fmla="*/ 67069 h 4547521"/>
              <a:gd name="connsiteX18" fmla="*/ 3679906 w 12192000"/>
              <a:gd name="connsiteY18" fmla="*/ 70593 h 4547521"/>
              <a:gd name="connsiteX19" fmla="*/ 3680583 w 12192000"/>
              <a:gd name="connsiteY19" fmla="*/ 71671 h 4547521"/>
              <a:gd name="connsiteX20" fmla="*/ 3716448 w 12192000"/>
              <a:gd name="connsiteY20" fmla="*/ 66345 h 4547521"/>
              <a:gd name="connsiteX21" fmla="*/ 3721210 w 12192000"/>
              <a:gd name="connsiteY21" fmla="*/ 67640 h 4547521"/>
              <a:gd name="connsiteX22" fmla="*/ 3744585 w 12192000"/>
              <a:gd name="connsiteY22" fmla="*/ 61607 h 4547521"/>
              <a:gd name="connsiteX23" fmla="*/ 3756664 w 12192000"/>
              <a:gd name="connsiteY23" fmla="*/ 59858 h 4547521"/>
              <a:gd name="connsiteX24" fmla="*/ 3760076 w 12192000"/>
              <a:gd name="connsiteY24" fmla="*/ 56545 h 4547521"/>
              <a:gd name="connsiteX25" fmla="*/ 3777900 w 12192000"/>
              <a:gd name="connsiteY25" fmla="*/ 55392 h 4547521"/>
              <a:gd name="connsiteX26" fmla="*/ 3779950 w 12192000"/>
              <a:gd name="connsiteY26" fmla="*/ 56323 h 4547521"/>
              <a:gd name="connsiteX27" fmla="*/ 3794650 w 12192000"/>
              <a:gd name="connsiteY27" fmla="*/ 51418 h 4547521"/>
              <a:gd name="connsiteX28" fmla="*/ 3806969 w 12192000"/>
              <a:gd name="connsiteY28" fmla="*/ 42530 h 4547521"/>
              <a:gd name="connsiteX29" fmla="*/ 3958577 w 12192000"/>
              <a:gd name="connsiteY29" fmla="*/ 47684 h 4547521"/>
              <a:gd name="connsiteX30" fmla="*/ 4089430 w 12192000"/>
              <a:gd name="connsiteY30" fmla="*/ 10578 h 4547521"/>
              <a:gd name="connsiteX31" fmla="*/ 4171715 w 12192000"/>
              <a:gd name="connsiteY31" fmla="*/ 14444 h 4547521"/>
              <a:gd name="connsiteX32" fmla="*/ 4199128 w 12192000"/>
              <a:gd name="connsiteY32" fmla="*/ 36272 h 4547521"/>
              <a:gd name="connsiteX33" fmla="*/ 4403546 w 12192000"/>
              <a:gd name="connsiteY33" fmla="*/ 25261 h 4547521"/>
              <a:gd name="connsiteX34" fmla="*/ 4455762 w 12192000"/>
              <a:gd name="connsiteY34" fmla="*/ 32149 h 4547521"/>
              <a:gd name="connsiteX35" fmla="*/ 4501720 w 12192000"/>
              <a:gd name="connsiteY35" fmla="*/ 18402 h 4547521"/>
              <a:gd name="connsiteX36" fmla="*/ 4520780 w 12192000"/>
              <a:gd name="connsiteY36" fmla="*/ 25515 h 4547521"/>
              <a:gd name="connsiteX37" fmla="*/ 4524071 w 12192000"/>
              <a:gd name="connsiteY37" fmla="*/ 26960 h 4547521"/>
              <a:gd name="connsiteX38" fmla="*/ 4537225 w 12192000"/>
              <a:gd name="connsiteY38" fmla="*/ 28007 h 4547521"/>
              <a:gd name="connsiteX39" fmla="*/ 4540932 w 12192000"/>
              <a:gd name="connsiteY39" fmla="*/ 34216 h 4547521"/>
              <a:gd name="connsiteX40" fmla="*/ 4560732 w 12192000"/>
              <a:gd name="connsiteY40" fmla="*/ 40031 h 4547521"/>
              <a:gd name="connsiteX41" fmla="*/ 4584946 w 12192000"/>
              <a:gd name="connsiteY41" fmla="*/ 40311 h 4547521"/>
              <a:gd name="connsiteX42" fmla="*/ 4670972 w 12192000"/>
              <a:gd name="connsiteY42" fmla="*/ 41952 h 4547521"/>
              <a:gd name="connsiteX43" fmla="*/ 4685002 w 12192000"/>
              <a:gd name="connsiteY43" fmla="*/ 38598 h 4547521"/>
              <a:gd name="connsiteX44" fmla="*/ 4730794 w 12192000"/>
              <a:gd name="connsiteY44" fmla="*/ 44191 h 4547521"/>
              <a:gd name="connsiteX45" fmla="*/ 4771603 w 12192000"/>
              <a:gd name="connsiteY45" fmla="*/ 45449 h 4547521"/>
              <a:gd name="connsiteX46" fmla="*/ 4798044 w 12192000"/>
              <a:gd name="connsiteY46" fmla="*/ 42781 h 4547521"/>
              <a:gd name="connsiteX47" fmla="*/ 4804975 w 12192000"/>
              <a:gd name="connsiteY47" fmla="*/ 44992 h 4547521"/>
              <a:gd name="connsiteX48" fmla="*/ 4831600 w 12192000"/>
              <a:gd name="connsiteY48" fmla="*/ 46418 h 4547521"/>
              <a:gd name="connsiteX49" fmla="*/ 4845162 w 12192000"/>
              <a:gd name="connsiteY49" fmla="*/ 43141 h 4547521"/>
              <a:gd name="connsiteX50" fmla="*/ 4858548 w 12192000"/>
              <a:gd name="connsiteY50" fmla="*/ 50687 h 4547521"/>
              <a:gd name="connsiteX51" fmla="*/ 4861820 w 12192000"/>
              <a:gd name="connsiteY51" fmla="*/ 56217 h 4547521"/>
              <a:gd name="connsiteX52" fmla="*/ 4880767 w 12192000"/>
              <a:gd name="connsiteY52" fmla="*/ 53734 h 4547521"/>
              <a:gd name="connsiteX53" fmla="*/ 4896300 w 12192000"/>
              <a:gd name="connsiteY53" fmla="*/ 59138 h 4547521"/>
              <a:gd name="connsiteX54" fmla="*/ 4909841 w 12192000"/>
              <a:gd name="connsiteY54" fmla="*/ 55605 h 4547521"/>
              <a:gd name="connsiteX55" fmla="*/ 4915461 w 12192000"/>
              <a:gd name="connsiteY55" fmla="*/ 56401 h 4547521"/>
              <a:gd name="connsiteX56" fmla="*/ 4929430 w 12192000"/>
              <a:gd name="connsiteY56" fmla="*/ 59075 h 4547521"/>
              <a:gd name="connsiteX57" fmla="*/ 4953531 w 12192000"/>
              <a:gd name="connsiteY57" fmla="*/ 65017 h 4547521"/>
              <a:gd name="connsiteX58" fmla="*/ 4961050 w 12192000"/>
              <a:gd name="connsiteY58" fmla="*/ 65844 h 4547521"/>
              <a:gd name="connsiteX59" fmla="*/ 4977419 w 12192000"/>
              <a:gd name="connsiteY59" fmla="*/ 74931 h 4547521"/>
              <a:gd name="connsiteX60" fmla="*/ 5009106 w 12192000"/>
              <a:gd name="connsiteY60" fmla="*/ 82701 h 4547521"/>
              <a:gd name="connsiteX61" fmla="*/ 5064895 w 12192000"/>
              <a:gd name="connsiteY61" fmla="*/ 109815 h 4547521"/>
              <a:gd name="connsiteX62" fmla="*/ 5097688 w 12192000"/>
              <a:gd name="connsiteY62" fmla="*/ 122753 h 4547521"/>
              <a:gd name="connsiteX63" fmla="*/ 5119875 w 12192000"/>
              <a:gd name="connsiteY63" fmla="*/ 134678 h 4547521"/>
              <a:gd name="connsiteX64" fmla="*/ 5185360 w 12192000"/>
              <a:gd name="connsiteY64" fmla="*/ 151520 h 4547521"/>
              <a:gd name="connsiteX65" fmla="*/ 5297679 w 12192000"/>
              <a:gd name="connsiteY65" fmla="*/ 173786 h 4547521"/>
              <a:gd name="connsiteX66" fmla="*/ 5320681 w 12192000"/>
              <a:gd name="connsiteY66" fmla="*/ 179769 h 4547521"/>
              <a:gd name="connsiteX67" fmla="*/ 5336842 w 12192000"/>
              <a:gd name="connsiteY67" fmla="*/ 189853 h 4547521"/>
              <a:gd name="connsiteX68" fmla="*/ 5337444 w 12192000"/>
              <a:gd name="connsiteY68" fmla="*/ 196498 h 4547521"/>
              <a:gd name="connsiteX69" fmla="*/ 5349516 w 12192000"/>
              <a:gd name="connsiteY69" fmla="*/ 200582 h 4547521"/>
              <a:gd name="connsiteX70" fmla="*/ 5351972 w 12192000"/>
              <a:gd name="connsiteY70" fmla="*/ 202700 h 4547521"/>
              <a:gd name="connsiteX71" fmla="*/ 5366814 w 12192000"/>
              <a:gd name="connsiteY71" fmla="*/ 213816 h 4547521"/>
              <a:gd name="connsiteX72" fmla="*/ 5417244 w 12192000"/>
              <a:gd name="connsiteY72" fmla="*/ 211904 h 4547521"/>
              <a:gd name="connsiteX73" fmla="*/ 5463870 w 12192000"/>
              <a:gd name="connsiteY73" fmla="*/ 230645 h 4547521"/>
              <a:gd name="connsiteX74" fmla="*/ 5664412 w 12192000"/>
              <a:gd name="connsiteY74" fmla="*/ 268725 h 4547521"/>
              <a:gd name="connsiteX75" fmla="*/ 5680257 w 12192000"/>
              <a:gd name="connsiteY75" fmla="*/ 295490 h 4547521"/>
              <a:gd name="connsiteX76" fmla="*/ 5757046 w 12192000"/>
              <a:gd name="connsiteY76" fmla="*/ 318530 h 4547521"/>
              <a:gd name="connsiteX77" fmla="*/ 5899668 w 12192000"/>
              <a:gd name="connsiteY77" fmla="*/ 314973 h 4547521"/>
              <a:gd name="connsiteX78" fmla="*/ 6042086 w 12192000"/>
              <a:gd name="connsiteY78" fmla="*/ 355595 h 4547521"/>
              <a:gd name="connsiteX79" fmla="*/ 6058069 w 12192000"/>
              <a:gd name="connsiteY79" fmla="*/ 350247 h 4547521"/>
              <a:gd name="connsiteX80" fmla="*/ 6074444 w 12192000"/>
              <a:gd name="connsiteY80" fmla="*/ 349165 h 4547521"/>
              <a:gd name="connsiteX81" fmla="*/ 6075959 w 12192000"/>
              <a:gd name="connsiteY81" fmla="*/ 350512 h 4547521"/>
              <a:gd name="connsiteX82" fmla="*/ 6093540 w 12192000"/>
              <a:gd name="connsiteY82" fmla="*/ 353653 h 4547521"/>
              <a:gd name="connsiteX83" fmla="*/ 6098369 w 12192000"/>
              <a:gd name="connsiteY83" fmla="*/ 351382 h 4547521"/>
              <a:gd name="connsiteX84" fmla="*/ 6110738 w 12192000"/>
              <a:gd name="connsiteY84" fmla="*/ 352610 h 4547521"/>
              <a:gd name="connsiteX85" fmla="*/ 6135933 w 12192000"/>
              <a:gd name="connsiteY85" fmla="*/ 352529 h 4547521"/>
              <a:gd name="connsiteX86" fmla="*/ 6139871 w 12192000"/>
              <a:gd name="connsiteY86" fmla="*/ 354857 h 4547521"/>
              <a:gd name="connsiteX87" fmla="*/ 6176662 w 12192000"/>
              <a:gd name="connsiteY87" fmla="*/ 358385 h 4547521"/>
              <a:gd name="connsiteX88" fmla="*/ 6176801 w 12192000"/>
              <a:gd name="connsiteY88" fmla="*/ 359547 h 4547521"/>
              <a:gd name="connsiteX89" fmla="*/ 6185563 w 12192000"/>
              <a:gd name="connsiteY89" fmla="*/ 365402 h 4547521"/>
              <a:gd name="connsiteX90" fmla="*/ 6203148 w 12192000"/>
              <a:gd name="connsiteY90" fmla="*/ 374055 h 4547521"/>
              <a:gd name="connsiteX91" fmla="*/ 6239136 w 12192000"/>
              <a:gd name="connsiteY91" fmla="*/ 407775 h 4547521"/>
              <a:gd name="connsiteX92" fmla="*/ 6277452 w 12192000"/>
              <a:gd name="connsiteY92" fmla="*/ 411577 h 4547521"/>
              <a:gd name="connsiteX93" fmla="*/ 6284979 w 12192000"/>
              <a:gd name="connsiteY93" fmla="*/ 412951 h 4547521"/>
              <a:gd name="connsiteX94" fmla="*/ 6285055 w 12192000"/>
              <a:gd name="connsiteY94" fmla="*/ 413230 h 4547521"/>
              <a:gd name="connsiteX95" fmla="*/ 6292844 w 12192000"/>
              <a:gd name="connsiteY95" fmla="*/ 415180 h 4547521"/>
              <a:gd name="connsiteX96" fmla="*/ 6298705 w 12192000"/>
              <a:gd name="connsiteY96" fmla="*/ 415456 h 4547521"/>
              <a:gd name="connsiteX97" fmla="*/ 6313308 w 12192000"/>
              <a:gd name="connsiteY97" fmla="*/ 418121 h 4547521"/>
              <a:gd name="connsiteX98" fmla="*/ 6317834 w 12192000"/>
              <a:gd name="connsiteY98" fmla="*/ 420710 h 4547521"/>
              <a:gd name="connsiteX99" fmla="*/ 6318907 w 12192000"/>
              <a:gd name="connsiteY99" fmla="*/ 424147 h 4547521"/>
              <a:gd name="connsiteX100" fmla="*/ 6320341 w 12192000"/>
              <a:gd name="connsiteY100" fmla="*/ 424049 h 4547521"/>
              <a:gd name="connsiteX101" fmla="*/ 6345071 w 12192000"/>
              <a:gd name="connsiteY101" fmla="*/ 437532 h 4547521"/>
              <a:gd name="connsiteX102" fmla="*/ 6403531 w 12192000"/>
              <a:gd name="connsiteY102" fmla="*/ 458217 h 4547521"/>
              <a:gd name="connsiteX103" fmla="*/ 6438176 w 12192000"/>
              <a:gd name="connsiteY103" fmla="*/ 466191 h 4547521"/>
              <a:gd name="connsiteX104" fmla="*/ 6531805 w 12192000"/>
              <a:gd name="connsiteY104" fmla="*/ 492267 h 4547521"/>
              <a:gd name="connsiteX105" fmla="*/ 6624812 w 12192000"/>
              <a:gd name="connsiteY105" fmla="*/ 521660 h 4547521"/>
              <a:gd name="connsiteX106" fmla="*/ 6665821 w 12192000"/>
              <a:gd name="connsiteY106" fmla="*/ 554387 h 4547521"/>
              <a:gd name="connsiteX107" fmla="*/ 6671133 w 12192000"/>
              <a:gd name="connsiteY107" fmla="*/ 556114 h 4547521"/>
              <a:gd name="connsiteX108" fmla="*/ 6685990 w 12192000"/>
              <a:gd name="connsiteY108" fmla="*/ 556096 h 4547521"/>
              <a:gd name="connsiteX109" fmla="*/ 6691636 w 12192000"/>
              <a:gd name="connsiteY109" fmla="*/ 555309 h 4547521"/>
              <a:gd name="connsiteX110" fmla="*/ 6699772 w 12192000"/>
              <a:gd name="connsiteY110" fmla="*/ 555817 h 4547521"/>
              <a:gd name="connsiteX111" fmla="*/ 6699955 w 12192000"/>
              <a:gd name="connsiteY111" fmla="*/ 556078 h 4547521"/>
              <a:gd name="connsiteX112" fmla="*/ 6707613 w 12192000"/>
              <a:gd name="connsiteY112" fmla="*/ 556069 h 4547521"/>
              <a:gd name="connsiteX113" fmla="*/ 6745320 w 12192000"/>
              <a:gd name="connsiteY113" fmla="*/ 552882 h 4547521"/>
              <a:gd name="connsiteX114" fmla="*/ 6792811 w 12192000"/>
              <a:gd name="connsiteY114" fmla="*/ 579510 h 4547521"/>
              <a:gd name="connsiteX115" fmla="*/ 6812882 w 12192000"/>
              <a:gd name="connsiteY115" fmla="*/ 584835 h 4547521"/>
              <a:gd name="connsiteX116" fmla="*/ 6823500 w 12192000"/>
              <a:gd name="connsiteY116" fmla="*/ 589005 h 4547521"/>
              <a:gd name="connsiteX117" fmla="*/ 6824098 w 12192000"/>
              <a:gd name="connsiteY117" fmla="*/ 590121 h 4547521"/>
              <a:gd name="connsiteX118" fmla="*/ 6860252 w 12192000"/>
              <a:gd name="connsiteY118" fmla="*/ 586942 h 4547521"/>
              <a:gd name="connsiteX119" fmla="*/ 6864904 w 12192000"/>
              <a:gd name="connsiteY119" fmla="*/ 588519 h 4547521"/>
              <a:gd name="connsiteX120" fmla="*/ 6888662 w 12192000"/>
              <a:gd name="connsiteY120" fmla="*/ 583889 h 4547521"/>
              <a:gd name="connsiteX121" fmla="*/ 6900835 w 12192000"/>
              <a:gd name="connsiteY121" fmla="*/ 582861 h 4547521"/>
              <a:gd name="connsiteX122" fmla="*/ 6904484 w 12192000"/>
              <a:gd name="connsiteY122" fmla="*/ 579757 h 4547521"/>
              <a:gd name="connsiteX123" fmla="*/ 6922346 w 12192000"/>
              <a:gd name="connsiteY123" fmla="*/ 579669 h 4547521"/>
              <a:gd name="connsiteX124" fmla="*/ 6924318 w 12192000"/>
              <a:gd name="connsiteY124" fmla="*/ 580719 h 4547521"/>
              <a:gd name="connsiteX125" fmla="*/ 6939344 w 12192000"/>
              <a:gd name="connsiteY125" fmla="*/ 576699 h 4547521"/>
              <a:gd name="connsiteX126" fmla="*/ 6952296 w 12192000"/>
              <a:gd name="connsiteY126" fmla="*/ 568557 h 4547521"/>
              <a:gd name="connsiteX127" fmla="*/ 7103052 w 12192000"/>
              <a:gd name="connsiteY127" fmla="*/ 582744 h 4547521"/>
              <a:gd name="connsiteX128" fmla="*/ 7236304 w 12192000"/>
              <a:gd name="connsiteY128" fmla="*/ 553493 h 4547521"/>
              <a:gd name="connsiteX129" fmla="*/ 7318047 w 12192000"/>
              <a:gd name="connsiteY129" fmla="*/ 562259 h 4547521"/>
              <a:gd name="connsiteX130" fmla="*/ 7343733 w 12192000"/>
              <a:gd name="connsiteY130" fmla="*/ 585691 h 4547521"/>
              <a:gd name="connsiteX131" fmla="*/ 7548358 w 12192000"/>
              <a:gd name="connsiteY131" fmla="*/ 586885 h 4547521"/>
              <a:gd name="connsiteX132" fmla="*/ 7599893 w 12192000"/>
              <a:gd name="connsiteY132" fmla="*/ 596876 h 4547521"/>
              <a:gd name="connsiteX133" fmla="*/ 7646750 w 12192000"/>
              <a:gd name="connsiteY133" fmla="*/ 585890 h 4547521"/>
              <a:gd name="connsiteX134" fmla="*/ 7665217 w 12192000"/>
              <a:gd name="connsiteY134" fmla="*/ 594129 h 4547521"/>
              <a:gd name="connsiteX135" fmla="*/ 7668385 w 12192000"/>
              <a:gd name="connsiteY135" fmla="*/ 595766 h 4547521"/>
              <a:gd name="connsiteX136" fmla="*/ 7681420 w 12192000"/>
              <a:gd name="connsiteY136" fmla="*/ 597598 h 4547521"/>
              <a:gd name="connsiteX137" fmla="*/ 7684651 w 12192000"/>
              <a:gd name="connsiteY137" fmla="*/ 604017 h 4547521"/>
              <a:gd name="connsiteX138" fmla="*/ 7843050 w 12192000"/>
              <a:gd name="connsiteY138" fmla="*/ 614318 h 4547521"/>
              <a:gd name="connsiteX139" fmla="*/ 7911637 w 12192000"/>
              <a:gd name="connsiteY139" fmla="*/ 619036 h 4547521"/>
              <a:gd name="connsiteX140" fmla="*/ 7937365 w 12192000"/>
              <a:gd name="connsiteY140" fmla="*/ 626745 h 4547521"/>
              <a:gd name="connsiteX141" fmla="*/ 8037057 w 12192000"/>
              <a:gd name="connsiteY141" fmla="*/ 650092 h 4547521"/>
              <a:gd name="connsiteX142" fmla="*/ 8122868 w 12192000"/>
              <a:gd name="connsiteY142" fmla="*/ 664374 h 4547521"/>
              <a:gd name="connsiteX143" fmla="*/ 8186750 w 12192000"/>
              <a:gd name="connsiteY143" fmla="*/ 649512 h 4547521"/>
              <a:gd name="connsiteX144" fmla="*/ 8192054 w 12192000"/>
              <a:gd name="connsiteY144" fmla="*/ 654354 h 4547521"/>
              <a:gd name="connsiteX145" fmla="*/ 8235470 w 12192000"/>
              <a:gd name="connsiteY145" fmla="*/ 656418 h 4547521"/>
              <a:gd name="connsiteX146" fmla="*/ 8388968 w 12192000"/>
              <a:gd name="connsiteY146" fmla="*/ 633169 h 4547521"/>
              <a:gd name="connsiteX147" fmla="*/ 8473770 w 12192000"/>
              <a:gd name="connsiteY147" fmla="*/ 638045 h 4547521"/>
              <a:gd name="connsiteX148" fmla="*/ 8503642 w 12192000"/>
              <a:gd name="connsiteY148" fmla="*/ 644691 h 4547521"/>
              <a:gd name="connsiteX149" fmla="*/ 8553701 w 12192000"/>
              <a:gd name="connsiteY149" fmla="*/ 655522 h 4547521"/>
              <a:gd name="connsiteX150" fmla="*/ 8590556 w 12192000"/>
              <a:gd name="connsiteY150" fmla="*/ 675719 h 4547521"/>
              <a:gd name="connsiteX151" fmla="*/ 8632638 w 12192000"/>
              <a:gd name="connsiteY151" fmla="*/ 679979 h 4547521"/>
              <a:gd name="connsiteX152" fmla="*/ 8643140 w 12192000"/>
              <a:gd name="connsiteY152" fmla="*/ 665314 h 4547521"/>
              <a:gd name="connsiteX153" fmla="*/ 8687917 w 12192000"/>
              <a:gd name="connsiteY153" fmla="*/ 674950 h 4547521"/>
              <a:gd name="connsiteX154" fmla="*/ 8755765 w 12192000"/>
              <a:gd name="connsiteY154" fmla="*/ 691285 h 4547521"/>
              <a:gd name="connsiteX155" fmla="*/ 8795085 w 12192000"/>
              <a:gd name="connsiteY155" fmla="*/ 696665 h 4547521"/>
              <a:gd name="connsiteX156" fmla="*/ 8902279 w 12192000"/>
              <a:gd name="connsiteY156" fmla="*/ 715748 h 4547521"/>
              <a:gd name="connsiteX157" fmla="*/ 9009490 w 12192000"/>
              <a:gd name="connsiteY157" fmla="*/ 738207 h 4547521"/>
              <a:gd name="connsiteX158" fmla="*/ 9072120 w 12192000"/>
              <a:gd name="connsiteY158" fmla="*/ 770402 h 4547521"/>
              <a:gd name="connsiteX159" fmla="*/ 9160343 w 12192000"/>
              <a:gd name="connsiteY159" fmla="*/ 786823 h 4547521"/>
              <a:gd name="connsiteX160" fmla="*/ 9174981 w 12192000"/>
              <a:gd name="connsiteY160" fmla="*/ 792339 h 4547521"/>
              <a:gd name="connsiteX161" fmla="*/ 9278987 w 12192000"/>
              <a:gd name="connsiteY161" fmla="*/ 817708 h 4547521"/>
              <a:gd name="connsiteX162" fmla="*/ 9400617 w 12192000"/>
              <a:gd name="connsiteY162" fmla="*/ 821594 h 4547521"/>
              <a:gd name="connsiteX163" fmla="*/ 9552261 w 12192000"/>
              <a:gd name="connsiteY163" fmla="*/ 892908 h 4547521"/>
              <a:gd name="connsiteX164" fmla="*/ 9822258 w 12192000"/>
              <a:gd name="connsiteY164" fmla="*/ 1001931 h 4547521"/>
              <a:gd name="connsiteX165" fmla="*/ 10113244 w 12192000"/>
              <a:gd name="connsiteY165" fmla="*/ 1044587 h 4547521"/>
              <a:gd name="connsiteX166" fmla="*/ 10189871 w 12192000"/>
              <a:gd name="connsiteY166" fmla="*/ 1037468 h 4547521"/>
              <a:gd name="connsiteX167" fmla="*/ 10414253 w 12192000"/>
              <a:gd name="connsiteY167" fmla="*/ 1023452 h 4547521"/>
              <a:gd name="connsiteX168" fmla="*/ 10642574 w 12192000"/>
              <a:gd name="connsiteY168" fmla="*/ 950945 h 4547521"/>
              <a:gd name="connsiteX169" fmla="*/ 10786007 w 12192000"/>
              <a:gd name="connsiteY169" fmla="*/ 939001 h 4547521"/>
              <a:gd name="connsiteX170" fmla="*/ 10854151 w 12192000"/>
              <a:gd name="connsiteY170" fmla="*/ 920241 h 4547521"/>
              <a:gd name="connsiteX171" fmla="*/ 10901354 w 12192000"/>
              <a:gd name="connsiteY171" fmla="*/ 919344 h 4547521"/>
              <a:gd name="connsiteX172" fmla="*/ 10929658 w 12192000"/>
              <a:gd name="connsiteY172" fmla="*/ 917161 h 4547521"/>
              <a:gd name="connsiteX173" fmla="*/ 10978685 w 12192000"/>
              <a:gd name="connsiteY173" fmla="*/ 885931 h 4547521"/>
              <a:gd name="connsiteX174" fmla="*/ 11163594 w 12192000"/>
              <a:gd name="connsiteY174" fmla="*/ 876168 h 4547521"/>
              <a:gd name="connsiteX175" fmla="*/ 11340142 w 12192000"/>
              <a:gd name="connsiteY175" fmla="*/ 907672 h 4547521"/>
              <a:gd name="connsiteX176" fmla="*/ 11603318 w 12192000"/>
              <a:gd name="connsiteY176" fmla="*/ 818203 h 4547521"/>
              <a:gd name="connsiteX177" fmla="*/ 11630282 w 12192000"/>
              <a:gd name="connsiteY177" fmla="*/ 811183 h 4547521"/>
              <a:gd name="connsiteX178" fmla="*/ 11776458 w 12192000"/>
              <a:gd name="connsiteY178" fmla="*/ 776411 h 4547521"/>
              <a:gd name="connsiteX179" fmla="*/ 12105816 w 12192000"/>
              <a:gd name="connsiteY179" fmla="*/ 760312 h 4547521"/>
              <a:gd name="connsiteX180" fmla="*/ 12192000 w 12192000"/>
              <a:gd name="connsiteY180" fmla="*/ 696347 h 4547521"/>
              <a:gd name="connsiteX181" fmla="*/ 12192000 w 12192000"/>
              <a:gd name="connsiteY181" fmla="*/ 4547521 h 4547521"/>
              <a:gd name="connsiteX182" fmla="*/ 0 w 12192000"/>
              <a:gd name="connsiteY182" fmla="*/ 4547521 h 4547521"/>
              <a:gd name="connsiteX183" fmla="*/ 0 w 12192000"/>
              <a:gd name="connsiteY183" fmla="*/ 540559 h 4547521"/>
              <a:gd name="connsiteX184" fmla="*/ 3948 w 12192000"/>
              <a:gd name="connsiteY184" fmla="*/ 539517 h 4547521"/>
              <a:gd name="connsiteX185" fmla="*/ 79987 w 12192000"/>
              <a:gd name="connsiteY185" fmla="*/ 526045 h 4547521"/>
              <a:gd name="connsiteX186" fmla="*/ 173247 w 12192000"/>
              <a:gd name="connsiteY186" fmla="*/ 477570 h 4547521"/>
              <a:gd name="connsiteX187" fmla="*/ 206877 w 12192000"/>
              <a:gd name="connsiteY187" fmla="*/ 473029 h 4547521"/>
              <a:gd name="connsiteX188" fmla="*/ 205655 w 12192000"/>
              <a:gd name="connsiteY188" fmla="*/ 464452 h 4547521"/>
              <a:gd name="connsiteX189" fmla="*/ 218147 w 12192000"/>
              <a:gd name="connsiteY189" fmla="*/ 463821 h 4547521"/>
              <a:gd name="connsiteX190" fmla="*/ 246031 w 12192000"/>
              <a:gd name="connsiteY190" fmla="*/ 463612 h 4547521"/>
              <a:gd name="connsiteX191" fmla="*/ 329529 w 12192000"/>
              <a:gd name="connsiteY191" fmla="*/ 461232 h 4547521"/>
              <a:gd name="connsiteX192" fmla="*/ 352311 w 12192000"/>
              <a:gd name="connsiteY192" fmla="*/ 444784 h 4547521"/>
              <a:gd name="connsiteX193" fmla="*/ 373861 w 12192000"/>
              <a:gd name="connsiteY193" fmla="*/ 444526 h 4547521"/>
              <a:gd name="connsiteX194" fmla="*/ 498838 w 12192000"/>
              <a:gd name="connsiteY194" fmla="*/ 422480 h 4547521"/>
              <a:gd name="connsiteX195" fmla="*/ 516021 w 12192000"/>
              <a:gd name="connsiteY195" fmla="*/ 420831 h 4547521"/>
              <a:gd name="connsiteX196" fmla="*/ 525327 w 12192000"/>
              <a:gd name="connsiteY196" fmla="*/ 413441 h 4547521"/>
              <a:gd name="connsiteX197" fmla="*/ 558651 w 12192000"/>
              <a:gd name="connsiteY197" fmla="*/ 411971 h 4547521"/>
              <a:gd name="connsiteX198" fmla="*/ 560193 w 12192000"/>
              <a:gd name="connsiteY198" fmla="*/ 407763 h 4547521"/>
              <a:gd name="connsiteX199" fmla="*/ 669729 w 12192000"/>
              <a:gd name="connsiteY199" fmla="*/ 371635 h 4547521"/>
              <a:gd name="connsiteX200" fmla="*/ 688496 w 12192000"/>
              <a:gd name="connsiteY200" fmla="*/ 365667 h 4547521"/>
              <a:gd name="connsiteX201" fmla="*/ 704711 w 12192000"/>
              <a:gd name="connsiteY201" fmla="*/ 367477 h 4547521"/>
              <a:gd name="connsiteX202" fmla="*/ 794485 w 12192000"/>
              <a:gd name="connsiteY202" fmla="*/ 362319 h 4547521"/>
              <a:gd name="connsiteX203" fmla="*/ 815839 w 12192000"/>
              <a:gd name="connsiteY203" fmla="*/ 365486 h 4547521"/>
              <a:gd name="connsiteX204" fmla="*/ 824819 w 12192000"/>
              <a:gd name="connsiteY204" fmla="*/ 372172 h 4547521"/>
              <a:gd name="connsiteX205" fmla="*/ 859579 w 12192000"/>
              <a:gd name="connsiteY205" fmla="*/ 359538 h 4547521"/>
              <a:gd name="connsiteX206" fmla="*/ 913213 w 12192000"/>
              <a:gd name="connsiteY206" fmla="*/ 350881 h 4547521"/>
              <a:gd name="connsiteX207" fmla="*/ 938704 w 12192000"/>
              <a:gd name="connsiteY207" fmla="*/ 344632 h 4547521"/>
              <a:gd name="connsiteX208" fmla="*/ 959272 w 12192000"/>
              <a:gd name="connsiteY208" fmla="*/ 348425 h 4547521"/>
              <a:gd name="connsiteX209" fmla="*/ 1076317 w 12192000"/>
              <a:gd name="connsiteY209" fmla="*/ 349387 h 4547521"/>
              <a:gd name="connsiteX210" fmla="*/ 1103231 w 12192000"/>
              <a:gd name="connsiteY210" fmla="*/ 355414 h 4547521"/>
              <a:gd name="connsiteX211" fmla="*/ 1115987 w 12192000"/>
              <a:gd name="connsiteY211" fmla="*/ 367428 h 4547521"/>
              <a:gd name="connsiteX212" fmla="*/ 1125983 w 12192000"/>
              <a:gd name="connsiteY212" fmla="*/ 363144 h 4547521"/>
              <a:gd name="connsiteX213" fmla="*/ 1196778 w 12192000"/>
              <a:gd name="connsiteY213" fmla="*/ 362717 h 4547521"/>
              <a:gd name="connsiteX214" fmla="*/ 1242961 w 12192000"/>
              <a:gd name="connsiteY214" fmla="*/ 361342 h 4547521"/>
              <a:gd name="connsiteX215" fmla="*/ 1245768 w 12192000"/>
              <a:gd name="connsiteY215" fmla="*/ 344848 h 4547521"/>
              <a:gd name="connsiteX216" fmla="*/ 1286892 w 12192000"/>
              <a:gd name="connsiteY216" fmla="*/ 338972 h 4547521"/>
              <a:gd name="connsiteX217" fmla="*/ 1330717 w 12192000"/>
              <a:gd name="connsiteY217" fmla="*/ 349560 h 4547521"/>
              <a:gd name="connsiteX218" fmla="*/ 1382372 w 12192000"/>
              <a:gd name="connsiteY218" fmla="*/ 348076 h 4547521"/>
              <a:gd name="connsiteX219" fmla="*/ 1413281 w 12192000"/>
              <a:gd name="connsiteY219" fmla="*/ 347368 h 4547521"/>
              <a:gd name="connsiteX220" fmla="*/ 1494404 w 12192000"/>
              <a:gd name="connsiteY220" fmla="*/ 331984 h 4547521"/>
              <a:gd name="connsiteX221" fmla="*/ 1626029 w 12192000"/>
              <a:gd name="connsiteY221" fmla="*/ 273490 h 4547521"/>
              <a:gd name="connsiteX222" fmla="*/ 1667354 w 12192000"/>
              <a:gd name="connsiteY222" fmla="*/ 265201 h 4547521"/>
              <a:gd name="connsiteX223" fmla="*/ 1674578 w 12192000"/>
              <a:gd name="connsiteY223" fmla="*/ 268574 h 4547521"/>
              <a:gd name="connsiteX224" fmla="*/ 1880316 w 12192000"/>
              <a:gd name="connsiteY224" fmla="*/ 233445 h 4547521"/>
              <a:gd name="connsiteX225" fmla="*/ 1917126 w 12192000"/>
              <a:gd name="connsiteY225" fmla="*/ 231388 h 4547521"/>
              <a:gd name="connsiteX226" fmla="*/ 1944692 w 12192000"/>
              <a:gd name="connsiteY226" fmla="*/ 232672 h 4547521"/>
              <a:gd name="connsiteX227" fmla="*/ 2010665 w 12192000"/>
              <a:gd name="connsiteY227" fmla="*/ 220971 h 4547521"/>
              <a:gd name="connsiteX228" fmla="*/ 2118270 w 12192000"/>
              <a:gd name="connsiteY228" fmla="*/ 195315 h 4547521"/>
              <a:gd name="connsiteX229" fmla="*/ 2141504 w 12192000"/>
              <a:gd name="connsiteY229" fmla="*/ 191262 h 4547521"/>
              <a:gd name="connsiteX230" fmla="*/ 2162752 w 12192000"/>
              <a:gd name="connsiteY230" fmla="*/ 193376 h 4547521"/>
              <a:gd name="connsiteX231" fmla="*/ 2168793 w 12192000"/>
              <a:gd name="connsiteY231" fmla="*/ 198745 h 4547521"/>
              <a:gd name="connsiteX232" fmla="*/ 2181778 w 12192000"/>
              <a:gd name="connsiteY232" fmla="*/ 197415 h 4547521"/>
              <a:gd name="connsiteX233" fmla="*/ 2185499 w 12192000"/>
              <a:gd name="connsiteY233" fmla="*/ 198232 h 4547521"/>
              <a:gd name="connsiteX234" fmla="*/ 2206566 w 12192000"/>
              <a:gd name="connsiteY234" fmla="*/ 201739 h 4547521"/>
              <a:gd name="connsiteX235" fmla="*/ 2244903 w 12192000"/>
              <a:gd name="connsiteY235" fmla="*/ 180167 h 4547521"/>
              <a:gd name="connsiteX236" fmla="*/ 2297531 w 12192000"/>
              <a:gd name="connsiteY236" fmla="*/ 177533 h 4547521"/>
              <a:gd name="connsiteX237" fmla="*/ 2488258 w 12192000"/>
              <a:gd name="connsiteY237" fmla="*/ 130312 h 4547521"/>
              <a:gd name="connsiteX238" fmla="*/ 2523236 w 12192000"/>
              <a:gd name="connsiteY238" fmla="*/ 146630 h 4547521"/>
              <a:gd name="connsiteX239" fmla="*/ 2603355 w 12192000"/>
              <a:gd name="connsiteY239" fmla="*/ 135687 h 4547521"/>
              <a:gd name="connsiteX240" fmla="*/ 2713319 w 12192000"/>
              <a:gd name="connsiteY240" fmla="*/ 76244 h 4547521"/>
              <a:gd name="connsiteX241" fmla="*/ 2860143 w 12192000"/>
              <a:gd name="connsiteY241" fmla="*/ 54169 h 4547521"/>
              <a:gd name="connsiteX242" fmla="*/ 2868320 w 12192000"/>
              <a:gd name="connsiteY242" fmla="*/ 43328 h 4547521"/>
              <a:gd name="connsiteX243" fmla="*/ 2880379 w 12192000"/>
              <a:gd name="connsiteY243" fmla="*/ 35935 h 4547521"/>
              <a:gd name="connsiteX244" fmla="*/ 2882710 w 12192000"/>
              <a:gd name="connsiteY244" fmla="*/ 36473 h 4547521"/>
              <a:gd name="connsiteX245" fmla="*/ 2899268 w 12192000"/>
              <a:gd name="connsiteY245" fmla="*/ 32168 h 4547521"/>
              <a:gd name="connsiteX246" fmla="*/ 2901185 w 12192000"/>
              <a:gd name="connsiteY246" fmla="*/ 28339 h 4547521"/>
              <a:gd name="connsiteX247" fmla="*/ 2912009 w 12192000"/>
              <a:gd name="connsiteY247" fmla="*/ 24480 h 4547521"/>
              <a:gd name="connsiteX248" fmla="*/ 2931895 w 12192000"/>
              <a:gd name="connsiteY248" fmla="*/ 14442 h 4547521"/>
              <a:gd name="connsiteX249" fmla="*/ 2936965 w 12192000"/>
              <a:gd name="connsiteY249" fmla="*/ 14848 h 4547521"/>
              <a:gd name="connsiteX250" fmla="*/ 2969058 w 12192000"/>
              <a:gd name="connsiteY250" fmla="*/ 3265 h 4547521"/>
              <a:gd name="connsiteX251" fmla="*/ 2970141 w 12192000"/>
              <a:gd name="connsiteY251" fmla="*/ 4190 h 4547521"/>
              <a:gd name="connsiteX252" fmla="*/ 2981985 w 12192000"/>
              <a:gd name="connsiteY252" fmla="*/ 5666 h 4547521"/>
              <a:gd name="connsiteX253" fmla="*/ 3003160 w 12192000"/>
              <a:gd name="connsiteY253" fmla="*/ 6010 h 4547521"/>
              <a:gd name="connsiteX254" fmla="*/ 3059919 w 12192000"/>
              <a:gd name="connsiteY254" fmla="*/ 20227 h 4547521"/>
              <a:gd name="connsiteX255" fmla="*/ 3093450 w 12192000"/>
              <a:gd name="connsiteY255" fmla="*/ 8272 h 4547521"/>
              <a:gd name="connsiteX256" fmla="*/ 3100564 w 12192000"/>
              <a:gd name="connsiteY256" fmla="*/ 6452 h 4547521"/>
              <a:gd name="connsiteX0" fmla="*/ 3100564 w 12192000"/>
              <a:gd name="connsiteY0" fmla="*/ 6375 h 4547444"/>
              <a:gd name="connsiteX1" fmla="*/ 3287078 w 12192000"/>
              <a:gd name="connsiteY1" fmla="*/ 27606 h 4547444"/>
              <a:gd name="connsiteX2" fmla="*/ 3386448 w 12192000"/>
              <a:gd name="connsiteY2" fmla="*/ 30393 h 4547444"/>
              <a:gd name="connsiteX3" fmla="*/ 3422427 w 12192000"/>
              <a:gd name="connsiteY3" fmla="*/ 29823 h 4547444"/>
              <a:gd name="connsiteX4" fmla="*/ 3486559 w 12192000"/>
              <a:gd name="connsiteY4" fmla="*/ 35770 h 4547444"/>
              <a:gd name="connsiteX5" fmla="*/ 3515932 w 12192000"/>
              <a:gd name="connsiteY5" fmla="*/ 42810 h 4547444"/>
              <a:gd name="connsiteX6" fmla="*/ 3517220 w 12192000"/>
              <a:gd name="connsiteY6" fmla="*/ 42377 h 4547444"/>
              <a:gd name="connsiteX7" fmla="*/ 3519845 w 12192000"/>
              <a:gd name="connsiteY7" fmla="*/ 45407 h 4547444"/>
              <a:gd name="connsiteX8" fmla="*/ 3525279 w 12192000"/>
              <a:gd name="connsiteY8" fmla="*/ 46811 h 4547444"/>
              <a:gd name="connsiteX9" fmla="*/ 3540113 w 12192000"/>
              <a:gd name="connsiteY9" fmla="*/ 45907 h 4547444"/>
              <a:gd name="connsiteX10" fmla="*/ 3545692 w 12192000"/>
              <a:gd name="connsiteY10" fmla="*/ 44786 h 4547444"/>
              <a:gd name="connsiteX11" fmla="*/ 3553854 w 12192000"/>
              <a:gd name="connsiteY11" fmla="*/ 44807 h 4547444"/>
              <a:gd name="connsiteX12" fmla="*/ 3554058 w 12192000"/>
              <a:gd name="connsiteY12" fmla="*/ 45056 h 4547444"/>
              <a:gd name="connsiteX13" fmla="*/ 3561703 w 12192000"/>
              <a:gd name="connsiteY13" fmla="*/ 44591 h 4547444"/>
              <a:gd name="connsiteX14" fmla="*/ 3599112 w 12192000"/>
              <a:gd name="connsiteY14" fmla="*/ 39166 h 4547444"/>
              <a:gd name="connsiteX15" fmla="*/ 3648544 w 12192000"/>
              <a:gd name="connsiteY15" fmla="*/ 62881 h 4547444"/>
              <a:gd name="connsiteX16" fmla="*/ 3668987 w 12192000"/>
              <a:gd name="connsiteY16" fmla="*/ 66992 h 4547444"/>
              <a:gd name="connsiteX17" fmla="*/ 3679906 w 12192000"/>
              <a:gd name="connsiteY17" fmla="*/ 70516 h 4547444"/>
              <a:gd name="connsiteX18" fmla="*/ 3680583 w 12192000"/>
              <a:gd name="connsiteY18" fmla="*/ 71594 h 4547444"/>
              <a:gd name="connsiteX19" fmla="*/ 3716448 w 12192000"/>
              <a:gd name="connsiteY19" fmla="*/ 66268 h 4547444"/>
              <a:gd name="connsiteX20" fmla="*/ 3721210 w 12192000"/>
              <a:gd name="connsiteY20" fmla="*/ 67563 h 4547444"/>
              <a:gd name="connsiteX21" fmla="*/ 3744585 w 12192000"/>
              <a:gd name="connsiteY21" fmla="*/ 61530 h 4547444"/>
              <a:gd name="connsiteX22" fmla="*/ 3756664 w 12192000"/>
              <a:gd name="connsiteY22" fmla="*/ 59781 h 4547444"/>
              <a:gd name="connsiteX23" fmla="*/ 3760076 w 12192000"/>
              <a:gd name="connsiteY23" fmla="*/ 56468 h 4547444"/>
              <a:gd name="connsiteX24" fmla="*/ 3777900 w 12192000"/>
              <a:gd name="connsiteY24" fmla="*/ 55315 h 4547444"/>
              <a:gd name="connsiteX25" fmla="*/ 3779950 w 12192000"/>
              <a:gd name="connsiteY25" fmla="*/ 56246 h 4547444"/>
              <a:gd name="connsiteX26" fmla="*/ 3794650 w 12192000"/>
              <a:gd name="connsiteY26" fmla="*/ 51341 h 4547444"/>
              <a:gd name="connsiteX27" fmla="*/ 3806969 w 12192000"/>
              <a:gd name="connsiteY27" fmla="*/ 42453 h 4547444"/>
              <a:gd name="connsiteX28" fmla="*/ 3958577 w 12192000"/>
              <a:gd name="connsiteY28" fmla="*/ 47607 h 4547444"/>
              <a:gd name="connsiteX29" fmla="*/ 4089430 w 12192000"/>
              <a:gd name="connsiteY29" fmla="*/ 10501 h 4547444"/>
              <a:gd name="connsiteX30" fmla="*/ 4171715 w 12192000"/>
              <a:gd name="connsiteY30" fmla="*/ 14367 h 4547444"/>
              <a:gd name="connsiteX31" fmla="*/ 4199128 w 12192000"/>
              <a:gd name="connsiteY31" fmla="*/ 36195 h 4547444"/>
              <a:gd name="connsiteX32" fmla="*/ 4403546 w 12192000"/>
              <a:gd name="connsiteY32" fmla="*/ 25184 h 4547444"/>
              <a:gd name="connsiteX33" fmla="*/ 4455762 w 12192000"/>
              <a:gd name="connsiteY33" fmla="*/ 32072 h 4547444"/>
              <a:gd name="connsiteX34" fmla="*/ 4501720 w 12192000"/>
              <a:gd name="connsiteY34" fmla="*/ 18325 h 4547444"/>
              <a:gd name="connsiteX35" fmla="*/ 4520780 w 12192000"/>
              <a:gd name="connsiteY35" fmla="*/ 25438 h 4547444"/>
              <a:gd name="connsiteX36" fmla="*/ 4524071 w 12192000"/>
              <a:gd name="connsiteY36" fmla="*/ 26883 h 4547444"/>
              <a:gd name="connsiteX37" fmla="*/ 4537225 w 12192000"/>
              <a:gd name="connsiteY37" fmla="*/ 27930 h 4547444"/>
              <a:gd name="connsiteX38" fmla="*/ 4540932 w 12192000"/>
              <a:gd name="connsiteY38" fmla="*/ 34139 h 4547444"/>
              <a:gd name="connsiteX39" fmla="*/ 4560732 w 12192000"/>
              <a:gd name="connsiteY39" fmla="*/ 39954 h 4547444"/>
              <a:gd name="connsiteX40" fmla="*/ 4584946 w 12192000"/>
              <a:gd name="connsiteY40" fmla="*/ 40234 h 4547444"/>
              <a:gd name="connsiteX41" fmla="*/ 4670972 w 12192000"/>
              <a:gd name="connsiteY41" fmla="*/ 41875 h 4547444"/>
              <a:gd name="connsiteX42" fmla="*/ 4685002 w 12192000"/>
              <a:gd name="connsiteY42" fmla="*/ 38521 h 4547444"/>
              <a:gd name="connsiteX43" fmla="*/ 4730794 w 12192000"/>
              <a:gd name="connsiteY43" fmla="*/ 44114 h 4547444"/>
              <a:gd name="connsiteX44" fmla="*/ 4771603 w 12192000"/>
              <a:gd name="connsiteY44" fmla="*/ 45372 h 4547444"/>
              <a:gd name="connsiteX45" fmla="*/ 4798044 w 12192000"/>
              <a:gd name="connsiteY45" fmla="*/ 42704 h 4547444"/>
              <a:gd name="connsiteX46" fmla="*/ 4804975 w 12192000"/>
              <a:gd name="connsiteY46" fmla="*/ 44915 h 4547444"/>
              <a:gd name="connsiteX47" fmla="*/ 4831600 w 12192000"/>
              <a:gd name="connsiteY47" fmla="*/ 46341 h 4547444"/>
              <a:gd name="connsiteX48" fmla="*/ 4845162 w 12192000"/>
              <a:gd name="connsiteY48" fmla="*/ 43064 h 4547444"/>
              <a:gd name="connsiteX49" fmla="*/ 4858548 w 12192000"/>
              <a:gd name="connsiteY49" fmla="*/ 50610 h 4547444"/>
              <a:gd name="connsiteX50" fmla="*/ 4861820 w 12192000"/>
              <a:gd name="connsiteY50" fmla="*/ 56140 h 4547444"/>
              <a:gd name="connsiteX51" fmla="*/ 4880767 w 12192000"/>
              <a:gd name="connsiteY51" fmla="*/ 53657 h 4547444"/>
              <a:gd name="connsiteX52" fmla="*/ 4896300 w 12192000"/>
              <a:gd name="connsiteY52" fmla="*/ 59061 h 4547444"/>
              <a:gd name="connsiteX53" fmla="*/ 4909841 w 12192000"/>
              <a:gd name="connsiteY53" fmla="*/ 55528 h 4547444"/>
              <a:gd name="connsiteX54" fmla="*/ 4915461 w 12192000"/>
              <a:gd name="connsiteY54" fmla="*/ 56324 h 4547444"/>
              <a:gd name="connsiteX55" fmla="*/ 4929430 w 12192000"/>
              <a:gd name="connsiteY55" fmla="*/ 58998 h 4547444"/>
              <a:gd name="connsiteX56" fmla="*/ 4953531 w 12192000"/>
              <a:gd name="connsiteY56" fmla="*/ 64940 h 4547444"/>
              <a:gd name="connsiteX57" fmla="*/ 4961050 w 12192000"/>
              <a:gd name="connsiteY57" fmla="*/ 65767 h 4547444"/>
              <a:gd name="connsiteX58" fmla="*/ 4977419 w 12192000"/>
              <a:gd name="connsiteY58" fmla="*/ 74854 h 4547444"/>
              <a:gd name="connsiteX59" fmla="*/ 5009106 w 12192000"/>
              <a:gd name="connsiteY59" fmla="*/ 82624 h 4547444"/>
              <a:gd name="connsiteX60" fmla="*/ 5064895 w 12192000"/>
              <a:gd name="connsiteY60" fmla="*/ 109738 h 4547444"/>
              <a:gd name="connsiteX61" fmla="*/ 5097688 w 12192000"/>
              <a:gd name="connsiteY61" fmla="*/ 122676 h 4547444"/>
              <a:gd name="connsiteX62" fmla="*/ 5119875 w 12192000"/>
              <a:gd name="connsiteY62" fmla="*/ 134601 h 4547444"/>
              <a:gd name="connsiteX63" fmla="*/ 5185360 w 12192000"/>
              <a:gd name="connsiteY63" fmla="*/ 151443 h 4547444"/>
              <a:gd name="connsiteX64" fmla="*/ 5297679 w 12192000"/>
              <a:gd name="connsiteY64" fmla="*/ 173709 h 4547444"/>
              <a:gd name="connsiteX65" fmla="*/ 5320681 w 12192000"/>
              <a:gd name="connsiteY65" fmla="*/ 179692 h 4547444"/>
              <a:gd name="connsiteX66" fmla="*/ 5336842 w 12192000"/>
              <a:gd name="connsiteY66" fmla="*/ 189776 h 4547444"/>
              <a:gd name="connsiteX67" fmla="*/ 5337444 w 12192000"/>
              <a:gd name="connsiteY67" fmla="*/ 196421 h 4547444"/>
              <a:gd name="connsiteX68" fmla="*/ 5349516 w 12192000"/>
              <a:gd name="connsiteY68" fmla="*/ 200505 h 4547444"/>
              <a:gd name="connsiteX69" fmla="*/ 5351972 w 12192000"/>
              <a:gd name="connsiteY69" fmla="*/ 202623 h 4547444"/>
              <a:gd name="connsiteX70" fmla="*/ 5366814 w 12192000"/>
              <a:gd name="connsiteY70" fmla="*/ 213739 h 4547444"/>
              <a:gd name="connsiteX71" fmla="*/ 5417244 w 12192000"/>
              <a:gd name="connsiteY71" fmla="*/ 211827 h 4547444"/>
              <a:gd name="connsiteX72" fmla="*/ 5463870 w 12192000"/>
              <a:gd name="connsiteY72" fmla="*/ 230568 h 4547444"/>
              <a:gd name="connsiteX73" fmla="*/ 5664412 w 12192000"/>
              <a:gd name="connsiteY73" fmla="*/ 268648 h 4547444"/>
              <a:gd name="connsiteX74" fmla="*/ 5680257 w 12192000"/>
              <a:gd name="connsiteY74" fmla="*/ 295413 h 4547444"/>
              <a:gd name="connsiteX75" fmla="*/ 5757046 w 12192000"/>
              <a:gd name="connsiteY75" fmla="*/ 318453 h 4547444"/>
              <a:gd name="connsiteX76" fmla="*/ 5899668 w 12192000"/>
              <a:gd name="connsiteY76" fmla="*/ 314896 h 4547444"/>
              <a:gd name="connsiteX77" fmla="*/ 6042086 w 12192000"/>
              <a:gd name="connsiteY77" fmla="*/ 355518 h 4547444"/>
              <a:gd name="connsiteX78" fmla="*/ 6058069 w 12192000"/>
              <a:gd name="connsiteY78" fmla="*/ 350170 h 4547444"/>
              <a:gd name="connsiteX79" fmla="*/ 6074444 w 12192000"/>
              <a:gd name="connsiteY79" fmla="*/ 349088 h 4547444"/>
              <a:gd name="connsiteX80" fmla="*/ 6075959 w 12192000"/>
              <a:gd name="connsiteY80" fmla="*/ 350435 h 4547444"/>
              <a:gd name="connsiteX81" fmla="*/ 6093540 w 12192000"/>
              <a:gd name="connsiteY81" fmla="*/ 353576 h 4547444"/>
              <a:gd name="connsiteX82" fmla="*/ 6098369 w 12192000"/>
              <a:gd name="connsiteY82" fmla="*/ 351305 h 4547444"/>
              <a:gd name="connsiteX83" fmla="*/ 6110738 w 12192000"/>
              <a:gd name="connsiteY83" fmla="*/ 352533 h 4547444"/>
              <a:gd name="connsiteX84" fmla="*/ 6135933 w 12192000"/>
              <a:gd name="connsiteY84" fmla="*/ 352452 h 4547444"/>
              <a:gd name="connsiteX85" fmla="*/ 6139871 w 12192000"/>
              <a:gd name="connsiteY85" fmla="*/ 354780 h 4547444"/>
              <a:gd name="connsiteX86" fmla="*/ 6176662 w 12192000"/>
              <a:gd name="connsiteY86" fmla="*/ 358308 h 4547444"/>
              <a:gd name="connsiteX87" fmla="*/ 6176801 w 12192000"/>
              <a:gd name="connsiteY87" fmla="*/ 359470 h 4547444"/>
              <a:gd name="connsiteX88" fmla="*/ 6185563 w 12192000"/>
              <a:gd name="connsiteY88" fmla="*/ 365325 h 4547444"/>
              <a:gd name="connsiteX89" fmla="*/ 6203148 w 12192000"/>
              <a:gd name="connsiteY89" fmla="*/ 373978 h 4547444"/>
              <a:gd name="connsiteX90" fmla="*/ 6239136 w 12192000"/>
              <a:gd name="connsiteY90" fmla="*/ 407698 h 4547444"/>
              <a:gd name="connsiteX91" fmla="*/ 6277452 w 12192000"/>
              <a:gd name="connsiteY91" fmla="*/ 411500 h 4547444"/>
              <a:gd name="connsiteX92" fmla="*/ 6284979 w 12192000"/>
              <a:gd name="connsiteY92" fmla="*/ 412874 h 4547444"/>
              <a:gd name="connsiteX93" fmla="*/ 6285055 w 12192000"/>
              <a:gd name="connsiteY93" fmla="*/ 413153 h 4547444"/>
              <a:gd name="connsiteX94" fmla="*/ 6292844 w 12192000"/>
              <a:gd name="connsiteY94" fmla="*/ 415103 h 4547444"/>
              <a:gd name="connsiteX95" fmla="*/ 6298705 w 12192000"/>
              <a:gd name="connsiteY95" fmla="*/ 415379 h 4547444"/>
              <a:gd name="connsiteX96" fmla="*/ 6313308 w 12192000"/>
              <a:gd name="connsiteY96" fmla="*/ 418044 h 4547444"/>
              <a:gd name="connsiteX97" fmla="*/ 6317834 w 12192000"/>
              <a:gd name="connsiteY97" fmla="*/ 420633 h 4547444"/>
              <a:gd name="connsiteX98" fmla="*/ 6318907 w 12192000"/>
              <a:gd name="connsiteY98" fmla="*/ 424070 h 4547444"/>
              <a:gd name="connsiteX99" fmla="*/ 6320341 w 12192000"/>
              <a:gd name="connsiteY99" fmla="*/ 423972 h 4547444"/>
              <a:gd name="connsiteX100" fmla="*/ 6345071 w 12192000"/>
              <a:gd name="connsiteY100" fmla="*/ 437455 h 4547444"/>
              <a:gd name="connsiteX101" fmla="*/ 6403531 w 12192000"/>
              <a:gd name="connsiteY101" fmla="*/ 458140 h 4547444"/>
              <a:gd name="connsiteX102" fmla="*/ 6438176 w 12192000"/>
              <a:gd name="connsiteY102" fmla="*/ 466114 h 4547444"/>
              <a:gd name="connsiteX103" fmla="*/ 6531805 w 12192000"/>
              <a:gd name="connsiteY103" fmla="*/ 492190 h 4547444"/>
              <a:gd name="connsiteX104" fmla="*/ 6624812 w 12192000"/>
              <a:gd name="connsiteY104" fmla="*/ 521583 h 4547444"/>
              <a:gd name="connsiteX105" fmla="*/ 6665821 w 12192000"/>
              <a:gd name="connsiteY105" fmla="*/ 554310 h 4547444"/>
              <a:gd name="connsiteX106" fmla="*/ 6671133 w 12192000"/>
              <a:gd name="connsiteY106" fmla="*/ 556037 h 4547444"/>
              <a:gd name="connsiteX107" fmla="*/ 6685990 w 12192000"/>
              <a:gd name="connsiteY107" fmla="*/ 556019 h 4547444"/>
              <a:gd name="connsiteX108" fmla="*/ 6691636 w 12192000"/>
              <a:gd name="connsiteY108" fmla="*/ 555232 h 4547444"/>
              <a:gd name="connsiteX109" fmla="*/ 6699772 w 12192000"/>
              <a:gd name="connsiteY109" fmla="*/ 555740 h 4547444"/>
              <a:gd name="connsiteX110" fmla="*/ 6699955 w 12192000"/>
              <a:gd name="connsiteY110" fmla="*/ 556001 h 4547444"/>
              <a:gd name="connsiteX111" fmla="*/ 6707613 w 12192000"/>
              <a:gd name="connsiteY111" fmla="*/ 555992 h 4547444"/>
              <a:gd name="connsiteX112" fmla="*/ 6745320 w 12192000"/>
              <a:gd name="connsiteY112" fmla="*/ 552805 h 4547444"/>
              <a:gd name="connsiteX113" fmla="*/ 6792811 w 12192000"/>
              <a:gd name="connsiteY113" fmla="*/ 579433 h 4547444"/>
              <a:gd name="connsiteX114" fmla="*/ 6812882 w 12192000"/>
              <a:gd name="connsiteY114" fmla="*/ 584758 h 4547444"/>
              <a:gd name="connsiteX115" fmla="*/ 6823500 w 12192000"/>
              <a:gd name="connsiteY115" fmla="*/ 588928 h 4547444"/>
              <a:gd name="connsiteX116" fmla="*/ 6824098 w 12192000"/>
              <a:gd name="connsiteY116" fmla="*/ 590044 h 4547444"/>
              <a:gd name="connsiteX117" fmla="*/ 6860252 w 12192000"/>
              <a:gd name="connsiteY117" fmla="*/ 586865 h 4547444"/>
              <a:gd name="connsiteX118" fmla="*/ 6864904 w 12192000"/>
              <a:gd name="connsiteY118" fmla="*/ 588442 h 4547444"/>
              <a:gd name="connsiteX119" fmla="*/ 6888662 w 12192000"/>
              <a:gd name="connsiteY119" fmla="*/ 583812 h 4547444"/>
              <a:gd name="connsiteX120" fmla="*/ 6900835 w 12192000"/>
              <a:gd name="connsiteY120" fmla="*/ 582784 h 4547444"/>
              <a:gd name="connsiteX121" fmla="*/ 6904484 w 12192000"/>
              <a:gd name="connsiteY121" fmla="*/ 579680 h 4547444"/>
              <a:gd name="connsiteX122" fmla="*/ 6922346 w 12192000"/>
              <a:gd name="connsiteY122" fmla="*/ 579592 h 4547444"/>
              <a:gd name="connsiteX123" fmla="*/ 6924318 w 12192000"/>
              <a:gd name="connsiteY123" fmla="*/ 580642 h 4547444"/>
              <a:gd name="connsiteX124" fmla="*/ 6939344 w 12192000"/>
              <a:gd name="connsiteY124" fmla="*/ 576622 h 4547444"/>
              <a:gd name="connsiteX125" fmla="*/ 6952296 w 12192000"/>
              <a:gd name="connsiteY125" fmla="*/ 568480 h 4547444"/>
              <a:gd name="connsiteX126" fmla="*/ 7103052 w 12192000"/>
              <a:gd name="connsiteY126" fmla="*/ 582667 h 4547444"/>
              <a:gd name="connsiteX127" fmla="*/ 7236304 w 12192000"/>
              <a:gd name="connsiteY127" fmla="*/ 553416 h 4547444"/>
              <a:gd name="connsiteX128" fmla="*/ 7318047 w 12192000"/>
              <a:gd name="connsiteY128" fmla="*/ 562182 h 4547444"/>
              <a:gd name="connsiteX129" fmla="*/ 7343733 w 12192000"/>
              <a:gd name="connsiteY129" fmla="*/ 585614 h 4547444"/>
              <a:gd name="connsiteX130" fmla="*/ 7548358 w 12192000"/>
              <a:gd name="connsiteY130" fmla="*/ 586808 h 4547444"/>
              <a:gd name="connsiteX131" fmla="*/ 7599893 w 12192000"/>
              <a:gd name="connsiteY131" fmla="*/ 596799 h 4547444"/>
              <a:gd name="connsiteX132" fmla="*/ 7646750 w 12192000"/>
              <a:gd name="connsiteY132" fmla="*/ 585813 h 4547444"/>
              <a:gd name="connsiteX133" fmla="*/ 7665217 w 12192000"/>
              <a:gd name="connsiteY133" fmla="*/ 594052 h 4547444"/>
              <a:gd name="connsiteX134" fmla="*/ 7668385 w 12192000"/>
              <a:gd name="connsiteY134" fmla="*/ 595689 h 4547444"/>
              <a:gd name="connsiteX135" fmla="*/ 7681420 w 12192000"/>
              <a:gd name="connsiteY135" fmla="*/ 597521 h 4547444"/>
              <a:gd name="connsiteX136" fmla="*/ 7684651 w 12192000"/>
              <a:gd name="connsiteY136" fmla="*/ 603940 h 4547444"/>
              <a:gd name="connsiteX137" fmla="*/ 7843050 w 12192000"/>
              <a:gd name="connsiteY137" fmla="*/ 614241 h 4547444"/>
              <a:gd name="connsiteX138" fmla="*/ 7911637 w 12192000"/>
              <a:gd name="connsiteY138" fmla="*/ 618959 h 4547444"/>
              <a:gd name="connsiteX139" fmla="*/ 7937365 w 12192000"/>
              <a:gd name="connsiteY139" fmla="*/ 626668 h 4547444"/>
              <a:gd name="connsiteX140" fmla="*/ 8037057 w 12192000"/>
              <a:gd name="connsiteY140" fmla="*/ 650015 h 4547444"/>
              <a:gd name="connsiteX141" fmla="*/ 8122868 w 12192000"/>
              <a:gd name="connsiteY141" fmla="*/ 664297 h 4547444"/>
              <a:gd name="connsiteX142" fmla="*/ 8186750 w 12192000"/>
              <a:gd name="connsiteY142" fmla="*/ 649435 h 4547444"/>
              <a:gd name="connsiteX143" fmla="*/ 8192054 w 12192000"/>
              <a:gd name="connsiteY143" fmla="*/ 654277 h 4547444"/>
              <a:gd name="connsiteX144" fmla="*/ 8235470 w 12192000"/>
              <a:gd name="connsiteY144" fmla="*/ 656341 h 4547444"/>
              <a:gd name="connsiteX145" fmla="*/ 8388968 w 12192000"/>
              <a:gd name="connsiteY145" fmla="*/ 633092 h 4547444"/>
              <a:gd name="connsiteX146" fmla="*/ 8473770 w 12192000"/>
              <a:gd name="connsiteY146" fmla="*/ 637968 h 4547444"/>
              <a:gd name="connsiteX147" fmla="*/ 8503642 w 12192000"/>
              <a:gd name="connsiteY147" fmla="*/ 644614 h 4547444"/>
              <a:gd name="connsiteX148" fmla="*/ 8553701 w 12192000"/>
              <a:gd name="connsiteY148" fmla="*/ 655445 h 4547444"/>
              <a:gd name="connsiteX149" fmla="*/ 8590556 w 12192000"/>
              <a:gd name="connsiteY149" fmla="*/ 675642 h 4547444"/>
              <a:gd name="connsiteX150" fmla="*/ 8632638 w 12192000"/>
              <a:gd name="connsiteY150" fmla="*/ 679902 h 4547444"/>
              <a:gd name="connsiteX151" fmla="*/ 8643140 w 12192000"/>
              <a:gd name="connsiteY151" fmla="*/ 665237 h 4547444"/>
              <a:gd name="connsiteX152" fmla="*/ 8687917 w 12192000"/>
              <a:gd name="connsiteY152" fmla="*/ 674873 h 4547444"/>
              <a:gd name="connsiteX153" fmla="*/ 8755765 w 12192000"/>
              <a:gd name="connsiteY153" fmla="*/ 691208 h 4547444"/>
              <a:gd name="connsiteX154" fmla="*/ 8795085 w 12192000"/>
              <a:gd name="connsiteY154" fmla="*/ 696588 h 4547444"/>
              <a:gd name="connsiteX155" fmla="*/ 8902279 w 12192000"/>
              <a:gd name="connsiteY155" fmla="*/ 715671 h 4547444"/>
              <a:gd name="connsiteX156" fmla="*/ 9009490 w 12192000"/>
              <a:gd name="connsiteY156" fmla="*/ 738130 h 4547444"/>
              <a:gd name="connsiteX157" fmla="*/ 9072120 w 12192000"/>
              <a:gd name="connsiteY157" fmla="*/ 770325 h 4547444"/>
              <a:gd name="connsiteX158" fmla="*/ 9160343 w 12192000"/>
              <a:gd name="connsiteY158" fmla="*/ 786746 h 4547444"/>
              <a:gd name="connsiteX159" fmla="*/ 9174981 w 12192000"/>
              <a:gd name="connsiteY159" fmla="*/ 792262 h 4547444"/>
              <a:gd name="connsiteX160" fmla="*/ 9278987 w 12192000"/>
              <a:gd name="connsiteY160" fmla="*/ 817631 h 4547444"/>
              <a:gd name="connsiteX161" fmla="*/ 9400617 w 12192000"/>
              <a:gd name="connsiteY161" fmla="*/ 821517 h 4547444"/>
              <a:gd name="connsiteX162" fmla="*/ 9552261 w 12192000"/>
              <a:gd name="connsiteY162" fmla="*/ 892831 h 4547444"/>
              <a:gd name="connsiteX163" fmla="*/ 9822258 w 12192000"/>
              <a:gd name="connsiteY163" fmla="*/ 1001854 h 4547444"/>
              <a:gd name="connsiteX164" fmla="*/ 10113244 w 12192000"/>
              <a:gd name="connsiteY164" fmla="*/ 1044510 h 4547444"/>
              <a:gd name="connsiteX165" fmla="*/ 10189871 w 12192000"/>
              <a:gd name="connsiteY165" fmla="*/ 1037391 h 4547444"/>
              <a:gd name="connsiteX166" fmla="*/ 10414253 w 12192000"/>
              <a:gd name="connsiteY166" fmla="*/ 1023375 h 4547444"/>
              <a:gd name="connsiteX167" fmla="*/ 10642574 w 12192000"/>
              <a:gd name="connsiteY167" fmla="*/ 950868 h 4547444"/>
              <a:gd name="connsiteX168" fmla="*/ 10786007 w 12192000"/>
              <a:gd name="connsiteY168" fmla="*/ 938924 h 4547444"/>
              <a:gd name="connsiteX169" fmla="*/ 10854151 w 12192000"/>
              <a:gd name="connsiteY169" fmla="*/ 920164 h 4547444"/>
              <a:gd name="connsiteX170" fmla="*/ 10901354 w 12192000"/>
              <a:gd name="connsiteY170" fmla="*/ 919267 h 4547444"/>
              <a:gd name="connsiteX171" fmla="*/ 10929658 w 12192000"/>
              <a:gd name="connsiteY171" fmla="*/ 917084 h 4547444"/>
              <a:gd name="connsiteX172" fmla="*/ 10978685 w 12192000"/>
              <a:gd name="connsiteY172" fmla="*/ 885854 h 4547444"/>
              <a:gd name="connsiteX173" fmla="*/ 11163594 w 12192000"/>
              <a:gd name="connsiteY173" fmla="*/ 876091 h 4547444"/>
              <a:gd name="connsiteX174" fmla="*/ 11340142 w 12192000"/>
              <a:gd name="connsiteY174" fmla="*/ 907595 h 4547444"/>
              <a:gd name="connsiteX175" fmla="*/ 11603318 w 12192000"/>
              <a:gd name="connsiteY175" fmla="*/ 818126 h 4547444"/>
              <a:gd name="connsiteX176" fmla="*/ 11630282 w 12192000"/>
              <a:gd name="connsiteY176" fmla="*/ 811106 h 4547444"/>
              <a:gd name="connsiteX177" fmla="*/ 11776458 w 12192000"/>
              <a:gd name="connsiteY177" fmla="*/ 776334 h 4547444"/>
              <a:gd name="connsiteX178" fmla="*/ 12105816 w 12192000"/>
              <a:gd name="connsiteY178" fmla="*/ 760235 h 4547444"/>
              <a:gd name="connsiteX179" fmla="*/ 12192000 w 12192000"/>
              <a:gd name="connsiteY179" fmla="*/ 696270 h 4547444"/>
              <a:gd name="connsiteX180" fmla="*/ 12192000 w 12192000"/>
              <a:gd name="connsiteY180" fmla="*/ 4547444 h 4547444"/>
              <a:gd name="connsiteX181" fmla="*/ 0 w 12192000"/>
              <a:gd name="connsiteY181" fmla="*/ 4547444 h 4547444"/>
              <a:gd name="connsiteX182" fmla="*/ 0 w 12192000"/>
              <a:gd name="connsiteY182" fmla="*/ 540482 h 4547444"/>
              <a:gd name="connsiteX183" fmla="*/ 3948 w 12192000"/>
              <a:gd name="connsiteY183" fmla="*/ 539440 h 4547444"/>
              <a:gd name="connsiteX184" fmla="*/ 79987 w 12192000"/>
              <a:gd name="connsiteY184" fmla="*/ 525968 h 4547444"/>
              <a:gd name="connsiteX185" fmla="*/ 173247 w 12192000"/>
              <a:gd name="connsiteY185" fmla="*/ 477493 h 4547444"/>
              <a:gd name="connsiteX186" fmla="*/ 206877 w 12192000"/>
              <a:gd name="connsiteY186" fmla="*/ 472952 h 4547444"/>
              <a:gd name="connsiteX187" fmla="*/ 205655 w 12192000"/>
              <a:gd name="connsiteY187" fmla="*/ 464375 h 4547444"/>
              <a:gd name="connsiteX188" fmla="*/ 218147 w 12192000"/>
              <a:gd name="connsiteY188" fmla="*/ 463744 h 4547444"/>
              <a:gd name="connsiteX189" fmla="*/ 246031 w 12192000"/>
              <a:gd name="connsiteY189" fmla="*/ 463535 h 4547444"/>
              <a:gd name="connsiteX190" fmla="*/ 329529 w 12192000"/>
              <a:gd name="connsiteY190" fmla="*/ 461155 h 4547444"/>
              <a:gd name="connsiteX191" fmla="*/ 352311 w 12192000"/>
              <a:gd name="connsiteY191" fmla="*/ 444707 h 4547444"/>
              <a:gd name="connsiteX192" fmla="*/ 373861 w 12192000"/>
              <a:gd name="connsiteY192" fmla="*/ 444449 h 4547444"/>
              <a:gd name="connsiteX193" fmla="*/ 498838 w 12192000"/>
              <a:gd name="connsiteY193" fmla="*/ 422403 h 4547444"/>
              <a:gd name="connsiteX194" fmla="*/ 516021 w 12192000"/>
              <a:gd name="connsiteY194" fmla="*/ 420754 h 4547444"/>
              <a:gd name="connsiteX195" fmla="*/ 525327 w 12192000"/>
              <a:gd name="connsiteY195" fmla="*/ 413364 h 4547444"/>
              <a:gd name="connsiteX196" fmla="*/ 558651 w 12192000"/>
              <a:gd name="connsiteY196" fmla="*/ 411894 h 4547444"/>
              <a:gd name="connsiteX197" fmla="*/ 560193 w 12192000"/>
              <a:gd name="connsiteY197" fmla="*/ 407686 h 4547444"/>
              <a:gd name="connsiteX198" fmla="*/ 669729 w 12192000"/>
              <a:gd name="connsiteY198" fmla="*/ 371558 h 4547444"/>
              <a:gd name="connsiteX199" fmla="*/ 688496 w 12192000"/>
              <a:gd name="connsiteY199" fmla="*/ 365590 h 4547444"/>
              <a:gd name="connsiteX200" fmla="*/ 704711 w 12192000"/>
              <a:gd name="connsiteY200" fmla="*/ 367400 h 4547444"/>
              <a:gd name="connsiteX201" fmla="*/ 794485 w 12192000"/>
              <a:gd name="connsiteY201" fmla="*/ 362242 h 4547444"/>
              <a:gd name="connsiteX202" fmla="*/ 815839 w 12192000"/>
              <a:gd name="connsiteY202" fmla="*/ 365409 h 4547444"/>
              <a:gd name="connsiteX203" fmla="*/ 824819 w 12192000"/>
              <a:gd name="connsiteY203" fmla="*/ 372095 h 4547444"/>
              <a:gd name="connsiteX204" fmla="*/ 859579 w 12192000"/>
              <a:gd name="connsiteY204" fmla="*/ 359461 h 4547444"/>
              <a:gd name="connsiteX205" fmla="*/ 913213 w 12192000"/>
              <a:gd name="connsiteY205" fmla="*/ 350804 h 4547444"/>
              <a:gd name="connsiteX206" fmla="*/ 938704 w 12192000"/>
              <a:gd name="connsiteY206" fmla="*/ 344555 h 4547444"/>
              <a:gd name="connsiteX207" fmla="*/ 959272 w 12192000"/>
              <a:gd name="connsiteY207" fmla="*/ 348348 h 4547444"/>
              <a:gd name="connsiteX208" fmla="*/ 1076317 w 12192000"/>
              <a:gd name="connsiteY208" fmla="*/ 349310 h 4547444"/>
              <a:gd name="connsiteX209" fmla="*/ 1103231 w 12192000"/>
              <a:gd name="connsiteY209" fmla="*/ 355337 h 4547444"/>
              <a:gd name="connsiteX210" fmla="*/ 1115987 w 12192000"/>
              <a:gd name="connsiteY210" fmla="*/ 367351 h 4547444"/>
              <a:gd name="connsiteX211" fmla="*/ 1125983 w 12192000"/>
              <a:gd name="connsiteY211" fmla="*/ 363067 h 4547444"/>
              <a:gd name="connsiteX212" fmla="*/ 1196778 w 12192000"/>
              <a:gd name="connsiteY212" fmla="*/ 362640 h 4547444"/>
              <a:gd name="connsiteX213" fmla="*/ 1242961 w 12192000"/>
              <a:gd name="connsiteY213" fmla="*/ 361265 h 4547444"/>
              <a:gd name="connsiteX214" fmla="*/ 1245768 w 12192000"/>
              <a:gd name="connsiteY214" fmla="*/ 344771 h 4547444"/>
              <a:gd name="connsiteX215" fmla="*/ 1286892 w 12192000"/>
              <a:gd name="connsiteY215" fmla="*/ 338895 h 4547444"/>
              <a:gd name="connsiteX216" fmla="*/ 1330717 w 12192000"/>
              <a:gd name="connsiteY216" fmla="*/ 349483 h 4547444"/>
              <a:gd name="connsiteX217" fmla="*/ 1382372 w 12192000"/>
              <a:gd name="connsiteY217" fmla="*/ 347999 h 4547444"/>
              <a:gd name="connsiteX218" fmla="*/ 1413281 w 12192000"/>
              <a:gd name="connsiteY218" fmla="*/ 347291 h 4547444"/>
              <a:gd name="connsiteX219" fmla="*/ 1494404 w 12192000"/>
              <a:gd name="connsiteY219" fmla="*/ 331907 h 4547444"/>
              <a:gd name="connsiteX220" fmla="*/ 1626029 w 12192000"/>
              <a:gd name="connsiteY220" fmla="*/ 273413 h 4547444"/>
              <a:gd name="connsiteX221" fmla="*/ 1667354 w 12192000"/>
              <a:gd name="connsiteY221" fmla="*/ 265124 h 4547444"/>
              <a:gd name="connsiteX222" fmla="*/ 1674578 w 12192000"/>
              <a:gd name="connsiteY222" fmla="*/ 268497 h 4547444"/>
              <a:gd name="connsiteX223" fmla="*/ 1880316 w 12192000"/>
              <a:gd name="connsiteY223" fmla="*/ 233368 h 4547444"/>
              <a:gd name="connsiteX224" fmla="*/ 1917126 w 12192000"/>
              <a:gd name="connsiteY224" fmla="*/ 231311 h 4547444"/>
              <a:gd name="connsiteX225" fmla="*/ 1944692 w 12192000"/>
              <a:gd name="connsiteY225" fmla="*/ 232595 h 4547444"/>
              <a:gd name="connsiteX226" fmla="*/ 2010665 w 12192000"/>
              <a:gd name="connsiteY226" fmla="*/ 220894 h 4547444"/>
              <a:gd name="connsiteX227" fmla="*/ 2118270 w 12192000"/>
              <a:gd name="connsiteY227" fmla="*/ 195238 h 4547444"/>
              <a:gd name="connsiteX228" fmla="*/ 2141504 w 12192000"/>
              <a:gd name="connsiteY228" fmla="*/ 191185 h 4547444"/>
              <a:gd name="connsiteX229" fmla="*/ 2162752 w 12192000"/>
              <a:gd name="connsiteY229" fmla="*/ 193299 h 4547444"/>
              <a:gd name="connsiteX230" fmla="*/ 2168793 w 12192000"/>
              <a:gd name="connsiteY230" fmla="*/ 198668 h 4547444"/>
              <a:gd name="connsiteX231" fmla="*/ 2181778 w 12192000"/>
              <a:gd name="connsiteY231" fmla="*/ 197338 h 4547444"/>
              <a:gd name="connsiteX232" fmla="*/ 2185499 w 12192000"/>
              <a:gd name="connsiteY232" fmla="*/ 198155 h 4547444"/>
              <a:gd name="connsiteX233" fmla="*/ 2206566 w 12192000"/>
              <a:gd name="connsiteY233" fmla="*/ 201662 h 4547444"/>
              <a:gd name="connsiteX234" fmla="*/ 2244903 w 12192000"/>
              <a:gd name="connsiteY234" fmla="*/ 180090 h 4547444"/>
              <a:gd name="connsiteX235" fmla="*/ 2297531 w 12192000"/>
              <a:gd name="connsiteY235" fmla="*/ 177456 h 4547444"/>
              <a:gd name="connsiteX236" fmla="*/ 2488258 w 12192000"/>
              <a:gd name="connsiteY236" fmla="*/ 130235 h 4547444"/>
              <a:gd name="connsiteX237" fmla="*/ 2523236 w 12192000"/>
              <a:gd name="connsiteY237" fmla="*/ 146553 h 4547444"/>
              <a:gd name="connsiteX238" fmla="*/ 2603355 w 12192000"/>
              <a:gd name="connsiteY238" fmla="*/ 135610 h 4547444"/>
              <a:gd name="connsiteX239" fmla="*/ 2713319 w 12192000"/>
              <a:gd name="connsiteY239" fmla="*/ 76167 h 4547444"/>
              <a:gd name="connsiteX240" fmla="*/ 2860143 w 12192000"/>
              <a:gd name="connsiteY240" fmla="*/ 54092 h 4547444"/>
              <a:gd name="connsiteX241" fmla="*/ 2868320 w 12192000"/>
              <a:gd name="connsiteY241" fmla="*/ 43251 h 4547444"/>
              <a:gd name="connsiteX242" fmla="*/ 2880379 w 12192000"/>
              <a:gd name="connsiteY242" fmla="*/ 35858 h 4547444"/>
              <a:gd name="connsiteX243" fmla="*/ 2882710 w 12192000"/>
              <a:gd name="connsiteY243" fmla="*/ 36396 h 4547444"/>
              <a:gd name="connsiteX244" fmla="*/ 2899268 w 12192000"/>
              <a:gd name="connsiteY244" fmla="*/ 32091 h 4547444"/>
              <a:gd name="connsiteX245" fmla="*/ 2901185 w 12192000"/>
              <a:gd name="connsiteY245" fmla="*/ 28262 h 4547444"/>
              <a:gd name="connsiteX246" fmla="*/ 2912009 w 12192000"/>
              <a:gd name="connsiteY246" fmla="*/ 24403 h 4547444"/>
              <a:gd name="connsiteX247" fmla="*/ 2931895 w 12192000"/>
              <a:gd name="connsiteY247" fmla="*/ 14365 h 4547444"/>
              <a:gd name="connsiteX248" fmla="*/ 2936965 w 12192000"/>
              <a:gd name="connsiteY248" fmla="*/ 14771 h 4547444"/>
              <a:gd name="connsiteX249" fmla="*/ 2969058 w 12192000"/>
              <a:gd name="connsiteY249" fmla="*/ 3188 h 4547444"/>
              <a:gd name="connsiteX250" fmla="*/ 2970141 w 12192000"/>
              <a:gd name="connsiteY250" fmla="*/ 4113 h 4547444"/>
              <a:gd name="connsiteX251" fmla="*/ 2981985 w 12192000"/>
              <a:gd name="connsiteY251" fmla="*/ 5589 h 4547444"/>
              <a:gd name="connsiteX252" fmla="*/ 3003160 w 12192000"/>
              <a:gd name="connsiteY252" fmla="*/ 5933 h 4547444"/>
              <a:gd name="connsiteX253" fmla="*/ 3059919 w 12192000"/>
              <a:gd name="connsiteY253" fmla="*/ 20150 h 4547444"/>
              <a:gd name="connsiteX254" fmla="*/ 3093450 w 12192000"/>
              <a:gd name="connsiteY254" fmla="*/ 8195 h 4547444"/>
              <a:gd name="connsiteX255" fmla="*/ 3100564 w 12192000"/>
              <a:gd name="connsiteY255" fmla="*/ 6375 h 4547444"/>
              <a:gd name="connsiteX0" fmla="*/ 3188029 w 12192000"/>
              <a:gd name="connsiteY0" fmla="*/ 6375 h 4547444"/>
              <a:gd name="connsiteX1" fmla="*/ 3287078 w 12192000"/>
              <a:gd name="connsiteY1" fmla="*/ 27606 h 4547444"/>
              <a:gd name="connsiteX2" fmla="*/ 3386448 w 12192000"/>
              <a:gd name="connsiteY2" fmla="*/ 30393 h 4547444"/>
              <a:gd name="connsiteX3" fmla="*/ 3422427 w 12192000"/>
              <a:gd name="connsiteY3" fmla="*/ 29823 h 4547444"/>
              <a:gd name="connsiteX4" fmla="*/ 3486559 w 12192000"/>
              <a:gd name="connsiteY4" fmla="*/ 35770 h 4547444"/>
              <a:gd name="connsiteX5" fmla="*/ 3515932 w 12192000"/>
              <a:gd name="connsiteY5" fmla="*/ 42810 h 4547444"/>
              <a:gd name="connsiteX6" fmla="*/ 3517220 w 12192000"/>
              <a:gd name="connsiteY6" fmla="*/ 42377 h 4547444"/>
              <a:gd name="connsiteX7" fmla="*/ 3519845 w 12192000"/>
              <a:gd name="connsiteY7" fmla="*/ 45407 h 4547444"/>
              <a:gd name="connsiteX8" fmla="*/ 3525279 w 12192000"/>
              <a:gd name="connsiteY8" fmla="*/ 46811 h 4547444"/>
              <a:gd name="connsiteX9" fmla="*/ 3540113 w 12192000"/>
              <a:gd name="connsiteY9" fmla="*/ 45907 h 4547444"/>
              <a:gd name="connsiteX10" fmla="*/ 3545692 w 12192000"/>
              <a:gd name="connsiteY10" fmla="*/ 44786 h 4547444"/>
              <a:gd name="connsiteX11" fmla="*/ 3553854 w 12192000"/>
              <a:gd name="connsiteY11" fmla="*/ 44807 h 4547444"/>
              <a:gd name="connsiteX12" fmla="*/ 3554058 w 12192000"/>
              <a:gd name="connsiteY12" fmla="*/ 45056 h 4547444"/>
              <a:gd name="connsiteX13" fmla="*/ 3561703 w 12192000"/>
              <a:gd name="connsiteY13" fmla="*/ 44591 h 4547444"/>
              <a:gd name="connsiteX14" fmla="*/ 3599112 w 12192000"/>
              <a:gd name="connsiteY14" fmla="*/ 39166 h 4547444"/>
              <a:gd name="connsiteX15" fmla="*/ 3648544 w 12192000"/>
              <a:gd name="connsiteY15" fmla="*/ 62881 h 4547444"/>
              <a:gd name="connsiteX16" fmla="*/ 3668987 w 12192000"/>
              <a:gd name="connsiteY16" fmla="*/ 66992 h 4547444"/>
              <a:gd name="connsiteX17" fmla="*/ 3679906 w 12192000"/>
              <a:gd name="connsiteY17" fmla="*/ 70516 h 4547444"/>
              <a:gd name="connsiteX18" fmla="*/ 3680583 w 12192000"/>
              <a:gd name="connsiteY18" fmla="*/ 71594 h 4547444"/>
              <a:gd name="connsiteX19" fmla="*/ 3716448 w 12192000"/>
              <a:gd name="connsiteY19" fmla="*/ 66268 h 4547444"/>
              <a:gd name="connsiteX20" fmla="*/ 3721210 w 12192000"/>
              <a:gd name="connsiteY20" fmla="*/ 67563 h 4547444"/>
              <a:gd name="connsiteX21" fmla="*/ 3744585 w 12192000"/>
              <a:gd name="connsiteY21" fmla="*/ 61530 h 4547444"/>
              <a:gd name="connsiteX22" fmla="*/ 3756664 w 12192000"/>
              <a:gd name="connsiteY22" fmla="*/ 59781 h 4547444"/>
              <a:gd name="connsiteX23" fmla="*/ 3760076 w 12192000"/>
              <a:gd name="connsiteY23" fmla="*/ 56468 h 4547444"/>
              <a:gd name="connsiteX24" fmla="*/ 3777900 w 12192000"/>
              <a:gd name="connsiteY24" fmla="*/ 55315 h 4547444"/>
              <a:gd name="connsiteX25" fmla="*/ 3779950 w 12192000"/>
              <a:gd name="connsiteY25" fmla="*/ 56246 h 4547444"/>
              <a:gd name="connsiteX26" fmla="*/ 3794650 w 12192000"/>
              <a:gd name="connsiteY26" fmla="*/ 51341 h 4547444"/>
              <a:gd name="connsiteX27" fmla="*/ 3806969 w 12192000"/>
              <a:gd name="connsiteY27" fmla="*/ 42453 h 4547444"/>
              <a:gd name="connsiteX28" fmla="*/ 3958577 w 12192000"/>
              <a:gd name="connsiteY28" fmla="*/ 47607 h 4547444"/>
              <a:gd name="connsiteX29" fmla="*/ 4089430 w 12192000"/>
              <a:gd name="connsiteY29" fmla="*/ 10501 h 4547444"/>
              <a:gd name="connsiteX30" fmla="*/ 4171715 w 12192000"/>
              <a:gd name="connsiteY30" fmla="*/ 14367 h 4547444"/>
              <a:gd name="connsiteX31" fmla="*/ 4199128 w 12192000"/>
              <a:gd name="connsiteY31" fmla="*/ 36195 h 4547444"/>
              <a:gd name="connsiteX32" fmla="*/ 4403546 w 12192000"/>
              <a:gd name="connsiteY32" fmla="*/ 25184 h 4547444"/>
              <a:gd name="connsiteX33" fmla="*/ 4455762 w 12192000"/>
              <a:gd name="connsiteY33" fmla="*/ 32072 h 4547444"/>
              <a:gd name="connsiteX34" fmla="*/ 4501720 w 12192000"/>
              <a:gd name="connsiteY34" fmla="*/ 18325 h 4547444"/>
              <a:gd name="connsiteX35" fmla="*/ 4520780 w 12192000"/>
              <a:gd name="connsiteY35" fmla="*/ 25438 h 4547444"/>
              <a:gd name="connsiteX36" fmla="*/ 4524071 w 12192000"/>
              <a:gd name="connsiteY36" fmla="*/ 26883 h 4547444"/>
              <a:gd name="connsiteX37" fmla="*/ 4537225 w 12192000"/>
              <a:gd name="connsiteY37" fmla="*/ 27930 h 4547444"/>
              <a:gd name="connsiteX38" fmla="*/ 4540932 w 12192000"/>
              <a:gd name="connsiteY38" fmla="*/ 34139 h 4547444"/>
              <a:gd name="connsiteX39" fmla="*/ 4560732 w 12192000"/>
              <a:gd name="connsiteY39" fmla="*/ 39954 h 4547444"/>
              <a:gd name="connsiteX40" fmla="*/ 4584946 w 12192000"/>
              <a:gd name="connsiteY40" fmla="*/ 40234 h 4547444"/>
              <a:gd name="connsiteX41" fmla="*/ 4670972 w 12192000"/>
              <a:gd name="connsiteY41" fmla="*/ 41875 h 4547444"/>
              <a:gd name="connsiteX42" fmla="*/ 4685002 w 12192000"/>
              <a:gd name="connsiteY42" fmla="*/ 38521 h 4547444"/>
              <a:gd name="connsiteX43" fmla="*/ 4730794 w 12192000"/>
              <a:gd name="connsiteY43" fmla="*/ 44114 h 4547444"/>
              <a:gd name="connsiteX44" fmla="*/ 4771603 w 12192000"/>
              <a:gd name="connsiteY44" fmla="*/ 45372 h 4547444"/>
              <a:gd name="connsiteX45" fmla="*/ 4798044 w 12192000"/>
              <a:gd name="connsiteY45" fmla="*/ 42704 h 4547444"/>
              <a:gd name="connsiteX46" fmla="*/ 4804975 w 12192000"/>
              <a:gd name="connsiteY46" fmla="*/ 44915 h 4547444"/>
              <a:gd name="connsiteX47" fmla="*/ 4831600 w 12192000"/>
              <a:gd name="connsiteY47" fmla="*/ 46341 h 4547444"/>
              <a:gd name="connsiteX48" fmla="*/ 4845162 w 12192000"/>
              <a:gd name="connsiteY48" fmla="*/ 43064 h 4547444"/>
              <a:gd name="connsiteX49" fmla="*/ 4858548 w 12192000"/>
              <a:gd name="connsiteY49" fmla="*/ 50610 h 4547444"/>
              <a:gd name="connsiteX50" fmla="*/ 4861820 w 12192000"/>
              <a:gd name="connsiteY50" fmla="*/ 56140 h 4547444"/>
              <a:gd name="connsiteX51" fmla="*/ 4880767 w 12192000"/>
              <a:gd name="connsiteY51" fmla="*/ 53657 h 4547444"/>
              <a:gd name="connsiteX52" fmla="*/ 4896300 w 12192000"/>
              <a:gd name="connsiteY52" fmla="*/ 59061 h 4547444"/>
              <a:gd name="connsiteX53" fmla="*/ 4909841 w 12192000"/>
              <a:gd name="connsiteY53" fmla="*/ 55528 h 4547444"/>
              <a:gd name="connsiteX54" fmla="*/ 4915461 w 12192000"/>
              <a:gd name="connsiteY54" fmla="*/ 56324 h 4547444"/>
              <a:gd name="connsiteX55" fmla="*/ 4929430 w 12192000"/>
              <a:gd name="connsiteY55" fmla="*/ 58998 h 4547444"/>
              <a:gd name="connsiteX56" fmla="*/ 4953531 w 12192000"/>
              <a:gd name="connsiteY56" fmla="*/ 64940 h 4547444"/>
              <a:gd name="connsiteX57" fmla="*/ 4961050 w 12192000"/>
              <a:gd name="connsiteY57" fmla="*/ 65767 h 4547444"/>
              <a:gd name="connsiteX58" fmla="*/ 4977419 w 12192000"/>
              <a:gd name="connsiteY58" fmla="*/ 74854 h 4547444"/>
              <a:gd name="connsiteX59" fmla="*/ 5009106 w 12192000"/>
              <a:gd name="connsiteY59" fmla="*/ 82624 h 4547444"/>
              <a:gd name="connsiteX60" fmla="*/ 5064895 w 12192000"/>
              <a:gd name="connsiteY60" fmla="*/ 109738 h 4547444"/>
              <a:gd name="connsiteX61" fmla="*/ 5097688 w 12192000"/>
              <a:gd name="connsiteY61" fmla="*/ 122676 h 4547444"/>
              <a:gd name="connsiteX62" fmla="*/ 5119875 w 12192000"/>
              <a:gd name="connsiteY62" fmla="*/ 134601 h 4547444"/>
              <a:gd name="connsiteX63" fmla="*/ 5185360 w 12192000"/>
              <a:gd name="connsiteY63" fmla="*/ 151443 h 4547444"/>
              <a:gd name="connsiteX64" fmla="*/ 5297679 w 12192000"/>
              <a:gd name="connsiteY64" fmla="*/ 173709 h 4547444"/>
              <a:gd name="connsiteX65" fmla="*/ 5320681 w 12192000"/>
              <a:gd name="connsiteY65" fmla="*/ 179692 h 4547444"/>
              <a:gd name="connsiteX66" fmla="*/ 5336842 w 12192000"/>
              <a:gd name="connsiteY66" fmla="*/ 189776 h 4547444"/>
              <a:gd name="connsiteX67" fmla="*/ 5337444 w 12192000"/>
              <a:gd name="connsiteY67" fmla="*/ 196421 h 4547444"/>
              <a:gd name="connsiteX68" fmla="*/ 5349516 w 12192000"/>
              <a:gd name="connsiteY68" fmla="*/ 200505 h 4547444"/>
              <a:gd name="connsiteX69" fmla="*/ 5351972 w 12192000"/>
              <a:gd name="connsiteY69" fmla="*/ 202623 h 4547444"/>
              <a:gd name="connsiteX70" fmla="*/ 5366814 w 12192000"/>
              <a:gd name="connsiteY70" fmla="*/ 213739 h 4547444"/>
              <a:gd name="connsiteX71" fmla="*/ 5417244 w 12192000"/>
              <a:gd name="connsiteY71" fmla="*/ 211827 h 4547444"/>
              <a:gd name="connsiteX72" fmla="*/ 5463870 w 12192000"/>
              <a:gd name="connsiteY72" fmla="*/ 230568 h 4547444"/>
              <a:gd name="connsiteX73" fmla="*/ 5664412 w 12192000"/>
              <a:gd name="connsiteY73" fmla="*/ 268648 h 4547444"/>
              <a:gd name="connsiteX74" fmla="*/ 5680257 w 12192000"/>
              <a:gd name="connsiteY74" fmla="*/ 295413 h 4547444"/>
              <a:gd name="connsiteX75" fmla="*/ 5757046 w 12192000"/>
              <a:gd name="connsiteY75" fmla="*/ 318453 h 4547444"/>
              <a:gd name="connsiteX76" fmla="*/ 5899668 w 12192000"/>
              <a:gd name="connsiteY76" fmla="*/ 314896 h 4547444"/>
              <a:gd name="connsiteX77" fmla="*/ 6042086 w 12192000"/>
              <a:gd name="connsiteY77" fmla="*/ 355518 h 4547444"/>
              <a:gd name="connsiteX78" fmla="*/ 6058069 w 12192000"/>
              <a:gd name="connsiteY78" fmla="*/ 350170 h 4547444"/>
              <a:gd name="connsiteX79" fmla="*/ 6074444 w 12192000"/>
              <a:gd name="connsiteY79" fmla="*/ 349088 h 4547444"/>
              <a:gd name="connsiteX80" fmla="*/ 6075959 w 12192000"/>
              <a:gd name="connsiteY80" fmla="*/ 350435 h 4547444"/>
              <a:gd name="connsiteX81" fmla="*/ 6093540 w 12192000"/>
              <a:gd name="connsiteY81" fmla="*/ 353576 h 4547444"/>
              <a:gd name="connsiteX82" fmla="*/ 6098369 w 12192000"/>
              <a:gd name="connsiteY82" fmla="*/ 351305 h 4547444"/>
              <a:gd name="connsiteX83" fmla="*/ 6110738 w 12192000"/>
              <a:gd name="connsiteY83" fmla="*/ 352533 h 4547444"/>
              <a:gd name="connsiteX84" fmla="*/ 6135933 w 12192000"/>
              <a:gd name="connsiteY84" fmla="*/ 352452 h 4547444"/>
              <a:gd name="connsiteX85" fmla="*/ 6139871 w 12192000"/>
              <a:gd name="connsiteY85" fmla="*/ 354780 h 4547444"/>
              <a:gd name="connsiteX86" fmla="*/ 6176662 w 12192000"/>
              <a:gd name="connsiteY86" fmla="*/ 358308 h 4547444"/>
              <a:gd name="connsiteX87" fmla="*/ 6176801 w 12192000"/>
              <a:gd name="connsiteY87" fmla="*/ 359470 h 4547444"/>
              <a:gd name="connsiteX88" fmla="*/ 6185563 w 12192000"/>
              <a:gd name="connsiteY88" fmla="*/ 365325 h 4547444"/>
              <a:gd name="connsiteX89" fmla="*/ 6203148 w 12192000"/>
              <a:gd name="connsiteY89" fmla="*/ 373978 h 4547444"/>
              <a:gd name="connsiteX90" fmla="*/ 6239136 w 12192000"/>
              <a:gd name="connsiteY90" fmla="*/ 407698 h 4547444"/>
              <a:gd name="connsiteX91" fmla="*/ 6277452 w 12192000"/>
              <a:gd name="connsiteY91" fmla="*/ 411500 h 4547444"/>
              <a:gd name="connsiteX92" fmla="*/ 6284979 w 12192000"/>
              <a:gd name="connsiteY92" fmla="*/ 412874 h 4547444"/>
              <a:gd name="connsiteX93" fmla="*/ 6285055 w 12192000"/>
              <a:gd name="connsiteY93" fmla="*/ 413153 h 4547444"/>
              <a:gd name="connsiteX94" fmla="*/ 6292844 w 12192000"/>
              <a:gd name="connsiteY94" fmla="*/ 415103 h 4547444"/>
              <a:gd name="connsiteX95" fmla="*/ 6298705 w 12192000"/>
              <a:gd name="connsiteY95" fmla="*/ 415379 h 4547444"/>
              <a:gd name="connsiteX96" fmla="*/ 6313308 w 12192000"/>
              <a:gd name="connsiteY96" fmla="*/ 418044 h 4547444"/>
              <a:gd name="connsiteX97" fmla="*/ 6317834 w 12192000"/>
              <a:gd name="connsiteY97" fmla="*/ 420633 h 4547444"/>
              <a:gd name="connsiteX98" fmla="*/ 6318907 w 12192000"/>
              <a:gd name="connsiteY98" fmla="*/ 424070 h 4547444"/>
              <a:gd name="connsiteX99" fmla="*/ 6320341 w 12192000"/>
              <a:gd name="connsiteY99" fmla="*/ 423972 h 4547444"/>
              <a:gd name="connsiteX100" fmla="*/ 6345071 w 12192000"/>
              <a:gd name="connsiteY100" fmla="*/ 437455 h 4547444"/>
              <a:gd name="connsiteX101" fmla="*/ 6403531 w 12192000"/>
              <a:gd name="connsiteY101" fmla="*/ 458140 h 4547444"/>
              <a:gd name="connsiteX102" fmla="*/ 6438176 w 12192000"/>
              <a:gd name="connsiteY102" fmla="*/ 466114 h 4547444"/>
              <a:gd name="connsiteX103" fmla="*/ 6531805 w 12192000"/>
              <a:gd name="connsiteY103" fmla="*/ 492190 h 4547444"/>
              <a:gd name="connsiteX104" fmla="*/ 6624812 w 12192000"/>
              <a:gd name="connsiteY104" fmla="*/ 521583 h 4547444"/>
              <a:gd name="connsiteX105" fmla="*/ 6665821 w 12192000"/>
              <a:gd name="connsiteY105" fmla="*/ 554310 h 4547444"/>
              <a:gd name="connsiteX106" fmla="*/ 6671133 w 12192000"/>
              <a:gd name="connsiteY106" fmla="*/ 556037 h 4547444"/>
              <a:gd name="connsiteX107" fmla="*/ 6685990 w 12192000"/>
              <a:gd name="connsiteY107" fmla="*/ 556019 h 4547444"/>
              <a:gd name="connsiteX108" fmla="*/ 6691636 w 12192000"/>
              <a:gd name="connsiteY108" fmla="*/ 555232 h 4547444"/>
              <a:gd name="connsiteX109" fmla="*/ 6699772 w 12192000"/>
              <a:gd name="connsiteY109" fmla="*/ 555740 h 4547444"/>
              <a:gd name="connsiteX110" fmla="*/ 6699955 w 12192000"/>
              <a:gd name="connsiteY110" fmla="*/ 556001 h 4547444"/>
              <a:gd name="connsiteX111" fmla="*/ 6707613 w 12192000"/>
              <a:gd name="connsiteY111" fmla="*/ 555992 h 4547444"/>
              <a:gd name="connsiteX112" fmla="*/ 6745320 w 12192000"/>
              <a:gd name="connsiteY112" fmla="*/ 552805 h 4547444"/>
              <a:gd name="connsiteX113" fmla="*/ 6792811 w 12192000"/>
              <a:gd name="connsiteY113" fmla="*/ 579433 h 4547444"/>
              <a:gd name="connsiteX114" fmla="*/ 6812882 w 12192000"/>
              <a:gd name="connsiteY114" fmla="*/ 584758 h 4547444"/>
              <a:gd name="connsiteX115" fmla="*/ 6823500 w 12192000"/>
              <a:gd name="connsiteY115" fmla="*/ 588928 h 4547444"/>
              <a:gd name="connsiteX116" fmla="*/ 6824098 w 12192000"/>
              <a:gd name="connsiteY116" fmla="*/ 590044 h 4547444"/>
              <a:gd name="connsiteX117" fmla="*/ 6860252 w 12192000"/>
              <a:gd name="connsiteY117" fmla="*/ 586865 h 4547444"/>
              <a:gd name="connsiteX118" fmla="*/ 6864904 w 12192000"/>
              <a:gd name="connsiteY118" fmla="*/ 588442 h 4547444"/>
              <a:gd name="connsiteX119" fmla="*/ 6888662 w 12192000"/>
              <a:gd name="connsiteY119" fmla="*/ 583812 h 4547444"/>
              <a:gd name="connsiteX120" fmla="*/ 6900835 w 12192000"/>
              <a:gd name="connsiteY120" fmla="*/ 582784 h 4547444"/>
              <a:gd name="connsiteX121" fmla="*/ 6904484 w 12192000"/>
              <a:gd name="connsiteY121" fmla="*/ 579680 h 4547444"/>
              <a:gd name="connsiteX122" fmla="*/ 6922346 w 12192000"/>
              <a:gd name="connsiteY122" fmla="*/ 579592 h 4547444"/>
              <a:gd name="connsiteX123" fmla="*/ 6924318 w 12192000"/>
              <a:gd name="connsiteY123" fmla="*/ 580642 h 4547444"/>
              <a:gd name="connsiteX124" fmla="*/ 6939344 w 12192000"/>
              <a:gd name="connsiteY124" fmla="*/ 576622 h 4547444"/>
              <a:gd name="connsiteX125" fmla="*/ 6952296 w 12192000"/>
              <a:gd name="connsiteY125" fmla="*/ 568480 h 4547444"/>
              <a:gd name="connsiteX126" fmla="*/ 7103052 w 12192000"/>
              <a:gd name="connsiteY126" fmla="*/ 582667 h 4547444"/>
              <a:gd name="connsiteX127" fmla="*/ 7236304 w 12192000"/>
              <a:gd name="connsiteY127" fmla="*/ 553416 h 4547444"/>
              <a:gd name="connsiteX128" fmla="*/ 7318047 w 12192000"/>
              <a:gd name="connsiteY128" fmla="*/ 562182 h 4547444"/>
              <a:gd name="connsiteX129" fmla="*/ 7343733 w 12192000"/>
              <a:gd name="connsiteY129" fmla="*/ 585614 h 4547444"/>
              <a:gd name="connsiteX130" fmla="*/ 7548358 w 12192000"/>
              <a:gd name="connsiteY130" fmla="*/ 586808 h 4547444"/>
              <a:gd name="connsiteX131" fmla="*/ 7599893 w 12192000"/>
              <a:gd name="connsiteY131" fmla="*/ 596799 h 4547444"/>
              <a:gd name="connsiteX132" fmla="*/ 7646750 w 12192000"/>
              <a:gd name="connsiteY132" fmla="*/ 585813 h 4547444"/>
              <a:gd name="connsiteX133" fmla="*/ 7665217 w 12192000"/>
              <a:gd name="connsiteY133" fmla="*/ 594052 h 4547444"/>
              <a:gd name="connsiteX134" fmla="*/ 7668385 w 12192000"/>
              <a:gd name="connsiteY134" fmla="*/ 595689 h 4547444"/>
              <a:gd name="connsiteX135" fmla="*/ 7681420 w 12192000"/>
              <a:gd name="connsiteY135" fmla="*/ 597521 h 4547444"/>
              <a:gd name="connsiteX136" fmla="*/ 7684651 w 12192000"/>
              <a:gd name="connsiteY136" fmla="*/ 603940 h 4547444"/>
              <a:gd name="connsiteX137" fmla="*/ 7843050 w 12192000"/>
              <a:gd name="connsiteY137" fmla="*/ 614241 h 4547444"/>
              <a:gd name="connsiteX138" fmla="*/ 7911637 w 12192000"/>
              <a:gd name="connsiteY138" fmla="*/ 618959 h 4547444"/>
              <a:gd name="connsiteX139" fmla="*/ 7937365 w 12192000"/>
              <a:gd name="connsiteY139" fmla="*/ 626668 h 4547444"/>
              <a:gd name="connsiteX140" fmla="*/ 8037057 w 12192000"/>
              <a:gd name="connsiteY140" fmla="*/ 650015 h 4547444"/>
              <a:gd name="connsiteX141" fmla="*/ 8122868 w 12192000"/>
              <a:gd name="connsiteY141" fmla="*/ 664297 h 4547444"/>
              <a:gd name="connsiteX142" fmla="*/ 8186750 w 12192000"/>
              <a:gd name="connsiteY142" fmla="*/ 649435 h 4547444"/>
              <a:gd name="connsiteX143" fmla="*/ 8192054 w 12192000"/>
              <a:gd name="connsiteY143" fmla="*/ 654277 h 4547444"/>
              <a:gd name="connsiteX144" fmla="*/ 8235470 w 12192000"/>
              <a:gd name="connsiteY144" fmla="*/ 656341 h 4547444"/>
              <a:gd name="connsiteX145" fmla="*/ 8388968 w 12192000"/>
              <a:gd name="connsiteY145" fmla="*/ 633092 h 4547444"/>
              <a:gd name="connsiteX146" fmla="*/ 8473770 w 12192000"/>
              <a:gd name="connsiteY146" fmla="*/ 637968 h 4547444"/>
              <a:gd name="connsiteX147" fmla="*/ 8503642 w 12192000"/>
              <a:gd name="connsiteY147" fmla="*/ 644614 h 4547444"/>
              <a:gd name="connsiteX148" fmla="*/ 8553701 w 12192000"/>
              <a:gd name="connsiteY148" fmla="*/ 655445 h 4547444"/>
              <a:gd name="connsiteX149" fmla="*/ 8590556 w 12192000"/>
              <a:gd name="connsiteY149" fmla="*/ 675642 h 4547444"/>
              <a:gd name="connsiteX150" fmla="*/ 8632638 w 12192000"/>
              <a:gd name="connsiteY150" fmla="*/ 679902 h 4547444"/>
              <a:gd name="connsiteX151" fmla="*/ 8643140 w 12192000"/>
              <a:gd name="connsiteY151" fmla="*/ 665237 h 4547444"/>
              <a:gd name="connsiteX152" fmla="*/ 8687917 w 12192000"/>
              <a:gd name="connsiteY152" fmla="*/ 674873 h 4547444"/>
              <a:gd name="connsiteX153" fmla="*/ 8755765 w 12192000"/>
              <a:gd name="connsiteY153" fmla="*/ 691208 h 4547444"/>
              <a:gd name="connsiteX154" fmla="*/ 8795085 w 12192000"/>
              <a:gd name="connsiteY154" fmla="*/ 696588 h 4547444"/>
              <a:gd name="connsiteX155" fmla="*/ 8902279 w 12192000"/>
              <a:gd name="connsiteY155" fmla="*/ 715671 h 4547444"/>
              <a:gd name="connsiteX156" fmla="*/ 9009490 w 12192000"/>
              <a:gd name="connsiteY156" fmla="*/ 738130 h 4547444"/>
              <a:gd name="connsiteX157" fmla="*/ 9072120 w 12192000"/>
              <a:gd name="connsiteY157" fmla="*/ 770325 h 4547444"/>
              <a:gd name="connsiteX158" fmla="*/ 9160343 w 12192000"/>
              <a:gd name="connsiteY158" fmla="*/ 786746 h 4547444"/>
              <a:gd name="connsiteX159" fmla="*/ 9174981 w 12192000"/>
              <a:gd name="connsiteY159" fmla="*/ 792262 h 4547444"/>
              <a:gd name="connsiteX160" fmla="*/ 9278987 w 12192000"/>
              <a:gd name="connsiteY160" fmla="*/ 817631 h 4547444"/>
              <a:gd name="connsiteX161" fmla="*/ 9400617 w 12192000"/>
              <a:gd name="connsiteY161" fmla="*/ 821517 h 4547444"/>
              <a:gd name="connsiteX162" fmla="*/ 9552261 w 12192000"/>
              <a:gd name="connsiteY162" fmla="*/ 892831 h 4547444"/>
              <a:gd name="connsiteX163" fmla="*/ 9822258 w 12192000"/>
              <a:gd name="connsiteY163" fmla="*/ 1001854 h 4547444"/>
              <a:gd name="connsiteX164" fmla="*/ 10113244 w 12192000"/>
              <a:gd name="connsiteY164" fmla="*/ 1044510 h 4547444"/>
              <a:gd name="connsiteX165" fmla="*/ 10189871 w 12192000"/>
              <a:gd name="connsiteY165" fmla="*/ 1037391 h 4547444"/>
              <a:gd name="connsiteX166" fmla="*/ 10414253 w 12192000"/>
              <a:gd name="connsiteY166" fmla="*/ 1023375 h 4547444"/>
              <a:gd name="connsiteX167" fmla="*/ 10642574 w 12192000"/>
              <a:gd name="connsiteY167" fmla="*/ 950868 h 4547444"/>
              <a:gd name="connsiteX168" fmla="*/ 10786007 w 12192000"/>
              <a:gd name="connsiteY168" fmla="*/ 938924 h 4547444"/>
              <a:gd name="connsiteX169" fmla="*/ 10854151 w 12192000"/>
              <a:gd name="connsiteY169" fmla="*/ 920164 h 4547444"/>
              <a:gd name="connsiteX170" fmla="*/ 10901354 w 12192000"/>
              <a:gd name="connsiteY170" fmla="*/ 919267 h 4547444"/>
              <a:gd name="connsiteX171" fmla="*/ 10929658 w 12192000"/>
              <a:gd name="connsiteY171" fmla="*/ 917084 h 4547444"/>
              <a:gd name="connsiteX172" fmla="*/ 10978685 w 12192000"/>
              <a:gd name="connsiteY172" fmla="*/ 885854 h 4547444"/>
              <a:gd name="connsiteX173" fmla="*/ 11163594 w 12192000"/>
              <a:gd name="connsiteY173" fmla="*/ 876091 h 4547444"/>
              <a:gd name="connsiteX174" fmla="*/ 11340142 w 12192000"/>
              <a:gd name="connsiteY174" fmla="*/ 907595 h 4547444"/>
              <a:gd name="connsiteX175" fmla="*/ 11603318 w 12192000"/>
              <a:gd name="connsiteY175" fmla="*/ 818126 h 4547444"/>
              <a:gd name="connsiteX176" fmla="*/ 11630282 w 12192000"/>
              <a:gd name="connsiteY176" fmla="*/ 811106 h 4547444"/>
              <a:gd name="connsiteX177" fmla="*/ 11776458 w 12192000"/>
              <a:gd name="connsiteY177" fmla="*/ 776334 h 4547444"/>
              <a:gd name="connsiteX178" fmla="*/ 12105816 w 12192000"/>
              <a:gd name="connsiteY178" fmla="*/ 760235 h 4547444"/>
              <a:gd name="connsiteX179" fmla="*/ 12192000 w 12192000"/>
              <a:gd name="connsiteY179" fmla="*/ 696270 h 4547444"/>
              <a:gd name="connsiteX180" fmla="*/ 12192000 w 12192000"/>
              <a:gd name="connsiteY180" fmla="*/ 4547444 h 4547444"/>
              <a:gd name="connsiteX181" fmla="*/ 0 w 12192000"/>
              <a:gd name="connsiteY181" fmla="*/ 4547444 h 4547444"/>
              <a:gd name="connsiteX182" fmla="*/ 0 w 12192000"/>
              <a:gd name="connsiteY182" fmla="*/ 540482 h 4547444"/>
              <a:gd name="connsiteX183" fmla="*/ 3948 w 12192000"/>
              <a:gd name="connsiteY183" fmla="*/ 539440 h 4547444"/>
              <a:gd name="connsiteX184" fmla="*/ 79987 w 12192000"/>
              <a:gd name="connsiteY184" fmla="*/ 525968 h 4547444"/>
              <a:gd name="connsiteX185" fmla="*/ 173247 w 12192000"/>
              <a:gd name="connsiteY185" fmla="*/ 477493 h 4547444"/>
              <a:gd name="connsiteX186" fmla="*/ 206877 w 12192000"/>
              <a:gd name="connsiteY186" fmla="*/ 472952 h 4547444"/>
              <a:gd name="connsiteX187" fmla="*/ 205655 w 12192000"/>
              <a:gd name="connsiteY187" fmla="*/ 464375 h 4547444"/>
              <a:gd name="connsiteX188" fmla="*/ 218147 w 12192000"/>
              <a:gd name="connsiteY188" fmla="*/ 463744 h 4547444"/>
              <a:gd name="connsiteX189" fmla="*/ 246031 w 12192000"/>
              <a:gd name="connsiteY189" fmla="*/ 463535 h 4547444"/>
              <a:gd name="connsiteX190" fmla="*/ 329529 w 12192000"/>
              <a:gd name="connsiteY190" fmla="*/ 461155 h 4547444"/>
              <a:gd name="connsiteX191" fmla="*/ 352311 w 12192000"/>
              <a:gd name="connsiteY191" fmla="*/ 444707 h 4547444"/>
              <a:gd name="connsiteX192" fmla="*/ 373861 w 12192000"/>
              <a:gd name="connsiteY192" fmla="*/ 444449 h 4547444"/>
              <a:gd name="connsiteX193" fmla="*/ 498838 w 12192000"/>
              <a:gd name="connsiteY193" fmla="*/ 422403 h 4547444"/>
              <a:gd name="connsiteX194" fmla="*/ 516021 w 12192000"/>
              <a:gd name="connsiteY194" fmla="*/ 420754 h 4547444"/>
              <a:gd name="connsiteX195" fmla="*/ 525327 w 12192000"/>
              <a:gd name="connsiteY195" fmla="*/ 413364 h 4547444"/>
              <a:gd name="connsiteX196" fmla="*/ 558651 w 12192000"/>
              <a:gd name="connsiteY196" fmla="*/ 411894 h 4547444"/>
              <a:gd name="connsiteX197" fmla="*/ 560193 w 12192000"/>
              <a:gd name="connsiteY197" fmla="*/ 407686 h 4547444"/>
              <a:gd name="connsiteX198" fmla="*/ 669729 w 12192000"/>
              <a:gd name="connsiteY198" fmla="*/ 371558 h 4547444"/>
              <a:gd name="connsiteX199" fmla="*/ 688496 w 12192000"/>
              <a:gd name="connsiteY199" fmla="*/ 365590 h 4547444"/>
              <a:gd name="connsiteX200" fmla="*/ 704711 w 12192000"/>
              <a:gd name="connsiteY200" fmla="*/ 367400 h 4547444"/>
              <a:gd name="connsiteX201" fmla="*/ 794485 w 12192000"/>
              <a:gd name="connsiteY201" fmla="*/ 362242 h 4547444"/>
              <a:gd name="connsiteX202" fmla="*/ 815839 w 12192000"/>
              <a:gd name="connsiteY202" fmla="*/ 365409 h 4547444"/>
              <a:gd name="connsiteX203" fmla="*/ 824819 w 12192000"/>
              <a:gd name="connsiteY203" fmla="*/ 372095 h 4547444"/>
              <a:gd name="connsiteX204" fmla="*/ 859579 w 12192000"/>
              <a:gd name="connsiteY204" fmla="*/ 359461 h 4547444"/>
              <a:gd name="connsiteX205" fmla="*/ 913213 w 12192000"/>
              <a:gd name="connsiteY205" fmla="*/ 350804 h 4547444"/>
              <a:gd name="connsiteX206" fmla="*/ 938704 w 12192000"/>
              <a:gd name="connsiteY206" fmla="*/ 344555 h 4547444"/>
              <a:gd name="connsiteX207" fmla="*/ 959272 w 12192000"/>
              <a:gd name="connsiteY207" fmla="*/ 348348 h 4547444"/>
              <a:gd name="connsiteX208" fmla="*/ 1076317 w 12192000"/>
              <a:gd name="connsiteY208" fmla="*/ 349310 h 4547444"/>
              <a:gd name="connsiteX209" fmla="*/ 1103231 w 12192000"/>
              <a:gd name="connsiteY209" fmla="*/ 355337 h 4547444"/>
              <a:gd name="connsiteX210" fmla="*/ 1115987 w 12192000"/>
              <a:gd name="connsiteY210" fmla="*/ 367351 h 4547444"/>
              <a:gd name="connsiteX211" fmla="*/ 1125983 w 12192000"/>
              <a:gd name="connsiteY211" fmla="*/ 363067 h 4547444"/>
              <a:gd name="connsiteX212" fmla="*/ 1196778 w 12192000"/>
              <a:gd name="connsiteY212" fmla="*/ 362640 h 4547444"/>
              <a:gd name="connsiteX213" fmla="*/ 1242961 w 12192000"/>
              <a:gd name="connsiteY213" fmla="*/ 361265 h 4547444"/>
              <a:gd name="connsiteX214" fmla="*/ 1245768 w 12192000"/>
              <a:gd name="connsiteY214" fmla="*/ 344771 h 4547444"/>
              <a:gd name="connsiteX215" fmla="*/ 1286892 w 12192000"/>
              <a:gd name="connsiteY215" fmla="*/ 338895 h 4547444"/>
              <a:gd name="connsiteX216" fmla="*/ 1330717 w 12192000"/>
              <a:gd name="connsiteY216" fmla="*/ 349483 h 4547444"/>
              <a:gd name="connsiteX217" fmla="*/ 1382372 w 12192000"/>
              <a:gd name="connsiteY217" fmla="*/ 347999 h 4547444"/>
              <a:gd name="connsiteX218" fmla="*/ 1413281 w 12192000"/>
              <a:gd name="connsiteY218" fmla="*/ 347291 h 4547444"/>
              <a:gd name="connsiteX219" fmla="*/ 1494404 w 12192000"/>
              <a:gd name="connsiteY219" fmla="*/ 331907 h 4547444"/>
              <a:gd name="connsiteX220" fmla="*/ 1626029 w 12192000"/>
              <a:gd name="connsiteY220" fmla="*/ 273413 h 4547444"/>
              <a:gd name="connsiteX221" fmla="*/ 1667354 w 12192000"/>
              <a:gd name="connsiteY221" fmla="*/ 265124 h 4547444"/>
              <a:gd name="connsiteX222" fmla="*/ 1674578 w 12192000"/>
              <a:gd name="connsiteY222" fmla="*/ 268497 h 4547444"/>
              <a:gd name="connsiteX223" fmla="*/ 1880316 w 12192000"/>
              <a:gd name="connsiteY223" fmla="*/ 233368 h 4547444"/>
              <a:gd name="connsiteX224" fmla="*/ 1917126 w 12192000"/>
              <a:gd name="connsiteY224" fmla="*/ 231311 h 4547444"/>
              <a:gd name="connsiteX225" fmla="*/ 1944692 w 12192000"/>
              <a:gd name="connsiteY225" fmla="*/ 232595 h 4547444"/>
              <a:gd name="connsiteX226" fmla="*/ 2010665 w 12192000"/>
              <a:gd name="connsiteY226" fmla="*/ 220894 h 4547444"/>
              <a:gd name="connsiteX227" fmla="*/ 2118270 w 12192000"/>
              <a:gd name="connsiteY227" fmla="*/ 195238 h 4547444"/>
              <a:gd name="connsiteX228" fmla="*/ 2141504 w 12192000"/>
              <a:gd name="connsiteY228" fmla="*/ 191185 h 4547444"/>
              <a:gd name="connsiteX229" fmla="*/ 2162752 w 12192000"/>
              <a:gd name="connsiteY229" fmla="*/ 193299 h 4547444"/>
              <a:gd name="connsiteX230" fmla="*/ 2168793 w 12192000"/>
              <a:gd name="connsiteY230" fmla="*/ 198668 h 4547444"/>
              <a:gd name="connsiteX231" fmla="*/ 2181778 w 12192000"/>
              <a:gd name="connsiteY231" fmla="*/ 197338 h 4547444"/>
              <a:gd name="connsiteX232" fmla="*/ 2185499 w 12192000"/>
              <a:gd name="connsiteY232" fmla="*/ 198155 h 4547444"/>
              <a:gd name="connsiteX233" fmla="*/ 2206566 w 12192000"/>
              <a:gd name="connsiteY233" fmla="*/ 201662 h 4547444"/>
              <a:gd name="connsiteX234" fmla="*/ 2244903 w 12192000"/>
              <a:gd name="connsiteY234" fmla="*/ 180090 h 4547444"/>
              <a:gd name="connsiteX235" fmla="*/ 2297531 w 12192000"/>
              <a:gd name="connsiteY235" fmla="*/ 177456 h 4547444"/>
              <a:gd name="connsiteX236" fmla="*/ 2488258 w 12192000"/>
              <a:gd name="connsiteY236" fmla="*/ 130235 h 4547444"/>
              <a:gd name="connsiteX237" fmla="*/ 2523236 w 12192000"/>
              <a:gd name="connsiteY237" fmla="*/ 146553 h 4547444"/>
              <a:gd name="connsiteX238" fmla="*/ 2603355 w 12192000"/>
              <a:gd name="connsiteY238" fmla="*/ 135610 h 4547444"/>
              <a:gd name="connsiteX239" fmla="*/ 2713319 w 12192000"/>
              <a:gd name="connsiteY239" fmla="*/ 76167 h 4547444"/>
              <a:gd name="connsiteX240" fmla="*/ 2860143 w 12192000"/>
              <a:gd name="connsiteY240" fmla="*/ 54092 h 4547444"/>
              <a:gd name="connsiteX241" fmla="*/ 2868320 w 12192000"/>
              <a:gd name="connsiteY241" fmla="*/ 43251 h 4547444"/>
              <a:gd name="connsiteX242" fmla="*/ 2880379 w 12192000"/>
              <a:gd name="connsiteY242" fmla="*/ 35858 h 4547444"/>
              <a:gd name="connsiteX243" fmla="*/ 2882710 w 12192000"/>
              <a:gd name="connsiteY243" fmla="*/ 36396 h 4547444"/>
              <a:gd name="connsiteX244" fmla="*/ 2899268 w 12192000"/>
              <a:gd name="connsiteY244" fmla="*/ 32091 h 4547444"/>
              <a:gd name="connsiteX245" fmla="*/ 2901185 w 12192000"/>
              <a:gd name="connsiteY245" fmla="*/ 28262 h 4547444"/>
              <a:gd name="connsiteX246" fmla="*/ 2912009 w 12192000"/>
              <a:gd name="connsiteY246" fmla="*/ 24403 h 4547444"/>
              <a:gd name="connsiteX247" fmla="*/ 2931895 w 12192000"/>
              <a:gd name="connsiteY247" fmla="*/ 14365 h 4547444"/>
              <a:gd name="connsiteX248" fmla="*/ 2936965 w 12192000"/>
              <a:gd name="connsiteY248" fmla="*/ 14771 h 4547444"/>
              <a:gd name="connsiteX249" fmla="*/ 2969058 w 12192000"/>
              <a:gd name="connsiteY249" fmla="*/ 3188 h 4547444"/>
              <a:gd name="connsiteX250" fmla="*/ 2970141 w 12192000"/>
              <a:gd name="connsiteY250" fmla="*/ 4113 h 4547444"/>
              <a:gd name="connsiteX251" fmla="*/ 2981985 w 12192000"/>
              <a:gd name="connsiteY251" fmla="*/ 5589 h 4547444"/>
              <a:gd name="connsiteX252" fmla="*/ 3003160 w 12192000"/>
              <a:gd name="connsiteY252" fmla="*/ 5933 h 4547444"/>
              <a:gd name="connsiteX253" fmla="*/ 3059919 w 12192000"/>
              <a:gd name="connsiteY253" fmla="*/ 20150 h 4547444"/>
              <a:gd name="connsiteX254" fmla="*/ 3093450 w 12192000"/>
              <a:gd name="connsiteY254" fmla="*/ 8195 h 4547444"/>
              <a:gd name="connsiteX255" fmla="*/ 3188029 w 12192000"/>
              <a:gd name="connsiteY255" fmla="*/ 6375 h 4547444"/>
              <a:gd name="connsiteX0" fmla="*/ 3188029 w 12192000"/>
              <a:gd name="connsiteY0" fmla="*/ 6375 h 4547444"/>
              <a:gd name="connsiteX1" fmla="*/ 3287078 w 12192000"/>
              <a:gd name="connsiteY1" fmla="*/ 27606 h 4547444"/>
              <a:gd name="connsiteX2" fmla="*/ 3386448 w 12192000"/>
              <a:gd name="connsiteY2" fmla="*/ 30393 h 4547444"/>
              <a:gd name="connsiteX3" fmla="*/ 3422427 w 12192000"/>
              <a:gd name="connsiteY3" fmla="*/ 29823 h 4547444"/>
              <a:gd name="connsiteX4" fmla="*/ 3486559 w 12192000"/>
              <a:gd name="connsiteY4" fmla="*/ 35770 h 4547444"/>
              <a:gd name="connsiteX5" fmla="*/ 3515932 w 12192000"/>
              <a:gd name="connsiteY5" fmla="*/ 42810 h 4547444"/>
              <a:gd name="connsiteX6" fmla="*/ 3517220 w 12192000"/>
              <a:gd name="connsiteY6" fmla="*/ 42377 h 4547444"/>
              <a:gd name="connsiteX7" fmla="*/ 3519845 w 12192000"/>
              <a:gd name="connsiteY7" fmla="*/ 45407 h 4547444"/>
              <a:gd name="connsiteX8" fmla="*/ 3525279 w 12192000"/>
              <a:gd name="connsiteY8" fmla="*/ 46811 h 4547444"/>
              <a:gd name="connsiteX9" fmla="*/ 3540113 w 12192000"/>
              <a:gd name="connsiteY9" fmla="*/ 45907 h 4547444"/>
              <a:gd name="connsiteX10" fmla="*/ 3545692 w 12192000"/>
              <a:gd name="connsiteY10" fmla="*/ 44786 h 4547444"/>
              <a:gd name="connsiteX11" fmla="*/ 3553854 w 12192000"/>
              <a:gd name="connsiteY11" fmla="*/ 44807 h 4547444"/>
              <a:gd name="connsiteX12" fmla="*/ 3554058 w 12192000"/>
              <a:gd name="connsiteY12" fmla="*/ 45056 h 4547444"/>
              <a:gd name="connsiteX13" fmla="*/ 3561703 w 12192000"/>
              <a:gd name="connsiteY13" fmla="*/ 44591 h 4547444"/>
              <a:gd name="connsiteX14" fmla="*/ 3599112 w 12192000"/>
              <a:gd name="connsiteY14" fmla="*/ 39166 h 4547444"/>
              <a:gd name="connsiteX15" fmla="*/ 3648544 w 12192000"/>
              <a:gd name="connsiteY15" fmla="*/ 62881 h 4547444"/>
              <a:gd name="connsiteX16" fmla="*/ 3668987 w 12192000"/>
              <a:gd name="connsiteY16" fmla="*/ 66992 h 4547444"/>
              <a:gd name="connsiteX17" fmla="*/ 3679906 w 12192000"/>
              <a:gd name="connsiteY17" fmla="*/ 70516 h 4547444"/>
              <a:gd name="connsiteX18" fmla="*/ 3680583 w 12192000"/>
              <a:gd name="connsiteY18" fmla="*/ 71594 h 4547444"/>
              <a:gd name="connsiteX19" fmla="*/ 3716448 w 12192000"/>
              <a:gd name="connsiteY19" fmla="*/ 66268 h 4547444"/>
              <a:gd name="connsiteX20" fmla="*/ 3721210 w 12192000"/>
              <a:gd name="connsiteY20" fmla="*/ 67563 h 4547444"/>
              <a:gd name="connsiteX21" fmla="*/ 3744585 w 12192000"/>
              <a:gd name="connsiteY21" fmla="*/ 61530 h 4547444"/>
              <a:gd name="connsiteX22" fmla="*/ 3756664 w 12192000"/>
              <a:gd name="connsiteY22" fmla="*/ 59781 h 4547444"/>
              <a:gd name="connsiteX23" fmla="*/ 3760076 w 12192000"/>
              <a:gd name="connsiteY23" fmla="*/ 56468 h 4547444"/>
              <a:gd name="connsiteX24" fmla="*/ 3777900 w 12192000"/>
              <a:gd name="connsiteY24" fmla="*/ 55315 h 4547444"/>
              <a:gd name="connsiteX25" fmla="*/ 3779950 w 12192000"/>
              <a:gd name="connsiteY25" fmla="*/ 56246 h 4547444"/>
              <a:gd name="connsiteX26" fmla="*/ 3794650 w 12192000"/>
              <a:gd name="connsiteY26" fmla="*/ 51341 h 4547444"/>
              <a:gd name="connsiteX27" fmla="*/ 3806969 w 12192000"/>
              <a:gd name="connsiteY27" fmla="*/ 42453 h 4547444"/>
              <a:gd name="connsiteX28" fmla="*/ 3958577 w 12192000"/>
              <a:gd name="connsiteY28" fmla="*/ 47607 h 4547444"/>
              <a:gd name="connsiteX29" fmla="*/ 4089430 w 12192000"/>
              <a:gd name="connsiteY29" fmla="*/ 10501 h 4547444"/>
              <a:gd name="connsiteX30" fmla="*/ 4171715 w 12192000"/>
              <a:gd name="connsiteY30" fmla="*/ 14367 h 4547444"/>
              <a:gd name="connsiteX31" fmla="*/ 4199128 w 12192000"/>
              <a:gd name="connsiteY31" fmla="*/ 36195 h 4547444"/>
              <a:gd name="connsiteX32" fmla="*/ 4403546 w 12192000"/>
              <a:gd name="connsiteY32" fmla="*/ 25184 h 4547444"/>
              <a:gd name="connsiteX33" fmla="*/ 4455762 w 12192000"/>
              <a:gd name="connsiteY33" fmla="*/ 32072 h 4547444"/>
              <a:gd name="connsiteX34" fmla="*/ 4501720 w 12192000"/>
              <a:gd name="connsiteY34" fmla="*/ 18325 h 4547444"/>
              <a:gd name="connsiteX35" fmla="*/ 4520780 w 12192000"/>
              <a:gd name="connsiteY35" fmla="*/ 25438 h 4547444"/>
              <a:gd name="connsiteX36" fmla="*/ 4524071 w 12192000"/>
              <a:gd name="connsiteY36" fmla="*/ 26883 h 4547444"/>
              <a:gd name="connsiteX37" fmla="*/ 4537225 w 12192000"/>
              <a:gd name="connsiteY37" fmla="*/ 27930 h 4547444"/>
              <a:gd name="connsiteX38" fmla="*/ 4540932 w 12192000"/>
              <a:gd name="connsiteY38" fmla="*/ 34139 h 4547444"/>
              <a:gd name="connsiteX39" fmla="*/ 4560732 w 12192000"/>
              <a:gd name="connsiteY39" fmla="*/ 39954 h 4547444"/>
              <a:gd name="connsiteX40" fmla="*/ 4584946 w 12192000"/>
              <a:gd name="connsiteY40" fmla="*/ 40234 h 4547444"/>
              <a:gd name="connsiteX41" fmla="*/ 4670972 w 12192000"/>
              <a:gd name="connsiteY41" fmla="*/ 41875 h 4547444"/>
              <a:gd name="connsiteX42" fmla="*/ 4685002 w 12192000"/>
              <a:gd name="connsiteY42" fmla="*/ 38521 h 4547444"/>
              <a:gd name="connsiteX43" fmla="*/ 4730794 w 12192000"/>
              <a:gd name="connsiteY43" fmla="*/ 44114 h 4547444"/>
              <a:gd name="connsiteX44" fmla="*/ 4771603 w 12192000"/>
              <a:gd name="connsiteY44" fmla="*/ 45372 h 4547444"/>
              <a:gd name="connsiteX45" fmla="*/ 4798044 w 12192000"/>
              <a:gd name="connsiteY45" fmla="*/ 42704 h 4547444"/>
              <a:gd name="connsiteX46" fmla="*/ 4804975 w 12192000"/>
              <a:gd name="connsiteY46" fmla="*/ 44915 h 4547444"/>
              <a:gd name="connsiteX47" fmla="*/ 4831600 w 12192000"/>
              <a:gd name="connsiteY47" fmla="*/ 46341 h 4547444"/>
              <a:gd name="connsiteX48" fmla="*/ 4845162 w 12192000"/>
              <a:gd name="connsiteY48" fmla="*/ 43064 h 4547444"/>
              <a:gd name="connsiteX49" fmla="*/ 4858548 w 12192000"/>
              <a:gd name="connsiteY49" fmla="*/ 50610 h 4547444"/>
              <a:gd name="connsiteX50" fmla="*/ 4861820 w 12192000"/>
              <a:gd name="connsiteY50" fmla="*/ 56140 h 4547444"/>
              <a:gd name="connsiteX51" fmla="*/ 4880767 w 12192000"/>
              <a:gd name="connsiteY51" fmla="*/ 53657 h 4547444"/>
              <a:gd name="connsiteX52" fmla="*/ 4896300 w 12192000"/>
              <a:gd name="connsiteY52" fmla="*/ 59061 h 4547444"/>
              <a:gd name="connsiteX53" fmla="*/ 4909841 w 12192000"/>
              <a:gd name="connsiteY53" fmla="*/ 55528 h 4547444"/>
              <a:gd name="connsiteX54" fmla="*/ 4915461 w 12192000"/>
              <a:gd name="connsiteY54" fmla="*/ 56324 h 4547444"/>
              <a:gd name="connsiteX55" fmla="*/ 4929430 w 12192000"/>
              <a:gd name="connsiteY55" fmla="*/ 58998 h 4547444"/>
              <a:gd name="connsiteX56" fmla="*/ 4953531 w 12192000"/>
              <a:gd name="connsiteY56" fmla="*/ 64940 h 4547444"/>
              <a:gd name="connsiteX57" fmla="*/ 4961050 w 12192000"/>
              <a:gd name="connsiteY57" fmla="*/ 65767 h 4547444"/>
              <a:gd name="connsiteX58" fmla="*/ 4977419 w 12192000"/>
              <a:gd name="connsiteY58" fmla="*/ 74854 h 4547444"/>
              <a:gd name="connsiteX59" fmla="*/ 5009106 w 12192000"/>
              <a:gd name="connsiteY59" fmla="*/ 82624 h 4547444"/>
              <a:gd name="connsiteX60" fmla="*/ 5064895 w 12192000"/>
              <a:gd name="connsiteY60" fmla="*/ 109738 h 4547444"/>
              <a:gd name="connsiteX61" fmla="*/ 5097688 w 12192000"/>
              <a:gd name="connsiteY61" fmla="*/ 122676 h 4547444"/>
              <a:gd name="connsiteX62" fmla="*/ 5119875 w 12192000"/>
              <a:gd name="connsiteY62" fmla="*/ 134601 h 4547444"/>
              <a:gd name="connsiteX63" fmla="*/ 5185360 w 12192000"/>
              <a:gd name="connsiteY63" fmla="*/ 151443 h 4547444"/>
              <a:gd name="connsiteX64" fmla="*/ 5297679 w 12192000"/>
              <a:gd name="connsiteY64" fmla="*/ 173709 h 4547444"/>
              <a:gd name="connsiteX65" fmla="*/ 5320681 w 12192000"/>
              <a:gd name="connsiteY65" fmla="*/ 179692 h 4547444"/>
              <a:gd name="connsiteX66" fmla="*/ 5336842 w 12192000"/>
              <a:gd name="connsiteY66" fmla="*/ 189776 h 4547444"/>
              <a:gd name="connsiteX67" fmla="*/ 5337444 w 12192000"/>
              <a:gd name="connsiteY67" fmla="*/ 196421 h 4547444"/>
              <a:gd name="connsiteX68" fmla="*/ 5349516 w 12192000"/>
              <a:gd name="connsiteY68" fmla="*/ 200505 h 4547444"/>
              <a:gd name="connsiteX69" fmla="*/ 5351972 w 12192000"/>
              <a:gd name="connsiteY69" fmla="*/ 202623 h 4547444"/>
              <a:gd name="connsiteX70" fmla="*/ 5366814 w 12192000"/>
              <a:gd name="connsiteY70" fmla="*/ 213739 h 4547444"/>
              <a:gd name="connsiteX71" fmla="*/ 5417244 w 12192000"/>
              <a:gd name="connsiteY71" fmla="*/ 211827 h 4547444"/>
              <a:gd name="connsiteX72" fmla="*/ 5463870 w 12192000"/>
              <a:gd name="connsiteY72" fmla="*/ 230568 h 4547444"/>
              <a:gd name="connsiteX73" fmla="*/ 5664412 w 12192000"/>
              <a:gd name="connsiteY73" fmla="*/ 268648 h 4547444"/>
              <a:gd name="connsiteX74" fmla="*/ 5680257 w 12192000"/>
              <a:gd name="connsiteY74" fmla="*/ 295413 h 4547444"/>
              <a:gd name="connsiteX75" fmla="*/ 5757046 w 12192000"/>
              <a:gd name="connsiteY75" fmla="*/ 318453 h 4547444"/>
              <a:gd name="connsiteX76" fmla="*/ 5899668 w 12192000"/>
              <a:gd name="connsiteY76" fmla="*/ 314896 h 4547444"/>
              <a:gd name="connsiteX77" fmla="*/ 6042086 w 12192000"/>
              <a:gd name="connsiteY77" fmla="*/ 355518 h 4547444"/>
              <a:gd name="connsiteX78" fmla="*/ 6058069 w 12192000"/>
              <a:gd name="connsiteY78" fmla="*/ 350170 h 4547444"/>
              <a:gd name="connsiteX79" fmla="*/ 6074444 w 12192000"/>
              <a:gd name="connsiteY79" fmla="*/ 349088 h 4547444"/>
              <a:gd name="connsiteX80" fmla="*/ 6075959 w 12192000"/>
              <a:gd name="connsiteY80" fmla="*/ 350435 h 4547444"/>
              <a:gd name="connsiteX81" fmla="*/ 6093540 w 12192000"/>
              <a:gd name="connsiteY81" fmla="*/ 353576 h 4547444"/>
              <a:gd name="connsiteX82" fmla="*/ 6098369 w 12192000"/>
              <a:gd name="connsiteY82" fmla="*/ 351305 h 4547444"/>
              <a:gd name="connsiteX83" fmla="*/ 6110738 w 12192000"/>
              <a:gd name="connsiteY83" fmla="*/ 352533 h 4547444"/>
              <a:gd name="connsiteX84" fmla="*/ 6135933 w 12192000"/>
              <a:gd name="connsiteY84" fmla="*/ 352452 h 4547444"/>
              <a:gd name="connsiteX85" fmla="*/ 6139871 w 12192000"/>
              <a:gd name="connsiteY85" fmla="*/ 354780 h 4547444"/>
              <a:gd name="connsiteX86" fmla="*/ 6176662 w 12192000"/>
              <a:gd name="connsiteY86" fmla="*/ 358308 h 4547444"/>
              <a:gd name="connsiteX87" fmla="*/ 6176801 w 12192000"/>
              <a:gd name="connsiteY87" fmla="*/ 359470 h 4547444"/>
              <a:gd name="connsiteX88" fmla="*/ 6185563 w 12192000"/>
              <a:gd name="connsiteY88" fmla="*/ 365325 h 4547444"/>
              <a:gd name="connsiteX89" fmla="*/ 6203148 w 12192000"/>
              <a:gd name="connsiteY89" fmla="*/ 373978 h 4547444"/>
              <a:gd name="connsiteX90" fmla="*/ 6239136 w 12192000"/>
              <a:gd name="connsiteY90" fmla="*/ 407698 h 4547444"/>
              <a:gd name="connsiteX91" fmla="*/ 6277452 w 12192000"/>
              <a:gd name="connsiteY91" fmla="*/ 411500 h 4547444"/>
              <a:gd name="connsiteX92" fmla="*/ 6284979 w 12192000"/>
              <a:gd name="connsiteY92" fmla="*/ 412874 h 4547444"/>
              <a:gd name="connsiteX93" fmla="*/ 6285055 w 12192000"/>
              <a:gd name="connsiteY93" fmla="*/ 413153 h 4547444"/>
              <a:gd name="connsiteX94" fmla="*/ 6292844 w 12192000"/>
              <a:gd name="connsiteY94" fmla="*/ 415103 h 4547444"/>
              <a:gd name="connsiteX95" fmla="*/ 6298705 w 12192000"/>
              <a:gd name="connsiteY95" fmla="*/ 415379 h 4547444"/>
              <a:gd name="connsiteX96" fmla="*/ 6313308 w 12192000"/>
              <a:gd name="connsiteY96" fmla="*/ 418044 h 4547444"/>
              <a:gd name="connsiteX97" fmla="*/ 6317834 w 12192000"/>
              <a:gd name="connsiteY97" fmla="*/ 420633 h 4547444"/>
              <a:gd name="connsiteX98" fmla="*/ 6318907 w 12192000"/>
              <a:gd name="connsiteY98" fmla="*/ 424070 h 4547444"/>
              <a:gd name="connsiteX99" fmla="*/ 6320341 w 12192000"/>
              <a:gd name="connsiteY99" fmla="*/ 423972 h 4547444"/>
              <a:gd name="connsiteX100" fmla="*/ 6345071 w 12192000"/>
              <a:gd name="connsiteY100" fmla="*/ 437455 h 4547444"/>
              <a:gd name="connsiteX101" fmla="*/ 6403531 w 12192000"/>
              <a:gd name="connsiteY101" fmla="*/ 458140 h 4547444"/>
              <a:gd name="connsiteX102" fmla="*/ 6438176 w 12192000"/>
              <a:gd name="connsiteY102" fmla="*/ 466114 h 4547444"/>
              <a:gd name="connsiteX103" fmla="*/ 6531805 w 12192000"/>
              <a:gd name="connsiteY103" fmla="*/ 492190 h 4547444"/>
              <a:gd name="connsiteX104" fmla="*/ 6624812 w 12192000"/>
              <a:gd name="connsiteY104" fmla="*/ 521583 h 4547444"/>
              <a:gd name="connsiteX105" fmla="*/ 6665821 w 12192000"/>
              <a:gd name="connsiteY105" fmla="*/ 554310 h 4547444"/>
              <a:gd name="connsiteX106" fmla="*/ 6671133 w 12192000"/>
              <a:gd name="connsiteY106" fmla="*/ 556037 h 4547444"/>
              <a:gd name="connsiteX107" fmla="*/ 6685990 w 12192000"/>
              <a:gd name="connsiteY107" fmla="*/ 556019 h 4547444"/>
              <a:gd name="connsiteX108" fmla="*/ 6691636 w 12192000"/>
              <a:gd name="connsiteY108" fmla="*/ 555232 h 4547444"/>
              <a:gd name="connsiteX109" fmla="*/ 6699772 w 12192000"/>
              <a:gd name="connsiteY109" fmla="*/ 555740 h 4547444"/>
              <a:gd name="connsiteX110" fmla="*/ 6699955 w 12192000"/>
              <a:gd name="connsiteY110" fmla="*/ 556001 h 4547444"/>
              <a:gd name="connsiteX111" fmla="*/ 6707613 w 12192000"/>
              <a:gd name="connsiteY111" fmla="*/ 555992 h 4547444"/>
              <a:gd name="connsiteX112" fmla="*/ 6745320 w 12192000"/>
              <a:gd name="connsiteY112" fmla="*/ 552805 h 4547444"/>
              <a:gd name="connsiteX113" fmla="*/ 6792811 w 12192000"/>
              <a:gd name="connsiteY113" fmla="*/ 579433 h 4547444"/>
              <a:gd name="connsiteX114" fmla="*/ 6812882 w 12192000"/>
              <a:gd name="connsiteY114" fmla="*/ 584758 h 4547444"/>
              <a:gd name="connsiteX115" fmla="*/ 6823500 w 12192000"/>
              <a:gd name="connsiteY115" fmla="*/ 588928 h 4547444"/>
              <a:gd name="connsiteX116" fmla="*/ 6824098 w 12192000"/>
              <a:gd name="connsiteY116" fmla="*/ 590044 h 4547444"/>
              <a:gd name="connsiteX117" fmla="*/ 6860252 w 12192000"/>
              <a:gd name="connsiteY117" fmla="*/ 586865 h 4547444"/>
              <a:gd name="connsiteX118" fmla="*/ 6864904 w 12192000"/>
              <a:gd name="connsiteY118" fmla="*/ 588442 h 4547444"/>
              <a:gd name="connsiteX119" fmla="*/ 6888662 w 12192000"/>
              <a:gd name="connsiteY119" fmla="*/ 583812 h 4547444"/>
              <a:gd name="connsiteX120" fmla="*/ 6900835 w 12192000"/>
              <a:gd name="connsiteY120" fmla="*/ 582784 h 4547444"/>
              <a:gd name="connsiteX121" fmla="*/ 6904484 w 12192000"/>
              <a:gd name="connsiteY121" fmla="*/ 579680 h 4547444"/>
              <a:gd name="connsiteX122" fmla="*/ 6922346 w 12192000"/>
              <a:gd name="connsiteY122" fmla="*/ 579592 h 4547444"/>
              <a:gd name="connsiteX123" fmla="*/ 6924318 w 12192000"/>
              <a:gd name="connsiteY123" fmla="*/ 580642 h 4547444"/>
              <a:gd name="connsiteX124" fmla="*/ 6939344 w 12192000"/>
              <a:gd name="connsiteY124" fmla="*/ 576622 h 4547444"/>
              <a:gd name="connsiteX125" fmla="*/ 6952296 w 12192000"/>
              <a:gd name="connsiteY125" fmla="*/ 568480 h 4547444"/>
              <a:gd name="connsiteX126" fmla="*/ 7103052 w 12192000"/>
              <a:gd name="connsiteY126" fmla="*/ 582667 h 4547444"/>
              <a:gd name="connsiteX127" fmla="*/ 7318047 w 12192000"/>
              <a:gd name="connsiteY127" fmla="*/ 562182 h 4547444"/>
              <a:gd name="connsiteX128" fmla="*/ 7343733 w 12192000"/>
              <a:gd name="connsiteY128" fmla="*/ 585614 h 4547444"/>
              <a:gd name="connsiteX129" fmla="*/ 7548358 w 12192000"/>
              <a:gd name="connsiteY129" fmla="*/ 586808 h 4547444"/>
              <a:gd name="connsiteX130" fmla="*/ 7599893 w 12192000"/>
              <a:gd name="connsiteY130" fmla="*/ 596799 h 4547444"/>
              <a:gd name="connsiteX131" fmla="*/ 7646750 w 12192000"/>
              <a:gd name="connsiteY131" fmla="*/ 585813 h 4547444"/>
              <a:gd name="connsiteX132" fmla="*/ 7665217 w 12192000"/>
              <a:gd name="connsiteY132" fmla="*/ 594052 h 4547444"/>
              <a:gd name="connsiteX133" fmla="*/ 7668385 w 12192000"/>
              <a:gd name="connsiteY133" fmla="*/ 595689 h 4547444"/>
              <a:gd name="connsiteX134" fmla="*/ 7681420 w 12192000"/>
              <a:gd name="connsiteY134" fmla="*/ 597521 h 4547444"/>
              <a:gd name="connsiteX135" fmla="*/ 7684651 w 12192000"/>
              <a:gd name="connsiteY135" fmla="*/ 603940 h 4547444"/>
              <a:gd name="connsiteX136" fmla="*/ 7843050 w 12192000"/>
              <a:gd name="connsiteY136" fmla="*/ 614241 h 4547444"/>
              <a:gd name="connsiteX137" fmla="*/ 7911637 w 12192000"/>
              <a:gd name="connsiteY137" fmla="*/ 618959 h 4547444"/>
              <a:gd name="connsiteX138" fmla="*/ 7937365 w 12192000"/>
              <a:gd name="connsiteY138" fmla="*/ 626668 h 4547444"/>
              <a:gd name="connsiteX139" fmla="*/ 8037057 w 12192000"/>
              <a:gd name="connsiteY139" fmla="*/ 650015 h 4547444"/>
              <a:gd name="connsiteX140" fmla="*/ 8122868 w 12192000"/>
              <a:gd name="connsiteY140" fmla="*/ 664297 h 4547444"/>
              <a:gd name="connsiteX141" fmla="*/ 8186750 w 12192000"/>
              <a:gd name="connsiteY141" fmla="*/ 649435 h 4547444"/>
              <a:gd name="connsiteX142" fmla="*/ 8192054 w 12192000"/>
              <a:gd name="connsiteY142" fmla="*/ 654277 h 4547444"/>
              <a:gd name="connsiteX143" fmla="*/ 8235470 w 12192000"/>
              <a:gd name="connsiteY143" fmla="*/ 656341 h 4547444"/>
              <a:gd name="connsiteX144" fmla="*/ 8388968 w 12192000"/>
              <a:gd name="connsiteY144" fmla="*/ 633092 h 4547444"/>
              <a:gd name="connsiteX145" fmla="*/ 8473770 w 12192000"/>
              <a:gd name="connsiteY145" fmla="*/ 637968 h 4547444"/>
              <a:gd name="connsiteX146" fmla="*/ 8503642 w 12192000"/>
              <a:gd name="connsiteY146" fmla="*/ 644614 h 4547444"/>
              <a:gd name="connsiteX147" fmla="*/ 8553701 w 12192000"/>
              <a:gd name="connsiteY147" fmla="*/ 655445 h 4547444"/>
              <a:gd name="connsiteX148" fmla="*/ 8590556 w 12192000"/>
              <a:gd name="connsiteY148" fmla="*/ 675642 h 4547444"/>
              <a:gd name="connsiteX149" fmla="*/ 8632638 w 12192000"/>
              <a:gd name="connsiteY149" fmla="*/ 679902 h 4547444"/>
              <a:gd name="connsiteX150" fmla="*/ 8643140 w 12192000"/>
              <a:gd name="connsiteY150" fmla="*/ 665237 h 4547444"/>
              <a:gd name="connsiteX151" fmla="*/ 8687917 w 12192000"/>
              <a:gd name="connsiteY151" fmla="*/ 674873 h 4547444"/>
              <a:gd name="connsiteX152" fmla="*/ 8755765 w 12192000"/>
              <a:gd name="connsiteY152" fmla="*/ 691208 h 4547444"/>
              <a:gd name="connsiteX153" fmla="*/ 8795085 w 12192000"/>
              <a:gd name="connsiteY153" fmla="*/ 696588 h 4547444"/>
              <a:gd name="connsiteX154" fmla="*/ 8902279 w 12192000"/>
              <a:gd name="connsiteY154" fmla="*/ 715671 h 4547444"/>
              <a:gd name="connsiteX155" fmla="*/ 9009490 w 12192000"/>
              <a:gd name="connsiteY155" fmla="*/ 738130 h 4547444"/>
              <a:gd name="connsiteX156" fmla="*/ 9072120 w 12192000"/>
              <a:gd name="connsiteY156" fmla="*/ 770325 h 4547444"/>
              <a:gd name="connsiteX157" fmla="*/ 9160343 w 12192000"/>
              <a:gd name="connsiteY157" fmla="*/ 786746 h 4547444"/>
              <a:gd name="connsiteX158" fmla="*/ 9174981 w 12192000"/>
              <a:gd name="connsiteY158" fmla="*/ 792262 h 4547444"/>
              <a:gd name="connsiteX159" fmla="*/ 9278987 w 12192000"/>
              <a:gd name="connsiteY159" fmla="*/ 817631 h 4547444"/>
              <a:gd name="connsiteX160" fmla="*/ 9400617 w 12192000"/>
              <a:gd name="connsiteY160" fmla="*/ 821517 h 4547444"/>
              <a:gd name="connsiteX161" fmla="*/ 9552261 w 12192000"/>
              <a:gd name="connsiteY161" fmla="*/ 892831 h 4547444"/>
              <a:gd name="connsiteX162" fmla="*/ 9822258 w 12192000"/>
              <a:gd name="connsiteY162" fmla="*/ 1001854 h 4547444"/>
              <a:gd name="connsiteX163" fmla="*/ 10113244 w 12192000"/>
              <a:gd name="connsiteY163" fmla="*/ 1044510 h 4547444"/>
              <a:gd name="connsiteX164" fmla="*/ 10189871 w 12192000"/>
              <a:gd name="connsiteY164" fmla="*/ 1037391 h 4547444"/>
              <a:gd name="connsiteX165" fmla="*/ 10414253 w 12192000"/>
              <a:gd name="connsiteY165" fmla="*/ 1023375 h 4547444"/>
              <a:gd name="connsiteX166" fmla="*/ 10642574 w 12192000"/>
              <a:gd name="connsiteY166" fmla="*/ 950868 h 4547444"/>
              <a:gd name="connsiteX167" fmla="*/ 10786007 w 12192000"/>
              <a:gd name="connsiteY167" fmla="*/ 938924 h 4547444"/>
              <a:gd name="connsiteX168" fmla="*/ 10854151 w 12192000"/>
              <a:gd name="connsiteY168" fmla="*/ 920164 h 4547444"/>
              <a:gd name="connsiteX169" fmla="*/ 10901354 w 12192000"/>
              <a:gd name="connsiteY169" fmla="*/ 919267 h 4547444"/>
              <a:gd name="connsiteX170" fmla="*/ 10929658 w 12192000"/>
              <a:gd name="connsiteY170" fmla="*/ 917084 h 4547444"/>
              <a:gd name="connsiteX171" fmla="*/ 10978685 w 12192000"/>
              <a:gd name="connsiteY171" fmla="*/ 885854 h 4547444"/>
              <a:gd name="connsiteX172" fmla="*/ 11163594 w 12192000"/>
              <a:gd name="connsiteY172" fmla="*/ 876091 h 4547444"/>
              <a:gd name="connsiteX173" fmla="*/ 11340142 w 12192000"/>
              <a:gd name="connsiteY173" fmla="*/ 907595 h 4547444"/>
              <a:gd name="connsiteX174" fmla="*/ 11603318 w 12192000"/>
              <a:gd name="connsiteY174" fmla="*/ 818126 h 4547444"/>
              <a:gd name="connsiteX175" fmla="*/ 11630282 w 12192000"/>
              <a:gd name="connsiteY175" fmla="*/ 811106 h 4547444"/>
              <a:gd name="connsiteX176" fmla="*/ 11776458 w 12192000"/>
              <a:gd name="connsiteY176" fmla="*/ 776334 h 4547444"/>
              <a:gd name="connsiteX177" fmla="*/ 12105816 w 12192000"/>
              <a:gd name="connsiteY177" fmla="*/ 760235 h 4547444"/>
              <a:gd name="connsiteX178" fmla="*/ 12192000 w 12192000"/>
              <a:gd name="connsiteY178" fmla="*/ 696270 h 4547444"/>
              <a:gd name="connsiteX179" fmla="*/ 12192000 w 12192000"/>
              <a:gd name="connsiteY179" fmla="*/ 4547444 h 4547444"/>
              <a:gd name="connsiteX180" fmla="*/ 0 w 12192000"/>
              <a:gd name="connsiteY180" fmla="*/ 4547444 h 4547444"/>
              <a:gd name="connsiteX181" fmla="*/ 0 w 12192000"/>
              <a:gd name="connsiteY181" fmla="*/ 540482 h 4547444"/>
              <a:gd name="connsiteX182" fmla="*/ 3948 w 12192000"/>
              <a:gd name="connsiteY182" fmla="*/ 539440 h 4547444"/>
              <a:gd name="connsiteX183" fmla="*/ 79987 w 12192000"/>
              <a:gd name="connsiteY183" fmla="*/ 525968 h 4547444"/>
              <a:gd name="connsiteX184" fmla="*/ 173247 w 12192000"/>
              <a:gd name="connsiteY184" fmla="*/ 477493 h 4547444"/>
              <a:gd name="connsiteX185" fmla="*/ 206877 w 12192000"/>
              <a:gd name="connsiteY185" fmla="*/ 472952 h 4547444"/>
              <a:gd name="connsiteX186" fmla="*/ 205655 w 12192000"/>
              <a:gd name="connsiteY186" fmla="*/ 464375 h 4547444"/>
              <a:gd name="connsiteX187" fmla="*/ 218147 w 12192000"/>
              <a:gd name="connsiteY187" fmla="*/ 463744 h 4547444"/>
              <a:gd name="connsiteX188" fmla="*/ 246031 w 12192000"/>
              <a:gd name="connsiteY188" fmla="*/ 463535 h 4547444"/>
              <a:gd name="connsiteX189" fmla="*/ 329529 w 12192000"/>
              <a:gd name="connsiteY189" fmla="*/ 461155 h 4547444"/>
              <a:gd name="connsiteX190" fmla="*/ 352311 w 12192000"/>
              <a:gd name="connsiteY190" fmla="*/ 444707 h 4547444"/>
              <a:gd name="connsiteX191" fmla="*/ 373861 w 12192000"/>
              <a:gd name="connsiteY191" fmla="*/ 444449 h 4547444"/>
              <a:gd name="connsiteX192" fmla="*/ 498838 w 12192000"/>
              <a:gd name="connsiteY192" fmla="*/ 422403 h 4547444"/>
              <a:gd name="connsiteX193" fmla="*/ 516021 w 12192000"/>
              <a:gd name="connsiteY193" fmla="*/ 420754 h 4547444"/>
              <a:gd name="connsiteX194" fmla="*/ 525327 w 12192000"/>
              <a:gd name="connsiteY194" fmla="*/ 413364 h 4547444"/>
              <a:gd name="connsiteX195" fmla="*/ 558651 w 12192000"/>
              <a:gd name="connsiteY195" fmla="*/ 411894 h 4547444"/>
              <a:gd name="connsiteX196" fmla="*/ 560193 w 12192000"/>
              <a:gd name="connsiteY196" fmla="*/ 407686 h 4547444"/>
              <a:gd name="connsiteX197" fmla="*/ 669729 w 12192000"/>
              <a:gd name="connsiteY197" fmla="*/ 371558 h 4547444"/>
              <a:gd name="connsiteX198" fmla="*/ 688496 w 12192000"/>
              <a:gd name="connsiteY198" fmla="*/ 365590 h 4547444"/>
              <a:gd name="connsiteX199" fmla="*/ 704711 w 12192000"/>
              <a:gd name="connsiteY199" fmla="*/ 367400 h 4547444"/>
              <a:gd name="connsiteX200" fmla="*/ 794485 w 12192000"/>
              <a:gd name="connsiteY200" fmla="*/ 362242 h 4547444"/>
              <a:gd name="connsiteX201" fmla="*/ 815839 w 12192000"/>
              <a:gd name="connsiteY201" fmla="*/ 365409 h 4547444"/>
              <a:gd name="connsiteX202" fmla="*/ 824819 w 12192000"/>
              <a:gd name="connsiteY202" fmla="*/ 372095 h 4547444"/>
              <a:gd name="connsiteX203" fmla="*/ 859579 w 12192000"/>
              <a:gd name="connsiteY203" fmla="*/ 359461 h 4547444"/>
              <a:gd name="connsiteX204" fmla="*/ 913213 w 12192000"/>
              <a:gd name="connsiteY204" fmla="*/ 350804 h 4547444"/>
              <a:gd name="connsiteX205" fmla="*/ 938704 w 12192000"/>
              <a:gd name="connsiteY205" fmla="*/ 344555 h 4547444"/>
              <a:gd name="connsiteX206" fmla="*/ 959272 w 12192000"/>
              <a:gd name="connsiteY206" fmla="*/ 348348 h 4547444"/>
              <a:gd name="connsiteX207" fmla="*/ 1076317 w 12192000"/>
              <a:gd name="connsiteY207" fmla="*/ 349310 h 4547444"/>
              <a:gd name="connsiteX208" fmla="*/ 1103231 w 12192000"/>
              <a:gd name="connsiteY208" fmla="*/ 355337 h 4547444"/>
              <a:gd name="connsiteX209" fmla="*/ 1115987 w 12192000"/>
              <a:gd name="connsiteY209" fmla="*/ 367351 h 4547444"/>
              <a:gd name="connsiteX210" fmla="*/ 1125983 w 12192000"/>
              <a:gd name="connsiteY210" fmla="*/ 363067 h 4547444"/>
              <a:gd name="connsiteX211" fmla="*/ 1196778 w 12192000"/>
              <a:gd name="connsiteY211" fmla="*/ 362640 h 4547444"/>
              <a:gd name="connsiteX212" fmla="*/ 1242961 w 12192000"/>
              <a:gd name="connsiteY212" fmla="*/ 361265 h 4547444"/>
              <a:gd name="connsiteX213" fmla="*/ 1245768 w 12192000"/>
              <a:gd name="connsiteY213" fmla="*/ 344771 h 4547444"/>
              <a:gd name="connsiteX214" fmla="*/ 1286892 w 12192000"/>
              <a:gd name="connsiteY214" fmla="*/ 338895 h 4547444"/>
              <a:gd name="connsiteX215" fmla="*/ 1330717 w 12192000"/>
              <a:gd name="connsiteY215" fmla="*/ 349483 h 4547444"/>
              <a:gd name="connsiteX216" fmla="*/ 1382372 w 12192000"/>
              <a:gd name="connsiteY216" fmla="*/ 347999 h 4547444"/>
              <a:gd name="connsiteX217" fmla="*/ 1413281 w 12192000"/>
              <a:gd name="connsiteY217" fmla="*/ 347291 h 4547444"/>
              <a:gd name="connsiteX218" fmla="*/ 1494404 w 12192000"/>
              <a:gd name="connsiteY218" fmla="*/ 331907 h 4547444"/>
              <a:gd name="connsiteX219" fmla="*/ 1626029 w 12192000"/>
              <a:gd name="connsiteY219" fmla="*/ 273413 h 4547444"/>
              <a:gd name="connsiteX220" fmla="*/ 1667354 w 12192000"/>
              <a:gd name="connsiteY220" fmla="*/ 265124 h 4547444"/>
              <a:gd name="connsiteX221" fmla="*/ 1674578 w 12192000"/>
              <a:gd name="connsiteY221" fmla="*/ 268497 h 4547444"/>
              <a:gd name="connsiteX222" fmla="*/ 1880316 w 12192000"/>
              <a:gd name="connsiteY222" fmla="*/ 233368 h 4547444"/>
              <a:gd name="connsiteX223" fmla="*/ 1917126 w 12192000"/>
              <a:gd name="connsiteY223" fmla="*/ 231311 h 4547444"/>
              <a:gd name="connsiteX224" fmla="*/ 1944692 w 12192000"/>
              <a:gd name="connsiteY224" fmla="*/ 232595 h 4547444"/>
              <a:gd name="connsiteX225" fmla="*/ 2010665 w 12192000"/>
              <a:gd name="connsiteY225" fmla="*/ 220894 h 4547444"/>
              <a:gd name="connsiteX226" fmla="*/ 2118270 w 12192000"/>
              <a:gd name="connsiteY226" fmla="*/ 195238 h 4547444"/>
              <a:gd name="connsiteX227" fmla="*/ 2141504 w 12192000"/>
              <a:gd name="connsiteY227" fmla="*/ 191185 h 4547444"/>
              <a:gd name="connsiteX228" fmla="*/ 2162752 w 12192000"/>
              <a:gd name="connsiteY228" fmla="*/ 193299 h 4547444"/>
              <a:gd name="connsiteX229" fmla="*/ 2168793 w 12192000"/>
              <a:gd name="connsiteY229" fmla="*/ 198668 h 4547444"/>
              <a:gd name="connsiteX230" fmla="*/ 2181778 w 12192000"/>
              <a:gd name="connsiteY230" fmla="*/ 197338 h 4547444"/>
              <a:gd name="connsiteX231" fmla="*/ 2185499 w 12192000"/>
              <a:gd name="connsiteY231" fmla="*/ 198155 h 4547444"/>
              <a:gd name="connsiteX232" fmla="*/ 2206566 w 12192000"/>
              <a:gd name="connsiteY232" fmla="*/ 201662 h 4547444"/>
              <a:gd name="connsiteX233" fmla="*/ 2244903 w 12192000"/>
              <a:gd name="connsiteY233" fmla="*/ 180090 h 4547444"/>
              <a:gd name="connsiteX234" fmla="*/ 2297531 w 12192000"/>
              <a:gd name="connsiteY234" fmla="*/ 177456 h 4547444"/>
              <a:gd name="connsiteX235" fmla="*/ 2488258 w 12192000"/>
              <a:gd name="connsiteY235" fmla="*/ 130235 h 4547444"/>
              <a:gd name="connsiteX236" fmla="*/ 2523236 w 12192000"/>
              <a:gd name="connsiteY236" fmla="*/ 146553 h 4547444"/>
              <a:gd name="connsiteX237" fmla="*/ 2603355 w 12192000"/>
              <a:gd name="connsiteY237" fmla="*/ 135610 h 4547444"/>
              <a:gd name="connsiteX238" fmla="*/ 2713319 w 12192000"/>
              <a:gd name="connsiteY238" fmla="*/ 76167 h 4547444"/>
              <a:gd name="connsiteX239" fmla="*/ 2860143 w 12192000"/>
              <a:gd name="connsiteY239" fmla="*/ 54092 h 4547444"/>
              <a:gd name="connsiteX240" fmla="*/ 2868320 w 12192000"/>
              <a:gd name="connsiteY240" fmla="*/ 43251 h 4547444"/>
              <a:gd name="connsiteX241" fmla="*/ 2880379 w 12192000"/>
              <a:gd name="connsiteY241" fmla="*/ 35858 h 4547444"/>
              <a:gd name="connsiteX242" fmla="*/ 2882710 w 12192000"/>
              <a:gd name="connsiteY242" fmla="*/ 36396 h 4547444"/>
              <a:gd name="connsiteX243" fmla="*/ 2899268 w 12192000"/>
              <a:gd name="connsiteY243" fmla="*/ 32091 h 4547444"/>
              <a:gd name="connsiteX244" fmla="*/ 2901185 w 12192000"/>
              <a:gd name="connsiteY244" fmla="*/ 28262 h 4547444"/>
              <a:gd name="connsiteX245" fmla="*/ 2912009 w 12192000"/>
              <a:gd name="connsiteY245" fmla="*/ 24403 h 4547444"/>
              <a:gd name="connsiteX246" fmla="*/ 2931895 w 12192000"/>
              <a:gd name="connsiteY246" fmla="*/ 14365 h 4547444"/>
              <a:gd name="connsiteX247" fmla="*/ 2936965 w 12192000"/>
              <a:gd name="connsiteY247" fmla="*/ 14771 h 4547444"/>
              <a:gd name="connsiteX248" fmla="*/ 2969058 w 12192000"/>
              <a:gd name="connsiteY248" fmla="*/ 3188 h 4547444"/>
              <a:gd name="connsiteX249" fmla="*/ 2970141 w 12192000"/>
              <a:gd name="connsiteY249" fmla="*/ 4113 h 4547444"/>
              <a:gd name="connsiteX250" fmla="*/ 2981985 w 12192000"/>
              <a:gd name="connsiteY250" fmla="*/ 5589 h 4547444"/>
              <a:gd name="connsiteX251" fmla="*/ 3003160 w 12192000"/>
              <a:gd name="connsiteY251" fmla="*/ 5933 h 4547444"/>
              <a:gd name="connsiteX252" fmla="*/ 3059919 w 12192000"/>
              <a:gd name="connsiteY252" fmla="*/ 20150 h 4547444"/>
              <a:gd name="connsiteX253" fmla="*/ 3093450 w 12192000"/>
              <a:gd name="connsiteY253" fmla="*/ 8195 h 4547444"/>
              <a:gd name="connsiteX254" fmla="*/ 3188029 w 12192000"/>
              <a:gd name="connsiteY254" fmla="*/ 6375 h 4547444"/>
              <a:gd name="connsiteX0" fmla="*/ 3188029 w 12192000"/>
              <a:gd name="connsiteY0" fmla="*/ 6375 h 4547444"/>
              <a:gd name="connsiteX1" fmla="*/ 3287078 w 12192000"/>
              <a:gd name="connsiteY1" fmla="*/ 27606 h 4547444"/>
              <a:gd name="connsiteX2" fmla="*/ 3386448 w 12192000"/>
              <a:gd name="connsiteY2" fmla="*/ 30393 h 4547444"/>
              <a:gd name="connsiteX3" fmla="*/ 3422427 w 12192000"/>
              <a:gd name="connsiteY3" fmla="*/ 29823 h 4547444"/>
              <a:gd name="connsiteX4" fmla="*/ 3486559 w 12192000"/>
              <a:gd name="connsiteY4" fmla="*/ 35770 h 4547444"/>
              <a:gd name="connsiteX5" fmla="*/ 3515932 w 12192000"/>
              <a:gd name="connsiteY5" fmla="*/ 42810 h 4547444"/>
              <a:gd name="connsiteX6" fmla="*/ 3517220 w 12192000"/>
              <a:gd name="connsiteY6" fmla="*/ 42377 h 4547444"/>
              <a:gd name="connsiteX7" fmla="*/ 3519845 w 12192000"/>
              <a:gd name="connsiteY7" fmla="*/ 45407 h 4547444"/>
              <a:gd name="connsiteX8" fmla="*/ 3525279 w 12192000"/>
              <a:gd name="connsiteY8" fmla="*/ 46811 h 4547444"/>
              <a:gd name="connsiteX9" fmla="*/ 3540113 w 12192000"/>
              <a:gd name="connsiteY9" fmla="*/ 45907 h 4547444"/>
              <a:gd name="connsiteX10" fmla="*/ 3545692 w 12192000"/>
              <a:gd name="connsiteY10" fmla="*/ 44786 h 4547444"/>
              <a:gd name="connsiteX11" fmla="*/ 3553854 w 12192000"/>
              <a:gd name="connsiteY11" fmla="*/ 44807 h 4547444"/>
              <a:gd name="connsiteX12" fmla="*/ 3554058 w 12192000"/>
              <a:gd name="connsiteY12" fmla="*/ 45056 h 4547444"/>
              <a:gd name="connsiteX13" fmla="*/ 3561703 w 12192000"/>
              <a:gd name="connsiteY13" fmla="*/ 44591 h 4547444"/>
              <a:gd name="connsiteX14" fmla="*/ 3599112 w 12192000"/>
              <a:gd name="connsiteY14" fmla="*/ 39166 h 4547444"/>
              <a:gd name="connsiteX15" fmla="*/ 3648544 w 12192000"/>
              <a:gd name="connsiteY15" fmla="*/ 62881 h 4547444"/>
              <a:gd name="connsiteX16" fmla="*/ 3668987 w 12192000"/>
              <a:gd name="connsiteY16" fmla="*/ 66992 h 4547444"/>
              <a:gd name="connsiteX17" fmla="*/ 3679906 w 12192000"/>
              <a:gd name="connsiteY17" fmla="*/ 70516 h 4547444"/>
              <a:gd name="connsiteX18" fmla="*/ 3680583 w 12192000"/>
              <a:gd name="connsiteY18" fmla="*/ 71594 h 4547444"/>
              <a:gd name="connsiteX19" fmla="*/ 3716448 w 12192000"/>
              <a:gd name="connsiteY19" fmla="*/ 66268 h 4547444"/>
              <a:gd name="connsiteX20" fmla="*/ 3721210 w 12192000"/>
              <a:gd name="connsiteY20" fmla="*/ 67563 h 4547444"/>
              <a:gd name="connsiteX21" fmla="*/ 3744585 w 12192000"/>
              <a:gd name="connsiteY21" fmla="*/ 61530 h 4547444"/>
              <a:gd name="connsiteX22" fmla="*/ 3756664 w 12192000"/>
              <a:gd name="connsiteY22" fmla="*/ 59781 h 4547444"/>
              <a:gd name="connsiteX23" fmla="*/ 3760076 w 12192000"/>
              <a:gd name="connsiteY23" fmla="*/ 56468 h 4547444"/>
              <a:gd name="connsiteX24" fmla="*/ 3777900 w 12192000"/>
              <a:gd name="connsiteY24" fmla="*/ 55315 h 4547444"/>
              <a:gd name="connsiteX25" fmla="*/ 3779950 w 12192000"/>
              <a:gd name="connsiteY25" fmla="*/ 56246 h 4547444"/>
              <a:gd name="connsiteX26" fmla="*/ 3794650 w 12192000"/>
              <a:gd name="connsiteY26" fmla="*/ 51341 h 4547444"/>
              <a:gd name="connsiteX27" fmla="*/ 3806969 w 12192000"/>
              <a:gd name="connsiteY27" fmla="*/ 42453 h 4547444"/>
              <a:gd name="connsiteX28" fmla="*/ 3958577 w 12192000"/>
              <a:gd name="connsiteY28" fmla="*/ 47607 h 4547444"/>
              <a:gd name="connsiteX29" fmla="*/ 4089430 w 12192000"/>
              <a:gd name="connsiteY29" fmla="*/ 10501 h 4547444"/>
              <a:gd name="connsiteX30" fmla="*/ 4171715 w 12192000"/>
              <a:gd name="connsiteY30" fmla="*/ 14367 h 4547444"/>
              <a:gd name="connsiteX31" fmla="*/ 4199128 w 12192000"/>
              <a:gd name="connsiteY31" fmla="*/ 36195 h 4547444"/>
              <a:gd name="connsiteX32" fmla="*/ 4403546 w 12192000"/>
              <a:gd name="connsiteY32" fmla="*/ 25184 h 4547444"/>
              <a:gd name="connsiteX33" fmla="*/ 4455762 w 12192000"/>
              <a:gd name="connsiteY33" fmla="*/ 32072 h 4547444"/>
              <a:gd name="connsiteX34" fmla="*/ 4501720 w 12192000"/>
              <a:gd name="connsiteY34" fmla="*/ 18325 h 4547444"/>
              <a:gd name="connsiteX35" fmla="*/ 4520780 w 12192000"/>
              <a:gd name="connsiteY35" fmla="*/ 25438 h 4547444"/>
              <a:gd name="connsiteX36" fmla="*/ 4524071 w 12192000"/>
              <a:gd name="connsiteY36" fmla="*/ 26883 h 4547444"/>
              <a:gd name="connsiteX37" fmla="*/ 4537225 w 12192000"/>
              <a:gd name="connsiteY37" fmla="*/ 27930 h 4547444"/>
              <a:gd name="connsiteX38" fmla="*/ 4540932 w 12192000"/>
              <a:gd name="connsiteY38" fmla="*/ 34139 h 4547444"/>
              <a:gd name="connsiteX39" fmla="*/ 4560732 w 12192000"/>
              <a:gd name="connsiteY39" fmla="*/ 39954 h 4547444"/>
              <a:gd name="connsiteX40" fmla="*/ 4584946 w 12192000"/>
              <a:gd name="connsiteY40" fmla="*/ 40234 h 4547444"/>
              <a:gd name="connsiteX41" fmla="*/ 4670972 w 12192000"/>
              <a:gd name="connsiteY41" fmla="*/ 41875 h 4547444"/>
              <a:gd name="connsiteX42" fmla="*/ 4685002 w 12192000"/>
              <a:gd name="connsiteY42" fmla="*/ 38521 h 4547444"/>
              <a:gd name="connsiteX43" fmla="*/ 4730794 w 12192000"/>
              <a:gd name="connsiteY43" fmla="*/ 44114 h 4547444"/>
              <a:gd name="connsiteX44" fmla="*/ 4771603 w 12192000"/>
              <a:gd name="connsiteY44" fmla="*/ 45372 h 4547444"/>
              <a:gd name="connsiteX45" fmla="*/ 4798044 w 12192000"/>
              <a:gd name="connsiteY45" fmla="*/ 42704 h 4547444"/>
              <a:gd name="connsiteX46" fmla="*/ 4804975 w 12192000"/>
              <a:gd name="connsiteY46" fmla="*/ 44915 h 4547444"/>
              <a:gd name="connsiteX47" fmla="*/ 4831600 w 12192000"/>
              <a:gd name="connsiteY47" fmla="*/ 46341 h 4547444"/>
              <a:gd name="connsiteX48" fmla="*/ 4845162 w 12192000"/>
              <a:gd name="connsiteY48" fmla="*/ 43064 h 4547444"/>
              <a:gd name="connsiteX49" fmla="*/ 4858548 w 12192000"/>
              <a:gd name="connsiteY49" fmla="*/ 50610 h 4547444"/>
              <a:gd name="connsiteX50" fmla="*/ 4861820 w 12192000"/>
              <a:gd name="connsiteY50" fmla="*/ 56140 h 4547444"/>
              <a:gd name="connsiteX51" fmla="*/ 4880767 w 12192000"/>
              <a:gd name="connsiteY51" fmla="*/ 53657 h 4547444"/>
              <a:gd name="connsiteX52" fmla="*/ 4896300 w 12192000"/>
              <a:gd name="connsiteY52" fmla="*/ 59061 h 4547444"/>
              <a:gd name="connsiteX53" fmla="*/ 4909841 w 12192000"/>
              <a:gd name="connsiteY53" fmla="*/ 55528 h 4547444"/>
              <a:gd name="connsiteX54" fmla="*/ 4915461 w 12192000"/>
              <a:gd name="connsiteY54" fmla="*/ 56324 h 4547444"/>
              <a:gd name="connsiteX55" fmla="*/ 4929430 w 12192000"/>
              <a:gd name="connsiteY55" fmla="*/ 58998 h 4547444"/>
              <a:gd name="connsiteX56" fmla="*/ 4953531 w 12192000"/>
              <a:gd name="connsiteY56" fmla="*/ 64940 h 4547444"/>
              <a:gd name="connsiteX57" fmla="*/ 4961050 w 12192000"/>
              <a:gd name="connsiteY57" fmla="*/ 65767 h 4547444"/>
              <a:gd name="connsiteX58" fmla="*/ 4977419 w 12192000"/>
              <a:gd name="connsiteY58" fmla="*/ 74854 h 4547444"/>
              <a:gd name="connsiteX59" fmla="*/ 5009106 w 12192000"/>
              <a:gd name="connsiteY59" fmla="*/ 82624 h 4547444"/>
              <a:gd name="connsiteX60" fmla="*/ 5064895 w 12192000"/>
              <a:gd name="connsiteY60" fmla="*/ 109738 h 4547444"/>
              <a:gd name="connsiteX61" fmla="*/ 5097688 w 12192000"/>
              <a:gd name="connsiteY61" fmla="*/ 122676 h 4547444"/>
              <a:gd name="connsiteX62" fmla="*/ 5119875 w 12192000"/>
              <a:gd name="connsiteY62" fmla="*/ 134601 h 4547444"/>
              <a:gd name="connsiteX63" fmla="*/ 5185360 w 12192000"/>
              <a:gd name="connsiteY63" fmla="*/ 151443 h 4547444"/>
              <a:gd name="connsiteX64" fmla="*/ 5297679 w 12192000"/>
              <a:gd name="connsiteY64" fmla="*/ 173709 h 4547444"/>
              <a:gd name="connsiteX65" fmla="*/ 5320681 w 12192000"/>
              <a:gd name="connsiteY65" fmla="*/ 179692 h 4547444"/>
              <a:gd name="connsiteX66" fmla="*/ 5336842 w 12192000"/>
              <a:gd name="connsiteY66" fmla="*/ 189776 h 4547444"/>
              <a:gd name="connsiteX67" fmla="*/ 5337444 w 12192000"/>
              <a:gd name="connsiteY67" fmla="*/ 196421 h 4547444"/>
              <a:gd name="connsiteX68" fmla="*/ 5349516 w 12192000"/>
              <a:gd name="connsiteY68" fmla="*/ 200505 h 4547444"/>
              <a:gd name="connsiteX69" fmla="*/ 5351972 w 12192000"/>
              <a:gd name="connsiteY69" fmla="*/ 202623 h 4547444"/>
              <a:gd name="connsiteX70" fmla="*/ 5366814 w 12192000"/>
              <a:gd name="connsiteY70" fmla="*/ 213739 h 4547444"/>
              <a:gd name="connsiteX71" fmla="*/ 5417244 w 12192000"/>
              <a:gd name="connsiteY71" fmla="*/ 211827 h 4547444"/>
              <a:gd name="connsiteX72" fmla="*/ 5463870 w 12192000"/>
              <a:gd name="connsiteY72" fmla="*/ 230568 h 4547444"/>
              <a:gd name="connsiteX73" fmla="*/ 5664412 w 12192000"/>
              <a:gd name="connsiteY73" fmla="*/ 268648 h 4547444"/>
              <a:gd name="connsiteX74" fmla="*/ 5680257 w 12192000"/>
              <a:gd name="connsiteY74" fmla="*/ 295413 h 4547444"/>
              <a:gd name="connsiteX75" fmla="*/ 5757046 w 12192000"/>
              <a:gd name="connsiteY75" fmla="*/ 318453 h 4547444"/>
              <a:gd name="connsiteX76" fmla="*/ 5899668 w 12192000"/>
              <a:gd name="connsiteY76" fmla="*/ 314896 h 4547444"/>
              <a:gd name="connsiteX77" fmla="*/ 6042086 w 12192000"/>
              <a:gd name="connsiteY77" fmla="*/ 355518 h 4547444"/>
              <a:gd name="connsiteX78" fmla="*/ 6058069 w 12192000"/>
              <a:gd name="connsiteY78" fmla="*/ 350170 h 4547444"/>
              <a:gd name="connsiteX79" fmla="*/ 6074444 w 12192000"/>
              <a:gd name="connsiteY79" fmla="*/ 349088 h 4547444"/>
              <a:gd name="connsiteX80" fmla="*/ 6075959 w 12192000"/>
              <a:gd name="connsiteY80" fmla="*/ 350435 h 4547444"/>
              <a:gd name="connsiteX81" fmla="*/ 6093540 w 12192000"/>
              <a:gd name="connsiteY81" fmla="*/ 353576 h 4547444"/>
              <a:gd name="connsiteX82" fmla="*/ 6098369 w 12192000"/>
              <a:gd name="connsiteY82" fmla="*/ 351305 h 4547444"/>
              <a:gd name="connsiteX83" fmla="*/ 6110738 w 12192000"/>
              <a:gd name="connsiteY83" fmla="*/ 352533 h 4547444"/>
              <a:gd name="connsiteX84" fmla="*/ 6135933 w 12192000"/>
              <a:gd name="connsiteY84" fmla="*/ 352452 h 4547444"/>
              <a:gd name="connsiteX85" fmla="*/ 6139871 w 12192000"/>
              <a:gd name="connsiteY85" fmla="*/ 354780 h 4547444"/>
              <a:gd name="connsiteX86" fmla="*/ 6176662 w 12192000"/>
              <a:gd name="connsiteY86" fmla="*/ 358308 h 4547444"/>
              <a:gd name="connsiteX87" fmla="*/ 6176801 w 12192000"/>
              <a:gd name="connsiteY87" fmla="*/ 359470 h 4547444"/>
              <a:gd name="connsiteX88" fmla="*/ 6185563 w 12192000"/>
              <a:gd name="connsiteY88" fmla="*/ 365325 h 4547444"/>
              <a:gd name="connsiteX89" fmla="*/ 6203148 w 12192000"/>
              <a:gd name="connsiteY89" fmla="*/ 373978 h 4547444"/>
              <a:gd name="connsiteX90" fmla="*/ 6239136 w 12192000"/>
              <a:gd name="connsiteY90" fmla="*/ 407698 h 4547444"/>
              <a:gd name="connsiteX91" fmla="*/ 6277452 w 12192000"/>
              <a:gd name="connsiteY91" fmla="*/ 411500 h 4547444"/>
              <a:gd name="connsiteX92" fmla="*/ 6284979 w 12192000"/>
              <a:gd name="connsiteY92" fmla="*/ 412874 h 4547444"/>
              <a:gd name="connsiteX93" fmla="*/ 6285055 w 12192000"/>
              <a:gd name="connsiteY93" fmla="*/ 413153 h 4547444"/>
              <a:gd name="connsiteX94" fmla="*/ 6292844 w 12192000"/>
              <a:gd name="connsiteY94" fmla="*/ 415103 h 4547444"/>
              <a:gd name="connsiteX95" fmla="*/ 6298705 w 12192000"/>
              <a:gd name="connsiteY95" fmla="*/ 415379 h 4547444"/>
              <a:gd name="connsiteX96" fmla="*/ 6313308 w 12192000"/>
              <a:gd name="connsiteY96" fmla="*/ 418044 h 4547444"/>
              <a:gd name="connsiteX97" fmla="*/ 6317834 w 12192000"/>
              <a:gd name="connsiteY97" fmla="*/ 420633 h 4547444"/>
              <a:gd name="connsiteX98" fmla="*/ 6318907 w 12192000"/>
              <a:gd name="connsiteY98" fmla="*/ 424070 h 4547444"/>
              <a:gd name="connsiteX99" fmla="*/ 6320341 w 12192000"/>
              <a:gd name="connsiteY99" fmla="*/ 423972 h 4547444"/>
              <a:gd name="connsiteX100" fmla="*/ 6345071 w 12192000"/>
              <a:gd name="connsiteY100" fmla="*/ 437455 h 4547444"/>
              <a:gd name="connsiteX101" fmla="*/ 6403531 w 12192000"/>
              <a:gd name="connsiteY101" fmla="*/ 458140 h 4547444"/>
              <a:gd name="connsiteX102" fmla="*/ 6438176 w 12192000"/>
              <a:gd name="connsiteY102" fmla="*/ 466114 h 4547444"/>
              <a:gd name="connsiteX103" fmla="*/ 6531805 w 12192000"/>
              <a:gd name="connsiteY103" fmla="*/ 492190 h 4547444"/>
              <a:gd name="connsiteX104" fmla="*/ 6624812 w 12192000"/>
              <a:gd name="connsiteY104" fmla="*/ 521583 h 4547444"/>
              <a:gd name="connsiteX105" fmla="*/ 6665821 w 12192000"/>
              <a:gd name="connsiteY105" fmla="*/ 554310 h 4547444"/>
              <a:gd name="connsiteX106" fmla="*/ 6671133 w 12192000"/>
              <a:gd name="connsiteY106" fmla="*/ 556037 h 4547444"/>
              <a:gd name="connsiteX107" fmla="*/ 6685990 w 12192000"/>
              <a:gd name="connsiteY107" fmla="*/ 556019 h 4547444"/>
              <a:gd name="connsiteX108" fmla="*/ 6691636 w 12192000"/>
              <a:gd name="connsiteY108" fmla="*/ 555232 h 4547444"/>
              <a:gd name="connsiteX109" fmla="*/ 6699772 w 12192000"/>
              <a:gd name="connsiteY109" fmla="*/ 555740 h 4547444"/>
              <a:gd name="connsiteX110" fmla="*/ 6699955 w 12192000"/>
              <a:gd name="connsiteY110" fmla="*/ 556001 h 4547444"/>
              <a:gd name="connsiteX111" fmla="*/ 6707613 w 12192000"/>
              <a:gd name="connsiteY111" fmla="*/ 555992 h 4547444"/>
              <a:gd name="connsiteX112" fmla="*/ 6745320 w 12192000"/>
              <a:gd name="connsiteY112" fmla="*/ 552805 h 4547444"/>
              <a:gd name="connsiteX113" fmla="*/ 6792811 w 12192000"/>
              <a:gd name="connsiteY113" fmla="*/ 579433 h 4547444"/>
              <a:gd name="connsiteX114" fmla="*/ 6812882 w 12192000"/>
              <a:gd name="connsiteY114" fmla="*/ 584758 h 4547444"/>
              <a:gd name="connsiteX115" fmla="*/ 6823500 w 12192000"/>
              <a:gd name="connsiteY115" fmla="*/ 588928 h 4547444"/>
              <a:gd name="connsiteX116" fmla="*/ 6824098 w 12192000"/>
              <a:gd name="connsiteY116" fmla="*/ 590044 h 4547444"/>
              <a:gd name="connsiteX117" fmla="*/ 6860252 w 12192000"/>
              <a:gd name="connsiteY117" fmla="*/ 586865 h 4547444"/>
              <a:gd name="connsiteX118" fmla="*/ 6864904 w 12192000"/>
              <a:gd name="connsiteY118" fmla="*/ 588442 h 4547444"/>
              <a:gd name="connsiteX119" fmla="*/ 6888662 w 12192000"/>
              <a:gd name="connsiteY119" fmla="*/ 583812 h 4547444"/>
              <a:gd name="connsiteX120" fmla="*/ 6900835 w 12192000"/>
              <a:gd name="connsiteY120" fmla="*/ 582784 h 4547444"/>
              <a:gd name="connsiteX121" fmla="*/ 6904484 w 12192000"/>
              <a:gd name="connsiteY121" fmla="*/ 579680 h 4547444"/>
              <a:gd name="connsiteX122" fmla="*/ 6922346 w 12192000"/>
              <a:gd name="connsiteY122" fmla="*/ 579592 h 4547444"/>
              <a:gd name="connsiteX123" fmla="*/ 6924318 w 12192000"/>
              <a:gd name="connsiteY123" fmla="*/ 580642 h 4547444"/>
              <a:gd name="connsiteX124" fmla="*/ 6939344 w 12192000"/>
              <a:gd name="connsiteY124" fmla="*/ 576622 h 4547444"/>
              <a:gd name="connsiteX125" fmla="*/ 6952296 w 12192000"/>
              <a:gd name="connsiteY125" fmla="*/ 568480 h 4547444"/>
              <a:gd name="connsiteX126" fmla="*/ 7103052 w 12192000"/>
              <a:gd name="connsiteY126" fmla="*/ 582667 h 4547444"/>
              <a:gd name="connsiteX127" fmla="*/ 7318047 w 12192000"/>
              <a:gd name="connsiteY127" fmla="*/ 562182 h 4547444"/>
              <a:gd name="connsiteX128" fmla="*/ 7391440 w 12192000"/>
              <a:gd name="connsiteY128" fmla="*/ 585614 h 4547444"/>
              <a:gd name="connsiteX129" fmla="*/ 7548358 w 12192000"/>
              <a:gd name="connsiteY129" fmla="*/ 586808 h 4547444"/>
              <a:gd name="connsiteX130" fmla="*/ 7599893 w 12192000"/>
              <a:gd name="connsiteY130" fmla="*/ 596799 h 4547444"/>
              <a:gd name="connsiteX131" fmla="*/ 7646750 w 12192000"/>
              <a:gd name="connsiteY131" fmla="*/ 585813 h 4547444"/>
              <a:gd name="connsiteX132" fmla="*/ 7665217 w 12192000"/>
              <a:gd name="connsiteY132" fmla="*/ 594052 h 4547444"/>
              <a:gd name="connsiteX133" fmla="*/ 7668385 w 12192000"/>
              <a:gd name="connsiteY133" fmla="*/ 595689 h 4547444"/>
              <a:gd name="connsiteX134" fmla="*/ 7681420 w 12192000"/>
              <a:gd name="connsiteY134" fmla="*/ 597521 h 4547444"/>
              <a:gd name="connsiteX135" fmla="*/ 7684651 w 12192000"/>
              <a:gd name="connsiteY135" fmla="*/ 603940 h 4547444"/>
              <a:gd name="connsiteX136" fmla="*/ 7843050 w 12192000"/>
              <a:gd name="connsiteY136" fmla="*/ 614241 h 4547444"/>
              <a:gd name="connsiteX137" fmla="*/ 7911637 w 12192000"/>
              <a:gd name="connsiteY137" fmla="*/ 618959 h 4547444"/>
              <a:gd name="connsiteX138" fmla="*/ 7937365 w 12192000"/>
              <a:gd name="connsiteY138" fmla="*/ 626668 h 4547444"/>
              <a:gd name="connsiteX139" fmla="*/ 8037057 w 12192000"/>
              <a:gd name="connsiteY139" fmla="*/ 650015 h 4547444"/>
              <a:gd name="connsiteX140" fmla="*/ 8122868 w 12192000"/>
              <a:gd name="connsiteY140" fmla="*/ 664297 h 4547444"/>
              <a:gd name="connsiteX141" fmla="*/ 8186750 w 12192000"/>
              <a:gd name="connsiteY141" fmla="*/ 649435 h 4547444"/>
              <a:gd name="connsiteX142" fmla="*/ 8192054 w 12192000"/>
              <a:gd name="connsiteY142" fmla="*/ 654277 h 4547444"/>
              <a:gd name="connsiteX143" fmla="*/ 8235470 w 12192000"/>
              <a:gd name="connsiteY143" fmla="*/ 656341 h 4547444"/>
              <a:gd name="connsiteX144" fmla="*/ 8388968 w 12192000"/>
              <a:gd name="connsiteY144" fmla="*/ 633092 h 4547444"/>
              <a:gd name="connsiteX145" fmla="*/ 8473770 w 12192000"/>
              <a:gd name="connsiteY145" fmla="*/ 637968 h 4547444"/>
              <a:gd name="connsiteX146" fmla="*/ 8503642 w 12192000"/>
              <a:gd name="connsiteY146" fmla="*/ 644614 h 4547444"/>
              <a:gd name="connsiteX147" fmla="*/ 8553701 w 12192000"/>
              <a:gd name="connsiteY147" fmla="*/ 655445 h 4547444"/>
              <a:gd name="connsiteX148" fmla="*/ 8590556 w 12192000"/>
              <a:gd name="connsiteY148" fmla="*/ 675642 h 4547444"/>
              <a:gd name="connsiteX149" fmla="*/ 8632638 w 12192000"/>
              <a:gd name="connsiteY149" fmla="*/ 679902 h 4547444"/>
              <a:gd name="connsiteX150" fmla="*/ 8643140 w 12192000"/>
              <a:gd name="connsiteY150" fmla="*/ 665237 h 4547444"/>
              <a:gd name="connsiteX151" fmla="*/ 8687917 w 12192000"/>
              <a:gd name="connsiteY151" fmla="*/ 674873 h 4547444"/>
              <a:gd name="connsiteX152" fmla="*/ 8755765 w 12192000"/>
              <a:gd name="connsiteY152" fmla="*/ 691208 h 4547444"/>
              <a:gd name="connsiteX153" fmla="*/ 8795085 w 12192000"/>
              <a:gd name="connsiteY153" fmla="*/ 696588 h 4547444"/>
              <a:gd name="connsiteX154" fmla="*/ 8902279 w 12192000"/>
              <a:gd name="connsiteY154" fmla="*/ 715671 h 4547444"/>
              <a:gd name="connsiteX155" fmla="*/ 9009490 w 12192000"/>
              <a:gd name="connsiteY155" fmla="*/ 738130 h 4547444"/>
              <a:gd name="connsiteX156" fmla="*/ 9072120 w 12192000"/>
              <a:gd name="connsiteY156" fmla="*/ 770325 h 4547444"/>
              <a:gd name="connsiteX157" fmla="*/ 9160343 w 12192000"/>
              <a:gd name="connsiteY157" fmla="*/ 786746 h 4547444"/>
              <a:gd name="connsiteX158" fmla="*/ 9174981 w 12192000"/>
              <a:gd name="connsiteY158" fmla="*/ 792262 h 4547444"/>
              <a:gd name="connsiteX159" fmla="*/ 9278987 w 12192000"/>
              <a:gd name="connsiteY159" fmla="*/ 817631 h 4547444"/>
              <a:gd name="connsiteX160" fmla="*/ 9400617 w 12192000"/>
              <a:gd name="connsiteY160" fmla="*/ 821517 h 4547444"/>
              <a:gd name="connsiteX161" fmla="*/ 9552261 w 12192000"/>
              <a:gd name="connsiteY161" fmla="*/ 892831 h 4547444"/>
              <a:gd name="connsiteX162" fmla="*/ 9822258 w 12192000"/>
              <a:gd name="connsiteY162" fmla="*/ 1001854 h 4547444"/>
              <a:gd name="connsiteX163" fmla="*/ 10113244 w 12192000"/>
              <a:gd name="connsiteY163" fmla="*/ 1044510 h 4547444"/>
              <a:gd name="connsiteX164" fmla="*/ 10189871 w 12192000"/>
              <a:gd name="connsiteY164" fmla="*/ 1037391 h 4547444"/>
              <a:gd name="connsiteX165" fmla="*/ 10414253 w 12192000"/>
              <a:gd name="connsiteY165" fmla="*/ 1023375 h 4547444"/>
              <a:gd name="connsiteX166" fmla="*/ 10642574 w 12192000"/>
              <a:gd name="connsiteY166" fmla="*/ 950868 h 4547444"/>
              <a:gd name="connsiteX167" fmla="*/ 10786007 w 12192000"/>
              <a:gd name="connsiteY167" fmla="*/ 938924 h 4547444"/>
              <a:gd name="connsiteX168" fmla="*/ 10854151 w 12192000"/>
              <a:gd name="connsiteY168" fmla="*/ 920164 h 4547444"/>
              <a:gd name="connsiteX169" fmla="*/ 10901354 w 12192000"/>
              <a:gd name="connsiteY169" fmla="*/ 919267 h 4547444"/>
              <a:gd name="connsiteX170" fmla="*/ 10929658 w 12192000"/>
              <a:gd name="connsiteY170" fmla="*/ 917084 h 4547444"/>
              <a:gd name="connsiteX171" fmla="*/ 10978685 w 12192000"/>
              <a:gd name="connsiteY171" fmla="*/ 885854 h 4547444"/>
              <a:gd name="connsiteX172" fmla="*/ 11163594 w 12192000"/>
              <a:gd name="connsiteY172" fmla="*/ 876091 h 4547444"/>
              <a:gd name="connsiteX173" fmla="*/ 11340142 w 12192000"/>
              <a:gd name="connsiteY173" fmla="*/ 907595 h 4547444"/>
              <a:gd name="connsiteX174" fmla="*/ 11603318 w 12192000"/>
              <a:gd name="connsiteY174" fmla="*/ 818126 h 4547444"/>
              <a:gd name="connsiteX175" fmla="*/ 11630282 w 12192000"/>
              <a:gd name="connsiteY175" fmla="*/ 811106 h 4547444"/>
              <a:gd name="connsiteX176" fmla="*/ 11776458 w 12192000"/>
              <a:gd name="connsiteY176" fmla="*/ 776334 h 4547444"/>
              <a:gd name="connsiteX177" fmla="*/ 12105816 w 12192000"/>
              <a:gd name="connsiteY177" fmla="*/ 760235 h 4547444"/>
              <a:gd name="connsiteX178" fmla="*/ 12192000 w 12192000"/>
              <a:gd name="connsiteY178" fmla="*/ 696270 h 4547444"/>
              <a:gd name="connsiteX179" fmla="*/ 12192000 w 12192000"/>
              <a:gd name="connsiteY179" fmla="*/ 4547444 h 4547444"/>
              <a:gd name="connsiteX180" fmla="*/ 0 w 12192000"/>
              <a:gd name="connsiteY180" fmla="*/ 4547444 h 4547444"/>
              <a:gd name="connsiteX181" fmla="*/ 0 w 12192000"/>
              <a:gd name="connsiteY181" fmla="*/ 540482 h 4547444"/>
              <a:gd name="connsiteX182" fmla="*/ 3948 w 12192000"/>
              <a:gd name="connsiteY182" fmla="*/ 539440 h 4547444"/>
              <a:gd name="connsiteX183" fmla="*/ 79987 w 12192000"/>
              <a:gd name="connsiteY183" fmla="*/ 525968 h 4547444"/>
              <a:gd name="connsiteX184" fmla="*/ 173247 w 12192000"/>
              <a:gd name="connsiteY184" fmla="*/ 477493 h 4547444"/>
              <a:gd name="connsiteX185" fmla="*/ 206877 w 12192000"/>
              <a:gd name="connsiteY185" fmla="*/ 472952 h 4547444"/>
              <a:gd name="connsiteX186" fmla="*/ 205655 w 12192000"/>
              <a:gd name="connsiteY186" fmla="*/ 464375 h 4547444"/>
              <a:gd name="connsiteX187" fmla="*/ 218147 w 12192000"/>
              <a:gd name="connsiteY187" fmla="*/ 463744 h 4547444"/>
              <a:gd name="connsiteX188" fmla="*/ 246031 w 12192000"/>
              <a:gd name="connsiteY188" fmla="*/ 463535 h 4547444"/>
              <a:gd name="connsiteX189" fmla="*/ 329529 w 12192000"/>
              <a:gd name="connsiteY189" fmla="*/ 461155 h 4547444"/>
              <a:gd name="connsiteX190" fmla="*/ 352311 w 12192000"/>
              <a:gd name="connsiteY190" fmla="*/ 444707 h 4547444"/>
              <a:gd name="connsiteX191" fmla="*/ 373861 w 12192000"/>
              <a:gd name="connsiteY191" fmla="*/ 444449 h 4547444"/>
              <a:gd name="connsiteX192" fmla="*/ 498838 w 12192000"/>
              <a:gd name="connsiteY192" fmla="*/ 422403 h 4547444"/>
              <a:gd name="connsiteX193" fmla="*/ 516021 w 12192000"/>
              <a:gd name="connsiteY193" fmla="*/ 420754 h 4547444"/>
              <a:gd name="connsiteX194" fmla="*/ 525327 w 12192000"/>
              <a:gd name="connsiteY194" fmla="*/ 413364 h 4547444"/>
              <a:gd name="connsiteX195" fmla="*/ 558651 w 12192000"/>
              <a:gd name="connsiteY195" fmla="*/ 411894 h 4547444"/>
              <a:gd name="connsiteX196" fmla="*/ 560193 w 12192000"/>
              <a:gd name="connsiteY196" fmla="*/ 407686 h 4547444"/>
              <a:gd name="connsiteX197" fmla="*/ 669729 w 12192000"/>
              <a:gd name="connsiteY197" fmla="*/ 371558 h 4547444"/>
              <a:gd name="connsiteX198" fmla="*/ 688496 w 12192000"/>
              <a:gd name="connsiteY198" fmla="*/ 365590 h 4547444"/>
              <a:gd name="connsiteX199" fmla="*/ 704711 w 12192000"/>
              <a:gd name="connsiteY199" fmla="*/ 367400 h 4547444"/>
              <a:gd name="connsiteX200" fmla="*/ 794485 w 12192000"/>
              <a:gd name="connsiteY200" fmla="*/ 362242 h 4547444"/>
              <a:gd name="connsiteX201" fmla="*/ 815839 w 12192000"/>
              <a:gd name="connsiteY201" fmla="*/ 365409 h 4547444"/>
              <a:gd name="connsiteX202" fmla="*/ 824819 w 12192000"/>
              <a:gd name="connsiteY202" fmla="*/ 372095 h 4547444"/>
              <a:gd name="connsiteX203" fmla="*/ 859579 w 12192000"/>
              <a:gd name="connsiteY203" fmla="*/ 359461 h 4547444"/>
              <a:gd name="connsiteX204" fmla="*/ 913213 w 12192000"/>
              <a:gd name="connsiteY204" fmla="*/ 350804 h 4547444"/>
              <a:gd name="connsiteX205" fmla="*/ 938704 w 12192000"/>
              <a:gd name="connsiteY205" fmla="*/ 344555 h 4547444"/>
              <a:gd name="connsiteX206" fmla="*/ 959272 w 12192000"/>
              <a:gd name="connsiteY206" fmla="*/ 348348 h 4547444"/>
              <a:gd name="connsiteX207" fmla="*/ 1076317 w 12192000"/>
              <a:gd name="connsiteY207" fmla="*/ 349310 h 4547444"/>
              <a:gd name="connsiteX208" fmla="*/ 1103231 w 12192000"/>
              <a:gd name="connsiteY208" fmla="*/ 355337 h 4547444"/>
              <a:gd name="connsiteX209" fmla="*/ 1115987 w 12192000"/>
              <a:gd name="connsiteY209" fmla="*/ 367351 h 4547444"/>
              <a:gd name="connsiteX210" fmla="*/ 1125983 w 12192000"/>
              <a:gd name="connsiteY210" fmla="*/ 363067 h 4547444"/>
              <a:gd name="connsiteX211" fmla="*/ 1196778 w 12192000"/>
              <a:gd name="connsiteY211" fmla="*/ 362640 h 4547444"/>
              <a:gd name="connsiteX212" fmla="*/ 1242961 w 12192000"/>
              <a:gd name="connsiteY212" fmla="*/ 361265 h 4547444"/>
              <a:gd name="connsiteX213" fmla="*/ 1245768 w 12192000"/>
              <a:gd name="connsiteY213" fmla="*/ 344771 h 4547444"/>
              <a:gd name="connsiteX214" fmla="*/ 1286892 w 12192000"/>
              <a:gd name="connsiteY214" fmla="*/ 338895 h 4547444"/>
              <a:gd name="connsiteX215" fmla="*/ 1330717 w 12192000"/>
              <a:gd name="connsiteY215" fmla="*/ 349483 h 4547444"/>
              <a:gd name="connsiteX216" fmla="*/ 1382372 w 12192000"/>
              <a:gd name="connsiteY216" fmla="*/ 347999 h 4547444"/>
              <a:gd name="connsiteX217" fmla="*/ 1413281 w 12192000"/>
              <a:gd name="connsiteY217" fmla="*/ 347291 h 4547444"/>
              <a:gd name="connsiteX218" fmla="*/ 1494404 w 12192000"/>
              <a:gd name="connsiteY218" fmla="*/ 331907 h 4547444"/>
              <a:gd name="connsiteX219" fmla="*/ 1626029 w 12192000"/>
              <a:gd name="connsiteY219" fmla="*/ 273413 h 4547444"/>
              <a:gd name="connsiteX220" fmla="*/ 1667354 w 12192000"/>
              <a:gd name="connsiteY220" fmla="*/ 265124 h 4547444"/>
              <a:gd name="connsiteX221" fmla="*/ 1674578 w 12192000"/>
              <a:gd name="connsiteY221" fmla="*/ 268497 h 4547444"/>
              <a:gd name="connsiteX222" fmla="*/ 1880316 w 12192000"/>
              <a:gd name="connsiteY222" fmla="*/ 233368 h 4547444"/>
              <a:gd name="connsiteX223" fmla="*/ 1917126 w 12192000"/>
              <a:gd name="connsiteY223" fmla="*/ 231311 h 4547444"/>
              <a:gd name="connsiteX224" fmla="*/ 1944692 w 12192000"/>
              <a:gd name="connsiteY224" fmla="*/ 232595 h 4547444"/>
              <a:gd name="connsiteX225" fmla="*/ 2010665 w 12192000"/>
              <a:gd name="connsiteY225" fmla="*/ 220894 h 4547444"/>
              <a:gd name="connsiteX226" fmla="*/ 2118270 w 12192000"/>
              <a:gd name="connsiteY226" fmla="*/ 195238 h 4547444"/>
              <a:gd name="connsiteX227" fmla="*/ 2141504 w 12192000"/>
              <a:gd name="connsiteY227" fmla="*/ 191185 h 4547444"/>
              <a:gd name="connsiteX228" fmla="*/ 2162752 w 12192000"/>
              <a:gd name="connsiteY228" fmla="*/ 193299 h 4547444"/>
              <a:gd name="connsiteX229" fmla="*/ 2168793 w 12192000"/>
              <a:gd name="connsiteY229" fmla="*/ 198668 h 4547444"/>
              <a:gd name="connsiteX230" fmla="*/ 2181778 w 12192000"/>
              <a:gd name="connsiteY230" fmla="*/ 197338 h 4547444"/>
              <a:gd name="connsiteX231" fmla="*/ 2185499 w 12192000"/>
              <a:gd name="connsiteY231" fmla="*/ 198155 h 4547444"/>
              <a:gd name="connsiteX232" fmla="*/ 2206566 w 12192000"/>
              <a:gd name="connsiteY232" fmla="*/ 201662 h 4547444"/>
              <a:gd name="connsiteX233" fmla="*/ 2244903 w 12192000"/>
              <a:gd name="connsiteY233" fmla="*/ 180090 h 4547444"/>
              <a:gd name="connsiteX234" fmla="*/ 2297531 w 12192000"/>
              <a:gd name="connsiteY234" fmla="*/ 177456 h 4547444"/>
              <a:gd name="connsiteX235" fmla="*/ 2488258 w 12192000"/>
              <a:gd name="connsiteY235" fmla="*/ 130235 h 4547444"/>
              <a:gd name="connsiteX236" fmla="*/ 2523236 w 12192000"/>
              <a:gd name="connsiteY236" fmla="*/ 146553 h 4547444"/>
              <a:gd name="connsiteX237" fmla="*/ 2603355 w 12192000"/>
              <a:gd name="connsiteY237" fmla="*/ 135610 h 4547444"/>
              <a:gd name="connsiteX238" fmla="*/ 2713319 w 12192000"/>
              <a:gd name="connsiteY238" fmla="*/ 76167 h 4547444"/>
              <a:gd name="connsiteX239" fmla="*/ 2860143 w 12192000"/>
              <a:gd name="connsiteY239" fmla="*/ 54092 h 4547444"/>
              <a:gd name="connsiteX240" fmla="*/ 2868320 w 12192000"/>
              <a:gd name="connsiteY240" fmla="*/ 43251 h 4547444"/>
              <a:gd name="connsiteX241" fmla="*/ 2880379 w 12192000"/>
              <a:gd name="connsiteY241" fmla="*/ 35858 h 4547444"/>
              <a:gd name="connsiteX242" fmla="*/ 2882710 w 12192000"/>
              <a:gd name="connsiteY242" fmla="*/ 36396 h 4547444"/>
              <a:gd name="connsiteX243" fmla="*/ 2899268 w 12192000"/>
              <a:gd name="connsiteY243" fmla="*/ 32091 h 4547444"/>
              <a:gd name="connsiteX244" fmla="*/ 2901185 w 12192000"/>
              <a:gd name="connsiteY244" fmla="*/ 28262 h 4547444"/>
              <a:gd name="connsiteX245" fmla="*/ 2912009 w 12192000"/>
              <a:gd name="connsiteY245" fmla="*/ 24403 h 4547444"/>
              <a:gd name="connsiteX246" fmla="*/ 2931895 w 12192000"/>
              <a:gd name="connsiteY246" fmla="*/ 14365 h 4547444"/>
              <a:gd name="connsiteX247" fmla="*/ 2936965 w 12192000"/>
              <a:gd name="connsiteY247" fmla="*/ 14771 h 4547444"/>
              <a:gd name="connsiteX248" fmla="*/ 2969058 w 12192000"/>
              <a:gd name="connsiteY248" fmla="*/ 3188 h 4547444"/>
              <a:gd name="connsiteX249" fmla="*/ 2970141 w 12192000"/>
              <a:gd name="connsiteY249" fmla="*/ 4113 h 4547444"/>
              <a:gd name="connsiteX250" fmla="*/ 2981985 w 12192000"/>
              <a:gd name="connsiteY250" fmla="*/ 5589 h 4547444"/>
              <a:gd name="connsiteX251" fmla="*/ 3003160 w 12192000"/>
              <a:gd name="connsiteY251" fmla="*/ 5933 h 4547444"/>
              <a:gd name="connsiteX252" fmla="*/ 3059919 w 12192000"/>
              <a:gd name="connsiteY252" fmla="*/ 20150 h 4547444"/>
              <a:gd name="connsiteX253" fmla="*/ 3093450 w 12192000"/>
              <a:gd name="connsiteY253" fmla="*/ 8195 h 4547444"/>
              <a:gd name="connsiteX254" fmla="*/ 3188029 w 12192000"/>
              <a:gd name="connsiteY254" fmla="*/ 6375 h 4547444"/>
              <a:gd name="connsiteX0" fmla="*/ 3188029 w 12192000"/>
              <a:gd name="connsiteY0" fmla="*/ 6375 h 4547444"/>
              <a:gd name="connsiteX1" fmla="*/ 3287078 w 12192000"/>
              <a:gd name="connsiteY1" fmla="*/ 27606 h 4547444"/>
              <a:gd name="connsiteX2" fmla="*/ 3386448 w 12192000"/>
              <a:gd name="connsiteY2" fmla="*/ 30393 h 4547444"/>
              <a:gd name="connsiteX3" fmla="*/ 3422427 w 12192000"/>
              <a:gd name="connsiteY3" fmla="*/ 29823 h 4547444"/>
              <a:gd name="connsiteX4" fmla="*/ 3486559 w 12192000"/>
              <a:gd name="connsiteY4" fmla="*/ 35770 h 4547444"/>
              <a:gd name="connsiteX5" fmla="*/ 3515932 w 12192000"/>
              <a:gd name="connsiteY5" fmla="*/ 42810 h 4547444"/>
              <a:gd name="connsiteX6" fmla="*/ 3517220 w 12192000"/>
              <a:gd name="connsiteY6" fmla="*/ 42377 h 4547444"/>
              <a:gd name="connsiteX7" fmla="*/ 3519845 w 12192000"/>
              <a:gd name="connsiteY7" fmla="*/ 45407 h 4547444"/>
              <a:gd name="connsiteX8" fmla="*/ 3525279 w 12192000"/>
              <a:gd name="connsiteY8" fmla="*/ 46811 h 4547444"/>
              <a:gd name="connsiteX9" fmla="*/ 3540113 w 12192000"/>
              <a:gd name="connsiteY9" fmla="*/ 45907 h 4547444"/>
              <a:gd name="connsiteX10" fmla="*/ 3545692 w 12192000"/>
              <a:gd name="connsiteY10" fmla="*/ 44786 h 4547444"/>
              <a:gd name="connsiteX11" fmla="*/ 3553854 w 12192000"/>
              <a:gd name="connsiteY11" fmla="*/ 44807 h 4547444"/>
              <a:gd name="connsiteX12" fmla="*/ 3554058 w 12192000"/>
              <a:gd name="connsiteY12" fmla="*/ 45056 h 4547444"/>
              <a:gd name="connsiteX13" fmla="*/ 3561703 w 12192000"/>
              <a:gd name="connsiteY13" fmla="*/ 44591 h 4547444"/>
              <a:gd name="connsiteX14" fmla="*/ 3599112 w 12192000"/>
              <a:gd name="connsiteY14" fmla="*/ 39166 h 4547444"/>
              <a:gd name="connsiteX15" fmla="*/ 3648544 w 12192000"/>
              <a:gd name="connsiteY15" fmla="*/ 62881 h 4547444"/>
              <a:gd name="connsiteX16" fmla="*/ 3668987 w 12192000"/>
              <a:gd name="connsiteY16" fmla="*/ 66992 h 4547444"/>
              <a:gd name="connsiteX17" fmla="*/ 3679906 w 12192000"/>
              <a:gd name="connsiteY17" fmla="*/ 70516 h 4547444"/>
              <a:gd name="connsiteX18" fmla="*/ 3680583 w 12192000"/>
              <a:gd name="connsiteY18" fmla="*/ 71594 h 4547444"/>
              <a:gd name="connsiteX19" fmla="*/ 3716448 w 12192000"/>
              <a:gd name="connsiteY19" fmla="*/ 66268 h 4547444"/>
              <a:gd name="connsiteX20" fmla="*/ 3721210 w 12192000"/>
              <a:gd name="connsiteY20" fmla="*/ 67563 h 4547444"/>
              <a:gd name="connsiteX21" fmla="*/ 3744585 w 12192000"/>
              <a:gd name="connsiteY21" fmla="*/ 61530 h 4547444"/>
              <a:gd name="connsiteX22" fmla="*/ 3756664 w 12192000"/>
              <a:gd name="connsiteY22" fmla="*/ 59781 h 4547444"/>
              <a:gd name="connsiteX23" fmla="*/ 3760076 w 12192000"/>
              <a:gd name="connsiteY23" fmla="*/ 56468 h 4547444"/>
              <a:gd name="connsiteX24" fmla="*/ 3777900 w 12192000"/>
              <a:gd name="connsiteY24" fmla="*/ 55315 h 4547444"/>
              <a:gd name="connsiteX25" fmla="*/ 3779950 w 12192000"/>
              <a:gd name="connsiteY25" fmla="*/ 56246 h 4547444"/>
              <a:gd name="connsiteX26" fmla="*/ 3794650 w 12192000"/>
              <a:gd name="connsiteY26" fmla="*/ 51341 h 4547444"/>
              <a:gd name="connsiteX27" fmla="*/ 3806969 w 12192000"/>
              <a:gd name="connsiteY27" fmla="*/ 42453 h 4547444"/>
              <a:gd name="connsiteX28" fmla="*/ 3958577 w 12192000"/>
              <a:gd name="connsiteY28" fmla="*/ 47607 h 4547444"/>
              <a:gd name="connsiteX29" fmla="*/ 4089430 w 12192000"/>
              <a:gd name="connsiteY29" fmla="*/ 10501 h 4547444"/>
              <a:gd name="connsiteX30" fmla="*/ 4171715 w 12192000"/>
              <a:gd name="connsiteY30" fmla="*/ 14367 h 4547444"/>
              <a:gd name="connsiteX31" fmla="*/ 4199128 w 12192000"/>
              <a:gd name="connsiteY31" fmla="*/ 36195 h 4547444"/>
              <a:gd name="connsiteX32" fmla="*/ 4403546 w 12192000"/>
              <a:gd name="connsiteY32" fmla="*/ 25184 h 4547444"/>
              <a:gd name="connsiteX33" fmla="*/ 4455762 w 12192000"/>
              <a:gd name="connsiteY33" fmla="*/ 32072 h 4547444"/>
              <a:gd name="connsiteX34" fmla="*/ 4501720 w 12192000"/>
              <a:gd name="connsiteY34" fmla="*/ 18325 h 4547444"/>
              <a:gd name="connsiteX35" fmla="*/ 4520780 w 12192000"/>
              <a:gd name="connsiteY35" fmla="*/ 25438 h 4547444"/>
              <a:gd name="connsiteX36" fmla="*/ 4524071 w 12192000"/>
              <a:gd name="connsiteY36" fmla="*/ 26883 h 4547444"/>
              <a:gd name="connsiteX37" fmla="*/ 4537225 w 12192000"/>
              <a:gd name="connsiteY37" fmla="*/ 27930 h 4547444"/>
              <a:gd name="connsiteX38" fmla="*/ 4540932 w 12192000"/>
              <a:gd name="connsiteY38" fmla="*/ 34139 h 4547444"/>
              <a:gd name="connsiteX39" fmla="*/ 4560732 w 12192000"/>
              <a:gd name="connsiteY39" fmla="*/ 39954 h 4547444"/>
              <a:gd name="connsiteX40" fmla="*/ 4584946 w 12192000"/>
              <a:gd name="connsiteY40" fmla="*/ 40234 h 4547444"/>
              <a:gd name="connsiteX41" fmla="*/ 4670972 w 12192000"/>
              <a:gd name="connsiteY41" fmla="*/ 41875 h 4547444"/>
              <a:gd name="connsiteX42" fmla="*/ 4685002 w 12192000"/>
              <a:gd name="connsiteY42" fmla="*/ 38521 h 4547444"/>
              <a:gd name="connsiteX43" fmla="*/ 4730794 w 12192000"/>
              <a:gd name="connsiteY43" fmla="*/ 44114 h 4547444"/>
              <a:gd name="connsiteX44" fmla="*/ 4771603 w 12192000"/>
              <a:gd name="connsiteY44" fmla="*/ 45372 h 4547444"/>
              <a:gd name="connsiteX45" fmla="*/ 4798044 w 12192000"/>
              <a:gd name="connsiteY45" fmla="*/ 42704 h 4547444"/>
              <a:gd name="connsiteX46" fmla="*/ 4804975 w 12192000"/>
              <a:gd name="connsiteY46" fmla="*/ 44915 h 4547444"/>
              <a:gd name="connsiteX47" fmla="*/ 4831600 w 12192000"/>
              <a:gd name="connsiteY47" fmla="*/ 46341 h 4547444"/>
              <a:gd name="connsiteX48" fmla="*/ 4845162 w 12192000"/>
              <a:gd name="connsiteY48" fmla="*/ 43064 h 4547444"/>
              <a:gd name="connsiteX49" fmla="*/ 4858548 w 12192000"/>
              <a:gd name="connsiteY49" fmla="*/ 50610 h 4547444"/>
              <a:gd name="connsiteX50" fmla="*/ 4861820 w 12192000"/>
              <a:gd name="connsiteY50" fmla="*/ 56140 h 4547444"/>
              <a:gd name="connsiteX51" fmla="*/ 4880767 w 12192000"/>
              <a:gd name="connsiteY51" fmla="*/ 53657 h 4547444"/>
              <a:gd name="connsiteX52" fmla="*/ 4896300 w 12192000"/>
              <a:gd name="connsiteY52" fmla="*/ 59061 h 4547444"/>
              <a:gd name="connsiteX53" fmla="*/ 4909841 w 12192000"/>
              <a:gd name="connsiteY53" fmla="*/ 55528 h 4547444"/>
              <a:gd name="connsiteX54" fmla="*/ 4915461 w 12192000"/>
              <a:gd name="connsiteY54" fmla="*/ 56324 h 4547444"/>
              <a:gd name="connsiteX55" fmla="*/ 4929430 w 12192000"/>
              <a:gd name="connsiteY55" fmla="*/ 58998 h 4547444"/>
              <a:gd name="connsiteX56" fmla="*/ 4953531 w 12192000"/>
              <a:gd name="connsiteY56" fmla="*/ 64940 h 4547444"/>
              <a:gd name="connsiteX57" fmla="*/ 4961050 w 12192000"/>
              <a:gd name="connsiteY57" fmla="*/ 65767 h 4547444"/>
              <a:gd name="connsiteX58" fmla="*/ 4977419 w 12192000"/>
              <a:gd name="connsiteY58" fmla="*/ 74854 h 4547444"/>
              <a:gd name="connsiteX59" fmla="*/ 5009106 w 12192000"/>
              <a:gd name="connsiteY59" fmla="*/ 82624 h 4547444"/>
              <a:gd name="connsiteX60" fmla="*/ 5064895 w 12192000"/>
              <a:gd name="connsiteY60" fmla="*/ 109738 h 4547444"/>
              <a:gd name="connsiteX61" fmla="*/ 5097688 w 12192000"/>
              <a:gd name="connsiteY61" fmla="*/ 122676 h 4547444"/>
              <a:gd name="connsiteX62" fmla="*/ 5119875 w 12192000"/>
              <a:gd name="connsiteY62" fmla="*/ 134601 h 4547444"/>
              <a:gd name="connsiteX63" fmla="*/ 5185360 w 12192000"/>
              <a:gd name="connsiteY63" fmla="*/ 151443 h 4547444"/>
              <a:gd name="connsiteX64" fmla="*/ 5297679 w 12192000"/>
              <a:gd name="connsiteY64" fmla="*/ 173709 h 4547444"/>
              <a:gd name="connsiteX65" fmla="*/ 5320681 w 12192000"/>
              <a:gd name="connsiteY65" fmla="*/ 179692 h 4547444"/>
              <a:gd name="connsiteX66" fmla="*/ 5336842 w 12192000"/>
              <a:gd name="connsiteY66" fmla="*/ 189776 h 4547444"/>
              <a:gd name="connsiteX67" fmla="*/ 5337444 w 12192000"/>
              <a:gd name="connsiteY67" fmla="*/ 196421 h 4547444"/>
              <a:gd name="connsiteX68" fmla="*/ 5349516 w 12192000"/>
              <a:gd name="connsiteY68" fmla="*/ 200505 h 4547444"/>
              <a:gd name="connsiteX69" fmla="*/ 5351972 w 12192000"/>
              <a:gd name="connsiteY69" fmla="*/ 202623 h 4547444"/>
              <a:gd name="connsiteX70" fmla="*/ 5366814 w 12192000"/>
              <a:gd name="connsiteY70" fmla="*/ 213739 h 4547444"/>
              <a:gd name="connsiteX71" fmla="*/ 5417244 w 12192000"/>
              <a:gd name="connsiteY71" fmla="*/ 211827 h 4547444"/>
              <a:gd name="connsiteX72" fmla="*/ 5463870 w 12192000"/>
              <a:gd name="connsiteY72" fmla="*/ 230568 h 4547444"/>
              <a:gd name="connsiteX73" fmla="*/ 5664412 w 12192000"/>
              <a:gd name="connsiteY73" fmla="*/ 268648 h 4547444"/>
              <a:gd name="connsiteX74" fmla="*/ 5680257 w 12192000"/>
              <a:gd name="connsiteY74" fmla="*/ 295413 h 4547444"/>
              <a:gd name="connsiteX75" fmla="*/ 5757046 w 12192000"/>
              <a:gd name="connsiteY75" fmla="*/ 318453 h 4547444"/>
              <a:gd name="connsiteX76" fmla="*/ 5899668 w 12192000"/>
              <a:gd name="connsiteY76" fmla="*/ 314896 h 4547444"/>
              <a:gd name="connsiteX77" fmla="*/ 6042086 w 12192000"/>
              <a:gd name="connsiteY77" fmla="*/ 355518 h 4547444"/>
              <a:gd name="connsiteX78" fmla="*/ 6058069 w 12192000"/>
              <a:gd name="connsiteY78" fmla="*/ 350170 h 4547444"/>
              <a:gd name="connsiteX79" fmla="*/ 6074444 w 12192000"/>
              <a:gd name="connsiteY79" fmla="*/ 349088 h 4547444"/>
              <a:gd name="connsiteX80" fmla="*/ 6075959 w 12192000"/>
              <a:gd name="connsiteY80" fmla="*/ 350435 h 4547444"/>
              <a:gd name="connsiteX81" fmla="*/ 6093540 w 12192000"/>
              <a:gd name="connsiteY81" fmla="*/ 353576 h 4547444"/>
              <a:gd name="connsiteX82" fmla="*/ 6098369 w 12192000"/>
              <a:gd name="connsiteY82" fmla="*/ 351305 h 4547444"/>
              <a:gd name="connsiteX83" fmla="*/ 6110738 w 12192000"/>
              <a:gd name="connsiteY83" fmla="*/ 352533 h 4547444"/>
              <a:gd name="connsiteX84" fmla="*/ 6135933 w 12192000"/>
              <a:gd name="connsiteY84" fmla="*/ 352452 h 4547444"/>
              <a:gd name="connsiteX85" fmla="*/ 6139871 w 12192000"/>
              <a:gd name="connsiteY85" fmla="*/ 354780 h 4547444"/>
              <a:gd name="connsiteX86" fmla="*/ 6176662 w 12192000"/>
              <a:gd name="connsiteY86" fmla="*/ 358308 h 4547444"/>
              <a:gd name="connsiteX87" fmla="*/ 6176801 w 12192000"/>
              <a:gd name="connsiteY87" fmla="*/ 359470 h 4547444"/>
              <a:gd name="connsiteX88" fmla="*/ 6185563 w 12192000"/>
              <a:gd name="connsiteY88" fmla="*/ 365325 h 4547444"/>
              <a:gd name="connsiteX89" fmla="*/ 6203148 w 12192000"/>
              <a:gd name="connsiteY89" fmla="*/ 373978 h 4547444"/>
              <a:gd name="connsiteX90" fmla="*/ 6239136 w 12192000"/>
              <a:gd name="connsiteY90" fmla="*/ 407698 h 4547444"/>
              <a:gd name="connsiteX91" fmla="*/ 6277452 w 12192000"/>
              <a:gd name="connsiteY91" fmla="*/ 411500 h 4547444"/>
              <a:gd name="connsiteX92" fmla="*/ 6284979 w 12192000"/>
              <a:gd name="connsiteY92" fmla="*/ 412874 h 4547444"/>
              <a:gd name="connsiteX93" fmla="*/ 6285055 w 12192000"/>
              <a:gd name="connsiteY93" fmla="*/ 413153 h 4547444"/>
              <a:gd name="connsiteX94" fmla="*/ 6292844 w 12192000"/>
              <a:gd name="connsiteY94" fmla="*/ 415103 h 4547444"/>
              <a:gd name="connsiteX95" fmla="*/ 6298705 w 12192000"/>
              <a:gd name="connsiteY95" fmla="*/ 415379 h 4547444"/>
              <a:gd name="connsiteX96" fmla="*/ 6313308 w 12192000"/>
              <a:gd name="connsiteY96" fmla="*/ 418044 h 4547444"/>
              <a:gd name="connsiteX97" fmla="*/ 6317834 w 12192000"/>
              <a:gd name="connsiteY97" fmla="*/ 420633 h 4547444"/>
              <a:gd name="connsiteX98" fmla="*/ 6318907 w 12192000"/>
              <a:gd name="connsiteY98" fmla="*/ 424070 h 4547444"/>
              <a:gd name="connsiteX99" fmla="*/ 6320341 w 12192000"/>
              <a:gd name="connsiteY99" fmla="*/ 423972 h 4547444"/>
              <a:gd name="connsiteX100" fmla="*/ 6345071 w 12192000"/>
              <a:gd name="connsiteY100" fmla="*/ 437455 h 4547444"/>
              <a:gd name="connsiteX101" fmla="*/ 6403531 w 12192000"/>
              <a:gd name="connsiteY101" fmla="*/ 458140 h 4547444"/>
              <a:gd name="connsiteX102" fmla="*/ 6438176 w 12192000"/>
              <a:gd name="connsiteY102" fmla="*/ 466114 h 4547444"/>
              <a:gd name="connsiteX103" fmla="*/ 6531805 w 12192000"/>
              <a:gd name="connsiteY103" fmla="*/ 492190 h 4547444"/>
              <a:gd name="connsiteX104" fmla="*/ 6624812 w 12192000"/>
              <a:gd name="connsiteY104" fmla="*/ 521583 h 4547444"/>
              <a:gd name="connsiteX105" fmla="*/ 6665821 w 12192000"/>
              <a:gd name="connsiteY105" fmla="*/ 554310 h 4547444"/>
              <a:gd name="connsiteX106" fmla="*/ 6671133 w 12192000"/>
              <a:gd name="connsiteY106" fmla="*/ 556037 h 4547444"/>
              <a:gd name="connsiteX107" fmla="*/ 6685990 w 12192000"/>
              <a:gd name="connsiteY107" fmla="*/ 556019 h 4547444"/>
              <a:gd name="connsiteX108" fmla="*/ 6691636 w 12192000"/>
              <a:gd name="connsiteY108" fmla="*/ 555232 h 4547444"/>
              <a:gd name="connsiteX109" fmla="*/ 6699772 w 12192000"/>
              <a:gd name="connsiteY109" fmla="*/ 555740 h 4547444"/>
              <a:gd name="connsiteX110" fmla="*/ 6699955 w 12192000"/>
              <a:gd name="connsiteY110" fmla="*/ 556001 h 4547444"/>
              <a:gd name="connsiteX111" fmla="*/ 6707613 w 12192000"/>
              <a:gd name="connsiteY111" fmla="*/ 555992 h 4547444"/>
              <a:gd name="connsiteX112" fmla="*/ 6745320 w 12192000"/>
              <a:gd name="connsiteY112" fmla="*/ 552805 h 4547444"/>
              <a:gd name="connsiteX113" fmla="*/ 6792811 w 12192000"/>
              <a:gd name="connsiteY113" fmla="*/ 579433 h 4547444"/>
              <a:gd name="connsiteX114" fmla="*/ 6812882 w 12192000"/>
              <a:gd name="connsiteY114" fmla="*/ 584758 h 4547444"/>
              <a:gd name="connsiteX115" fmla="*/ 6823500 w 12192000"/>
              <a:gd name="connsiteY115" fmla="*/ 588928 h 4547444"/>
              <a:gd name="connsiteX116" fmla="*/ 6824098 w 12192000"/>
              <a:gd name="connsiteY116" fmla="*/ 590044 h 4547444"/>
              <a:gd name="connsiteX117" fmla="*/ 6860252 w 12192000"/>
              <a:gd name="connsiteY117" fmla="*/ 586865 h 4547444"/>
              <a:gd name="connsiteX118" fmla="*/ 6864904 w 12192000"/>
              <a:gd name="connsiteY118" fmla="*/ 588442 h 4547444"/>
              <a:gd name="connsiteX119" fmla="*/ 6888662 w 12192000"/>
              <a:gd name="connsiteY119" fmla="*/ 583812 h 4547444"/>
              <a:gd name="connsiteX120" fmla="*/ 6900835 w 12192000"/>
              <a:gd name="connsiteY120" fmla="*/ 582784 h 4547444"/>
              <a:gd name="connsiteX121" fmla="*/ 6904484 w 12192000"/>
              <a:gd name="connsiteY121" fmla="*/ 579680 h 4547444"/>
              <a:gd name="connsiteX122" fmla="*/ 6922346 w 12192000"/>
              <a:gd name="connsiteY122" fmla="*/ 579592 h 4547444"/>
              <a:gd name="connsiteX123" fmla="*/ 6924318 w 12192000"/>
              <a:gd name="connsiteY123" fmla="*/ 580642 h 4547444"/>
              <a:gd name="connsiteX124" fmla="*/ 6939344 w 12192000"/>
              <a:gd name="connsiteY124" fmla="*/ 576622 h 4547444"/>
              <a:gd name="connsiteX125" fmla="*/ 6952296 w 12192000"/>
              <a:gd name="connsiteY125" fmla="*/ 568480 h 4547444"/>
              <a:gd name="connsiteX126" fmla="*/ 7103052 w 12192000"/>
              <a:gd name="connsiteY126" fmla="*/ 582667 h 4547444"/>
              <a:gd name="connsiteX127" fmla="*/ 7246485 w 12192000"/>
              <a:gd name="connsiteY127" fmla="*/ 578085 h 4547444"/>
              <a:gd name="connsiteX128" fmla="*/ 7391440 w 12192000"/>
              <a:gd name="connsiteY128" fmla="*/ 585614 h 4547444"/>
              <a:gd name="connsiteX129" fmla="*/ 7548358 w 12192000"/>
              <a:gd name="connsiteY129" fmla="*/ 586808 h 4547444"/>
              <a:gd name="connsiteX130" fmla="*/ 7599893 w 12192000"/>
              <a:gd name="connsiteY130" fmla="*/ 596799 h 4547444"/>
              <a:gd name="connsiteX131" fmla="*/ 7646750 w 12192000"/>
              <a:gd name="connsiteY131" fmla="*/ 585813 h 4547444"/>
              <a:gd name="connsiteX132" fmla="*/ 7665217 w 12192000"/>
              <a:gd name="connsiteY132" fmla="*/ 594052 h 4547444"/>
              <a:gd name="connsiteX133" fmla="*/ 7668385 w 12192000"/>
              <a:gd name="connsiteY133" fmla="*/ 595689 h 4547444"/>
              <a:gd name="connsiteX134" fmla="*/ 7681420 w 12192000"/>
              <a:gd name="connsiteY134" fmla="*/ 597521 h 4547444"/>
              <a:gd name="connsiteX135" fmla="*/ 7684651 w 12192000"/>
              <a:gd name="connsiteY135" fmla="*/ 603940 h 4547444"/>
              <a:gd name="connsiteX136" fmla="*/ 7843050 w 12192000"/>
              <a:gd name="connsiteY136" fmla="*/ 614241 h 4547444"/>
              <a:gd name="connsiteX137" fmla="*/ 7911637 w 12192000"/>
              <a:gd name="connsiteY137" fmla="*/ 618959 h 4547444"/>
              <a:gd name="connsiteX138" fmla="*/ 7937365 w 12192000"/>
              <a:gd name="connsiteY138" fmla="*/ 626668 h 4547444"/>
              <a:gd name="connsiteX139" fmla="*/ 8037057 w 12192000"/>
              <a:gd name="connsiteY139" fmla="*/ 650015 h 4547444"/>
              <a:gd name="connsiteX140" fmla="*/ 8122868 w 12192000"/>
              <a:gd name="connsiteY140" fmla="*/ 664297 h 4547444"/>
              <a:gd name="connsiteX141" fmla="*/ 8186750 w 12192000"/>
              <a:gd name="connsiteY141" fmla="*/ 649435 h 4547444"/>
              <a:gd name="connsiteX142" fmla="*/ 8192054 w 12192000"/>
              <a:gd name="connsiteY142" fmla="*/ 654277 h 4547444"/>
              <a:gd name="connsiteX143" fmla="*/ 8235470 w 12192000"/>
              <a:gd name="connsiteY143" fmla="*/ 656341 h 4547444"/>
              <a:gd name="connsiteX144" fmla="*/ 8388968 w 12192000"/>
              <a:gd name="connsiteY144" fmla="*/ 633092 h 4547444"/>
              <a:gd name="connsiteX145" fmla="*/ 8473770 w 12192000"/>
              <a:gd name="connsiteY145" fmla="*/ 637968 h 4547444"/>
              <a:gd name="connsiteX146" fmla="*/ 8503642 w 12192000"/>
              <a:gd name="connsiteY146" fmla="*/ 644614 h 4547444"/>
              <a:gd name="connsiteX147" fmla="*/ 8553701 w 12192000"/>
              <a:gd name="connsiteY147" fmla="*/ 655445 h 4547444"/>
              <a:gd name="connsiteX148" fmla="*/ 8590556 w 12192000"/>
              <a:gd name="connsiteY148" fmla="*/ 675642 h 4547444"/>
              <a:gd name="connsiteX149" fmla="*/ 8632638 w 12192000"/>
              <a:gd name="connsiteY149" fmla="*/ 679902 h 4547444"/>
              <a:gd name="connsiteX150" fmla="*/ 8643140 w 12192000"/>
              <a:gd name="connsiteY150" fmla="*/ 665237 h 4547444"/>
              <a:gd name="connsiteX151" fmla="*/ 8687917 w 12192000"/>
              <a:gd name="connsiteY151" fmla="*/ 674873 h 4547444"/>
              <a:gd name="connsiteX152" fmla="*/ 8755765 w 12192000"/>
              <a:gd name="connsiteY152" fmla="*/ 691208 h 4547444"/>
              <a:gd name="connsiteX153" fmla="*/ 8795085 w 12192000"/>
              <a:gd name="connsiteY153" fmla="*/ 696588 h 4547444"/>
              <a:gd name="connsiteX154" fmla="*/ 8902279 w 12192000"/>
              <a:gd name="connsiteY154" fmla="*/ 715671 h 4547444"/>
              <a:gd name="connsiteX155" fmla="*/ 9009490 w 12192000"/>
              <a:gd name="connsiteY155" fmla="*/ 738130 h 4547444"/>
              <a:gd name="connsiteX156" fmla="*/ 9072120 w 12192000"/>
              <a:gd name="connsiteY156" fmla="*/ 770325 h 4547444"/>
              <a:gd name="connsiteX157" fmla="*/ 9160343 w 12192000"/>
              <a:gd name="connsiteY157" fmla="*/ 786746 h 4547444"/>
              <a:gd name="connsiteX158" fmla="*/ 9174981 w 12192000"/>
              <a:gd name="connsiteY158" fmla="*/ 792262 h 4547444"/>
              <a:gd name="connsiteX159" fmla="*/ 9278987 w 12192000"/>
              <a:gd name="connsiteY159" fmla="*/ 817631 h 4547444"/>
              <a:gd name="connsiteX160" fmla="*/ 9400617 w 12192000"/>
              <a:gd name="connsiteY160" fmla="*/ 821517 h 4547444"/>
              <a:gd name="connsiteX161" fmla="*/ 9552261 w 12192000"/>
              <a:gd name="connsiteY161" fmla="*/ 892831 h 4547444"/>
              <a:gd name="connsiteX162" fmla="*/ 9822258 w 12192000"/>
              <a:gd name="connsiteY162" fmla="*/ 1001854 h 4547444"/>
              <a:gd name="connsiteX163" fmla="*/ 10113244 w 12192000"/>
              <a:gd name="connsiteY163" fmla="*/ 1044510 h 4547444"/>
              <a:gd name="connsiteX164" fmla="*/ 10189871 w 12192000"/>
              <a:gd name="connsiteY164" fmla="*/ 1037391 h 4547444"/>
              <a:gd name="connsiteX165" fmla="*/ 10414253 w 12192000"/>
              <a:gd name="connsiteY165" fmla="*/ 1023375 h 4547444"/>
              <a:gd name="connsiteX166" fmla="*/ 10642574 w 12192000"/>
              <a:gd name="connsiteY166" fmla="*/ 950868 h 4547444"/>
              <a:gd name="connsiteX167" fmla="*/ 10786007 w 12192000"/>
              <a:gd name="connsiteY167" fmla="*/ 938924 h 4547444"/>
              <a:gd name="connsiteX168" fmla="*/ 10854151 w 12192000"/>
              <a:gd name="connsiteY168" fmla="*/ 920164 h 4547444"/>
              <a:gd name="connsiteX169" fmla="*/ 10901354 w 12192000"/>
              <a:gd name="connsiteY169" fmla="*/ 919267 h 4547444"/>
              <a:gd name="connsiteX170" fmla="*/ 10929658 w 12192000"/>
              <a:gd name="connsiteY170" fmla="*/ 917084 h 4547444"/>
              <a:gd name="connsiteX171" fmla="*/ 10978685 w 12192000"/>
              <a:gd name="connsiteY171" fmla="*/ 885854 h 4547444"/>
              <a:gd name="connsiteX172" fmla="*/ 11163594 w 12192000"/>
              <a:gd name="connsiteY172" fmla="*/ 876091 h 4547444"/>
              <a:gd name="connsiteX173" fmla="*/ 11340142 w 12192000"/>
              <a:gd name="connsiteY173" fmla="*/ 907595 h 4547444"/>
              <a:gd name="connsiteX174" fmla="*/ 11603318 w 12192000"/>
              <a:gd name="connsiteY174" fmla="*/ 818126 h 4547444"/>
              <a:gd name="connsiteX175" fmla="*/ 11630282 w 12192000"/>
              <a:gd name="connsiteY175" fmla="*/ 811106 h 4547444"/>
              <a:gd name="connsiteX176" fmla="*/ 11776458 w 12192000"/>
              <a:gd name="connsiteY176" fmla="*/ 776334 h 4547444"/>
              <a:gd name="connsiteX177" fmla="*/ 12105816 w 12192000"/>
              <a:gd name="connsiteY177" fmla="*/ 760235 h 4547444"/>
              <a:gd name="connsiteX178" fmla="*/ 12192000 w 12192000"/>
              <a:gd name="connsiteY178" fmla="*/ 696270 h 4547444"/>
              <a:gd name="connsiteX179" fmla="*/ 12192000 w 12192000"/>
              <a:gd name="connsiteY179" fmla="*/ 4547444 h 4547444"/>
              <a:gd name="connsiteX180" fmla="*/ 0 w 12192000"/>
              <a:gd name="connsiteY180" fmla="*/ 4547444 h 4547444"/>
              <a:gd name="connsiteX181" fmla="*/ 0 w 12192000"/>
              <a:gd name="connsiteY181" fmla="*/ 540482 h 4547444"/>
              <a:gd name="connsiteX182" fmla="*/ 3948 w 12192000"/>
              <a:gd name="connsiteY182" fmla="*/ 539440 h 4547444"/>
              <a:gd name="connsiteX183" fmla="*/ 79987 w 12192000"/>
              <a:gd name="connsiteY183" fmla="*/ 525968 h 4547444"/>
              <a:gd name="connsiteX184" fmla="*/ 173247 w 12192000"/>
              <a:gd name="connsiteY184" fmla="*/ 477493 h 4547444"/>
              <a:gd name="connsiteX185" fmla="*/ 206877 w 12192000"/>
              <a:gd name="connsiteY185" fmla="*/ 472952 h 4547444"/>
              <a:gd name="connsiteX186" fmla="*/ 205655 w 12192000"/>
              <a:gd name="connsiteY186" fmla="*/ 464375 h 4547444"/>
              <a:gd name="connsiteX187" fmla="*/ 218147 w 12192000"/>
              <a:gd name="connsiteY187" fmla="*/ 463744 h 4547444"/>
              <a:gd name="connsiteX188" fmla="*/ 246031 w 12192000"/>
              <a:gd name="connsiteY188" fmla="*/ 463535 h 4547444"/>
              <a:gd name="connsiteX189" fmla="*/ 329529 w 12192000"/>
              <a:gd name="connsiteY189" fmla="*/ 461155 h 4547444"/>
              <a:gd name="connsiteX190" fmla="*/ 352311 w 12192000"/>
              <a:gd name="connsiteY190" fmla="*/ 444707 h 4547444"/>
              <a:gd name="connsiteX191" fmla="*/ 373861 w 12192000"/>
              <a:gd name="connsiteY191" fmla="*/ 444449 h 4547444"/>
              <a:gd name="connsiteX192" fmla="*/ 498838 w 12192000"/>
              <a:gd name="connsiteY192" fmla="*/ 422403 h 4547444"/>
              <a:gd name="connsiteX193" fmla="*/ 516021 w 12192000"/>
              <a:gd name="connsiteY193" fmla="*/ 420754 h 4547444"/>
              <a:gd name="connsiteX194" fmla="*/ 525327 w 12192000"/>
              <a:gd name="connsiteY194" fmla="*/ 413364 h 4547444"/>
              <a:gd name="connsiteX195" fmla="*/ 558651 w 12192000"/>
              <a:gd name="connsiteY195" fmla="*/ 411894 h 4547444"/>
              <a:gd name="connsiteX196" fmla="*/ 560193 w 12192000"/>
              <a:gd name="connsiteY196" fmla="*/ 407686 h 4547444"/>
              <a:gd name="connsiteX197" fmla="*/ 669729 w 12192000"/>
              <a:gd name="connsiteY197" fmla="*/ 371558 h 4547444"/>
              <a:gd name="connsiteX198" fmla="*/ 688496 w 12192000"/>
              <a:gd name="connsiteY198" fmla="*/ 365590 h 4547444"/>
              <a:gd name="connsiteX199" fmla="*/ 704711 w 12192000"/>
              <a:gd name="connsiteY199" fmla="*/ 367400 h 4547444"/>
              <a:gd name="connsiteX200" fmla="*/ 794485 w 12192000"/>
              <a:gd name="connsiteY200" fmla="*/ 362242 h 4547444"/>
              <a:gd name="connsiteX201" fmla="*/ 815839 w 12192000"/>
              <a:gd name="connsiteY201" fmla="*/ 365409 h 4547444"/>
              <a:gd name="connsiteX202" fmla="*/ 824819 w 12192000"/>
              <a:gd name="connsiteY202" fmla="*/ 372095 h 4547444"/>
              <a:gd name="connsiteX203" fmla="*/ 859579 w 12192000"/>
              <a:gd name="connsiteY203" fmla="*/ 359461 h 4547444"/>
              <a:gd name="connsiteX204" fmla="*/ 913213 w 12192000"/>
              <a:gd name="connsiteY204" fmla="*/ 350804 h 4547444"/>
              <a:gd name="connsiteX205" fmla="*/ 938704 w 12192000"/>
              <a:gd name="connsiteY205" fmla="*/ 344555 h 4547444"/>
              <a:gd name="connsiteX206" fmla="*/ 959272 w 12192000"/>
              <a:gd name="connsiteY206" fmla="*/ 348348 h 4547444"/>
              <a:gd name="connsiteX207" fmla="*/ 1076317 w 12192000"/>
              <a:gd name="connsiteY207" fmla="*/ 349310 h 4547444"/>
              <a:gd name="connsiteX208" fmla="*/ 1103231 w 12192000"/>
              <a:gd name="connsiteY208" fmla="*/ 355337 h 4547444"/>
              <a:gd name="connsiteX209" fmla="*/ 1115987 w 12192000"/>
              <a:gd name="connsiteY209" fmla="*/ 367351 h 4547444"/>
              <a:gd name="connsiteX210" fmla="*/ 1125983 w 12192000"/>
              <a:gd name="connsiteY210" fmla="*/ 363067 h 4547444"/>
              <a:gd name="connsiteX211" fmla="*/ 1196778 w 12192000"/>
              <a:gd name="connsiteY211" fmla="*/ 362640 h 4547444"/>
              <a:gd name="connsiteX212" fmla="*/ 1242961 w 12192000"/>
              <a:gd name="connsiteY212" fmla="*/ 361265 h 4547444"/>
              <a:gd name="connsiteX213" fmla="*/ 1245768 w 12192000"/>
              <a:gd name="connsiteY213" fmla="*/ 344771 h 4547444"/>
              <a:gd name="connsiteX214" fmla="*/ 1286892 w 12192000"/>
              <a:gd name="connsiteY214" fmla="*/ 338895 h 4547444"/>
              <a:gd name="connsiteX215" fmla="*/ 1330717 w 12192000"/>
              <a:gd name="connsiteY215" fmla="*/ 349483 h 4547444"/>
              <a:gd name="connsiteX216" fmla="*/ 1382372 w 12192000"/>
              <a:gd name="connsiteY216" fmla="*/ 347999 h 4547444"/>
              <a:gd name="connsiteX217" fmla="*/ 1413281 w 12192000"/>
              <a:gd name="connsiteY217" fmla="*/ 347291 h 4547444"/>
              <a:gd name="connsiteX218" fmla="*/ 1494404 w 12192000"/>
              <a:gd name="connsiteY218" fmla="*/ 331907 h 4547444"/>
              <a:gd name="connsiteX219" fmla="*/ 1626029 w 12192000"/>
              <a:gd name="connsiteY219" fmla="*/ 273413 h 4547444"/>
              <a:gd name="connsiteX220" fmla="*/ 1667354 w 12192000"/>
              <a:gd name="connsiteY220" fmla="*/ 265124 h 4547444"/>
              <a:gd name="connsiteX221" fmla="*/ 1674578 w 12192000"/>
              <a:gd name="connsiteY221" fmla="*/ 268497 h 4547444"/>
              <a:gd name="connsiteX222" fmla="*/ 1880316 w 12192000"/>
              <a:gd name="connsiteY222" fmla="*/ 233368 h 4547444"/>
              <a:gd name="connsiteX223" fmla="*/ 1917126 w 12192000"/>
              <a:gd name="connsiteY223" fmla="*/ 231311 h 4547444"/>
              <a:gd name="connsiteX224" fmla="*/ 1944692 w 12192000"/>
              <a:gd name="connsiteY224" fmla="*/ 232595 h 4547444"/>
              <a:gd name="connsiteX225" fmla="*/ 2010665 w 12192000"/>
              <a:gd name="connsiteY225" fmla="*/ 220894 h 4547444"/>
              <a:gd name="connsiteX226" fmla="*/ 2118270 w 12192000"/>
              <a:gd name="connsiteY226" fmla="*/ 195238 h 4547444"/>
              <a:gd name="connsiteX227" fmla="*/ 2141504 w 12192000"/>
              <a:gd name="connsiteY227" fmla="*/ 191185 h 4547444"/>
              <a:gd name="connsiteX228" fmla="*/ 2162752 w 12192000"/>
              <a:gd name="connsiteY228" fmla="*/ 193299 h 4547444"/>
              <a:gd name="connsiteX229" fmla="*/ 2168793 w 12192000"/>
              <a:gd name="connsiteY229" fmla="*/ 198668 h 4547444"/>
              <a:gd name="connsiteX230" fmla="*/ 2181778 w 12192000"/>
              <a:gd name="connsiteY230" fmla="*/ 197338 h 4547444"/>
              <a:gd name="connsiteX231" fmla="*/ 2185499 w 12192000"/>
              <a:gd name="connsiteY231" fmla="*/ 198155 h 4547444"/>
              <a:gd name="connsiteX232" fmla="*/ 2206566 w 12192000"/>
              <a:gd name="connsiteY232" fmla="*/ 201662 h 4547444"/>
              <a:gd name="connsiteX233" fmla="*/ 2244903 w 12192000"/>
              <a:gd name="connsiteY233" fmla="*/ 180090 h 4547444"/>
              <a:gd name="connsiteX234" fmla="*/ 2297531 w 12192000"/>
              <a:gd name="connsiteY234" fmla="*/ 177456 h 4547444"/>
              <a:gd name="connsiteX235" fmla="*/ 2488258 w 12192000"/>
              <a:gd name="connsiteY235" fmla="*/ 130235 h 4547444"/>
              <a:gd name="connsiteX236" fmla="*/ 2523236 w 12192000"/>
              <a:gd name="connsiteY236" fmla="*/ 146553 h 4547444"/>
              <a:gd name="connsiteX237" fmla="*/ 2603355 w 12192000"/>
              <a:gd name="connsiteY237" fmla="*/ 135610 h 4547444"/>
              <a:gd name="connsiteX238" fmla="*/ 2713319 w 12192000"/>
              <a:gd name="connsiteY238" fmla="*/ 76167 h 4547444"/>
              <a:gd name="connsiteX239" fmla="*/ 2860143 w 12192000"/>
              <a:gd name="connsiteY239" fmla="*/ 54092 h 4547444"/>
              <a:gd name="connsiteX240" fmla="*/ 2868320 w 12192000"/>
              <a:gd name="connsiteY240" fmla="*/ 43251 h 4547444"/>
              <a:gd name="connsiteX241" fmla="*/ 2880379 w 12192000"/>
              <a:gd name="connsiteY241" fmla="*/ 35858 h 4547444"/>
              <a:gd name="connsiteX242" fmla="*/ 2882710 w 12192000"/>
              <a:gd name="connsiteY242" fmla="*/ 36396 h 4547444"/>
              <a:gd name="connsiteX243" fmla="*/ 2899268 w 12192000"/>
              <a:gd name="connsiteY243" fmla="*/ 32091 h 4547444"/>
              <a:gd name="connsiteX244" fmla="*/ 2901185 w 12192000"/>
              <a:gd name="connsiteY244" fmla="*/ 28262 h 4547444"/>
              <a:gd name="connsiteX245" fmla="*/ 2912009 w 12192000"/>
              <a:gd name="connsiteY245" fmla="*/ 24403 h 4547444"/>
              <a:gd name="connsiteX246" fmla="*/ 2931895 w 12192000"/>
              <a:gd name="connsiteY246" fmla="*/ 14365 h 4547444"/>
              <a:gd name="connsiteX247" fmla="*/ 2936965 w 12192000"/>
              <a:gd name="connsiteY247" fmla="*/ 14771 h 4547444"/>
              <a:gd name="connsiteX248" fmla="*/ 2969058 w 12192000"/>
              <a:gd name="connsiteY248" fmla="*/ 3188 h 4547444"/>
              <a:gd name="connsiteX249" fmla="*/ 2970141 w 12192000"/>
              <a:gd name="connsiteY249" fmla="*/ 4113 h 4547444"/>
              <a:gd name="connsiteX250" fmla="*/ 2981985 w 12192000"/>
              <a:gd name="connsiteY250" fmla="*/ 5589 h 4547444"/>
              <a:gd name="connsiteX251" fmla="*/ 3003160 w 12192000"/>
              <a:gd name="connsiteY251" fmla="*/ 5933 h 4547444"/>
              <a:gd name="connsiteX252" fmla="*/ 3059919 w 12192000"/>
              <a:gd name="connsiteY252" fmla="*/ 20150 h 4547444"/>
              <a:gd name="connsiteX253" fmla="*/ 3093450 w 12192000"/>
              <a:gd name="connsiteY253" fmla="*/ 8195 h 4547444"/>
              <a:gd name="connsiteX254" fmla="*/ 3188029 w 12192000"/>
              <a:gd name="connsiteY254" fmla="*/ 6375 h 4547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12192000" h="4547444">
                <a:moveTo>
                  <a:pt x="3188029" y="6375"/>
                </a:moveTo>
                <a:lnTo>
                  <a:pt x="3287078" y="27606"/>
                </a:lnTo>
                <a:cubicBezTo>
                  <a:pt x="3323715" y="28068"/>
                  <a:pt x="3355440" y="35952"/>
                  <a:pt x="3386448" y="30393"/>
                </a:cubicBezTo>
                <a:cubicBezTo>
                  <a:pt x="3399044" y="36526"/>
                  <a:pt x="3410916" y="39002"/>
                  <a:pt x="3422427" y="29823"/>
                </a:cubicBezTo>
                <a:cubicBezTo>
                  <a:pt x="3456617" y="32886"/>
                  <a:pt x="3464894" y="45995"/>
                  <a:pt x="3486559" y="35770"/>
                </a:cubicBezTo>
                <a:cubicBezTo>
                  <a:pt x="3505768" y="56974"/>
                  <a:pt x="3506905" y="48882"/>
                  <a:pt x="3515932" y="42810"/>
                </a:cubicBezTo>
                <a:lnTo>
                  <a:pt x="3517220" y="42377"/>
                </a:lnTo>
                <a:lnTo>
                  <a:pt x="3519845" y="45407"/>
                </a:lnTo>
                <a:lnTo>
                  <a:pt x="3525279" y="46811"/>
                </a:lnTo>
                <a:lnTo>
                  <a:pt x="3540113" y="45907"/>
                </a:lnTo>
                <a:lnTo>
                  <a:pt x="3545692" y="44786"/>
                </a:lnTo>
                <a:cubicBezTo>
                  <a:pt x="3549534" y="44304"/>
                  <a:pt x="3552087" y="44358"/>
                  <a:pt x="3553854" y="44807"/>
                </a:cubicBezTo>
                <a:lnTo>
                  <a:pt x="3554058" y="45056"/>
                </a:lnTo>
                <a:lnTo>
                  <a:pt x="3561703" y="44591"/>
                </a:lnTo>
                <a:cubicBezTo>
                  <a:pt x="3574605" y="43234"/>
                  <a:pt x="3587161" y="41376"/>
                  <a:pt x="3599112" y="39166"/>
                </a:cubicBezTo>
                <a:cubicBezTo>
                  <a:pt x="3609218" y="53084"/>
                  <a:pt x="3653377" y="36644"/>
                  <a:pt x="3648544" y="62881"/>
                </a:cubicBezTo>
                <a:cubicBezTo>
                  <a:pt x="3664665" y="60678"/>
                  <a:pt x="3674416" y="49784"/>
                  <a:pt x="3668987" y="66992"/>
                </a:cubicBezTo>
                <a:cubicBezTo>
                  <a:pt x="3674294" y="66761"/>
                  <a:pt x="3677564" y="68224"/>
                  <a:pt x="3679906" y="70516"/>
                </a:cubicBezTo>
                <a:lnTo>
                  <a:pt x="3680583" y="71594"/>
                </a:lnTo>
                <a:lnTo>
                  <a:pt x="3716448" y="66268"/>
                </a:lnTo>
                <a:lnTo>
                  <a:pt x="3721210" y="67563"/>
                </a:lnTo>
                <a:lnTo>
                  <a:pt x="3744585" y="61530"/>
                </a:lnTo>
                <a:lnTo>
                  <a:pt x="3756664" y="59781"/>
                </a:lnTo>
                <a:lnTo>
                  <a:pt x="3760076" y="56468"/>
                </a:lnTo>
                <a:cubicBezTo>
                  <a:pt x="3763760" y="54457"/>
                  <a:pt x="3769040" y="53589"/>
                  <a:pt x="3777900" y="55315"/>
                </a:cubicBezTo>
                <a:lnTo>
                  <a:pt x="3779950" y="56246"/>
                </a:lnTo>
                <a:lnTo>
                  <a:pt x="3794650" y="51341"/>
                </a:lnTo>
                <a:cubicBezTo>
                  <a:pt x="3799384" y="49075"/>
                  <a:pt x="3803575" y="46191"/>
                  <a:pt x="3806969" y="42453"/>
                </a:cubicBezTo>
                <a:cubicBezTo>
                  <a:pt x="3857022" y="62428"/>
                  <a:pt x="3904249" y="44152"/>
                  <a:pt x="3958577" y="47607"/>
                </a:cubicBezTo>
                <a:cubicBezTo>
                  <a:pt x="3982063" y="78687"/>
                  <a:pt x="4075943" y="40635"/>
                  <a:pt x="4089430" y="10501"/>
                </a:cubicBezTo>
                <a:cubicBezTo>
                  <a:pt x="4089836" y="45707"/>
                  <a:pt x="4210728" y="-29946"/>
                  <a:pt x="4171715" y="14367"/>
                </a:cubicBezTo>
                <a:cubicBezTo>
                  <a:pt x="4190376" y="11284"/>
                  <a:pt x="4209638" y="25006"/>
                  <a:pt x="4199128" y="36195"/>
                </a:cubicBezTo>
                <a:cubicBezTo>
                  <a:pt x="4255818" y="12249"/>
                  <a:pt x="4339488" y="36060"/>
                  <a:pt x="4403546" y="25184"/>
                </a:cubicBezTo>
                <a:cubicBezTo>
                  <a:pt x="4438470" y="51495"/>
                  <a:pt x="4419538" y="27150"/>
                  <a:pt x="4455762" y="32072"/>
                </a:cubicBezTo>
                <a:cubicBezTo>
                  <a:pt x="4445854" y="7850"/>
                  <a:pt x="4499738" y="45661"/>
                  <a:pt x="4501720" y="18325"/>
                </a:cubicBezTo>
                <a:cubicBezTo>
                  <a:pt x="4508248" y="20087"/>
                  <a:pt x="4514512" y="22655"/>
                  <a:pt x="4520780" y="25438"/>
                </a:cubicBezTo>
                <a:lnTo>
                  <a:pt x="4524071" y="26883"/>
                </a:lnTo>
                <a:lnTo>
                  <a:pt x="4537225" y="27930"/>
                </a:lnTo>
                <a:lnTo>
                  <a:pt x="4540932" y="34139"/>
                </a:lnTo>
                <a:lnTo>
                  <a:pt x="4560732" y="39954"/>
                </a:lnTo>
                <a:cubicBezTo>
                  <a:pt x="4568148" y="41218"/>
                  <a:pt x="4576128" y="41510"/>
                  <a:pt x="4584946" y="40234"/>
                </a:cubicBezTo>
                <a:cubicBezTo>
                  <a:pt x="4606640" y="29401"/>
                  <a:pt x="4640420" y="42678"/>
                  <a:pt x="4670972" y="41875"/>
                </a:cubicBezTo>
                <a:lnTo>
                  <a:pt x="4685002" y="38521"/>
                </a:lnTo>
                <a:lnTo>
                  <a:pt x="4730794" y="44114"/>
                </a:lnTo>
                <a:cubicBezTo>
                  <a:pt x="4743830" y="45199"/>
                  <a:pt x="4757359" y="45769"/>
                  <a:pt x="4771603" y="45372"/>
                </a:cubicBezTo>
                <a:lnTo>
                  <a:pt x="4798044" y="42704"/>
                </a:lnTo>
                <a:lnTo>
                  <a:pt x="4804975" y="44915"/>
                </a:lnTo>
                <a:cubicBezTo>
                  <a:pt x="4817047" y="44669"/>
                  <a:pt x="4833024" y="36885"/>
                  <a:pt x="4831600" y="46341"/>
                </a:cubicBezTo>
                <a:lnTo>
                  <a:pt x="4845162" y="43064"/>
                </a:lnTo>
                <a:lnTo>
                  <a:pt x="4858548" y="50610"/>
                </a:lnTo>
                <a:cubicBezTo>
                  <a:pt x="4860014" y="52362"/>
                  <a:pt x="4861117" y="54227"/>
                  <a:pt x="4861820" y="56140"/>
                </a:cubicBezTo>
                <a:lnTo>
                  <a:pt x="4880767" y="53657"/>
                </a:lnTo>
                <a:lnTo>
                  <a:pt x="4896300" y="59061"/>
                </a:lnTo>
                <a:lnTo>
                  <a:pt x="4909841" y="55528"/>
                </a:lnTo>
                <a:lnTo>
                  <a:pt x="4915461" y="56324"/>
                </a:lnTo>
                <a:lnTo>
                  <a:pt x="4929430" y="58998"/>
                </a:lnTo>
                <a:cubicBezTo>
                  <a:pt x="4936592" y="60872"/>
                  <a:pt x="4944606" y="63131"/>
                  <a:pt x="4953531" y="64940"/>
                </a:cubicBezTo>
                <a:lnTo>
                  <a:pt x="4961050" y="65767"/>
                </a:lnTo>
                <a:lnTo>
                  <a:pt x="4977419" y="74854"/>
                </a:lnTo>
                <a:cubicBezTo>
                  <a:pt x="4989329" y="81723"/>
                  <a:pt x="4998703" y="86352"/>
                  <a:pt x="5009106" y="82624"/>
                </a:cubicBezTo>
                <a:cubicBezTo>
                  <a:pt x="5026839" y="91499"/>
                  <a:pt x="5039227" y="116374"/>
                  <a:pt x="5064895" y="109738"/>
                </a:cubicBezTo>
                <a:cubicBezTo>
                  <a:pt x="5057105" y="121007"/>
                  <a:pt x="5093400" y="111102"/>
                  <a:pt x="5097688" y="122676"/>
                </a:cubicBezTo>
                <a:cubicBezTo>
                  <a:pt x="5099668" y="131998"/>
                  <a:pt x="5111139" y="131166"/>
                  <a:pt x="5119875" y="134601"/>
                </a:cubicBezTo>
                <a:cubicBezTo>
                  <a:pt x="5126101" y="144121"/>
                  <a:pt x="5170057" y="152813"/>
                  <a:pt x="5185360" y="151443"/>
                </a:cubicBezTo>
                <a:cubicBezTo>
                  <a:pt x="5228495" y="141970"/>
                  <a:pt x="5263192" y="180296"/>
                  <a:pt x="5297679" y="173709"/>
                </a:cubicBezTo>
                <a:cubicBezTo>
                  <a:pt x="5306709" y="174608"/>
                  <a:pt x="5314196" y="176764"/>
                  <a:pt x="5320681" y="179692"/>
                </a:cubicBezTo>
                <a:lnTo>
                  <a:pt x="5336842" y="189776"/>
                </a:lnTo>
                <a:cubicBezTo>
                  <a:pt x="5337043" y="191991"/>
                  <a:pt x="5337243" y="194206"/>
                  <a:pt x="5337444" y="196421"/>
                </a:cubicBezTo>
                <a:lnTo>
                  <a:pt x="5349516" y="200505"/>
                </a:lnTo>
                <a:lnTo>
                  <a:pt x="5351972" y="202623"/>
                </a:lnTo>
                <a:cubicBezTo>
                  <a:pt x="5356645" y="206691"/>
                  <a:pt x="5361411" y="210559"/>
                  <a:pt x="5366814" y="213739"/>
                </a:cubicBezTo>
                <a:cubicBezTo>
                  <a:pt x="5381668" y="188805"/>
                  <a:pt x="5415227" y="236677"/>
                  <a:pt x="5417244" y="211827"/>
                </a:cubicBezTo>
                <a:cubicBezTo>
                  <a:pt x="5449522" y="224962"/>
                  <a:pt x="5442974" y="197862"/>
                  <a:pt x="5463870" y="230568"/>
                </a:cubicBezTo>
                <a:cubicBezTo>
                  <a:pt x="5530235" y="235601"/>
                  <a:pt x="5598895" y="277502"/>
                  <a:pt x="5664412" y="268648"/>
                </a:cubicBezTo>
                <a:cubicBezTo>
                  <a:pt x="5649063" y="276562"/>
                  <a:pt x="5660966" y="293867"/>
                  <a:pt x="5680257" y="295413"/>
                </a:cubicBezTo>
                <a:cubicBezTo>
                  <a:pt x="5621974" y="327372"/>
                  <a:pt x="5773350" y="285639"/>
                  <a:pt x="5757046" y="318453"/>
                </a:cubicBezTo>
                <a:cubicBezTo>
                  <a:pt x="5784218" y="293635"/>
                  <a:pt x="5891959" y="280462"/>
                  <a:pt x="5899668" y="314896"/>
                </a:cubicBezTo>
                <a:cubicBezTo>
                  <a:pt x="5949942" y="330947"/>
                  <a:pt x="6003733" y="325125"/>
                  <a:pt x="6042086" y="355518"/>
                </a:cubicBezTo>
                <a:cubicBezTo>
                  <a:pt x="6047101" y="352845"/>
                  <a:pt x="6052473" y="351157"/>
                  <a:pt x="6058069" y="350170"/>
                </a:cubicBezTo>
                <a:lnTo>
                  <a:pt x="6074444" y="349088"/>
                </a:lnTo>
                <a:lnTo>
                  <a:pt x="6075959" y="350435"/>
                </a:lnTo>
                <a:cubicBezTo>
                  <a:pt x="6083606" y="354133"/>
                  <a:pt x="6089063" y="354575"/>
                  <a:pt x="6093540" y="353576"/>
                </a:cubicBezTo>
                <a:lnTo>
                  <a:pt x="6098369" y="351305"/>
                </a:lnTo>
                <a:lnTo>
                  <a:pt x="6110738" y="352533"/>
                </a:lnTo>
                <a:lnTo>
                  <a:pt x="6135933" y="352452"/>
                </a:lnTo>
                <a:lnTo>
                  <a:pt x="6139871" y="354780"/>
                </a:lnTo>
                <a:lnTo>
                  <a:pt x="6176662" y="358308"/>
                </a:lnTo>
                <a:cubicBezTo>
                  <a:pt x="6176708" y="358695"/>
                  <a:pt x="6176754" y="359083"/>
                  <a:pt x="6176801" y="359470"/>
                </a:cubicBezTo>
                <a:cubicBezTo>
                  <a:pt x="6177951" y="362154"/>
                  <a:pt x="6180382" y="364286"/>
                  <a:pt x="6185563" y="365325"/>
                </a:cubicBezTo>
                <a:cubicBezTo>
                  <a:pt x="6172218" y="380034"/>
                  <a:pt x="6186695" y="372214"/>
                  <a:pt x="6203148" y="373978"/>
                </a:cubicBezTo>
                <a:cubicBezTo>
                  <a:pt x="6186092" y="397217"/>
                  <a:pt x="6236081" y="392376"/>
                  <a:pt x="6239136" y="407698"/>
                </a:cubicBezTo>
                <a:cubicBezTo>
                  <a:pt x="6251604" y="408470"/>
                  <a:pt x="6264482" y="409710"/>
                  <a:pt x="6277452" y="411500"/>
                </a:cubicBezTo>
                <a:lnTo>
                  <a:pt x="6284979" y="412874"/>
                </a:lnTo>
                <a:cubicBezTo>
                  <a:pt x="6285004" y="412967"/>
                  <a:pt x="6285030" y="413060"/>
                  <a:pt x="6285055" y="413153"/>
                </a:cubicBezTo>
                <a:cubicBezTo>
                  <a:pt x="6286528" y="413988"/>
                  <a:pt x="6288943" y="414642"/>
                  <a:pt x="6292844" y="415103"/>
                </a:cubicBezTo>
                <a:lnTo>
                  <a:pt x="6298705" y="415379"/>
                </a:lnTo>
                <a:lnTo>
                  <a:pt x="6313308" y="418044"/>
                </a:lnTo>
                <a:lnTo>
                  <a:pt x="6317834" y="420633"/>
                </a:lnTo>
                <a:lnTo>
                  <a:pt x="6318907" y="424070"/>
                </a:lnTo>
                <a:lnTo>
                  <a:pt x="6320341" y="423972"/>
                </a:lnTo>
                <a:cubicBezTo>
                  <a:pt x="6331847" y="420463"/>
                  <a:pt x="6336768" y="413212"/>
                  <a:pt x="6345071" y="437455"/>
                </a:cubicBezTo>
                <a:cubicBezTo>
                  <a:pt x="6370620" y="433074"/>
                  <a:pt x="6372313" y="447213"/>
                  <a:pt x="6403531" y="458140"/>
                </a:cubicBezTo>
                <a:cubicBezTo>
                  <a:pt x="6418880" y="452331"/>
                  <a:pt x="6429052" y="457437"/>
                  <a:pt x="6438176" y="466114"/>
                </a:cubicBezTo>
                <a:cubicBezTo>
                  <a:pt x="6470442" y="468277"/>
                  <a:pt x="6497016" y="483101"/>
                  <a:pt x="6531805" y="492190"/>
                </a:cubicBezTo>
                <a:cubicBezTo>
                  <a:pt x="6572391" y="488640"/>
                  <a:pt x="6587615" y="511954"/>
                  <a:pt x="6624812" y="521583"/>
                </a:cubicBezTo>
                <a:cubicBezTo>
                  <a:pt x="6661654" y="509054"/>
                  <a:pt x="6648131" y="543176"/>
                  <a:pt x="6665821" y="554310"/>
                </a:cubicBezTo>
                <a:lnTo>
                  <a:pt x="6671133" y="556037"/>
                </a:lnTo>
                <a:lnTo>
                  <a:pt x="6685990" y="556019"/>
                </a:lnTo>
                <a:lnTo>
                  <a:pt x="6691636" y="555232"/>
                </a:lnTo>
                <a:cubicBezTo>
                  <a:pt x="6695503" y="554980"/>
                  <a:pt x="6698046" y="555186"/>
                  <a:pt x="6699772" y="555740"/>
                </a:cubicBezTo>
                <a:lnTo>
                  <a:pt x="6699955" y="556001"/>
                </a:lnTo>
                <a:lnTo>
                  <a:pt x="6707613" y="555992"/>
                </a:lnTo>
                <a:cubicBezTo>
                  <a:pt x="6720579" y="555407"/>
                  <a:pt x="6733235" y="554299"/>
                  <a:pt x="6745320" y="552805"/>
                </a:cubicBezTo>
                <a:cubicBezTo>
                  <a:pt x="6754341" y="567305"/>
                  <a:pt x="6799607" y="553523"/>
                  <a:pt x="6792811" y="579433"/>
                </a:cubicBezTo>
                <a:cubicBezTo>
                  <a:pt x="6809051" y="578194"/>
                  <a:pt x="6819592" y="567897"/>
                  <a:pt x="6812882" y="584758"/>
                </a:cubicBezTo>
                <a:cubicBezTo>
                  <a:pt x="6818190" y="584843"/>
                  <a:pt x="6821340" y="586499"/>
                  <a:pt x="6823500" y="588928"/>
                </a:cubicBezTo>
                <a:lnTo>
                  <a:pt x="6824098" y="590044"/>
                </a:lnTo>
                <a:lnTo>
                  <a:pt x="6860252" y="586865"/>
                </a:lnTo>
                <a:lnTo>
                  <a:pt x="6864904" y="588442"/>
                </a:lnTo>
                <a:lnTo>
                  <a:pt x="6888662" y="583812"/>
                </a:lnTo>
                <a:lnTo>
                  <a:pt x="6900835" y="582784"/>
                </a:lnTo>
                <a:lnTo>
                  <a:pt x="6904484" y="579680"/>
                </a:lnTo>
                <a:cubicBezTo>
                  <a:pt x="6908310" y="577891"/>
                  <a:pt x="6913643" y="577339"/>
                  <a:pt x="6922346" y="579592"/>
                </a:cubicBezTo>
                <a:lnTo>
                  <a:pt x="6924318" y="580642"/>
                </a:lnTo>
                <a:lnTo>
                  <a:pt x="6939344" y="576622"/>
                </a:lnTo>
                <a:cubicBezTo>
                  <a:pt x="6944233" y="574640"/>
                  <a:pt x="6948630" y="572012"/>
                  <a:pt x="6952296" y="568480"/>
                </a:cubicBezTo>
                <a:cubicBezTo>
                  <a:pt x="7000688" y="591412"/>
                  <a:pt x="7049150" y="575978"/>
                  <a:pt x="7103052" y="582667"/>
                </a:cubicBezTo>
                <a:cubicBezTo>
                  <a:pt x="7164010" y="581617"/>
                  <a:pt x="7206372" y="577594"/>
                  <a:pt x="7246485" y="578085"/>
                </a:cubicBezTo>
                <a:cubicBezTo>
                  <a:pt x="7265321" y="576121"/>
                  <a:pt x="7402761" y="575068"/>
                  <a:pt x="7391440" y="585614"/>
                </a:cubicBezTo>
                <a:cubicBezTo>
                  <a:pt x="7449760" y="565084"/>
                  <a:pt x="7483675" y="593848"/>
                  <a:pt x="7548358" y="586808"/>
                </a:cubicBezTo>
                <a:cubicBezTo>
                  <a:pt x="7581191" y="615162"/>
                  <a:pt x="7564154" y="589722"/>
                  <a:pt x="7599893" y="596799"/>
                </a:cubicBezTo>
                <a:cubicBezTo>
                  <a:pt x="7591842" y="572022"/>
                  <a:pt x="7642712" y="612989"/>
                  <a:pt x="7646750" y="585813"/>
                </a:cubicBezTo>
                <a:cubicBezTo>
                  <a:pt x="7653127" y="587959"/>
                  <a:pt x="7659175" y="590899"/>
                  <a:pt x="7665217" y="594052"/>
                </a:cubicBezTo>
                <a:lnTo>
                  <a:pt x="7668385" y="595689"/>
                </a:lnTo>
                <a:lnTo>
                  <a:pt x="7681420" y="597521"/>
                </a:lnTo>
                <a:lnTo>
                  <a:pt x="7684651" y="603940"/>
                </a:lnTo>
                <a:lnTo>
                  <a:pt x="7843050" y="614241"/>
                </a:lnTo>
                <a:cubicBezTo>
                  <a:pt x="7856954" y="610131"/>
                  <a:pt x="7901943" y="610733"/>
                  <a:pt x="7911637" y="618959"/>
                </a:cubicBezTo>
                <a:cubicBezTo>
                  <a:pt x="7921260" y="620756"/>
                  <a:pt x="7931762" y="617867"/>
                  <a:pt x="7937365" y="626668"/>
                </a:cubicBezTo>
                <a:cubicBezTo>
                  <a:pt x="7958268" y="631844"/>
                  <a:pt x="8006140" y="643744"/>
                  <a:pt x="8037057" y="650015"/>
                </a:cubicBezTo>
                <a:cubicBezTo>
                  <a:pt x="8053719" y="638937"/>
                  <a:pt x="8079882" y="661430"/>
                  <a:pt x="8122868" y="664297"/>
                </a:cubicBezTo>
                <a:cubicBezTo>
                  <a:pt x="8141102" y="651485"/>
                  <a:pt x="8151839" y="666407"/>
                  <a:pt x="8186750" y="649435"/>
                </a:cubicBezTo>
                <a:cubicBezTo>
                  <a:pt x="8188181" y="651188"/>
                  <a:pt x="8189967" y="652819"/>
                  <a:pt x="8192054" y="654277"/>
                </a:cubicBezTo>
                <a:cubicBezTo>
                  <a:pt x="8204181" y="662746"/>
                  <a:pt x="8223618" y="663670"/>
                  <a:pt x="8235470" y="656341"/>
                </a:cubicBezTo>
                <a:cubicBezTo>
                  <a:pt x="8291101" y="633893"/>
                  <a:pt x="8341536" y="636526"/>
                  <a:pt x="8388968" y="633092"/>
                </a:cubicBezTo>
                <a:cubicBezTo>
                  <a:pt x="8442578" y="631930"/>
                  <a:pt x="8406478" y="658826"/>
                  <a:pt x="8473770" y="637968"/>
                </a:cubicBezTo>
                <a:cubicBezTo>
                  <a:pt x="8480755" y="647980"/>
                  <a:pt x="8489229" y="648756"/>
                  <a:pt x="8503642" y="644614"/>
                </a:cubicBezTo>
                <a:cubicBezTo>
                  <a:pt x="8529673" y="644778"/>
                  <a:pt x="8527062" y="669217"/>
                  <a:pt x="8553701" y="655445"/>
                </a:cubicBezTo>
                <a:cubicBezTo>
                  <a:pt x="8548666" y="668439"/>
                  <a:pt x="8602920" y="662401"/>
                  <a:pt x="8590556" y="675642"/>
                </a:cubicBezTo>
                <a:cubicBezTo>
                  <a:pt x="8607202" y="688280"/>
                  <a:pt x="8616076" y="668838"/>
                  <a:pt x="8632638" y="679902"/>
                </a:cubicBezTo>
                <a:cubicBezTo>
                  <a:pt x="8651555" y="683051"/>
                  <a:pt x="8622103" y="665414"/>
                  <a:pt x="8643140" y="665237"/>
                </a:cubicBezTo>
                <a:cubicBezTo>
                  <a:pt x="8668580" y="667400"/>
                  <a:pt x="8669151" y="643248"/>
                  <a:pt x="8687917" y="674873"/>
                </a:cubicBezTo>
                <a:lnTo>
                  <a:pt x="8755765" y="691208"/>
                </a:lnTo>
                <a:cubicBezTo>
                  <a:pt x="8771235" y="684210"/>
                  <a:pt x="8783355" y="688566"/>
                  <a:pt x="8795085" y="696588"/>
                </a:cubicBezTo>
                <a:cubicBezTo>
                  <a:pt x="8830601" y="696312"/>
                  <a:pt x="8862574" y="709182"/>
                  <a:pt x="8902279" y="715671"/>
                </a:cubicBezTo>
                <a:cubicBezTo>
                  <a:pt x="8945651" y="709025"/>
                  <a:pt x="8967057" y="731283"/>
                  <a:pt x="9009490" y="738130"/>
                </a:cubicBezTo>
                <a:cubicBezTo>
                  <a:pt x="9052268" y="720556"/>
                  <a:pt x="9036250" y="769165"/>
                  <a:pt x="9072120" y="770325"/>
                </a:cubicBezTo>
                <a:cubicBezTo>
                  <a:pt x="9131058" y="755785"/>
                  <a:pt x="9070119" y="786673"/>
                  <a:pt x="9160343" y="786746"/>
                </a:cubicBezTo>
                <a:cubicBezTo>
                  <a:pt x="9165546" y="783979"/>
                  <a:pt x="9176314" y="788033"/>
                  <a:pt x="9174981" y="792262"/>
                </a:cubicBezTo>
                <a:cubicBezTo>
                  <a:pt x="9194754" y="792109"/>
                  <a:pt x="9250657" y="820706"/>
                  <a:pt x="9278987" y="817631"/>
                </a:cubicBezTo>
                <a:cubicBezTo>
                  <a:pt x="9333518" y="833772"/>
                  <a:pt x="9360905" y="815109"/>
                  <a:pt x="9400617" y="821517"/>
                </a:cubicBezTo>
                <a:cubicBezTo>
                  <a:pt x="9446163" y="839351"/>
                  <a:pt x="9472711" y="854824"/>
                  <a:pt x="9552261" y="892831"/>
                </a:cubicBezTo>
                <a:lnTo>
                  <a:pt x="9822258" y="1001854"/>
                </a:lnTo>
                <a:cubicBezTo>
                  <a:pt x="9922385" y="1082273"/>
                  <a:pt x="10051976" y="1038587"/>
                  <a:pt x="10113244" y="1044510"/>
                </a:cubicBezTo>
                <a:cubicBezTo>
                  <a:pt x="10138637" y="1020593"/>
                  <a:pt x="10159221" y="1047111"/>
                  <a:pt x="10189871" y="1037391"/>
                </a:cubicBezTo>
                <a:cubicBezTo>
                  <a:pt x="10258060" y="1032131"/>
                  <a:pt x="10325745" y="1004952"/>
                  <a:pt x="10414253" y="1023375"/>
                </a:cubicBezTo>
                <a:cubicBezTo>
                  <a:pt x="10454148" y="948496"/>
                  <a:pt x="10557884" y="993632"/>
                  <a:pt x="10642574" y="950868"/>
                </a:cubicBezTo>
                <a:cubicBezTo>
                  <a:pt x="10691734" y="942135"/>
                  <a:pt x="10768969" y="979324"/>
                  <a:pt x="10786007" y="938924"/>
                </a:cubicBezTo>
                <a:cubicBezTo>
                  <a:pt x="10808505" y="963648"/>
                  <a:pt x="10829561" y="923708"/>
                  <a:pt x="10854151" y="920164"/>
                </a:cubicBezTo>
                <a:cubicBezTo>
                  <a:pt x="10873781" y="935886"/>
                  <a:pt x="10883521" y="922289"/>
                  <a:pt x="10901354" y="919267"/>
                </a:cubicBezTo>
                <a:cubicBezTo>
                  <a:pt x="10909430" y="928964"/>
                  <a:pt x="10924523" y="928459"/>
                  <a:pt x="10929658" y="917084"/>
                </a:cubicBezTo>
                <a:cubicBezTo>
                  <a:pt x="10922372" y="890858"/>
                  <a:pt x="10974790" y="903941"/>
                  <a:pt x="10978685" y="885854"/>
                </a:cubicBezTo>
                <a:cubicBezTo>
                  <a:pt x="11009109" y="882080"/>
                  <a:pt x="11141217" y="905045"/>
                  <a:pt x="11163594" y="876091"/>
                </a:cubicBezTo>
                <a:cubicBezTo>
                  <a:pt x="11225103" y="862344"/>
                  <a:pt x="11314002" y="908404"/>
                  <a:pt x="11340142" y="907595"/>
                </a:cubicBezTo>
                <a:cubicBezTo>
                  <a:pt x="11366080" y="960488"/>
                  <a:pt x="11492322" y="821089"/>
                  <a:pt x="11603318" y="818126"/>
                </a:cubicBezTo>
                <a:cubicBezTo>
                  <a:pt x="11618275" y="823231"/>
                  <a:pt x="11626270" y="823162"/>
                  <a:pt x="11630282" y="811106"/>
                </a:cubicBezTo>
                <a:cubicBezTo>
                  <a:pt x="11659139" y="804141"/>
                  <a:pt x="11716067" y="792755"/>
                  <a:pt x="11776458" y="776334"/>
                </a:cubicBezTo>
                <a:cubicBezTo>
                  <a:pt x="11821845" y="762790"/>
                  <a:pt x="12045365" y="774578"/>
                  <a:pt x="12105816" y="760235"/>
                </a:cubicBezTo>
                <a:lnTo>
                  <a:pt x="12192000" y="696270"/>
                </a:lnTo>
                <a:lnTo>
                  <a:pt x="12192000" y="4547444"/>
                </a:lnTo>
                <a:lnTo>
                  <a:pt x="0" y="4547444"/>
                </a:lnTo>
                <a:lnTo>
                  <a:pt x="0" y="540482"/>
                </a:lnTo>
                <a:lnTo>
                  <a:pt x="3948" y="539440"/>
                </a:lnTo>
                <a:cubicBezTo>
                  <a:pt x="38999" y="531576"/>
                  <a:pt x="58344" y="531192"/>
                  <a:pt x="79987" y="525968"/>
                </a:cubicBezTo>
                <a:cubicBezTo>
                  <a:pt x="115029" y="513841"/>
                  <a:pt x="152100" y="486329"/>
                  <a:pt x="173247" y="477493"/>
                </a:cubicBezTo>
                <a:lnTo>
                  <a:pt x="206877" y="472952"/>
                </a:lnTo>
                <a:lnTo>
                  <a:pt x="205655" y="464375"/>
                </a:lnTo>
                <a:lnTo>
                  <a:pt x="218147" y="463744"/>
                </a:lnTo>
                <a:lnTo>
                  <a:pt x="246031" y="463535"/>
                </a:lnTo>
                <a:cubicBezTo>
                  <a:pt x="263431" y="462237"/>
                  <a:pt x="311815" y="464293"/>
                  <a:pt x="329529" y="461155"/>
                </a:cubicBezTo>
                <a:cubicBezTo>
                  <a:pt x="334639" y="452005"/>
                  <a:pt x="342526" y="447018"/>
                  <a:pt x="352311" y="444707"/>
                </a:cubicBezTo>
                <a:lnTo>
                  <a:pt x="373861" y="444449"/>
                </a:lnTo>
                <a:lnTo>
                  <a:pt x="498838" y="422403"/>
                </a:lnTo>
                <a:lnTo>
                  <a:pt x="516021" y="420754"/>
                </a:lnTo>
                <a:lnTo>
                  <a:pt x="525327" y="413364"/>
                </a:lnTo>
                <a:cubicBezTo>
                  <a:pt x="532431" y="411887"/>
                  <a:pt x="552839" y="412840"/>
                  <a:pt x="558651" y="411894"/>
                </a:cubicBezTo>
                <a:lnTo>
                  <a:pt x="560193" y="407686"/>
                </a:lnTo>
                <a:cubicBezTo>
                  <a:pt x="578707" y="400963"/>
                  <a:pt x="648345" y="378574"/>
                  <a:pt x="669729" y="371558"/>
                </a:cubicBezTo>
                <a:cubicBezTo>
                  <a:pt x="674001" y="378026"/>
                  <a:pt x="683567" y="367811"/>
                  <a:pt x="688496" y="365590"/>
                </a:cubicBezTo>
                <a:cubicBezTo>
                  <a:pt x="689259" y="369946"/>
                  <a:pt x="701191" y="371275"/>
                  <a:pt x="704711" y="367400"/>
                </a:cubicBezTo>
                <a:cubicBezTo>
                  <a:pt x="788593" y="346147"/>
                  <a:pt x="746605" y="390064"/>
                  <a:pt x="794485" y="362242"/>
                </a:cubicBezTo>
                <a:cubicBezTo>
                  <a:pt x="802955" y="360398"/>
                  <a:pt x="809819" y="362156"/>
                  <a:pt x="815839" y="365409"/>
                </a:cubicBezTo>
                <a:lnTo>
                  <a:pt x="824819" y="372095"/>
                </a:lnTo>
                <a:lnTo>
                  <a:pt x="859579" y="359461"/>
                </a:lnTo>
                <a:cubicBezTo>
                  <a:pt x="876701" y="355058"/>
                  <a:pt x="894722" y="352137"/>
                  <a:pt x="913213" y="350804"/>
                </a:cubicBezTo>
                <a:cubicBezTo>
                  <a:pt x="917362" y="359706"/>
                  <a:pt x="931876" y="347059"/>
                  <a:pt x="938704" y="344555"/>
                </a:cubicBezTo>
                <a:cubicBezTo>
                  <a:pt x="938775" y="350368"/>
                  <a:pt x="953903" y="353155"/>
                  <a:pt x="959272" y="348348"/>
                </a:cubicBezTo>
                <a:cubicBezTo>
                  <a:pt x="1072096" y="327568"/>
                  <a:pt x="1008611" y="381872"/>
                  <a:pt x="1076317" y="349310"/>
                </a:cubicBezTo>
                <a:cubicBezTo>
                  <a:pt x="1087643" y="347612"/>
                  <a:pt x="1096141" y="350525"/>
                  <a:pt x="1103231" y="355337"/>
                </a:cubicBezTo>
                <a:lnTo>
                  <a:pt x="1115987" y="367351"/>
                </a:lnTo>
                <a:lnTo>
                  <a:pt x="1125983" y="363067"/>
                </a:lnTo>
                <a:cubicBezTo>
                  <a:pt x="1163707" y="362731"/>
                  <a:pt x="1174830" y="375044"/>
                  <a:pt x="1196778" y="362640"/>
                </a:cubicBezTo>
                <a:cubicBezTo>
                  <a:pt x="1229213" y="388423"/>
                  <a:pt x="1218291" y="365211"/>
                  <a:pt x="1242961" y="361265"/>
                </a:cubicBezTo>
                <a:cubicBezTo>
                  <a:pt x="1262423" y="356124"/>
                  <a:pt x="1226693" y="346232"/>
                  <a:pt x="1245768" y="344771"/>
                </a:cubicBezTo>
                <a:cubicBezTo>
                  <a:pt x="1266403" y="351427"/>
                  <a:pt x="1265433" y="330755"/>
                  <a:pt x="1286892" y="338895"/>
                </a:cubicBezTo>
                <a:cubicBezTo>
                  <a:pt x="1281679" y="354469"/>
                  <a:pt x="1329238" y="335876"/>
                  <a:pt x="1330717" y="349483"/>
                </a:cubicBezTo>
                <a:cubicBezTo>
                  <a:pt x="1348944" y="330026"/>
                  <a:pt x="1358102" y="353995"/>
                  <a:pt x="1382372" y="347999"/>
                </a:cubicBezTo>
                <a:cubicBezTo>
                  <a:pt x="1393801" y="340638"/>
                  <a:pt x="1402047" y="339375"/>
                  <a:pt x="1413281" y="347291"/>
                </a:cubicBezTo>
                <a:cubicBezTo>
                  <a:pt x="1465930" y="311456"/>
                  <a:pt x="1445133" y="345687"/>
                  <a:pt x="1494404" y="331907"/>
                </a:cubicBezTo>
                <a:cubicBezTo>
                  <a:pt x="1536853" y="317414"/>
                  <a:pt x="1584973" y="308011"/>
                  <a:pt x="1626029" y="273413"/>
                </a:cubicBezTo>
                <a:cubicBezTo>
                  <a:pt x="1633565" y="263610"/>
                  <a:pt x="1652069" y="259900"/>
                  <a:pt x="1667354" y="265124"/>
                </a:cubicBezTo>
                <a:cubicBezTo>
                  <a:pt x="1669981" y="266024"/>
                  <a:pt x="1672417" y="267161"/>
                  <a:pt x="1674578" y="268497"/>
                </a:cubicBezTo>
                <a:cubicBezTo>
                  <a:pt x="1710071" y="263204"/>
                  <a:pt x="1839891" y="239566"/>
                  <a:pt x="1880316" y="233368"/>
                </a:cubicBezTo>
                <a:cubicBezTo>
                  <a:pt x="1883589" y="245961"/>
                  <a:pt x="1904031" y="223238"/>
                  <a:pt x="1917126" y="231311"/>
                </a:cubicBezTo>
                <a:cubicBezTo>
                  <a:pt x="1926505" y="238394"/>
                  <a:pt x="1934895" y="233153"/>
                  <a:pt x="1944692" y="232595"/>
                </a:cubicBezTo>
                <a:cubicBezTo>
                  <a:pt x="1957598" y="238164"/>
                  <a:pt x="1999691" y="228107"/>
                  <a:pt x="2010665" y="220894"/>
                </a:cubicBezTo>
                <a:cubicBezTo>
                  <a:pt x="2036890" y="195829"/>
                  <a:pt x="2096481" y="214443"/>
                  <a:pt x="2118270" y="195238"/>
                </a:cubicBezTo>
                <a:cubicBezTo>
                  <a:pt x="2126176" y="192421"/>
                  <a:pt x="2133912" y="191281"/>
                  <a:pt x="2141504" y="191185"/>
                </a:cubicBezTo>
                <a:lnTo>
                  <a:pt x="2162752" y="193299"/>
                </a:lnTo>
                <a:lnTo>
                  <a:pt x="2168793" y="198668"/>
                </a:lnTo>
                <a:lnTo>
                  <a:pt x="2181778" y="197338"/>
                </a:lnTo>
                <a:lnTo>
                  <a:pt x="2185499" y="198155"/>
                </a:lnTo>
                <a:cubicBezTo>
                  <a:pt x="2192607" y="199739"/>
                  <a:pt x="2199623" y="201117"/>
                  <a:pt x="2206566" y="201662"/>
                </a:cubicBezTo>
                <a:cubicBezTo>
                  <a:pt x="2197435" y="174741"/>
                  <a:pt x="2264127" y="201862"/>
                  <a:pt x="2244903" y="180090"/>
                </a:cubicBezTo>
                <a:cubicBezTo>
                  <a:pt x="2281469" y="178404"/>
                  <a:pt x="2253577" y="158125"/>
                  <a:pt x="2297531" y="177456"/>
                </a:cubicBezTo>
                <a:cubicBezTo>
                  <a:pt x="2354302" y="155443"/>
                  <a:pt x="2443792" y="163635"/>
                  <a:pt x="2488258" y="130235"/>
                </a:cubicBezTo>
                <a:cubicBezTo>
                  <a:pt x="2482735" y="142988"/>
                  <a:pt x="2506662" y="152882"/>
                  <a:pt x="2523236" y="146553"/>
                </a:cubicBezTo>
                <a:cubicBezTo>
                  <a:pt x="2503860" y="196592"/>
                  <a:pt x="2588767" y="101464"/>
                  <a:pt x="2603355" y="135610"/>
                </a:cubicBezTo>
                <a:cubicBezTo>
                  <a:pt x="2604074" y="103911"/>
                  <a:pt x="2678357" y="50157"/>
                  <a:pt x="2713319" y="76167"/>
                </a:cubicBezTo>
                <a:cubicBezTo>
                  <a:pt x="2766583" y="69819"/>
                  <a:pt x="2804300" y="43617"/>
                  <a:pt x="2860143" y="54092"/>
                </a:cubicBezTo>
                <a:cubicBezTo>
                  <a:pt x="2861876" y="49851"/>
                  <a:pt x="2864716" y="46300"/>
                  <a:pt x="2868320" y="43251"/>
                </a:cubicBezTo>
                <a:lnTo>
                  <a:pt x="2880379" y="35858"/>
                </a:lnTo>
                <a:lnTo>
                  <a:pt x="2882710" y="36396"/>
                </a:lnTo>
                <a:cubicBezTo>
                  <a:pt x="2891868" y="36491"/>
                  <a:pt x="2896557" y="34704"/>
                  <a:pt x="2899268" y="32091"/>
                </a:cubicBezTo>
                <a:lnTo>
                  <a:pt x="2901185" y="28262"/>
                </a:lnTo>
                <a:lnTo>
                  <a:pt x="2912009" y="24403"/>
                </a:lnTo>
                <a:lnTo>
                  <a:pt x="2931895" y="14365"/>
                </a:lnTo>
                <a:lnTo>
                  <a:pt x="2936965" y="14771"/>
                </a:lnTo>
                <a:lnTo>
                  <a:pt x="2969058" y="3188"/>
                </a:lnTo>
                <a:lnTo>
                  <a:pt x="2970141" y="4113"/>
                </a:lnTo>
                <a:cubicBezTo>
                  <a:pt x="2973299" y="5924"/>
                  <a:pt x="2977016" y="6762"/>
                  <a:pt x="2981985" y="5589"/>
                </a:cubicBezTo>
                <a:cubicBezTo>
                  <a:pt x="2983743" y="23284"/>
                  <a:pt x="2988657" y="10955"/>
                  <a:pt x="3003160" y="5933"/>
                </a:cubicBezTo>
                <a:cubicBezTo>
                  <a:pt x="3009129" y="32295"/>
                  <a:pt x="3044664" y="8428"/>
                  <a:pt x="3059919" y="20150"/>
                </a:cubicBezTo>
                <a:cubicBezTo>
                  <a:pt x="3070442" y="15867"/>
                  <a:pt x="3081678" y="11818"/>
                  <a:pt x="3093450" y="8195"/>
                </a:cubicBezTo>
                <a:lnTo>
                  <a:pt x="3188029" y="637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B80120-329B-5A29-1D88-CA1F53F831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331" y="950898"/>
            <a:ext cx="7283394" cy="1225470"/>
          </a:xfrm>
        </p:spPr>
        <p:txBody>
          <a:bodyPr anchor="ctr">
            <a:noAutofit/>
          </a:bodyPr>
          <a:lstStyle/>
          <a:p>
            <a:pPr algn="r"/>
            <a:r>
              <a:rPr lang="en-GB" sz="4000" b="1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Pre-conception and Pregnancy: A Life Course Perspective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7D536-FB89-AC17-6020-8C8F5A296AE0}"/>
              </a:ext>
            </a:extLst>
          </p:cNvPr>
          <p:cNvSpPr txBox="1"/>
          <p:nvPr/>
        </p:nvSpPr>
        <p:spPr>
          <a:xfrm>
            <a:off x="229443" y="2850774"/>
            <a:ext cx="6617776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Health behaviours before pregnancy can influence maternal and </a:t>
            </a:r>
            <a:r>
              <a:rPr lang="en-GB" sz="2000" dirty="0" err="1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fetal</a:t>
            </a:r>
            <a:r>
              <a:rPr lang="en-GB" sz="2000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 outcomes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Maternal nutrition plays a key role in </a:t>
            </a:r>
            <a:r>
              <a:rPr lang="en-GB" sz="2000" dirty="0" err="1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fetal</a:t>
            </a:r>
            <a:r>
              <a:rPr lang="en-GB" sz="2000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 growth and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Maternal obesity (BMI&gt;30) increases the risk of pregnancy complications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Unhealthy diets and lifestyle factors can affect the child’s long-term health of the child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Midwives play an important role in education, prevention and nutritional guidance</a:t>
            </a:r>
          </a:p>
          <a:p>
            <a:r>
              <a:rPr lang="en-GB" sz="2000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              (Mishra, Kuh &amp; Hardy,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28" name="Picture 4" descr="Foods You Should Be Eating While Pregnant">
            <a:extLst>
              <a:ext uri="{FF2B5EF4-FFF2-40B4-BE49-F238E27FC236}">
                <a16:creationId xmlns:a16="http://schemas.microsoft.com/office/drawing/2014/main" id="{268257CA-8362-BB51-8A23-EE64A08E1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3773" y="4091554"/>
            <a:ext cx="3208420" cy="222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697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60022CF-D73B-45FB-8DD4-1B1C0C92E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8E596D-68FE-41CB-9AED-EA18E2E1966F}"/>
              </a:ext>
            </a:extLst>
          </p:cNvPr>
          <p:cNvSpPr txBox="1"/>
          <p:nvPr/>
        </p:nvSpPr>
        <p:spPr>
          <a:xfrm>
            <a:off x="337958" y="933277"/>
            <a:ext cx="4683493" cy="47546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rPr>
              <a:t>Early Childhood: Foundations for Lifelong Health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C2C106E-0A9A-4090-95B9-B7070646D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61483" y="-2"/>
            <a:ext cx="1329192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101112" y="6857735"/>
                </a:lnTo>
                <a:cubicBezTo>
                  <a:pt x="115369" y="6839114"/>
                  <a:pt x="142394" y="6806441"/>
                  <a:pt x="137705" y="6776847"/>
                </a:cubicBezTo>
                <a:cubicBezTo>
                  <a:pt x="148424" y="6767643"/>
                  <a:pt x="156380" y="6753187"/>
                  <a:pt x="149205" y="6737706"/>
                </a:cubicBezTo>
                <a:cubicBezTo>
                  <a:pt x="155245" y="6708183"/>
                  <a:pt x="170958" y="6713000"/>
                  <a:pt x="173944" y="6691589"/>
                </a:cubicBezTo>
                <a:cubicBezTo>
                  <a:pt x="174057" y="6689618"/>
                  <a:pt x="165855" y="6661941"/>
                  <a:pt x="165968" y="6659970"/>
                </a:cubicBezTo>
                <a:cubicBezTo>
                  <a:pt x="166538" y="6656036"/>
                  <a:pt x="165560" y="6637698"/>
                  <a:pt x="166592" y="6636211"/>
                </a:cubicBezTo>
                <a:lnTo>
                  <a:pt x="184036" y="6594177"/>
                </a:lnTo>
                <a:cubicBezTo>
                  <a:pt x="192044" y="6580421"/>
                  <a:pt x="188570" y="6573022"/>
                  <a:pt x="198076" y="6557575"/>
                </a:cubicBezTo>
                <a:cubicBezTo>
                  <a:pt x="200255" y="6540981"/>
                  <a:pt x="232864" y="6478671"/>
                  <a:pt x="251033" y="6492130"/>
                </a:cubicBezTo>
                <a:cubicBezTo>
                  <a:pt x="252316" y="6486906"/>
                  <a:pt x="263405" y="6432771"/>
                  <a:pt x="266720" y="6431610"/>
                </a:cubicBezTo>
                <a:lnTo>
                  <a:pt x="310425" y="6379786"/>
                </a:lnTo>
                <a:cubicBezTo>
                  <a:pt x="310468" y="6347539"/>
                  <a:pt x="314739" y="6343120"/>
                  <a:pt x="293648" y="6334727"/>
                </a:cubicBezTo>
                <a:cubicBezTo>
                  <a:pt x="293165" y="6323607"/>
                  <a:pt x="271546" y="6324415"/>
                  <a:pt x="271063" y="6313295"/>
                </a:cubicBezTo>
                <a:cubicBezTo>
                  <a:pt x="270633" y="6307513"/>
                  <a:pt x="278657" y="6285828"/>
                  <a:pt x="278227" y="6280046"/>
                </a:cubicBezTo>
                <a:cubicBezTo>
                  <a:pt x="276993" y="6275532"/>
                  <a:pt x="276658" y="6280700"/>
                  <a:pt x="281226" y="6272987"/>
                </a:cubicBezTo>
                <a:lnTo>
                  <a:pt x="288000" y="6252834"/>
                </a:ln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14" name="Text Placeholder 3">
            <a:extLst>
              <a:ext uri="{FF2B5EF4-FFF2-40B4-BE49-F238E27FC236}">
                <a16:creationId xmlns:a16="http://schemas.microsoft.com/office/drawing/2014/main" id="{32B45E67-4343-260E-8DE3-8EBC7601DF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41812250"/>
              </p:ext>
            </p:extLst>
          </p:nvPr>
        </p:nvGraphicFramePr>
        <p:xfrm>
          <a:off x="2572719" y="294468"/>
          <a:ext cx="10670160" cy="6448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Picture 5" descr="Healthy Child Vector Art, Icons, and ...">
            <a:extLst>
              <a:ext uri="{FF2B5EF4-FFF2-40B4-BE49-F238E27FC236}">
                <a16:creationId xmlns:a16="http://schemas.microsoft.com/office/drawing/2014/main" id="{B09E8316-B4EC-73D9-51ED-84E1696611A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3481" y="5238278"/>
            <a:ext cx="3568940" cy="156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581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3078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081" name="Ink 308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3081" name="Ink 3080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5" name="Freeform: Shape 308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C5F56E-8D08-966D-ACD4-4EC41A376E7F}"/>
              </a:ext>
            </a:extLst>
          </p:cNvPr>
          <p:cNvSpPr txBox="1"/>
          <p:nvPr/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Adolescence and Adulthood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9A4B51-8380-CDE6-1532-57831E479E9B}"/>
              </a:ext>
            </a:extLst>
          </p:cNvPr>
          <p:cNvSpPr txBox="1"/>
          <p:nvPr/>
        </p:nvSpPr>
        <p:spPr>
          <a:xfrm>
            <a:off x="164892" y="2017445"/>
            <a:ext cx="5425183" cy="46981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Adolescence is a key stage where health behaviors develop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Lifestyle choices such as diet, physical activity, smoking and alcohol affect long-term health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Poor nutrition and unhealthy habits can increase the risk of chronic diseases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Health behaviors developed in adolescence often continue into adulthood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Preventive health education can improve lifelong health outcomes</a:t>
            </a:r>
          </a:p>
          <a:p>
            <a:pPr>
              <a:spcAft>
                <a:spcPts val="600"/>
              </a:spcAft>
            </a:pPr>
            <a:r>
              <a:rPr lang="en-US" sz="2000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  (Naidoo &amp; Willis, 2021; Afshin et al., 2023)</a:t>
            </a:r>
          </a:p>
        </p:txBody>
      </p:sp>
      <p:pic>
        <p:nvPicPr>
          <p:cNvPr id="3074" name="Picture 2" descr="Stages of Human Development | Overview ...">
            <a:extLst>
              <a:ext uri="{FF2B5EF4-FFF2-40B4-BE49-F238E27FC236}">
                <a16:creationId xmlns:a16="http://schemas.microsoft.com/office/drawing/2014/main" id="{90BD96B9-72CA-7404-3BB6-3DD1BE46BB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50426" y="2560396"/>
            <a:ext cx="4788505" cy="268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7" name="Freeform: Shape 3086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67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FCE8BBC4-555B-4EEA-8B5C-5B44656F9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0F4649-84E0-A50F-939C-7E160B19D02C}"/>
              </a:ext>
            </a:extLst>
          </p:cNvPr>
          <p:cNvSpPr txBox="1"/>
          <p:nvPr/>
        </p:nvSpPr>
        <p:spPr>
          <a:xfrm>
            <a:off x="723901" y="603622"/>
            <a:ext cx="5004776" cy="24134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Life Course Implications and Conclusion</a:t>
            </a:r>
          </a:p>
        </p:txBody>
      </p:sp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44704DC3-DE99-4AC8-9945-00EF66EBB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1447" y="0"/>
            <a:ext cx="6200553" cy="6858000"/>
          </a:xfrm>
          <a:custGeom>
            <a:avLst/>
            <a:gdLst>
              <a:gd name="connsiteX0" fmla="*/ 509785 w 6292079"/>
              <a:gd name="connsiteY0" fmla="*/ 0 h 6858000"/>
              <a:gd name="connsiteX1" fmla="*/ 4089208 w 6292079"/>
              <a:gd name="connsiteY1" fmla="*/ 0 h 6858000"/>
              <a:gd name="connsiteX2" fmla="*/ 4500513 w 6292079"/>
              <a:gd name="connsiteY2" fmla="*/ 0 h 6858000"/>
              <a:gd name="connsiteX3" fmla="*/ 4642260 w 6292079"/>
              <a:gd name="connsiteY3" fmla="*/ 0 h 6858000"/>
              <a:gd name="connsiteX4" fmla="*/ 6127274 w 6292079"/>
              <a:gd name="connsiteY4" fmla="*/ 0 h 6858000"/>
              <a:gd name="connsiteX5" fmla="*/ 6292079 w 6292079"/>
              <a:gd name="connsiteY5" fmla="*/ 0 h 6858000"/>
              <a:gd name="connsiteX6" fmla="*/ 6292079 w 6292079"/>
              <a:gd name="connsiteY6" fmla="*/ 6858000 h 6858000"/>
              <a:gd name="connsiteX7" fmla="*/ 6127274 w 6292079"/>
              <a:gd name="connsiteY7" fmla="*/ 6858000 h 6858000"/>
              <a:gd name="connsiteX8" fmla="*/ 4642260 w 6292079"/>
              <a:gd name="connsiteY8" fmla="*/ 6858000 h 6858000"/>
              <a:gd name="connsiteX9" fmla="*/ 4500513 w 6292079"/>
              <a:gd name="connsiteY9" fmla="*/ 6858000 h 6858000"/>
              <a:gd name="connsiteX10" fmla="*/ 4089208 w 6292079"/>
              <a:gd name="connsiteY10" fmla="*/ 6858000 h 6858000"/>
              <a:gd name="connsiteX11" fmla="*/ 435967 w 6292079"/>
              <a:gd name="connsiteY11" fmla="*/ 6858000 h 6858000"/>
              <a:gd name="connsiteX12" fmla="*/ 439099 w 6292079"/>
              <a:gd name="connsiteY12" fmla="*/ 6835478 h 6858000"/>
              <a:gd name="connsiteX13" fmla="*/ 443695 w 6292079"/>
              <a:gd name="connsiteY13" fmla="*/ 6725985 h 6858000"/>
              <a:gd name="connsiteX14" fmla="*/ 428041 w 6292079"/>
              <a:gd name="connsiteY14" fmla="*/ 6661430 h 6858000"/>
              <a:gd name="connsiteX15" fmla="*/ 376884 w 6292079"/>
              <a:gd name="connsiteY15" fmla="*/ 6504597 h 6858000"/>
              <a:gd name="connsiteX16" fmla="*/ 269239 w 6292079"/>
              <a:gd name="connsiteY16" fmla="*/ 6290076 h 6858000"/>
              <a:gd name="connsiteX17" fmla="*/ 219811 w 6292079"/>
              <a:gd name="connsiteY17" fmla="*/ 6127001 h 6858000"/>
              <a:gd name="connsiteX18" fmla="*/ 205094 w 6292079"/>
              <a:gd name="connsiteY18" fmla="*/ 6073766 h 6858000"/>
              <a:gd name="connsiteX19" fmla="*/ 150183 w 6292079"/>
              <a:gd name="connsiteY19" fmla="*/ 6014538 h 6858000"/>
              <a:gd name="connsiteX20" fmla="*/ 117093 w 6292079"/>
              <a:gd name="connsiteY20" fmla="*/ 5729681 h 6858000"/>
              <a:gd name="connsiteX21" fmla="*/ 46363 w 6292079"/>
              <a:gd name="connsiteY21" fmla="*/ 5613732 h 6858000"/>
              <a:gd name="connsiteX22" fmla="*/ 29717 w 6292079"/>
              <a:gd name="connsiteY22" fmla="*/ 5572630 h 6858000"/>
              <a:gd name="connsiteX23" fmla="*/ 32614 w 6292079"/>
              <a:gd name="connsiteY23" fmla="*/ 5564839 h 6858000"/>
              <a:gd name="connsiteX24" fmla="*/ 34209 w 6292079"/>
              <a:gd name="connsiteY24" fmla="*/ 5564057 h 6858000"/>
              <a:gd name="connsiteX25" fmla="*/ 17311 w 6292079"/>
              <a:gd name="connsiteY25" fmla="*/ 5442591 h 6858000"/>
              <a:gd name="connsiteX26" fmla="*/ 16750 w 6292079"/>
              <a:gd name="connsiteY26" fmla="*/ 5415829 h 6858000"/>
              <a:gd name="connsiteX27" fmla="*/ 18217 w 6292079"/>
              <a:gd name="connsiteY27" fmla="*/ 5412980 h 6858000"/>
              <a:gd name="connsiteX28" fmla="*/ 12055 w 6292079"/>
              <a:gd name="connsiteY28" fmla="*/ 5390064 h 6858000"/>
              <a:gd name="connsiteX29" fmla="*/ 0 w 6292079"/>
              <a:gd name="connsiteY29" fmla="*/ 5369830 h 6858000"/>
              <a:gd name="connsiteX30" fmla="*/ 32211 w 6292079"/>
              <a:gd name="connsiteY30" fmla="*/ 5145466 h 6858000"/>
              <a:gd name="connsiteX31" fmla="*/ 40891 w 6292079"/>
              <a:gd name="connsiteY31" fmla="*/ 4778922 h 6858000"/>
              <a:gd name="connsiteX32" fmla="*/ 16777 w 6292079"/>
              <a:gd name="connsiteY32" fmla="*/ 4554239 h 6858000"/>
              <a:gd name="connsiteX33" fmla="*/ 25115 w 6292079"/>
              <a:gd name="connsiteY33" fmla="*/ 4402702 h 6858000"/>
              <a:gd name="connsiteX34" fmla="*/ 8134 w 6292079"/>
              <a:gd name="connsiteY34" fmla="*/ 4331397 h 6858000"/>
              <a:gd name="connsiteX35" fmla="*/ 21852 w 6292079"/>
              <a:gd name="connsiteY35" fmla="*/ 4299998 h 6858000"/>
              <a:gd name="connsiteX36" fmla="*/ 24178 w 6292079"/>
              <a:gd name="connsiteY36" fmla="*/ 4280659 h 6858000"/>
              <a:gd name="connsiteX37" fmla="*/ 33357 w 6292079"/>
              <a:gd name="connsiteY37" fmla="*/ 4276475 h 6858000"/>
              <a:gd name="connsiteX38" fmla="*/ 42965 w 6292079"/>
              <a:gd name="connsiteY38" fmla="*/ 4248279 h 6858000"/>
              <a:gd name="connsiteX39" fmla="*/ 44865 w 6292079"/>
              <a:gd name="connsiteY39" fmla="*/ 4212329 h 6858000"/>
              <a:gd name="connsiteX40" fmla="*/ 44366 w 6292079"/>
              <a:gd name="connsiteY40" fmla="*/ 4040266 h 6858000"/>
              <a:gd name="connsiteX41" fmla="*/ 49504 w 6292079"/>
              <a:gd name="connsiteY41" fmla="*/ 3938016 h 6858000"/>
              <a:gd name="connsiteX42" fmla="*/ 59997 w 6292079"/>
              <a:gd name="connsiteY42" fmla="*/ 3900263 h 6858000"/>
              <a:gd name="connsiteX43" fmla="*/ 68907 w 6292079"/>
              <a:gd name="connsiteY43" fmla="*/ 3846813 h 6858000"/>
              <a:gd name="connsiteX44" fmla="*/ 75836 w 6292079"/>
              <a:gd name="connsiteY44" fmla="*/ 3715292 h 6858000"/>
              <a:gd name="connsiteX45" fmla="*/ 86775 w 6292079"/>
              <a:gd name="connsiteY45" fmla="*/ 3529044 h 6858000"/>
              <a:gd name="connsiteX46" fmla="*/ 93628 w 6292079"/>
              <a:gd name="connsiteY46" fmla="*/ 3521593 h 6858000"/>
              <a:gd name="connsiteX47" fmla="*/ 95551 w 6292079"/>
              <a:gd name="connsiteY47" fmla="*/ 3456775 h 6858000"/>
              <a:gd name="connsiteX48" fmla="*/ 58296 w 6292079"/>
              <a:gd name="connsiteY48" fmla="*/ 3224475 h 6858000"/>
              <a:gd name="connsiteX49" fmla="*/ 63270 w 6292079"/>
              <a:gd name="connsiteY49" fmla="*/ 3097947 h 6858000"/>
              <a:gd name="connsiteX50" fmla="*/ 72130 w 6292079"/>
              <a:gd name="connsiteY50" fmla="*/ 3053885 h 6858000"/>
              <a:gd name="connsiteX51" fmla="*/ 86532 w 6292079"/>
              <a:gd name="connsiteY51" fmla="*/ 2980007 h 6858000"/>
              <a:gd name="connsiteX52" fmla="*/ 111003 w 6292079"/>
              <a:gd name="connsiteY52" fmla="*/ 2914025 h 6858000"/>
              <a:gd name="connsiteX53" fmla="*/ 98482 w 6292079"/>
              <a:gd name="connsiteY53" fmla="*/ 2847042 h 6858000"/>
              <a:gd name="connsiteX54" fmla="*/ 97880 w 6292079"/>
              <a:gd name="connsiteY54" fmla="*/ 2789385 h 6858000"/>
              <a:gd name="connsiteX55" fmla="*/ 104654 w 6292079"/>
              <a:gd name="connsiteY55" fmla="*/ 2785130 h 6858000"/>
              <a:gd name="connsiteX56" fmla="*/ 105266 w 6292079"/>
              <a:gd name="connsiteY56" fmla="*/ 2777753 h 6858000"/>
              <a:gd name="connsiteX57" fmla="*/ 167835 w 6292079"/>
              <a:gd name="connsiteY57" fmla="*/ 2669363 h 6858000"/>
              <a:gd name="connsiteX58" fmla="*/ 202206 w 6292079"/>
              <a:gd name="connsiteY58" fmla="*/ 2562841 h 6858000"/>
              <a:gd name="connsiteX59" fmla="*/ 213902 w 6292079"/>
              <a:gd name="connsiteY59" fmla="*/ 2508449 h 6858000"/>
              <a:gd name="connsiteX60" fmla="*/ 233809 w 6292079"/>
              <a:gd name="connsiteY60" fmla="*/ 2449158 h 6858000"/>
              <a:gd name="connsiteX61" fmla="*/ 237400 w 6292079"/>
              <a:gd name="connsiteY61" fmla="*/ 2386081 h 6858000"/>
              <a:gd name="connsiteX62" fmla="*/ 235660 w 6292079"/>
              <a:gd name="connsiteY62" fmla="*/ 2226872 h 6858000"/>
              <a:gd name="connsiteX63" fmla="*/ 250116 w 6292079"/>
              <a:gd name="connsiteY63" fmla="*/ 2186312 h 6858000"/>
              <a:gd name="connsiteX64" fmla="*/ 285163 w 6292079"/>
              <a:gd name="connsiteY64" fmla="*/ 2054201 h 6858000"/>
              <a:gd name="connsiteX65" fmla="*/ 297869 w 6292079"/>
              <a:gd name="connsiteY65" fmla="*/ 2009411 h 6858000"/>
              <a:gd name="connsiteX66" fmla="*/ 339406 w 6292079"/>
              <a:gd name="connsiteY66" fmla="*/ 1985345 h 6858000"/>
              <a:gd name="connsiteX67" fmla="*/ 380873 w 6292079"/>
              <a:gd name="connsiteY67" fmla="*/ 1908912 h 6858000"/>
              <a:gd name="connsiteX68" fmla="*/ 399636 w 6292079"/>
              <a:gd name="connsiteY68" fmla="*/ 1815242 h 6858000"/>
              <a:gd name="connsiteX69" fmla="*/ 374372 w 6292079"/>
              <a:gd name="connsiteY69" fmla="*/ 1616165 h 6858000"/>
              <a:gd name="connsiteX70" fmla="*/ 392730 w 6292079"/>
              <a:gd name="connsiteY70" fmla="*/ 1566131 h 6858000"/>
              <a:gd name="connsiteX71" fmla="*/ 372639 w 6292079"/>
              <a:gd name="connsiteY71" fmla="*/ 1478507 h 6858000"/>
              <a:gd name="connsiteX72" fmla="*/ 401555 w 6292079"/>
              <a:gd name="connsiteY72" fmla="*/ 1428806 h 6858000"/>
              <a:gd name="connsiteX73" fmla="*/ 410243 w 6292079"/>
              <a:gd name="connsiteY73" fmla="*/ 1415134 h 6858000"/>
              <a:gd name="connsiteX74" fmla="*/ 411524 w 6292079"/>
              <a:gd name="connsiteY74" fmla="*/ 1406469 h 6858000"/>
              <a:gd name="connsiteX75" fmla="*/ 408887 w 6292079"/>
              <a:gd name="connsiteY75" fmla="*/ 1392331 h 6858000"/>
              <a:gd name="connsiteX76" fmla="*/ 414309 w 6292079"/>
              <a:gd name="connsiteY76" fmla="*/ 1387628 h 6858000"/>
              <a:gd name="connsiteX77" fmla="*/ 415362 w 6292079"/>
              <a:gd name="connsiteY77" fmla="*/ 1380497 h 6858000"/>
              <a:gd name="connsiteX78" fmla="*/ 421850 w 6292079"/>
              <a:gd name="connsiteY78" fmla="*/ 1331725 h 6858000"/>
              <a:gd name="connsiteX79" fmla="*/ 417310 w 6292079"/>
              <a:gd name="connsiteY79" fmla="*/ 1256042 h 6858000"/>
              <a:gd name="connsiteX80" fmla="*/ 415023 w 6292079"/>
              <a:gd name="connsiteY80" fmla="*/ 1150134 h 6858000"/>
              <a:gd name="connsiteX81" fmla="*/ 406174 w 6292079"/>
              <a:gd name="connsiteY81" fmla="*/ 1005645 h 6858000"/>
              <a:gd name="connsiteX82" fmla="*/ 431864 w 6292079"/>
              <a:gd name="connsiteY82" fmla="*/ 899691 h 6858000"/>
              <a:gd name="connsiteX83" fmla="*/ 462617 w 6292079"/>
              <a:gd name="connsiteY83" fmla="*/ 689088 h 6858000"/>
              <a:gd name="connsiteX84" fmla="*/ 510810 w 6292079"/>
              <a:gd name="connsiteY84" fmla="*/ 526328 h 6858000"/>
              <a:gd name="connsiteX85" fmla="*/ 542477 w 6292079"/>
              <a:gd name="connsiteY85" fmla="*/ 433873 h 6858000"/>
              <a:gd name="connsiteX86" fmla="*/ 549936 w 6292079"/>
              <a:gd name="connsiteY86" fmla="*/ 301688 h 6858000"/>
              <a:gd name="connsiteX87" fmla="*/ 554757 w 6292079"/>
              <a:gd name="connsiteY87" fmla="*/ 279945 h 6858000"/>
              <a:gd name="connsiteX88" fmla="*/ 550124 w 6292079"/>
              <a:gd name="connsiteY88" fmla="*/ 248508 h 6858000"/>
              <a:gd name="connsiteX89" fmla="*/ 530424 w 6292079"/>
              <a:gd name="connsiteY89" fmla="*/ 122373 h 6858000"/>
              <a:gd name="connsiteX90" fmla="*/ 504802 w 6292079"/>
              <a:gd name="connsiteY90" fmla="*/ 2189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6292079" h="6858000">
                <a:moveTo>
                  <a:pt x="509785" y="0"/>
                </a:moveTo>
                <a:lnTo>
                  <a:pt x="4089208" y="0"/>
                </a:lnTo>
                <a:lnTo>
                  <a:pt x="4500513" y="0"/>
                </a:lnTo>
                <a:lnTo>
                  <a:pt x="4642260" y="0"/>
                </a:lnTo>
                <a:lnTo>
                  <a:pt x="6127274" y="0"/>
                </a:lnTo>
                <a:lnTo>
                  <a:pt x="6292079" y="0"/>
                </a:lnTo>
                <a:lnTo>
                  <a:pt x="6292079" y="6858000"/>
                </a:lnTo>
                <a:lnTo>
                  <a:pt x="6127274" y="6858000"/>
                </a:lnTo>
                <a:lnTo>
                  <a:pt x="4642260" y="6858000"/>
                </a:lnTo>
                <a:lnTo>
                  <a:pt x="4500513" y="6858000"/>
                </a:lnTo>
                <a:lnTo>
                  <a:pt x="4089208" y="6858000"/>
                </a:lnTo>
                <a:lnTo>
                  <a:pt x="435967" y="6858000"/>
                </a:lnTo>
                <a:lnTo>
                  <a:pt x="439099" y="6835478"/>
                </a:lnTo>
                <a:cubicBezTo>
                  <a:pt x="443053" y="6807961"/>
                  <a:pt x="446597" y="6775838"/>
                  <a:pt x="443695" y="6725985"/>
                </a:cubicBezTo>
                <a:cubicBezTo>
                  <a:pt x="406361" y="6709462"/>
                  <a:pt x="444551" y="6685701"/>
                  <a:pt x="428041" y="6661430"/>
                </a:cubicBezTo>
                <a:cubicBezTo>
                  <a:pt x="415709" y="6603739"/>
                  <a:pt x="402107" y="6561674"/>
                  <a:pt x="376884" y="6504597"/>
                </a:cubicBezTo>
                <a:cubicBezTo>
                  <a:pt x="304684" y="6477597"/>
                  <a:pt x="338577" y="6353549"/>
                  <a:pt x="269239" y="6290076"/>
                </a:cubicBezTo>
                <a:cubicBezTo>
                  <a:pt x="241348" y="6225029"/>
                  <a:pt x="266460" y="6201087"/>
                  <a:pt x="219811" y="6127001"/>
                </a:cubicBezTo>
                <a:cubicBezTo>
                  <a:pt x="241964" y="6106503"/>
                  <a:pt x="210775" y="6088480"/>
                  <a:pt x="205094" y="6073766"/>
                </a:cubicBezTo>
                <a:cubicBezTo>
                  <a:pt x="195202" y="6057134"/>
                  <a:pt x="163788" y="6050649"/>
                  <a:pt x="150183" y="6014538"/>
                </a:cubicBezTo>
                <a:cubicBezTo>
                  <a:pt x="131236" y="5955076"/>
                  <a:pt x="160082" y="5847195"/>
                  <a:pt x="117093" y="5729681"/>
                </a:cubicBezTo>
                <a:cubicBezTo>
                  <a:pt x="106713" y="5695413"/>
                  <a:pt x="63130" y="5649897"/>
                  <a:pt x="46363" y="5613732"/>
                </a:cubicBezTo>
                <a:lnTo>
                  <a:pt x="29717" y="5572630"/>
                </a:lnTo>
                <a:lnTo>
                  <a:pt x="32614" y="5564839"/>
                </a:lnTo>
                <a:lnTo>
                  <a:pt x="34209" y="5564057"/>
                </a:lnTo>
                <a:lnTo>
                  <a:pt x="17311" y="5442591"/>
                </a:lnTo>
                <a:cubicBezTo>
                  <a:pt x="14639" y="5436675"/>
                  <a:pt x="13713" y="5428633"/>
                  <a:pt x="16750" y="5415829"/>
                </a:cubicBezTo>
                <a:lnTo>
                  <a:pt x="18217" y="5412980"/>
                </a:lnTo>
                <a:lnTo>
                  <a:pt x="12055" y="5390064"/>
                </a:lnTo>
                <a:cubicBezTo>
                  <a:pt x="9079" y="5382538"/>
                  <a:pt x="5182" y="5375682"/>
                  <a:pt x="0" y="5369830"/>
                </a:cubicBezTo>
                <a:cubicBezTo>
                  <a:pt x="31894" y="5299689"/>
                  <a:pt x="23872" y="5225525"/>
                  <a:pt x="32211" y="5145466"/>
                </a:cubicBezTo>
                <a:cubicBezTo>
                  <a:pt x="34746" y="5048037"/>
                  <a:pt x="41698" y="4890019"/>
                  <a:pt x="40891" y="4778922"/>
                </a:cubicBezTo>
                <a:cubicBezTo>
                  <a:pt x="9869" y="4689468"/>
                  <a:pt x="28501" y="4651846"/>
                  <a:pt x="16777" y="4554239"/>
                </a:cubicBezTo>
                <a:cubicBezTo>
                  <a:pt x="56871" y="4507954"/>
                  <a:pt x="15779" y="4455514"/>
                  <a:pt x="25115" y="4402702"/>
                </a:cubicBezTo>
                <a:cubicBezTo>
                  <a:pt x="-10420" y="4412229"/>
                  <a:pt x="47425" y="4340221"/>
                  <a:pt x="8134" y="4331397"/>
                </a:cubicBezTo>
                <a:lnTo>
                  <a:pt x="21852" y="4299998"/>
                </a:lnTo>
                <a:lnTo>
                  <a:pt x="24178" y="4280659"/>
                </a:lnTo>
                <a:lnTo>
                  <a:pt x="33357" y="4276475"/>
                </a:lnTo>
                <a:lnTo>
                  <a:pt x="42965" y="4248279"/>
                </a:lnTo>
                <a:cubicBezTo>
                  <a:pt x="45246" y="4237522"/>
                  <a:pt x="46159" y="4225720"/>
                  <a:pt x="44865" y="4212329"/>
                </a:cubicBezTo>
                <a:cubicBezTo>
                  <a:pt x="25826" y="4166207"/>
                  <a:pt x="69917" y="4097341"/>
                  <a:pt x="44366" y="4040266"/>
                </a:cubicBezTo>
                <a:cubicBezTo>
                  <a:pt x="38101" y="4019019"/>
                  <a:pt x="37876" y="3951695"/>
                  <a:pt x="49504" y="3938016"/>
                </a:cubicBezTo>
                <a:cubicBezTo>
                  <a:pt x="51863" y="3923784"/>
                  <a:pt x="47442" y="3907760"/>
                  <a:pt x="59997" y="3900263"/>
                </a:cubicBezTo>
                <a:cubicBezTo>
                  <a:pt x="75066" y="3888337"/>
                  <a:pt x="50846" y="3841280"/>
                  <a:pt x="68907" y="3846813"/>
                </a:cubicBezTo>
                <a:cubicBezTo>
                  <a:pt x="52296" y="3813347"/>
                  <a:pt x="68378" y="3745138"/>
                  <a:pt x="75836" y="3715292"/>
                </a:cubicBezTo>
                <a:cubicBezTo>
                  <a:pt x="78813" y="3662330"/>
                  <a:pt x="86378" y="3567665"/>
                  <a:pt x="86775" y="3529044"/>
                </a:cubicBezTo>
                <a:cubicBezTo>
                  <a:pt x="89267" y="3527082"/>
                  <a:pt x="91576" y="3524572"/>
                  <a:pt x="93628" y="3521593"/>
                </a:cubicBezTo>
                <a:cubicBezTo>
                  <a:pt x="105546" y="3504295"/>
                  <a:pt x="106408" y="3475272"/>
                  <a:pt x="95551" y="3456775"/>
                </a:cubicBezTo>
                <a:cubicBezTo>
                  <a:pt x="61828" y="3371150"/>
                  <a:pt x="64401" y="3295875"/>
                  <a:pt x="58296" y="3224475"/>
                </a:cubicBezTo>
                <a:cubicBezTo>
                  <a:pt x="55319" y="3144058"/>
                  <a:pt x="94983" y="3200876"/>
                  <a:pt x="63270" y="3097947"/>
                </a:cubicBezTo>
                <a:cubicBezTo>
                  <a:pt x="77539" y="3088512"/>
                  <a:pt x="78452" y="3075895"/>
                  <a:pt x="72130" y="3053885"/>
                </a:cubicBezTo>
                <a:cubicBezTo>
                  <a:pt x="71735" y="3014911"/>
                  <a:pt x="107041" y="3021320"/>
                  <a:pt x="86532" y="2980007"/>
                </a:cubicBezTo>
                <a:lnTo>
                  <a:pt x="111003" y="2914025"/>
                </a:lnTo>
                <a:cubicBezTo>
                  <a:pt x="105238" y="2917158"/>
                  <a:pt x="98864" y="2862805"/>
                  <a:pt x="98482" y="2847042"/>
                </a:cubicBezTo>
                <a:cubicBezTo>
                  <a:pt x="100672" y="2813890"/>
                  <a:pt x="74268" y="2807204"/>
                  <a:pt x="97880" y="2789385"/>
                </a:cubicBezTo>
                <a:lnTo>
                  <a:pt x="104654" y="2785130"/>
                </a:lnTo>
                <a:cubicBezTo>
                  <a:pt x="104858" y="2782671"/>
                  <a:pt x="105062" y="2780212"/>
                  <a:pt x="105266" y="2777753"/>
                </a:cubicBezTo>
                <a:cubicBezTo>
                  <a:pt x="106158" y="2754272"/>
                  <a:pt x="151678" y="2705182"/>
                  <a:pt x="167835" y="2669363"/>
                </a:cubicBezTo>
                <a:lnTo>
                  <a:pt x="202206" y="2562841"/>
                </a:lnTo>
                <a:lnTo>
                  <a:pt x="213902" y="2508449"/>
                </a:lnTo>
                <a:lnTo>
                  <a:pt x="233809" y="2449158"/>
                </a:lnTo>
                <a:cubicBezTo>
                  <a:pt x="251664" y="2436763"/>
                  <a:pt x="229153" y="2410096"/>
                  <a:pt x="237400" y="2386081"/>
                </a:cubicBezTo>
                <a:cubicBezTo>
                  <a:pt x="227267" y="2347359"/>
                  <a:pt x="241573" y="2261841"/>
                  <a:pt x="235660" y="2226872"/>
                </a:cubicBezTo>
                <a:cubicBezTo>
                  <a:pt x="251820" y="2220679"/>
                  <a:pt x="261258" y="2210661"/>
                  <a:pt x="250116" y="2186312"/>
                </a:cubicBezTo>
                <a:lnTo>
                  <a:pt x="285163" y="2054201"/>
                </a:lnTo>
                <a:cubicBezTo>
                  <a:pt x="307497" y="2045213"/>
                  <a:pt x="272623" y="2017046"/>
                  <a:pt x="297869" y="2009411"/>
                </a:cubicBezTo>
                <a:cubicBezTo>
                  <a:pt x="320898" y="2035913"/>
                  <a:pt x="315992" y="1967554"/>
                  <a:pt x="339406" y="1985345"/>
                </a:cubicBezTo>
                <a:cubicBezTo>
                  <a:pt x="353240" y="1968595"/>
                  <a:pt x="370836" y="1937261"/>
                  <a:pt x="380873" y="1908912"/>
                </a:cubicBezTo>
                <a:cubicBezTo>
                  <a:pt x="350104" y="1811824"/>
                  <a:pt x="395613" y="1878362"/>
                  <a:pt x="399636" y="1815242"/>
                </a:cubicBezTo>
                <a:cubicBezTo>
                  <a:pt x="398754" y="1757178"/>
                  <a:pt x="409420" y="1701224"/>
                  <a:pt x="374372" y="1616165"/>
                </a:cubicBezTo>
                <a:cubicBezTo>
                  <a:pt x="373220" y="1574646"/>
                  <a:pt x="393018" y="1589074"/>
                  <a:pt x="392730" y="1566131"/>
                </a:cubicBezTo>
                <a:cubicBezTo>
                  <a:pt x="365412" y="1510101"/>
                  <a:pt x="394197" y="1511406"/>
                  <a:pt x="372639" y="1478507"/>
                </a:cubicBezTo>
                <a:cubicBezTo>
                  <a:pt x="377761" y="1454951"/>
                  <a:pt x="391457" y="1440777"/>
                  <a:pt x="401555" y="1428806"/>
                </a:cubicBezTo>
                <a:lnTo>
                  <a:pt x="410243" y="1415134"/>
                </a:lnTo>
                <a:lnTo>
                  <a:pt x="411524" y="1406469"/>
                </a:lnTo>
                <a:lnTo>
                  <a:pt x="408887" y="1392331"/>
                </a:lnTo>
                <a:lnTo>
                  <a:pt x="414309" y="1387628"/>
                </a:lnTo>
                <a:lnTo>
                  <a:pt x="415362" y="1380497"/>
                </a:lnTo>
                <a:cubicBezTo>
                  <a:pt x="418872" y="1361702"/>
                  <a:pt x="422095" y="1344022"/>
                  <a:pt x="421850" y="1331725"/>
                </a:cubicBezTo>
                <a:cubicBezTo>
                  <a:pt x="433626" y="1321844"/>
                  <a:pt x="424854" y="1278095"/>
                  <a:pt x="417310" y="1256042"/>
                </a:cubicBezTo>
                <a:cubicBezTo>
                  <a:pt x="413501" y="1216720"/>
                  <a:pt x="436826" y="1191313"/>
                  <a:pt x="415023" y="1150134"/>
                </a:cubicBezTo>
                <a:cubicBezTo>
                  <a:pt x="409434" y="1105134"/>
                  <a:pt x="413370" y="1057259"/>
                  <a:pt x="406174" y="1005645"/>
                </a:cubicBezTo>
                <a:cubicBezTo>
                  <a:pt x="395775" y="973629"/>
                  <a:pt x="433727" y="963997"/>
                  <a:pt x="431864" y="899691"/>
                </a:cubicBezTo>
                <a:cubicBezTo>
                  <a:pt x="435076" y="846170"/>
                  <a:pt x="459107" y="752452"/>
                  <a:pt x="462617" y="689088"/>
                </a:cubicBezTo>
                <a:cubicBezTo>
                  <a:pt x="447384" y="623113"/>
                  <a:pt x="508572" y="589979"/>
                  <a:pt x="510810" y="526328"/>
                </a:cubicBezTo>
                <a:cubicBezTo>
                  <a:pt x="481634" y="460515"/>
                  <a:pt x="546528" y="487988"/>
                  <a:pt x="542477" y="433873"/>
                </a:cubicBezTo>
                <a:cubicBezTo>
                  <a:pt x="514702" y="343844"/>
                  <a:pt x="563781" y="437996"/>
                  <a:pt x="549936" y="301688"/>
                </a:cubicBezTo>
                <a:cubicBezTo>
                  <a:pt x="545577" y="293639"/>
                  <a:pt x="549120" y="277645"/>
                  <a:pt x="554757" y="279945"/>
                </a:cubicBezTo>
                <a:cubicBezTo>
                  <a:pt x="552714" y="271180"/>
                  <a:pt x="541267" y="249562"/>
                  <a:pt x="550124" y="248508"/>
                </a:cubicBezTo>
                <a:cubicBezTo>
                  <a:pt x="549604" y="205525"/>
                  <a:pt x="542818" y="162084"/>
                  <a:pt x="530424" y="122373"/>
                </a:cubicBezTo>
                <a:cubicBezTo>
                  <a:pt x="542727" y="41074"/>
                  <a:pt x="502709" y="81459"/>
                  <a:pt x="504802" y="218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2978A-549A-2612-1A41-1A061571D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4256" y="603624"/>
            <a:ext cx="4266089" cy="5650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Health outcomes are shaped by experiences throughout the life course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Early life factors such as maternal health and childhood nutrition influence long-term wellbeing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Social determinants such as income, education and environment affect health opportunities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Life transitions such as pregnancy, starting school and adulthood influence health trajectories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Supporting families and children helps create healthier future generations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Amiri" panose="00000500000000000000" pitchFamily="2" charset="-78"/>
                <a:ea typeface="Amiri" panose="00000500000000000000" pitchFamily="2" charset="-78"/>
                <a:cs typeface="Amiri" panose="00000500000000000000" pitchFamily="2" charset="-78"/>
              </a:rPr>
              <a:t> (Ben-Shlomo, Kuh &amp; Mishra, 2020; Hanson &amp; Gluckman, 2021)</a:t>
            </a:r>
          </a:p>
        </p:txBody>
      </p:sp>
      <p:pic>
        <p:nvPicPr>
          <p:cNvPr id="4100" name="Picture 4" descr="Psychological Impact Cartoon Stock ...">
            <a:extLst>
              <a:ext uri="{FF2B5EF4-FFF2-40B4-BE49-F238E27FC236}">
                <a16:creationId xmlns:a16="http://schemas.microsoft.com/office/drawing/2014/main" id="{8E0AAE7E-52FD-8CC5-307D-6A57DC8042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33720" y="3297940"/>
            <a:ext cx="3919549" cy="260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2207763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6682</TotalTime>
  <Words>359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Amiri</vt:lpstr>
      <vt:lpstr>Arial</vt:lpstr>
      <vt:lpstr>Bembo</vt:lpstr>
      <vt:lpstr>ArchiveVTI</vt:lpstr>
      <vt:lpstr>The Life Course Approach to Health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Nadia Lerwell (2503041)</dc:creator>
  <cp:lastModifiedBy>Nadia Lerwell (2503041)</cp:lastModifiedBy>
  <cp:revision>3</cp:revision>
  <dcterms:created xsi:type="dcterms:W3CDTF">2026-03-16T21:58:11Z</dcterms:created>
  <dcterms:modified xsi:type="dcterms:W3CDTF">2026-03-23T20:51:42Z</dcterms:modified>
</cp:coreProperties>
</file>