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3"/>
  </p:notesMasterIdLst>
  <p:sldIdLst>
    <p:sldId id="256" r:id="rId2"/>
    <p:sldId id="257" r:id="rId3"/>
    <p:sldId id="258" r:id="rId4"/>
    <p:sldId id="259" r:id="rId5"/>
    <p:sldId id="260" r:id="rId6"/>
    <p:sldId id="262" r:id="rId7"/>
    <p:sldId id="274" r:id="rId8"/>
    <p:sldId id="275" r:id="rId9"/>
    <p:sldId id="276" r:id="rId10"/>
    <p:sldId id="277" r:id="rId11"/>
    <p:sldId id="278" r:id="rId12"/>
    <p:sldId id="263" r:id="rId13"/>
    <p:sldId id="264" r:id="rId14"/>
    <p:sldId id="265" r:id="rId15"/>
    <p:sldId id="266" r:id="rId16"/>
    <p:sldId id="273" r:id="rId17"/>
    <p:sldId id="267" r:id="rId18"/>
    <p:sldId id="269" r:id="rId19"/>
    <p:sldId id="270" r:id="rId20"/>
    <p:sldId id="271" r:id="rId21"/>
    <p:sldId id="272" r:id="rId22"/>
    <p:sldId id="279" r:id="rId23"/>
    <p:sldId id="280" r:id="rId24"/>
    <p:sldId id="281" r:id="rId25"/>
    <p:sldId id="282" r:id="rId26"/>
    <p:sldId id="283" r:id="rId27"/>
    <p:sldId id="284" r:id="rId28"/>
    <p:sldId id="285" r:id="rId29"/>
    <p:sldId id="286" r:id="rId30"/>
    <p:sldId id="287" r:id="rId31"/>
    <p:sldId id="28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20"/>
  </p:normalViewPr>
  <p:slideViewPr>
    <p:cSldViewPr snapToGrid="0" snapToObjects="1">
      <p:cViewPr varScale="1">
        <p:scale>
          <a:sx n="113" d="100"/>
          <a:sy n="113" d="100"/>
        </p:scale>
        <p:origin x="520" y="184"/>
      </p:cViewPr>
      <p:guideLst/>
    </p:cSldViewPr>
  </p:slideViewPr>
  <p:notesTextViewPr>
    <p:cViewPr>
      <p:scale>
        <a:sx n="1" d="1"/>
        <a:sy n="1" d="1"/>
      </p:scale>
      <p:origin x="0" y="0"/>
    </p:cViewPr>
  </p:notesTextViewPr>
  <p:notesViewPr>
    <p:cSldViewPr snapToGrid="0" snapToObjects="1">
      <p:cViewPr varScale="1">
        <p:scale>
          <a:sx n="74" d="100"/>
          <a:sy n="74" d="100"/>
        </p:scale>
        <p:origin x="3528"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ata3.xml.rels><?xml version="1.0" encoding="UTF-8" standalone="yes"?>
<Relationships xmlns="http://schemas.openxmlformats.org/package/2006/relationships"><Relationship Id="rId1" Type="http://schemas.openxmlformats.org/officeDocument/2006/relationships/hyperlink" Target="https://www.gov.uk/log-in-file-self-assessment-tax-return/register-if-youre-not-self-employed" TargetMode="External"/></Relationships>
</file>

<file path=ppt/diagrams/_rels/data1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hyperlink" Target="https://www.sage.com/en-gb/" TargetMode="External"/><Relationship Id="rId7" Type="http://schemas.openxmlformats.org/officeDocument/2006/relationships/image" Target="../media/image21.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hyperlink" Target="https://quickbooks.intuit.com/uk/?ds_rl=1263531&amp;cid=ppc_G_QB_UK_GGL_B_Quickbooks_Core_Exact_Search_ALL_quickbooks_txt&amp;ds_rl=1263531&amp;gclid=EAIaIQobChMImMenjM2x6QIVwrHtCh1HFgsgEAAYASAAEgJBBvD_BwE&amp;gclsrc=aw.ds#price" TargetMode="External"/><Relationship Id="rId5" Type="http://schemas.openxmlformats.org/officeDocument/2006/relationships/image" Target="../media/image20.svg"/><Relationship Id="rId4"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gov.uk/log-in-file-self-assessment-tax-return/register-if-youre-not-self-employed" TargetMode="External"/></Relationships>
</file>

<file path=ppt/diagrams/_rels/drawing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E19CD3-267E-40A0-B85F-DC3AAA951811}"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F237C5BD-7D9A-4F40-8DE8-BCC241B1016E}">
      <dgm:prSet/>
      <dgm:spPr/>
      <dgm:t>
        <a:bodyPr/>
        <a:lstStyle/>
        <a:p>
          <a:r>
            <a:rPr lang="en-US"/>
            <a:t>You are a sole trader</a:t>
          </a:r>
        </a:p>
      </dgm:t>
    </dgm:pt>
    <dgm:pt modelId="{B7BAA7DA-9E1D-4AFA-9341-E83BA7827287}" type="parTrans" cxnId="{E8330E8F-2636-4943-8583-67E359DCE84D}">
      <dgm:prSet/>
      <dgm:spPr/>
      <dgm:t>
        <a:bodyPr/>
        <a:lstStyle/>
        <a:p>
          <a:endParaRPr lang="en-US"/>
        </a:p>
      </dgm:t>
    </dgm:pt>
    <dgm:pt modelId="{BF63B672-C8B1-4DB9-9695-7B86D85D53DB}" type="sibTrans" cxnId="{E8330E8F-2636-4943-8583-67E359DCE84D}">
      <dgm:prSet/>
      <dgm:spPr/>
      <dgm:t>
        <a:bodyPr/>
        <a:lstStyle/>
        <a:p>
          <a:endParaRPr lang="en-US"/>
        </a:p>
      </dgm:t>
    </dgm:pt>
    <dgm:pt modelId="{7124401A-8502-4D6E-9C51-15CD14406FCD}">
      <dgm:prSet/>
      <dgm:spPr/>
      <dgm:t>
        <a:bodyPr/>
        <a:lstStyle/>
        <a:p>
          <a:r>
            <a:rPr lang="en-US" dirty="0"/>
            <a:t>You are solely in charge of your own workload, timetable, finances and sourcing work.</a:t>
          </a:r>
        </a:p>
      </dgm:t>
    </dgm:pt>
    <dgm:pt modelId="{E50FA753-9ACF-49E5-8736-34D135C64BE0}" type="parTrans" cxnId="{C8970AC1-7C31-4AFE-9619-52E6FFB46AB6}">
      <dgm:prSet/>
      <dgm:spPr/>
      <dgm:t>
        <a:bodyPr/>
        <a:lstStyle/>
        <a:p>
          <a:endParaRPr lang="en-US"/>
        </a:p>
      </dgm:t>
    </dgm:pt>
    <dgm:pt modelId="{07DCCF64-2778-4FE5-9922-01F59F3C9CC4}" type="sibTrans" cxnId="{C8970AC1-7C31-4AFE-9619-52E6FFB46AB6}">
      <dgm:prSet/>
      <dgm:spPr/>
      <dgm:t>
        <a:bodyPr/>
        <a:lstStyle/>
        <a:p>
          <a:endParaRPr lang="en-US"/>
        </a:p>
      </dgm:t>
    </dgm:pt>
    <dgm:pt modelId="{02AE9EAB-082F-46AA-BACD-B7B2D8116EC3}">
      <dgm:prSet/>
      <dgm:spPr/>
      <dgm:t>
        <a:bodyPr/>
        <a:lstStyle/>
        <a:p>
          <a:r>
            <a:rPr lang="en-US"/>
            <a:t>You must pay tax and national insurance</a:t>
          </a:r>
        </a:p>
      </dgm:t>
    </dgm:pt>
    <dgm:pt modelId="{2A5046CB-5904-4AB9-A745-CC32729AF8D2}" type="parTrans" cxnId="{475E9F68-4043-4364-AC05-8230C052F930}">
      <dgm:prSet/>
      <dgm:spPr/>
      <dgm:t>
        <a:bodyPr/>
        <a:lstStyle/>
        <a:p>
          <a:endParaRPr lang="en-US"/>
        </a:p>
      </dgm:t>
    </dgm:pt>
    <dgm:pt modelId="{CC84EE8E-731B-4283-A1B1-B51FD060C226}" type="sibTrans" cxnId="{475E9F68-4043-4364-AC05-8230C052F930}">
      <dgm:prSet/>
      <dgm:spPr/>
      <dgm:t>
        <a:bodyPr/>
        <a:lstStyle/>
        <a:p>
          <a:endParaRPr lang="en-US"/>
        </a:p>
      </dgm:t>
    </dgm:pt>
    <dgm:pt modelId="{C0D8AF95-E709-4EFD-A279-C230653F5055}">
      <dgm:prSet/>
      <dgm:spPr/>
      <dgm:t>
        <a:bodyPr/>
        <a:lstStyle/>
        <a:p>
          <a:r>
            <a:rPr lang="en-US" dirty="0"/>
            <a:t>You must invoice who you work for</a:t>
          </a:r>
        </a:p>
      </dgm:t>
    </dgm:pt>
    <dgm:pt modelId="{AEB3DDC1-B06F-43C3-A096-1A11B3D39B45}" type="parTrans" cxnId="{12C34DA6-E777-41D8-8B01-4EBF8B7ED7A9}">
      <dgm:prSet/>
      <dgm:spPr/>
      <dgm:t>
        <a:bodyPr/>
        <a:lstStyle/>
        <a:p>
          <a:endParaRPr lang="en-US"/>
        </a:p>
      </dgm:t>
    </dgm:pt>
    <dgm:pt modelId="{6C38F928-0F97-47CE-95A0-80F8BD50E408}" type="sibTrans" cxnId="{12C34DA6-E777-41D8-8B01-4EBF8B7ED7A9}">
      <dgm:prSet/>
      <dgm:spPr/>
      <dgm:t>
        <a:bodyPr/>
        <a:lstStyle/>
        <a:p>
          <a:endParaRPr lang="en-US"/>
        </a:p>
      </dgm:t>
    </dgm:pt>
    <dgm:pt modelId="{CAEB9368-EB59-4E15-9583-D9789F06EF73}">
      <dgm:prSet/>
      <dgm:spPr/>
      <dgm:t>
        <a:bodyPr/>
        <a:lstStyle/>
        <a:p>
          <a:r>
            <a:rPr lang="en-US" dirty="0">
              <a:latin typeface="Arial" panose="020B0604020202020204" pitchFamily="34" charset="0"/>
              <a:cs typeface="Arial" panose="020B0604020202020204" pitchFamily="34" charset="0"/>
            </a:rPr>
            <a:t>You must keep all records, receipts, invoices, tax returns and formal documents for 5 years. </a:t>
          </a:r>
        </a:p>
      </dgm:t>
    </dgm:pt>
    <dgm:pt modelId="{AA43A4ED-E354-4AE7-B681-EC5BBD2A5B7B}" type="parTrans" cxnId="{12CF2B18-2137-4296-A087-9534B84B2447}">
      <dgm:prSet/>
      <dgm:spPr/>
      <dgm:t>
        <a:bodyPr/>
        <a:lstStyle/>
        <a:p>
          <a:endParaRPr lang="en-US"/>
        </a:p>
      </dgm:t>
    </dgm:pt>
    <dgm:pt modelId="{E106BF59-5D22-4774-A146-749A52EE3225}" type="sibTrans" cxnId="{12CF2B18-2137-4296-A087-9534B84B2447}">
      <dgm:prSet/>
      <dgm:spPr/>
      <dgm:t>
        <a:bodyPr/>
        <a:lstStyle/>
        <a:p>
          <a:endParaRPr lang="en-US"/>
        </a:p>
      </dgm:t>
    </dgm:pt>
    <dgm:pt modelId="{28915816-1A35-F043-8CFF-ED1B59651E48}" type="pres">
      <dgm:prSet presAssocID="{DFE19CD3-267E-40A0-B85F-DC3AAA951811}" presName="diagram" presStyleCnt="0">
        <dgm:presLayoutVars>
          <dgm:dir/>
          <dgm:resizeHandles val="exact"/>
        </dgm:presLayoutVars>
      </dgm:prSet>
      <dgm:spPr/>
    </dgm:pt>
    <dgm:pt modelId="{BE86B428-FA1B-CE49-B7A4-CDC1B119EE69}" type="pres">
      <dgm:prSet presAssocID="{F237C5BD-7D9A-4F40-8DE8-BCC241B1016E}" presName="node" presStyleLbl="node1" presStyleIdx="0" presStyleCnt="5">
        <dgm:presLayoutVars>
          <dgm:bulletEnabled val="1"/>
        </dgm:presLayoutVars>
      </dgm:prSet>
      <dgm:spPr/>
    </dgm:pt>
    <dgm:pt modelId="{651A610A-3CA8-E647-B2A1-3335AC2296AD}" type="pres">
      <dgm:prSet presAssocID="{BF63B672-C8B1-4DB9-9695-7B86D85D53DB}" presName="sibTrans" presStyleCnt="0"/>
      <dgm:spPr/>
    </dgm:pt>
    <dgm:pt modelId="{F2FF8342-D324-B741-B3D8-E66AF8DFC244}" type="pres">
      <dgm:prSet presAssocID="{7124401A-8502-4D6E-9C51-15CD14406FCD}" presName="node" presStyleLbl="node1" presStyleIdx="1" presStyleCnt="5">
        <dgm:presLayoutVars>
          <dgm:bulletEnabled val="1"/>
        </dgm:presLayoutVars>
      </dgm:prSet>
      <dgm:spPr/>
    </dgm:pt>
    <dgm:pt modelId="{0DBC6BFB-FE83-FC42-AD9C-5F2415564E79}" type="pres">
      <dgm:prSet presAssocID="{07DCCF64-2778-4FE5-9922-01F59F3C9CC4}" presName="sibTrans" presStyleCnt="0"/>
      <dgm:spPr/>
    </dgm:pt>
    <dgm:pt modelId="{B484D133-5AC9-E84A-949F-E8912DA1D587}" type="pres">
      <dgm:prSet presAssocID="{02AE9EAB-082F-46AA-BACD-B7B2D8116EC3}" presName="node" presStyleLbl="node1" presStyleIdx="2" presStyleCnt="5">
        <dgm:presLayoutVars>
          <dgm:bulletEnabled val="1"/>
        </dgm:presLayoutVars>
      </dgm:prSet>
      <dgm:spPr/>
    </dgm:pt>
    <dgm:pt modelId="{081709E0-CD12-7D4A-A3A3-421F5EC40707}" type="pres">
      <dgm:prSet presAssocID="{CC84EE8E-731B-4283-A1B1-B51FD060C226}" presName="sibTrans" presStyleCnt="0"/>
      <dgm:spPr/>
    </dgm:pt>
    <dgm:pt modelId="{38D1206D-6E37-1E40-AC55-228E4CACBAEA}" type="pres">
      <dgm:prSet presAssocID="{C0D8AF95-E709-4EFD-A279-C230653F5055}" presName="node" presStyleLbl="node1" presStyleIdx="3" presStyleCnt="5">
        <dgm:presLayoutVars>
          <dgm:bulletEnabled val="1"/>
        </dgm:presLayoutVars>
      </dgm:prSet>
      <dgm:spPr/>
    </dgm:pt>
    <dgm:pt modelId="{DD15306D-1ACD-9548-9C96-ADC8D78D6AD0}" type="pres">
      <dgm:prSet presAssocID="{6C38F928-0F97-47CE-95A0-80F8BD50E408}" presName="sibTrans" presStyleCnt="0"/>
      <dgm:spPr/>
    </dgm:pt>
    <dgm:pt modelId="{2C1A779A-A01D-D44F-9D3C-0EE8898E7AEF}" type="pres">
      <dgm:prSet presAssocID="{CAEB9368-EB59-4E15-9583-D9789F06EF73}" presName="node" presStyleLbl="node1" presStyleIdx="4" presStyleCnt="5">
        <dgm:presLayoutVars>
          <dgm:bulletEnabled val="1"/>
        </dgm:presLayoutVars>
      </dgm:prSet>
      <dgm:spPr/>
    </dgm:pt>
  </dgm:ptLst>
  <dgm:cxnLst>
    <dgm:cxn modelId="{9CB11300-500A-DB48-B710-1187FFADC7AB}" type="presOf" srcId="{02AE9EAB-082F-46AA-BACD-B7B2D8116EC3}" destId="{B484D133-5AC9-E84A-949F-E8912DA1D587}" srcOrd="0" destOrd="0" presId="urn:microsoft.com/office/officeart/2005/8/layout/default"/>
    <dgm:cxn modelId="{12CF2B18-2137-4296-A087-9534B84B2447}" srcId="{DFE19CD3-267E-40A0-B85F-DC3AAA951811}" destId="{CAEB9368-EB59-4E15-9583-D9789F06EF73}" srcOrd="4" destOrd="0" parTransId="{AA43A4ED-E354-4AE7-B681-EC5BBD2A5B7B}" sibTransId="{E106BF59-5D22-4774-A146-749A52EE3225}"/>
    <dgm:cxn modelId="{18F39F3B-488D-3946-9FD2-2366BE7EB455}" type="presOf" srcId="{7124401A-8502-4D6E-9C51-15CD14406FCD}" destId="{F2FF8342-D324-B741-B3D8-E66AF8DFC244}" srcOrd="0" destOrd="0" presId="urn:microsoft.com/office/officeart/2005/8/layout/default"/>
    <dgm:cxn modelId="{475E9F68-4043-4364-AC05-8230C052F930}" srcId="{DFE19CD3-267E-40A0-B85F-DC3AAA951811}" destId="{02AE9EAB-082F-46AA-BACD-B7B2D8116EC3}" srcOrd="2" destOrd="0" parTransId="{2A5046CB-5904-4AB9-A745-CC32729AF8D2}" sibTransId="{CC84EE8E-731B-4283-A1B1-B51FD060C226}"/>
    <dgm:cxn modelId="{E8330E8F-2636-4943-8583-67E359DCE84D}" srcId="{DFE19CD3-267E-40A0-B85F-DC3AAA951811}" destId="{F237C5BD-7D9A-4F40-8DE8-BCC241B1016E}" srcOrd="0" destOrd="0" parTransId="{B7BAA7DA-9E1D-4AFA-9341-E83BA7827287}" sibTransId="{BF63B672-C8B1-4DB9-9695-7B86D85D53DB}"/>
    <dgm:cxn modelId="{12C34DA6-E777-41D8-8B01-4EBF8B7ED7A9}" srcId="{DFE19CD3-267E-40A0-B85F-DC3AAA951811}" destId="{C0D8AF95-E709-4EFD-A279-C230653F5055}" srcOrd="3" destOrd="0" parTransId="{AEB3DDC1-B06F-43C3-A096-1A11B3D39B45}" sibTransId="{6C38F928-0F97-47CE-95A0-80F8BD50E408}"/>
    <dgm:cxn modelId="{8CC52DBA-49C5-094E-A372-03DC05D4B933}" type="presOf" srcId="{DFE19CD3-267E-40A0-B85F-DC3AAA951811}" destId="{28915816-1A35-F043-8CFF-ED1B59651E48}" srcOrd="0" destOrd="0" presId="urn:microsoft.com/office/officeart/2005/8/layout/default"/>
    <dgm:cxn modelId="{EB6000BC-9BF1-964D-80CB-3B74A8E44C5D}" type="presOf" srcId="{CAEB9368-EB59-4E15-9583-D9789F06EF73}" destId="{2C1A779A-A01D-D44F-9D3C-0EE8898E7AEF}" srcOrd="0" destOrd="0" presId="urn:microsoft.com/office/officeart/2005/8/layout/default"/>
    <dgm:cxn modelId="{C8970AC1-7C31-4AFE-9619-52E6FFB46AB6}" srcId="{DFE19CD3-267E-40A0-B85F-DC3AAA951811}" destId="{7124401A-8502-4D6E-9C51-15CD14406FCD}" srcOrd="1" destOrd="0" parTransId="{E50FA753-9ACF-49E5-8736-34D135C64BE0}" sibTransId="{07DCCF64-2778-4FE5-9922-01F59F3C9CC4}"/>
    <dgm:cxn modelId="{9C2BA9CA-5D9C-D746-9D11-4DF60EABFF2B}" type="presOf" srcId="{C0D8AF95-E709-4EFD-A279-C230653F5055}" destId="{38D1206D-6E37-1E40-AC55-228E4CACBAEA}" srcOrd="0" destOrd="0" presId="urn:microsoft.com/office/officeart/2005/8/layout/default"/>
    <dgm:cxn modelId="{81556EE8-5779-7A4F-89F4-AED11A24E9B4}" type="presOf" srcId="{F237C5BD-7D9A-4F40-8DE8-BCC241B1016E}" destId="{BE86B428-FA1B-CE49-B7A4-CDC1B119EE69}" srcOrd="0" destOrd="0" presId="urn:microsoft.com/office/officeart/2005/8/layout/default"/>
    <dgm:cxn modelId="{C76484E8-914A-6D47-9036-73A8B9FC8DF4}" type="presParOf" srcId="{28915816-1A35-F043-8CFF-ED1B59651E48}" destId="{BE86B428-FA1B-CE49-B7A4-CDC1B119EE69}" srcOrd="0" destOrd="0" presId="urn:microsoft.com/office/officeart/2005/8/layout/default"/>
    <dgm:cxn modelId="{C7B6A62A-11D1-E542-A96B-CED2CAA50F87}" type="presParOf" srcId="{28915816-1A35-F043-8CFF-ED1B59651E48}" destId="{651A610A-3CA8-E647-B2A1-3335AC2296AD}" srcOrd="1" destOrd="0" presId="urn:microsoft.com/office/officeart/2005/8/layout/default"/>
    <dgm:cxn modelId="{747C3F4B-0321-6E4F-B854-F053E7EBEF0E}" type="presParOf" srcId="{28915816-1A35-F043-8CFF-ED1B59651E48}" destId="{F2FF8342-D324-B741-B3D8-E66AF8DFC244}" srcOrd="2" destOrd="0" presId="urn:microsoft.com/office/officeart/2005/8/layout/default"/>
    <dgm:cxn modelId="{7EBBC545-7253-5C45-8571-9FD91FB958F1}" type="presParOf" srcId="{28915816-1A35-F043-8CFF-ED1B59651E48}" destId="{0DBC6BFB-FE83-FC42-AD9C-5F2415564E79}" srcOrd="3" destOrd="0" presId="urn:microsoft.com/office/officeart/2005/8/layout/default"/>
    <dgm:cxn modelId="{7C27339B-20B9-F741-BBD3-604F85E4EEC4}" type="presParOf" srcId="{28915816-1A35-F043-8CFF-ED1B59651E48}" destId="{B484D133-5AC9-E84A-949F-E8912DA1D587}" srcOrd="4" destOrd="0" presId="urn:microsoft.com/office/officeart/2005/8/layout/default"/>
    <dgm:cxn modelId="{F2B5234A-A955-044C-905C-6449BD650B53}" type="presParOf" srcId="{28915816-1A35-F043-8CFF-ED1B59651E48}" destId="{081709E0-CD12-7D4A-A3A3-421F5EC40707}" srcOrd="5" destOrd="0" presId="urn:microsoft.com/office/officeart/2005/8/layout/default"/>
    <dgm:cxn modelId="{26D4EE40-4F48-0E48-969B-00BEC9F5D31B}" type="presParOf" srcId="{28915816-1A35-F043-8CFF-ED1B59651E48}" destId="{38D1206D-6E37-1E40-AC55-228E4CACBAEA}" srcOrd="6" destOrd="0" presId="urn:microsoft.com/office/officeart/2005/8/layout/default"/>
    <dgm:cxn modelId="{92692DA8-B8DA-4A45-AAC4-AF4862C484E1}" type="presParOf" srcId="{28915816-1A35-F043-8CFF-ED1B59651E48}" destId="{DD15306D-1ACD-9548-9C96-ADC8D78D6AD0}" srcOrd="7" destOrd="0" presId="urn:microsoft.com/office/officeart/2005/8/layout/default"/>
    <dgm:cxn modelId="{5B2F84ED-AD3F-2745-B524-9526866C95A3}" type="presParOf" srcId="{28915816-1A35-F043-8CFF-ED1B59651E48}" destId="{2C1A779A-A01D-D44F-9D3C-0EE8898E7AEF}"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6596D-6551-4EE0-B90B-F2F7BCBA53AA}" type="doc">
      <dgm:prSet loTypeId="urn:microsoft.com/office/officeart/2005/8/layout/hierarchy1" loCatId="hierarchy" qsTypeId="urn:microsoft.com/office/officeart/2005/8/quickstyle/simple1" qsCatId="simple" csTypeId="urn:microsoft.com/office/officeart/2005/8/colors/accent3_2" csCatId="accent3"/>
      <dgm:spPr/>
      <dgm:t>
        <a:bodyPr/>
        <a:lstStyle/>
        <a:p>
          <a:endParaRPr lang="en-US"/>
        </a:p>
      </dgm:t>
    </dgm:pt>
    <dgm:pt modelId="{CFC09BBF-8965-4E15-9026-F25DAB9CCA91}">
      <dgm:prSet/>
      <dgm:spPr/>
      <dgm:t>
        <a:bodyPr/>
        <a:lstStyle/>
        <a:p>
          <a:r>
            <a:rPr lang="en-US" u="sng"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Working for yourself HMRC</a:t>
          </a:r>
          <a:endParaRPr lang="en-US" u="sng" dirty="0">
            <a:solidFill>
              <a:schemeClr val="bg1"/>
            </a:solidFill>
          </a:endParaRPr>
        </a:p>
      </dgm:t>
    </dgm:pt>
    <dgm:pt modelId="{113D8B9B-19D3-40C5-8D4C-9910823562C5}" type="parTrans" cxnId="{0B95D58D-21DF-45F4-B4E7-C555E3FDD95E}">
      <dgm:prSet/>
      <dgm:spPr/>
      <dgm:t>
        <a:bodyPr/>
        <a:lstStyle/>
        <a:p>
          <a:endParaRPr lang="en-US"/>
        </a:p>
      </dgm:t>
    </dgm:pt>
    <dgm:pt modelId="{CE5D6E2F-05A3-417F-80F5-195F829B5B9C}" type="sibTrans" cxnId="{0B95D58D-21DF-45F4-B4E7-C555E3FDD95E}">
      <dgm:prSet/>
      <dgm:spPr/>
      <dgm:t>
        <a:bodyPr/>
        <a:lstStyle/>
        <a:p>
          <a:endParaRPr lang="en-US"/>
        </a:p>
      </dgm:t>
    </dgm:pt>
    <dgm:pt modelId="{64A8848C-6758-4678-B93F-DBE4B2312ED0}">
      <dgm:prSet/>
      <dgm:spPr/>
      <dgm:t>
        <a:bodyPr/>
        <a:lstStyle/>
        <a:p>
          <a:r>
            <a:rPr lang="en-US"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Setting up as a sole trader HMRC</a:t>
          </a:r>
          <a:endParaRPr lang="en-US" dirty="0">
            <a:solidFill>
              <a:schemeClr val="bg1"/>
            </a:solidFill>
          </a:endParaRPr>
        </a:p>
      </dgm:t>
    </dgm:pt>
    <dgm:pt modelId="{B67F4F7F-5697-426C-B908-961E81A34EBE}" type="parTrans" cxnId="{82365D26-08F8-447D-B51E-1E6917103B83}">
      <dgm:prSet/>
      <dgm:spPr/>
      <dgm:t>
        <a:bodyPr/>
        <a:lstStyle/>
        <a:p>
          <a:endParaRPr lang="en-US"/>
        </a:p>
      </dgm:t>
    </dgm:pt>
    <dgm:pt modelId="{FCD67583-D784-4FFA-B1AB-1D20B5AD64BB}" type="sibTrans" cxnId="{82365D26-08F8-447D-B51E-1E6917103B83}">
      <dgm:prSet/>
      <dgm:spPr/>
      <dgm:t>
        <a:bodyPr/>
        <a:lstStyle/>
        <a:p>
          <a:endParaRPr lang="en-US"/>
        </a:p>
      </dgm:t>
    </dgm:pt>
    <dgm:pt modelId="{E00FFD90-C262-46B1-ACBF-3045ACFC81AA}">
      <dgm:prSet/>
      <dgm:spPr/>
      <dgm:t>
        <a:bodyPr/>
        <a:lstStyle/>
        <a:p>
          <a:r>
            <a:rPr lang="en-US"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How to do it step by step</a:t>
          </a:r>
          <a:endParaRPr lang="en-US" dirty="0">
            <a:solidFill>
              <a:schemeClr val="bg1"/>
            </a:solidFill>
          </a:endParaRPr>
        </a:p>
      </dgm:t>
    </dgm:pt>
    <dgm:pt modelId="{C78A757B-5AEE-4EAC-B398-BD899C2A1F49}" type="parTrans" cxnId="{166DACA0-7FED-4F0F-A7F4-0CD842F1DF54}">
      <dgm:prSet/>
      <dgm:spPr/>
      <dgm:t>
        <a:bodyPr/>
        <a:lstStyle/>
        <a:p>
          <a:endParaRPr lang="en-US"/>
        </a:p>
      </dgm:t>
    </dgm:pt>
    <dgm:pt modelId="{3BAD4B7B-CCA1-4A63-B182-3C15147607D4}" type="sibTrans" cxnId="{166DACA0-7FED-4F0F-A7F4-0CD842F1DF54}">
      <dgm:prSet/>
      <dgm:spPr/>
      <dgm:t>
        <a:bodyPr/>
        <a:lstStyle/>
        <a:p>
          <a:endParaRPr lang="en-US"/>
        </a:p>
      </dgm:t>
    </dgm:pt>
    <dgm:pt modelId="{49824A3C-764F-8740-9A48-A9650F296F3B}" type="pres">
      <dgm:prSet presAssocID="{CB26596D-6551-4EE0-B90B-F2F7BCBA53AA}" presName="hierChild1" presStyleCnt="0">
        <dgm:presLayoutVars>
          <dgm:chPref val="1"/>
          <dgm:dir/>
          <dgm:animOne val="branch"/>
          <dgm:animLvl val="lvl"/>
          <dgm:resizeHandles/>
        </dgm:presLayoutVars>
      </dgm:prSet>
      <dgm:spPr/>
    </dgm:pt>
    <dgm:pt modelId="{0EEF4702-0FEE-8349-B203-0D14363D3D51}" type="pres">
      <dgm:prSet presAssocID="{CFC09BBF-8965-4E15-9026-F25DAB9CCA91}" presName="hierRoot1" presStyleCnt="0"/>
      <dgm:spPr/>
    </dgm:pt>
    <dgm:pt modelId="{BC5C6824-D8B8-1842-B95C-3639DB98866B}" type="pres">
      <dgm:prSet presAssocID="{CFC09BBF-8965-4E15-9026-F25DAB9CCA91}" presName="composite" presStyleCnt="0"/>
      <dgm:spPr/>
    </dgm:pt>
    <dgm:pt modelId="{D39BADDC-33CD-614A-AC42-F1C7DA546A35}" type="pres">
      <dgm:prSet presAssocID="{CFC09BBF-8965-4E15-9026-F25DAB9CCA91}" presName="background" presStyleLbl="node0" presStyleIdx="0" presStyleCnt="3"/>
      <dgm:spPr/>
    </dgm:pt>
    <dgm:pt modelId="{9F0B80A2-2FD2-4F49-BA97-E81190B58EEA}" type="pres">
      <dgm:prSet presAssocID="{CFC09BBF-8965-4E15-9026-F25DAB9CCA91}" presName="text" presStyleLbl="fgAcc0" presStyleIdx="0" presStyleCnt="3">
        <dgm:presLayoutVars>
          <dgm:chPref val="3"/>
        </dgm:presLayoutVars>
      </dgm:prSet>
      <dgm:spPr/>
    </dgm:pt>
    <dgm:pt modelId="{F97928B1-422B-C940-8D3F-E7D0C52B55E1}" type="pres">
      <dgm:prSet presAssocID="{CFC09BBF-8965-4E15-9026-F25DAB9CCA91}" presName="hierChild2" presStyleCnt="0"/>
      <dgm:spPr/>
    </dgm:pt>
    <dgm:pt modelId="{C479EEF1-F950-6F4E-B304-D91F33FC9A89}" type="pres">
      <dgm:prSet presAssocID="{64A8848C-6758-4678-B93F-DBE4B2312ED0}" presName="hierRoot1" presStyleCnt="0"/>
      <dgm:spPr/>
    </dgm:pt>
    <dgm:pt modelId="{79219EB4-94DC-4C45-B95E-F29C6DAB8E75}" type="pres">
      <dgm:prSet presAssocID="{64A8848C-6758-4678-B93F-DBE4B2312ED0}" presName="composite" presStyleCnt="0"/>
      <dgm:spPr/>
    </dgm:pt>
    <dgm:pt modelId="{C48A0F13-82CC-F64E-B404-0190F7454FCB}" type="pres">
      <dgm:prSet presAssocID="{64A8848C-6758-4678-B93F-DBE4B2312ED0}" presName="background" presStyleLbl="node0" presStyleIdx="1" presStyleCnt="3"/>
      <dgm:spPr/>
    </dgm:pt>
    <dgm:pt modelId="{735049CD-11AC-E143-BD86-E691A7DD7164}" type="pres">
      <dgm:prSet presAssocID="{64A8848C-6758-4678-B93F-DBE4B2312ED0}" presName="text" presStyleLbl="fgAcc0" presStyleIdx="1" presStyleCnt="3">
        <dgm:presLayoutVars>
          <dgm:chPref val="3"/>
        </dgm:presLayoutVars>
      </dgm:prSet>
      <dgm:spPr/>
    </dgm:pt>
    <dgm:pt modelId="{BA05F09F-8A4D-CC40-B7B3-12B9F364EB78}" type="pres">
      <dgm:prSet presAssocID="{64A8848C-6758-4678-B93F-DBE4B2312ED0}" presName="hierChild2" presStyleCnt="0"/>
      <dgm:spPr/>
    </dgm:pt>
    <dgm:pt modelId="{65EA2247-9310-C44C-9583-AC5B4ABB46CB}" type="pres">
      <dgm:prSet presAssocID="{E00FFD90-C262-46B1-ACBF-3045ACFC81AA}" presName="hierRoot1" presStyleCnt="0"/>
      <dgm:spPr/>
    </dgm:pt>
    <dgm:pt modelId="{4C9C8867-44AC-D84B-9681-FDBFE58559F6}" type="pres">
      <dgm:prSet presAssocID="{E00FFD90-C262-46B1-ACBF-3045ACFC81AA}" presName="composite" presStyleCnt="0"/>
      <dgm:spPr/>
    </dgm:pt>
    <dgm:pt modelId="{E1EF95C4-6467-5F49-A262-A59F5B6E8558}" type="pres">
      <dgm:prSet presAssocID="{E00FFD90-C262-46B1-ACBF-3045ACFC81AA}" presName="background" presStyleLbl="node0" presStyleIdx="2" presStyleCnt="3"/>
      <dgm:spPr/>
    </dgm:pt>
    <dgm:pt modelId="{DF04B209-2047-9F42-A286-4F0ECF70CAA3}" type="pres">
      <dgm:prSet presAssocID="{E00FFD90-C262-46B1-ACBF-3045ACFC81AA}" presName="text" presStyleLbl="fgAcc0" presStyleIdx="2" presStyleCnt="3">
        <dgm:presLayoutVars>
          <dgm:chPref val="3"/>
        </dgm:presLayoutVars>
      </dgm:prSet>
      <dgm:spPr/>
    </dgm:pt>
    <dgm:pt modelId="{2DC3FDA9-C9E6-E847-B2A7-10DAD777C483}" type="pres">
      <dgm:prSet presAssocID="{E00FFD90-C262-46B1-ACBF-3045ACFC81AA}" presName="hierChild2" presStyleCnt="0"/>
      <dgm:spPr/>
    </dgm:pt>
  </dgm:ptLst>
  <dgm:cxnLst>
    <dgm:cxn modelId="{12252814-E948-9C45-815E-6F7B0CF07AF6}" type="presOf" srcId="{CB26596D-6551-4EE0-B90B-F2F7BCBA53AA}" destId="{49824A3C-764F-8740-9A48-A9650F296F3B}" srcOrd="0" destOrd="0" presId="urn:microsoft.com/office/officeart/2005/8/layout/hierarchy1"/>
    <dgm:cxn modelId="{A79B5E1C-BE52-AA48-8628-7E08611267FD}" type="presOf" srcId="{64A8848C-6758-4678-B93F-DBE4B2312ED0}" destId="{735049CD-11AC-E143-BD86-E691A7DD7164}" srcOrd="0" destOrd="0" presId="urn:microsoft.com/office/officeart/2005/8/layout/hierarchy1"/>
    <dgm:cxn modelId="{82365D26-08F8-447D-B51E-1E6917103B83}" srcId="{CB26596D-6551-4EE0-B90B-F2F7BCBA53AA}" destId="{64A8848C-6758-4678-B93F-DBE4B2312ED0}" srcOrd="1" destOrd="0" parTransId="{B67F4F7F-5697-426C-B908-961E81A34EBE}" sibTransId="{FCD67583-D784-4FFA-B1AB-1D20B5AD64BB}"/>
    <dgm:cxn modelId="{0B95D58D-21DF-45F4-B4E7-C555E3FDD95E}" srcId="{CB26596D-6551-4EE0-B90B-F2F7BCBA53AA}" destId="{CFC09BBF-8965-4E15-9026-F25DAB9CCA91}" srcOrd="0" destOrd="0" parTransId="{113D8B9B-19D3-40C5-8D4C-9910823562C5}" sibTransId="{CE5D6E2F-05A3-417F-80F5-195F829B5B9C}"/>
    <dgm:cxn modelId="{196AAE9A-4422-8E4F-86FB-E98815A6F492}" type="presOf" srcId="{CFC09BBF-8965-4E15-9026-F25DAB9CCA91}" destId="{9F0B80A2-2FD2-4F49-BA97-E81190B58EEA}" srcOrd="0" destOrd="0" presId="urn:microsoft.com/office/officeart/2005/8/layout/hierarchy1"/>
    <dgm:cxn modelId="{166DACA0-7FED-4F0F-A7F4-0CD842F1DF54}" srcId="{CB26596D-6551-4EE0-B90B-F2F7BCBA53AA}" destId="{E00FFD90-C262-46B1-ACBF-3045ACFC81AA}" srcOrd="2" destOrd="0" parTransId="{C78A757B-5AEE-4EAC-B398-BD899C2A1F49}" sibTransId="{3BAD4B7B-CCA1-4A63-B182-3C15147607D4}"/>
    <dgm:cxn modelId="{04BDDCC1-8D43-4546-B493-F8D030E6010F}" type="presOf" srcId="{E00FFD90-C262-46B1-ACBF-3045ACFC81AA}" destId="{DF04B209-2047-9F42-A286-4F0ECF70CAA3}" srcOrd="0" destOrd="0" presId="urn:microsoft.com/office/officeart/2005/8/layout/hierarchy1"/>
    <dgm:cxn modelId="{DE13ADCD-D2DE-0B44-9A85-630306A9BBCA}" type="presParOf" srcId="{49824A3C-764F-8740-9A48-A9650F296F3B}" destId="{0EEF4702-0FEE-8349-B203-0D14363D3D51}" srcOrd="0" destOrd="0" presId="urn:microsoft.com/office/officeart/2005/8/layout/hierarchy1"/>
    <dgm:cxn modelId="{0085CD68-186B-B549-A4EF-A215B7976809}" type="presParOf" srcId="{0EEF4702-0FEE-8349-B203-0D14363D3D51}" destId="{BC5C6824-D8B8-1842-B95C-3639DB98866B}" srcOrd="0" destOrd="0" presId="urn:microsoft.com/office/officeart/2005/8/layout/hierarchy1"/>
    <dgm:cxn modelId="{5ECC2301-EB10-4849-BFB1-3F13CEE9E96C}" type="presParOf" srcId="{BC5C6824-D8B8-1842-B95C-3639DB98866B}" destId="{D39BADDC-33CD-614A-AC42-F1C7DA546A35}" srcOrd="0" destOrd="0" presId="urn:microsoft.com/office/officeart/2005/8/layout/hierarchy1"/>
    <dgm:cxn modelId="{CE381612-A689-BA4F-B253-F5E6A3F33532}" type="presParOf" srcId="{BC5C6824-D8B8-1842-B95C-3639DB98866B}" destId="{9F0B80A2-2FD2-4F49-BA97-E81190B58EEA}" srcOrd="1" destOrd="0" presId="urn:microsoft.com/office/officeart/2005/8/layout/hierarchy1"/>
    <dgm:cxn modelId="{315461A7-F54F-4444-8EFE-955D4648A9E2}" type="presParOf" srcId="{0EEF4702-0FEE-8349-B203-0D14363D3D51}" destId="{F97928B1-422B-C940-8D3F-E7D0C52B55E1}" srcOrd="1" destOrd="0" presId="urn:microsoft.com/office/officeart/2005/8/layout/hierarchy1"/>
    <dgm:cxn modelId="{880403B9-CE00-8A45-88F0-673DF29165C2}" type="presParOf" srcId="{49824A3C-764F-8740-9A48-A9650F296F3B}" destId="{C479EEF1-F950-6F4E-B304-D91F33FC9A89}" srcOrd="1" destOrd="0" presId="urn:microsoft.com/office/officeart/2005/8/layout/hierarchy1"/>
    <dgm:cxn modelId="{8BE40303-B76A-3546-86B5-42CF965E13FA}" type="presParOf" srcId="{C479EEF1-F950-6F4E-B304-D91F33FC9A89}" destId="{79219EB4-94DC-4C45-B95E-F29C6DAB8E75}" srcOrd="0" destOrd="0" presId="urn:microsoft.com/office/officeart/2005/8/layout/hierarchy1"/>
    <dgm:cxn modelId="{6A2B34A5-2B67-CA44-8D9D-A83DAB5481D0}" type="presParOf" srcId="{79219EB4-94DC-4C45-B95E-F29C6DAB8E75}" destId="{C48A0F13-82CC-F64E-B404-0190F7454FCB}" srcOrd="0" destOrd="0" presId="urn:microsoft.com/office/officeart/2005/8/layout/hierarchy1"/>
    <dgm:cxn modelId="{68777038-F6D5-3042-942C-8B932C029E17}" type="presParOf" srcId="{79219EB4-94DC-4C45-B95E-F29C6DAB8E75}" destId="{735049CD-11AC-E143-BD86-E691A7DD7164}" srcOrd="1" destOrd="0" presId="urn:microsoft.com/office/officeart/2005/8/layout/hierarchy1"/>
    <dgm:cxn modelId="{74D20CBD-196C-834C-9D6B-FABBFD0E85CB}" type="presParOf" srcId="{C479EEF1-F950-6F4E-B304-D91F33FC9A89}" destId="{BA05F09F-8A4D-CC40-B7B3-12B9F364EB78}" srcOrd="1" destOrd="0" presId="urn:microsoft.com/office/officeart/2005/8/layout/hierarchy1"/>
    <dgm:cxn modelId="{E3634B7E-4F8F-B941-9F35-F5639ADB353B}" type="presParOf" srcId="{49824A3C-764F-8740-9A48-A9650F296F3B}" destId="{65EA2247-9310-C44C-9583-AC5B4ABB46CB}" srcOrd="2" destOrd="0" presId="urn:microsoft.com/office/officeart/2005/8/layout/hierarchy1"/>
    <dgm:cxn modelId="{753C0C18-A9AF-B344-BFAC-1D01CAC712E3}" type="presParOf" srcId="{65EA2247-9310-C44C-9583-AC5B4ABB46CB}" destId="{4C9C8867-44AC-D84B-9681-FDBFE58559F6}" srcOrd="0" destOrd="0" presId="urn:microsoft.com/office/officeart/2005/8/layout/hierarchy1"/>
    <dgm:cxn modelId="{C0A930B0-269C-B64E-B628-3E502F7FA806}" type="presParOf" srcId="{4C9C8867-44AC-D84B-9681-FDBFE58559F6}" destId="{E1EF95C4-6467-5F49-A262-A59F5B6E8558}" srcOrd="0" destOrd="0" presId="urn:microsoft.com/office/officeart/2005/8/layout/hierarchy1"/>
    <dgm:cxn modelId="{D06BCC5B-F498-4B46-85C9-52E35DA5514C}" type="presParOf" srcId="{4C9C8867-44AC-D84B-9681-FDBFE58559F6}" destId="{DF04B209-2047-9F42-A286-4F0ECF70CAA3}" srcOrd="1" destOrd="0" presId="urn:microsoft.com/office/officeart/2005/8/layout/hierarchy1"/>
    <dgm:cxn modelId="{21626FF2-E0F6-854D-BD93-63447F2AB523}" type="presParOf" srcId="{65EA2247-9310-C44C-9583-AC5B4ABB46CB}" destId="{2DC3FDA9-C9E6-E847-B2A7-10DAD777C483}"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20F402-369F-4E24-853E-CAAE9E4D8E2C}" type="doc">
      <dgm:prSet loTypeId="urn:microsoft.com/office/officeart/2016/7/layout/RepeatingBendingProcessNew" loCatId="process" qsTypeId="urn:microsoft.com/office/officeart/2005/8/quickstyle/simple1" qsCatId="simple" csTypeId="urn:microsoft.com/office/officeart/2018/5/colors/Iconchunking_neutralbg_colorful1" csCatId="colorful" phldr="1"/>
      <dgm:spPr/>
      <dgm:t>
        <a:bodyPr/>
        <a:lstStyle/>
        <a:p>
          <a:endParaRPr lang="en-US"/>
        </a:p>
      </dgm:t>
    </dgm:pt>
    <dgm:pt modelId="{9F1E79A9-6586-4481-A8E4-6EF73B2E007B}">
      <dgm:prSet/>
      <dgm:spPr/>
      <dgm:t>
        <a:bodyPr/>
        <a:lstStyle/>
        <a:p>
          <a:pPr>
            <a:lnSpc>
              <a:spcPct val="100000"/>
            </a:lnSpc>
          </a:pPr>
          <a:r>
            <a:rPr lang="en-GB" noProof="0" dirty="0">
              <a:solidFill>
                <a:schemeClr val="bg1"/>
              </a:solidFill>
            </a:rPr>
            <a:t>Organise yourself digitally – folders for each job, folders for invoices, folders for quotes etc.</a:t>
          </a:r>
        </a:p>
      </dgm:t>
    </dgm:pt>
    <dgm:pt modelId="{1AB246FA-3DC4-49C9-88E4-ECF9B0BC94BF}" type="parTrans" cxnId="{94A7781E-E431-456F-8298-D9983BE1EA7D}">
      <dgm:prSet/>
      <dgm:spPr/>
      <dgm:t>
        <a:bodyPr/>
        <a:lstStyle/>
        <a:p>
          <a:endParaRPr lang="en-GB" noProof="0" dirty="0"/>
        </a:p>
      </dgm:t>
    </dgm:pt>
    <dgm:pt modelId="{A08CB003-1E92-455F-B811-725B95FD54A0}" type="sibTrans" cxnId="{94A7781E-E431-456F-8298-D9983BE1EA7D}">
      <dgm:prSet/>
      <dgm:spPr/>
      <dgm:t>
        <a:bodyPr/>
        <a:lstStyle/>
        <a:p>
          <a:endParaRPr lang="en-GB" noProof="0" dirty="0"/>
        </a:p>
      </dgm:t>
    </dgm:pt>
    <dgm:pt modelId="{3C9CCD3D-F0E8-4F7A-B618-189DFBBEE53D}">
      <dgm:prSet/>
      <dgm:spPr/>
      <dgm:t>
        <a:bodyPr/>
        <a:lstStyle/>
        <a:p>
          <a:pPr>
            <a:lnSpc>
              <a:spcPct val="100000"/>
            </a:lnSpc>
          </a:pPr>
          <a:r>
            <a:rPr lang="en-GB" noProof="0" dirty="0">
              <a:solidFill>
                <a:schemeClr val="bg1"/>
              </a:solidFill>
            </a:rPr>
            <a:t>Register as a sole trader </a:t>
          </a:r>
          <a:r>
            <a:rPr lang="en-GB" noProof="0" dirty="0"/>
            <a:t>– </a:t>
          </a:r>
          <a:r>
            <a:rPr lang="en-GB" noProof="0" dirty="0">
              <a:hlinkClick xmlns:r="http://schemas.openxmlformats.org/officeDocument/2006/relationships" r:id="rId1"/>
            </a:rPr>
            <a:t>UTR number</a:t>
          </a:r>
          <a:endParaRPr lang="en-GB" noProof="0" dirty="0"/>
        </a:p>
      </dgm:t>
    </dgm:pt>
    <dgm:pt modelId="{E729CB1E-CD75-418F-B1E9-5D6CC6096368}" type="parTrans" cxnId="{391544A6-B091-46FF-B599-3D0165FE5C1C}">
      <dgm:prSet/>
      <dgm:spPr/>
      <dgm:t>
        <a:bodyPr/>
        <a:lstStyle/>
        <a:p>
          <a:endParaRPr lang="en-GB" noProof="0" dirty="0"/>
        </a:p>
      </dgm:t>
    </dgm:pt>
    <dgm:pt modelId="{22905BCE-7FCA-4A78-8053-052FA7F09727}" type="sibTrans" cxnId="{391544A6-B091-46FF-B599-3D0165FE5C1C}">
      <dgm:prSet/>
      <dgm:spPr/>
      <dgm:t>
        <a:bodyPr/>
        <a:lstStyle/>
        <a:p>
          <a:endParaRPr lang="en-GB" noProof="0" dirty="0"/>
        </a:p>
      </dgm:t>
    </dgm:pt>
    <dgm:pt modelId="{70D6D7F8-67D1-47BD-954C-DD1278B9509A}">
      <dgm:prSet/>
      <dgm:spPr/>
      <dgm:t>
        <a:bodyPr/>
        <a:lstStyle/>
        <a:p>
          <a:pPr>
            <a:lnSpc>
              <a:spcPct val="100000"/>
            </a:lnSpc>
          </a:pPr>
          <a:r>
            <a:rPr lang="en-GB" noProof="0" dirty="0">
              <a:solidFill>
                <a:schemeClr val="bg1"/>
              </a:solidFill>
            </a:rPr>
            <a:t>Bank account</a:t>
          </a:r>
        </a:p>
      </dgm:t>
    </dgm:pt>
    <dgm:pt modelId="{08B5F5EB-B07C-4CC5-A413-722D8E0C37E7}" type="parTrans" cxnId="{B47D516B-CF6C-4038-830E-EE924F05F83F}">
      <dgm:prSet/>
      <dgm:spPr/>
      <dgm:t>
        <a:bodyPr/>
        <a:lstStyle/>
        <a:p>
          <a:endParaRPr lang="en-GB" noProof="0" dirty="0"/>
        </a:p>
      </dgm:t>
    </dgm:pt>
    <dgm:pt modelId="{C2B09AEC-77C2-4685-B23A-E4BFF48508C3}" type="sibTrans" cxnId="{B47D516B-CF6C-4038-830E-EE924F05F83F}">
      <dgm:prSet/>
      <dgm:spPr/>
      <dgm:t>
        <a:bodyPr/>
        <a:lstStyle/>
        <a:p>
          <a:endParaRPr lang="en-GB" noProof="0" dirty="0"/>
        </a:p>
      </dgm:t>
    </dgm:pt>
    <dgm:pt modelId="{84A3E5AE-4E0E-4B53-AF7A-FA9480B659EC}">
      <dgm:prSet/>
      <dgm:spPr/>
      <dgm:t>
        <a:bodyPr/>
        <a:lstStyle/>
        <a:p>
          <a:pPr>
            <a:lnSpc>
              <a:spcPct val="100000"/>
            </a:lnSpc>
          </a:pPr>
          <a:r>
            <a:rPr lang="en-GB" noProof="0" dirty="0">
              <a:solidFill>
                <a:schemeClr val="bg1"/>
              </a:solidFill>
            </a:rPr>
            <a:t>Business cards</a:t>
          </a:r>
        </a:p>
      </dgm:t>
    </dgm:pt>
    <dgm:pt modelId="{9FBD9CBD-99C5-436A-93BA-2D7F2DB14763}" type="parTrans" cxnId="{F7DB1600-DD21-454A-975A-E7C26FE89804}">
      <dgm:prSet/>
      <dgm:spPr/>
      <dgm:t>
        <a:bodyPr/>
        <a:lstStyle/>
        <a:p>
          <a:endParaRPr lang="en-GB" noProof="0" dirty="0"/>
        </a:p>
      </dgm:t>
    </dgm:pt>
    <dgm:pt modelId="{D842B6C0-8A96-43DB-B5FC-74C7DE6D37CE}" type="sibTrans" cxnId="{F7DB1600-DD21-454A-975A-E7C26FE89804}">
      <dgm:prSet/>
      <dgm:spPr/>
      <dgm:t>
        <a:bodyPr/>
        <a:lstStyle/>
        <a:p>
          <a:endParaRPr lang="en-GB" noProof="0" dirty="0"/>
        </a:p>
      </dgm:t>
    </dgm:pt>
    <dgm:pt modelId="{067B90E5-DD6A-48CA-874F-EEBAA11E751C}">
      <dgm:prSet/>
      <dgm:spPr/>
      <dgm:t>
        <a:bodyPr/>
        <a:lstStyle/>
        <a:p>
          <a:pPr>
            <a:lnSpc>
              <a:spcPct val="100000"/>
            </a:lnSpc>
          </a:pPr>
          <a:r>
            <a:rPr lang="en-GB" noProof="0" dirty="0">
              <a:solidFill>
                <a:schemeClr val="bg1"/>
              </a:solidFill>
            </a:rPr>
            <a:t>Website / digital presence</a:t>
          </a:r>
        </a:p>
      </dgm:t>
    </dgm:pt>
    <dgm:pt modelId="{E2978DEC-C31B-4FD6-B084-04B61D40BE28}" type="parTrans" cxnId="{D286AAA3-9BB6-49EF-95B3-303951B75767}">
      <dgm:prSet/>
      <dgm:spPr/>
      <dgm:t>
        <a:bodyPr/>
        <a:lstStyle/>
        <a:p>
          <a:endParaRPr lang="en-GB" noProof="0" dirty="0"/>
        </a:p>
      </dgm:t>
    </dgm:pt>
    <dgm:pt modelId="{A3A043F6-4ACA-4698-B6F7-9971D51EFE37}" type="sibTrans" cxnId="{D286AAA3-9BB6-49EF-95B3-303951B75767}">
      <dgm:prSet/>
      <dgm:spPr/>
      <dgm:t>
        <a:bodyPr/>
        <a:lstStyle/>
        <a:p>
          <a:endParaRPr lang="en-GB" noProof="0" dirty="0"/>
        </a:p>
      </dgm:t>
    </dgm:pt>
    <dgm:pt modelId="{FE91378A-DE1F-4E64-96B1-83DFBC281AF0}">
      <dgm:prSet/>
      <dgm:spPr/>
      <dgm:t>
        <a:bodyPr/>
        <a:lstStyle/>
        <a:p>
          <a:pPr>
            <a:lnSpc>
              <a:spcPct val="100000"/>
            </a:lnSpc>
          </a:pPr>
          <a:r>
            <a:rPr lang="en-GB" noProof="0" dirty="0">
              <a:solidFill>
                <a:schemeClr val="bg1"/>
              </a:solidFill>
            </a:rPr>
            <a:t>Create pro-forma paperwork so you invoices and quotes look professional</a:t>
          </a:r>
        </a:p>
      </dgm:t>
    </dgm:pt>
    <dgm:pt modelId="{F70333DA-2661-4956-9F97-26B8C1350383}" type="parTrans" cxnId="{4BF620F9-6844-4FB5-A441-87CA28C20430}">
      <dgm:prSet/>
      <dgm:spPr/>
      <dgm:t>
        <a:bodyPr/>
        <a:lstStyle/>
        <a:p>
          <a:endParaRPr lang="en-GB" noProof="0" dirty="0"/>
        </a:p>
      </dgm:t>
    </dgm:pt>
    <dgm:pt modelId="{3EB260A4-4F98-4130-9AB0-44DD6144D72E}" type="sibTrans" cxnId="{4BF620F9-6844-4FB5-A441-87CA28C20430}">
      <dgm:prSet/>
      <dgm:spPr/>
      <dgm:t>
        <a:bodyPr/>
        <a:lstStyle/>
        <a:p>
          <a:endParaRPr lang="en-GB" noProof="0" dirty="0"/>
        </a:p>
      </dgm:t>
    </dgm:pt>
    <dgm:pt modelId="{98B3F655-C4B9-4D4A-A5BA-8C3069FF406C}" type="pres">
      <dgm:prSet presAssocID="{B420F402-369F-4E24-853E-CAAE9E4D8E2C}" presName="Name0" presStyleCnt="0">
        <dgm:presLayoutVars>
          <dgm:dir/>
          <dgm:resizeHandles val="exact"/>
        </dgm:presLayoutVars>
      </dgm:prSet>
      <dgm:spPr/>
    </dgm:pt>
    <dgm:pt modelId="{F44ADCEE-2E69-F844-9D4A-34B1B924A199}" type="pres">
      <dgm:prSet presAssocID="{9F1E79A9-6586-4481-A8E4-6EF73B2E007B}" presName="node" presStyleLbl="node1" presStyleIdx="0" presStyleCnt="6">
        <dgm:presLayoutVars>
          <dgm:bulletEnabled val="1"/>
        </dgm:presLayoutVars>
      </dgm:prSet>
      <dgm:spPr/>
    </dgm:pt>
    <dgm:pt modelId="{D159F242-571A-7042-BC9A-B1CF997379A0}" type="pres">
      <dgm:prSet presAssocID="{A08CB003-1E92-455F-B811-725B95FD54A0}" presName="sibTrans" presStyleLbl="sibTrans1D1" presStyleIdx="0" presStyleCnt="5"/>
      <dgm:spPr/>
    </dgm:pt>
    <dgm:pt modelId="{A75A73CF-8D08-7E4A-9C52-A1FCD06A1641}" type="pres">
      <dgm:prSet presAssocID="{A08CB003-1E92-455F-B811-725B95FD54A0}" presName="connectorText" presStyleLbl="sibTrans1D1" presStyleIdx="0" presStyleCnt="5"/>
      <dgm:spPr/>
    </dgm:pt>
    <dgm:pt modelId="{BDECA3B1-5456-E440-B5C7-9C20AA0AF3FE}" type="pres">
      <dgm:prSet presAssocID="{3C9CCD3D-F0E8-4F7A-B618-189DFBBEE53D}" presName="node" presStyleLbl="node1" presStyleIdx="1" presStyleCnt="6">
        <dgm:presLayoutVars>
          <dgm:bulletEnabled val="1"/>
        </dgm:presLayoutVars>
      </dgm:prSet>
      <dgm:spPr/>
    </dgm:pt>
    <dgm:pt modelId="{F42D5F61-16D9-8F4D-AA91-EF1B6657D30D}" type="pres">
      <dgm:prSet presAssocID="{22905BCE-7FCA-4A78-8053-052FA7F09727}" presName="sibTrans" presStyleLbl="sibTrans1D1" presStyleIdx="1" presStyleCnt="5"/>
      <dgm:spPr/>
    </dgm:pt>
    <dgm:pt modelId="{EB44F3DE-D059-2641-819D-B49A4FE479F0}" type="pres">
      <dgm:prSet presAssocID="{22905BCE-7FCA-4A78-8053-052FA7F09727}" presName="connectorText" presStyleLbl="sibTrans1D1" presStyleIdx="1" presStyleCnt="5"/>
      <dgm:spPr/>
    </dgm:pt>
    <dgm:pt modelId="{D63FF756-83AC-224C-88C3-AD1B96EB6B35}" type="pres">
      <dgm:prSet presAssocID="{70D6D7F8-67D1-47BD-954C-DD1278B9509A}" presName="node" presStyleLbl="node1" presStyleIdx="2" presStyleCnt="6">
        <dgm:presLayoutVars>
          <dgm:bulletEnabled val="1"/>
        </dgm:presLayoutVars>
      </dgm:prSet>
      <dgm:spPr/>
    </dgm:pt>
    <dgm:pt modelId="{11738BC1-AE7D-7B48-806E-1B3BB6F1DBE1}" type="pres">
      <dgm:prSet presAssocID="{C2B09AEC-77C2-4685-B23A-E4BFF48508C3}" presName="sibTrans" presStyleLbl="sibTrans1D1" presStyleIdx="2" presStyleCnt="5"/>
      <dgm:spPr/>
    </dgm:pt>
    <dgm:pt modelId="{0BC5ADDC-CD4B-8C44-B48D-B9DD22532EB6}" type="pres">
      <dgm:prSet presAssocID="{C2B09AEC-77C2-4685-B23A-E4BFF48508C3}" presName="connectorText" presStyleLbl="sibTrans1D1" presStyleIdx="2" presStyleCnt="5"/>
      <dgm:spPr/>
    </dgm:pt>
    <dgm:pt modelId="{328B14BF-3C92-AC4D-96D7-4FF8F5931AC5}" type="pres">
      <dgm:prSet presAssocID="{84A3E5AE-4E0E-4B53-AF7A-FA9480B659EC}" presName="node" presStyleLbl="node1" presStyleIdx="3" presStyleCnt="6">
        <dgm:presLayoutVars>
          <dgm:bulletEnabled val="1"/>
        </dgm:presLayoutVars>
      </dgm:prSet>
      <dgm:spPr/>
    </dgm:pt>
    <dgm:pt modelId="{3BB7362E-285E-9749-A95B-6B73B76A02E3}" type="pres">
      <dgm:prSet presAssocID="{D842B6C0-8A96-43DB-B5FC-74C7DE6D37CE}" presName="sibTrans" presStyleLbl="sibTrans1D1" presStyleIdx="3" presStyleCnt="5"/>
      <dgm:spPr/>
    </dgm:pt>
    <dgm:pt modelId="{72826A35-E8C1-4049-AC9D-E9EE88BF20A2}" type="pres">
      <dgm:prSet presAssocID="{D842B6C0-8A96-43DB-B5FC-74C7DE6D37CE}" presName="connectorText" presStyleLbl="sibTrans1D1" presStyleIdx="3" presStyleCnt="5"/>
      <dgm:spPr/>
    </dgm:pt>
    <dgm:pt modelId="{AB0DFE55-F63B-B449-9CF2-4791C00598FB}" type="pres">
      <dgm:prSet presAssocID="{067B90E5-DD6A-48CA-874F-EEBAA11E751C}" presName="node" presStyleLbl="node1" presStyleIdx="4" presStyleCnt="6">
        <dgm:presLayoutVars>
          <dgm:bulletEnabled val="1"/>
        </dgm:presLayoutVars>
      </dgm:prSet>
      <dgm:spPr/>
    </dgm:pt>
    <dgm:pt modelId="{5D843195-C4C4-454E-8454-F4981C9B0B87}" type="pres">
      <dgm:prSet presAssocID="{A3A043F6-4ACA-4698-B6F7-9971D51EFE37}" presName="sibTrans" presStyleLbl="sibTrans1D1" presStyleIdx="4" presStyleCnt="5"/>
      <dgm:spPr/>
    </dgm:pt>
    <dgm:pt modelId="{ACA1C233-E11A-D443-A55C-465C858510BD}" type="pres">
      <dgm:prSet presAssocID="{A3A043F6-4ACA-4698-B6F7-9971D51EFE37}" presName="connectorText" presStyleLbl="sibTrans1D1" presStyleIdx="4" presStyleCnt="5"/>
      <dgm:spPr/>
    </dgm:pt>
    <dgm:pt modelId="{74149ADE-42D8-B445-86FC-8258B24EF8AA}" type="pres">
      <dgm:prSet presAssocID="{FE91378A-DE1F-4E64-96B1-83DFBC281AF0}" presName="node" presStyleLbl="node1" presStyleIdx="5" presStyleCnt="6">
        <dgm:presLayoutVars>
          <dgm:bulletEnabled val="1"/>
        </dgm:presLayoutVars>
      </dgm:prSet>
      <dgm:spPr/>
    </dgm:pt>
  </dgm:ptLst>
  <dgm:cxnLst>
    <dgm:cxn modelId="{F7DB1600-DD21-454A-975A-E7C26FE89804}" srcId="{B420F402-369F-4E24-853E-CAAE9E4D8E2C}" destId="{84A3E5AE-4E0E-4B53-AF7A-FA9480B659EC}" srcOrd="3" destOrd="0" parTransId="{9FBD9CBD-99C5-436A-93BA-2D7F2DB14763}" sibTransId="{D842B6C0-8A96-43DB-B5FC-74C7DE6D37CE}"/>
    <dgm:cxn modelId="{50FF1B19-C591-164C-A211-FF9B18F08B37}" type="presOf" srcId="{D842B6C0-8A96-43DB-B5FC-74C7DE6D37CE}" destId="{3BB7362E-285E-9749-A95B-6B73B76A02E3}" srcOrd="0" destOrd="0" presId="urn:microsoft.com/office/officeart/2016/7/layout/RepeatingBendingProcessNew"/>
    <dgm:cxn modelId="{94A7781E-E431-456F-8298-D9983BE1EA7D}" srcId="{B420F402-369F-4E24-853E-CAAE9E4D8E2C}" destId="{9F1E79A9-6586-4481-A8E4-6EF73B2E007B}" srcOrd="0" destOrd="0" parTransId="{1AB246FA-3DC4-49C9-88E4-ECF9B0BC94BF}" sibTransId="{A08CB003-1E92-455F-B811-725B95FD54A0}"/>
    <dgm:cxn modelId="{5AA3BF2C-5410-C142-A00C-C4095939C84C}" type="presOf" srcId="{B420F402-369F-4E24-853E-CAAE9E4D8E2C}" destId="{98B3F655-C4B9-4D4A-A5BA-8C3069FF406C}" srcOrd="0" destOrd="0" presId="urn:microsoft.com/office/officeart/2016/7/layout/RepeatingBendingProcessNew"/>
    <dgm:cxn modelId="{B47D516B-CF6C-4038-830E-EE924F05F83F}" srcId="{B420F402-369F-4E24-853E-CAAE9E4D8E2C}" destId="{70D6D7F8-67D1-47BD-954C-DD1278B9509A}" srcOrd="2" destOrd="0" parTransId="{08B5F5EB-B07C-4CC5-A413-722D8E0C37E7}" sibTransId="{C2B09AEC-77C2-4685-B23A-E4BFF48508C3}"/>
    <dgm:cxn modelId="{9EE45281-2AAA-B542-BA07-B4B61A6CF3DB}" type="presOf" srcId="{067B90E5-DD6A-48CA-874F-EEBAA11E751C}" destId="{AB0DFE55-F63B-B449-9CF2-4791C00598FB}" srcOrd="0" destOrd="0" presId="urn:microsoft.com/office/officeart/2016/7/layout/RepeatingBendingProcessNew"/>
    <dgm:cxn modelId="{18AACA87-09DE-CF42-A888-BBF1828A1D22}" type="presOf" srcId="{3C9CCD3D-F0E8-4F7A-B618-189DFBBEE53D}" destId="{BDECA3B1-5456-E440-B5C7-9C20AA0AF3FE}" srcOrd="0" destOrd="0" presId="urn:microsoft.com/office/officeart/2016/7/layout/RepeatingBendingProcessNew"/>
    <dgm:cxn modelId="{73E73895-FC07-C149-88D3-E999D88A7FA9}" type="presOf" srcId="{A08CB003-1E92-455F-B811-725B95FD54A0}" destId="{A75A73CF-8D08-7E4A-9C52-A1FCD06A1641}" srcOrd="1" destOrd="0" presId="urn:microsoft.com/office/officeart/2016/7/layout/RepeatingBendingProcessNew"/>
    <dgm:cxn modelId="{6C21399B-8876-174A-A635-588E22A8843E}" type="presOf" srcId="{C2B09AEC-77C2-4685-B23A-E4BFF48508C3}" destId="{0BC5ADDC-CD4B-8C44-B48D-B9DD22532EB6}" srcOrd="1" destOrd="0" presId="urn:microsoft.com/office/officeart/2016/7/layout/RepeatingBendingProcessNew"/>
    <dgm:cxn modelId="{4FEDEF9D-6E27-ED4B-A3DF-4EA3A514AAC4}" type="presOf" srcId="{A3A043F6-4ACA-4698-B6F7-9971D51EFE37}" destId="{ACA1C233-E11A-D443-A55C-465C858510BD}" srcOrd="1" destOrd="0" presId="urn:microsoft.com/office/officeart/2016/7/layout/RepeatingBendingProcessNew"/>
    <dgm:cxn modelId="{D286AAA3-9BB6-49EF-95B3-303951B75767}" srcId="{B420F402-369F-4E24-853E-CAAE9E4D8E2C}" destId="{067B90E5-DD6A-48CA-874F-EEBAA11E751C}" srcOrd="4" destOrd="0" parTransId="{E2978DEC-C31B-4FD6-B084-04B61D40BE28}" sibTransId="{A3A043F6-4ACA-4698-B6F7-9971D51EFE37}"/>
    <dgm:cxn modelId="{391544A6-B091-46FF-B599-3D0165FE5C1C}" srcId="{B420F402-369F-4E24-853E-CAAE9E4D8E2C}" destId="{3C9CCD3D-F0E8-4F7A-B618-189DFBBEE53D}" srcOrd="1" destOrd="0" parTransId="{E729CB1E-CD75-418F-B1E9-5D6CC6096368}" sibTransId="{22905BCE-7FCA-4A78-8053-052FA7F09727}"/>
    <dgm:cxn modelId="{39EBD8A7-BA73-9242-979C-8A061F250641}" type="presOf" srcId="{C2B09AEC-77C2-4685-B23A-E4BFF48508C3}" destId="{11738BC1-AE7D-7B48-806E-1B3BB6F1DBE1}" srcOrd="0" destOrd="0" presId="urn:microsoft.com/office/officeart/2016/7/layout/RepeatingBendingProcessNew"/>
    <dgm:cxn modelId="{50F511C0-9FB2-E646-BD01-95C390D4A069}" type="presOf" srcId="{A3A043F6-4ACA-4698-B6F7-9971D51EFE37}" destId="{5D843195-C4C4-454E-8454-F4981C9B0B87}" srcOrd="0" destOrd="0" presId="urn:microsoft.com/office/officeart/2016/7/layout/RepeatingBendingProcessNew"/>
    <dgm:cxn modelId="{2E3E84C9-BEBD-C740-AF13-36DFE5F0804C}" type="presOf" srcId="{70D6D7F8-67D1-47BD-954C-DD1278B9509A}" destId="{D63FF756-83AC-224C-88C3-AD1B96EB6B35}" srcOrd="0" destOrd="0" presId="urn:microsoft.com/office/officeart/2016/7/layout/RepeatingBendingProcessNew"/>
    <dgm:cxn modelId="{851104CB-0AD3-C84E-BFE3-A6F20B0C2975}" type="presOf" srcId="{84A3E5AE-4E0E-4B53-AF7A-FA9480B659EC}" destId="{328B14BF-3C92-AC4D-96D7-4FF8F5931AC5}" srcOrd="0" destOrd="0" presId="urn:microsoft.com/office/officeart/2016/7/layout/RepeatingBendingProcessNew"/>
    <dgm:cxn modelId="{284DB6CB-0509-A445-B66F-BB037E2E0577}" type="presOf" srcId="{22905BCE-7FCA-4A78-8053-052FA7F09727}" destId="{F42D5F61-16D9-8F4D-AA91-EF1B6657D30D}" srcOrd="0" destOrd="0" presId="urn:microsoft.com/office/officeart/2016/7/layout/RepeatingBendingProcessNew"/>
    <dgm:cxn modelId="{891733DD-7A03-BE4B-BE7B-C1471B95313C}" type="presOf" srcId="{D842B6C0-8A96-43DB-B5FC-74C7DE6D37CE}" destId="{72826A35-E8C1-4049-AC9D-E9EE88BF20A2}" srcOrd="1" destOrd="0" presId="urn:microsoft.com/office/officeart/2016/7/layout/RepeatingBendingProcessNew"/>
    <dgm:cxn modelId="{5DED00E0-C600-2747-B2CA-DAAF55428491}" type="presOf" srcId="{A08CB003-1E92-455F-B811-725B95FD54A0}" destId="{D159F242-571A-7042-BC9A-B1CF997379A0}" srcOrd="0" destOrd="0" presId="urn:microsoft.com/office/officeart/2016/7/layout/RepeatingBendingProcessNew"/>
    <dgm:cxn modelId="{37E807E5-87AA-0A45-843F-2595FBA9E644}" type="presOf" srcId="{FE91378A-DE1F-4E64-96B1-83DFBC281AF0}" destId="{74149ADE-42D8-B445-86FC-8258B24EF8AA}" srcOrd="0" destOrd="0" presId="urn:microsoft.com/office/officeart/2016/7/layout/RepeatingBendingProcessNew"/>
    <dgm:cxn modelId="{55A716F7-D82C-E141-BD71-E5A22386812D}" type="presOf" srcId="{9F1E79A9-6586-4481-A8E4-6EF73B2E007B}" destId="{F44ADCEE-2E69-F844-9D4A-34B1B924A199}" srcOrd="0" destOrd="0" presId="urn:microsoft.com/office/officeart/2016/7/layout/RepeatingBendingProcessNew"/>
    <dgm:cxn modelId="{4BF620F9-6844-4FB5-A441-87CA28C20430}" srcId="{B420F402-369F-4E24-853E-CAAE9E4D8E2C}" destId="{FE91378A-DE1F-4E64-96B1-83DFBC281AF0}" srcOrd="5" destOrd="0" parTransId="{F70333DA-2661-4956-9F97-26B8C1350383}" sibTransId="{3EB260A4-4F98-4130-9AB0-44DD6144D72E}"/>
    <dgm:cxn modelId="{D643B9FB-5B9A-C24E-B8FC-43EDF37F9259}" type="presOf" srcId="{22905BCE-7FCA-4A78-8053-052FA7F09727}" destId="{EB44F3DE-D059-2641-819D-B49A4FE479F0}" srcOrd="1" destOrd="0" presId="urn:microsoft.com/office/officeart/2016/7/layout/RepeatingBendingProcessNew"/>
    <dgm:cxn modelId="{48D4EBF3-12AC-964A-8F69-F9BB348CE098}" type="presParOf" srcId="{98B3F655-C4B9-4D4A-A5BA-8C3069FF406C}" destId="{F44ADCEE-2E69-F844-9D4A-34B1B924A199}" srcOrd="0" destOrd="0" presId="urn:microsoft.com/office/officeart/2016/7/layout/RepeatingBendingProcessNew"/>
    <dgm:cxn modelId="{3F154BBD-A394-9446-B962-04B632DBDECF}" type="presParOf" srcId="{98B3F655-C4B9-4D4A-A5BA-8C3069FF406C}" destId="{D159F242-571A-7042-BC9A-B1CF997379A0}" srcOrd="1" destOrd="0" presId="urn:microsoft.com/office/officeart/2016/7/layout/RepeatingBendingProcessNew"/>
    <dgm:cxn modelId="{32937B38-82E8-4445-9EDB-578572D21F40}" type="presParOf" srcId="{D159F242-571A-7042-BC9A-B1CF997379A0}" destId="{A75A73CF-8D08-7E4A-9C52-A1FCD06A1641}" srcOrd="0" destOrd="0" presId="urn:microsoft.com/office/officeart/2016/7/layout/RepeatingBendingProcessNew"/>
    <dgm:cxn modelId="{70C20ACC-5B4D-6542-B0DD-86E6A00792EB}" type="presParOf" srcId="{98B3F655-C4B9-4D4A-A5BA-8C3069FF406C}" destId="{BDECA3B1-5456-E440-B5C7-9C20AA0AF3FE}" srcOrd="2" destOrd="0" presId="urn:microsoft.com/office/officeart/2016/7/layout/RepeatingBendingProcessNew"/>
    <dgm:cxn modelId="{90331885-96FB-5041-AAD3-D334AD83E04E}" type="presParOf" srcId="{98B3F655-C4B9-4D4A-A5BA-8C3069FF406C}" destId="{F42D5F61-16D9-8F4D-AA91-EF1B6657D30D}" srcOrd="3" destOrd="0" presId="urn:microsoft.com/office/officeart/2016/7/layout/RepeatingBendingProcessNew"/>
    <dgm:cxn modelId="{637A8E71-DF0B-5041-BD23-2EEF2C30DA13}" type="presParOf" srcId="{F42D5F61-16D9-8F4D-AA91-EF1B6657D30D}" destId="{EB44F3DE-D059-2641-819D-B49A4FE479F0}" srcOrd="0" destOrd="0" presId="urn:microsoft.com/office/officeart/2016/7/layout/RepeatingBendingProcessNew"/>
    <dgm:cxn modelId="{64646DD6-1A57-F947-A131-085209C133B5}" type="presParOf" srcId="{98B3F655-C4B9-4D4A-A5BA-8C3069FF406C}" destId="{D63FF756-83AC-224C-88C3-AD1B96EB6B35}" srcOrd="4" destOrd="0" presId="urn:microsoft.com/office/officeart/2016/7/layout/RepeatingBendingProcessNew"/>
    <dgm:cxn modelId="{6DD8920F-5205-D947-B0E8-263F35A014A3}" type="presParOf" srcId="{98B3F655-C4B9-4D4A-A5BA-8C3069FF406C}" destId="{11738BC1-AE7D-7B48-806E-1B3BB6F1DBE1}" srcOrd="5" destOrd="0" presId="urn:microsoft.com/office/officeart/2016/7/layout/RepeatingBendingProcessNew"/>
    <dgm:cxn modelId="{A30FA792-1B23-6342-90C4-F0F0C780EB53}" type="presParOf" srcId="{11738BC1-AE7D-7B48-806E-1B3BB6F1DBE1}" destId="{0BC5ADDC-CD4B-8C44-B48D-B9DD22532EB6}" srcOrd="0" destOrd="0" presId="urn:microsoft.com/office/officeart/2016/7/layout/RepeatingBendingProcessNew"/>
    <dgm:cxn modelId="{D600D611-8474-FC46-B32F-736E52B5E36C}" type="presParOf" srcId="{98B3F655-C4B9-4D4A-A5BA-8C3069FF406C}" destId="{328B14BF-3C92-AC4D-96D7-4FF8F5931AC5}" srcOrd="6" destOrd="0" presId="urn:microsoft.com/office/officeart/2016/7/layout/RepeatingBendingProcessNew"/>
    <dgm:cxn modelId="{C702FA34-35B9-0A4E-89D4-A435CA996270}" type="presParOf" srcId="{98B3F655-C4B9-4D4A-A5BA-8C3069FF406C}" destId="{3BB7362E-285E-9749-A95B-6B73B76A02E3}" srcOrd="7" destOrd="0" presId="urn:microsoft.com/office/officeart/2016/7/layout/RepeatingBendingProcessNew"/>
    <dgm:cxn modelId="{FAF76D36-8173-284F-BDA6-15634D0997CB}" type="presParOf" srcId="{3BB7362E-285E-9749-A95B-6B73B76A02E3}" destId="{72826A35-E8C1-4049-AC9D-E9EE88BF20A2}" srcOrd="0" destOrd="0" presId="urn:microsoft.com/office/officeart/2016/7/layout/RepeatingBendingProcessNew"/>
    <dgm:cxn modelId="{E69D78F1-1AC6-B645-988F-746BBAB1674B}" type="presParOf" srcId="{98B3F655-C4B9-4D4A-A5BA-8C3069FF406C}" destId="{AB0DFE55-F63B-B449-9CF2-4791C00598FB}" srcOrd="8" destOrd="0" presId="urn:microsoft.com/office/officeart/2016/7/layout/RepeatingBendingProcessNew"/>
    <dgm:cxn modelId="{5C6B86AD-7CB2-B742-AA7A-D85A397B9418}" type="presParOf" srcId="{98B3F655-C4B9-4D4A-A5BA-8C3069FF406C}" destId="{5D843195-C4C4-454E-8454-F4981C9B0B87}" srcOrd="9" destOrd="0" presId="urn:microsoft.com/office/officeart/2016/7/layout/RepeatingBendingProcessNew"/>
    <dgm:cxn modelId="{68520AF2-50DB-1A45-B8D6-CDE66E4A4281}" type="presParOf" srcId="{5D843195-C4C4-454E-8454-F4981C9B0B87}" destId="{ACA1C233-E11A-D443-A55C-465C858510BD}" srcOrd="0" destOrd="0" presId="urn:microsoft.com/office/officeart/2016/7/layout/RepeatingBendingProcessNew"/>
    <dgm:cxn modelId="{B641780F-1E1B-D549-817D-AEB3E3C39594}" type="presParOf" srcId="{98B3F655-C4B9-4D4A-A5BA-8C3069FF406C}" destId="{74149ADE-42D8-B445-86FC-8258B24EF8A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5F2157-BD62-42A5-8733-4B9EC296353F}"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0FED42D9-5116-4457-8C84-9725CF73AB25}">
      <dgm:prSet/>
      <dgm:spPr/>
      <dgm:t>
        <a:bodyPr/>
        <a:lstStyle/>
        <a:p>
          <a:pPr>
            <a:lnSpc>
              <a:spcPct val="100000"/>
            </a:lnSpc>
          </a:pPr>
          <a:r>
            <a:rPr lang="en-US" dirty="0"/>
            <a:t>Yes, you can have a part time job or even a full-time job, or just be self employed, or a mix of all. </a:t>
          </a:r>
        </a:p>
      </dgm:t>
    </dgm:pt>
    <dgm:pt modelId="{8AC106CC-2080-4E40-8E0B-BFE487081CA3}" type="parTrans" cxnId="{3A0917FF-8AB9-4708-B83D-11DAC49EA0A4}">
      <dgm:prSet/>
      <dgm:spPr/>
      <dgm:t>
        <a:bodyPr/>
        <a:lstStyle/>
        <a:p>
          <a:endParaRPr lang="en-US"/>
        </a:p>
      </dgm:t>
    </dgm:pt>
    <dgm:pt modelId="{65F3DE5D-A805-4BD7-902A-851BB28E89E9}" type="sibTrans" cxnId="{3A0917FF-8AB9-4708-B83D-11DAC49EA0A4}">
      <dgm:prSet/>
      <dgm:spPr/>
      <dgm:t>
        <a:bodyPr/>
        <a:lstStyle/>
        <a:p>
          <a:endParaRPr lang="en-US"/>
        </a:p>
      </dgm:t>
    </dgm:pt>
    <dgm:pt modelId="{8323AA12-32FA-4912-98D7-1EAF06974A6A}">
      <dgm:prSet/>
      <dgm:spPr/>
      <dgm:t>
        <a:bodyPr/>
        <a:lstStyle/>
        <a:p>
          <a:pPr>
            <a:lnSpc>
              <a:spcPct val="100000"/>
            </a:lnSpc>
          </a:pPr>
          <a:r>
            <a:rPr lang="en-US" dirty="0"/>
            <a:t>When you submit your tax return, and you have PAYE employment you will need your P60 and or P45 forms to help fill in details of earnings from employment</a:t>
          </a:r>
        </a:p>
      </dgm:t>
    </dgm:pt>
    <dgm:pt modelId="{60356E19-5C57-4711-B89D-7714F0863D5B}" type="parTrans" cxnId="{3B0F9321-D6A2-491A-907B-0B592F05B88C}">
      <dgm:prSet/>
      <dgm:spPr/>
      <dgm:t>
        <a:bodyPr/>
        <a:lstStyle/>
        <a:p>
          <a:endParaRPr lang="en-US"/>
        </a:p>
      </dgm:t>
    </dgm:pt>
    <dgm:pt modelId="{A9250A0D-A769-42D8-9233-64EC3E0BA226}" type="sibTrans" cxnId="{3B0F9321-D6A2-491A-907B-0B592F05B88C}">
      <dgm:prSet/>
      <dgm:spPr/>
      <dgm:t>
        <a:bodyPr/>
        <a:lstStyle/>
        <a:p>
          <a:endParaRPr lang="en-US"/>
        </a:p>
      </dgm:t>
    </dgm:pt>
    <dgm:pt modelId="{02AB9E53-8A33-4544-8A31-95D459148E8A}">
      <dgm:prSet/>
      <dgm:spPr/>
      <dgm:t>
        <a:bodyPr/>
        <a:lstStyle/>
        <a:p>
          <a:pPr>
            <a:lnSpc>
              <a:spcPct val="100000"/>
            </a:lnSpc>
          </a:pPr>
          <a:r>
            <a:rPr lang="en-US" dirty="0"/>
            <a:t>If you have a full-time job and are self employed but don’t work freelance for a few years you will still need to file a tax return each year, to declare £0 earnings for self employed. </a:t>
          </a:r>
        </a:p>
      </dgm:t>
    </dgm:pt>
    <dgm:pt modelId="{C54B8BEB-46F4-429C-B13A-B2749549F292}" type="parTrans" cxnId="{3C32C53D-B0D6-4EFF-BD54-6FA6B5CE5013}">
      <dgm:prSet/>
      <dgm:spPr/>
      <dgm:t>
        <a:bodyPr/>
        <a:lstStyle/>
        <a:p>
          <a:endParaRPr lang="en-US"/>
        </a:p>
      </dgm:t>
    </dgm:pt>
    <dgm:pt modelId="{353A5F55-048D-4D4A-8B0B-6BD47DED0490}" type="sibTrans" cxnId="{3C32C53D-B0D6-4EFF-BD54-6FA6B5CE5013}">
      <dgm:prSet/>
      <dgm:spPr/>
      <dgm:t>
        <a:bodyPr/>
        <a:lstStyle/>
        <a:p>
          <a:endParaRPr lang="en-US"/>
        </a:p>
      </dgm:t>
    </dgm:pt>
    <dgm:pt modelId="{748D1A7B-E4E3-4B49-836C-10303617B653}" type="pres">
      <dgm:prSet presAssocID="{055F2157-BD62-42A5-8733-4B9EC296353F}" presName="diagram" presStyleCnt="0">
        <dgm:presLayoutVars>
          <dgm:dir/>
          <dgm:resizeHandles val="exact"/>
        </dgm:presLayoutVars>
      </dgm:prSet>
      <dgm:spPr/>
    </dgm:pt>
    <dgm:pt modelId="{C660BD75-9094-6646-BDBE-7E640B37B9DD}" type="pres">
      <dgm:prSet presAssocID="{0FED42D9-5116-4457-8C84-9725CF73AB25}" presName="node" presStyleLbl="node1" presStyleIdx="0" presStyleCnt="3">
        <dgm:presLayoutVars>
          <dgm:bulletEnabled val="1"/>
        </dgm:presLayoutVars>
      </dgm:prSet>
      <dgm:spPr/>
    </dgm:pt>
    <dgm:pt modelId="{5462336F-05BF-A94A-89B3-98889745AC31}" type="pres">
      <dgm:prSet presAssocID="{65F3DE5D-A805-4BD7-902A-851BB28E89E9}" presName="sibTrans" presStyleCnt="0"/>
      <dgm:spPr/>
    </dgm:pt>
    <dgm:pt modelId="{FD2E61A4-6547-FB48-AEA3-0B8B08EEC7DC}" type="pres">
      <dgm:prSet presAssocID="{8323AA12-32FA-4912-98D7-1EAF06974A6A}" presName="node" presStyleLbl="node1" presStyleIdx="1" presStyleCnt="3">
        <dgm:presLayoutVars>
          <dgm:bulletEnabled val="1"/>
        </dgm:presLayoutVars>
      </dgm:prSet>
      <dgm:spPr/>
    </dgm:pt>
    <dgm:pt modelId="{42586028-DD74-C744-BCFC-D17D68F08BC8}" type="pres">
      <dgm:prSet presAssocID="{A9250A0D-A769-42D8-9233-64EC3E0BA226}" presName="sibTrans" presStyleCnt="0"/>
      <dgm:spPr/>
    </dgm:pt>
    <dgm:pt modelId="{BB32428C-634B-2542-9C38-15B36C9AF5B6}" type="pres">
      <dgm:prSet presAssocID="{02AB9E53-8A33-4544-8A31-95D459148E8A}" presName="node" presStyleLbl="node1" presStyleIdx="2" presStyleCnt="3">
        <dgm:presLayoutVars>
          <dgm:bulletEnabled val="1"/>
        </dgm:presLayoutVars>
      </dgm:prSet>
      <dgm:spPr/>
    </dgm:pt>
  </dgm:ptLst>
  <dgm:cxnLst>
    <dgm:cxn modelId="{3B0F9321-D6A2-491A-907B-0B592F05B88C}" srcId="{055F2157-BD62-42A5-8733-4B9EC296353F}" destId="{8323AA12-32FA-4912-98D7-1EAF06974A6A}" srcOrd="1" destOrd="0" parTransId="{60356E19-5C57-4711-B89D-7714F0863D5B}" sibTransId="{A9250A0D-A769-42D8-9233-64EC3E0BA226}"/>
    <dgm:cxn modelId="{C42EA534-9A3C-D34A-B28E-CC7FFBA7F5A2}" type="presOf" srcId="{0FED42D9-5116-4457-8C84-9725CF73AB25}" destId="{C660BD75-9094-6646-BDBE-7E640B37B9DD}" srcOrd="0" destOrd="0" presId="urn:microsoft.com/office/officeart/2005/8/layout/default"/>
    <dgm:cxn modelId="{3C32C53D-B0D6-4EFF-BD54-6FA6B5CE5013}" srcId="{055F2157-BD62-42A5-8733-4B9EC296353F}" destId="{02AB9E53-8A33-4544-8A31-95D459148E8A}" srcOrd="2" destOrd="0" parTransId="{C54B8BEB-46F4-429C-B13A-B2749549F292}" sibTransId="{353A5F55-048D-4D4A-8B0B-6BD47DED0490}"/>
    <dgm:cxn modelId="{A3847F9F-2DD7-EE4E-BCD3-8D2065A6068A}" type="presOf" srcId="{8323AA12-32FA-4912-98D7-1EAF06974A6A}" destId="{FD2E61A4-6547-FB48-AEA3-0B8B08EEC7DC}" srcOrd="0" destOrd="0" presId="urn:microsoft.com/office/officeart/2005/8/layout/default"/>
    <dgm:cxn modelId="{4C50CCAD-DFB1-CA42-9204-011DA8155609}" type="presOf" srcId="{02AB9E53-8A33-4544-8A31-95D459148E8A}" destId="{BB32428C-634B-2542-9C38-15B36C9AF5B6}" srcOrd="0" destOrd="0" presId="urn:microsoft.com/office/officeart/2005/8/layout/default"/>
    <dgm:cxn modelId="{3B0192F0-BB49-4C42-86DB-2AC60E146410}" type="presOf" srcId="{055F2157-BD62-42A5-8733-4B9EC296353F}" destId="{748D1A7B-E4E3-4B49-836C-10303617B653}" srcOrd="0" destOrd="0" presId="urn:microsoft.com/office/officeart/2005/8/layout/default"/>
    <dgm:cxn modelId="{3A0917FF-8AB9-4708-B83D-11DAC49EA0A4}" srcId="{055F2157-BD62-42A5-8733-4B9EC296353F}" destId="{0FED42D9-5116-4457-8C84-9725CF73AB25}" srcOrd="0" destOrd="0" parTransId="{8AC106CC-2080-4E40-8E0B-BFE487081CA3}" sibTransId="{65F3DE5D-A805-4BD7-902A-851BB28E89E9}"/>
    <dgm:cxn modelId="{FA7FC7E1-C3FF-7141-ADB4-F15A2D6DA796}" type="presParOf" srcId="{748D1A7B-E4E3-4B49-836C-10303617B653}" destId="{C660BD75-9094-6646-BDBE-7E640B37B9DD}" srcOrd="0" destOrd="0" presId="urn:microsoft.com/office/officeart/2005/8/layout/default"/>
    <dgm:cxn modelId="{B57B9136-0A1C-2143-847D-8B8874FBE80E}" type="presParOf" srcId="{748D1A7B-E4E3-4B49-836C-10303617B653}" destId="{5462336F-05BF-A94A-89B3-98889745AC31}" srcOrd="1" destOrd="0" presId="urn:microsoft.com/office/officeart/2005/8/layout/default"/>
    <dgm:cxn modelId="{DCA7806B-D398-6D47-BE6F-C9A3C30F18C0}" type="presParOf" srcId="{748D1A7B-E4E3-4B49-836C-10303617B653}" destId="{FD2E61A4-6547-FB48-AEA3-0B8B08EEC7DC}" srcOrd="2" destOrd="0" presId="urn:microsoft.com/office/officeart/2005/8/layout/default"/>
    <dgm:cxn modelId="{C2408F62-8400-2A4E-B51F-096F4187A424}" type="presParOf" srcId="{748D1A7B-E4E3-4B49-836C-10303617B653}" destId="{42586028-DD74-C744-BCFC-D17D68F08BC8}" srcOrd="3" destOrd="0" presId="urn:microsoft.com/office/officeart/2005/8/layout/default"/>
    <dgm:cxn modelId="{713A9B6D-131B-AF44-956B-EEC89F1E258C}" type="presParOf" srcId="{748D1A7B-E4E3-4B49-836C-10303617B653}" destId="{BB32428C-634B-2542-9C38-15B36C9AF5B6}"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21BD64-DB36-4729-9C43-84FE71CA013E}"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FA3B2BC9-C47C-4B06-A12C-240FE60F0EDA}">
      <dgm:prSet/>
      <dgm:spPr/>
      <dgm:t>
        <a:bodyPr/>
        <a:lstStyle/>
        <a:p>
          <a:r>
            <a:rPr lang="en-US"/>
            <a:t>PAYE</a:t>
          </a:r>
        </a:p>
      </dgm:t>
    </dgm:pt>
    <dgm:pt modelId="{443CB8AD-7033-4F73-9BB1-491002791100}" type="parTrans" cxnId="{D05E62A6-1D47-4007-B4F8-40C27ACEE3E2}">
      <dgm:prSet/>
      <dgm:spPr/>
      <dgm:t>
        <a:bodyPr/>
        <a:lstStyle/>
        <a:p>
          <a:endParaRPr lang="en-US"/>
        </a:p>
      </dgm:t>
    </dgm:pt>
    <dgm:pt modelId="{D5F2E3C0-5818-468B-BD07-86E6B576C5CD}" type="sibTrans" cxnId="{D05E62A6-1D47-4007-B4F8-40C27ACEE3E2}">
      <dgm:prSet/>
      <dgm:spPr/>
      <dgm:t>
        <a:bodyPr/>
        <a:lstStyle/>
        <a:p>
          <a:endParaRPr lang="en-US"/>
        </a:p>
      </dgm:t>
    </dgm:pt>
    <dgm:pt modelId="{F5FFAF58-063C-4C00-B605-F0529E29D2BE}">
      <dgm:prSet/>
      <dgm:spPr/>
      <dgm:t>
        <a:bodyPr/>
        <a:lstStyle/>
        <a:p>
          <a:r>
            <a:rPr lang="en-US"/>
            <a:t>Class 2 contributions</a:t>
          </a:r>
        </a:p>
      </dgm:t>
    </dgm:pt>
    <dgm:pt modelId="{758AA29D-A73F-4746-8E00-0915025B8A2A}" type="parTrans" cxnId="{8218BAFC-6FD0-4872-9505-AC496E869E0C}">
      <dgm:prSet/>
      <dgm:spPr/>
      <dgm:t>
        <a:bodyPr/>
        <a:lstStyle/>
        <a:p>
          <a:endParaRPr lang="en-US"/>
        </a:p>
      </dgm:t>
    </dgm:pt>
    <dgm:pt modelId="{904ADE77-DEC7-425A-9FB1-7A0521C5A9EA}" type="sibTrans" cxnId="{8218BAFC-6FD0-4872-9505-AC496E869E0C}">
      <dgm:prSet/>
      <dgm:spPr/>
      <dgm:t>
        <a:bodyPr/>
        <a:lstStyle/>
        <a:p>
          <a:endParaRPr lang="en-US"/>
        </a:p>
      </dgm:t>
    </dgm:pt>
    <dgm:pt modelId="{D43B49D2-78D1-41B2-8E93-A919D1271B39}">
      <dgm:prSet/>
      <dgm:spPr/>
      <dgm:t>
        <a:bodyPr/>
        <a:lstStyle/>
        <a:p>
          <a:r>
            <a:rPr lang="en-US"/>
            <a:t>Class 4 contributions</a:t>
          </a:r>
        </a:p>
      </dgm:t>
    </dgm:pt>
    <dgm:pt modelId="{EA064A17-0508-4083-9CFC-695383AB6587}" type="parTrans" cxnId="{FF8D13A9-3827-4618-B0BF-878F5C3504F2}">
      <dgm:prSet/>
      <dgm:spPr/>
      <dgm:t>
        <a:bodyPr/>
        <a:lstStyle/>
        <a:p>
          <a:endParaRPr lang="en-US"/>
        </a:p>
      </dgm:t>
    </dgm:pt>
    <dgm:pt modelId="{F60DDC9A-4242-4CB9-974F-B3B02378A682}" type="sibTrans" cxnId="{FF8D13A9-3827-4618-B0BF-878F5C3504F2}">
      <dgm:prSet/>
      <dgm:spPr/>
      <dgm:t>
        <a:bodyPr/>
        <a:lstStyle/>
        <a:p>
          <a:endParaRPr lang="en-US"/>
        </a:p>
      </dgm:t>
    </dgm:pt>
    <dgm:pt modelId="{95C45FC4-04EE-43AD-B9ED-7D9C0C7104AE}">
      <dgm:prSet/>
      <dgm:spPr/>
      <dgm:t>
        <a:bodyPr/>
        <a:lstStyle/>
        <a:p>
          <a:r>
            <a:rPr lang="en-US"/>
            <a:t>Tax code</a:t>
          </a:r>
        </a:p>
      </dgm:t>
    </dgm:pt>
    <dgm:pt modelId="{1E0D864D-5F12-4425-A5CD-478BE6B4C4C1}" type="parTrans" cxnId="{95958CF2-8609-4569-8C6B-5E40D654C11B}">
      <dgm:prSet/>
      <dgm:spPr/>
      <dgm:t>
        <a:bodyPr/>
        <a:lstStyle/>
        <a:p>
          <a:endParaRPr lang="en-US"/>
        </a:p>
      </dgm:t>
    </dgm:pt>
    <dgm:pt modelId="{2B624C82-A29F-4D23-AE72-758F40164CA5}" type="sibTrans" cxnId="{95958CF2-8609-4569-8C6B-5E40D654C11B}">
      <dgm:prSet/>
      <dgm:spPr/>
      <dgm:t>
        <a:bodyPr/>
        <a:lstStyle/>
        <a:p>
          <a:endParaRPr lang="en-US"/>
        </a:p>
      </dgm:t>
    </dgm:pt>
    <dgm:pt modelId="{FFFAFBFD-9652-4405-A180-0E8999887868}">
      <dgm:prSet/>
      <dgm:spPr/>
      <dgm:t>
        <a:bodyPr/>
        <a:lstStyle/>
        <a:p>
          <a:r>
            <a:rPr lang="en-US"/>
            <a:t>P45</a:t>
          </a:r>
        </a:p>
      </dgm:t>
    </dgm:pt>
    <dgm:pt modelId="{F8945CAF-7F23-43E1-963E-11FB2A07415B}" type="parTrans" cxnId="{EA228FF4-D99B-401A-B41E-5F44EFB642DE}">
      <dgm:prSet/>
      <dgm:spPr/>
      <dgm:t>
        <a:bodyPr/>
        <a:lstStyle/>
        <a:p>
          <a:endParaRPr lang="en-US"/>
        </a:p>
      </dgm:t>
    </dgm:pt>
    <dgm:pt modelId="{5FFD23A4-68BC-4B2E-B279-4C37E1035196}" type="sibTrans" cxnId="{EA228FF4-D99B-401A-B41E-5F44EFB642DE}">
      <dgm:prSet/>
      <dgm:spPr/>
      <dgm:t>
        <a:bodyPr/>
        <a:lstStyle/>
        <a:p>
          <a:endParaRPr lang="en-US"/>
        </a:p>
      </dgm:t>
    </dgm:pt>
    <dgm:pt modelId="{EA7AAB53-BC78-4196-B575-6D3C6511A6E4}">
      <dgm:prSet/>
      <dgm:spPr/>
      <dgm:t>
        <a:bodyPr/>
        <a:lstStyle/>
        <a:p>
          <a:r>
            <a:rPr lang="en-US"/>
            <a:t>P60</a:t>
          </a:r>
        </a:p>
      </dgm:t>
    </dgm:pt>
    <dgm:pt modelId="{27569591-491A-4961-A255-C81E34E27C08}" type="parTrans" cxnId="{ABC6A2E2-50CC-4D65-8AC5-E19CA16C3CFB}">
      <dgm:prSet/>
      <dgm:spPr/>
      <dgm:t>
        <a:bodyPr/>
        <a:lstStyle/>
        <a:p>
          <a:endParaRPr lang="en-US"/>
        </a:p>
      </dgm:t>
    </dgm:pt>
    <dgm:pt modelId="{6941273B-9A38-44C5-941E-08E89864D343}" type="sibTrans" cxnId="{ABC6A2E2-50CC-4D65-8AC5-E19CA16C3CFB}">
      <dgm:prSet/>
      <dgm:spPr/>
      <dgm:t>
        <a:bodyPr/>
        <a:lstStyle/>
        <a:p>
          <a:endParaRPr lang="en-US"/>
        </a:p>
      </dgm:t>
    </dgm:pt>
    <dgm:pt modelId="{E270CEEC-91FD-EC41-9CF6-B31A4F2642E5}" type="pres">
      <dgm:prSet presAssocID="{8E21BD64-DB36-4729-9C43-84FE71CA013E}" presName="linear" presStyleCnt="0">
        <dgm:presLayoutVars>
          <dgm:animLvl val="lvl"/>
          <dgm:resizeHandles val="exact"/>
        </dgm:presLayoutVars>
      </dgm:prSet>
      <dgm:spPr/>
    </dgm:pt>
    <dgm:pt modelId="{FEB9D13D-A92E-D948-96D6-D7C358C6C5A2}" type="pres">
      <dgm:prSet presAssocID="{FA3B2BC9-C47C-4B06-A12C-240FE60F0EDA}" presName="parentText" presStyleLbl="node1" presStyleIdx="0" presStyleCnt="6">
        <dgm:presLayoutVars>
          <dgm:chMax val="0"/>
          <dgm:bulletEnabled val="1"/>
        </dgm:presLayoutVars>
      </dgm:prSet>
      <dgm:spPr/>
    </dgm:pt>
    <dgm:pt modelId="{CAC661AD-2ED1-F045-B77A-6BD9942F8F3D}" type="pres">
      <dgm:prSet presAssocID="{D5F2E3C0-5818-468B-BD07-86E6B576C5CD}" presName="spacer" presStyleCnt="0"/>
      <dgm:spPr/>
    </dgm:pt>
    <dgm:pt modelId="{C6B8A5DB-EDD3-4740-A04C-143BCE27F549}" type="pres">
      <dgm:prSet presAssocID="{F5FFAF58-063C-4C00-B605-F0529E29D2BE}" presName="parentText" presStyleLbl="node1" presStyleIdx="1" presStyleCnt="6">
        <dgm:presLayoutVars>
          <dgm:chMax val="0"/>
          <dgm:bulletEnabled val="1"/>
        </dgm:presLayoutVars>
      </dgm:prSet>
      <dgm:spPr/>
    </dgm:pt>
    <dgm:pt modelId="{1CFF8BAE-432F-614A-94B4-1FA11577CA23}" type="pres">
      <dgm:prSet presAssocID="{904ADE77-DEC7-425A-9FB1-7A0521C5A9EA}" presName="spacer" presStyleCnt="0"/>
      <dgm:spPr/>
    </dgm:pt>
    <dgm:pt modelId="{2B8DB0DC-43F0-344A-BAAB-95A0DFB1D831}" type="pres">
      <dgm:prSet presAssocID="{D43B49D2-78D1-41B2-8E93-A919D1271B39}" presName="parentText" presStyleLbl="node1" presStyleIdx="2" presStyleCnt="6">
        <dgm:presLayoutVars>
          <dgm:chMax val="0"/>
          <dgm:bulletEnabled val="1"/>
        </dgm:presLayoutVars>
      </dgm:prSet>
      <dgm:spPr/>
    </dgm:pt>
    <dgm:pt modelId="{EAD24987-2DC3-D14C-B5E3-FBEADD64165B}" type="pres">
      <dgm:prSet presAssocID="{F60DDC9A-4242-4CB9-974F-B3B02378A682}" presName="spacer" presStyleCnt="0"/>
      <dgm:spPr/>
    </dgm:pt>
    <dgm:pt modelId="{79E7940A-95C2-C244-8AA8-4DA76861A330}" type="pres">
      <dgm:prSet presAssocID="{95C45FC4-04EE-43AD-B9ED-7D9C0C7104AE}" presName="parentText" presStyleLbl="node1" presStyleIdx="3" presStyleCnt="6">
        <dgm:presLayoutVars>
          <dgm:chMax val="0"/>
          <dgm:bulletEnabled val="1"/>
        </dgm:presLayoutVars>
      </dgm:prSet>
      <dgm:spPr/>
    </dgm:pt>
    <dgm:pt modelId="{03C32ABC-98E3-7545-844E-B66D33C17176}" type="pres">
      <dgm:prSet presAssocID="{2B624C82-A29F-4D23-AE72-758F40164CA5}" presName="spacer" presStyleCnt="0"/>
      <dgm:spPr/>
    </dgm:pt>
    <dgm:pt modelId="{7692FEE4-AD99-B048-9B44-322A05A88FD5}" type="pres">
      <dgm:prSet presAssocID="{FFFAFBFD-9652-4405-A180-0E8999887868}" presName="parentText" presStyleLbl="node1" presStyleIdx="4" presStyleCnt="6">
        <dgm:presLayoutVars>
          <dgm:chMax val="0"/>
          <dgm:bulletEnabled val="1"/>
        </dgm:presLayoutVars>
      </dgm:prSet>
      <dgm:spPr/>
    </dgm:pt>
    <dgm:pt modelId="{2812774E-12DF-A547-A5A7-6F6BADE662C9}" type="pres">
      <dgm:prSet presAssocID="{5FFD23A4-68BC-4B2E-B279-4C37E1035196}" presName="spacer" presStyleCnt="0"/>
      <dgm:spPr/>
    </dgm:pt>
    <dgm:pt modelId="{34FDFA92-8118-1E43-817C-5588289A75B8}" type="pres">
      <dgm:prSet presAssocID="{EA7AAB53-BC78-4196-B575-6D3C6511A6E4}" presName="parentText" presStyleLbl="node1" presStyleIdx="5" presStyleCnt="6">
        <dgm:presLayoutVars>
          <dgm:chMax val="0"/>
          <dgm:bulletEnabled val="1"/>
        </dgm:presLayoutVars>
      </dgm:prSet>
      <dgm:spPr/>
    </dgm:pt>
  </dgm:ptLst>
  <dgm:cxnLst>
    <dgm:cxn modelId="{A6D4AA07-2E75-FA4B-8FC7-1E010065DDA1}" type="presOf" srcId="{F5FFAF58-063C-4C00-B605-F0529E29D2BE}" destId="{C6B8A5DB-EDD3-4740-A04C-143BCE27F549}" srcOrd="0" destOrd="0" presId="urn:microsoft.com/office/officeart/2005/8/layout/vList2"/>
    <dgm:cxn modelId="{73A4C552-5454-6740-8964-98ACEAABCCB1}" type="presOf" srcId="{FFFAFBFD-9652-4405-A180-0E8999887868}" destId="{7692FEE4-AD99-B048-9B44-322A05A88FD5}" srcOrd="0" destOrd="0" presId="urn:microsoft.com/office/officeart/2005/8/layout/vList2"/>
    <dgm:cxn modelId="{DDDBA776-E5AD-B242-978E-F43AFC836D23}" type="presOf" srcId="{D43B49D2-78D1-41B2-8E93-A919D1271B39}" destId="{2B8DB0DC-43F0-344A-BAAB-95A0DFB1D831}" srcOrd="0" destOrd="0" presId="urn:microsoft.com/office/officeart/2005/8/layout/vList2"/>
    <dgm:cxn modelId="{1D44CB7C-47FD-BD44-8209-D0BD004315A3}" type="presOf" srcId="{95C45FC4-04EE-43AD-B9ED-7D9C0C7104AE}" destId="{79E7940A-95C2-C244-8AA8-4DA76861A330}" srcOrd="0" destOrd="0" presId="urn:microsoft.com/office/officeart/2005/8/layout/vList2"/>
    <dgm:cxn modelId="{39B23588-23E3-B746-B808-1A149B59CB4F}" type="presOf" srcId="{EA7AAB53-BC78-4196-B575-6D3C6511A6E4}" destId="{34FDFA92-8118-1E43-817C-5588289A75B8}" srcOrd="0" destOrd="0" presId="urn:microsoft.com/office/officeart/2005/8/layout/vList2"/>
    <dgm:cxn modelId="{30F65290-3673-E345-A03E-1B89357FB9B7}" type="presOf" srcId="{FA3B2BC9-C47C-4B06-A12C-240FE60F0EDA}" destId="{FEB9D13D-A92E-D948-96D6-D7C358C6C5A2}" srcOrd="0" destOrd="0" presId="urn:microsoft.com/office/officeart/2005/8/layout/vList2"/>
    <dgm:cxn modelId="{0F75EA96-40A8-624B-A7DC-D5798672CE02}" type="presOf" srcId="{8E21BD64-DB36-4729-9C43-84FE71CA013E}" destId="{E270CEEC-91FD-EC41-9CF6-B31A4F2642E5}" srcOrd="0" destOrd="0" presId="urn:microsoft.com/office/officeart/2005/8/layout/vList2"/>
    <dgm:cxn modelId="{D05E62A6-1D47-4007-B4F8-40C27ACEE3E2}" srcId="{8E21BD64-DB36-4729-9C43-84FE71CA013E}" destId="{FA3B2BC9-C47C-4B06-A12C-240FE60F0EDA}" srcOrd="0" destOrd="0" parTransId="{443CB8AD-7033-4F73-9BB1-491002791100}" sibTransId="{D5F2E3C0-5818-468B-BD07-86E6B576C5CD}"/>
    <dgm:cxn modelId="{FF8D13A9-3827-4618-B0BF-878F5C3504F2}" srcId="{8E21BD64-DB36-4729-9C43-84FE71CA013E}" destId="{D43B49D2-78D1-41B2-8E93-A919D1271B39}" srcOrd="2" destOrd="0" parTransId="{EA064A17-0508-4083-9CFC-695383AB6587}" sibTransId="{F60DDC9A-4242-4CB9-974F-B3B02378A682}"/>
    <dgm:cxn modelId="{ABC6A2E2-50CC-4D65-8AC5-E19CA16C3CFB}" srcId="{8E21BD64-DB36-4729-9C43-84FE71CA013E}" destId="{EA7AAB53-BC78-4196-B575-6D3C6511A6E4}" srcOrd="5" destOrd="0" parTransId="{27569591-491A-4961-A255-C81E34E27C08}" sibTransId="{6941273B-9A38-44C5-941E-08E89864D343}"/>
    <dgm:cxn modelId="{95958CF2-8609-4569-8C6B-5E40D654C11B}" srcId="{8E21BD64-DB36-4729-9C43-84FE71CA013E}" destId="{95C45FC4-04EE-43AD-B9ED-7D9C0C7104AE}" srcOrd="3" destOrd="0" parTransId="{1E0D864D-5F12-4425-A5CD-478BE6B4C4C1}" sibTransId="{2B624C82-A29F-4D23-AE72-758F40164CA5}"/>
    <dgm:cxn modelId="{EA228FF4-D99B-401A-B41E-5F44EFB642DE}" srcId="{8E21BD64-DB36-4729-9C43-84FE71CA013E}" destId="{FFFAFBFD-9652-4405-A180-0E8999887868}" srcOrd="4" destOrd="0" parTransId="{F8945CAF-7F23-43E1-963E-11FB2A07415B}" sibTransId="{5FFD23A4-68BC-4B2E-B279-4C37E1035196}"/>
    <dgm:cxn modelId="{8218BAFC-6FD0-4872-9505-AC496E869E0C}" srcId="{8E21BD64-DB36-4729-9C43-84FE71CA013E}" destId="{F5FFAF58-063C-4C00-B605-F0529E29D2BE}" srcOrd="1" destOrd="0" parTransId="{758AA29D-A73F-4746-8E00-0915025B8A2A}" sibTransId="{904ADE77-DEC7-425A-9FB1-7A0521C5A9EA}"/>
    <dgm:cxn modelId="{F2DFA223-D93D-0245-A2DD-BE121C86E0E5}" type="presParOf" srcId="{E270CEEC-91FD-EC41-9CF6-B31A4F2642E5}" destId="{FEB9D13D-A92E-D948-96D6-D7C358C6C5A2}" srcOrd="0" destOrd="0" presId="urn:microsoft.com/office/officeart/2005/8/layout/vList2"/>
    <dgm:cxn modelId="{07F57241-CC2E-9B40-91CE-5ACAE0D27319}" type="presParOf" srcId="{E270CEEC-91FD-EC41-9CF6-B31A4F2642E5}" destId="{CAC661AD-2ED1-F045-B77A-6BD9942F8F3D}" srcOrd="1" destOrd="0" presId="urn:microsoft.com/office/officeart/2005/8/layout/vList2"/>
    <dgm:cxn modelId="{C4B20AB5-B0A2-7540-9FCD-4AC2152C7F91}" type="presParOf" srcId="{E270CEEC-91FD-EC41-9CF6-B31A4F2642E5}" destId="{C6B8A5DB-EDD3-4740-A04C-143BCE27F549}" srcOrd="2" destOrd="0" presId="urn:microsoft.com/office/officeart/2005/8/layout/vList2"/>
    <dgm:cxn modelId="{7C850A6B-19F6-A74E-99E2-5A843E8CD013}" type="presParOf" srcId="{E270CEEC-91FD-EC41-9CF6-B31A4F2642E5}" destId="{1CFF8BAE-432F-614A-94B4-1FA11577CA23}" srcOrd="3" destOrd="0" presId="urn:microsoft.com/office/officeart/2005/8/layout/vList2"/>
    <dgm:cxn modelId="{2C4029E4-89EC-DA43-8FFF-B419ECFD07EF}" type="presParOf" srcId="{E270CEEC-91FD-EC41-9CF6-B31A4F2642E5}" destId="{2B8DB0DC-43F0-344A-BAAB-95A0DFB1D831}" srcOrd="4" destOrd="0" presId="urn:microsoft.com/office/officeart/2005/8/layout/vList2"/>
    <dgm:cxn modelId="{4800A19B-B340-B742-8B60-1C5FDA6C860C}" type="presParOf" srcId="{E270CEEC-91FD-EC41-9CF6-B31A4F2642E5}" destId="{EAD24987-2DC3-D14C-B5E3-FBEADD64165B}" srcOrd="5" destOrd="0" presId="urn:microsoft.com/office/officeart/2005/8/layout/vList2"/>
    <dgm:cxn modelId="{C738F16C-414A-3D43-BC30-13ABA0895B3B}" type="presParOf" srcId="{E270CEEC-91FD-EC41-9CF6-B31A4F2642E5}" destId="{79E7940A-95C2-C244-8AA8-4DA76861A330}" srcOrd="6" destOrd="0" presId="urn:microsoft.com/office/officeart/2005/8/layout/vList2"/>
    <dgm:cxn modelId="{CAD25B55-8B42-C345-8F65-E2D58053B81F}" type="presParOf" srcId="{E270CEEC-91FD-EC41-9CF6-B31A4F2642E5}" destId="{03C32ABC-98E3-7545-844E-B66D33C17176}" srcOrd="7" destOrd="0" presId="urn:microsoft.com/office/officeart/2005/8/layout/vList2"/>
    <dgm:cxn modelId="{E68890F9-5C95-9E44-B02B-FBE4B4E4B526}" type="presParOf" srcId="{E270CEEC-91FD-EC41-9CF6-B31A4F2642E5}" destId="{7692FEE4-AD99-B048-9B44-322A05A88FD5}" srcOrd="8" destOrd="0" presId="urn:microsoft.com/office/officeart/2005/8/layout/vList2"/>
    <dgm:cxn modelId="{DD8A0697-D4E6-4540-A5E5-F1B94AC015FE}" type="presParOf" srcId="{E270CEEC-91FD-EC41-9CF6-B31A4F2642E5}" destId="{2812774E-12DF-A547-A5A7-6F6BADE662C9}" srcOrd="9" destOrd="0" presId="urn:microsoft.com/office/officeart/2005/8/layout/vList2"/>
    <dgm:cxn modelId="{CD648462-EEFE-B646-B30F-C12B1ED0B180}" type="presParOf" srcId="{E270CEEC-91FD-EC41-9CF6-B31A4F2642E5}" destId="{34FDFA92-8118-1E43-817C-5588289A75B8}"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8F3046-AA18-434E-9CC5-458120F94B77}"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A39FCE52-6218-4E67-AD68-05278679B851}">
      <dgm:prSet/>
      <dgm:spPr/>
      <dgm:t>
        <a:bodyPr/>
        <a:lstStyle/>
        <a:p>
          <a:pPr algn="ctr"/>
          <a:r>
            <a:rPr lang="en-GB" dirty="0"/>
            <a:t>The Pay As You Earn (</a:t>
          </a:r>
          <a:r>
            <a:rPr lang="en-GB" b="1" dirty="0"/>
            <a:t>PAYE</a:t>
          </a:r>
          <a:r>
            <a:rPr lang="en-GB" dirty="0"/>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a:t>
          </a:r>
          <a:endParaRPr lang="en-US" dirty="0"/>
        </a:p>
      </dgm:t>
    </dgm:pt>
    <dgm:pt modelId="{5CA92F25-9435-4C18-9333-9F9914956471}" type="parTrans" cxnId="{C3647F2F-DD93-4647-B36E-6AB347B25F53}">
      <dgm:prSet/>
      <dgm:spPr/>
      <dgm:t>
        <a:bodyPr/>
        <a:lstStyle/>
        <a:p>
          <a:endParaRPr lang="en-US"/>
        </a:p>
      </dgm:t>
    </dgm:pt>
    <dgm:pt modelId="{F77B3F42-A8EB-43B6-A8AA-48D023201A73}" type="sibTrans" cxnId="{C3647F2F-DD93-4647-B36E-6AB347B25F53}">
      <dgm:prSet phldrT="1" phldr="0"/>
      <dgm:spPr/>
      <dgm:t>
        <a:bodyPr/>
        <a:lstStyle/>
        <a:p>
          <a:r>
            <a:rPr lang="en-US"/>
            <a:t>1</a:t>
          </a:r>
        </a:p>
      </dgm:t>
    </dgm:pt>
    <dgm:pt modelId="{ABCCEB67-B365-4CCF-BCC9-3CA47A35EA4C}">
      <dgm:prSet/>
      <dgm:spPr/>
      <dgm:t>
        <a:bodyPr/>
        <a:lstStyle/>
        <a:p>
          <a:pPr algn="ctr"/>
          <a:r>
            <a:rPr lang="en-GB" dirty="0"/>
            <a:t>Once </a:t>
          </a:r>
          <a:r>
            <a:rPr lang="en-GB" b="1" dirty="0"/>
            <a:t>you</a:t>
          </a:r>
          <a:r>
            <a:rPr lang="en-GB" dirty="0"/>
            <a:t>'ve earned over that, the rest of your wages will be taxed at 20%. This percentage goes up if </a:t>
          </a:r>
          <a:r>
            <a:rPr lang="en-GB" b="1" dirty="0"/>
            <a:t>you</a:t>
          </a:r>
          <a:r>
            <a:rPr lang="en-GB" dirty="0"/>
            <a:t> earn a higher salary (</a:t>
          </a:r>
          <a:r>
            <a:rPr lang="en-GB" dirty="0" err="1"/>
            <a:t>e.g</a:t>
          </a:r>
          <a:r>
            <a:rPr lang="en-GB" dirty="0"/>
            <a:t> over £50,270.) On top of this, at least 12% of your wages will go to national insurance if </a:t>
          </a:r>
          <a:r>
            <a:rPr lang="en-GB" b="1" dirty="0"/>
            <a:t>you</a:t>
          </a:r>
          <a:r>
            <a:rPr lang="en-GB" dirty="0"/>
            <a:t> earn more than £146 a week.</a:t>
          </a:r>
          <a:endParaRPr lang="en-US" dirty="0"/>
        </a:p>
      </dgm:t>
    </dgm:pt>
    <dgm:pt modelId="{CFDC41E0-0C01-442E-A9B0-A654161FED7B}" type="parTrans" cxnId="{F60EDDAE-75F0-40E4-AE11-448F3F86043F}">
      <dgm:prSet/>
      <dgm:spPr/>
      <dgm:t>
        <a:bodyPr/>
        <a:lstStyle/>
        <a:p>
          <a:endParaRPr lang="en-US"/>
        </a:p>
      </dgm:t>
    </dgm:pt>
    <dgm:pt modelId="{B14A13A3-8448-463D-961C-BCFF9FFB15FC}" type="sibTrans" cxnId="{F60EDDAE-75F0-40E4-AE11-448F3F86043F}">
      <dgm:prSet phldrT="2" phldr="0"/>
      <dgm:spPr/>
      <dgm:t>
        <a:bodyPr/>
        <a:lstStyle/>
        <a:p>
          <a:r>
            <a:rPr lang="en-US"/>
            <a:t>2</a:t>
          </a:r>
        </a:p>
      </dgm:t>
    </dgm:pt>
    <dgm:pt modelId="{66E91BA3-4488-4B9F-9AB5-164E08FAE659}">
      <dgm:prSet/>
      <dgm:spPr/>
      <dgm:t>
        <a:bodyPr/>
        <a:lstStyle/>
        <a:p>
          <a:pPr algn="ctr"/>
          <a:r>
            <a:rPr lang="en-GB" b="1" dirty="0"/>
            <a:t>20% Basic rate i</a:t>
          </a:r>
          <a:r>
            <a:rPr lang="en-GB" dirty="0"/>
            <a:t>n England, Wales and Northern Ireland. The basic rate is paid on taxable income over the Personal Allowance to £50,270. </a:t>
          </a:r>
          <a:endParaRPr lang="en-US" dirty="0"/>
        </a:p>
      </dgm:t>
    </dgm:pt>
    <dgm:pt modelId="{59EF942A-3C8E-4D88-B58E-F9F4C529B84B}" type="parTrans" cxnId="{B4C92ED0-6F5F-44AA-8AF3-2BA8BF90CE81}">
      <dgm:prSet/>
      <dgm:spPr/>
      <dgm:t>
        <a:bodyPr/>
        <a:lstStyle/>
        <a:p>
          <a:endParaRPr lang="en-US"/>
        </a:p>
      </dgm:t>
    </dgm:pt>
    <dgm:pt modelId="{98BF2361-127B-46FF-9669-DC782E2EC58C}" type="sibTrans" cxnId="{B4C92ED0-6F5F-44AA-8AF3-2BA8BF90CE81}">
      <dgm:prSet phldrT="3" phldr="0"/>
      <dgm:spPr/>
      <dgm:t>
        <a:bodyPr/>
        <a:lstStyle/>
        <a:p>
          <a:r>
            <a:rPr lang="en-US"/>
            <a:t>3</a:t>
          </a:r>
        </a:p>
      </dgm:t>
    </dgm:pt>
    <dgm:pt modelId="{DCE1E199-D303-40BF-ADE9-596AFB452E6E}">
      <dgm:prSet/>
      <dgm:spPr/>
      <dgm:t>
        <a:bodyPr/>
        <a:lstStyle/>
        <a:p>
          <a:pPr algn="ctr"/>
          <a:r>
            <a:rPr lang="en-GB" b="1" dirty="0"/>
            <a:t>40% Higher rate i</a:t>
          </a:r>
          <a:r>
            <a:rPr lang="en-GB" dirty="0"/>
            <a:t>n England, Wales and Northern Ireland the higher rate is paid on taxable income over from £50,271 to £150,000.</a:t>
          </a:r>
          <a:endParaRPr lang="en-US" dirty="0"/>
        </a:p>
      </dgm:t>
    </dgm:pt>
    <dgm:pt modelId="{CF1E060E-20FF-41F3-B9A0-724D039247A1}" type="parTrans" cxnId="{C376890D-112C-4A2D-9788-C5E197642E7C}">
      <dgm:prSet/>
      <dgm:spPr/>
      <dgm:t>
        <a:bodyPr/>
        <a:lstStyle/>
        <a:p>
          <a:endParaRPr lang="en-US"/>
        </a:p>
      </dgm:t>
    </dgm:pt>
    <dgm:pt modelId="{FA7D142C-3B58-491B-A316-4DDF19493F37}" type="sibTrans" cxnId="{C376890D-112C-4A2D-9788-C5E197642E7C}">
      <dgm:prSet phldrT="4" phldr="0"/>
      <dgm:spPr/>
      <dgm:t>
        <a:bodyPr/>
        <a:lstStyle/>
        <a:p>
          <a:r>
            <a:rPr lang="en-US"/>
            <a:t>4</a:t>
          </a:r>
        </a:p>
      </dgm:t>
    </dgm:pt>
    <dgm:pt modelId="{5A09A44F-A036-4306-8DB5-FB6AA7AE25C3}">
      <dgm:prSet/>
      <dgm:spPr/>
      <dgm:t>
        <a:bodyPr/>
        <a:lstStyle/>
        <a:p>
          <a:pPr algn="ctr"/>
          <a:r>
            <a:rPr lang="en-GB" b="1" dirty="0"/>
            <a:t>45% Additional rate i</a:t>
          </a:r>
          <a:r>
            <a:rPr lang="en-GB" dirty="0"/>
            <a:t>n England, Wales and Northern Ireland the additional rate is paid on taxable income over £150,000. </a:t>
          </a:r>
          <a:endParaRPr lang="en-US" dirty="0"/>
        </a:p>
      </dgm:t>
    </dgm:pt>
    <dgm:pt modelId="{6902B96E-DF4C-4120-816C-1405025F8D5F}" type="parTrans" cxnId="{F49E1431-B955-45AF-AA85-434D5101179A}">
      <dgm:prSet/>
      <dgm:spPr/>
      <dgm:t>
        <a:bodyPr/>
        <a:lstStyle/>
        <a:p>
          <a:endParaRPr lang="en-US"/>
        </a:p>
      </dgm:t>
    </dgm:pt>
    <dgm:pt modelId="{8C91A3D5-1E81-46CC-A93E-E7921C40CE0E}" type="sibTrans" cxnId="{F49E1431-B955-45AF-AA85-434D5101179A}">
      <dgm:prSet phldrT="5" phldr="0"/>
      <dgm:spPr/>
      <dgm:t>
        <a:bodyPr/>
        <a:lstStyle/>
        <a:p>
          <a:r>
            <a:rPr lang="en-US"/>
            <a:t>5</a:t>
          </a:r>
        </a:p>
      </dgm:t>
    </dgm:pt>
    <dgm:pt modelId="{942440AC-AB02-BD4D-A223-A72AC25E310A}" type="pres">
      <dgm:prSet presAssocID="{288F3046-AA18-434E-9CC5-458120F94B77}" presName="linearFlow" presStyleCnt="0">
        <dgm:presLayoutVars>
          <dgm:dir/>
          <dgm:animLvl val="lvl"/>
          <dgm:resizeHandles val="exact"/>
        </dgm:presLayoutVars>
      </dgm:prSet>
      <dgm:spPr/>
    </dgm:pt>
    <dgm:pt modelId="{0A5C1B47-3491-B742-A5E8-C35CD8B5B2E6}" type="pres">
      <dgm:prSet presAssocID="{A39FCE52-6218-4E67-AD68-05278679B851}" presName="compositeNode" presStyleCnt="0"/>
      <dgm:spPr/>
    </dgm:pt>
    <dgm:pt modelId="{A54258D5-F4F5-214F-8745-CC605A0DEA0B}" type="pres">
      <dgm:prSet presAssocID="{A39FCE52-6218-4E67-AD68-05278679B851}" presName="parTx" presStyleLbl="node1" presStyleIdx="0" presStyleCnt="0">
        <dgm:presLayoutVars>
          <dgm:chMax val="0"/>
          <dgm:chPref val="0"/>
          <dgm:bulletEnabled val="1"/>
        </dgm:presLayoutVars>
      </dgm:prSet>
      <dgm:spPr/>
    </dgm:pt>
    <dgm:pt modelId="{C0F9855A-C3EA-6040-98BE-B3C4121E4999}" type="pres">
      <dgm:prSet presAssocID="{A39FCE52-6218-4E67-AD68-05278679B851}" presName="parSh" presStyleCnt="0"/>
      <dgm:spPr/>
    </dgm:pt>
    <dgm:pt modelId="{F02981E4-CF52-8042-913C-D67A9361B132}" type="pres">
      <dgm:prSet presAssocID="{A39FCE52-6218-4E67-AD68-05278679B851}" presName="lineNode" presStyleLbl="alignAccFollowNode1" presStyleIdx="0" presStyleCnt="15"/>
      <dgm:spPr/>
    </dgm:pt>
    <dgm:pt modelId="{0A3F065F-1195-BA4F-BD1A-65F7E035E193}" type="pres">
      <dgm:prSet presAssocID="{A39FCE52-6218-4E67-AD68-05278679B851}" presName="lineArrowNode" presStyleLbl="alignAccFollowNode1" presStyleIdx="1" presStyleCnt="15"/>
      <dgm:spPr/>
    </dgm:pt>
    <dgm:pt modelId="{2C235DF8-A5FA-AE44-8AE7-BA357E81497D}" type="pres">
      <dgm:prSet presAssocID="{F77B3F42-A8EB-43B6-A8AA-48D023201A73}" presName="sibTransNodeCircle" presStyleLbl="alignNode1" presStyleIdx="0" presStyleCnt="5">
        <dgm:presLayoutVars>
          <dgm:chMax val="0"/>
          <dgm:bulletEnabled/>
        </dgm:presLayoutVars>
      </dgm:prSet>
      <dgm:spPr/>
    </dgm:pt>
    <dgm:pt modelId="{491FE1C7-56D4-4349-9AB5-5CF89E97822B}" type="pres">
      <dgm:prSet presAssocID="{F77B3F42-A8EB-43B6-A8AA-48D023201A73}" presName="spacerBetweenCircleAndCallout" presStyleCnt="0">
        <dgm:presLayoutVars/>
      </dgm:prSet>
      <dgm:spPr/>
    </dgm:pt>
    <dgm:pt modelId="{4B120341-AC27-6A46-B544-3A14497F9892}" type="pres">
      <dgm:prSet presAssocID="{A39FCE52-6218-4E67-AD68-05278679B851}" presName="nodeText" presStyleLbl="alignAccFollowNode1" presStyleIdx="2" presStyleCnt="15" custScaleY="100000">
        <dgm:presLayoutVars>
          <dgm:bulletEnabled val="1"/>
        </dgm:presLayoutVars>
      </dgm:prSet>
      <dgm:spPr/>
    </dgm:pt>
    <dgm:pt modelId="{C6462490-6AE0-CA4A-A56B-11CCD051C02B}" type="pres">
      <dgm:prSet presAssocID="{F77B3F42-A8EB-43B6-A8AA-48D023201A73}" presName="sibTransComposite" presStyleCnt="0"/>
      <dgm:spPr/>
    </dgm:pt>
    <dgm:pt modelId="{8C20AAC8-2C9A-2D48-9B81-5DFE5C88AAA8}" type="pres">
      <dgm:prSet presAssocID="{ABCCEB67-B365-4CCF-BCC9-3CA47A35EA4C}" presName="compositeNode" presStyleCnt="0"/>
      <dgm:spPr/>
    </dgm:pt>
    <dgm:pt modelId="{F0577D66-C4F0-4C4E-B0DB-F464215B64D8}" type="pres">
      <dgm:prSet presAssocID="{ABCCEB67-B365-4CCF-BCC9-3CA47A35EA4C}" presName="parTx" presStyleLbl="node1" presStyleIdx="0" presStyleCnt="0">
        <dgm:presLayoutVars>
          <dgm:chMax val="0"/>
          <dgm:chPref val="0"/>
          <dgm:bulletEnabled val="1"/>
        </dgm:presLayoutVars>
      </dgm:prSet>
      <dgm:spPr/>
    </dgm:pt>
    <dgm:pt modelId="{AC3B0A40-124A-EF4B-A381-1347FA634392}" type="pres">
      <dgm:prSet presAssocID="{ABCCEB67-B365-4CCF-BCC9-3CA47A35EA4C}" presName="parSh" presStyleCnt="0"/>
      <dgm:spPr/>
    </dgm:pt>
    <dgm:pt modelId="{19674D61-A5F0-C74E-89F8-BCB0FB24CD70}" type="pres">
      <dgm:prSet presAssocID="{ABCCEB67-B365-4CCF-BCC9-3CA47A35EA4C}" presName="lineNode" presStyleLbl="alignAccFollowNode1" presStyleIdx="3" presStyleCnt="15"/>
      <dgm:spPr/>
    </dgm:pt>
    <dgm:pt modelId="{F95F5BB4-F721-2349-84BA-3709E0759602}" type="pres">
      <dgm:prSet presAssocID="{ABCCEB67-B365-4CCF-BCC9-3CA47A35EA4C}" presName="lineArrowNode" presStyleLbl="alignAccFollowNode1" presStyleIdx="4" presStyleCnt="15"/>
      <dgm:spPr/>
    </dgm:pt>
    <dgm:pt modelId="{BA594F18-5FE0-B746-BAD3-C10DCA67FAE8}" type="pres">
      <dgm:prSet presAssocID="{B14A13A3-8448-463D-961C-BCFF9FFB15FC}" presName="sibTransNodeCircle" presStyleLbl="alignNode1" presStyleIdx="1" presStyleCnt="5">
        <dgm:presLayoutVars>
          <dgm:chMax val="0"/>
          <dgm:bulletEnabled/>
        </dgm:presLayoutVars>
      </dgm:prSet>
      <dgm:spPr/>
    </dgm:pt>
    <dgm:pt modelId="{7759DA15-6A42-A740-825C-1BD50FF235AF}" type="pres">
      <dgm:prSet presAssocID="{B14A13A3-8448-463D-961C-BCFF9FFB15FC}" presName="spacerBetweenCircleAndCallout" presStyleCnt="0">
        <dgm:presLayoutVars/>
      </dgm:prSet>
      <dgm:spPr/>
    </dgm:pt>
    <dgm:pt modelId="{FA13F1A7-66C3-A541-82F6-1BA5C30859A8}" type="pres">
      <dgm:prSet presAssocID="{ABCCEB67-B365-4CCF-BCC9-3CA47A35EA4C}" presName="nodeText" presStyleLbl="alignAccFollowNode1" presStyleIdx="5" presStyleCnt="15">
        <dgm:presLayoutVars>
          <dgm:bulletEnabled val="1"/>
        </dgm:presLayoutVars>
      </dgm:prSet>
      <dgm:spPr/>
    </dgm:pt>
    <dgm:pt modelId="{BCC6EC2B-CA1C-BE4F-8C5B-D351E50D8542}" type="pres">
      <dgm:prSet presAssocID="{B14A13A3-8448-463D-961C-BCFF9FFB15FC}" presName="sibTransComposite" presStyleCnt="0"/>
      <dgm:spPr/>
    </dgm:pt>
    <dgm:pt modelId="{671508FE-A61B-5E4B-823D-C0E5DF15EB5F}" type="pres">
      <dgm:prSet presAssocID="{66E91BA3-4488-4B9F-9AB5-164E08FAE659}" presName="compositeNode" presStyleCnt="0"/>
      <dgm:spPr/>
    </dgm:pt>
    <dgm:pt modelId="{F2CF3E0D-969E-464E-B772-EC255A9C2CBC}" type="pres">
      <dgm:prSet presAssocID="{66E91BA3-4488-4B9F-9AB5-164E08FAE659}" presName="parTx" presStyleLbl="node1" presStyleIdx="0" presStyleCnt="0">
        <dgm:presLayoutVars>
          <dgm:chMax val="0"/>
          <dgm:chPref val="0"/>
          <dgm:bulletEnabled val="1"/>
        </dgm:presLayoutVars>
      </dgm:prSet>
      <dgm:spPr/>
    </dgm:pt>
    <dgm:pt modelId="{67C6DACC-6624-6047-A8D8-889A4648FD2D}" type="pres">
      <dgm:prSet presAssocID="{66E91BA3-4488-4B9F-9AB5-164E08FAE659}" presName="parSh" presStyleCnt="0"/>
      <dgm:spPr/>
    </dgm:pt>
    <dgm:pt modelId="{64968F7C-EFA7-844A-A721-8851079A87BA}" type="pres">
      <dgm:prSet presAssocID="{66E91BA3-4488-4B9F-9AB5-164E08FAE659}" presName="lineNode" presStyleLbl="alignAccFollowNode1" presStyleIdx="6" presStyleCnt="15"/>
      <dgm:spPr/>
    </dgm:pt>
    <dgm:pt modelId="{9F628983-E751-4E49-A048-714F9C5B4CE0}" type="pres">
      <dgm:prSet presAssocID="{66E91BA3-4488-4B9F-9AB5-164E08FAE659}" presName="lineArrowNode" presStyleLbl="alignAccFollowNode1" presStyleIdx="7" presStyleCnt="15"/>
      <dgm:spPr/>
    </dgm:pt>
    <dgm:pt modelId="{F194D1E6-0CA6-F443-AE14-CA156D2F12B8}" type="pres">
      <dgm:prSet presAssocID="{98BF2361-127B-46FF-9669-DC782E2EC58C}" presName="sibTransNodeCircle" presStyleLbl="alignNode1" presStyleIdx="2" presStyleCnt="5">
        <dgm:presLayoutVars>
          <dgm:chMax val="0"/>
          <dgm:bulletEnabled/>
        </dgm:presLayoutVars>
      </dgm:prSet>
      <dgm:spPr/>
    </dgm:pt>
    <dgm:pt modelId="{5FFB852C-E789-F345-9D5C-5627C0BBAEFB}" type="pres">
      <dgm:prSet presAssocID="{98BF2361-127B-46FF-9669-DC782E2EC58C}" presName="spacerBetweenCircleAndCallout" presStyleCnt="0">
        <dgm:presLayoutVars/>
      </dgm:prSet>
      <dgm:spPr/>
    </dgm:pt>
    <dgm:pt modelId="{7E116F8D-26A1-EE4D-B47D-F21F74477A62}" type="pres">
      <dgm:prSet presAssocID="{66E91BA3-4488-4B9F-9AB5-164E08FAE659}" presName="nodeText" presStyleLbl="alignAccFollowNode1" presStyleIdx="8" presStyleCnt="15">
        <dgm:presLayoutVars>
          <dgm:bulletEnabled val="1"/>
        </dgm:presLayoutVars>
      </dgm:prSet>
      <dgm:spPr/>
    </dgm:pt>
    <dgm:pt modelId="{86C84E74-B789-1345-84ED-AC52CAB9EBF5}" type="pres">
      <dgm:prSet presAssocID="{98BF2361-127B-46FF-9669-DC782E2EC58C}" presName="sibTransComposite" presStyleCnt="0"/>
      <dgm:spPr/>
    </dgm:pt>
    <dgm:pt modelId="{B919533C-BFC4-9842-BBD5-DA714EC55A6F}" type="pres">
      <dgm:prSet presAssocID="{DCE1E199-D303-40BF-ADE9-596AFB452E6E}" presName="compositeNode" presStyleCnt="0"/>
      <dgm:spPr/>
    </dgm:pt>
    <dgm:pt modelId="{171070E7-7DB8-004C-B8E1-CD1A3ADF16FA}" type="pres">
      <dgm:prSet presAssocID="{DCE1E199-D303-40BF-ADE9-596AFB452E6E}" presName="parTx" presStyleLbl="node1" presStyleIdx="0" presStyleCnt="0">
        <dgm:presLayoutVars>
          <dgm:chMax val="0"/>
          <dgm:chPref val="0"/>
          <dgm:bulletEnabled val="1"/>
        </dgm:presLayoutVars>
      </dgm:prSet>
      <dgm:spPr/>
    </dgm:pt>
    <dgm:pt modelId="{FB33CC88-1FE7-C84D-9DC5-7D38E3DE7F3E}" type="pres">
      <dgm:prSet presAssocID="{DCE1E199-D303-40BF-ADE9-596AFB452E6E}" presName="parSh" presStyleCnt="0"/>
      <dgm:spPr/>
    </dgm:pt>
    <dgm:pt modelId="{5257D0F8-2D62-2D47-ADE3-C0705E599883}" type="pres">
      <dgm:prSet presAssocID="{DCE1E199-D303-40BF-ADE9-596AFB452E6E}" presName="lineNode" presStyleLbl="alignAccFollowNode1" presStyleIdx="9" presStyleCnt="15"/>
      <dgm:spPr/>
    </dgm:pt>
    <dgm:pt modelId="{D4802B3E-F742-A546-82D4-434AC7782037}" type="pres">
      <dgm:prSet presAssocID="{DCE1E199-D303-40BF-ADE9-596AFB452E6E}" presName="lineArrowNode" presStyleLbl="alignAccFollowNode1" presStyleIdx="10" presStyleCnt="15"/>
      <dgm:spPr/>
    </dgm:pt>
    <dgm:pt modelId="{20CC8583-9651-7344-AB9C-EFB7C632CB9E}" type="pres">
      <dgm:prSet presAssocID="{FA7D142C-3B58-491B-A316-4DDF19493F37}" presName="sibTransNodeCircle" presStyleLbl="alignNode1" presStyleIdx="3" presStyleCnt="5">
        <dgm:presLayoutVars>
          <dgm:chMax val="0"/>
          <dgm:bulletEnabled/>
        </dgm:presLayoutVars>
      </dgm:prSet>
      <dgm:spPr/>
    </dgm:pt>
    <dgm:pt modelId="{D56D7D00-075B-054A-8D32-A425587E8D5C}" type="pres">
      <dgm:prSet presAssocID="{FA7D142C-3B58-491B-A316-4DDF19493F37}" presName="spacerBetweenCircleAndCallout" presStyleCnt="0">
        <dgm:presLayoutVars/>
      </dgm:prSet>
      <dgm:spPr/>
    </dgm:pt>
    <dgm:pt modelId="{C7EEDB1A-BAD6-B440-981D-4E82AE390BA6}" type="pres">
      <dgm:prSet presAssocID="{DCE1E199-D303-40BF-ADE9-596AFB452E6E}" presName="nodeText" presStyleLbl="alignAccFollowNode1" presStyleIdx="11" presStyleCnt="15">
        <dgm:presLayoutVars>
          <dgm:bulletEnabled val="1"/>
        </dgm:presLayoutVars>
      </dgm:prSet>
      <dgm:spPr/>
    </dgm:pt>
    <dgm:pt modelId="{FF3C7B81-D1FB-D041-88A8-B08F51D55C55}" type="pres">
      <dgm:prSet presAssocID="{FA7D142C-3B58-491B-A316-4DDF19493F37}" presName="sibTransComposite" presStyleCnt="0"/>
      <dgm:spPr/>
    </dgm:pt>
    <dgm:pt modelId="{E207B199-009A-CA41-9EC5-6FAA23D96B16}" type="pres">
      <dgm:prSet presAssocID="{5A09A44F-A036-4306-8DB5-FB6AA7AE25C3}" presName="compositeNode" presStyleCnt="0"/>
      <dgm:spPr/>
    </dgm:pt>
    <dgm:pt modelId="{E1ABF92A-4CF4-DF42-9572-88F59C6C5E93}" type="pres">
      <dgm:prSet presAssocID="{5A09A44F-A036-4306-8DB5-FB6AA7AE25C3}" presName="parTx" presStyleLbl="node1" presStyleIdx="0" presStyleCnt="0">
        <dgm:presLayoutVars>
          <dgm:chMax val="0"/>
          <dgm:chPref val="0"/>
          <dgm:bulletEnabled val="1"/>
        </dgm:presLayoutVars>
      </dgm:prSet>
      <dgm:spPr/>
    </dgm:pt>
    <dgm:pt modelId="{CD289587-6561-A040-9EB2-C24E5125A0C4}" type="pres">
      <dgm:prSet presAssocID="{5A09A44F-A036-4306-8DB5-FB6AA7AE25C3}" presName="parSh" presStyleCnt="0"/>
      <dgm:spPr/>
    </dgm:pt>
    <dgm:pt modelId="{AF36AACC-B538-7040-B258-72C7129C4C9A}" type="pres">
      <dgm:prSet presAssocID="{5A09A44F-A036-4306-8DB5-FB6AA7AE25C3}" presName="lineNode" presStyleLbl="alignAccFollowNode1" presStyleIdx="12" presStyleCnt="15"/>
      <dgm:spPr/>
    </dgm:pt>
    <dgm:pt modelId="{E80371A4-DAB3-2F4A-976F-87975F81DAA4}" type="pres">
      <dgm:prSet presAssocID="{5A09A44F-A036-4306-8DB5-FB6AA7AE25C3}" presName="lineArrowNode" presStyleLbl="alignAccFollowNode1" presStyleIdx="13" presStyleCnt="15"/>
      <dgm:spPr/>
    </dgm:pt>
    <dgm:pt modelId="{5B077550-5F4E-4346-AF25-A9C08CA7EC94}" type="pres">
      <dgm:prSet presAssocID="{8C91A3D5-1E81-46CC-A93E-E7921C40CE0E}" presName="sibTransNodeCircle" presStyleLbl="alignNode1" presStyleIdx="4" presStyleCnt="5">
        <dgm:presLayoutVars>
          <dgm:chMax val="0"/>
          <dgm:bulletEnabled/>
        </dgm:presLayoutVars>
      </dgm:prSet>
      <dgm:spPr/>
    </dgm:pt>
    <dgm:pt modelId="{0129580F-9612-C940-B63D-0DAF3CE3177D}" type="pres">
      <dgm:prSet presAssocID="{8C91A3D5-1E81-46CC-A93E-E7921C40CE0E}" presName="spacerBetweenCircleAndCallout" presStyleCnt="0">
        <dgm:presLayoutVars/>
      </dgm:prSet>
      <dgm:spPr/>
    </dgm:pt>
    <dgm:pt modelId="{58763A42-19AB-F34D-B4BC-78E2CECF7DCF}" type="pres">
      <dgm:prSet presAssocID="{5A09A44F-A036-4306-8DB5-FB6AA7AE25C3}" presName="nodeText" presStyleLbl="alignAccFollowNode1" presStyleIdx="14" presStyleCnt="15">
        <dgm:presLayoutVars>
          <dgm:bulletEnabled val="1"/>
        </dgm:presLayoutVars>
      </dgm:prSet>
      <dgm:spPr/>
    </dgm:pt>
  </dgm:ptLst>
  <dgm:cxnLst>
    <dgm:cxn modelId="{F1809C08-EE8E-0B47-A830-FA93DF5ABC40}" type="presOf" srcId="{98BF2361-127B-46FF-9669-DC782E2EC58C}" destId="{F194D1E6-0CA6-F443-AE14-CA156D2F12B8}" srcOrd="0" destOrd="0" presId="urn:microsoft.com/office/officeart/2016/7/layout/LinearArrowProcessNumbered"/>
    <dgm:cxn modelId="{C376890D-112C-4A2D-9788-C5E197642E7C}" srcId="{288F3046-AA18-434E-9CC5-458120F94B77}" destId="{DCE1E199-D303-40BF-ADE9-596AFB452E6E}" srcOrd="3" destOrd="0" parTransId="{CF1E060E-20FF-41F3-B9A0-724D039247A1}" sibTransId="{FA7D142C-3B58-491B-A316-4DDF19493F37}"/>
    <dgm:cxn modelId="{C3647F2F-DD93-4647-B36E-6AB347B25F53}" srcId="{288F3046-AA18-434E-9CC5-458120F94B77}" destId="{A39FCE52-6218-4E67-AD68-05278679B851}" srcOrd="0" destOrd="0" parTransId="{5CA92F25-9435-4C18-9333-9F9914956471}" sibTransId="{F77B3F42-A8EB-43B6-A8AA-48D023201A73}"/>
    <dgm:cxn modelId="{F49E1431-B955-45AF-AA85-434D5101179A}" srcId="{288F3046-AA18-434E-9CC5-458120F94B77}" destId="{5A09A44F-A036-4306-8DB5-FB6AA7AE25C3}" srcOrd="4" destOrd="0" parTransId="{6902B96E-DF4C-4120-816C-1405025F8D5F}" sibTransId="{8C91A3D5-1E81-46CC-A93E-E7921C40CE0E}"/>
    <dgm:cxn modelId="{E804A034-7A41-5D4B-803D-7F19ED2C9070}" type="presOf" srcId="{B14A13A3-8448-463D-961C-BCFF9FFB15FC}" destId="{BA594F18-5FE0-B746-BAD3-C10DCA67FAE8}" srcOrd="0" destOrd="0" presId="urn:microsoft.com/office/officeart/2016/7/layout/LinearArrowProcessNumbered"/>
    <dgm:cxn modelId="{7A732A41-0B70-324F-9838-B883F08A6011}" type="presOf" srcId="{DCE1E199-D303-40BF-ADE9-596AFB452E6E}" destId="{C7EEDB1A-BAD6-B440-981D-4E82AE390BA6}" srcOrd="0" destOrd="0" presId="urn:microsoft.com/office/officeart/2016/7/layout/LinearArrowProcessNumbered"/>
    <dgm:cxn modelId="{34398045-31AC-A84C-B317-D197B8EBA283}" type="presOf" srcId="{66E91BA3-4488-4B9F-9AB5-164E08FAE659}" destId="{7E116F8D-26A1-EE4D-B47D-F21F74477A62}" srcOrd="0" destOrd="0" presId="urn:microsoft.com/office/officeart/2016/7/layout/LinearArrowProcessNumbered"/>
    <dgm:cxn modelId="{2138AA77-BA4B-9A4A-8219-C8C9EE50815B}" type="presOf" srcId="{8C91A3D5-1E81-46CC-A93E-E7921C40CE0E}" destId="{5B077550-5F4E-4346-AF25-A9C08CA7EC94}" srcOrd="0" destOrd="0" presId="urn:microsoft.com/office/officeart/2016/7/layout/LinearArrowProcessNumbered"/>
    <dgm:cxn modelId="{A4CD459A-2DBB-D148-905F-99EFD69CFB9C}" type="presOf" srcId="{288F3046-AA18-434E-9CC5-458120F94B77}" destId="{942440AC-AB02-BD4D-A223-A72AC25E310A}" srcOrd="0" destOrd="0" presId="urn:microsoft.com/office/officeart/2016/7/layout/LinearArrowProcessNumbered"/>
    <dgm:cxn modelId="{F60EDDAE-75F0-40E4-AE11-448F3F86043F}" srcId="{288F3046-AA18-434E-9CC5-458120F94B77}" destId="{ABCCEB67-B365-4CCF-BCC9-3CA47A35EA4C}" srcOrd="1" destOrd="0" parTransId="{CFDC41E0-0C01-442E-A9B0-A654161FED7B}" sibTransId="{B14A13A3-8448-463D-961C-BCFF9FFB15FC}"/>
    <dgm:cxn modelId="{79D1BDB4-44EC-564C-BEF2-5FCD9F7123F3}" type="presOf" srcId="{A39FCE52-6218-4E67-AD68-05278679B851}" destId="{4B120341-AC27-6A46-B544-3A14497F9892}" srcOrd="0" destOrd="0" presId="urn:microsoft.com/office/officeart/2016/7/layout/LinearArrowProcessNumbered"/>
    <dgm:cxn modelId="{A4C46EC0-7BDC-BE48-9DA8-C34C7998A107}" type="presOf" srcId="{ABCCEB67-B365-4CCF-BCC9-3CA47A35EA4C}" destId="{FA13F1A7-66C3-A541-82F6-1BA5C30859A8}" srcOrd="0" destOrd="0" presId="urn:microsoft.com/office/officeart/2016/7/layout/LinearArrowProcessNumbered"/>
    <dgm:cxn modelId="{4CBAFACD-3112-7F49-B847-EC34260BE4D9}" type="presOf" srcId="{FA7D142C-3B58-491B-A316-4DDF19493F37}" destId="{20CC8583-9651-7344-AB9C-EFB7C632CB9E}" srcOrd="0" destOrd="0" presId="urn:microsoft.com/office/officeart/2016/7/layout/LinearArrowProcessNumbered"/>
    <dgm:cxn modelId="{B4C92ED0-6F5F-44AA-8AF3-2BA8BF90CE81}" srcId="{288F3046-AA18-434E-9CC5-458120F94B77}" destId="{66E91BA3-4488-4B9F-9AB5-164E08FAE659}" srcOrd="2" destOrd="0" parTransId="{59EF942A-3C8E-4D88-B58E-F9F4C529B84B}" sibTransId="{98BF2361-127B-46FF-9669-DC782E2EC58C}"/>
    <dgm:cxn modelId="{D3C446ED-0597-C841-BC2F-3A1522B406E4}" type="presOf" srcId="{F77B3F42-A8EB-43B6-A8AA-48D023201A73}" destId="{2C235DF8-A5FA-AE44-8AE7-BA357E81497D}" srcOrd="0" destOrd="0" presId="urn:microsoft.com/office/officeart/2016/7/layout/LinearArrowProcessNumbered"/>
    <dgm:cxn modelId="{B7A2F9F8-69FD-D541-B38A-3C3F6F08B215}" type="presOf" srcId="{5A09A44F-A036-4306-8DB5-FB6AA7AE25C3}" destId="{58763A42-19AB-F34D-B4BC-78E2CECF7DCF}" srcOrd="0" destOrd="0" presId="urn:microsoft.com/office/officeart/2016/7/layout/LinearArrowProcessNumbered"/>
    <dgm:cxn modelId="{A74A3806-3418-BC42-811C-B6A5797AD103}" type="presParOf" srcId="{942440AC-AB02-BD4D-A223-A72AC25E310A}" destId="{0A5C1B47-3491-B742-A5E8-C35CD8B5B2E6}" srcOrd="0" destOrd="0" presId="urn:microsoft.com/office/officeart/2016/7/layout/LinearArrowProcessNumbered"/>
    <dgm:cxn modelId="{0A9D5EFB-D040-B546-A3E9-C6C5D2BCD90C}" type="presParOf" srcId="{0A5C1B47-3491-B742-A5E8-C35CD8B5B2E6}" destId="{A54258D5-F4F5-214F-8745-CC605A0DEA0B}" srcOrd="0" destOrd="0" presId="urn:microsoft.com/office/officeart/2016/7/layout/LinearArrowProcessNumbered"/>
    <dgm:cxn modelId="{C11FCE05-73DE-314D-8656-9AA5FA73AAE5}" type="presParOf" srcId="{0A5C1B47-3491-B742-A5E8-C35CD8B5B2E6}" destId="{C0F9855A-C3EA-6040-98BE-B3C4121E4999}" srcOrd="1" destOrd="0" presId="urn:microsoft.com/office/officeart/2016/7/layout/LinearArrowProcessNumbered"/>
    <dgm:cxn modelId="{E002077B-2BE1-5547-B69D-A462F1BD8FDD}" type="presParOf" srcId="{C0F9855A-C3EA-6040-98BE-B3C4121E4999}" destId="{F02981E4-CF52-8042-913C-D67A9361B132}" srcOrd="0" destOrd="0" presId="urn:microsoft.com/office/officeart/2016/7/layout/LinearArrowProcessNumbered"/>
    <dgm:cxn modelId="{5F15D377-4D7C-B648-9878-2D60CA789615}" type="presParOf" srcId="{C0F9855A-C3EA-6040-98BE-B3C4121E4999}" destId="{0A3F065F-1195-BA4F-BD1A-65F7E035E193}" srcOrd="1" destOrd="0" presId="urn:microsoft.com/office/officeart/2016/7/layout/LinearArrowProcessNumbered"/>
    <dgm:cxn modelId="{1F24679F-79DB-8545-A53E-3814958E20BF}" type="presParOf" srcId="{C0F9855A-C3EA-6040-98BE-B3C4121E4999}" destId="{2C235DF8-A5FA-AE44-8AE7-BA357E81497D}" srcOrd="2" destOrd="0" presId="urn:microsoft.com/office/officeart/2016/7/layout/LinearArrowProcessNumbered"/>
    <dgm:cxn modelId="{F0FC0DFF-8724-BB4B-9516-9DD34135A098}" type="presParOf" srcId="{C0F9855A-C3EA-6040-98BE-B3C4121E4999}" destId="{491FE1C7-56D4-4349-9AB5-5CF89E97822B}" srcOrd="3" destOrd="0" presId="urn:microsoft.com/office/officeart/2016/7/layout/LinearArrowProcessNumbered"/>
    <dgm:cxn modelId="{ADE0E1F5-F0A9-C440-A97F-5381D9BD9D5D}" type="presParOf" srcId="{0A5C1B47-3491-B742-A5E8-C35CD8B5B2E6}" destId="{4B120341-AC27-6A46-B544-3A14497F9892}" srcOrd="2" destOrd="0" presId="urn:microsoft.com/office/officeart/2016/7/layout/LinearArrowProcessNumbered"/>
    <dgm:cxn modelId="{AF02B60F-F125-1641-8982-1B48EF57CA5E}" type="presParOf" srcId="{942440AC-AB02-BD4D-A223-A72AC25E310A}" destId="{C6462490-6AE0-CA4A-A56B-11CCD051C02B}" srcOrd="1" destOrd="0" presId="urn:microsoft.com/office/officeart/2016/7/layout/LinearArrowProcessNumbered"/>
    <dgm:cxn modelId="{A221359F-B62F-4F49-BF30-339470989000}" type="presParOf" srcId="{942440AC-AB02-BD4D-A223-A72AC25E310A}" destId="{8C20AAC8-2C9A-2D48-9B81-5DFE5C88AAA8}" srcOrd="2" destOrd="0" presId="urn:microsoft.com/office/officeart/2016/7/layout/LinearArrowProcessNumbered"/>
    <dgm:cxn modelId="{EB96D8CB-B0BC-334E-9B33-93FAE4FD3273}" type="presParOf" srcId="{8C20AAC8-2C9A-2D48-9B81-5DFE5C88AAA8}" destId="{F0577D66-C4F0-4C4E-B0DB-F464215B64D8}" srcOrd="0" destOrd="0" presId="urn:microsoft.com/office/officeart/2016/7/layout/LinearArrowProcessNumbered"/>
    <dgm:cxn modelId="{98DBF03D-02F1-AF41-95A8-8690A1F4ABE5}" type="presParOf" srcId="{8C20AAC8-2C9A-2D48-9B81-5DFE5C88AAA8}" destId="{AC3B0A40-124A-EF4B-A381-1347FA634392}" srcOrd="1" destOrd="0" presId="urn:microsoft.com/office/officeart/2016/7/layout/LinearArrowProcessNumbered"/>
    <dgm:cxn modelId="{84DC2CC6-60C3-F545-B2CF-95B15DA7A2B7}" type="presParOf" srcId="{AC3B0A40-124A-EF4B-A381-1347FA634392}" destId="{19674D61-A5F0-C74E-89F8-BCB0FB24CD70}" srcOrd="0" destOrd="0" presId="urn:microsoft.com/office/officeart/2016/7/layout/LinearArrowProcessNumbered"/>
    <dgm:cxn modelId="{B6CEDFF1-8476-F246-979D-34888C13F4A7}" type="presParOf" srcId="{AC3B0A40-124A-EF4B-A381-1347FA634392}" destId="{F95F5BB4-F721-2349-84BA-3709E0759602}" srcOrd="1" destOrd="0" presId="urn:microsoft.com/office/officeart/2016/7/layout/LinearArrowProcessNumbered"/>
    <dgm:cxn modelId="{A46047EE-241A-A548-A54F-73BB0829A22F}" type="presParOf" srcId="{AC3B0A40-124A-EF4B-A381-1347FA634392}" destId="{BA594F18-5FE0-B746-BAD3-C10DCA67FAE8}" srcOrd="2" destOrd="0" presId="urn:microsoft.com/office/officeart/2016/7/layout/LinearArrowProcessNumbered"/>
    <dgm:cxn modelId="{216361E6-85C3-7247-844C-D2D2D3E12FBA}" type="presParOf" srcId="{AC3B0A40-124A-EF4B-A381-1347FA634392}" destId="{7759DA15-6A42-A740-825C-1BD50FF235AF}" srcOrd="3" destOrd="0" presId="urn:microsoft.com/office/officeart/2016/7/layout/LinearArrowProcessNumbered"/>
    <dgm:cxn modelId="{58FA01F2-2FD2-8C41-A661-F666FDB4899A}" type="presParOf" srcId="{8C20AAC8-2C9A-2D48-9B81-5DFE5C88AAA8}" destId="{FA13F1A7-66C3-A541-82F6-1BA5C30859A8}" srcOrd="2" destOrd="0" presId="urn:microsoft.com/office/officeart/2016/7/layout/LinearArrowProcessNumbered"/>
    <dgm:cxn modelId="{FA0E1766-DFAE-514A-8881-07CB380C9CF0}" type="presParOf" srcId="{942440AC-AB02-BD4D-A223-A72AC25E310A}" destId="{BCC6EC2B-CA1C-BE4F-8C5B-D351E50D8542}" srcOrd="3" destOrd="0" presId="urn:microsoft.com/office/officeart/2016/7/layout/LinearArrowProcessNumbered"/>
    <dgm:cxn modelId="{FBF7CFFC-3887-1F41-8A7F-ADD7FFF32F83}" type="presParOf" srcId="{942440AC-AB02-BD4D-A223-A72AC25E310A}" destId="{671508FE-A61B-5E4B-823D-C0E5DF15EB5F}" srcOrd="4" destOrd="0" presId="urn:microsoft.com/office/officeart/2016/7/layout/LinearArrowProcessNumbered"/>
    <dgm:cxn modelId="{53EEA272-9A89-BC4E-AFE1-4D11E3C3DCA5}" type="presParOf" srcId="{671508FE-A61B-5E4B-823D-C0E5DF15EB5F}" destId="{F2CF3E0D-969E-464E-B772-EC255A9C2CBC}" srcOrd="0" destOrd="0" presId="urn:microsoft.com/office/officeart/2016/7/layout/LinearArrowProcessNumbered"/>
    <dgm:cxn modelId="{18BFBC9E-1DA7-FD4E-9ADA-E67642193AA5}" type="presParOf" srcId="{671508FE-A61B-5E4B-823D-C0E5DF15EB5F}" destId="{67C6DACC-6624-6047-A8D8-889A4648FD2D}" srcOrd="1" destOrd="0" presId="urn:microsoft.com/office/officeart/2016/7/layout/LinearArrowProcessNumbered"/>
    <dgm:cxn modelId="{F6908A23-5250-5C4C-8274-E57E44BA0ABB}" type="presParOf" srcId="{67C6DACC-6624-6047-A8D8-889A4648FD2D}" destId="{64968F7C-EFA7-844A-A721-8851079A87BA}" srcOrd="0" destOrd="0" presId="urn:microsoft.com/office/officeart/2016/7/layout/LinearArrowProcessNumbered"/>
    <dgm:cxn modelId="{16B17001-F987-5C4D-B6BF-C474C7AD91E5}" type="presParOf" srcId="{67C6DACC-6624-6047-A8D8-889A4648FD2D}" destId="{9F628983-E751-4E49-A048-714F9C5B4CE0}" srcOrd="1" destOrd="0" presId="urn:microsoft.com/office/officeart/2016/7/layout/LinearArrowProcessNumbered"/>
    <dgm:cxn modelId="{F4A734DB-2D23-9E42-A8CC-88FCC0A069E1}" type="presParOf" srcId="{67C6DACC-6624-6047-A8D8-889A4648FD2D}" destId="{F194D1E6-0CA6-F443-AE14-CA156D2F12B8}" srcOrd="2" destOrd="0" presId="urn:microsoft.com/office/officeart/2016/7/layout/LinearArrowProcessNumbered"/>
    <dgm:cxn modelId="{71D21672-54E8-EF41-A490-1A5E257F073C}" type="presParOf" srcId="{67C6DACC-6624-6047-A8D8-889A4648FD2D}" destId="{5FFB852C-E789-F345-9D5C-5627C0BBAEFB}" srcOrd="3" destOrd="0" presId="urn:microsoft.com/office/officeart/2016/7/layout/LinearArrowProcessNumbered"/>
    <dgm:cxn modelId="{0CD885DC-E9F1-FA4D-A849-4430E4F14AFF}" type="presParOf" srcId="{671508FE-A61B-5E4B-823D-C0E5DF15EB5F}" destId="{7E116F8D-26A1-EE4D-B47D-F21F74477A62}" srcOrd="2" destOrd="0" presId="urn:microsoft.com/office/officeart/2016/7/layout/LinearArrowProcessNumbered"/>
    <dgm:cxn modelId="{E8FD9CD9-1360-B749-B7F2-75EB09FBCE61}" type="presParOf" srcId="{942440AC-AB02-BD4D-A223-A72AC25E310A}" destId="{86C84E74-B789-1345-84ED-AC52CAB9EBF5}" srcOrd="5" destOrd="0" presId="urn:microsoft.com/office/officeart/2016/7/layout/LinearArrowProcessNumbered"/>
    <dgm:cxn modelId="{102EB846-8B51-444A-AD65-A5165515CBA2}" type="presParOf" srcId="{942440AC-AB02-BD4D-A223-A72AC25E310A}" destId="{B919533C-BFC4-9842-BBD5-DA714EC55A6F}" srcOrd="6" destOrd="0" presId="urn:microsoft.com/office/officeart/2016/7/layout/LinearArrowProcessNumbered"/>
    <dgm:cxn modelId="{88B64EE1-E846-F649-A495-31165B6488BD}" type="presParOf" srcId="{B919533C-BFC4-9842-BBD5-DA714EC55A6F}" destId="{171070E7-7DB8-004C-B8E1-CD1A3ADF16FA}" srcOrd="0" destOrd="0" presId="urn:microsoft.com/office/officeart/2016/7/layout/LinearArrowProcessNumbered"/>
    <dgm:cxn modelId="{D7CF2288-9DE5-D541-9BA2-CEE21FE3AB30}" type="presParOf" srcId="{B919533C-BFC4-9842-BBD5-DA714EC55A6F}" destId="{FB33CC88-1FE7-C84D-9DC5-7D38E3DE7F3E}" srcOrd="1" destOrd="0" presId="urn:microsoft.com/office/officeart/2016/7/layout/LinearArrowProcessNumbered"/>
    <dgm:cxn modelId="{347699CE-6A5D-0B44-A88A-E7A2D0F5C770}" type="presParOf" srcId="{FB33CC88-1FE7-C84D-9DC5-7D38E3DE7F3E}" destId="{5257D0F8-2D62-2D47-ADE3-C0705E599883}" srcOrd="0" destOrd="0" presId="urn:microsoft.com/office/officeart/2016/7/layout/LinearArrowProcessNumbered"/>
    <dgm:cxn modelId="{475A2F4F-655B-DE49-8040-E389FCAA966C}" type="presParOf" srcId="{FB33CC88-1FE7-C84D-9DC5-7D38E3DE7F3E}" destId="{D4802B3E-F742-A546-82D4-434AC7782037}" srcOrd="1" destOrd="0" presId="urn:microsoft.com/office/officeart/2016/7/layout/LinearArrowProcessNumbered"/>
    <dgm:cxn modelId="{7B787A8B-419B-0940-AAC0-AD60A8CA0E5A}" type="presParOf" srcId="{FB33CC88-1FE7-C84D-9DC5-7D38E3DE7F3E}" destId="{20CC8583-9651-7344-AB9C-EFB7C632CB9E}" srcOrd="2" destOrd="0" presId="urn:microsoft.com/office/officeart/2016/7/layout/LinearArrowProcessNumbered"/>
    <dgm:cxn modelId="{1477DE90-835F-754E-8F70-4AA792AA7EA3}" type="presParOf" srcId="{FB33CC88-1FE7-C84D-9DC5-7D38E3DE7F3E}" destId="{D56D7D00-075B-054A-8D32-A425587E8D5C}" srcOrd="3" destOrd="0" presId="urn:microsoft.com/office/officeart/2016/7/layout/LinearArrowProcessNumbered"/>
    <dgm:cxn modelId="{80FDBE4F-C8AF-6E43-AA05-70BA3F241094}" type="presParOf" srcId="{B919533C-BFC4-9842-BBD5-DA714EC55A6F}" destId="{C7EEDB1A-BAD6-B440-981D-4E82AE390BA6}" srcOrd="2" destOrd="0" presId="urn:microsoft.com/office/officeart/2016/7/layout/LinearArrowProcessNumbered"/>
    <dgm:cxn modelId="{465B6695-6F99-DD4D-A5C7-AFC6D23E0CDF}" type="presParOf" srcId="{942440AC-AB02-BD4D-A223-A72AC25E310A}" destId="{FF3C7B81-D1FB-D041-88A8-B08F51D55C55}" srcOrd="7" destOrd="0" presId="urn:microsoft.com/office/officeart/2016/7/layout/LinearArrowProcessNumbered"/>
    <dgm:cxn modelId="{A4BE7D36-0978-4B49-B6E0-89E486C55D96}" type="presParOf" srcId="{942440AC-AB02-BD4D-A223-A72AC25E310A}" destId="{E207B199-009A-CA41-9EC5-6FAA23D96B16}" srcOrd="8" destOrd="0" presId="urn:microsoft.com/office/officeart/2016/7/layout/LinearArrowProcessNumbered"/>
    <dgm:cxn modelId="{8ABE7473-9417-2A40-B745-F1E509413EC9}" type="presParOf" srcId="{E207B199-009A-CA41-9EC5-6FAA23D96B16}" destId="{E1ABF92A-4CF4-DF42-9572-88F59C6C5E93}" srcOrd="0" destOrd="0" presId="urn:microsoft.com/office/officeart/2016/7/layout/LinearArrowProcessNumbered"/>
    <dgm:cxn modelId="{4548EB5A-DBDB-384E-8D98-C024AADA7023}" type="presParOf" srcId="{E207B199-009A-CA41-9EC5-6FAA23D96B16}" destId="{CD289587-6561-A040-9EB2-C24E5125A0C4}" srcOrd="1" destOrd="0" presId="urn:microsoft.com/office/officeart/2016/7/layout/LinearArrowProcessNumbered"/>
    <dgm:cxn modelId="{F71EF0AE-C5D3-874E-984C-52E575AE4C11}" type="presParOf" srcId="{CD289587-6561-A040-9EB2-C24E5125A0C4}" destId="{AF36AACC-B538-7040-B258-72C7129C4C9A}" srcOrd="0" destOrd="0" presId="urn:microsoft.com/office/officeart/2016/7/layout/LinearArrowProcessNumbered"/>
    <dgm:cxn modelId="{C1365A9A-3044-5C4C-BD61-FB4AF285A37C}" type="presParOf" srcId="{CD289587-6561-A040-9EB2-C24E5125A0C4}" destId="{E80371A4-DAB3-2F4A-976F-87975F81DAA4}" srcOrd="1" destOrd="0" presId="urn:microsoft.com/office/officeart/2016/7/layout/LinearArrowProcessNumbered"/>
    <dgm:cxn modelId="{DBC36EFC-AC0E-4B40-9EA1-958EA243EE98}" type="presParOf" srcId="{CD289587-6561-A040-9EB2-C24E5125A0C4}" destId="{5B077550-5F4E-4346-AF25-A9C08CA7EC94}" srcOrd="2" destOrd="0" presId="urn:microsoft.com/office/officeart/2016/7/layout/LinearArrowProcessNumbered"/>
    <dgm:cxn modelId="{4B6CF802-8508-2C45-B616-8EF70D6CCB68}" type="presParOf" srcId="{CD289587-6561-A040-9EB2-C24E5125A0C4}" destId="{0129580F-9612-C940-B63D-0DAF3CE3177D}" srcOrd="3" destOrd="0" presId="urn:microsoft.com/office/officeart/2016/7/layout/LinearArrowProcessNumbered"/>
    <dgm:cxn modelId="{EB8368D7-A5BE-3D40-BF32-17FDBAF20A5C}" type="presParOf" srcId="{E207B199-009A-CA41-9EC5-6FAA23D96B16}" destId="{58763A42-19AB-F34D-B4BC-78E2CECF7DCF}"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835B81-B313-4505-99F3-544C5D47010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BFC8D2D-F527-4C4A-A3F9-B0E449A07C61}">
      <dgm:prSet/>
      <dgm:spPr/>
      <dgm:t>
        <a:bodyPr/>
        <a:lstStyle/>
        <a:p>
          <a:r>
            <a:rPr lang="en-US"/>
            <a:t>Are calculated for you by HMRC</a:t>
          </a:r>
        </a:p>
      </dgm:t>
    </dgm:pt>
    <dgm:pt modelId="{9AF4DBBE-9B21-4A02-B898-6F985BDD95C5}" type="parTrans" cxnId="{9F5AD173-4006-4117-B23B-F21C82F33ED0}">
      <dgm:prSet/>
      <dgm:spPr/>
      <dgm:t>
        <a:bodyPr/>
        <a:lstStyle/>
        <a:p>
          <a:endParaRPr lang="en-US"/>
        </a:p>
      </dgm:t>
    </dgm:pt>
    <dgm:pt modelId="{59E04E54-7973-4552-A089-8E8FAE1902E6}" type="sibTrans" cxnId="{9F5AD173-4006-4117-B23B-F21C82F33ED0}">
      <dgm:prSet/>
      <dgm:spPr/>
      <dgm:t>
        <a:bodyPr/>
        <a:lstStyle/>
        <a:p>
          <a:endParaRPr lang="en-US"/>
        </a:p>
      </dgm:t>
    </dgm:pt>
    <dgm:pt modelId="{6E1908BF-1DDA-4054-8BBE-89B730A53202}">
      <dgm:prSet/>
      <dgm:spPr/>
      <dgm:t>
        <a:bodyPr/>
        <a:lstStyle/>
        <a:p>
          <a:r>
            <a:rPr lang="en-US"/>
            <a:t>Can sometimes be wrong</a:t>
          </a:r>
        </a:p>
      </dgm:t>
    </dgm:pt>
    <dgm:pt modelId="{52A35B3E-8C85-4523-9B41-265BA0556D6E}" type="parTrans" cxnId="{B37F39EF-55B4-486E-8904-0953F4FDB0DE}">
      <dgm:prSet/>
      <dgm:spPr/>
      <dgm:t>
        <a:bodyPr/>
        <a:lstStyle/>
        <a:p>
          <a:endParaRPr lang="en-US"/>
        </a:p>
      </dgm:t>
    </dgm:pt>
    <dgm:pt modelId="{814DFF78-7123-42BD-B377-45CBDADAAACB}" type="sibTrans" cxnId="{B37F39EF-55B4-486E-8904-0953F4FDB0DE}">
      <dgm:prSet/>
      <dgm:spPr/>
      <dgm:t>
        <a:bodyPr/>
        <a:lstStyle/>
        <a:p>
          <a:endParaRPr lang="en-US"/>
        </a:p>
      </dgm:t>
    </dgm:pt>
    <dgm:pt modelId="{8E7561C5-9F96-42FF-9AC1-4EB905D94FAA}">
      <dgm:prSet/>
      <dgm:spPr/>
      <dgm:t>
        <a:bodyPr/>
        <a:lstStyle/>
        <a:p>
          <a:r>
            <a:rPr lang="en-US"/>
            <a:t>If they are wrong (rare) you claim it back though self assessement</a:t>
          </a:r>
        </a:p>
      </dgm:t>
    </dgm:pt>
    <dgm:pt modelId="{D8D9E7D1-3BF7-4B45-878F-BCA0887F77B0}" type="parTrans" cxnId="{54B8E93C-EB05-4037-8808-3B34C681E8A6}">
      <dgm:prSet/>
      <dgm:spPr/>
      <dgm:t>
        <a:bodyPr/>
        <a:lstStyle/>
        <a:p>
          <a:endParaRPr lang="en-US"/>
        </a:p>
      </dgm:t>
    </dgm:pt>
    <dgm:pt modelId="{5B831477-0150-4AD8-8532-06102BBAF9E0}" type="sibTrans" cxnId="{54B8E93C-EB05-4037-8808-3B34C681E8A6}">
      <dgm:prSet/>
      <dgm:spPr/>
      <dgm:t>
        <a:bodyPr/>
        <a:lstStyle/>
        <a:p>
          <a:endParaRPr lang="en-US"/>
        </a:p>
      </dgm:t>
    </dgm:pt>
    <dgm:pt modelId="{FFFBA9C3-F6FF-4D43-8929-20A5689AE356}">
      <dgm:prSet/>
      <dgm:spPr/>
      <dgm:t>
        <a:bodyPr/>
        <a:lstStyle/>
        <a:p>
          <a:r>
            <a:rPr lang="en-US"/>
            <a:t>They determine how much tax you pay based on your income</a:t>
          </a:r>
        </a:p>
      </dgm:t>
    </dgm:pt>
    <dgm:pt modelId="{B4F9E9AB-3C5F-4422-93A9-0B49DAC31E0E}" type="parTrans" cxnId="{01A7AF91-56F3-49EE-91A0-F621C2E05981}">
      <dgm:prSet/>
      <dgm:spPr/>
      <dgm:t>
        <a:bodyPr/>
        <a:lstStyle/>
        <a:p>
          <a:endParaRPr lang="en-US"/>
        </a:p>
      </dgm:t>
    </dgm:pt>
    <dgm:pt modelId="{473AEEB1-E0FC-4395-9691-16E7F2EE7ED6}" type="sibTrans" cxnId="{01A7AF91-56F3-49EE-91A0-F621C2E05981}">
      <dgm:prSet/>
      <dgm:spPr/>
      <dgm:t>
        <a:bodyPr/>
        <a:lstStyle/>
        <a:p>
          <a:endParaRPr lang="en-US"/>
        </a:p>
      </dgm:t>
    </dgm:pt>
    <dgm:pt modelId="{0078BB70-E08A-43BE-A4CA-A65102964554}">
      <dgm:prSet/>
      <dgm:spPr/>
      <dgm:t>
        <a:bodyPr/>
        <a:lstStyle/>
        <a:p>
          <a:r>
            <a:rPr lang="en-US"/>
            <a:t>Will be different for a second job</a:t>
          </a:r>
        </a:p>
      </dgm:t>
    </dgm:pt>
    <dgm:pt modelId="{049879E3-6B44-4AFF-B27F-59AC9F7C0ADB}" type="parTrans" cxnId="{4BEF96EA-5DB8-474E-A007-AC4BCE2EFBD8}">
      <dgm:prSet/>
      <dgm:spPr/>
      <dgm:t>
        <a:bodyPr/>
        <a:lstStyle/>
        <a:p>
          <a:endParaRPr lang="en-US"/>
        </a:p>
      </dgm:t>
    </dgm:pt>
    <dgm:pt modelId="{A1DD7F2A-5B25-47B4-8D86-8349AC63B85F}" type="sibTrans" cxnId="{4BEF96EA-5DB8-474E-A007-AC4BCE2EFBD8}">
      <dgm:prSet/>
      <dgm:spPr/>
      <dgm:t>
        <a:bodyPr/>
        <a:lstStyle/>
        <a:p>
          <a:endParaRPr lang="en-US"/>
        </a:p>
      </dgm:t>
    </dgm:pt>
    <dgm:pt modelId="{5D5E147C-21E9-4141-B371-C7BE8EF6A31C}" type="pres">
      <dgm:prSet presAssocID="{E1835B81-B313-4505-99F3-544C5D470101}" presName="hierChild1" presStyleCnt="0">
        <dgm:presLayoutVars>
          <dgm:chPref val="1"/>
          <dgm:dir/>
          <dgm:animOne val="branch"/>
          <dgm:animLvl val="lvl"/>
          <dgm:resizeHandles/>
        </dgm:presLayoutVars>
      </dgm:prSet>
      <dgm:spPr/>
    </dgm:pt>
    <dgm:pt modelId="{4926B8A3-992A-7140-8968-B33B253032A1}" type="pres">
      <dgm:prSet presAssocID="{3BFC8D2D-F527-4C4A-A3F9-B0E449A07C61}" presName="hierRoot1" presStyleCnt="0"/>
      <dgm:spPr/>
    </dgm:pt>
    <dgm:pt modelId="{447AC35D-4B6C-1041-A420-C899743BAD3E}" type="pres">
      <dgm:prSet presAssocID="{3BFC8D2D-F527-4C4A-A3F9-B0E449A07C61}" presName="composite" presStyleCnt="0"/>
      <dgm:spPr/>
    </dgm:pt>
    <dgm:pt modelId="{EFC1F3A1-6B5C-0441-AA0F-6A4795B83ACF}" type="pres">
      <dgm:prSet presAssocID="{3BFC8D2D-F527-4C4A-A3F9-B0E449A07C61}" presName="background" presStyleLbl="node0" presStyleIdx="0" presStyleCnt="5"/>
      <dgm:spPr/>
    </dgm:pt>
    <dgm:pt modelId="{1AE08371-3922-7348-8C4E-C6C20BD6D1C2}" type="pres">
      <dgm:prSet presAssocID="{3BFC8D2D-F527-4C4A-A3F9-B0E449A07C61}" presName="text" presStyleLbl="fgAcc0" presStyleIdx="0" presStyleCnt="5">
        <dgm:presLayoutVars>
          <dgm:chPref val="3"/>
        </dgm:presLayoutVars>
      </dgm:prSet>
      <dgm:spPr/>
    </dgm:pt>
    <dgm:pt modelId="{AFD4008F-8C58-984C-BA6E-4EBC834B129E}" type="pres">
      <dgm:prSet presAssocID="{3BFC8D2D-F527-4C4A-A3F9-B0E449A07C61}" presName="hierChild2" presStyleCnt="0"/>
      <dgm:spPr/>
    </dgm:pt>
    <dgm:pt modelId="{183EE53F-8DE0-3347-8905-099F32A1D536}" type="pres">
      <dgm:prSet presAssocID="{6E1908BF-1DDA-4054-8BBE-89B730A53202}" presName="hierRoot1" presStyleCnt="0"/>
      <dgm:spPr/>
    </dgm:pt>
    <dgm:pt modelId="{4DFDC49C-BA84-B741-B45F-1D567B337B03}" type="pres">
      <dgm:prSet presAssocID="{6E1908BF-1DDA-4054-8BBE-89B730A53202}" presName="composite" presStyleCnt="0"/>
      <dgm:spPr/>
    </dgm:pt>
    <dgm:pt modelId="{6A865722-6C1A-144D-B022-A4454E92BD55}" type="pres">
      <dgm:prSet presAssocID="{6E1908BF-1DDA-4054-8BBE-89B730A53202}" presName="background" presStyleLbl="node0" presStyleIdx="1" presStyleCnt="5"/>
      <dgm:spPr/>
    </dgm:pt>
    <dgm:pt modelId="{10EE2CE4-5940-A04A-B937-76B38669CCCD}" type="pres">
      <dgm:prSet presAssocID="{6E1908BF-1DDA-4054-8BBE-89B730A53202}" presName="text" presStyleLbl="fgAcc0" presStyleIdx="1" presStyleCnt="5">
        <dgm:presLayoutVars>
          <dgm:chPref val="3"/>
        </dgm:presLayoutVars>
      </dgm:prSet>
      <dgm:spPr/>
    </dgm:pt>
    <dgm:pt modelId="{9021C855-16D1-2045-8EF2-21621B84DF64}" type="pres">
      <dgm:prSet presAssocID="{6E1908BF-1DDA-4054-8BBE-89B730A53202}" presName="hierChild2" presStyleCnt="0"/>
      <dgm:spPr/>
    </dgm:pt>
    <dgm:pt modelId="{A7DF7C44-DF89-B042-B560-821C466ABF8F}" type="pres">
      <dgm:prSet presAssocID="{8E7561C5-9F96-42FF-9AC1-4EB905D94FAA}" presName="hierRoot1" presStyleCnt="0"/>
      <dgm:spPr/>
    </dgm:pt>
    <dgm:pt modelId="{EA675AEA-BF73-C24F-A695-BC2A097B973C}" type="pres">
      <dgm:prSet presAssocID="{8E7561C5-9F96-42FF-9AC1-4EB905D94FAA}" presName="composite" presStyleCnt="0"/>
      <dgm:spPr/>
    </dgm:pt>
    <dgm:pt modelId="{CCB6F6DB-4ACB-2D45-9ABB-48D41461A054}" type="pres">
      <dgm:prSet presAssocID="{8E7561C5-9F96-42FF-9AC1-4EB905D94FAA}" presName="background" presStyleLbl="node0" presStyleIdx="2" presStyleCnt="5"/>
      <dgm:spPr/>
    </dgm:pt>
    <dgm:pt modelId="{EC3EEEA3-4EF8-5C48-96A2-652DDADD8E5D}" type="pres">
      <dgm:prSet presAssocID="{8E7561C5-9F96-42FF-9AC1-4EB905D94FAA}" presName="text" presStyleLbl="fgAcc0" presStyleIdx="2" presStyleCnt="5">
        <dgm:presLayoutVars>
          <dgm:chPref val="3"/>
        </dgm:presLayoutVars>
      </dgm:prSet>
      <dgm:spPr/>
    </dgm:pt>
    <dgm:pt modelId="{2CF9BD35-D05D-E549-907B-EBC23BD2B2C7}" type="pres">
      <dgm:prSet presAssocID="{8E7561C5-9F96-42FF-9AC1-4EB905D94FAA}" presName="hierChild2" presStyleCnt="0"/>
      <dgm:spPr/>
    </dgm:pt>
    <dgm:pt modelId="{DC11771E-2C88-7841-97F9-90AC38B9EE05}" type="pres">
      <dgm:prSet presAssocID="{FFFBA9C3-F6FF-4D43-8929-20A5689AE356}" presName="hierRoot1" presStyleCnt="0"/>
      <dgm:spPr/>
    </dgm:pt>
    <dgm:pt modelId="{C30EECE4-93C7-5141-A596-DF4D3C6C0503}" type="pres">
      <dgm:prSet presAssocID="{FFFBA9C3-F6FF-4D43-8929-20A5689AE356}" presName="composite" presStyleCnt="0"/>
      <dgm:spPr/>
    </dgm:pt>
    <dgm:pt modelId="{16523C93-5E5B-7A47-BBA6-280E9971BAD4}" type="pres">
      <dgm:prSet presAssocID="{FFFBA9C3-F6FF-4D43-8929-20A5689AE356}" presName="background" presStyleLbl="node0" presStyleIdx="3" presStyleCnt="5"/>
      <dgm:spPr/>
    </dgm:pt>
    <dgm:pt modelId="{2DD20102-3D02-1946-A94E-9A50FAEB06FD}" type="pres">
      <dgm:prSet presAssocID="{FFFBA9C3-F6FF-4D43-8929-20A5689AE356}" presName="text" presStyleLbl="fgAcc0" presStyleIdx="3" presStyleCnt="5">
        <dgm:presLayoutVars>
          <dgm:chPref val="3"/>
        </dgm:presLayoutVars>
      </dgm:prSet>
      <dgm:spPr/>
    </dgm:pt>
    <dgm:pt modelId="{9E3AA52F-75FB-3843-8B75-C98EF10B546F}" type="pres">
      <dgm:prSet presAssocID="{FFFBA9C3-F6FF-4D43-8929-20A5689AE356}" presName="hierChild2" presStyleCnt="0"/>
      <dgm:spPr/>
    </dgm:pt>
    <dgm:pt modelId="{E0D74308-2E34-5C4D-A561-2891811D7596}" type="pres">
      <dgm:prSet presAssocID="{0078BB70-E08A-43BE-A4CA-A65102964554}" presName="hierRoot1" presStyleCnt="0"/>
      <dgm:spPr/>
    </dgm:pt>
    <dgm:pt modelId="{832FA7A7-6A27-2542-B2C6-562A152488A7}" type="pres">
      <dgm:prSet presAssocID="{0078BB70-E08A-43BE-A4CA-A65102964554}" presName="composite" presStyleCnt="0"/>
      <dgm:spPr/>
    </dgm:pt>
    <dgm:pt modelId="{FD4068C6-AB8F-A143-9FAB-9CFCED96CF98}" type="pres">
      <dgm:prSet presAssocID="{0078BB70-E08A-43BE-A4CA-A65102964554}" presName="background" presStyleLbl="node0" presStyleIdx="4" presStyleCnt="5"/>
      <dgm:spPr/>
    </dgm:pt>
    <dgm:pt modelId="{FB551BAD-7018-724E-A00D-C8D76A7915AD}" type="pres">
      <dgm:prSet presAssocID="{0078BB70-E08A-43BE-A4CA-A65102964554}" presName="text" presStyleLbl="fgAcc0" presStyleIdx="4" presStyleCnt="5">
        <dgm:presLayoutVars>
          <dgm:chPref val="3"/>
        </dgm:presLayoutVars>
      </dgm:prSet>
      <dgm:spPr/>
    </dgm:pt>
    <dgm:pt modelId="{7E84596D-7C41-B445-A548-B15F64B9B972}" type="pres">
      <dgm:prSet presAssocID="{0078BB70-E08A-43BE-A4CA-A65102964554}" presName="hierChild2" presStyleCnt="0"/>
      <dgm:spPr/>
    </dgm:pt>
  </dgm:ptLst>
  <dgm:cxnLst>
    <dgm:cxn modelId="{54B8E93C-EB05-4037-8808-3B34C681E8A6}" srcId="{E1835B81-B313-4505-99F3-544C5D470101}" destId="{8E7561C5-9F96-42FF-9AC1-4EB905D94FAA}" srcOrd="2" destOrd="0" parTransId="{D8D9E7D1-3BF7-4B45-878F-BCA0887F77B0}" sibTransId="{5B831477-0150-4AD8-8532-06102BBAF9E0}"/>
    <dgm:cxn modelId="{51C4436D-B9F8-BD48-B823-3EE0AA1FD604}" type="presOf" srcId="{6E1908BF-1DDA-4054-8BBE-89B730A53202}" destId="{10EE2CE4-5940-A04A-B937-76B38669CCCD}" srcOrd="0" destOrd="0" presId="urn:microsoft.com/office/officeart/2005/8/layout/hierarchy1"/>
    <dgm:cxn modelId="{0DD10A71-500D-0F47-AEED-DB2268072827}" type="presOf" srcId="{8E7561C5-9F96-42FF-9AC1-4EB905D94FAA}" destId="{EC3EEEA3-4EF8-5C48-96A2-652DDADD8E5D}" srcOrd="0" destOrd="0" presId="urn:microsoft.com/office/officeart/2005/8/layout/hierarchy1"/>
    <dgm:cxn modelId="{9F5AD173-4006-4117-B23B-F21C82F33ED0}" srcId="{E1835B81-B313-4505-99F3-544C5D470101}" destId="{3BFC8D2D-F527-4C4A-A3F9-B0E449A07C61}" srcOrd="0" destOrd="0" parTransId="{9AF4DBBE-9B21-4A02-B898-6F985BDD95C5}" sibTransId="{59E04E54-7973-4552-A089-8E8FAE1902E6}"/>
    <dgm:cxn modelId="{294F8285-A6DF-5041-BF12-9DCB7657C740}" type="presOf" srcId="{E1835B81-B313-4505-99F3-544C5D470101}" destId="{5D5E147C-21E9-4141-B371-C7BE8EF6A31C}" srcOrd="0" destOrd="0" presId="urn:microsoft.com/office/officeart/2005/8/layout/hierarchy1"/>
    <dgm:cxn modelId="{727D9E89-0AF9-C344-B1AA-AFF950ECB857}" type="presOf" srcId="{0078BB70-E08A-43BE-A4CA-A65102964554}" destId="{FB551BAD-7018-724E-A00D-C8D76A7915AD}" srcOrd="0" destOrd="0" presId="urn:microsoft.com/office/officeart/2005/8/layout/hierarchy1"/>
    <dgm:cxn modelId="{01A7AF91-56F3-49EE-91A0-F621C2E05981}" srcId="{E1835B81-B313-4505-99F3-544C5D470101}" destId="{FFFBA9C3-F6FF-4D43-8929-20A5689AE356}" srcOrd="3" destOrd="0" parTransId="{B4F9E9AB-3C5F-4422-93A9-0B49DAC31E0E}" sibTransId="{473AEEB1-E0FC-4395-9691-16E7F2EE7ED6}"/>
    <dgm:cxn modelId="{A2B522AF-002F-1343-8332-94CFA53EAC9B}" type="presOf" srcId="{3BFC8D2D-F527-4C4A-A3F9-B0E449A07C61}" destId="{1AE08371-3922-7348-8C4E-C6C20BD6D1C2}" srcOrd="0" destOrd="0" presId="urn:microsoft.com/office/officeart/2005/8/layout/hierarchy1"/>
    <dgm:cxn modelId="{C836EEDC-DB80-9740-B0A7-6569F7BC5B9E}" type="presOf" srcId="{FFFBA9C3-F6FF-4D43-8929-20A5689AE356}" destId="{2DD20102-3D02-1946-A94E-9A50FAEB06FD}" srcOrd="0" destOrd="0" presId="urn:microsoft.com/office/officeart/2005/8/layout/hierarchy1"/>
    <dgm:cxn modelId="{4BEF96EA-5DB8-474E-A007-AC4BCE2EFBD8}" srcId="{E1835B81-B313-4505-99F3-544C5D470101}" destId="{0078BB70-E08A-43BE-A4CA-A65102964554}" srcOrd="4" destOrd="0" parTransId="{049879E3-6B44-4AFF-B27F-59AC9F7C0ADB}" sibTransId="{A1DD7F2A-5B25-47B4-8D86-8349AC63B85F}"/>
    <dgm:cxn modelId="{B37F39EF-55B4-486E-8904-0953F4FDB0DE}" srcId="{E1835B81-B313-4505-99F3-544C5D470101}" destId="{6E1908BF-1DDA-4054-8BBE-89B730A53202}" srcOrd="1" destOrd="0" parTransId="{52A35B3E-8C85-4523-9B41-265BA0556D6E}" sibTransId="{814DFF78-7123-42BD-B377-45CBDADAAACB}"/>
    <dgm:cxn modelId="{0ECE8417-FCEF-A844-AF38-A2AC993F62DD}" type="presParOf" srcId="{5D5E147C-21E9-4141-B371-C7BE8EF6A31C}" destId="{4926B8A3-992A-7140-8968-B33B253032A1}" srcOrd="0" destOrd="0" presId="urn:microsoft.com/office/officeart/2005/8/layout/hierarchy1"/>
    <dgm:cxn modelId="{6BCA3FE3-D04B-A142-8B2C-9DE2848AD719}" type="presParOf" srcId="{4926B8A3-992A-7140-8968-B33B253032A1}" destId="{447AC35D-4B6C-1041-A420-C899743BAD3E}" srcOrd="0" destOrd="0" presId="urn:microsoft.com/office/officeart/2005/8/layout/hierarchy1"/>
    <dgm:cxn modelId="{13B97C28-A4C2-FB45-91F5-11FBE3C9811F}" type="presParOf" srcId="{447AC35D-4B6C-1041-A420-C899743BAD3E}" destId="{EFC1F3A1-6B5C-0441-AA0F-6A4795B83ACF}" srcOrd="0" destOrd="0" presId="urn:microsoft.com/office/officeart/2005/8/layout/hierarchy1"/>
    <dgm:cxn modelId="{C4BE0BB1-7863-7843-89F9-DF669FDC815C}" type="presParOf" srcId="{447AC35D-4B6C-1041-A420-C899743BAD3E}" destId="{1AE08371-3922-7348-8C4E-C6C20BD6D1C2}" srcOrd="1" destOrd="0" presId="urn:microsoft.com/office/officeart/2005/8/layout/hierarchy1"/>
    <dgm:cxn modelId="{8CA649B4-BDB7-6442-88F4-F1846F5D1E9F}" type="presParOf" srcId="{4926B8A3-992A-7140-8968-B33B253032A1}" destId="{AFD4008F-8C58-984C-BA6E-4EBC834B129E}" srcOrd="1" destOrd="0" presId="urn:microsoft.com/office/officeart/2005/8/layout/hierarchy1"/>
    <dgm:cxn modelId="{4059FB08-ACEB-7B46-8C9D-E119863C9044}" type="presParOf" srcId="{5D5E147C-21E9-4141-B371-C7BE8EF6A31C}" destId="{183EE53F-8DE0-3347-8905-099F32A1D536}" srcOrd="1" destOrd="0" presId="urn:microsoft.com/office/officeart/2005/8/layout/hierarchy1"/>
    <dgm:cxn modelId="{10325FDA-ED57-7346-A812-70CDB9C65565}" type="presParOf" srcId="{183EE53F-8DE0-3347-8905-099F32A1D536}" destId="{4DFDC49C-BA84-B741-B45F-1D567B337B03}" srcOrd="0" destOrd="0" presId="urn:microsoft.com/office/officeart/2005/8/layout/hierarchy1"/>
    <dgm:cxn modelId="{76D2EAB3-CBD7-9640-941F-336A9B879B99}" type="presParOf" srcId="{4DFDC49C-BA84-B741-B45F-1D567B337B03}" destId="{6A865722-6C1A-144D-B022-A4454E92BD55}" srcOrd="0" destOrd="0" presId="urn:microsoft.com/office/officeart/2005/8/layout/hierarchy1"/>
    <dgm:cxn modelId="{714FD937-0D45-AC4E-9396-D49201A69551}" type="presParOf" srcId="{4DFDC49C-BA84-B741-B45F-1D567B337B03}" destId="{10EE2CE4-5940-A04A-B937-76B38669CCCD}" srcOrd="1" destOrd="0" presId="urn:microsoft.com/office/officeart/2005/8/layout/hierarchy1"/>
    <dgm:cxn modelId="{B1B182D9-3DFD-1A42-A72D-158313C1D1F9}" type="presParOf" srcId="{183EE53F-8DE0-3347-8905-099F32A1D536}" destId="{9021C855-16D1-2045-8EF2-21621B84DF64}" srcOrd="1" destOrd="0" presId="urn:microsoft.com/office/officeart/2005/8/layout/hierarchy1"/>
    <dgm:cxn modelId="{4E584FB7-C309-4746-A460-541B572D0BD8}" type="presParOf" srcId="{5D5E147C-21E9-4141-B371-C7BE8EF6A31C}" destId="{A7DF7C44-DF89-B042-B560-821C466ABF8F}" srcOrd="2" destOrd="0" presId="urn:microsoft.com/office/officeart/2005/8/layout/hierarchy1"/>
    <dgm:cxn modelId="{A4D6E6BE-ECF5-6C47-A37F-04828D0A4B2B}" type="presParOf" srcId="{A7DF7C44-DF89-B042-B560-821C466ABF8F}" destId="{EA675AEA-BF73-C24F-A695-BC2A097B973C}" srcOrd="0" destOrd="0" presId="urn:microsoft.com/office/officeart/2005/8/layout/hierarchy1"/>
    <dgm:cxn modelId="{5C8E4AB6-12AD-9C42-B354-8C3FC74E133F}" type="presParOf" srcId="{EA675AEA-BF73-C24F-A695-BC2A097B973C}" destId="{CCB6F6DB-4ACB-2D45-9ABB-48D41461A054}" srcOrd="0" destOrd="0" presId="urn:microsoft.com/office/officeart/2005/8/layout/hierarchy1"/>
    <dgm:cxn modelId="{E314E0B0-8EB1-DF47-BF9E-1E6AC2B9370D}" type="presParOf" srcId="{EA675AEA-BF73-C24F-A695-BC2A097B973C}" destId="{EC3EEEA3-4EF8-5C48-96A2-652DDADD8E5D}" srcOrd="1" destOrd="0" presId="urn:microsoft.com/office/officeart/2005/8/layout/hierarchy1"/>
    <dgm:cxn modelId="{F4574E17-FD5B-1D4A-998E-48D418AD72C1}" type="presParOf" srcId="{A7DF7C44-DF89-B042-B560-821C466ABF8F}" destId="{2CF9BD35-D05D-E549-907B-EBC23BD2B2C7}" srcOrd="1" destOrd="0" presId="urn:microsoft.com/office/officeart/2005/8/layout/hierarchy1"/>
    <dgm:cxn modelId="{D2D49E70-67DA-BF45-BDA2-BA6742014265}" type="presParOf" srcId="{5D5E147C-21E9-4141-B371-C7BE8EF6A31C}" destId="{DC11771E-2C88-7841-97F9-90AC38B9EE05}" srcOrd="3" destOrd="0" presId="urn:microsoft.com/office/officeart/2005/8/layout/hierarchy1"/>
    <dgm:cxn modelId="{A988F665-D1AF-0C45-B635-E70B4DB8F1FE}" type="presParOf" srcId="{DC11771E-2C88-7841-97F9-90AC38B9EE05}" destId="{C30EECE4-93C7-5141-A596-DF4D3C6C0503}" srcOrd="0" destOrd="0" presId="urn:microsoft.com/office/officeart/2005/8/layout/hierarchy1"/>
    <dgm:cxn modelId="{3051DFE0-46F2-E142-BDF9-25B137895ED1}" type="presParOf" srcId="{C30EECE4-93C7-5141-A596-DF4D3C6C0503}" destId="{16523C93-5E5B-7A47-BBA6-280E9971BAD4}" srcOrd="0" destOrd="0" presId="urn:microsoft.com/office/officeart/2005/8/layout/hierarchy1"/>
    <dgm:cxn modelId="{C0884098-20A9-6E4C-82C5-0F4F8AE43E70}" type="presParOf" srcId="{C30EECE4-93C7-5141-A596-DF4D3C6C0503}" destId="{2DD20102-3D02-1946-A94E-9A50FAEB06FD}" srcOrd="1" destOrd="0" presId="urn:microsoft.com/office/officeart/2005/8/layout/hierarchy1"/>
    <dgm:cxn modelId="{D771C818-E313-D048-B487-428400E7443C}" type="presParOf" srcId="{DC11771E-2C88-7841-97F9-90AC38B9EE05}" destId="{9E3AA52F-75FB-3843-8B75-C98EF10B546F}" srcOrd="1" destOrd="0" presId="urn:microsoft.com/office/officeart/2005/8/layout/hierarchy1"/>
    <dgm:cxn modelId="{D6991C62-5390-A645-9254-275CA5C249D0}" type="presParOf" srcId="{5D5E147C-21E9-4141-B371-C7BE8EF6A31C}" destId="{E0D74308-2E34-5C4D-A561-2891811D7596}" srcOrd="4" destOrd="0" presId="urn:microsoft.com/office/officeart/2005/8/layout/hierarchy1"/>
    <dgm:cxn modelId="{951F7F0E-6C10-EA47-BBB5-68E586D4F742}" type="presParOf" srcId="{E0D74308-2E34-5C4D-A561-2891811D7596}" destId="{832FA7A7-6A27-2542-B2C6-562A152488A7}" srcOrd="0" destOrd="0" presId="urn:microsoft.com/office/officeart/2005/8/layout/hierarchy1"/>
    <dgm:cxn modelId="{6D2BBBEA-7FD4-6B40-9FB1-7D8639687721}" type="presParOf" srcId="{832FA7A7-6A27-2542-B2C6-562A152488A7}" destId="{FD4068C6-AB8F-A143-9FAB-9CFCED96CF98}" srcOrd="0" destOrd="0" presId="urn:microsoft.com/office/officeart/2005/8/layout/hierarchy1"/>
    <dgm:cxn modelId="{B57F9A42-3C0C-F242-8399-7822B5E00E1B}" type="presParOf" srcId="{832FA7A7-6A27-2542-B2C6-562A152488A7}" destId="{FB551BAD-7018-724E-A00D-C8D76A7915AD}" srcOrd="1" destOrd="0" presId="urn:microsoft.com/office/officeart/2005/8/layout/hierarchy1"/>
    <dgm:cxn modelId="{A21827E3-839E-4E4A-98BA-EDC80BF9FF98}" type="presParOf" srcId="{E0D74308-2E34-5C4D-A561-2891811D7596}" destId="{7E84596D-7C41-B445-A548-B15F64B9B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BF406E-D50B-48E4-AA66-8EA5C48FF7D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07BE4FD-3395-45E0-9579-DA14C68ECC8A}">
      <dgm:prSet/>
      <dgm:spPr/>
      <dgm:t>
        <a:bodyPr/>
        <a:lstStyle/>
        <a:p>
          <a:r>
            <a:rPr lang="en-US" dirty="0"/>
            <a:t>Register self employed if your annual income is less than £85,000 per annum</a:t>
          </a:r>
        </a:p>
      </dgm:t>
    </dgm:pt>
    <dgm:pt modelId="{9F569C9C-6872-4C9B-89DC-75B60C8F244C}" type="parTrans" cxnId="{1F5F0827-5D81-44A4-AFBA-5E2B09FA2BA8}">
      <dgm:prSet/>
      <dgm:spPr/>
      <dgm:t>
        <a:bodyPr/>
        <a:lstStyle/>
        <a:p>
          <a:endParaRPr lang="en-US"/>
        </a:p>
      </dgm:t>
    </dgm:pt>
    <dgm:pt modelId="{5A651D1F-BCC1-4787-A6E9-140A2FB04862}" type="sibTrans" cxnId="{1F5F0827-5D81-44A4-AFBA-5E2B09FA2BA8}">
      <dgm:prSet/>
      <dgm:spPr/>
      <dgm:t>
        <a:bodyPr/>
        <a:lstStyle/>
        <a:p>
          <a:endParaRPr lang="en-US"/>
        </a:p>
      </dgm:t>
    </dgm:pt>
    <dgm:pt modelId="{3683FA99-3D19-489C-B125-83429913823D}">
      <dgm:prSet/>
      <dgm:spPr/>
      <dgm:t>
        <a:bodyPr/>
        <a:lstStyle/>
        <a:p>
          <a:r>
            <a:rPr lang="en-US"/>
            <a:t>If greater then register as VAT registered</a:t>
          </a:r>
        </a:p>
      </dgm:t>
    </dgm:pt>
    <dgm:pt modelId="{90C40660-8992-46CB-ADF2-EBC293D48DDB}" type="parTrans" cxnId="{B320B95B-6FE5-47BA-9DC3-E3C88D048776}">
      <dgm:prSet/>
      <dgm:spPr/>
      <dgm:t>
        <a:bodyPr/>
        <a:lstStyle/>
        <a:p>
          <a:endParaRPr lang="en-US"/>
        </a:p>
      </dgm:t>
    </dgm:pt>
    <dgm:pt modelId="{BD80563B-1066-450A-A1D0-480366640455}" type="sibTrans" cxnId="{B320B95B-6FE5-47BA-9DC3-E3C88D048776}">
      <dgm:prSet/>
      <dgm:spPr/>
      <dgm:t>
        <a:bodyPr/>
        <a:lstStyle/>
        <a:p>
          <a:endParaRPr lang="en-US"/>
        </a:p>
      </dgm:t>
    </dgm:pt>
    <dgm:pt modelId="{6260996F-AEB2-4224-BE53-4D1CCCAA56B9}">
      <dgm:prSet/>
      <dgm:spPr/>
      <dgm:t>
        <a:bodyPr/>
        <a:lstStyle/>
        <a:p>
          <a:r>
            <a:rPr lang="en-US"/>
            <a:t>You can easily transition between one and the other</a:t>
          </a:r>
        </a:p>
      </dgm:t>
    </dgm:pt>
    <dgm:pt modelId="{38785366-92A0-4DB2-BBE8-D4ACA5EEBF81}" type="parTrans" cxnId="{1BDC1723-C5A9-4E85-B4EF-66230EFF29A5}">
      <dgm:prSet/>
      <dgm:spPr/>
      <dgm:t>
        <a:bodyPr/>
        <a:lstStyle/>
        <a:p>
          <a:endParaRPr lang="en-US"/>
        </a:p>
      </dgm:t>
    </dgm:pt>
    <dgm:pt modelId="{4D3C98F1-496B-44E7-8C75-BC51539A413D}" type="sibTrans" cxnId="{1BDC1723-C5A9-4E85-B4EF-66230EFF29A5}">
      <dgm:prSet/>
      <dgm:spPr/>
      <dgm:t>
        <a:bodyPr/>
        <a:lstStyle/>
        <a:p>
          <a:endParaRPr lang="en-US"/>
        </a:p>
      </dgm:t>
    </dgm:pt>
    <dgm:pt modelId="{05306119-89BB-479F-88AF-9FFA3CD64E52}">
      <dgm:prSet/>
      <dgm:spPr/>
      <dgm:t>
        <a:bodyPr/>
        <a:lstStyle/>
        <a:p>
          <a:r>
            <a:rPr lang="en-US"/>
            <a:t>The taxable threshold changes each year so you need to monitor what that is and how much you expect to earn</a:t>
          </a:r>
        </a:p>
      </dgm:t>
    </dgm:pt>
    <dgm:pt modelId="{DA136995-5B03-424F-A86F-7885730CAC7A}" type="parTrans" cxnId="{BDB43277-2617-403C-981E-72FD1FFE40E1}">
      <dgm:prSet/>
      <dgm:spPr/>
      <dgm:t>
        <a:bodyPr/>
        <a:lstStyle/>
        <a:p>
          <a:endParaRPr lang="en-US"/>
        </a:p>
      </dgm:t>
    </dgm:pt>
    <dgm:pt modelId="{ED0DA304-B365-4DDB-974D-DE2DA1D2AA10}" type="sibTrans" cxnId="{BDB43277-2617-403C-981E-72FD1FFE40E1}">
      <dgm:prSet/>
      <dgm:spPr/>
      <dgm:t>
        <a:bodyPr/>
        <a:lstStyle/>
        <a:p>
          <a:endParaRPr lang="en-US"/>
        </a:p>
      </dgm:t>
    </dgm:pt>
    <dgm:pt modelId="{2D4AEDDC-04F0-9345-8B42-5194E59B70E1}" type="pres">
      <dgm:prSet presAssocID="{2DBF406E-D50B-48E4-AA66-8EA5C48FF7DF}" presName="hierChild1" presStyleCnt="0">
        <dgm:presLayoutVars>
          <dgm:chPref val="1"/>
          <dgm:dir/>
          <dgm:animOne val="branch"/>
          <dgm:animLvl val="lvl"/>
          <dgm:resizeHandles/>
        </dgm:presLayoutVars>
      </dgm:prSet>
      <dgm:spPr/>
    </dgm:pt>
    <dgm:pt modelId="{4497837E-AD4F-6142-9E8C-1470035822DD}" type="pres">
      <dgm:prSet presAssocID="{707BE4FD-3395-45E0-9579-DA14C68ECC8A}" presName="hierRoot1" presStyleCnt="0"/>
      <dgm:spPr/>
    </dgm:pt>
    <dgm:pt modelId="{22491828-519F-3440-8FDE-B03A9DBCA1C8}" type="pres">
      <dgm:prSet presAssocID="{707BE4FD-3395-45E0-9579-DA14C68ECC8A}" presName="composite" presStyleCnt="0"/>
      <dgm:spPr/>
    </dgm:pt>
    <dgm:pt modelId="{84820F74-B59B-5744-988E-258D5CEE29C0}" type="pres">
      <dgm:prSet presAssocID="{707BE4FD-3395-45E0-9579-DA14C68ECC8A}" presName="background" presStyleLbl="node0" presStyleIdx="0" presStyleCnt="4"/>
      <dgm:spPr/>
    </dgm:pt>
    <dgm:pt modelId="{F19C2827-74CA-A74E-B7B4-5A4B1CFF068C}" type="pres">
      <dgm:prSet presAssocID="{707BE4FD-3395-45E0-9579-DA14C68ECC8A}" presName="text" presStyleLbl="fgAcc0" presStyleIdx="0" presStyleCnt="4">
        <dgm:presLayoutVars>
          <dgm:chPref val="3"/>
        </dgm:presLayoutVars>
      </dgm:prSet>
      <dgm:spPr/>
    </dgm:pt>
    <dgm:pt modelId="{BBE16D35-029B-9443-9434-24DA6204F21F}" type="pres">
      <dgm:prSet presAssocID="{707BE4FD-3395-45E0-9579-DA14C68ECC8A}" presName="hierChild2" presStyleCnt="0"/>
      <dgm:spPr/>
    </dgm:pt>
    <dgm:pt modelId="{57052148-9853-7742-83D1-2EECE4C79EBD}" type="pres">
      <dgm:prSet presAssocID="{3683FA99-3D19-489C-B125-83429913823D}" presName="hierRoot1" presStyleCnt="0"/>
      <dgm:spPr/>
    </dgm:pt>
    <dgm:pt modelId="{3FB63BD5-1DEF-BC46-8DAB-9914D21716AA}" type="pres">
      <dgm:prSet presAssocID="{3683FA99-3D19-489C-B125-83429913823D}" presName="composite" presStyleCnt="0"/>
      <dgm:spPr/>
    </dgm:pt>
    <dgm:pt modelId="{A67A0CDD-2AE4-BB4A-8A45-E4717CF829F6}" type="pres">
      <dgm:prSet presAssocID="{3683FA99-3D19-489C-B125-83429913823D}" presName="background" presStyleLbl="node0" presStyleIdx="1" presStyleCnt="4"/>
      <dgm:spPr/>
    </dgm:pt>
    <dgm:pt modelId="{42EB5485-8A11-804D-A4D6-5FF5BE1A738B}" type="pres">
      <dgm:prSet presAssocID="{3683FA99-3D19-489C-B125-83429913823D}" presName="text" presStyleLbl="fgAcc0" presStyleIdx="1" presStyleCnt="4">
        <dgm:presLayoutVars>
          <dgm:chPref val="3"/>
        </dgm:presLayoutVars>
      </dgm:prSet>
      <dgm:spPr/>
    </dgm:pt>
    <dgm:pt modelId="{30629113-BA4E-2C49-9796-76D6A1C89BED}" type="pres">
      <dgm:prSet presAssocID="{3683FA99-3D19-489C-B125-83429913823D}" presName="hierChild2" presStyleCnt="0"/>
      <dgm:spPr/>
    </dgm:pt>
    <dgm:pt modelId="{C15E613F-867E-D742-9D21-D4CD62728F1C}" type="pres">
      <dgm:prSet presAssocID="{6260996F-AEB2-4224-BE53-4D1CCCAA56B9}" presName="hierRoot1" presStyleCnt="0"/>
      <dgm:spPr/>
    </dgm:pt>
    <dgm:pt modelId="{3F591122-77C0-6E47-8CFE-7D27F7F71494}" type="pres">
      <dgm:prSet presAssocID="{6260996F-AEB2-4224-BE53-4D1CCCAA56B9}" presName="composite" presStyleCnt="0"/>
      <dgm:spPr/>
    </dgm:pt>
    <dgm:pt modelId="{D58AC0DD-7BFD-D94E-892D-36B36CDCA63E}" type="pres">
      <dgm:prSet presAssocID="{6260996F-AEB2-4224-BE53-4D1CCCAA56B9}" presName="background" presStyleLbl="node0" presStyleIdx="2" presStyleCnt="4"/>
      <dgm:spPr/>
    </dgm:pt>
    <dgm:pt modelId="{7A0788E6-723F-D849-B903-1E52CC7BAB62}" type="pres">
      <dgm:prSet presAssocID="{6260996F-AEB2-4224-BE53-4D1CCCAA56B9}" presName="text" presStyleLbl="fgAcc0" presStyleIdx="2" presStyleCnt="4">
        <dgm:presLayoutVars>
          <dgm:chPref val="3"/>
        </dgm:presLayoutVars>
      </dgm:prSet>
      <dgm:spPr/>
    </dgm:pt>
    <dgm:pt modelId="{DA3D3E12-8794-CB45-8CE8-A20EF1BE4814}" type="pres">
      <dgm:prSet presAssocID="{6260996F-AEB2-4224-BE53-4D1CCCAA56B9}" presName="hierChild2" presStyleCnt="0"/>
      <dgm:spPr/>
    </dgm:pt>
    <dgm:pt modelId="{ED365D69-EF56-374A-9484-10D44B434DD0}" type="pres">
      <dgm:prSet presAssocID="{05306119-89BB-479F-88AF-9FFA3CD64E52}" presName="hierRoot1" presStyleCnt="0"/>
      <dgm:spPr/>
    </dgm:pt>
    <dgm:pt modelId="{7BD1C72C-A147-0948-9AF4-E6FB3C85F27E}" type="pres">
      <dgm:prSet presAssocID="{05306119-89BB-479F-88AF-9FFA3CD64E52}" presName="composite" presStyleCnt="0"/>
      <dgm:spPr/>
    </dgm:pt>
    <dgm:pt modelId="{1FF8037A-7A87-2340-8B30-460BB6B46702}" type="pres">
      <dgm:prSet presAssocID="{05306119-89BB-479F-88AF-9FFA3CD64E52}" presName="background" presStyleLbl="node0" presStyleIdx="3" presStyleCnt="4"/>
      <dgm:spPr/>
    </dgm:pt>
    <dgm:pt modelId="{3EB49C71-0CB0-364D-948C-7B96CD7275D5}" type="pres">
      <dgm:prSet presAssocID="{05306119-89BB-479F-88AF-9FFA3CD64E52}" presName="text" presStyleLbl="fgAcc0" presStyleIdx="3" presStyleCnt="4">
        <dgm:presLayoutVars>
          <dgm:chPref val="3"/>
        </dgm:presLayoutVars>
      </dgm:prSet>
      <dgm:spPr/>
    </dgm:pt>
    <dgm:pt modelId="{F99A4B03-A532-BD46-B642-F8C3CF7B1A9C}" type="pres">
      <dgm:prSet presAssocID="{05306119-89BB-479F-88AF-9FFA3CD64E52}" presName="hierChild2" presStyleCnt="0"/>
      <dgm:spPr/>
    </dgm:pt>
  </dgm:ptLst>
  <dgm:cxnLst>
    <dgm:cxn modelId="{E541CB0C-35D5-7D46-8E4B-BD752962F9BD}" type="presOf" srcId="{3683FA99-3D19-489C-B125-83429913823D}" destId="{42EB5485-8A11-804D-A4D6-5FF5BE1A738B}" srcOrd="0" destOrd="0" presId="urn:microsoft.com/office/officeart/2005/8/layout/hierarchy1"/>
    <dgm:cxn modelId="{1BDC1723-C5A9-4E85-B4EF-66230EFF29A5}" srcId="{2DBF406E-D50B-48E4-AA66-8EA5C48FF7DF}" destId="{6260996F-AEB2-4224-BE53-4D1CCCAA56B9}" srcOrd="2" destOrd="0" parTransId="{38785366-92A0-4DB2-BBE8-D4ACA5EEBF81}" sibTransId="{4D3C98F1-496B-44E7-8C75-BC51539A413D}"/>
    <dgm:cxn modelId="{1F5F0827-5D81-44A4-AFBA-5E2B09FA2BA8}" srcId="{2DBF406E-D50B-48E4-AA66-8EA5C48FF7DF}" destId="{707BE4FD-3395-45E0-9579-DA14C68ECC8A}" srcOrd="0" destOrd="0" parTransId="{9F569C9C-6872-4C9B-89DC-75B60C8F244C}" sibTransId="{5A651D1F-BCC1-4787-A6E9-140A2FB04862}"/>
    <dgm:cxn modelId="{45CBFA58-6BC7-D541-85C3-8E3AC6A75CC6}" type="presOf" srcId="{05306119-89BB-479F-88AF-9FFA3CD64E52}" destId="{3EB49C71-0CB0-364D-948C-7B96CD7275D5}" srcOrd="0" destOrd="0" presId="urn:microsoft.com/office/officeart/2005/8/layout/hierarchy1"/>
    <dgm:cxn modelId="{B320B95B-6FE5-47BA-9DC3-E3C88D048776}" srcId="{2DBF406E-D50B-48E4-AA66-8EA5C48FF7DF}" destId="{3683FA99-3D19-489C-B125-83429913823D}" srcOrd="1" destOrd="0" parTransId="{90C40660-8992-46CB-ADF2-EBC293D48DDB}" sibTransId="{BD80563B-1066-450A-A1D0-480366640455}"/>
    <dgm:cxn modelId="{BDB43277-2617-403C-981E-72FD1FFE40E1}" srcId="{2DBF406E-D50B-48E4-AA66-8EA5C48FF7DF}" destId="{05306119-89BB-479F-88AF-9FFA3CD64E52}" srcOrd="3" destOrd="0" parTransId="{DA136995-5B03-424F-A86F-7885730CAC7A}" sibTransId="{ED0DA304-B365-4DDB-974D-DE2DA1D2AA10}"/>
    <dgm:cxn modelId="{20A5C6AA-98D0-894A-A289-13E737AD49DD}" type="presOf" srcId="{2DBF406E-D50B-48E4-AA66-8EA5C48FF7DF}" destId="{2D4AEDDC-04F0-9345-8B42-5194E59B70E1}" srcOrd="0" destOrd="0" presId="urn:microsoft.com/office/officeart/2005/8/layout/hierarchy1"/>
    <dgm:cxn modelId="{45B0A4CE-04A5-9A4C-8A19-C6D49F2B451E}" type="presOf" srcId="{6260996F-AEB2-4224-BE53-4D1CCCAA56B9}" destId="{7A0788E6-723F-D849-B903-1E52CC7BAB62}" srcOrd="0" destOrd="0" presId="urn:microsoft.com/office/officeart/2005/8/layout/hierarchy1"/>
    <dgm:cxn modelId="{B575ACF4-8B5F-2341-8C3B-DDE19D22A323}" type="presOf" srcId="{707BE4FD-3395-45E0-9579-DA14C68ECC8A}" destId="{F19C2827-74CA-A74E-B7B4-5A4B1CFF068C}" srcOrd="0" destOrd="0" presId="urn:microsoft.com/office/officeart/2005/8/layout/hierarchy1"/>
    <dgm:cxn modelId="{3661B6CD-C835-0B47-8A62-E55033DA4018}" type="presParOf" srcId="{2D4AEDDC-04F0-9345-8B42-5194E59B70E1}" destId="{4497837E-AD4F-6142-9E8C-1470035822DD}" srcOrd="0" destOrd="0" presId="urn:microsoft.com/office/officeart/2005/8/layout/hierarchy1"/>
    <dgm:cxn modelId="{2A016BDA-9C8D-AC44-B2A5-F069C218D29F}" type="presParOf" srcId="{4497837E-AD4F-6142-9E8C-1470035822DD}" destId="{22491828-519F-3440-8FDE-B03A9DBCA1C8}" srcOrd="0" destOrd="0" presId="urn:microsoft.com/office/officeart/2005/8/layout/hierarchy1"/>
    <dgm:cxn modelId="{E77C7D9E-32D4-EB49-BAB1-3921FCA843CB}" type="presParOf" srcId="{22491828-519F-3440-8FDE-B03A9DBCA1C8}" destId="{84820F74-B59B-5744-988E-258D5CEE29C0}" srcOrd="0" destOrd="0" presId="urn:microsoft.com/office/officeart/2005/8/layout/hierarchy1"/>
    <dgm:cxn modelId="{CF6BC786-1843-904B-B947-5FAB482FC840}" type="presParOf" srcId="{22491828-519F-3440-8FDE-B03A9DBCA1C8}" destId="{F19C2827-74CA-A74E-B7B4-5A4B1CFF068C}" srcOrd="1" destOrd="0" presId="urn:microsoft.com/office/officeart/2005/8/layout/hierarchy1"/>
    <dgm:cxn modelId="{DF7B5CAC-1E61-244F-992F-EE4C2E04E97D}" type="presParOf" srcId="{4497837E-AD4F-6142-9E8C-1470035822DD}" destId="{BBE16D35-029B-9443-9434-24DA6204F21F}" srcOrd="1" destOrd="0" presId="urn:microsoft.com/office/officeart/2005/8/layout/hierarchy1"/>
    <dgm:cxn modelId="{ABA581E8-F687-FE44-9E0F-46B84F059ABC}" type="presParOf" srcId="{2D4AEDDC-04F0-9345-8B42-5194E59B70E1}" destId="{57052148-9853-7742-83D1-2EECE4C79EBD}" srcOrd="1" destOrd="0" presId="urn:microsoft.com/office/officeart/2005/8/layout/hierarchy1"/>
    <dgm:cxn modelId="{C50D504C-1909-9B46-AE05-4FB5BD8BE45B}" type="presParOf" srcId="{57052148-9853-7742-83D1-2EECE4C79EBD}" destId="{3FB63BD5-1DEF-BC46-8DAB-9914D21716AA}" srcOrd="0" destOrd="0" presId="urn:microsoft.com/office/officeart/2005/8/layout/hierarchy1"/>
    <dgm:cxn modelId="{6DC10B00-40CA-7240-9599-1B3C09A28B9F}" type="presParOf" srcId="{3FB63BD5-1DEF-BC46-8DAB-9914D21716AA}" destId="{A67A0CDD-2AE4-BB4A-8A45-E4717CF829F6}" srcOrd="0" destOrd="0" presId="urn:microsoft.com/office/officeart/2005/8/layout/hierarchy1"/>
    <dgm:cxn modelId="{68B82AF1-97C2-AE42-829B-F83FCD8EEA58}" type="presParOf" srcId="{3FB63BD5-1DEF-BC46-8DAB-9914D21716AA}" destId="{42EB5485-8A11-804D-A4D6-5FF5BE1A738B}" srcOrd="1" destOrd="0" presId="urn:microsoft.com/office/officeart/2005/8/layout/hierarchy1"/>
    <dgm:cxn modelId="{B65CF4AA-0827-5449-8825-1F3069D6C227}" type="presParOf" srcId="{57052148-9853-7742-83D1-2EECE4C79EBD}" destId="{30629113-BA4E-2C49-9796-76D6A1C89BED}" srcOrd="1" destOrd="0" presId="urn:microsoft.com/office/officeart/2005/8/layout/hierarchy1"/>
    <dgm:cxn modelId="{18BDC167-A6B7-2A4A-9258-A133A5C882B8}" type="presParOf" srcId="{2D4AEDDC-04F0-9345-8B42-5194E59B70E1}" destId="{C15E613F-867E-D742-9D21-D4CD62728F1C}" srcOrd="2" destOrd="0" presId="urn:microsoft.com/office/officeart/2005/8/layout/hierarchy1"/>
    <dgm:cxn modelId="{4F298F19-098E-8A41-AC8C-9EF5D50966F2}" type="presParOf" srcId="{C15E613F-867E-D742-9D21-D4CD62728F1C}" destId="{3F591122-77C0-6E47-8CFE-7D27F7F71494}" srcOrd="0" destOrd="0" presId="urn:microsoft.com/office/officeart/2005/8/layout/hierarchy1"/>
    <dgm:cxn modelId="{092BCE7A-C58C-9B40-990E-8059DBC77920}" type="presParOf" srcId="{3F591122-77C0-6E47-8CFE-7D27F7F71494}" destId="{D58AC0DD-7BFD-D94E-892D-36B36CDCA63E}" srcOrd="0" destOrd="0" presId="urn:microsoft.com/office/officeart/2005/8/layout/hierarchy1"/>
    <dgm:cxn modelId="{A72E70A1-A365-F643-A868-3AE57705047E}" type="presParOf" srcId="{3F591122-77C0-6E47-8CFE-7D27F7F71494}" destId="{7A0788E6-723F-D849-B903-1E52CC7BAB62}" srcOrd="1" destOrd="0" presId="urn:microsoft.com/office/officeart/2005/8/layout/hierarchy1"/>
    <dgm:cxn modelId="{09AC7633-2029-584F-992C-9F65DB8634D2}" type="presParOf" srcId="{C15E613F-867E-D742-9D21-D4CD62728F1C}" destId="{DA3D3E12-8794-CB45-8CE8-A20EF1BE4814}" srcOrd="1" destOrd="0" presId="urn:microsoft.com/office/officeart/2005/8/layout/hierarchy1"/>
    <dgm:cxn modelId="{B12849BB-72CB-664A-B556-64F7DDE9393D}" type="presParOf" srcId="{2D4AEDDC-04F0-9345-8B42-5194E59B70E1}" destId="{ED365D69-EF56-374A-9484-10D44B434DD0}" srcOrd="3" destOrd="0" presId="urn:microsoft.com/office/officeart/2005/8/layout/hierarchy1"/>
    <dgm:cxn modelId="{EE70EFE6-0044-4142-A900-D9AA67418D07}" type="presParOf" srcId="{ED365D69-EF56-374A-9484-10D44B434DD0}" destId="{7BD1C72C-A147-0948-9AF4-E6FB3C85F27E}" srcOrd="0" destOrd="0" presId="urn:microsoft.com/office/officeart/2005/8/layout/hierarchy1"/>
    <dgm:cxn modelId="{C4DDA9C5-12EE-6443-9145-F5FCB3F211CE}" type="presParOf" srcId="{7BD1C72C-A147-0948-9AF4-E6FB3C85F27E}" destId="{1FF8037A-7A87-2340-8B30-460BB6B46702}" srcOrd="0" destOrd="0" presId="urn:microsoft.com/office/officeart/2005/8/layout/hierarchy1"/>
    <dgm:cxn modelId="{A9A0FDB4-1DC1-9647-9A13-A3B9F4398735}" type="presParOf" srcId="{7BD1C72C-A147-0948-9AF4-E6FB3C85F27E}" destId="{3EB49C71-0CB0-364D-948C-7B96CD7275D5}" srcOrd="1" destOrd="0" presId="urn:microsoft.com/office/officeart/2005/8/layout/hierarchy1"/>
    <dgm:cxn modelId="{5EFEACE4-93DA-A24B-B2A4-7F936B3C9E9F}" type="presParOf" srcId="{ED365D69-EF56-374A-9484-10D44B434DD0}" destId="{F99A4B03-A532-BD46-B642-F8C3CF7B1A9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CA74B5-2958-493F-8018-2D3F5DA863A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2DF0D9E-88E1-4061-B9C7-65B151D48580}">
      <dgm:prSet/>
      <dgm:spPr/>
      <dgm:t>
        <a:bodyPr/>
        <a:lstStyle/>
        <a:p>
          <a:r>
            <a:rPr lang="en-US"/>
            <a:t>YES! To keep it simple, make sure they are self employed, and they give you an invoice for the work. Agree a rate prior to starting. </a:t>
          </a:r>
        </a:p>
      </dgm:t>
    </dgm:pt>
    <dgm:pt modelId="{B61CC7A2-756F-4DF3-8D4A-171F48F5C17D}" type="parTrans" cxnId="{32B51892-0930-48CA-A380-FEC945716AEC}">
      <dgm:prSet/>
      <dgm:spPr/>
      <dgm:t>
        <a:bodyPr/>
        <a:lstStyle/>
        <a:p>
          <a:endParaRPr lang="en-US"/>
        </a:p>
      </dgm:t>
    </dgm:pt>
    <dgm:pt modelId="{77448B92-EFBD-4326-BFF7-8BBE0A02BA0A}" type="sibTrans" cxnId="{32B51892-0930-48CA-A380-FEC945716AEC}">
      <dgm:prSet/>
      <dgm:spPr/>
      <dgm:t>
        <a:bodyPr/>
        <a:lstStyle/>
        <a:p>
          <a:endParaRPr lang="en-US"/>
        </a:p>
      </dgm:t>
    </dgm:pt>
    <dgm:pt modelId="{D9328E84-BEA2-444F-84D3-E011A4723E77}">
      <dgm:prSet/>
      <dgm:spPr/>
      <dgm:t>
        <a:bodyPr/>
        <a:lstStyle/>
        <a:p>
          <a:r>
            <a:rPr lang="en-US"/>
            <a:t>Cash in hand is not legal, as there will not be any tax paid on the income. </a:t>
          </a:r>
        </a:p>
      </dgm:t>
    </dgm:pt>
    <dgm:pt modelId="{EC38DA93-9926-4906-A2B5-6DB2CE0D215A}" type="parTrans" cxnId="{AF5DE589-C1D0-4248-83FF-04178A4A536F}">
      <dgm:prSet/>
      <dgm:spPr/>
      <dgm:t>
        <a:bodyPr/>
        <a:lstStyle/>
        <a:p>
          <a:endParaRPr lang="en-US"/>
        </a:p>
      </dgm:t>
    </dgm:pt>
    <dgm:pt modelId="{14E05442-4C78-462C-A6E0-6AC0CE2532AB}" type="sibTrans" cxnId="{AF5DE589-C1D0-4248-83FF-04178A4A536F}">
      <dgm:prSet/>
      <dgm:spPr/>
      <dgm:t>
        <a:bodyPr/>
        <a:lstStyle/>
        <a:p>
          <a:endParaRPr lang="en-US"/>
        </a:p>
      </dgm:t>
    </dgm:pt>
    <dgm:pt modelId="{7C82DA3C-689A-4247-92A1-32CA0E137E91}" type="pres">
      <dgm:prSet presAssocID="{0BCA74B5-2958-493F-8018-2D3F5DA863A2}" presName="hierChild1" presStyleCnt="0">
        <dgm:presLayoutVars>
          <dgm:chPref val="1"/>
          <dgm:dir/>
          <dgm:animOne val="branch"/>
          <dgm:animLvl val="lvl"/>
          <dgm:resizeHandles/>
        </dgm:presLayoutVars>
      </dgm:prSet>
      <dgm:spPr/>
    </dgm:pt>
    <dgm:pt modelId="{11DF3389-00AE-9E43-AEE0-22F9C3F4DF9D}" type="pres">
      <dgm:prSet presAssocID="{42DF0D9E-88E1-4061-B9C7-65B151D48580}" presName="hierRoot1" presStyleCnt="0"/>
      <dgm:spPr/>
    </dgm:pt>
    <dgm:pt modelId="{77F04361-CC33-884D-B2D9-1286186D07B8}" type="pres">
      <dgm:prSet presAssocID="{42DF0D9E-88E1-4061-B9C7-65B151D48580}" presName="composite" presStyleCnt="0"/>
      <dgm:spPr/>
    </dgm:pt>
    <dgm:pt modelId="{92F130D4-7E47-B84C-A1AA-FB704E73A31D}" type="pres">
      <dgm:prSet presAssocID="{42DF0D9E-88E1-4061-B9C7-65B151D48580}" presName="background" presStyleLbl="node0" presStyleIdx="0" presStyleCnt="2"/>
      <dgm:spPr/>
    </dgm:pt>
    <dgm:pt modelId="{DEDB529B-6703-EA4C-88B4-A655AE6FE70E}" type="pres">
      <dgm:prSet presAssocID="{42DF0D9E-88E1-4061-B9C7-65B151D48580}" presName="text" presStyleLbl="fgAcc0" presStyleIdx="0" presStyleCnt="2">
        <dgm:presLayoutVars>
          <dgm:chPref val="3"/>
        </dgm:presLayoutVars>
      </dgm:prSet>
      <dgm:spPr/>
    </dgm:pt>
    <dgm:pt modelId="{811B27AD-A073-8E44-B967-7BC1C3A2B131}" type="pres">
      <dgm:prSet presAssocID="{42DF0D9E-88E1-4061-B9C7-65B151D48580}" presName="hierChild2" presStyleCnt="0"/>
      <dgm:spPr/>
    </dgm:pt>
    <dgm:pt modelId="{05968137-9367-274A-B6A1-292427943E21}" type="pres">
      <dgm:prSet presAssocID="{D9328E84-BEA2-444F-84D3-E011A4723E77}" presName="hierRoot1" presStyleCnt="0"/>
      <dgm:spPr/>
    </dgm:pt>
    <dgm:pt modelId="{0B1EAC68-D073-A04E-B80C-E8230A54431B}" type="pres">
      <dgm:prSet presAssocID="{D9328E84-BEA2-444F-84D3-E011A4723E77}" presName="composite" presStyleCnt="0"/>
      <dgm:spPr/>
    </dgm:pt>
    <dgm:pt modelId="{CD5B4DD7-7902-AB46-A033-CAC1BD6C235A}" type="pres">
      <dgm:prSet presAssocID="{D9328E84-BEA2-444F-84D3-E011A4723E77}" presName="background" presStyleLbl="node0" presStyleIdx="1" presStyleCnt="2"/>
      <dgm:spPr/>
    </dgm:pt>
    <dgm:pt modelId="{5D272E15-2E78-764C-BCA3-B48017995AB3}" type="pres">
      <dgm:prSet presAssocID="{D9328E84-BEA2-444F-84D3-E011A4723E77}" presName="text" presStyleLbl="fgAcc0" presStyleIdx="1" presStyleCnt="2">
        <dgm:presLayoutVars>
          <dgm:chPref val="3"/>
        </dgm:presLayoutVars>
      </dgm:prSet>
      <dgm:spPr/>
    </dgm:pt>
    <dgm:pt modelId="{9DDB7540-470B-314C-B9E3-E6B748C7B966}" type="pres">
      <dgm:prSet presAssocID="{D9328E84-BEA2-444F-84D3-E011A4723E77}" presName="hierChild2" presStyleCnt="0"/>
      <dgm:spPr/>
    </dgm:pt>
  </dgm:ptLst>
  <dgm:cxnLst>
    <dgm:cxn modelId="{E41DD147-5F28-1C41-8A9B-B0A7F218C2F0}" type="presOf" srcId="{42DF0D9E-88E1-4061-B9C7-65B151D48580}" destId="{DEDB529B-6703-EA4C-88B4-A655AE6FE70E}" srcOrd="0" destOrd="0" presId="urn:microsoft.com/office/officeart/2005/8/layout/hierarchy1"/>
    <dgm:cxn modelId="{FA54DF4B-25C9-CD44-A0CA-78AAF9E6E787}" type="presOf" srcId="{0BCA74B5-2958-493F-8018-2D3F5DA863A2}" destId="{7C82DA3C-689A-4247-92A1-32CA0E137E91}" srcOrd="0" destOrd="0" presId="urn:microsoft.com/office/officeart/2005/8/layout/hierarchy1"/>
    <dgm:cxn modelId="{84D07652-56FB-6548-AD68-40B98C468A58}" type="presOf" srcId="{D9328E84-BEA2-444F-84D3-E011A4723E77}" destId="{5D272E15-2E78-764C-BCA3-B48017995AB3}" srcOrd="0" destOrd="0" presId="urn:microsoft.com/office/officeart/2005/8/layout/hierarchy1"/>
    <dgm:cxn modelId="{AF5DE589-C1D0-4248-83FF-04178A4A536F}" srcId="{0BCA74B5-2958-493F-8018-2D3F5DA863A2}" destId="{D9328E84-BEA2-444F-84D3-E011A4723E77}" srcOrd="1" destOrd="0" parTransId="{EC38DA93-9926-4906-A2B5-6DB2CE0D215A}" sibTransId="{14E05442-4C78-462C-A6E0-6AC0CE2532AB}"/>
    <dgm:cxn modelId="{32B51892-0930-48CA-A380-FEC945716AEC}" srcId="{0BCA74B5-2958-493F-8018-2D3F5DA863A2}" destId="{42DF0D9E-88E1-4061-B9C7-65B151D48580}" srcOrd="0" destOrd="0" parTransId="{B61CC7A2-756F-4DF3-8D4A-171F48F5C17D}" sibTransId="{77448B92-EFBD-4326-BFF7-8BBE0A02BA0A}"/>
    <dgm:cxn modelId="{4E87198A-1B90-344D-8DF8-CC7B63354882}" type="presParOf" srcId="{7C82DA3C-689A-4247-92A1-32CA0E137E91}" destId="{11DF3389-00AE-9E43-AEE0-22F9C3F4DF9D}" srcOrd="0" destOrd="0" presId="urn:microsoft.com/office/officeart/2005/8/layout/hierarchy1"/>
    <dgm:cxn modelId="{7B105E7D-DD80-0A4A-BDB9-E734DC686401}" type="presParOf" srcId="{11DF3389-00AE-9E43-AEE0-22F9C3F4DF9D}" destId="{77F04361-CC33-884D-B2D9-1286186D07B8}" srcOrd="0" destOrd="0" presId="urn:microsoft.com/office/officeart/2005/8/layout/hierarchy1"/>
    <dgm:cxn modelId="{59C9C62D-7438-D945-BAB7-344E3C73FFE4}" type="presParOf" srcId="{77F04361-CC33-884D-B2D9-1286186D07B8}" destId="{92F130D4-7E47-B84C-A1AA-FB704E73A31D}" srcOrd="0" destOrd="0" presId="urn:microsoft.com/office/officeart/2005/8/layout/hierarchy1"/>
    <dgm:cxn modelId="{172FA2CE-E3ED-924E-85E3-6BCC90050F46}" type="presParOf" srcId="{77F04361-CC33-884D-B2D9-1286186D07B8}" destId="{DEDB529B-6703-EA4C-88B4-A655AE6FE70E}" srcOrd="1" destOrd="0" presId="urn:microsoft.com/office/officeart/2005/8/layout/hierarchy1"/>
    <dgm:cxn modelId="{8872BF21-BF77-4F44-82AA-7D34AD738518}" type="presParOf" srcId="{11DF3389-00AE-9E43-AEE0-22F9C3F4DF9D}" destId="{811B27AD-A073-8E44-B967-7BC1C3A2B131}" srcOrd="1" destOrd="0" presId="urn:microsoft.com/office/officeart/2005/8/layout/hierarchy1"/>
    <dgm:cxn modelId="{6D3D2713-1FFF-694A-9A55-F05E2E2E56C8}" type="presParOf" srcId="{7C82DA3C-689A-4247-92A1-32CA0E137E91}" destId="{05968137-9367-274A-B6A1-292427943E21}" srcOrd="1" destOrd="0" presId="urn:microsoft.com/office/officeart/2005/8/layout/hierarchy1"/>
    <dgm:cxn modelId="{0170A111-761C-9747-A892-4BDA7E2318D4}" type="presParOf" srcId="{05968137-9367-274A-B6A1-292427943E21}" destId="{0B1EAC68-D073-A04E-B80C-E8230A54431B}" srcOrd="0" destOrd="0" presId="urn:microsoft.com/office/officeart/2005/8/layout/hierarchy1"/>
    <dgm:cxn modelId="{D1FB803F-B9F3-A24F-A2A3-E8431715DDA8}" type="presParOf" srcId="{0B1EAC68-D073-A04E-B80C-E8230A54431B}" destId="{CD5B4DD7-7902-AB46-A033-CAC1BD6C235A}" srcOrd="0" destOrd="0" presId="urn:microsoft.com/office/officeart/2005/8/layout/hierarchy1"/>
    <dgm:cxn modelId="{74CAC561-689A-154B-9F41-A1FA0485F864}" type="presParOf" srcId="{0B1EAC68-D073-A04E-B80C-E8230A54431B}" destId="{5D272E15-2E78-764C-BCA3-B48017995AB3}" srcOrd="1" destOrd="0" presId="urn:microsoft.com/office/officeart/2005/8/layout/hierarchy1"/>
    <dgm:cxn modelId="{AAEB0D49-2E29-F44F-A11B-482BF2EA9954}" type="presParOf" srcId="{05968137-9367-274A-B6A1-292427943E21}" destId="{9DDB7540-470B-314C-B9E3-E6B748C7B9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C8C313-35AA-4010-AE35-9F78704DDDB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1BD894C-D874-4812-8B7B-9CEF16DFACC2}">
      <dgm:prSet/>
      <dgm:spPr/>
      <dgm:t>
        <a:bodyPr/>
        <a:lstStyle/>
        <a:p>
          <a:r>
            <a:rPr lang="en-US" dirty="0">
              <a:solidFill>
                <a:schemeClr val="bg1"/>
              </a:solidFill>
            </a:rPr>
            <a:t>Travel costs, fuel, train tickets, accommodation when away</a:t>
          </a:r>
        </a:p>
      </dgm:t>
    </dgm:pt>
    <dgm:pt modelId="{A8DCE080-1E0C-4A09-8E1F-4581266D2EE2}" type="parTrans" cxnId="{A8592CF2-57F5-4D93-A202-BD51CDE510E9}">
      <dgm:prSet/>
      <dgm:spPr/>
      <dgm:t>
        <a:bodyPr/>
        <a:lstStyle/>
        <a:p>
          <a:endParaRPr lang="en-US"/>
        </a:p>
      </dgm:t>
    </dgm:pt>
    <dgm:pt modelId="{59573DB3-6F6B-40FB-ACE5-2557D4900CA6}" type="sibTrans" cxnId="{A8592CF2-57F5-4D93-A202-BD51CDE510E9}">
      <dgm:prSet/>
      <dgm:spPr/>
      <dgm:t>
        <a:bodyPr/>
        <a:lstStyle/>
        <a:p>
          <a:endParaRPr lang="en-US"/>
        </a:p>
      </dgm:t>
    </dgm:pt>
    <dgm:pt modelId="{DEE62131-B7EE-4D1E-A8CA-0E273547902D}">
      <dgm:prSet/>
      <dgm:spPr/>
      <dgm:t>
        <a:bodyPr/>
        <a:lstStyle/>
        <a:p>
          <a:r>
            <a:rPr lang="en-US" dirty="0">
              <a:solidFill>
                <a:schemeClr val="bg1"/>
              </a:solidFill>
            </a:rPr>
            <a:t>Stationary</a:t>
          </a:r>
        </a:p>
      </dgm:t>
    </dgm:pt>
    <dgm:pt modelId="{02A15397-5232-43F5-8629-328E31A9347E}" type="parTrans" cxnId="{20309550-D591-4E46-B330-5DA27D92C127}">
      <dgm:prSet/>
      <dgm:spPr/>
      <dgm:t>
        <a:bodyPr/>
        <a:lstStyle/>
        <a:p>
          <a:endParaRPr lang="en-US"/>
        </a:p>
      </dgm:t>
    </dgm:pt>
    <dgm:pt modelId="{4BBFA7BD-A74F-4823-B090-C68F22F90E57}" type="sibTrans" cxnId="{20309550-D591-4E46-B330-5DA27D92C127}">
      <dgm:prSet/>
      <dgm:spPr/>
      <dgm:t>
        <a:bodyPr/>
        <a:lstStyle/>
        <a:p>
          <a:endParaRPr lang="en-US"/>
        </a:p>
      </dgm:t>
    </dgm:pt>
    <dgm:pt modelId="{EB1E0045-01CA-48C9-A6EC-14B948BD25F9}">
      <dgm:prSet/>
      <dgm:spPr/>
      <dgm:t>
        <a:bodyPr/>
        <a:lstStyle/>
        <a:p>
          <a:r>
            <a:rPr lang="en-US" dirty="0">
              <a:solidFill>
                <a:schemeClr val="bg1"/>
              </a:solidFill>
            </a:rPr>
            <a:t>Work specific clothing, blacks, overalls, boots</a:t>
          </a:r>
        </a:p>
      </dgm:t>
    </dgm:pt>
    <dgm:pt modelId="{D55494AE-86F1-4949-985B-3D662FB42E8D}" type="parTrans" cxnId="{3C976BFA-C189-4E1F-A0E7-726450181294}">
      <dgm:prSet/>
      <dgm:spPr/>
      <dgm:t>
        <a:bodyPr/>
        <a:lstStyle/>
        <a:p>
          <a:endParaRPr lang="en-US"/>
        </a:p>
      </dgm:t>
    </dgm:pt>
    <dgm:pt modelId="{12289CFC-A9A5-4B3A-B43E-274B89AC533F}" type="sibTrans" cxnId="{3C976BFA-C189-4E1F-A0E7-726450181294}">
      <dgm:prSet/>
      <dgm:spPr/>
      <dgm:t>
        <a:bodyPr/>
        <a:lstStyle/>
        <a:p>
          <a:endParaRPr lang="en-US"/>
        </a:p>
      </dgm:t>
    </dgm:pt>
    <dgm:pt modelId="{651CA9A6-DA8E-4F0B-A85A-BDB71BA4BA76}">
      <dgm:prSet/>
      <dgm:spPr/>
      <dgm:t>
        <a:bodyPr/>
        <a:lstStyle/>
        <a:p>
          <a:r>
            <a:rPr lang="en-US" dirty="0">
              <a:solidFill>
                <a:schemeClr val="bg1"/>
              </a:solidFill>
            </a:rPr>
            <a:t>Tools &amp; equipment</a:t>
          </a:r>
        </a:p>
      </dgm:t>
    </dgm:pt>
    <dgm:pt modelId="{D65C2009-5644-4B16-8601-4215E6373FAA}" type="parTrans" cxnId="{F73760C8-90EF-43EB-A97F-4ADB0460F53D}">
      <dgm:prSet/>
      <dgm:spPr/>
      <dgm:t>
        <a:bodyPr/>
        <a:lstStyle/>
        <a:p>
          <a:endParaRPr lang="en-US"/>
        </a:p>
      </dgm:t>
    </dgm:pt>
    <dgm:pt modelId="{E1018DCD-B2D6-42C5-B670-7BDFD2B1AB0B}" type="sibTrans" cxnId="{F73760C8-90EF-43EB-A97F-4ADB0460F53D}">
      <dgm:prSet/>
      <dgm:spPr/>
      <dgm:t>
        <a:bodyPr/>
        <a:lstStyle/>
        <a:p>
          <a:endParaRPr lang="en-US"/>
        </a:p>
      </dgm:t>
    </dgm:pt>
    <dgm:pt modelId="{3147CA80-A531-49DF-A381-DBFBC75132D3}">
      <dgm:prSet/>
      <dgm:spPr/>
      <dgm:t>
        <a:bodyPr/>
        <a:lstStyle/>
        <a:p>
          <a:r>
            <a:rPr lang="en-US" dirty="0">
              <a:solidFill>
                <a:schemeClr val="bg1"/>
              </a:solidFill>
            </a:rPr>
            <a:t>laptop, expensive software, car (capitol expenditure)</a:t>
          </a:r>
        </a:p>
      </dgm:t>
    </dgm:pt>
    <dgm:pt modelId="{FC5D98E1-1516-4085-8767-4FF3CAC4B561}" type="parTrans" cxnId="{2D9F06A2-D936-4BA1-9892-B3BBCF68163C}">
      <dgm:prSet/>
      <dgm:spPr/>
      <dgm:t>
        <a:bodyPr/>
        <a:lstStyle/>
        <a:p>
          <a:endParaRPr lang="en-US"/>
        </a:p>
      </dgm:t>
    </dgm:pt>
    <dgm:pt modelId="{61D9C302-6528-49C3-B099-D59C8AA83827}" type="sibTrans" cxnId="{2D9F06A2-D936-4BA1-9892-B3BBCF68163C}">
      <dgm:prSet/>
      <dgm:spPr/>
      <dgm:t>
        <a:bodyPr/>
        <a:lstStyle/>
        <a:p>
          <a:endParaRPr lang="en-US"/>
        </a:p>
      </dgm:t>
    </dgm:pt>
    <dgm:pt modelId="{D9625C57-3B25-3C40-8E28-9E1F32F990AA}" type="pres">
      <dgm:prSet presAssocID="{21C8C313-35AA-4010-AE35-9F78704DDDBC}" presName="diagram" presStyleCnt="0">
        <dgm:presLayoutVars>
          <dgm:dir/>
          <dgm:resizeHandles val="exact"/>
        </dgm:presLayoutVars>
      </dgm:prSet>
      <dgm:spPr/>
    </dgm:pt>
    <dgm:pt modelId="{BB5990E5-3EB1-264E-9124-7622552E5CED}" type="pres">
      <dgm:prSet presAssocID="{01BD894C-D874-4812-8B7B-9CEF16DFACC2}" presName="node" presStyleLbl="node1" presStyleIdx="0" presStyleCnt="5">
        <dgm:presLayoutVars>
          <dgm:bulletEnabled val="1"/>
        </dgm:presLayoutVars>
      </dgm:prSet>
      <dgm:spPr/>
    </dgm:pt>
    <dgm:pt modelId="{B8A813F9-CE40-2947-B57B-CA6EA4736C56}" type="pres">
      <dgm:prSet presAssocID="{59573DB3-6F6B-40FB-ACE5-2557D4900CA6}" presName="sibTrans" presStyleCnt="0"/>
      <dgm:spPr/>
    </dgm:pt>
    <dgm:pt modelId="{5E97D5EF-C514-924A-B9DE-7B3F18C869DD}" type="pres">
      <dgm:prSet presAssocID="{DEE62131-B7EE-4D1E-A8CA-0E273547902D}" presName="node" presStyleLbl="node1" presStyleIdx="1" presStyleCnt="5">
        <dgm:presLayoutVars>
          <dgm:bulletEnabled val="1"/>
        </dgm:presLayoutVars>
      </dgm:prSet>
      <dgm:spPr/>
    </dgm:pt>
    <dgm:pt modelId="{FE3CAA4E-7215-324C-B36B-80288A4B1F21}" type="pres">
      <dgm:prSet presAssocID="{4BBFA7BD-A74F-4823-B090-C68F22F90E57}" presName="sibTrans" presStyleCnt="0"/>
      <dgm:spPr/>
    </dgm:pt>
    <dgm:pt modelId="{6AAAB177-B5FA-8F4F-8BA3-85EC4EA6CA20}" type="pres">
      <dgm:prSet presAssocID="{EB1E0045-01CA-48C9-A6EC-14B948BD25F9}" presName="node" presStyleLbl="node1" presStyleIdx="2" presStyleCnt="5">
        <dgm:presLayoutVars>
          <dgm:bulletEnabled val="1"/>
        </dgm:presLayoutVars>
      </dgm:prSet>
      <dgm:spPr/>
    </dgm:pt>
    <dgm:pt modelId="{85A8D4C4-30BC-114D-90EB-570BEAC1B1AD}" type="pres">
      <dgm:prSet presAssocID="{12289CFC-A9A5-4B3A-B43E-274B89AC533F}" presName="sibTrans" presStyleCnt="0"/>
      <dgm:spPr/>
    </dgm:pt>
    <dgm:pt modelId="{1F5B3E1A-EAB7-BF4B-A3F0-D5C94C8C2094}" type="pres">
      <dgm:prSet presAssocID="{651CA9A6-DA8E-4F0B-A85A-BDB71BA4BA76}" presName="node" presStyleLbl="node1" presStyleIdx="3" presStyleCnt="5">
        <dgm:presLayoutVars>
          <dgm:bulletEnabled val="1"/>
        </dgm:presLayoutVars>
      </dgm:prSet>
      <dgm:spPr/>
    </dgm:pt>
    <dgm:pt modelId="{424498E2-7273-5044-A374-A9D0BA668338}" type="pres">
      <dgm:prSet presAssocID="{E1018DCD-B2D6-42C5-B670-7BDFD2B1AB0B}" presName="sibTrans" presStyleCnt="0"/>
      <dgm:spPr/>
    </dgm:pt>
    <dgm:pt modelId="{CCFFF304-F5FB-5E4B-89C4-589544E21F0D}" type="pres">
      <dgm:prSet presAssocID="{3147CA80-A531-49DF-A381-DBFBC75132D3}" presName="node" presStyleLbl="node1" presStyleIdx="4" presStyleCnt="5">
        <dgm:presLayoutVars>
          <dgm:bulletEnabled val="1"/>
        </dgm:presLayoutVars>
      </dgm:prSet>
      <dgm:spPr/>
    </dgm:pt>
  </dgm:ptLst>
  <dgm:cxnLst>
    <dgm:cxn modelId="{8D93C116-EA7E-DB46-9979-5337CDCE3E37}" type="presOf" srcId="{01BD894C-D874-4812-8B7B-9CEF16DFACC2}" destId="{BB5990E5-3EB1-264E-9124-7622552E5CED}" srcOrd="0" destOrd="0" presId="urn:microsoft.com/office/officeart/2005/8/layout/default"/>
    <dgm:cxn modelId="{20309550-D591-4E46-B330-5DA27D92C127}" srcId="{21C8C313-35AA-4010-AE35-9F78704DDDBC}" destId="{DEE62131-B7EE-4D1E-A8CA-0E273547902D}" srcOrd="1" destOrd="0" parTransId="{02A15397-5232-43F5-8629-328E31A9347E}" sibTransId="{4BBFA7BD-A74F-4823-B090-C68F22F90E57}"/>
    <dgm:cxn modelId="{A02F0578-CD8B-6A4D-A998-5C1F8CC6F8BF}" type="presOf" srcId="{651CA9A6-DA8E-4F0B-A85A-BDB71BA4BA76}" destId="{1F5B3E1A-EAB7-BF4B-A3F0-D5C94C8C2094}" srcOrd="0" destOrd="0" presId="urn:microsoft.com/office/officeart/2005/8/layout/default"/>
    <dgm:cxn modelId="{3099D499-C7DE-BA4B-81BF-DF51DCF9560E}" type="presOf" srcId="{DEE62131-B7EE-4D1E-A8CA-0E273547902D}" destId="{5E97D5EF-C514-924A-B9DE-7B3F18C869DD}" srcOrd="0" destOrd="0" presId="urn:microsoft.com/office/officeart/2005/8/layout/default"/>
    <dgm:cxn modelId="{2D9F06A2-D936-4BA1-9892-B3BBCF68163C}" srcId="{21C8C313-35AA-4010-AE35-9F78704DDDBC}" destId="{3147CA80-A531-49DF-A381-DBFBC75132D3}" srcOrd="4" destOrd="0" parTransId="{FC5D98E1-1516-4085-8767-4FF3CAC4B561}" sibTransId="{61D9C302-6528-49C3-B099-D59C8AA83827}"/>
    <dgm:cxn modelId="{F73760C8-90EF-43EB-A97F-4ADB0460F53D}" srcId="{21C8C313-35AA-4010-AE35-9F78704DDDBC}" destId="{651CA9A6-DA8E-4F0B-A85A-BDB71BA4BA76}" srcOrd="3" destOrd="0" parTransId="{D65C2009-5644-4B16-8601-4215E6373FAA}" sibTransId="{E1018DCD-B2D6-42C5-B670-7BDFD2B1AB0B}"/>
    <dgm:cxn modelId="{EDCC17CB-A9C8-9345-B9B5-3724A74F808A}" type="presOf" srcId="{3147CA80-A531-49DF-A381-DBFBC75132D3}" destId="{CCFFF304-F5FB-5E4B-89C4-589544E21F0D}" srcOrd="0" destOrd="0" presId="urn:microsoft.com/office/officeart/2005/8/layout/default"/>
    <dgm:cxn modelId="{2323FBEB-C901-FD48-948E-9B09B20947BC}" type="presOf" srcId="{EB1E0045-01CA-48C9-A6EC-14B948BD25F9}" destId="{6AAAB177-B5FA-8F4F-8BA3-85EC4EA6CA20}" srcOrd="0" destOrd="0" presId="urn:microsoft.com/office/officeart/2005/8/layout/default"/>
    <dgm:cxn modelId="{79CC90EF-D067-6E44-8D30-2A4702D34CA1}" type="presOf" srcId="{21C8C313-35AA-4010-AE35-9F78704DDDBC}" destId="{D9625C57-3B25-3C40-8E28-9E1F32F990AA}" srcOrd="0" destOrd="0" presId="urn:microsoft.com/office/officeart/2005/8/layout/default"/>
    <dgm:cxn modelId="{A8592CF2-57F5-4D93-A202-BD51CDE510E9}" srcId="{21C8C313-35AA-4010-AE35-9F78704DDDBC}" destId="{01BD894C-D874-4812-8B7B-9CEF16DFACC2}" srcOrd="0" destOrd="0" parTransId="{A8DCE080-1E0C-4A09-8E1F-4581266D2EE2}" sibTransId="{59573DB3-6F6B-40FB-ACE5-2557D4900CA6}"/>
    <dgm:cxn modelId="{3C976BFA-C189-4E1F-A0E7-726450181294}" srcId="{21C8C313-35AA-4010-AE35-9F78704DDDBC}" destId="{EB1E0045-01CA-48C9-A6EC-14B948BD25F9}" srcOrd="2" destOrd="0" parTransId="{D55494AE-86F1-4949-985B-3D662FB42E8D}" sibTransId="{12289CFC-A9A5-4B3A-B43E-274B89AC533F}"/>
    <dgm:cxn modelId="{4150FA32-DECE-2744-BAC6-590D49E69B2A}" type="presParOf" srcId="{D9625C57-3B25-3C40-8E28-9E1F32F990AA}" destId="{BB5990E5-3EB1-264E-9124-7622552E5CED}" srcOrd="0" destOrd="0" presId="urn:microsoft.com/office/officeart/2005/8/layout/default"/>
    <dgm:cxn modelId="{281A25CE-5AAA-C64B-BD48-C98A5A26AAF0}" type="presParOf" srcId="{D9625C57-3B25-3C40-8E28-9E1F32F990AA}" destId="{B8A813F9-CE40-2947-B57B-CA6EA4736C56}" srcOrd="1" destOrd="0" presId="urn:microsoft.com/office/officeart/2005/8/layout/default"/>
    <dgm:cxn modelId="{E3D18E83-B7E9-5340-AD16-1B4F6CFB78E9}" type="presParOf" srcId="{D9625C57-3B25-3C40-8E28-9E1F32F990AA}" destId="{5E97D5EF-C514-924A-B9DE-7B3F18C869DD}" srcOrd="2" destOrd="0" presId="urn:microsoft.com/office/officeart/2005/8/layout/default"/>
    <dgm:cxn modelId="{E1A73C6D-B588-3240-BB0F-27BBBCEE380F}" type="presParOf" srcId="{D9625C57-3B25-3C40-8E28-9E1F32F990AA}" destId="{FE3CAA4E-7215-324C-B36B-80288A4B1F21}" srcOrd="3" destOrd="0" presId="urn:microsoft.com/office/officeart/2005/8/layout/default"/>
    <dgm:cxn modelId="{6D02AE83-94C4-944E-BB44-75EC979E14B1}" type="presParOf" srcId="{D9625C57-3B25-3C40-8E28-9E1F32F990AA}" destId="{6AAAB177-B5FA-8F4F-8BA3-85EC4EA6CA20}" srcOrd="4" destOrd="0" presId="urn:microsoft.com/office/officeart/2005/8/layout/default"/>
    <dgm:cxn modelId="{36D54421-43D3-3045-806E-FD8C112F5E1B}" type="presParOf" srcId="{D9625C57-3B25-3C40-8E28-9E1F32F990AA}" destId="{85A8D4C4-30BC-114D-90EB-570BEAC1B1AD}" srcOrd="5" destOrd="0" presId="urn:microsoft.com/office/officeart/2005/8/layout/default"/>
    <dgm:cxn modelId="{8AC2B2C8-C0C7-0A4F-9D5E-CDAD90EBFF1E}" type="presParOf" srcId="{D9625C57-3B25-3C40-8E28-9E1F32F990AA}" destId="{1F5B3E1A-EAB7-BF4B-A3F0-D5C94C8C2094}" srcOrd="6" destOrd="0" presId="urn:microsoft.com/office/officeart/2005/8/layout/default"/>
    <dgm:cxn modelId="{A55F1B99-499F-ED47-93AC-A9D07155BAD3}" type="presParOf" srcId="{D9625C57-3B25-3C40-8E28-9E1F32F990AA}" destId="{424498E2-7273-5044-A374-A9D0BA668338}" srcOrd="7" destOrd="0" presId="urn:microsoft.com/office/officeart/2005/8/layout/default"/>
    <dgm:cxn modelId="{1D78A5DE-B351-7246-BF28-76FF98EB72FB}" type="presParOf" srcId="{D9625C57-3B25-3C40-8E28-9E1F32F990AA}" destId="{CCFFF304-F5FB-5E4B-89C4-589544E21F0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34462B-2570-4B56-841C-AF61A2A4D91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A004E2-37E4-40C8-BA84-7B6979ED443A}">
      <dgm:prSet/>
      <dgm:spPr/>
      <dgm:t>
        <a:bodyPr/>
        <a:lstStyle/>
        <a:p>
          <a:pPr>
            <a:defRPr cap="all"/>
          </a:pPr>
          <a:r>
            <a:rPr lang="en-US"/>
            <a:t>Sage</a:t>
          </a:r>
        </a:p>
      </dgm:t>
    </dgm:pt>
    <dgm:pt modelId="{25B25228-10F7-4477-8613-A1D538902FA7}" type="parTrans" cxnId="{E129A39C-0B93-4654-B271-F3C3CB6CE5D4}">
      <dgm:prSet/>
      <dgm:spPr/>
      <dgm:t>
        <a:bodyPr/>
        <a:lstStyle/>
        <a:p>
          <a:endParaRPr lang="en-US"/>
        </a:p>
      </dgm:t>
    </dgm:pt>
    <dgm:pt modelId="{45E46AFF-8D8F-4AEB-B9B2-062E5D1CD9CD}" type="sibTrans" cxnId="{E129A39C-0B93-4654-B271-F3C3CB6CE5D4}">
      <dgm:prSet/>
      <dgm:spPr/>
      <dgm:t>
        <a:bodyPr/>
        <a:lstStyle/>
        <a:p>
          <a:endParaRPr lang="en-US"/>
        </a:p>
      </dgm:t>
    </dgm:pt>
    <dgm:pt modelId="{EF6AA0BD-2E5C-49C2-9F05-AA36BA87520A}">
      <dgm:prSet/>
      <dgm:spPr/>
      <dgm:t>
        <a:bodyPr/>
        <a:lstStyle/>
        <a:p>
          <a:pPr>
            <a:defRPr cap="all"/>
          </a:pPr>
          <a:r>
            <a:rPr lang="en-US"/>
            <a:t>Quickbooks</a:t>
          </a:r>
        </a:p>
      </dgm:t>
    </dgm:pt>
    <dgm:pt modelId="{5C4A9F6E-E268-4B23-B8B1-B3A4571436BF}" type="parTrans" cxnId="{F82D6BB9-0BD7-44D5-B4D3-900B616DBD5B}">
      <dgm:prSet/>
      <dgm:spPr/>
      <dgm:t>
        <a:bodyPr/>
        <a:lstStyle/>
        <a:p>
          <a:endParaRPr lang="en-US"/>
        </a:p>
      </dgm:t>
    </dgm:pt>
    <dgm:pt modelId="{543B0114-C818-4BA6-8A2B-9C1317A2C682}" type="sibTrans" cxnId="{F82D6BB9-0BD7-44D5-B4D3-900B616DBD5B}">
      <dgm:prSet/>
      <dgm:spPr/>
      <dgm:t>
        <a:bodyPr/>
        <a:lstStyle/>
        <a:p>
          <a:endParaRPr lang="en-US"/>
        </a:p>
      </dgm:t>
    </dgm:pt>
    <dgm:pt modelId="{8E64AF55-3D6D-4615-AE6B-C7B7510CDCF0}">
      <dgm:prSet/>
      <dgm:spPr/>
      <dgm:t>
        <a:bodyPr/>
        <a:lstStyle/>
        <a:p>
          <a:pPr>
            <a:defRPr cap="all"/>
          </a:pPr>
          <a:r>
            <a:rPr lang="en-US"/>
            <a:t>Excel &amp; word</a:t>
          </a:r>
        </a:p>
      </dgm:t>
    </dgm:pt>
    <dgm:pt modelId="{481847A8-8E4B-4CF1-AC0B-88B5A8A81A1E}" type="parTrans" cxnId="{D3BE718D-CC66-43B1-9EA3-D7D1EB5B1FE6}">
      <dgm:prSet/>
      <dgm:spPr/>
      <dgm:t>
        <a:bodyPr/>
        <a:lstStyle/>
        <a:p>
          <a:endParaRPr lang="en-US"/>
        </a:p>
      </dgm:t>
    </dgm:pt>
    <dgm:pt modelId="{D2CF129D-06E5-42A7-9417-93EE21AEC02F}" type="sibTrans" cxnId="{D3BE718D-CC66-43B1-9EA3-D7D1EB5B1FE6}">
      <dgm:prSet/>
      <dgm:spPr/>
      <dgm:t>
        <a:bodyPr/>
        <a:lstStyle/>
        <a:p>
          <a:endParaRPr lang="en-US"/>
        </a:p>
      </dgm:t>
    </dgm:pt>
    <dgm:pt modelId="{7EE462C9-06FC-4B54-83E6-BA66B589D157}" type="pres">
      <dgm:prSet presAssocID="{D534462B-2570-4B56-841C-AF61A2A4D91B}" presName="root" presStyleCnt="0">
        <dgm:presLayoutVars>
          <dgm:dir/>
          <dgm:resizeHandles val="exact"/>
        </dgm:presLayoutVars>
      </dgm:prSet>
      <dgm:spPr/>
    </dgm:pt>
    <dgm:pt modelId="{36F60AFC-71F5-41B7-9FAC-D99A70E8E29F}" type="pres">
      <dgm:prSet presAssocID="{09A004E2-37E4-40C8-BA84-7B6979ED443A}" presName="compNode" presStyleCnt="0"/>
      <dgm:spPr/>
    </dgm:pt>
    <dgm:pt modelId="{97E64223-AFD4-4695-BF9E-B6ACB5129564}" type="pres">
      <dgm:prSet presAssocID="{09A004E2-37E4-40C8-BA84-7B6979ED443A}" presName="iconBgRect" presStyleLbl="bgShp" presStyleIdx="0" presStyleCnt="3"/>
      <dgm:spPr>
        <a:prstGeom prst="round2DiagRect">
          <a:avLst>
            <a:gd name="adj1" fmla="val 29727"/>
            <a:gd name="adj2" fmla="val 0"/>
          </a:avLst>
        </a:prstGeom>
      </dgm:spPr>
    </dgm:pt>
    <dgm:pt modelId="{C54F89F6-77A2-43C7-A97B-4D7BE78D725A}" type="pres">
      <dgm:prSet presAssocID="{09A004E2-37E4-40C8-BA84-7B6979ED443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hlinkClick xmlns:r="http://schemas.openxmlformats.org/officeDocument/2006/relationships" r:id="rId3"/>
          </dgm14:cNvPr>
        </a:ext>
      </dgm:extLst>
    </dgm:pt>
    <dgm:pt modelId="{431C2BD0-141C-4DFA-B6D7-CD34072A3908}" type="pres">
      <dgm:prSet presAssocID="{09A004E2-37E4-40C8-BA84-7B6979ED443A}" presName="spaceRect" presStyleCnt="0"/>
      <dgm:spPr/>
    </dgm:pt>
    <dgm:pt modelId="{55C1E108-0410-4594-B0D5-BAB8466F7485}" type="pres">
      <dgm:prSet presAssocID="{09A004E2-37E4-40C8-BA84-7B6979ED443A}" presName="textRect" presStyleLbl="revTx" presStyleIdx="0" presStyleCnt="3">
        <dgm:presLayoutVars>
          <dgm:chMax val="1"/>
          <dgm:chPref val="1"/>
        </dgm:presLayoutVars>
      </dgm:prSet>
      <dgm:spPr/>
    </dgm:pt>
    <dgm:pt modelId="{05038410-E520-4BBA-942C-8638956E0799}" type="pres">
      <dgm:prSet presAssocID="{45E46AFF-8D8F-4AEB-B9B2-062E5D1CD9CD}" presName="sibTrans" presStyleCnt="0"/>
      <dgm:spPr/>
    </dgm:pt>
    <dgm:pt modelId="{B76B0486-591B-4846-944C-2D181840A4A3}" type="pres">
      <dgm:prSet presAssocID="{EF6AA0BD-2E5C-49C2-9F05-AA36BA87520A}" presName="compNode" presStyleCnt="0"/>
      <dgm:spPr/>
    </dgm:pt>
    <dgm:pt modelId="{B4EFC88F-F47E-46D0-A5C8-86875F84E402}" type="pres">
      <dgm:prSet presAssocID="{EF6AA0BD-2E5C-49C2-9F05-AA36BA87520A}" presName="iconBgRect" presStyleLbl="bgShp" presStyleIdx="1" presStyleCnt="3"/>
      <dgm:spPr>
        <a:prstGeom prst="round2DiagRect">
          <a:avLst>
            <a:gd name="adj1" fmla="val 29727"/>
            <a:gd name="adj2" fmla="val 0"/>
          </a:avLst>
        </a:prstGeom>
      </dgm:spPr>
    </dgm:pt>
    <dgm:pt modelId="{AAC87DD7-38FA-49AC-8981-F0C543BE7F45}" type="pres">
      <dgm:prSet presAssocID="{EF6AA0BD-2E5C-49C2-9F05-AA36BA87520A}"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ind Chime">
            <a:hlinkClick xmlns:r="http://schemas.openxmlformats.org/officeDocument/2006/relationships" r:id="rId6"/>
          </dgm14:cNvPr>
        </a:ext>
      </dgm:extLst>
    </dgm:pt>
    <dgm:pt modelId="{916FFBB8-ACD5-4C30-BE13-D232338C8B74}" type="pres">
      <dgm:prSet presAssocID="{EF6AA0BD-2E5C-49C2-9F05-AA36BA87520A}" presName="spaceRect" presStyleCnt="0"/>
      <dgm:spPr/>
    </dgm:pt>
    <dgm:pt modelId="{7197C775-FA7D-4109-A499-49A93E29B8C5}" type="pres">
      <dgm:prSet presAssocID="{EF6AA0BD-2E5C-49C2-9F05-AA36BA87520A}" presName="textRect" presStyleLbl="revTx" presStyleIdx="1" presStyleCnt="3">
        <dgm:presLayoutVars>
          <dgm:chMax val="1"/>
          <dgm:chPref val="1"/>
        </dgm:presLayoutVars>
      </dgm:prSet>
      <dgm:spPr/>
    </dgm:pt>
    <dgm:pt modelId="{FC068415-F431-46E3-B42E-CF7DF8BEB50F}" type="pres">
      <dgm:prSet presAssocID="{543B0114-C818-4BA6-8A2B-9C1317A2C682}" presName="sibTrans" presStyleCnt="0"/>
      <dgm:spPr/>
    </dgm:pt>
    <dgm:pt modelId="{8F15CED8-2C62-4755-BE00-0B8BBE366246}" type="pres">
      <dgm:prSet presAssocID="{8E64AF55-3D6D-4615-AE6B-C7B7510CDCF0}" presName="compNode" presStyleCnt="0"/>
      <dgm:spPr/>
    </dgm:pt>
    <dgm:pt modelId="{FFFF4BE5-63BA-4E42-AD2D-5F7A37550F15}" type="pres">
      <dgm:prSet presAssocID="{8E64AF55-3D6D-4615-AE6B-C7B7510CDCF0}" presName="iconBgRect" presStyleLbl="bgShp" presStyleIdx="2" presStyleCnt="3"/>
      <dgm:spPr>
        <a:prstGeom prst="round2DiagRect">
          <a:avLst>
            <a:gd name="adj1" fmla="val 29727"/>
            <a:gd name="adj2" fmla="val 0"/>
          </a:avLst>
        </a:prstGeom>
      </dgm:spPr>
    </dgm:pt>
    <dgm:pt modelId="{D8776F87-010E-4537-974B-766DAC307EA1}" type="pres">
      <dgm:prSet presAssocID="{8E64AF55-3D6D-4615-AE6B-C7B7510CDCF0}"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itor"/>
        </a:ext>
      </dgm:extLst>
    </dgm:pt>
    <dgm:pt modelId="{B3086F88-5341-4E8D-A9BB-E50121441126}" type="pres">
      <dgm:prSet presAssocID="{8E64AF55-3D6D-4615-AE6B-C7B7510CDCF0}" presName="spaceRect" presStyleCnt="0"/>
      <dgm:spPr/>
    </dgm:pt>
    <dgm:pt modelId="{2CE1B2CB-CF00-4B98-AE7F-964069383C9F}" type="pres">
      <dgm:prSet presAssocID="{8E64AF55-3D6D-4615-AE6B-C7B7510CDCF0}" presName="textRect" presStyleLbl="revTx" presStyleIdx="2" presStyleCnt="3">
        <dgm:presLayoutVars>
          <dgm:chMax val="1"/>
          <dgm:chPref val="1"/>
        </dgm:presLayoutVars>
      </dgm:prSet>
      <dgm:spPr/>
    </dgm:pt>
  </dgm:ptLst>
  <dgm:cxnLst>
    <dgm:cxn modelId="{6ED58913-96F0-4D85-AB6D-F88CEA76FA45}" type="presOf" srcId="{09A004E2-37E4-40C8-BA84-7B6979ED443A}" destId="{55C1E108-0410-4594-B0D5-BAB8466F7485}" srcOrd="0" destOrd="0" presId="urn:microsoft.com/office/officeart/2018/5/layout/IconLeafLabelList"/>
    <dgm:cxn modelId="{93D81C38-7744-4DD6-9F08-2E1B4EFC1586}" type="presOf" srcId="{8E64AF55-3D6D-4615-AE6B-C7B7510CDCF0}" destId="{2CE1B2CB-CF00-4B98-AE7F-964069383C9F}" srcOrd="0" destOrd="0" presId="urn:microsoft.com/office/officeart/2018/5/layout/IconLeafLabelList"/>
    <dgm:cxn modelId="{D3BE718D-CC66-43B1-9EA3-D7D1EB5B1FE6}" srcId="{D534462B-2570-4B56-841C-AF61A2A4D91B}" destId="{8E64AF55-3D6D-4615-AE6B-C7B7510CDCF0}" srcOrd="2" destOrd="0" parTransId="{481847A8-8E4B-4CF1-AC0B-88B5A8A81A1E}" sibTransId="{D2CF129D-06E5-42A7-9417-93EE21AEC02F}"/>
    <dgm:cxn modelId="{AD44909B-5602-4FCE-B837-93891F35526E}" type="presOf" srcId="{EF6AA0BD-2E5C-49C2-9F05-AA36BA87520A}" destId="{7197C775-FA7D-4109-A499-49A93E29B8C5}" srcOrd="0" destOrd="0" presId="urn:microsoft.com/office/officeart/2018/5/layout/IconLeafLabelList"/>
    <dgm:cxn modelId="{E129A39C-0B93-4654-B271-F3C3CB6CE5D4}" srcId="{D534462B-2570-4B56-841C-AF61A2A4D91B}" destId="{09A004E2-37E4-40C8-BA84-7B6979ED443A}" srcOrd="0" destOrd="0" parTransId="{25B25228-10F7-4477-8613-A1D538902FA7}" sibTransId="{45E46AFF-8D8F-4AEB-B9B2-062E5D1CD9CD}"/>
    <dgm:cxn modelId="{F82D6BB9-0BD7-44D5-B4D3-900B616DBD5B}" srcId="{D534462B-2570-4B56-841C-AF61A2A4D91B}" destId="{EF6AA0BD-2E5C-49C2-9F05-AA36BA87520A}" srcOrd="1" destOrd="0" parTransId="{5C4A9F6E-E268-4B23-B8B1-B3A4571436BF}" sibTransId="{543B0114-C818-4BA6-8A2B-9C1317A2C682}"/>
    <dgm:cxn modelId="{93734EF4-04A0-49DC-93B7-5EBCE69A56E5}" type="presOf" srcId="{D534462B-2570-4B56-841C-AF61A2A4D91B}" destId="{7EE462C9-06FC-4B54-83E6-BA66B589D157}" srcOrd="0" destOrd="0" presId="urn:microsoft.com/office/officeart/2018/5/layout/IconLeafLabelList"/>
    <dgm:cxn modelId="{7649E1C0-E711-45DC-B56F-3B1E0D5BB3CC}" type="presParOf" srcId="{7EE462C9-06FC-4B54-83E6-BA66B589D157}" destId="{36F60AFC-71F5-41B7-9FAC-D99A70E8E29F}" srcOrd="0" destOrd="0" presId="urn:microsoft.com/office/officeart/2018/5/layout/IconLeafLabelList"/>
    <dgm:cxn modelId="{27C3A73C-DC28-486A-B649-880D74EBF480}" type="presParOf" srcId="{36F60AFC-71F5-41B7-9FAC-D99A70E8E29F}" destId="{97E64223-AFD4-4695-BF9E-B6ACB5129564}" srcOrd="0" destOrd="0" presId="urn:microsoft.com/office/officeart/2018/5/layout/IconLeafLabelList"/>
    <dgm:cxn modelId="{06A89A82-0CEE-47DA-B6AC-0B7DFFB97253}" type="presParOf" srcId="{36F60AFC-71F5-41B7-9FAC-D99A70E8E29F}" destId="{C54F89F6-77A2-43C7-A97B-4D7BE78D725A}" srcOrd="1" destOrd="0" presId="urn:microsoft.com/office/officeart/2018/5/layout/IconLeafLabelList"/>
    <dgm:cxn modelId="{548CCC1C-A799-41E7-B2B9-B28A32560AB7}" type="presParOf" srcId="{36F60AFC-71F5-41B7-9FAC-D99A70E8E29F}" destId="{431C2BD0-141C-4DFA-B6D7-CD34072A3908}" srcOrd="2" destOrd="0" presId="urn:microsoft.com/office/officeart/2018/5/layout/IconLeafLabelList"/>
    <dgm:cxn modelId="{D7021E59-D417-413B-8D5F-066F4F788E29}" type="presParOf" srcId="{36F60AFC-71F5-41B7-9FAC-D99A70E8E29F}" destId="{55C1E108-0410-4594-B0D5-BAB8466F7485}" srcOrd="3" destOrd="0" presId="urn:microsoft.com/office/officeart/2018/5/layout/IconLeafLabelList"/>
    <dgm:cxn modelId="{95492A88-6B8F-4FAD-91F5-45929472FAC6}" type="presParOf" srcId="{7EE462C9-06FC-4B54-83E6-BA66B589D157}" destId="{05038410-E520-4BBA-942C-8638956E0799}" srcOrd="1" destOrd="0" presId="urn:microsoft.com/office/officeart/2018/5/layout/IconLeafLabelList"/>
    <dgm:cxn modelId="{88A487B7-5ABF-47DC-A190-E5AF1EAEBA0C}" type="presParOf" srcId="{7EE462C9-06FC-4B54-83E6-BA66B589D157}" destId="{B76B0486-591B-4846-944C-2D181840A4A3}" srcOrd="2" destOrd="0" presId="urn:microsoft.com/office/officeart/2018/5/layout/IconLeafLabelList"/>
    <dgm:cxn modelId="{5F3EF4AB-D9DD-4617-9BE4-D7D59FB4CD44}" type="presParOf" srcId="{B76B0486-591B-4846-944C-2D181840A4A3}" destId="{B4EFC88F-F47E-46D0-A5C8-86875F84E402}" srcOrd="0" destOrd="0" presId="urn:microsoft.com/office/officeart/2018/5/layout/IconLeafLabelList"/>
    <dgm:cxn modelId="{F133A0B5-7547-40FF-82F1-CFBA18290738}" type="presParOf" srcId="{B76B0486-591B-4846-944C-2D181840A4A3}" destId="{AAC87DD7-38FA-49AC-8981-F0C543BE7F45}" srcOrd="1" destOrd="0" presId="urn:microsoft.com/office/officeart/2018/5/layout/IconLeafLabelList"/>
    <dgm:cxn modelId="{E5858388-E5B5-4DEB-8774-829172B92D37}" type="presParOf" srcId="{B76B0486-591B-4846-944C-2D181840A4A3}" destId="{916FFBB8-ACD5-4C30-BE13-D232338C8B74}" srcOrd="2" destOrd="0" presId="urn:microsoft.com/office/officeart/2018/5/layout/IconLeafLabelList"/>
    <dgm:cxn modelId="{006CA1D6-2C71-4BD7-9C17-68ED30171444}" type="presParOf" srcId="{B76B0486-591B-4846-944C-2D181840A4A3}" destId="{7197C775-FA7D-4109-A499-49A93E29B8C5}" srcOrd="3" destOrd="0" presId="urn:microsoft.com/office/officeart/2018/5/layout/IconLeafLabelList"/>
    <dgm:cxn modelId="{64F298FC-1141-4003-B845-95E795407738}" type="presParOf" srcId="{7EE462C9-06FC-4B54-83E6-BA66B589D157}" destId="{FC068415-F431-46E3-B42E-CF7DF8BEB50F}" srcOrd="3" destOrd="0" presId="urn:microsoft.com/office/officeart/2018/5/layout/IconLeafLabelList"/>
    <dgm:cxn modelId="{8413CBF1-66DF-41B2-ACE3-CBB12805C260}" type="presParOf" srcId="{7EE462C9-06FC-4B54-83E6-BA66B589D157}" destId="{8F15CED8-2C62-4755-BE00-0B8BBE366246}" srcOrd="4" destOrd="0" presId="urn:microsoft.com/office/officeart/2018/5/layout/IconLeafLabelList"/>
    <dgm:cxn modelId="{ADF09C1C-A3FB-42BD-B55A-0BF2854FDB35}" type="presParOf" srcId="{8F15CED8-2C62-4755-BE00-0B8BBE366246}" destId="{FFFF4BE5-63BA-4E42-AD2D-5F7A37550F15}" srcOrd="0" destOrd="0" presId="urn:microsoft.com/office/officeart/2018/5/layout/IconLeafLabelList"/>
    <dgm:cxn modelId="{C39B72E8-009E-4B64-AD47-3BCC67F7FF84}" type="presParOf" srcId="{8F15CED8-2C62-4755-BE00-0B8BBE366246}" destId="{D8776F87-010E-4537-974B-766DAC307EA1}" srcOrd="1" destOrd="0" presId="urn:microsoft.com/office/officeart/2018/5/layout/IconLeafLabelList"/>
    <dgm:cxn modelId="{5448DCEA-0704-4DC0-994C-6E82C265A969}" type="presParOf" srcId="{8F15CED8-2C62-4755-BE00-0B8BBE366246}" destId="{B3086F88-5341-4E8D-A9BB-E50121441126}" srcOrd="2" destOrd="0" presId="urn:microsoft.com/office/officeart/2018/5/layout/IconLeafLabelList"/>
    <dgm:cxn modelId="{F15AA3A0-AF4A-40DD-A2E1-BE6FB2658F0F}" type="presParOf" srcId="{8F15CED8-2C62-4755-BE00-0B8BBE366246}" destId="{2CE1B2CB-CF00-4B98-AE7F-964069383C9F}"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7333039-94BD-45F4-8675-4E7FE85FA142}" type="doc">
      <dgm:prSet loTypeId="urn:microsoft.com/office/officeart/2016/7/layout/VerticalSolidActionList" loCatId="List" qsTypeId="urn:microsoft.com/office/officeart/2005/8/quickstyle/simple4" qsCatId="simple" csTypeId="urn:microsoft.com/office/officeart/2005/8/colors/colorful1" csCatId="colorful" phldr="1"/>
      <dgm:spPr/>
      <dgm:t>
        <a:bodyPr/>
        <a:lstStyle/>
        <a:p>
          <a:endParaRPr lang="en-US"/>
        </a:p>
      </dgm:t>
    </dgm:pt>
    <dgm:pt modelId="{08DE990A-D0C7-4141-A756-AC0232FCDAA4}">
      <dgm:prSet/>
      <dgm:spPr/>
      <dgm:t>
        <a:bodyPr/>
        <a:lstStyle/>
        <a:p>
          <a:r>
            <a:rPr lang="en-US" dirty="0"/>
            <a:t>Get in</a:t>
          </a:r>
        </a:p>
      </dgm:t>
    </dgm:pt>
    <dgm:pt modelId="{DAD6C73F-3F95-48D3-A9D0-3369992AB6A2}" type="parTrans" cxnId="{247DD3C6-4721-486E-92FC-AC9A555B13C7}">
      <dgm:prSet/>
      <dgm:spPr/>
      <dgm:t>
        <a:bodyPr/>
        <a:lstStyle/>
        <a:p>
          <a:endParaRPr lang="en-US"/>
        </a:p>
      </dgm:t>
    </dgm:pt>
    <dgm:pt modelId="{4BC9CC80-F82C-4D52-B0FB-8A3A4A5525A1}" type="sibTrans" cxnId="{247DD3C6-4721-486E-92FC-AC9A555B13C7}">
      <dgm:prSet/>
      <dgm:spPr/>
      <dgm:t>
        <a:bodyPr/>
        <a:lstStyle/>
        <a:p>
          <a:endParaRPr lang="en-US"/>
        </a:p>
      </dgm:t>
    </dgm:pt>
    <dgm:pt modelId="{BD4E97EB-BE4E-44F2-9824-F0839E9C194A}">
      <dgm:prSet custT="1"/>
      <dgm:spPr/>
      <dgm:t>
        <a:bodyPr/>
        <a:lstStyle/>
        <a:p>
          <a:r>
            <a:rPr lang="en-US" sz="2000" dirty="0"/>
            <a:t>Some fees will be predetermined - designers, stage managers, technicians </a:t>
          </a:r>
          <a:r>
            <a:rPr lang="en-US" sz="2000" dirty="0" err="1"/>
            <a:t>etc</a:t>
          </a:r>
          <a:endParaRPr lang="en-US" sz="2000" dirty="0"/>
        </a:p>
      </dgm:t>
    </dgm:pt>
    <dgm:pt modelId="{0F29874E-6AEF-42CA-B05D-F13C58F13825}" type="parTrans" cxnId="{70AE9136-5E71-492F-9178-3EA35D0F93DD}">
      <dgm:prSet/>
      <dgm:spPr/>
      <dgm:t>
        <a:bodyPr/>
        <a:lstStyle/>
        <a:p>
          <a:endParaRPr lang="en-US"/>
        </a:p>
      </dgm:t>
    </dgm:pt>
    <dgm:pt modelId="{1A2876B2-F734-4A9C-8FF0-5B9B9C027498}" type="sibTrans" cxnId="{70AE9136-5E71-492F-9178-3EA35D0F93DD}">
      <dgm:prSet/>
      <dgm:spPr/>
      <dgm:t>
        <a:bodyPr/>
        <a:lstStyle/>
        <a:p>
          <a:endParaRPr lang="en-US"/>
        </a:p>
      </dgm:t>
    </dgm:pt>
    <dgm:pt modelId="{9D25F8AF-722E-4D03-89A0-A51C2DB6CC13}">
      <dgm:prSet/>
      <dgm:spPr/>
      <dgm:t>
        <a:bodyPr/>
        <a:lstStyle/>
        <a:p>
          <a:r>
            <a:rPr lang="en-US"/>
            <a:t>Work out</a:t>
          </a:r>
        </a:p>
      </dgm:t>
    </dgm:pt>
    <dgm:pt modelId="{25B6B41C-56E1-402B-95F6-906668FB335F}" type="parTrans" cxnId="{36EF377F-DDBF-4D02-81C0-158309D16854}">
      <dgm:prSet/>
      <dgm:spPr/>
      <dgm:t>
        <a:bodyPr/>
        <a:lstStyle/>
        <a:p>
          <a:endParaRPr lang="en-US"/>
        </a:p>
      </dgm:t>
    </dgm:pt>
    <dgm:pt modelId="{FB21E50B-EC54-47E8-93A6-D02C6F3D64E8}" type="sibTrans" cxnId="{36EF377F-DDBF-4D02-81C0-158309D16854}">
      <dgm:prSet/>
      <dgm:spPr/>
      <dgm:t>
        <a:bodyPr/>
        <a:lstStyle/>
        <a:p>
          <a:endParaRPr lang="en-US"/>
        </a:p>
      </dgm:t>
    </dgm:pt>
    <dgm:pt modelId="{B82C5FD7-B339-4A12-B102-0AC79766C241}">
      <dgm:prSet custT="1"/>
      <dgm:spPr/>
      <dgm:t>
        <a:bodyPr/>
        <a:lstStyle/>
        <a:p>
          <a:r>
            <a:rPr lang="en-US" sz="2000" dirty="0"/>
            <a:t>Makers will need to work out the materials cost and add their daily / weekly fee to it. </a:t>
          </a:r>
        </a:p>
      </dgm:t>
    </dgm:pt>
    <dgm:pt modelId="{F8E44F24-E9DA-4C05-9DD7-2D05388E5D34}" type="parTrans" cxnId="{F2ECB8BA-4FB4-4B67-AF8A-0D7E6036EEFE}">
      <dgm:prSet/>
      <dgm:spPr/>
      <dgm:t>
        <a:bodyPr/>
        <a:lstStyle/>
        <a:p>
          <a:endParaRPr lang="en-US"/>
        </a:p>
      </dgm:t>
    </dgm:pt>
    <dgm:pt modelId="{793D3013-97E9-43A8-B381-B643BFBAADDC}" type="sibTrans" cxnId="{F2ECB8BA-4FB4-4B67-AF8A-0D7E6036EEFE}">
      <dgm:prSet/>
      <dgm:spPr/>
      <dgm:t>
        <a:bodyPr/>
        <a:lstStyle/>
        <a:p>
          <a:endParaRPr lang="en-US"/>
        </a:p>
      </dgm:t>
    </dgm:pt>
    <dgm:pt modelId="{499C0970-9474-4FFC-AED0-4206A81A1C9A}">
      <dgm:prSet/>
      <dgm:spPr/>
      <dgm:t>
        <a:bodyPr/>
        <a:lstStyle/>
        <a:p>
          <a:r>
            <a:rPr lang="en-US"/>
            <a:t>Add on</a:t>
          </a:r>
        </a:p>
      </dgm:t>
    </dgm:pt>
    <dgm:pt modelId="{F83DDA24-21B2-41F9-9CFF-21050CAC994E}" type="parTrans" cxnId="{C024DDCC-143C-4BFC-A1F2-69FB61107FDA}">
      <dgm:prSet/>
      <dgm:spPr/>
      <dgm:t>
        <a:bodyPr/>
        <a:lstStyle/>
        <a:p>
          <a:endParaRPr lang="en-US"/>
        </a:p>
      </dgm:t>
    </dgm:pt>
    <dgm:pt modelId="{C344D5C9-410E-4D4C-948A-9B25A22104B6}" type="sibTrans" cxnId="{C024DDCC-143C-4BFC-A1F2-69FB61107FDA}">
      <dgm:prSet/>
      <dgm:spPr/>
      <dgm:t>
        <a:bodyPr/>
        <a:lstStyle/>
        <a:p>
          <a:endParaRPr lang="en-US"/>
        </a:p>
      </dgm:t>
    </dgm:pt>
    <dgm:pt modelId="{57C2726F-93D1-422B-8A76-FB8E877FD2C0}">
      <dgm:prSet custT="1"/>
      <dgm:spPr/>
      <dgm:t>
        <a:bodyPr/>
        <a:lstStyle/>
        <a:p>
          <a:r>
            <a:rPr lang="en-US" sz="2000" dirty="0"/>
            <a:t>Add on a little for contingency if you are a maker.</a:t>
          </a:r>
        </a:p>
      </dgm:t>
    </dgm:pt>
    <dgm:pt modelId="{10146827-B078-443B-BD14-5D74D2D11D91}" type="parTrans" cxnId="{82E8A929-2030-4DCB-99C4-843589EB9449}">
      <dgm:prSet/>
      <dgm:spPr/>
      <dgm:t>
        <a:bodyPr/>
        <a:lstStyle/>
        <a:p>
          <a:endParaRPr lang="en-US"/>
        </a:p>
      </dgm:t>
    </dgm:pt>
    <dgm:pt modelId="{1DB020E3-6884-430A-83EB-6CECCC1FDB1E}" type="sibTrans" cxnId="{82E8A929-2030-4DCB-99C4-843589EB9449}">
      <dgm:prSet/>
      <dgm:spPr/>
      <dgm:t>
        <a:bodyPr/>
        <a:lstStyle/>
        <a:p>
          <a:endParaRPr lang="en-US"/>
        </a:p>
      </dgm:t>
    </dgm:pt>
    <dgm:pt modelId="{BF232499-15E7-4367-9916-3456265E7360}">
      <dgm:prSet/>
      <dgm:spPr/>
      <dgm:t>
        <a:bodyPr/>
        <a:lstStyle/>
        <a:p>
          <a:r>
            <a:rPr lang="en-US"/>
            <a:t>Contact</a:t>
          </a:r>
        </a:p>
      </dgm:t>
    </dgm:pt>
    <dgm:pt modelId="{6173ECF8-0EA0-4792-B9CD-E2673CCE7731}" type="parTrans" cxnId="{BFFAC1A0-F426-426A-B0A5-826F08D470E6}">
      <dgm:prSet/>
      <dgm:spPr/>
      <dgm:t>
        <a:bodyPr/>
        <a:lstStyle/>
        <a:p>
          <a:endParaRPr lang="en-US"/>
        </a:p>
      </dgm:t>
    </dgm:pt>
    <dgm:pt modelId="{E6E0D12C-8668-46C6-B78F-C45B90D6B7DF}" type="sibTrans" cxnId="{BFFAC1A0-F426-426A-B0A5-826F08D470E6}">
      <dgm:prSet/>
      <dgm:spPr/>
      <dgm:t>
        <a:bodyPr/>
        <a:lstStyle/>
        <a:p>
          <a:endParaRPr lang="en-US"/>
        </a:p>
      </dgm:t>
    </dgm:pt>
    <dgm:pt modelId="{E14B1B22-AECF-4F45-978F-FEBE87E8D78B}">
      <dgm:prSet custT="1"/>
      <dgm:spPr/>
      <dgm:t>
        <a:bodyPr/>
        <a:lstStyle/>
        <a:p>
          <a:r>
            <a:rPr lang="en-US" sz="2000" dirty="0"/>
            <a:t>Contact suppliers and speak to them about the best product for you and try and make a deal.</a:t>
          </a:r>
        </a:p>
      </dgm:t>
    </dgm:pt>
    <dgm:pt modelId="{23125CFD-5244-4ABC-BA5F-21994467122D}" type="parTrans" cxnId="{C8E9A782-8676-4241-9326-973E3105664B}">
      <dgm:prSet/>
      <dgm:spPr/>
      <dgm:t>
        <a:bodyPr/>
        <a:lstStyle/>
        <a:p>
          <a:endParaRPr lang="en-US"/>
        </a:p>
      </dgm:t>
    </dgm:pt>
    <dgm:pt modelId="{F1F312C3-2447-40BB-B491-CE1181902F83}" type="sibTrans" cxnId="{C8E9A782-8676-4241-9326-973E3105664B}">
      <dgm:prSet/>
      <dgm:spPr/>
      <dgm:t>
        <a:bodyPr/>
        <a:lstStyle/>
        <a:p>
          <a:endParaRPr lang="en-US"/>
        </a:p>
      </dgm:t>
    </dgm:pt>
    <dgm:pt modelId="{48F9855F-1C53-194B-8265-3769AD8AACA7}" type="pres">
      <dgm:prSet presAssocID="{27333039-94BD-45F4-8675-4E7FE85FA142}" presName="Name0" presStyleCnt="0">
        <dgm:presLayoutVars>
          <dgm:dir/>
          <dgm:animLvl val="lvl"/>
          <dgm:resizeHandles val="exact"/>
        </dgm:presLayoutVars>
      </dgm:prSet>
      <dgm:spPr/>
    </dgm:pt>
    <dgm:pt modelId="{5E52CA0D-C6AA-E543-A902-1A7092896BC9}" type="pres">
      <dgm:prSet presAssocID="{08DE990A-D0C7-4141-A756-AC0232FCDAA4}" presName="linNode" presStyleCnt="0"/>
      <dgm:spPr/>
    </dgm:pt>
    <dgm:pt modelId="{BE7C4680-86B4-1043-B89A-29F5B62455C1}" type="pres">
      <dgm:prSet presAssocID="{08DE990A-D0C7-4141-A756-AC0232FCDAA4}" presName="parentText" presStyleLbl="alignNode1" presStyleIdx="0" presStyleCnt="4">
        <dgm:presLayoutVars>
          <dgm:chMax val="1"/>
          <dgm:bulletEnabled/>
        </dgm:presLayoutVars>
      </dgm:prSet>
      <dgm:spPr/>
    </dgm:pt>
    <dgm:pt modelId="{7D20C4F5-B32A-E845-B350-0BA72FB88CD6}" type="pres">
      <dgm:prSet presAssocID="{08DE990A-D0C7-4141-A756-AC0232FCDAA4}" presName="descendantText" presStyleLbl="alignAccFollowNode1" presStyleIdx="0" presStyleCnt="4">
        <dgm:presLayoutVars>
          <dgm:bulletEnabled/>
        </dgm:presLayoutVars>
      </dgm:prSet>
      <dgm:spPr/>
    </dgm:pt>
    <dgm:pt modelId="{E88FDA14-609E-0E48-8DC2-B5187E9694AF}" type="pres">
      <dgm:prSet presAssocID="{4BC9CC80-F82C-4D52-B0FB-8A3A4A5525A1}" presName="sp" presStyleCnt="0"/>
      <dgm:spPr/>
    </dgm:pt>
    <dgm:pt modelId="{196824F5-6F9D-7E4E-B3BD-7F566F34CFC1}" type="pres">
      <dgm:prSet presAssocID="{9D25F8AF-722E-4D03-89A0-A51C2DB6CC13}" presName="linNode" presStyleCnt="0"/>
      <dgm:spPr/>
    </dgm:pt>
    <dgm:pt modelId="{7541D020-9939-7E4B-BFAA-5617DEDA15A5}" type="pres">
      <dgm:prSet presAssocID="{9D25F8AF-722E-4D03-89A0-A51C2DB6CC13}" presName="parentText" presStyleLbl="alignNode1" presStyleIdx="1" presStyleCnt="4">
        <dgm:presLayoutVars>
          <dgm:chMax val="1"/>
          <dgm:bulletEnabled/>
        </dgm:presLayoutVars>
      </dgm:prSet>
      <dgm:spPr/>
    </dgm:pt>
    <dgm:pt modelId="{4A320E08-9D60-D146-8300-13875500EBC3}" type="pres">
      <dgm:prSet presAssocID="{9D25F8AF-722E-4D03-89A0-A51C2DB6CC13}" presName="descendantText" presStyleLbl="alignAccFollowNode1" presStyleIdx="1" presStyleCnt="4">
        <dgm:presLayoutVars>
          <dgm:bulletEnabled/>
        </dgm:presLayoutVars>
      </dgm:prSet>
      <dgm:spPr/>
    </dgm:pt>
    <dgm:pt modelId="{0C302E76-504C-AE41-BB0B-ED1F0D83E12E}" type="pres">
      <dgm:prSet presAssocID="{FB21E50B-EC54-47E8-93A6-D02C6F3D64E8}" presName="sp" presStyleCnt="0"/>
      <dgm:spPr/>
    </dgm:pt>
    <dgm:pt modelId="{B4B98170-FBA4-A444-BD13-C60D7050F6CB}" type="pres">
      <dgm:prSet presAssocID="{499C0970-9474-4FFC-AED0-4206A81A1C9A}" presName="linNode" presStyleCnt="0"/>
      <dgm:spPr/>
    </dgm:pt>
    <dgm:pt modelId="{6830BF3D-2C70-834E-87DE-95CF2015E3BA}" type="pres">
      <dgm:prSet presAssocID="{499C0970-9474-4FFC-AED0-4206A81A1C9A}" presName="parentText" presStyleLbl="alignNode1" presStyleIdx="2" presStyleCnt="4">
        <dgm:presLayoutVars>
          <dgm:chMax val="1"/>
          <dgm:bulletEnabled/>
        </dgm:presLayoutVars>
      </dgm:prSet>
      <dgm:spPr/>
    </dgm:pt>
    <dgm:pt modelId="{F3316B08-9492-9543-9122-EC2D9528F320}" type="pres">
      <dgm:prSet presAssocID="{499C0970-9474-4FFC-AED0-4206A81A1C9A}" presName="descendantText" presStyleLbl="alignAccFollowNode1" presStyleIdx="2" presStyleCnt="4">
        <dgm:presLayoutVars>
          <dgm:bulletEnabled/>
        </dgm:presLayoutVars>
      </dgm:prSet>
      <dgm:spPr/>
    </dgm:pt>
    <dgm:pt modelId="{E6D75A47-A960-E847-93BF-0B189F9C6E73}" type="pres">
      <dgm:prSet presAssocID="{C344D5C9-410E-4D4C-948A-9B25A22104B6}" presName="sp" presStyleCnt="0"/>
      <dgm:spPr/>
    </dgm:pt>
    <dgm:pt modelId="{D9EAC166-E69E-BF46-8AFA-D4EDF6BD5E87}" type="pres">
      <dgm:prSet presAssocID="{BF232499-15E7-4367-9916-3456265E7360}" presName="linNode" presStyleCnt="0"/>
      <dgm:spPr/>
    </dgm:pt>
    <dgm:pt modelId="{236797B2-19D0-4944-A587-04723E8D1FF1}" type="pres">
      <dgm:prSet presAssocID="{BF232499-15E7-4367-9916-3456265E7360}" presName="parentText" presStyleLbl="alignNode1" presStyleIdx="3" presStyleCnt="4">
        <dgm:presLayoutVars>
          <dgm:chMax val="1"/>
          <dgm:bulletEnabled/>
        </dgm:presLayoutVars>
      </dgm:prSet>
      <dgm:spPr/>
    </dgm:pt>
    <dgm:pt modelId="{EA708B6D-8C45-1448-A70C-6BF91196F586}" type="pres">
      <dgm:prSet presAssocID="{BF232499-15E7-4367-9916-3456265E7360}" presName="descendantText" presStyleLbl="alignAccFollowNode1" presStyleIdx="3" presStyleCnt="4">
        <dgm:presLayoutVars>
          <dgm:bulletEnabled/>
        </dgm:presLayoutVars>
      </dgm:prSet>
      <dgm:spPr/>
    </dgm:pt>
  </dgm:ptLst>
  <dgm:cxnLst>
    <dgm:cxn modelId="{B17BFA00-50B5-9E40-B7F5-91CE8570AED8}" type="presOf" srcId="{27333039-94BD-45F4-8675-4E7FE85FA142}" destId="{48F9855F-1C53-194B-8265-3769AD8AACA7}" srcOrd="0" destOrd="0" presId="urn:microsoft.com/office/officeart/2016/7/layout/VerticalSolidActionList"/>
    <dgm:cxn modelId="{B1C01A05-8DB2-4D4E-9E99-E303A4A65EAF}" type="presOf" srcId="{BF232499-15E7-4367-9916-3456265E7360}" destId="{236797B2-19D0-4944-A587-04723E8D1FF1}" srcOrd="0" destOrd="0" presId="urn:microsoft.com/office/officeart/2016/7/layout/VerticalSolidActionList"/>
    <dgm:cxn modelId="{82E8A929-2030-4DCB-99C4-843589EB9449}" srcId="{499C0970-9474-4FFC-AED0-4206A81A1C9A}" destId="{57C2726F-93D1-422B-8A76-FB8E877FD2C0}" srcOrd="0" destOrd="0" parTransId="{10146827-B078-443B-BD14-5D74D2D11D91}" sibTransId="{1DB020E3-6884-430A-83EB-6CECCC1FDB1E}"/>
    <dgm:cxn modelId="{70AE9136-5E71-492F-9178-3EA35D0F93DD}" srcId="{08DE990A-D0C7-4141-A756-AC0232FCDAA4}" destId="{BD4E97EB-BE4E-44F2-9824-F0839E9C194A}" srcOrd="0" destOrd="0" parTransId="{0F29874E-6AEF-42CA-B05D-F13C58F13825}" sibTransId="{1A2876B2-F734-4A9C-8FF0-5B9B9C027498}"/>
    <dgm:cxn modelId="{C9BF0A42-B5E8-0A41-8096-C12658420840}" type="presOf" srcId="{08DE990A-D0C7-4141-A756-AC0232FCDAA4}" destId="{BE7C4680-86B4-1043-B89A-29F5B62455C1}" srcOrd="0" destOrd="0" presId="urn:microsoft.com/office/officeart/2016/7/layout/VerticalSolidActionList"/>
    <dgm:cxn modelId="{234EEE4F-A3EA-CD4C-BEF9-34840CE12D08}" type="presOf" srcId="{BD4E97EB-BE4E-44F2-9824-F0839E9C194A}" destId="{7D20C4F5-B32A-E845-B350-0BA72FB88CD6}" srcOrd="0" destOrd="0" presId="urn:microsoft.com/office/officeart/2016/7/layout/VerticalSolidActionList"/>
    <dgm:cxn modelId="{3F436673-457E-9C40-B5EF-7C7EED64E478}" type="presOf" srcId="{499C0970-9474-4FFC-AED0-4206A81A1C9A}" destId="{6830BF3D-2C70-834E-87DE-95CF2015E3BA}" srcOrd="0" destOrd="0" presId="urn:microsoft.com/office/officeart/2016/7/layout/VerticalSolidActionList"/>
    <dgm:cxn modelId="{36EF377F-DDBF-4D02-81C0-158309D16854}" srcId="{27333039-94BD-45F4-8675-4E7FE85FA142}" destId="{9D25F8AF-722E-4D03-89A0-A51C2DB6CC13}" srcOrd="1" destOrd="0" parTransId="{25B6B41C-56E1-402B-95F6-906668FB335F}" sibTransId="{FB21E50B-EC54-47E8-93A6-D02C6F3D64E8}"/>
    <dgm:cxn modelId="{C8E9A782-8676-4241-9326-973E3105664B}" srcId="{BF232499-15E7-4367-9916-3456265E7360}" destId="{E14B1B22-AECF-4F45-978F-FEBE87E8D78B}" srcOrd="0" destOrd="0" parTransId="{23125CFD-5244-4ABC-BA5F-21994467122D}" sibTransId="{F1F312C3-2447-40BB-B491-CE1181902F83}"/>
    <dgm:cxn modelId="{93C43796-7A9B-C041-817C-22D9DFC376B0}" type="presOf" srcId="{57C2726F-93D1-422B-8A76-FB8E877FD2C0}" destId="{F3316B08-9492-9543-9122-EC2D9528F320}" srcOrd="0" destOrd="0" presId="urn:microsoft.com/office/officeart/2016/7/layout/VerticalSolidActionList"/>
    <dgm:cxn modelId="{BFFAC1A0-F426-426A-B0A5-826F08D470E6}" srcId="{27333039-94BD-45F4-8675-4E7FE85FA142}" destId="{BF232499-15E7-4367-9916-3456265E7360}" srcOrd="3" destOrd="0" parTransId="{6173ECF8-0EA0-4792-B9CD-E2673CCE7731}" sibTransId="{E6E0D12C-8668-46C6-B78F-C45B90D6B7DF}"/>
    <dgm:cxn modelId="{5FB98FB6-1DE5-9244-8D79-7174E9469552}" type="presOf" srcId="{E14B1B22-AECF-4F45-978F-FEBE87E8D78B}" destId="{EA708B6D-8C45-1448-A70C-6BF91196F586}" srcOrd="0" destOrd="0" presId="urn:microsoft.com/office/officeart/2016/7/layout/VerticalSolidActionList"/>
    <dgm:cxn modelId="{0710B9B7-09D0-0F46-8978-D198D570CA3E}" type="presOf" srcId="{9D25F8AF-722E-4D03-89A0-A51C2DB6CC13}" destId="{7541D020-9939-7E4B-BFAA-5617DEDA15A5}" srcOrd="0" destOrd="0" presId="urn:microsoft.com/office/officeart/2016/7/layout/VerticalSolidActionList"/>
    <dgm:cxn modelId="{F2ECB8BA-4FB4-4B67-AF8A-0D7E6036EEFE}" srcId="{9D25F8AF-722E-4D03-89A0-A51C2DB6CC13}" destId="{B82C5FD7-B339-4A12-B102-0AC79766C241}" srcOrd="0" destOrd="0" parTransId="{F8E44F24-E9DA-4C05-9DD7-2D05388E5D34}" sibTransId="{793D3013-97E9-43A8-B381-B643BFBAADDC}"/>
    <dgm:cxn modelId="{247DD3C6-4721-486E-92FC-AC9A555B13C7}" srcId="{27333039-94BD-45F4-8675-4E7FE85FA142}" destId="{08DE990A-D0C7-4141-A756-AC0232FCDAA4}" srcOrd="0" destOrd="0" parTransId="{DAD6C73F-3F95-48D3-A9D0-3369992AB6A2}" sibTransId="{4BC9CC80-F82C-4D52-B0FB-8A3A4A5525A1}"/>
    <dgm:cxn modelId="{C024DDCC-143C-4BFC-A1F2-69FB61107FDA}" srcId="{27333039-94BD-45F4-8675-4E7FE85FA142}" destId="{499C0970-9474-4FFC-AED0-4206A81A1C9A}" srcOrd="2" destOrd="0" parTransId="{F83DDA24-21B2-41F9-9CFF-21050CAC994E}" sibTransId="{C344D5C9-410E-4D4C-948A-9B25A22104B6}"/>
    <dgm:cxn modelId="{F31E45F6-9615-094B-B775-E5CB723090CC}" type="presOf" srcId="{B82C5FD7-B339-4A12-B102-0AC79766C241}" destId="{4A320E08-9D60-D146-8300-13875500EBC3}" srcOrd="0" destOrd="0" presId="urn:microsoft.com/office/officeart/2016/7/layout/VerticalSolidActionList"/>
    <dgm:cxn modelId="{56A8ECC2-9341-E044-A56A-595D81C2CACA}" type="presParOf" srcId="{48F9855F-1C53-194B-8265-3769AD8AACA7}" destId="{5E52CA0D-C6AA-E543-A902-1A7092896BC9}" srcOrd="0" destOrd="0" presId="urn:microsoft.com/office/officeart/2016/7/layout/VerticalSolidActionList"/>
    <dgm:cxn modelId="{1690FD2F-3DA4-B942-AC3F-AF3B04C7C70F}" type="presParOf" srcId="{5E52CA0D-C6AA-E543-A902-1A7092896BC9}" destId="{BE7C4680-86B4-1043-B89A-29F5B62455C1}" srcOrd="0" destOrd="0" presId="urn:microsoft.com/office/officeart/2016/7/layout/VerticalSolidActionList"/>
    <dgm:cxn modelId="{0D2EAB4E-69AB-E54F-B604-F10EE8EEB521}" type="presParOf" srcId="{5E52CA0D-C6AA-E543-A902-1A7092896BC9}" destId="{7D20C4F5-B32A-E845-B350-0BA72FB88CD6}" srcOrd="1" destOrd="0" presId="urn:microsoft.com/office/officeart/2016/7/layout/VerticalSolidActionList"/>
    <dgm:cxn modelId="{D6C2AA88-C1DB-5D48-A6B7-484D1D5629FC}" type="presParOf" srcId="{48F9855F-1C53-194B-8265-3769AD8AACA7}" destId="{E88FDA14-609E-0E48-8DC2-B5187E9694AF}" srcOrd="1" destOrd="0" presId="urn:microsoft.com/office/officeart/2016/7/layout/VerticalSolidActionList"/>
    <dgm:cxn modelId="{45391F60-4C04-4049-8409-8CBC1037ECB9}" type="presParOf" srcId="{48F9855F-1C53-194B-8265-3769AD8AACA7}" destId="{196824F5-6F9D-7E4E-B3BD-7F566F34CFC1}" srcOrd="2" destOrd="0" presId="urn:microsoft.com/office/officeart/2016/7/layout/VerticalSolidActionList"/>
    <dgm:cxn modelId="{0B9736D0-B9EC-D94D-BF00-EF21DED4F2CC}" type="presParOf" srcId="{196824F5-6F9D-7E4E-B3BD-7F566F34CFC1}" destId="{7541D020-9939-7E4B-BFAA-5617DEDA15A5}" srcOrd="0" destOrd="0" presId="urn:microsoft.com/office/officeart/2016/7/layout/VerticalSolidActionList"/>
    <dgm:cxn modelId="{C56ACD97-9BE2-9C4D-9331-AA5F51FB07FD}" type="presParOf" srcId="{196824F5-6F9D-7E4E-B3BD-7F566F34CFC1}" destId="{4A320E08-9D60-D146-8300-13875500EBC3}" srcOrd="1" destOrd="0" presId="urn:microsoft.com/office/officeart/2016/7/layout/VerticalSolidActionList"/>
    <dgm:cxn modelId="{1023103B-A304-6C41-AB26-7E00C7FADB4D}" type="presParOf" srcId="{48F9855F-1C53-194B-8265-3769AD8AACA7}" destId="{0C302E76-504C-AE41-BB0B-ED1F0D83E12E}" srcOrd="3" destOrd="0" presId="urn:microsoft.com/office/officeart/2016/7/layout/VerticalSolidActionList"/>
    <dgm:cxn modelId="{69B97058-8F74-7347-B5AB-7B43A6EEA59F}" type="presParOf" srcId="{48F9855F-1C53-194B-8265-3769AD8AACA7}" destId="{B4B98170-FBA4-A444-BD13-C60D7050F6CB}" srcOrd="4" destOrd="0" presId="urn:microsoft.com/office/officeart/2016/7/layout/VerticalSolidActionList"/>
    <dgm:cxn modelId="{A1874188-0EFE-A946-98A1-66354F8B3511}" type="presParOf" srcId="{B4B98170-FBA4-A444-BD13-C60D7050F6CB}" destId="{6830BF3D-2C70-834E-87DE-95CF2015E3BA}" srcOrd="0" destOrd="0" presId="urn:microsoft.com/office/officeart/2016/7/layout/VerticalSolidActionList"/>
    <dgm:cxn modelId="{B9702A07-79A3-AD43-A8F5-36A890107CE2}" type="presParOf" srcId="{B4B98170-FBA4-A444-BD13-C60D7050F6CB}" destId="{F3316B08-9492-9543-9122-EC2D9528F320}" srcOrd="1" destOrd="0" presId="urn:microsoft.com/office/officeart/2016/7/layout/VerticalSolidActionList"/>
    <dgm:cxn modelId="{50EC510A-4108-6044-B48E-70F94FB082DA}" type="presParOf" srcId="{48F9855F-1C53-194B-8265-3769AD8AACA7}" destId="{E6D75A47-A960-E847-93BF-0B189F9C6E73}" srcOrd="5" destOrd="0" presId="urn:microsoft.com/office/officeart/2016/7/layout/VerticalSolidActionList"/>
    <dgm:cxn modelId="{861B9A76-2216-E84F-965D-39D6A3C9B765}" type="presParOf" srcId="{48F9855F-1C53-194B-8265-3769AD8AACA7}" destId="{D9EAC166-E69E-BF46-8AFA-D4EDF6BD5E87}" srcOrd="6" destOrd="0" presId="urn:microsoft.com/office/officeart/2016/7/layout/VerticalSolidActionList"/>
    <dgm:cxn modelId="{14085BDF-F30A-774B-A6A2-B19312DDC552}" type="presParOf" srcId="{D9EAC166-E69E-BF46-8AFA-D4EDF6BD5E87}" destId="{236797B2-19D0-4944-A587-04723E8D1FF1}" srcOrd="0" destOrd="0" presId="urn:microsoft.com/office/officeart/2016/7/layout/VerticalSolidActionList"/>
    <dgm:cxn modelId="{ED690C0B-2DE0-674B-B468-6E97821F7EAA}" type="presParOf" srcId="{D9EAC166-E69E-BF46-8AFA-D4EDF6BD5E87}" destId="{EA708B6D-8C45-1448-A70C-6BF91196F586}"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E153C8-6AB0-4CC4-9126-215D1106F1E8}"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25096F8C-2F96-4D7E-925E-4596A8F3A040}">
      <dgm:prSet custT="1"/>
      <dgm:spPr/>
      <dgm:t>
        <a:bodyPr/>
        <a:lstStyle/>
        <a:p>
          <a:r>
            <a:rPr lang="en-US" sz="2000" dirty="0">
              <a:solidFill>
                <a:schemeClr val="bg1"/>
              </a:solidFill>
            </a:rPr>
            <a:t>If you are offered a design fee of £500, work back from that. </a:t>
          </a:r>
        </a:p>
      </dgm:t>
    </dgm:pt>
    <dgm:pt modelId="{E584261B-BEE4-4A14-BCBB-A64DB0F8F927}" type="parTrans" cxnId="{67A45D27-909C-41E5-8075-625C3FBEC563}">
      <dgm:prSet/>
      <dgm:spPr/>
      <dgm:t>
        <a:bodyPr/>
        <a:lstStyle/>
        <a:p>
          <a:endParaRPr lang="en-US"/>
        </a:p>
      </dgm:t>
    </dgm:pt>
    <dgm:pt modelId="{A2A6E10E-5E24-4815-A37C-406620308BFD}" type="sibTrans" cxnId="{67A45D27-909C-41E5-8075-625C3FBEC563}">
      <dgm:prSet/>
      <dgm:spPr/>
      <dgm:t>
        <a:bodyPr/>
        <a:lstStyle/>
        <a:p>
          <a:endParaRPr lang="en-US"/>
        </a:p>
      </dgm:t>
    </dgm:pt>
    <dgm:pt modelId="{AFDBD7E2-0D87-466C-B3CA-1B66348E5DEA}">
      <dgm:prSet custT="1"/>
      <dgm:spPr/>
      <dgm:t>
        <a:bodyPr/>
        <a:lstStyle/>
        <a:p>
          <a:r>
            <a:rPr lang="en-US" sz="2000" dirty="0">
              <a:solidFill>
                <a:schemeClr val="bg1"/>
              </a:solidFill>
            </a:rPr>
            <a:t>£500 = 5 days work + £0 materials fee</a:t>
          </a:r>
        </a:p>
      </dgm:t>
    </dgm:pt>
    <dgm:pt modelId="{8C7598E5-145B-4945-88BF-6B41BECC156B}" type="parTrans" cxnId="{8F2BBDB0-C1E1-4DAD-97F5-19E34B26178B}">
      <dgm:prSet/>
      <dgm:spPr/>
      <dgm:t>
        <a:bodyPr/>
        <a:lstStyle/>
        <a:p>
          <a:endParaRPr lang="en-US"/>
        </a:p>
      </dgm:t>
    </dgm:pt>
    <dgm:pt modelId="{1554D03D-0899-4A5F-9EEC-8D9BFA60CC45}" type="sibTrans" cxnId="{8F2BBDB0-C1E1-4DAD-97F5-19E34B26178B}">
      <dgm:prSet/>
      <dgm:spPr/>
      <dgm:t>
        <a:bodyPr/>
        <a:lstStyle/>
        <a:p>
          <a:endParaRPr lang="en-US"/>
        </a:p>
      </dgm:t>
    </dgm:pt>
    <dgm:pt modelId="{3DA67802-7CCA-479F-B450-03D67FC2B43C}">
      <dgm:prSet custT="1"/>
      <dgm:spPr/>
      <dgm:t>
        <a:bodyPr/>
        <a:lstStyle/>
        <a:p>
          <a:r>
            <a:rPr lang="en-US" sz="2000" dirty="0">
              <a:solidFill>
                <a:schemeClr val="bg1"/>
              </a:solidFill>
            </a:rPr>
            <a:t>£200 – 2 days work + £300 materials fee</a:t>
          </a:r>
        </a:p>
      </dgm:t>
    </dgm:pt>
    <dgm:pt modelId="{7C1F8C64-EFB2-4BD3-BDC8-30F1FE984C3F}" type="parTrans" cxnId="{EE18F9F2-EEB7-41E7-86F3-0CDAEA81E58B}">
      <dgm:prSet/>
      <dgm:spPr/>
      <dgm:t>
        <a:bodyPr/>
        <a:lstStyle/>
        <a:p>
          <a:endParaRPr lang="en-US"/>
        </a:p>
      </dgm:t>
    </dgm:pt>
    <dgm:pt modelId="{B91015D8-B31E-4F84-B0BF-1D1C5DFBE839}" type="sibTrans" cxnId="{EE18F9F2-EEB7-41E7-86F3-0CDAEA81E58B}">
      <dgm:prSet/>
      <dgm:spPr/>
      <dgm:t>
        <a:bodyPr/>
        <a:lstStyle/>
        <a:p>
          <a:endParaRPr lang="en-US"/>
        </a:p>
      </dgm:t>
    </dgm:pt>
    <dgm:pt modelId="{063A0B80-1092-4A5B-9D93-84D309659718}">
      <dgm:prSet custT="1"/>
      <dgm:spPr/>
      <dgm:t>
        <a:bodyPr/>
        <a:lstStyle/>
        <a:p>
          <a:r>
            <a:rPr lang="en-US" sz="2000" dirty="0">
              <a:solidFill>
                <a:schemeClr val="bg1"/>
              </a:solidFill>
            </a:rPr>
            <a:t>Up to you how much time you give the company so establish parameters via a contact through the producer, company manager etc.</a:t>
          </a:r>
        </a:p>
      </dgm:t>
    </dgm:pt>
    <dgm:pt modelId="{F3AFC963-90B6-46BB-A3C7-45D48DA02494}" type="parTrans" cxnId="{056F8D26-9046-4978-B736-E5FA0F6EB483}">
      <dgm:prSet/>
      <dgm:spPr/>
      <dgm:t>
        <a:bodyPr/>
        <a:lstStyle/>
        <a:p>
          <a:endParaRPr lang="en-US"/>
        </a:p>
      </dgm:t>
    </dgm:pt>
    <dgm:pt modelId="{37754227-E378-49D8-867A-C6113B57FF88}" type="sibTrans" cxnId="{056F8D26-9046-4978-B736-E5FA0F6EB483}">
      <dgm:prSet/>
      <dgm:spPr/>
      <dgm:t>
        <a:bodyPr/>
        <a:lstStyle/>
        <a:p>
          <a:endParaRPr lang="en-US"/>
        </a:p>
      </dgm:t>
    </dgm:pt>
    <dgm:pt modelId="{BFDE4614-323D-4C4E-B162-E83C5E3CDBE6}">
      <dgm:prSet custT="1"/>
      <dgm:spPr/>
      <dgm:t>
        <a:bodyPr/>
        <a:lstStyle/>
        <a:p>
          <a:r>
            <a:rPr lang="en-US" sz="2000" dirty="0">
              <a:solidFill>
                <a:schemeClr val="bg1"/>
              </a:solidFill>
            </a:rPr>
            <a:t>Unions will help with contract queries and lack of payment</a:t>
          </a:r>
        </a:p>
      </dgm:t>
    </dgm:pt>
    <dgm:pt modelId="{79C30876-977E-464E-A473-6F3CD668E386}" type="parTrans" cxnId="{E7441502-A984-479E-BD38-E58C7A5CF24F}">
      <dgm:prSet/>
      <dgm:spPr/>
      <dgm:t>
        <a:bodyPr/>
        <a:lstStyle/>
        <a:p>
          <a:endParaRPr lang="en-US"/>
        </a:p>
      </dgm:t>
    </dgm:pt>
    <dgm:pt modelId="{5447262B-82FB-459A-9810-DAC67E1A67AB}" type="sibTrans" cxnId="{E7441502-A984-479E-BD38-E58C7A5CF24F}">
      <dgm:prSet/>
      <dgm:spPr/>
      <dgm:t>
        <a:bodyPr/>
        <a:lstStyle/>
        <a:p>
          <a:endParaRPr lang="en-US"/>
        </a:p>
      </dgm:t>
    </dgm:pt>
    <dgm:pt modelId="{93AA5554-2CB5-2A4F-89D2-F9612BCAB6D4}" type="pres">
      <dgm:prSet presAssocID="{AAE153C8-6AB0-4CC4-9126-215D1106F1E8}" presName="diagram" presStyleCnt="0">
        <dgm:presLayoutVars>
          <dgm:dir/>
          <dgm:resizeHandles val="exact"/>
        </dgm:presLayoutVars>
      </dgm:prSet>
      <dgm:spPr/>
    </dgm:pt>
    <dgm:pt modelId="{FE6E912C-F3E2-8149-A509-06EE382A2746}" type="pres">
      <dgm:prSet presAssocID="{25096F8C-2F96-4D7E-925E-4596A8F3A040}" presName="node" presStyleLbl="node1" presStyleIdx="0" presStyleCnt="5">
        <dgm:presLayoutVars>
          <dgm:bulletEnabled val="1"/>
        </dgm:presLayoutVars>
      </dgm:prSet>
      <dgm:spPr/>
    </dgm:pt>
    <dgm:pt modelId="{803308E8-E329-744F-A515-F1C88BED428B}" type="pres">
      <dgm:prSet presAssocID="{A2A6E10E-5E24-4815-A37C-406620308BFD}" presName="sibTrans" presStyleCnt="0"/>
      <dgm:spPr/>
    </dgm:pt>
    <dgm:pt modelId="{8AB14E3A-2E15-3148-B7C6-C50556F6404A}" type="pres">
      <dgm:prSet presAssocID="{AFDBD7E2-0D87-466C-B3CA-1B66348E5DEA}" presName="node" presStyleLbl="node1" presStyleIdx="1" presStyleCnt="5">
        <dgm:presLayoutVars>
          <dgm:bulletEnabled val="1"/>
        </dgm:presLayoutVars>
      </dgm:prSet>
      <dgm:spPr/>
    </dgm:pt>
    <dgm:pt modelId="{BD6B0AD1-8200-6346-B5F7-18AECBC0E52B}" type="pres">
      <dgm:prSet presAssocID="{1554D03D-0899-4A5F-9EEC-8D9BFA60CC45}" presName="sibTrans" presStyleCnt="0"/>
      <dgm:spPr/>
    </dgm:pt>
    <dgm:pt modelId="{AFADDE48-40EC-734C-AB41-A4447EB8141F}" type="pres">
      <dgm:prSet presAssocID="{3DA67802-7CCA-479F-B450-03D67FC2B43C}" presName="node" presStyleLbl="node1" presStyleIdx="2" presStyleCnt="5">
        <dgm:presLayoutVars>
          <dgm:bulletEnabled val="1"/>
        </dgm:presLayoutVars>
      </dgm:prSet>
      <dgm:spPr/>
    </dgm:pt>
    <dgm:pt modelId="{E0D460D0-FA56-DD48-9A41-7047C2C7378F}" type="pres">
      <dgm:prSet presAssocID="{B91015D8-B31E-4F84-B0BF-1D1C5DFBE839}" presName="sibTrans" presStyleCnt="0"/>
      <dgm:spPr/>
    </dgm:pt>
    <dgm:pt modelId="{6AB930C9-10D5-5942-8E65-911D2A093FD9}" type="pres">
      <dgm:prSet presAssocID="{063A0B80-1092-4A5B-9D93-84D309659718}" presName="node" presStyleLbl="node1" presStyleIdx="3" presStyleCnt="5">
        <dgm:presLayoutVars>
          <dgm:bulletEnabled val="1"/>
        </dgm:presLayoutVars>
      </dgm:prSet>
      <dgm:spPr/>
    </dgm:pt>
    <dgm:pt modelId="{7D14707D-9997-F14E-BF7A-F5C1D6ABAD1F}" type="pres">
      <dgm:prSet presAssocID="{37754227-E378-49D8-867A-C6113B57FF88}" presName="sibTrans" presStyleCnt="0"/>
      <dgm:spPr/>
    </dgm:pt>
    <dgm:pt modelId="{C7536CD3-02AC-C343-BC02-D89B371DBFCB}" type="pres">
      <dgm:prSet presAssocID="{BFDE4614-323D-4C4E-B162-E83C5E3CDBE6}" presName="node" presStyleLbl="node1" presStyleIdx="4" presStyleCnt="5">
        <dgm:presLayoutVars>
          <dgm:bulletEnabled val="1"/>
        </dgm:presLayoutVars>
      </dgm:prSet>
      <dgm:spPr/>
    </dgm:pt>
  </dgm:ptLst>
  <dgm:cxnLst>
    <dgm:cxn modelId="{E7441502-A984-479E-BD38-E58C7A5CF24F}" srcId="{AAE153C8-6AB0-4CC4-9126-215D1106F1E8}" destId="{BFDE4614-323D-4C4E-B162-E83C5E3CDBE6}" srcOrd="4" destOrd="0" parTransId="{79C30876-977E-464E-A473-6F3CD668E386}" sibTransId="{5447262B-82FB-459A-9810-DAC67E1A67AB}"/>
    <dgm:cxn modelId="{502CE013-F124-054A-AACA-9D06E5C31277}" type="presOf" srcId="{BFDE4614-323D-4C4E-B162-E83C5E3CDBE6}" destId="{C7536CD3-02AC-C343-BC02-D89B371DBFCB}" srcOrd="0" destOrd="0" presId="urn:microsoft.com/office/officeart/2005/8/layout/default"/>
    <dgm:cxn modelId="{056F8D26-9046-4978-B736-E5FA0F6EB483}" srcId="{AAE153C8-6AB0-4CC4-9126-215D1106F1E8}" destId="{063A0B80-1092-4A5B-9D93-84D309659718}" srcOrd="3" destOrd="0" parTransId="{F3AFC963-90B6-46BB-A3C7-45D48DA02494}" sibTransId="{37754227-E378-49D8-867A-C6113B57FF88}"/>
    <dgm:cxn modelId="{67A45D27-909C-41E5-8075-625C3FBEC563}" srcId="{AAE153C8-6AB0-4CC4-9126-215D1106F1E8}" destId="{25096F8C-2F96-4D7E-925E-4596A8F3A040}" srcOrd="0" destOrd="0" parTransId="{E584261B-BEE4-4A14-BCBB-A64DB0F8F927}" sibTransId="{A2A6E10E-5E24-4815-A37C-406620308BFD}"/>
    <dgm:cxn modelId="{21E4F84E-734B-3041-8861-E14B9A71F20C}" type="presOf" srcId="{AFDBD7E2-0D87-466C-B3CA-1B66348E5DEA}" destId="{8AB14E3A-2E15-3148-B7C6-C50556F6404A}" srcOrd="0" destOrd="0" presId="urn:microsoft.com/office/officeart/2005/8/layout/default"/>
    <dgm:cxn modelId="{B681FC86-107D-4542-AE6C-8D5646E3C51E}" type="presOf" srcId="{AAE153C8-6AB0-4CC4-9126-215D1106F1E8}" destId="{93AA5554-2CB5-2A4F-89D2-F9612BCAB6D4}" srcOrd="0" destOrd="0" presId="urn:microsoft.com/office/officeart/2005/8/layout/default"/>
    <dgm:cxn modelId="{0551C09E-DF8D-5347-A2B8-031A4FB5138D}" type="presOf" srcId="{3DA67802-7CCA-479F-B450-03D67FC2B43C}" destId="{AFADDE48-40EC-734C-AB41-A4447EB8141F}" srcOrd="0" destOrd="0" presId="urn:microsoft.com/office/officeart/2005/8/layout/default"/>
    <dgm:cxn modelId="{E1F1FFA7-9133-504C-AFB4-77A0415A64FC}" type="presOf" srcId="{25096F8C-2F96-4D7E-925E-4596A8F3A040}" destId="{FE6E912C-F3E2-8149-A509-06EE382A2746}" srcOrd="0" destOrd="0" presId="urn:microsoft.com/office/officeart/2005/8/layout/default"/>
    <dgm:cxn modelId="{8F2BBDB0-C1E1-4DAD-97F5-19E34B26178B}" srcId="{AAE153C8-6AB0-4CC4-9126-215D1106F1E8}" destId="{AFDBD7E2-0D87-466C-B3CA-1B66348E5DEA}" srcOrd="1" destOrd="0" parTransId="{8C7598E5-145B-4945-88BF-6B41BECC156B}" sibTransId="{1554D03D-0899-4A5F-9EEC-8D9BFA60CC45}"/>
    <dgm:cxn modelId="{94D7CFF2-E598-AB45-AFA9-D12040010A87}" type="presOf" srcId="{063A0B80-1092-4A5B-9D93-84D309659718}" destId="{6AB930C9-10D5-5942-8E65-911D2A093FD9}" srcOrd="0" destOrd="0" presId="urn:microsoft.com/office/officeart/2005/8/layout/default"/>
    <dgm:cxn modelId="{EE18F9F2-EEB7-41E7-86F3-0CDAEA81E58B}" srcId="{AAE153C8-6AB0-4CC4-9126-215D1106F1E8}" destId="{3DA67802-7CCA-479F-B450-03D67FC2B43C}" srcOrd="2" destOrd="0" parTransId="{7C1F8C64-EFB2-4BD3-BDC8-30F1FE984C3F}" sibTransId="{B91015D8-B31E-4F84-B0BF-1D1C5DFBE839}"/>
    <dgm:cxn modelId="{39EC9C17-A4C2-724B-9882-3D56103D6DF5}" type="presParOf" srcId="{93AA5554-2CB5-2A4F-89D2-F9612BCAB6D4}" destId="{FE6E912C-F3E2-8149-A509-06EE382A2746}" srcOrd="0" destOrd="0" presId="urn:microsoft.com/office/officeart/2005/8/layout/default"/>
    <dgm:cxn modelId="{774643AF-F556-0B4B-AB11-63F6A9FC2B8D}" type="presParOf" srcId="{93AA5554-2CB5-2A4F-89D2-F9612BCAB6D4}" destId="{803308E8-E329-744F-A515-F1C88BED428B}" srcOrd="1" destOrd="0" presId="urn:microsoft.com/office/officeart/2005/8/layout/default"/>
    <dgm:cxn modelId="{0BBFD24E-320B-1640-AD45-919B74B06617}" type="presParOf" srcId="{93AA5554-2CB5-2A4F-89D2-F9612BCAB6D4}" destId="{8AB14E3A-2E15-3148-B7C6-C50556F6404A}" srcOrd="2" destOrd="0" presId="urn:microsoft.com/office/officeart/2005/8/layout/default"/>
    <dgm:cxn modelId="{61B73F46-7530-C04B-8670-B71399554049}" type="presParOf" srcId="{93AA5554-2CB5-2A4F-89D2-F9612BCAB6D4}" destId="{BD6B0AD1-8200-6346-B5F7-18AECBC0E52B}" srcOrd="3" destOrd="0" presId="urn:microsoft.com/office/officeart/2005/8/layout/default"/>
    <dgm:cxn modelId="{9521DC2A-7E5E-E741-BFEA-927A09C10462}" type="presParOf" srcId="{93AA5554-2CB5-2A4F-89D2-F9612BCAB6D4}" destId="{AFADDE48-40EC-734C-AB41-A4447EB8141F}" srcOrd="4" destOrd="0" presId="urn:microsoft.com/office/officeart/2005/8/layout/default"/>
    <dgm:cxn modelId="{B111D27F-F49C-694D-80B7-A7DD6FBC3F07}" type="presParOf" srcId="{93AA5554-2CB5-2A4F-89D2-F9612BCAB6D4}" destId="{E0D460D0-FA56-DD48-9A41-7047C2C7378F}" srcOrd="5" destOrd="0" presId="urn:microsoft.com/office/officeart/2005/8/layout/default"/>
    <dgm:cxn modelId="{3A31B506-728E-D441-9ABB-2397BF73FC47}" type="presParOf" srcId="{93AA5554-2CB5-2A4F-89D2-F9612BCAB6D4}" destId="{6AB930C9-10D5-5942-8E65-911D2A093FD9}" srcOrd="6" destOrd="0" presId="urn:microsoft.com/office/officeart/2005/8/layout/default"/>
    <dgm:cxn modelId="{AD4E7EFA-BD36-1C41-8DBB-241E76E06EFA}" type="presParOf" srcId="{93AA5554-2CB5-2A4F-89D2-F9612BCAB6D4}" destId="{7D14707D-9997-F14E-BF7A-F5C1D6ABAD1F}" srcOrd="7" destOrd="0" presId="urn:microsoft.com/office/officeart/2005/8/layout/default"/>
    <dgm:cxn modelId="{7383E5ED-9B2C-4441-BC1C-8910CE260D75}" type="presParOf" srcId="{93AA5554-2CB5-2A4F-89D2-F9612BCAB6D4}" destId="{C7536CD3-02AC-C343-BC02-D89B371DBFCB}"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BBA2E5F-CBCD-4737-9ABA-BBA477B22E4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90B7EB0E-C1A4-43FC-9B5B-7FFE7344E086}">
      <dgm:prSet custT="1"/>
      <dgm:spPr/>
      <dgm:t>
        <a:bodyPr/>
        <a:lstStyle/>
        <a:p>
          <a:r>
            <a:rPr lang="en-US" sz="2000" dirty="0">
              <a:solidFill>
                <a:schemeClr val="bg1"/>
              </a:solidFill>
              <a:latin typeface="Arial" panose="020B0604020202020204" pitchFamily="34" charset="0"/>
              <a:cs typeface="Arial" panose="020B0604020202020204" pitchFamily="34" charset="0"/>
            </a:rPr>
            <a:t>You will need business insurance for your vehicle</a:t>
          </a:r>
        </a:p>
      </dgm:t>
    </dgm:pt>
    <dgm:pt modelId="{C7C00914-DDB0-461A-925A-32721BBD6AE6}" type="parTrans" cxnId="{6EBDBE1D-9264-4B0B-B855-7BE5C4182B63}">
      <dgm:prSet/>
      <dgm:spPr/>
      <dgm:t>
        <a:bodyPr/>
        <a:lstStyle/>
        <a:p>
          <a:endParaRPr lang="en-US"/>
        </a:p>
      </dgm:t>
    </dgm:pt>
    <dgm:pt modelId="{ACC6936D-0A30-4A0E-9189-F6F0DDBD0855}" type="sibTrans" cxnId="{6EBDBE1D-9264-4B0B-B855-7BE5C4182B63}">
      <dgm:prSet/>
      <dgm:spPr/>
      <dgm:t>
        <a:bodyPr/>
        <a:lstStyle/>
        <a:p>
          <a:endParaRPr lang="en-US"/>
        </a:p>
      </dgm:t>
    </dgm:pt>
    <dgm:pt modelId="{32E72B20-4C84-4685-826E-FD5A84BDF059}">
      <dgm:prSet/>
      <dgm:spPr/>
      <dgm:t>
        <a:bodyPr/>
        <a:lstStyle/>
        <a:p>
          <a:r>
            <a:rPr lang="en-US" dirty="0">
              <a:solidFill>
                <a:schemeClr val="bg1"/>
              </a:solidFill>
            </a:rPr>
            <a:t>PUBLIC LIABILITY INSURANCE: </a:t>
          </a:r>
          <a:r>
            <a:rPr lang="en-GB" b="1" dirty="0">
              <a:solidFill>
                <a:schemeClr val="bg1"/>
              </a:solidFill>
            </a:rPr>
            <a:t>Public liability insurance</a:t>
          </a:r>
          <a:r>
            <a:rPr lang="en-GB" dirty="0">
              <a:solidFill>
                <a:schemeClr val="bg1"/>
              </a:solidFill>
            </a:rPr>
            <a:t> covers the cost of claims made against your business by a client or a member of the </a:t>
          </a:r>
          <a:r>
            <a:rPr lang="en-GB" b="1" dirty="0">
              <a:solidFill>
                <a:schemeClr val="bg1"/>
              </a:solidFill>
            </a:rPr>
            <a:t>public</a:t>
          </a:r>
          <a:r>
            <a:rPr lang="en-GB" dirty="0">
              <a:solidFill>
                <a:schemeClr val="bg1"/>
              </a:solidFill>
            </a:rPr>
            <a:t>, should your work have resulted in injury or property damage. </a:t>
          </a:r>
          <a:r>
            <a:rPr lang="en-GB" b="1" dirty="0">
              <a:solidFill>
                <a:schemeClr val="bg1"/>
              </a:solidFill>
            </a:rPr>
            <a:t>Public liability</a:t>
          </a:r>
          <a:r>
            <a:rPr lang="en-GB" dirty="0">
              <a:solidFill>
                <a:schemeClr val="bg1"/>
              </a:solidFill>
            </a:rPr>
            <a:t> cover protects against the compensation </a:t>
          </a:r>
          <a:r>
            <a:rPr lang="en-GB" dirty="0" err="1">
              <a:solidFill>
                <a:schemeClr val="bg1"/>
              </a:solidFill>
            </a:rPr>
            <a:t>payouts</a:t>
          </a:r>
          <a:r>
            <a:rPr lang="en-GB" dirty="0">
              <a:solidFill>
                <a:schemeClr val="bg1"/>
              </a:solidFill>
            </a:rPr>
            <a:t> and legal costs.</a:t>
          </a:r>
          <a:endParaRPr lang="en-US" dirty="0">
            <a:solidFill>
              <a:schemeClr val="bg1"/>
            </a:solidFill>
          </a:endParaRPr>
        </a:p>
      </dgm:t>
    </dgm:pt>
    <dgm:pt modelId="{C162DC3E-CB31-4D45-A39B-56CA1B9122AA}" type="parTrans" cxnId="{2ADA0386-21AF-4633-A4FC-C1920FAF7828}">
      <dgm:prSet/>
      <dgm:spPr/>
      <dgm:t>
        <a:bodyPr/>
        <a:lstStyle/>
        <a:p>
          <a:endParaRPr lang="en-US"/>
        </a:p>
      </dgm:t>
    </dgm:pt>
    <dgm:pt modelId="{492AA148-2339-43AF-96DC-FC9820A0DDE4}" type="sibTrans" cxnId="{2ADA0386-21AF-4633-A4FC-C1920FAF7828}">
      <dgm:prSet/>
      <dgm:spPr/>
      <dgm:t>
        <a:bodyPr/>
        <a:lstStyle/>
        <a:p>
          <a:endParaRPr lang="en-US"/>
        </a:p>
      </dgm:t>
    </dgm:pt>
    <dgm:pt modelId="{C065F401-BDBA-471E-A4AD-5269D0DA945E}">
      <dgm:prSet/>
      <dgm:spPr/>
      <dgm:t>
        <a:bodyPr/>
        <a:lstStyle/>
        <a:p>
          <a:r>
            <a:rPr lang="en-GB" dirty="0">
              <a:solidFill>
                <a:schemeClr val="bg1"/>
              </a:solidFill>
            </a:rPr>
            <a:t>PROFFESSIONAL INDEMNITY INSURANCE: You work as a contractor, consultant, freelancer or self-employed </a:t>
          </a:r>
          <a:r>
            <a:rPr lang="en-GB" b="1" dirty="0">
              <a:solidFill>
                <a:schemeClr val="bg1"/>
              </a:solidFill>
            </a:rPr>
            <a:t>professional</a:t>
          </a:r>
          <a:r>
            <a:rPr lang="en-GB" dirty="0">
              <a:solidFill>
                <a:schemeClr val="bg1"/>
              </a:solidFill>
            </a:rPr>
            <a:t>, and your client has requested you arrange </a:t>
          </a:r>
          <a:r>
            <a:rPr lang="en-GB" b="1" dirty="0">
              <a:solidFill>
                <a:schemeClr val="bg1"/>
              </a:solidFill>
            </a:rPr>
            <a:t>professional indemnity</a:t>
          </a:r>
          <a:r>
            <a:rPr lang="en-GB" dirty="0">
              <a:solidFill>
                <a:schemeClr val="bg1"/>
              </a:solidFill>
            </a:rPr>
            <a:t> insurance in order to undertake a contract. Your industry association/regulatory body requires you to have it.</a:t>
          </a:r>
          <a:endParaRPr lang="en-US" dirty="0">
            <a:solidFill>
              <a:schemeClr val="bg1"/>
            </a:solidFill>
          </a:endParaRPr>
        </a:p>
      </dgm:t>
    </dgm:pt>
    <dgm:pt modelId="{0D81C494-3F49-4AC3-8A13-E6A16B3AF327}" type="parTrans" cxnId="{B923FDE3-1C03-4DD6-A523-140BD134D3EE}">
      <dgm:prSet/>
      <dgm:spPr/>
      <dgm:t>
        <a:bodyPr/>
        <a:lstStyle/>
        <a:p>
          <a:endParaRPr lang="en-US"/>
        </a:p>
      </dgm:t>
    </dgm:pt>
    <dgm:pt modelId="{4A2A8D4B-3C5D-44AB-88CA-FB9C4952AA21}" type="sibTrans" cxnId="{B923FDE3-1C03-4DD6-A523-140BD134D3EE}">
      <dgm:prSet/>
      <dgm:spPr/>
      <dgm:t>
        <a:bodyPr/>
        <a:lstStyle/>
        <a:p>
          <a:endParaRPr lang="en-US"/>
        </a:p>
      </dgm:t>
    </dgm:pt>
    <dgm:pt modelId="{FDC2E0BC-D478-5245-A805-E2F529D3F5D7}" type="pres">
      <dgm:prSet presAssocID="{ABBA2E5F-CBCD-4737-9ABA-BBA477B22E40}" presName="linear" presStyleCnt="0">
        <dgm:presLayoutVars>
          <dgm:animLvl val="lvl"/>
          <dgm:resizeHandles val="exact"/>
        </dgm:presLayoutVars>
      </dgm:prSet>
      <dgm:spPr/>
    </dgm:pt>
    <dgm:pt modelId="{7FBD89F8-CEB4-0746-80B7-2701FAD75522}" type="pres">
      <dgm:prSet presAssocID="{90B7EB0E-C1A4-43FC-9B5B-7FFE7344E086}" presName="parentText" presStyleLbl="node1" presStyleIdx="0" presStyleCnt="3">
        <dgm:presLayoutVars>
          <dgm:chMax val="0"/>
          <dgm:bulletEnabled val="1"/>
        </dgm:presLayoutVars>
      </dgm:prSet>
      <dgm:spPr/>
    </dgm:pt>
    <dgm:pt modelId="{00DF444B-9D1E-6C47-B847-6B496ECB9E7F}" type="pres">
      <dgm:prSet presAssocID="{ACC6936D-0A30-4A0E-9189-F6F0DDBD0855}" presName="spacer" presStyleCnt="0"/>
      <dgm:spPr/>
    </dgm:pt>
    <dgm:pt modelId="{0609EF1C-6340-824B-A68A-B00E31DA75A5}" type="pres">
      <dgm:prSet presAssocID="{32E72B20-4C84-4685-826E-FD5A84BDF059}" presName="parentText" presStyleLbl="node1" presStyleIdx="1" presStyleCnt="3">
        <dgm:presLayoutVars>
          <dgm:chMax val="0"/>
          <dgm:bulletEnabled val="1"/>
        </dgm:presLayoutVars>
      </dgm:prSet>
      <dgm:spPr/>
    </dgm:pt>
    <dgm:pt modelId="{CF044275-836E-F541-823B-14ED8C30E295}" type="pres">
      <dgm:prSet presAssocID="{492AA148-2339-43AF-96DC-FC9820A0DDE4}" presName="spacer" presStyleCnt="0"/>
      <dgm:spPr/>
    </dgm:pt>
    <dgm:pt modelId="{305DE342-3757-3246-967F-40C2091834F2}" type="pres">
      <dgm:prSet presAssocID="{C065F401-BDBA-471E-A4AD-5269D0DA945E}" presName="parentText" presStyleLbl="node1" presStyleIdx="2" presStyleCnt="3">
        <dgm:presLayoutVars>
          <dgm:chMax val="0"/>
          <dgm:bulletEnabled val="1"/>
        </dgm:presLayoutVars>
      </dgm:prSet>
      <dgm:spPr/>
    </dgm:pt>
  </dgm:ptLst>
  <dgm:cxnLst>
    <dgm:cxn modelId="{6EBDBE1D-9264-4B0B-B855-7BE5C4182B63}" srcId="{ABBA2E5F-CBCD-4737-9ABA-BBA477B22E40}" destId="{90B7EB0E-C1A4-43FC-9B5B-7FFE7344E086}" srcOrd="0" destOrd="0" parTransId="{C7C00914-DDB0-461A-925A-32721BBD6AE6}" sibTransId="{ACC6936D-0A30-4A0E-9189-F6F0DDBD0855}"/>
    <dgm:cxn modelId="{C1DB6D36-E9DF-4C47-A15B-27458FA4F794}" type="presOf" srcId="{ABBA2E5F-CBCD-4737-9ABA-BBA477B22E40}" destId="{FDC2E0BC-D478-5245-A805-E2F529D3F5D7}" srcOrd="0" destOrd="0" presId="urn:microsoft.com/office/officeart/2005/8/layout/vList2"/>
    <dgm:cxn modelId="{A8F32084-8197-3540-AD63-4048CE6559F8}" type="presOf" srcId="{90B7EB0E-C1A4-43FC-9B5B-7FFE7344E086}" destId="{7FBD89F8-CEB4-0746-80B7-2701FAD75522}" srcOrd="0" destOrd="0" presId="urn:microsoft.com/office/officeart/2005/8/layout/vList2"/>
    <dgm:cxn modelId="{2ADA0386-21AF-4633-A4FC-C1920FAF7828}" srcId="{ABBA2E5F-CBCD-4737-9ABA-BBA477B22E40}" destId="{32E72B20-4C84-4685-826E-FD5A84BDF059}" srcOrd="1" destOrd="0" parTransId="{C162DC3E-CB31-4D45-A39B-56CA1B9122AA}" sibTransId="{492AA148-2339-43AF-96DC-FC9820A0DDE4}"/>
    <dgm:cxn modelId="{6DB82191-C8DB-9F47-BA6E-1B2251E50903}" type="presOf" srcId="{32E72B20-4C84-4685-826E-FD5A84BDF059}" destId="{0609EF1C-6340-824B-A68A-B00E31DA75A5}" srcOrd="0" destOrd="0" presId="urn:microsoft.com/office/officeart/2005/8/layout/vList2"/>
    <dgm:cxn modelId="{B923FDE3-1C03-4DD6-A523-140BD134D3EE}" srcId="{ABBA2E5F-CBCD-4737-9ABA-BBA477B22E40}" destId="{C065F401-BDBA-471E-A4AD-5269D0DA945E}" srcOrd="2" destOrd="0" parTransId="{0D81C494-3F49-4AC3-8A13-E6A16B3AF327}" sibTransId="{4A2A8D4B-3C5D-44AB-88CA-FB9C4952AA21}"/>
    <dgm:cxn modelId="{0B9598FB-367F-5F4D-8B46-E9C13AF74F7A}" type="presOf" srcId="{C065F401-BDBA-471E-A4AD-5269D0DA945E}" destId="{305DE342-3757-3246-967F-40C2091834F2}" srcOrd="0" destOrd="0" presId="urn:microsoft.com/office/officeart/2005/8/layout/vList2"/>
    <dgm:cxn modelId="{33BFCB7C-0DCB-0A48-A210-D27A5D351D5D}" type="presParOf" srcId="{FDC2E0BC-D478-5245-A805-E2F529D3F5D7}" destId="{7FBD89F8-CEB4-0746-80B7-2701FAD75522}" srcOrd="0" destOrd="0" presId="urn:microsoft.com/office/officeart/2005/8/layout/vList2"/>
    <dgm:cxn modelId="{70073BCF-DA95-7344-AAD1-1C56FD4AF027}" type="presParOf" srcId="{FDC2E0BC-D478-5245-A805-E2F529D3F5D7}" destId="{00DF444B-9D1E-6C47-B847-6B496ECB9E7F}" srcOrd="1" destOrd="0" presId="urn:microsoft.com/office/officeart/2005/8/layout/vList2"/>
    <dgm:cxn modelId="{BD3BF51A-0357-054A-9891-F86A894BC83B}" type="presParOf" srcId="{FDC2E0BC-D478-5245-A805-E2F529D3F5D7}" destId="{0609EF1C-6340-824B-A68A-B00E31DA75A5}" srcOrd="2" destOrd="0" presId="urn:microsoft.com/office/officeart/2005/8/layout/vList2"/>
    <dgm:cxn modelId="{23DF1832-D21F-0A4C-B905-2DD35180FD37}" type="presParOf" srcId="{FDC2E0BC-D478-5245-A805-E2F529D3F5D7}" destId="{CF044275-836E-F541-823B-14ED8C30E295}" srcOrd="3" destOrd="0" presId="urn:microsoft.com/office/officeart/2005/8/layout/vList2"/>
    <dgm:cxn modelId="{AAAB5B28-2ACC-CB4A-82B3-61038C7F5E9F}" type="presParOf" srcId="{FDC2E0BC-D478-5245-A805-E2F529D3F5D7}" destId="{305DE342-3757-3246-967F-40C2091834F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6B428-FA1B-CE49-B7A4-CDC1B119EE69}">
      <dsp:nvSpPr>
        <dsp:cNvPr id="0" name=""/>
        <dsp:cNvSpPr/>
      </dsp:nvSpPr>
      <dsp:spPr>
        <a:xfrm>
          <a:off x="1033370" y="1947"/>
          <a:ext cx="2770244" cy="16621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You are a sole trader</a:t>
          </a:r>
        </a:p>
      </dsp:txBody>
      <dsp:txXfrm>
        <a:off x="1033370" y="1947"/>
        <a:ext cx="2770244" cy="1662146"/>
      </dsp:txXfrm>
    </dsp:sp>
    <dsp:sp modelId="{F2FF8342-D324-B741-B3D8-E66AF8DFC244}">
      <dsp:nvSpPr>
        <dsp:cNvPr id="0" name=""/>
        <dsp:cNvSpPr/>
      </dsp:nvSpPr>
      <dsp:spPr>
        <a:xfrm>
          <a:off x="4080640" y="1947"/>
          <a:ext cx="2770244" cy="16621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You are solely in charge of your own workload, timetable, finances and sourcing work.</a:t>
          </a:r>
        </a:p>
      </dsp:txBody>
      <dsp:txXfrm>
        <a:off x="4080640" y="1947"/>
        <a:ext cx="2770244" cy="1662146"/>
      </dsp:txXfrm>
    </dsp:sp>
    <dsp:sp modelId="{B484D133-5AC9-E84A-949F-E8912DA1D587}">
      <dsp:nvSpPr>
        <dsp:cNvPr id="0" name=""/>
        <dsp:cNvSpPr/>
      </dsp:nvSpPr>
      <dsp:spPr>
        <a:xfrm>
          <a:off x="7127909" y="1947"/>
          <a:ext cx="2770244" cy="16621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You must pay tax and national insurance</a:t>
          </a:r>
        </a:p>
      </dsp:txBody>
      <dsp:txXfrm>
        <a:off x="7127909" y="1947"/>
        <a:ext cx="2770244" cy="1662146"/>
      </dsp:txXfrm>
    </dsp:sp>
    <dsp:sp modelId="{38D1206D-6E37-1E40-AC55-228E4CACBAEA}">
      <dsp:nvSpPr>
        <dsp:cNvPr id="0" name=""/>
        <dsp:cNvSpPr/>
      </dsp:nvSpPr>
      <dsp:spPr>
        <a:xfrm>
          <a:off x="2557005" y="1941118"/>
          <a:ext cx="2770244" cy="16621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You must invoice who you work for</a:t>
          </a:r>
        </a:p>
      </dsp:txBody>
      <dsp:txXfrm>
        <a:off x="2557005" y="1941118"/>
        <a:ext cx="2770244" cy="1662146"/>
      </dsp:txXfrm>
    </dsp:sp>
    <dsp:sp modelId="{2C1A779A-A01D-D44F-9D3C-0EE8898E7AEF}">
      <dsp:nvSpPr>
        <dsp:cNvPr id="0" name=""/>
        <dsp:cNvSpPr/>
      </dsp:nvSpPr>
      <dsp:spPr>
        <a:xfrm>
          <a:off x="5604274" y="1941118"/>
          <a:ext cx="2770244" cy="166214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You must keep all records, receipts, invoices, tax returns and formal documents for 5 years. </a:t>
          </a:r>
        </a:p>
      </dsp:txBody>
      <dsp:txXfrm>
        <a:off x="5604274" y="1941118"/>
        <a:ext cx="2770244" cy="16621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BADDC-33CD-614A-AC42-F1C7DA546A35}">
      <dsp:nvSpPr>
        <dsp:cNvPr id="0" name=""/>
        <dsp:cNvSpPr/>
      </dsp:nvSpPr>
      <dsp:spPr>
        <a:xfrm>
          <a:off x="0" y="597924"/>
          <a:ext cx="2653158" cy="16847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0B80A2-2FD2-4F49-BA97-E81190B58EEA}">
      <dsp:nvSpPr>
        <dsp:cNvPr id="0" name=""/>
        <dsp:cNvSpPr/>
      </dsp:nvSpPr>
      <dsp:spPr>
        <a:xfrm>
          <a:off x="294795" y="877980"/>
          <a:ext cx="2653158" cy="168475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u="sng"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Working for yourself HMRC</a:t>
          </a:r>
          <a:endParaRPr lang="en-US" sz="3200" u="sng" kern="1200" dirty="0">
            <a:solidFill>
              <a:schemeClr val="bg1"/>
            </a:solidFill>
          </a:endParaRPr>
        </a:p>
      </dsp:txBody>
      <dsp:txXfrm>
        <a:off x="344140" y="927325"/>
        <a:ext cx="2554468" cy="1586065"/>
      </dsp:txXfrm>
    </dsp:sp>
    <dsp:sp modelId="{C48A0F13-82CC-F64E-B404-0190F7454FCB}">
      <dsp:nvSpPr>
        <dsp:cNvPr id="0" name=""/>
        <dsp:cNvSpPr/>
      </dsp:nvSpPr>
      <dsp:spPr>
        <a:xfrm>
          <a:off x="3242749" y="597924"/>
          <a:ext cx="2653158" cy="16847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049CD-11AC-E143-BD86-E691A7DD7164}">
      <dsp:nvSpPr>
        <dsp:cNvPr id="0" name=""/>
        <dsp:cNvSpPr/>
      </dsp:nvSpPr>
      <dsp:spPr>
        <a:xfrm>
          <a:off x="3537544" y="877980"/>
          <a:ext cx="2653158" cy="168475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Setting up as a sole trader HMRC</a:t>
          </a:r>
          <a:endParaRPr lang="en-US" sz="3200" kern="1200" dirty="0">
            <a:solidFill>
              <a:schemeClr val="bg1"/>
            </a:solidFill>
          </a:endParaRPr>
        </a:p>
      </dsp:txBody>
      <dsp:txXfrm>
        <a:off x="3586889" y="927325"/>
        <a:ext cx="2554468" cy="1586065"/>
      </dsp:txXfrm>
    </dsp:sp>
    <dsp:sp modelId="{E1EF95C4-6467-5F49-A262-A59F5B6E8558}">
      <dsp:nvSpPr>
        <dsp:cNvPr id="0" name=""/>
        <dsp:cNvSpPr/>
      </dsp:nvSpPr>
      <dsp:spPr>
        <a:xfrm>
          <a:off x="6485498" y="597924"/>
          <a:ext cx="2653158" cy="16847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04B209-2047-9F42-A286-4F0ECF70CAA3}">
      <dsp:nvSpPr>
        <dsp:cNvPr id="0" name=""/>
        <dsp:cNvSpPr/>
      </dsp:nvSpPr>
      <dsp:spPr>
        <a:xfrm>
          <a:off x="6780294" y="877980"/>
          <a:ext cx="2653158" cy="168475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How to do it step by step</a:t>
          </a:r>
          <a:endParaRPr lang="en-US" sz="3200" kern="1200" dirty="0">
            <a:solidFill>
              <a:schemeClr val="bg1"/>
            </a:solidFill>
          </a:endParaRPr>
        </a:p>
      </dsp:txBody>
      <dsp:txXfrm>
        <a:off x="6829639" y="927325"/>
        <a:ext cx="2554468" cy="15860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59F242-571A-7042-BC9A-B1CF997379A0}">
      <dsp:nvSpPr>
        <dsp:cNvPr id="0" name=""/>
        <dsp:cNvSpPr/>
      </dsp:nvSpPr>
      <dsp:spPr>
        <a:xfrm>
          <a:off x="3577837" y="710138"/>
          <a:ext cx="547765" cy="91440"/>
        </a:xfrm>
        <a:custGeom>
          <a:avLst/>
          <a:gdLst/>
          <a:ahLst/>
          <a:cxnLst/>
          <a:rect l="0" t="0" r="0" b="0"/>
          <a:pathLst>
            <a:path>
              <a:moveTo>
                <a:pt x="0" y="45720"/>
              </a:moveTo>
              <a:lnTo>
                <a:pt x="54776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3837261" y="752966"/>
        <a:ext cx="28918" cy="5783"/>
      </dsp:txXfrm>
    </dsp:sp>
    <dsp:sp modelId="{F44ADCEE-2E69-F844-9D4A-34B1B924A199}">
      <dsp:nvSpPr>
        <dsp:cNvPr id="0" name=""/>
        <dsp:cNvSpPr/>
      </dsp:nvSpPr>
      <dsp:spPr>
        <a:xfrm>
          <a:off x="1065004" y="1468"/>
          <a:ext cx="2514633" cy="1508780"/>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711200">
            <a:lnSpc>
              <a:spcPct val="100000"/>
            </a:lnSpc>
            <a:spcBef>
              <a:spcPct val="0"/>
            </a:spcBef>
            <a:spcAft>
              <a:spcPct val="35000"/>
            </a:spcAft>
            <a:buNone/>
          </a:pPr>
          <a:r>
            <a:rPr lang="en-GB" sz="1600" kern="1200" noProof="0" dirty="0">
              <a:solidFill>
                <a:schemeClr val="bg1"/>
              </a:solidFill>
            </a:rPr>
            <a:t>Organise yourself digitally – folders for each job, folders for invoices, folders for quotes etc.</a:t>
          </a:r>
        </a:p>
      </dsp:txBody>
      <dsp:txXfrm>
        <a:off x="1065004" y="1468"/>
        <a:ext cx="2514633" cy="1508780"/>
      </dsp:txXfrm>
    </dsp:sp>
    <dsp:sp modelId="{F42D5F61-16D9-8F4D-AA91-EF1B6657D30D}">
      <dsp:nvSpPr>
        <dsp:cNvPr id="0" name=""/>
        <dsp:cNvSpPr/>
      </dsp:nvSpPr>
      <dsp:spPr>
        <a:xfrm>
          <a:off x="6670837" y="710138"/>
          <a:ext cx="547765" cy="91440"/>
        </a:xfrm>
        <a:custGeom>
          <a:avLst/>
          <a:gdLst/>
          <a:ahLst/>
          <a:cxnLst/>
          <a:rect l="0" t="0" r="0" b="0"/>
          <a:pathLst>
            <a:path>
              <a:moveTo>
                <a:pt x="0" y="45720"/>
              </a:moveTo>
              <a:lnTo>
                <a:pt x="54776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6930261" y="752966"/>
        <a:ext cx="28918" cy="5783"/>
      </dsp:txXfrm>
    </dsp:sp>
    <dsp:sp modelId="{BDECA3B1-5456-E440-B5C7-9C20AA0AF3FE}">
      <dsp:nvSpPr>
        <dsp:cNvPr id="0" name=""/>
        <dsp:cNvSpPr/>
      </dsp:nvSpPr>
      <dsp:spPr>
        <a:xfrm>
          <a:off x="4158003" y="1468"/>
          <a:ext cx="2514633" cy="1508780"/>
        </a:xfrm>
        <a:prstGeom prst="rect">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711200">
            <a:lnSpc>
              <a:spcPct val="100000"/>
            </a:lnSpc>
            <a:spcBef>
              <a:spcPct val="0"/>
            </a:spcBef>
            <a:spcAft>
              <a:spcPct val="35000"/>
            </a:spcAft>
            <a:buNone/>
          </a:pPr>
          <a:r>
            <a:rPr lang="en-GB" sz="1600" kern="1200" noProof="0" dirty="0">
              <a:solidFill>
                <a:schemeClr val="bg1"/>
              </a:solidFill>
            </a:rPr>
            <a:t>Register as a sole trader </a:t>
          </a:r>
          <a:r>
            <a:rPr lang="en-GB" sz="1600" kern="1200" noProof="0" dirty="0"/>
            <a:t>– </a:t>
          </a:r>
          <a:r>
            <a:rPr lang="en-GB" sz="1600" kern="1200" noProof="0" dirty="0">
              <a:hlinkClick xmlns:r="http://schemas.openxmlformats.org/officeDocument/2006/relationships" r:id="rId1"/>
            </a:rPr>
            <a:t>UTR number</a:t>
          </a:r>
          <a:endParaRPr lang="en-GB" sz="1600" kern="1200" noProof="0" dirty="0"/>
        </a:p>
      </dsp:txBody>
      <dsp:txXfrm>
        <a:off x="4158003" y="1468"/>
        <a:ext cx="2514633" cy="1508780"/>
      </dsp:txXfrm>
    </dsp:sp>
    <dsp:sp modelId="{11738BC1-AE7D-7B48-806E-1B3BB6F1DBE1}">
      <dsp:nvSpPr>
        <dsp:cNvPr id="0" name=""/>
        <dsp:cNvSpPr/>
      </dsp:nvSpPr>
      <dsp:spPr>
        <a:xfrm>
          <a:off x="2322321" y="1508448"/>
          <a:ext cx="6185998" cy="547765"/>
        </a:xfrm>
        <a:custGeom>
          <a:avLst/>
          <a:gdLst/>
          <a:ahLst/>
          <a:cxnLst/>
          <a:rect l="0" t="0" r="0" b="0"/>
          <a:pathLst>
            <a:path>
              <a:moveTo>
                <a:pt x="6185998" y="0"/>
              </a:moveTo>
              <a:lnTo>
                <a:pt x="6185998" y="290982"/>
              </a:lnTo>
              <a:lnTo>
                <a:pt x="0" y="290982"/>
              </a:lnTo>
              <a:lnTo>
                <a:pt x="0" y="547765"/>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5259996" y="1779439"/>
        <a:ext cx="310648" cy="5783"/>
      </dsp:txXfrm>
    </dsp:sp>
    <dsp:sp modelId="{D63FF756-83AC-224C-88C3-AD1B96EB6B35}">
      <dsp:nvSpPr>
        <dsp:cNvPr id="0" name=""/>
        <dsp:cNvSpPr/>
      </dsp:nvSpPr>
      <dsp:spPr>
        <a:xfrm>
          <a:off x="7251003" y="1468"/>
          <a:ext cx="2514633" cy="1508780"/>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711200">
            <a:lnSpc>
              <a:spcPct val="100000"/>
            </a:lnSpc>
            <a:spcBef>
              <a:spcPct val="0"/>
            </a:spcBef>
            <a:spcAft>
              <a:spcPct val="35000"/>
            </a:spcAft>
            <a:buNone/>
          </a:pPr>
          <a:r>
            <a:rPr lang="en-GB" sz="1600" kern="1200" noProof="0" dirty="0">
              <a:solidFill>
                <a:schemeClr val="bg1"/>
              </a:solidFill>
            </a:rPr>
            <a:t>Bank account</a:t>
          </a:r>
        </a:p>
      </dsp:txBody>
      <dsp:txXfrm>
        <a:off x="7251003" y="1468"/>
        <a:ext cx="2514633" cy="1508780"/>
      </dsp:txXfrm>
    </dsp:sp>
    <dsp:sp modelId="{3BB7362E-285E-9749-A95B-6B73B76A02E3}">
      <dsp:nvSpPr>
        <dsp:cNvPr id="0" name=""/>
        <dsp:cNvSpPr/>
      </dsp:nvSpPr>
      <dsp:spPr>
        <a:xfrm>
          <a:off x="3577837" y="2797284"/>
          <a:ext cx="547765" cy="91440"/>
        </a:xfrm>
        <a:custGeom>
          <a:avLst/>
          <a:gdLst/>
          <a:ahLst/>
          <a:cxnLst/>
          <a:rect l="0" t="0" r="0" b="0"/>
          <a:pathLst>
            <a:path>
              <a:moveTo>
                <a:pt x="0" y="45720"/>
              </a:moveTo>
              <a:lnTo>
                <a:pt x="547765"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3837261" y="2840112"/>
        <a:ext cx="28918" cy="5783"/>
      </dsp:txXfrm>
    </dsp:sp>
    <dsp:sp modelId="{328B14BF-3C92-AC4D-96D7-4FF8F5931AC5}">
      <dsp:nvSpPr>
        <dsp:cNvPr id="0" name=""/>
        <dsp:cNvSpPr/>
      </dsp:nvSpPr>
      <dsp:spPr>
        <a:xfrm>
          <a:off x="1065004" y="2088614"/>
          <a:ext cx="2514633" cy="1508780"/>
        </a:xfrm>
        <a:prstGeom prst="rect">
          <a:avLst/>
        </a:prstGeom>
        <a:solidFill>
          <a:schemeClr val="accent5">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711200">
            <a:lnSpc>
              <a:spcPct val="100000"/>
            </a:lnSpc>
            <a:spcBef>
              <a:spcPct val="0"/>
            </a:spcBef>
            <a:spcAft>
              <a:spcPct val="35000"/>
            </a:spcAft>
            <a:buNone/>
          </a:pPr>
          <a:r>
            <a:rPr lang="en-GB" sz="1600" kern="1200" noProof="0" dirty="0">
              <a:solidFill>
                <a:schemeClr val="bg1"/>
              </a:solidFill>
            </a:rPr>
            <a:t>Business cards</a:t>
          </a:r>
        </a:p>
      </dsp:txBody>
      <dsp:txXfrm>
        <a:off x="1065004" y="2088614"/>
        <a:ext cx="2514633" cy="1508780"/>
      </dsp:txXfrm>
    </dsp:sp>
    <dsp:sp modelId="{5D843195-C4C4-454E-8454-F4981C9B0B87}">
      <dsp:nvSpPr>
        <dsp:cNvPr id="0" name=""/>
        <dsp:cNvSpPr/>
      </dsp:nvSpPr>
      <dsp:spPr>
        <a:xfrm>
          <a:off x="6670837" y="2797284"/>
          <a:ext cx="547765" cy="91440"/>
        </a:xfrm>
        <a:custGeom>
          <a:avLst/>
          <a:gdLst/>
          <a:ahLst/>
          <a:cxnLst/>
          <a:rect l="0" t="0" r="0" b="0"/>
          <a:pathLst>
            <a:path>
              <a:moveTo>
                <a:pt x="0" y="45720"/>
              </a:moveTo>
              <a:lnTo>
                <a:pt x="54776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6930261" y="2840112"/>
        <a:ext cx="28918" cy="5783"/>
      </dsp:txXfrm>
    </dsp:sp>
    <dsp:sp modelId="{AB0DFE55-F63B-B449-9CF2-4791C00598FB}">
      <dsp:nvSpPr>
        <dsp:cNvPr id="0" name=""/>
        <dsp:cNvSpPr/>
      </dsp:nvSpPr>
      <dsp:spPr>
        <a:xfrm>
          <a:off x="4158003" y="2088614"/>
          <a:ext cx="2514633" cy="1508780"/>
        </a:xfrm>
        <a:prstGeom prst="rect">
          <a:avLst/>
        </a:prstGeom>
        <a:solidFill>
          <a:schemeClr val="accent6">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711200">
            <a:lnSpc>
              <a:spcPct val="100000"/>
            </a:lnSpc>
            <a:spcBef>
              <a:spcPct val="0"/>
            </a:spcBef>
            <a:spcAft>
              <a:spcPct val="35000"/>
            </a:spcAft>
            <a:buNone/>
          </a:pPr>
          <a:r>
            <a:rPr lang="en-GB" sz="1600" kern="1200" noProof="0" dirty="0">
              <a:solidFill>
                <a:schemeClr val="bg1"/>
              </a:solidFill>
            </a:rPr>
            <a:t>Website / digital presence</a:t>
          </a:r>
        </a:p>
      </dsp:txBody>
      <dsp:txXfrm>
        <a:off x="4158003" y="2088614"/>
        <a:ext cx="2514633" cy="1508780"/>
      </dsp:txXfrm>
    </dsp:sp>
    <dsp:sp modelId="{74149ADE-42D8-B445-86FC-8258B24EF8AA}">
      <dsp:nvSpPr>
        <dsp:cNvPr id="0" name=""/>
        <dsp:cNvSpPr/>
      </dsp:nvSpPr>
      <dsp:spPr>
        <a:xfrm>
          <a:off x="7251003" y="2088614"/>
          <a:ext cx="2514633" cy="1508780"/>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711200">
            <a:lnSpc>
              <a:spcPct val="100000"/>
            </a:lnSpc>
            <a:spcBef>
              <a:spcPct val="0"/>
            </a:spcBef>
            <a:spcAft>
              <a:spcPct val="35000"/>
            </a:spcAft>
            <a:buNone/>
          </a:pPr>
          <a:r>
            <a:rPr lang="en-GB" sz="1600" kern="1200" noProof="0" dirty="0">
              <a:solidFill>
                <a:schemeClr val="bg1"/>
              </a:solidFill>
            </a:rPr>
            <a:t>Create pro-forma paperwork so you invoices and quotes look professional</a:t>
          </a:r>
        </a:p>
      </dsp:txBody>
      <dsp:txXfrm>
        <a:off x="7251003" y="2088614"/>
        <a:ext cx="2514633" cy="1508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0BD75-9094-6646-BDBE-7E640B37B9DD}">
      <dsp:nvSpPr>
        <dsp:cNvPr id="0" name=""/>
        <dsp:cNvSpPr/>
      </dsp:nvSpPr>
      <dsp:spPr>
        <a:xfrm>
          <a:off x="0" y="777776"/>
          <a:ext cx="3416101" cy="2049660"/>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kern="1200" dirty="0"/>
            <a:t>Yes, you can have a part time job or even a full-time job, or just be self employed, or a mix of all. </a:t>
          </a:r>
        </a:p>
      </dsp:txBody>
      <dsp:txXfrm>
        <a:off x="0" y="777776"/>
        <a:ext cx="3416101" cy="2049660"/>
      </dsp:txXfrm>
    </dsp:sp>
    <dsp:sp modelId="{FD2E61A4-6547-FB48-AEA3-0B8B08EEC7DC}">
      <dsp:nvSpPr>
        <dsp:cNvPr id="0" name=""/>
        <dsp:cNvSpPr/>
      </dsp:nvSpPr>
      <dsp:spPr>
        <a:xfrm>
          <a:off x="3757711" y="777776"/>
          <a:ext cx="3416101" cy="2049660"/>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kern="1200" dirty="0"/>
            <a:t>When you submit your tax return, and you have PAYE employment you will need your P60 and or P45 forms to help fill in details of earnings from employment</a:t>
          </a:r>
        </a:p>
      </dsp:txBody>
      <dsp:txXfrm>
        <a:off x="3757711" y="777776"/>
        <a:ext cx="3416101" cy="2049660"/>
      </dsp:txXfrm>
    </dsp:sp>
    <dsp:sp modelId="{BB32428C-634B-2542-9C38-15B36C9AF5B6}">
      <dsp:nvSpPr>
        <dsp:cNvPr id="0" name=""/>
        <dsp:cNvSpPr/>
      </dsp:nvSpPr>
      <dsp:spPr>
        <a:xfrm>
          <a:off x="7515423" y="777776"/>
          <a:ext cx="3416101" cy="2049660"/>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kern="1200" dirty="0"/>
            <a:t>If you have a full-time job and are self employed but don’t work freelance for a few years you will still need to file a tax return each year, to declare £0 earnings for self employed. </a:t>
          </a:r>
        </a:p>
      </dsp:txBody>
      <dsp:txXfrm>
        <a:off x="7515423" y="777776"/>
        <a:ext cx="3416101" cy="20496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9D13D-A92E-D948-96D6-D7C358C6C5A2}">
      <dsp:nvSpPr>
        <dsp:cNvPr id="0" name=""/>
        <dsp:cNvSpPr/>
      </dsp:nvSpPr>
      <dsp:spPr>
        <a:xfrm>
          <a:off x="0" y="2837"/>
          <a:ext cx="6261100" cy="8424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PAYE</a:t>
          </a:r>
        </a:p>
      </dsp:txBody>
      <dsp:txXfrm>
        <a:off x="41123" y="43960"/>
        <a:ext cx="6178854" cy="760154"/>
      </dsp:txXfrm>
    </dsp:sp>
    <dsp:sp modelId="{C6B8A5DB-EDD3-4740-A04C-143BCE27F549}">
      <dsp:nvSpPr>
        <dsp:cNvPr id="0" name=""/>
        <dsp:cNvSpPr/>
      </dsp:nvSpPr>
      <dsp:spPr>
        <a:xfrm>
          <a:off x="0" y="948917"/>
          <a:ext cx="6261100" cy="842400"/>
        </a:xfrm>
        <a:prstGeom prst="roundRect">
          <a:avLst/>
        </a:prstGeom>
        <a:gradFill rotWithShape="0">
          <a:gsLst>
            <a:gs pos="0">
              <a:schemeClr val="accent2">
                <a:hueOff val="1108464"/>
                <a:satOff val="-191"/>
                <a:lumOff val="-1961"/>
                <a:alphaOff val="0"/>
                <a:tint val="94000"/>
                <a:satMod val="103000"/>
                <a:lumMod val="102000"/>
              </a:schemeClr>
            </a:gs>
            <a:gs pos="50000">
              <a:schemeClr val="accent2">
                <a:hueOff val="1108464"/>
                <a:satOff val="-191"/>
                <a:lumOff val="-1961"/>
                <a:alphaOff val="0"/>
                <a:shade val="100000"/>
                <a:satMod val="110000"/>
                <a:lumMod val="100000"/>
              </a:schemeClr>
            </a:gs>
            <a:gs pos="100000">
              <a:schemeClr val="accent2">
                <a:hueOff val="1108464"/>
                <a:satOff val="-191"/>
                <a:lumOff val="-196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2 contributions</a:t>
          </a:r>
        </a:p>
      </dsp:txBody>
      <dsp:txXfrm>
        <a:off x="41123" y="990040"/>
        <a:ext cx="6178854" cy="760154"/>
      </dsp:txXfrm>
    </dsp:sp>
    <dsp:sp modelId="{2B8DB0DC-43F0-344A-BAAB-95A0DFB1D831}">
      <dsp:nvSpPr>
        <dsp:cNvPr id="0" name=""/>
        <dsp:cNvSpPr/>
      </dsp:nvSpPr>
      <dsp:spPr>
        <a:xfrm>
          <a:off x="0" y="1894997"/>
          <a:ext cx="6261100" cy="842400"/>
        </a:xfrm>
        <a:prstGeom prst="roundRect">
          <a:avLst/>
        </a:prstGeom>
        <a:gradFill rotWithShape="0">
          <a:gsLst>
            <a:gs pos="0">
              <a:schemeClr val="accent2">
                <a:hueOff val="2216927"/>
                <a:satOff val="-381"/>
                <a:lumOff val="-3922"/>
                <a:alphaOff val="0"/>
                <a:tint val="94000"/>
                <a:satMod val="103000"/>
                <a:lumMod val="102000"/>
              </a:schemeClr>
            </a:gs>
            <a:gs pos="50000">
              <a:schemeClr val="accent2">
                <a:hueOff val="2216927"/>
                <a:satOff val="-381"/>
                <a:lumOff val="-3922"/>
                <a:alphaOff val="0"/>
                <a:shade val="100000"/>
                <a:satMod val="110000"/>
                <a:lumMod val="100000"/>
              </a:schemeClr>
            </a:gs>
            <a:gs pos="100000">
              <a:schemeClr val="accent2">
                <a:hueOff val="2216927"/>
                <a:satOff val="-381"/>
                <a:lumOff val="-392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4 contributions</a:t>
          </a:r>
        </a:p>
      </dsp:txBody>
      <dsp:txXfrm>
        <a:off x="41123" y="1936120"/>
        <a:ext cx="6178854" cy="760154"/>
      </dsp:txXfrm>
    </dsp:sp>
    <dsp:sp modelId="{79E7940A-95C2-C244-8AA8-4DA76861A330}">
      <dsp:nvSpPr>
        <dsp:cNvPr id="0" name=""/>
        <dsp:cNvSpPr/>
      </dsp:nvSpPr>
      <dsp:spPr>
        <a:xfrm>
          <a:off x="0" y="2841077"/>
          <a:ext cx="6261100" cy="842400"/>
        </a:xfrm>
        <a:prstGeom prst="roundRect">
          <a:avLst/>
        </a:prstGeom>
        <a:gradFill rotWithShape="0">
          <a:gsLst>
            <a:gs pos="0">
              <a:schemeClr val="accent2">
                <a:hueOff val="3325391"/>
                <a:satOff val="-572"/>
                <a:lumOff val="-5882"/>
                <a:alphaOff val="0"/>
                <a:tint val="94000"/>
                <a:satMod val="103000"/>
                <a:lumMod val="102000"/>
              </a:schemeClr>
            </a:gs>
            <a:gs pos="50000">
              <a:schemeClr val="accent2">
                <a:hueOff val="3325391"/>
                <a:satOff val="-572"/>
                <a:lumOff val="-5882"/>
                <a:alphaOff val="0"/>
                <a:shade val="100000"/>
                <a:satMod val="110000"/>
                <a:lumMod val="100000"/>
              </a:schemeClr>
            </a:gs>
            <a:gs pos="100000">
              <a:schemeClr val="accent2">
                <a:hueOff val="3325391"/>
                <a:satOff val="-572"/>
                <a:lumOff val="-588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Tax code</a:t>
          </a:r>
        </a:p>
      </dsp:txBody>
      <dsp:txXfrm>
        <a:off x="41123" y="2882200"/>
        <a:ext cx="6178854" cy="760154"/>
      </dsp:txXfrm>
    </dsp:sp>
    <dsp:sp modelId="{7692FEE4-AD99-B048-9B44-322A05A88FD5}">
      <dsp:nvSpPr>
        <dsp:cNvPr id="0" name=""/>
        <dsp:cNvSpPr/>
      </dsp:nvSpPr>
      <dsp:spPr>
        <a:xfrm>
          <a:off x="0" y="3787157"/>
          <a:ext cx="6261100" cy="842400"/>
        </a:xfrm>
        <a:prstGeom prst="roundRect">
          <a:avLst/>
        </a:prstGeom>
        <a:gradFill rotWithShape="0">
          <a:gsLst>
            <a:gs pos="0">
              <a:schemeClr val="accent2">
                <a:hueOff val="4433855"/>
                <a:satOff val="-762"/>
                <a:lumOff val="-7843"/>
                <a:alphaOff val="0"/>
                <a:tint val="94000"/>
                <a:satMod val="103000"/>
                <a:lumMod val="102000"/>
              </a:schemeClr>
            </a:gs>
            <a:gs pos="50000">
              <a:schemeClr val="accent2">
                <a:hueOff val="4433855"/>
                <a:satOff val="-762"/>
                <a:lumOff val="-7843"/>
                <a:alphaOff val="0"/>
                <a:shade val="100000"/>
                <a:satMod val="110000"/>
                <a:lumMod val="100000"/>
              </a:schemeClr>
            </a:gs>
            <a:gs pos="100000">
              <a:schemeClr val="accent2">
                <a:hueOff val="4433855"/>
                <a:satOff val="-762"/>
                <a:lumOff val="-784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P45</a:t>
          </a:r>
        </a:p>
      </dsp:txBody>
      <dsp:txXfrm>
        <a:off x="41123" y="3828280"/>
        <a:ext cx="6178854" cy="760154"/>
      </dsp:txXfrm>
    </dsp:sp>
    <dsp:sp modelId="{34FDFA92-8118-1E43-817C-5588289A75B8}">
      <dsp:nvSpPr>
        <dsp:cNvPr id="0" name=""/>
        <dsp:cNvSpPr/>
      </dsp:nvSpPr>
      <dsp:spPr>
        <a:xfrm>
          <a:off x="0" y="4733237"/>
          <a:ext cx="6261100" cy="8424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P60</a:t>
          </a:r>
        </a:p>
      </dsp:txBody>
      <dsp:txXfrm>
        <a:off x="41123" y="4774360"/>
        <a:ext cx="6178854" cy="7601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981E4-CF52-8042-913C-D67A9361B132}">
      <dsp:nvSpPr>
        <dsp:cNvPr id="0" name=""/>
        <dsp:cNvSpPr/>
      </dsp:nvSpPr>
      <dsp:spPr>
        <a:xfrm>
          <a:off x="1080220" y="303820"/>
          <a:ext cx="861164"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3F065F-1195-BA4F-BD1A-65F7E035E193}">
      <dsp:nvSpPr>
        <dsp:cNvPr id="0" name=""/>
        <dsp:cNvSpPr/>
      </dsp:nvSpPr>
      <dsp:spPr>
        <a:xfrm>
          <a:off x="1993054" y="231519"/>
          <a:ext cx="99033" cy="186010"/>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235DF8-A5FA-AE44-8AE7-BA357E81497D}">
      <dsp:nvSpPr>
        <dsp:cNvPr id="0" name=""/>
        <dsp:cNvSpPr/>
      </dsp:nvSpPr>
      <dsp:spPr>
        <a:xfrm>
          <a:off x="538676" y="-130041"/>
          <a:ext cx="867797" cy="86779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675" tIns="33675" rIns="33675" bIns="33675"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665762" y="-2955"/>
        <a:ext cx="613625" cy="613625"/>
      </dsp:txXfrm>
    </dsp:sp>
    <dsp:sp modelId="{4B120341-AC27-6A46-B544-3A14497F9892}">
      <dsp:nvSpPr>
        <dsp:cNvPr id="0" name=""/>
        <dsp:cNvSpPr/>
      </dsp:nvSpPr>
      <dsp:spPr>
        <a:xfrm>
          <a:off x="3765" y="903354"/>
          <a:ext cx="1990321" cy="282555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999" tIns="165100" rIns="156999" bIns="165100" numCol="1" spcCol="1270" anchor="t" anchorCtr="0">
          <a:noAutofit/>
        </a:bodyPr>
        <a:lstStyle/>
        <a:p>
          <a:pPr marL="0" lvl="0" indent="0" algn="ctr" defTabSz="488950">
            <a:lnSpc>
              <a:spcPct val="90000"/>
            </a:lnSpc>
            <a:spcBef>
              <a:spcPct val="0"/>
            </a:spcBef>
            <a:spcAft>
              <a:spcPct val="35000"/>
            </a:spcAft>
            <a:buNone/>
          </a:pPr>
          <a:r>
            <a:rPr lang="en-GB" sz="1100" kern="1200" dirty="0"/>
            <a:t>The Pay As You Earn (</a:t>
          </a:r>
          <a:r>
            <a:rPr lang="en-GB" sz="1100" b="1" kern="1200" dirty="0"/>
            <a:t>PAYE</a:t>
          </a:r>
          <a:r>
            <a:rPr lang="en-GB" sz="1100" kern="1200" dirty="0"/>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a:t>
          </a:r>
          <a:endParaRPr lang="en-US" sz="1100" kern="1200" dirty="0"/>
        </a:p>
      </dsp:txBody>
      <dsp:txXfrm>
        <a:off x="3765" y="1301418"/>
        <a:ext cx="1990321" cy="2427486"/>
      </dsp:txXfrm>
    </dsp:sp>
    <dsp:sp modelId="{19674D61-A5F0-C74E-89F8-BCB0FB24CD70}">
      <dsp:nvSpPr>
        <dsp:cNvPr id="0" name=""/>
        <dsp:cNvSpPr/>
      </dsp:nvSpPr>
      <dsp:spPr>
        <a:xfrm>
          <a:off x="2215234" y="304305"/>
          <a:ext cx="1937619" cy="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5F5BB4-F721-2349-84BA-3709E0759602}">
      <dsp:nvSpPr>
        <dsp:cNvPr id="0" name=""/>
        <dsp:cNvSpPr/>
      </dsp:nvSpPr>
      <dsp:spPr>
        <a:xfrm>
          <a:off x="4204523" y="232003"/>
          <a:ext cx="99033" cy="184921"/>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594F18-5FE0-B746-BAD3-C10DCA67FAE8}">
      <dsp:nvSpPr>
        <dsp:cNvPr id="0" name=""/>
        <dsp:cNvSpPr/>
      </dsp:nvSpPr>
      <dsp:spPr>
        <a:xfrm>
          <a:off x="2750145" y="-129557"/>
          <a:ext cx="867797" cy="86779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675" tIns="33675" rIns="33675" bIns="33675"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877231" y="-2471"/>
        <a:ext cx="613625" cy="613625"/>
      </dsp:txXfrm>
    </dsp:sp>
    <dsp:sp modelId="{FA13F1A7-66C3-A541-82F6-1BA5C30859A8}">
      <dsp:nvSpPr>
        <dsp:cNvPr id="0" name=""/>
        <dsp:cNvSpPr/>
      </dsp:nvSpPr>
      <dsp:spPr>
        <a:xfrm>
          <a:off x="2215234" y="903354"/>
          <a:ext cx="1937619" cy="2565466"/>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842" tIns="165100" rIns="152842" bIns="165100" numCol="1" spcCol="1270" anchor="t" anchorCtr="0">
          <a:noAutofit/>
        </a:bodyPr>
        <a:lstStyle/>
        <a:p>
          <a:pPr marL="0" lvl="0" indent="0" algn="ctr" defTabSz="488950">
            <a:lnSpc>
              <a:spcPct val="90000"/>
            </a:lnSpc>
            <a:spcBef>
              <a:spcPct val="0"/>
            </a:spcBef>
            <a:spcAft>
              <a:spcPct val="35000"/>
            </a:spcAft>
            <a:buNone/>
          </a:pPr>
          <a:r>
            <a:rPr lang="en-GB" sz="1100" kern="1200" dirty="0"/>
            <a:t>Once </a:t>
          </a:r>
          <a:r>
            <a:rPr lang="en-GB" sz="1100" b="1" kern="1200" dirty="0"/>
            <a:t>you</a:t>
          </a:r>
          <a:r>
            <a:rPr lang="en-GB" sz="1100" kern="1200" dirty="0"/>
            <a:t>'ve earned over that, the rest of your wages will be taxed at 20%. This percentage goes up if </a:t>
          </a:r>
          <a:r>
            <a:rPr lang="en-GB" sz="1100" b="1" kern="1200" dirty="0"/>
            <a:t>you</a:t>
          </a:r>
          <a:r>
            <a:rPr lang="en-GB" sz="1100" kern="1200" dirty="0"/>
            <a:t> earn a higher salary (</a:t>
          </a:r>
          <a:r>
            <a:rPr lang="en-GB" sz="1100" kern="1200" dirty="0" err="1"/>
            <a:t>e.g</a:t>
          </a:r>
          <a:r>
            <a:rPr lang="en-GB" sz="1100" kern="1200" dirty="0"/>
            <a:t> over £50,270.) On top of this, at least 12% of your wages will go to national insurance if </a:t>
          </a:r>
          <a:r>
            <a:rPr lang="en-GB" sz="1100" b="1" kern="1200" dirty="0"/>
            <a:t>you</a:t>
          </a:r>
          <a:r>
            <a:rPr lang="en-GB" sz="1100" kern="1200" dirty="0"/>
            <a:t> earn more than £146 a week.</a:t>
          </a:r>
          <a:endParaRPr lang="en-US" sz="1100" kern="1200" dirty="0"/>
        </a:p>
      </dsp:txBody>
      <dsp:txXfrm>
        <a:off x="2215234" y="1290878"/>
        <a:ext cx="1937619" cy="2177942"/>
      </dsp:txXfrm>
    </dsp:sp>
    <dsp:sp modelId="{64968F7C-EFA7-844A-A721-8851079A87BA}">
      <dsp:nvSpPr>
        <dsp:cNvPr id="0" name=""/>
        <dsp:cNvSpPr/>
      </dsp:nvSpPr>
      <dsp:spPr>
        <a:xfrm>
          <a:off x="4368144" y="303898"/>
          <a:ext cx="1937619" cy="7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628983-E751-4E49-A048-714F9C5B4CE0}">
      <dsp:nvSpPr>
        <dsp:cNvPr id="0" name=""/>
        <dsp:cNvSpPr/>
      </dsp:nvSpPr>
      <dsp:spPr>
        <a:xfrm>
          <a:off x="6357433" y="231596"/>
          <a:ext cx="99033" cy="185836"/>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94D1E6-0CA6-F443-AE14-CA156D2F12B8}">
      <dsp:nvSpPr>
        <dsp:cNvPr id="0" name=""/>
        <dsp:cNvSpPr/>
      </dsp:nvSpPr>
      <dsp:spPr>
        <a:xfrm>
          <a:off x="4903055" y="-129964"/>
          <a:ext cx="867797" cy="86779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675" tIns="33675" rIns="33675" bIns="33675"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030141" y="-2878"/>
        <a:ext cx="613625" cy="613625"/>
      </dsp:txXfrm>
    </dsp:sp>
    <dsp:sp modelId="{7E116F8D-26A1-EE4D-B47D-F21F74477A62}">
      <dsp:nvSpPr>
        <dsp:cNvPr id="0" name=""/>
        <dsp:cNvSpPr/>
      </dsp:nvSpPr>
      <dsp:spPr>
        <a:xfrm>
          <a:off x="4368144" y="903354"/>
          <a:ext cx="1937619" cy="2565466"/>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842" tIns="165100" rIns="152842" bIns="165100" numCol="1" spcCol="1270" anchor="t" anchorCtr="0">
          <a:noAutofit/>
        </a:bodyPr>
        <a:lstStyle/>
        <a:p>
          <a:pPr marL="0" lvl="0" indent="0" algn="ctr" defTabSz="488950">
            <a:lnSpc>
              <a:spcPct val="90000"/>
            </a:lnSpc>
            <a:spcBef>
              <a:spcPct val="0"/>
            </a:spcBef>
            <a:spcAft>
              <a:spcPct val="35000"/>
            </a:spcAft>
            <a:buNone/>
          </a:pPr>
          <a:r>
            <a:rPr lang="en-GB" sz="1100" b="1" kern="1200" dirty="0"/>
            <a:t>20% Basic rate i</a:t>
          </a:r>
          <a:r>
            <a:rPr lang="en-GB" sz="1100" kern="1200" dirty="0"/>
            <a:t>n England, Wales and Northern Ireland. The basic rate is paid on taxable income over the Personal Allowance to £50,270. </a:t>
          </a:r>
          <a:endParaRPr lang="en-US" sz="1100" kern="1200" dirty="0"/>
        </a:p>
      </dsp:txBody>
      <dsp:txXfrm>
        <a:off x="4368144" y="1290878"/>
        <a:ext cx="1937619" cy="2177942"/>
      </dsp:txXfrm>
    </dsp:sp>
    <dsp:sp modelId="{5257D0F8-2D62-2D47-ADE3-C0705E599883}">
      <dsp:nvSpPr>
        <dsp:cNvPr id="0" name=""/>
        <dsp:cNvSpPr/>
      </dsp:nvSpPr>
      <dsp:spPr>
        <a:xfrm>
          <a:off x="6521054" y="303832"/>
          <a:ext cx="1937619" cy="71"/>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802B3E-F742-A546-82D4-434AC7782037}">
      <dsp:nvSpPr>
        <dsp:cNvPr id="0" name=""/>
        <dsp:cNvSpPr/>
      </dsp:nvSpPr>
      <dsp:spPr>
        <a:xfrm>
          <a:off x="8510344" y="231531"/>
          <a:ext cx="99033" cy="185983"/>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CC8583-9651-7344-AB9C-EFB7C632CB9E}">
      <dsp:nvSpPr>
        <dsp:cNvPr id="0" name=""/>
        <dsp:cNvSpPr/>
      </dsp:nvSpPr>
      <dsp:spPr>
        <a:xfrm>
          <a:off x="7055965" y="-130029"/>
          <a:ext cx="867797" cy="867797"/>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675" tIns="33675" rIns="33675" bIns="33675"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183051" y="-2943"/>
        <a:ext cx="613625" cy="613625"/>
      </dsp:txXfrm>
    </dsp:sp>
    <dsp:sp modelId="{C7EEDB1A-BAD6-B440-981D-4E82AE390BA6}">
      <dsp:nvSpPr>
        <dsp:cNvPr id="0" name=""/>
        <dsp:cNvSpPr/>
      </dsp:nvSpPr>
      <dsp:spPr>
        <a:xfrm>
          <a:off x="6521054" y="903354"/>
          <a:ext cx="1937619" cy="2565466"/>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842" tIns="165100" rIns="152842" bIns="165100" numCol="1" spcCol="1270" anchor="t" anchorCtr="0">
          <a:noAutofit/>
        </a:bodyPr>
        <a:lstStyle/>
        <a:p>
          <a:pPr marL="0" lvl="0" indent="0" algn="ctr" defTabSz="488950">
            <a:lnSpc>
              <a:spcPct val="90000"/>
            </a:lnSpc>
            <a:spcBef>
              <a:spcPct val="0"/>
            </a:spcBef>
            <a:spcAft>
              <a:spcPct val="35000"/>
            </a:spcAft>
            <a:buNone/>
          </a:pPr>
          <a:r>
            <a:rPr lang="en-GB" sz="1100" b="1" kern="1200" dirty="0"/>
            <a:t>40% Higher rate i</a:t>
          </a:r>
          <a:r>
            <a:rPr lang="en-GB" sz="1100" kern="1200" dirty="0"/>
            <a:t>n England, Wales and Northern Ireland the higher rate is paid on taxable income over from £50,271 to £150,000.</a:t>
          </a:r>
          <a:endParaRPr lang="en-US" sz="1100" kern="1200" dirty="0"/>
        </a:p>
      </dsp:txBody>
      <dsp:txXfrm>
        <a:off x="6521054" y="1290878"/>
        <a:ext cx="1937619" cy="2177942"/>
      </dsp:txXfrm>
    </dsp:sp>
    <dsp:sp modelId="{AF36AACC-B538-7040-B258-72C7129C4C9A}">
      <dsp:nvSpPr>
        <dsp:cNvPr id="0" name=""/>
        <dsp:cNvSpPr/>
      </dsp:nvSpPr>
      <dsp:spPr>
        <a:xfrm>
          <a:off x="8673965" y="303822"/>
          <a:ext cx="968809" cy="7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077550-5F4E-4346-AF25-A9C08CA7EC94}">
      <dsp:nvSpPr>
        <dsp:cNvPr id="0" name=""/>
        <dsp:cNvSpPr/>
      </dsp:nvSpPr>
      <dsp:spPr>
        <a:xfrm>
          <a:off x="9208876" y="-130040"/>
          <a:ext cx="867797" cy="867797"/>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675" tIns="33675" rIns="33675" bIns="33675"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335962" y="-2954"/>
        <a:ext cx="613625" cy="613625"/>
      </dsp:txXfrm>
    </dsp:sp>
    <dsp:sp modelId="{58763A42-19AB-F34D-B4BC-78E2CECF7DCF}">
      <dsp:nvSpPr>
        <dsp:cNvPr id="0" name=""/>
        <dsp:cNvSpPr/>
      </dsp:nvSpPr>
      <dsp:spPr>
        <a:xfrm>
          <a:off x="8673965" y="903354"/>
          <a:ext cx="1937619" cy="2565466"/>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842" tIns="165100" rIns="152842" bIns="165100" numCol="1" spcCol="1270" anchor="t" anchorCtr="0">
          <a:noAutofit/>
        </a:bodyPr>
        <a:lstStyle/>
        <a:p>
          <a:pPr marL="0" lvl="0" indent="0" algn="ctr" defTabSz="488950">
            <a:lnSpc>
              <a:spcPct val="90000"/>
            </a:lnSpc>
            <a:spcBef>
              <a:spcPct val="0"/>
            </a:spcBef>
            <a:spcAft>
              <a:spcPct val="35000"/>
            </a:spcAft>
            <a:buNone/>
          </a:pPr>
          <a:r>
            <a:rPr lang="en-GB" sz="1100" b="1" kern="1200" dirty="0"/>
            <a:t>45% Additional rate i</a:t>
          </a:r>
          <a:r>
            <a:rPr lang="en-GB" sz="1100" kern="1200" dirty="0"/>
            <a:t>n England, Wales and Northern Ireland the additional rate is paid on taxable income over £150,000. </a:t>
          </a:r>
          <a:endParaRPr lang="en-US" sz="1100" kern="1200" dirty="0"/>
        </a:p>
      </dsp:txBody>
      <dsp:txXfrm>
        <a:off x="8673965" y="1290878"/>
        <a:ext cx="1937619" cy="21779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1F3A1-6B5C-0441-AA0F-6A4795B83ACF}">
      <dsp:nvSpPr>
        <dsp:cNvPr id="0" name=""/>
        <dsp:cNvSpPr/>
      </dsp:nvSpPr>
      <dsp:spPr>
        <a:xfrm>
          <a:off x="3701"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08371-3922-7348-8C4E-C6C20BD6D1C2}">
      <dsp:nvSpPr>
        <dsp:cNvPr id="0" name=""/>
        <dsp:cNvSpPr/>
      </dsp:nvSpPr>
      <dsp:spPr>
        <a:xfrm>
          <a:off x="204132"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Are calculated for you by HMRC</a:t>
          </a:r>
        </a:p>
      </dsp:txBody>
      <dsp:txXfrm>
        <a:off x="237681" y="1355455"/>
        <a:ext cx="1736774" cy="1078361"/>
      </dsp:txXfrm>
    </dsp:sp>
    <dsp:sp modelId="{6A865722-6C1A-144D-B022-A4454E92BD55}">
      <dsp:nvSpPr>
        <dsp:cNvPr id="0" name=""/>
        <dsp:cNvSpPr/>
      </dsp:nvSpPr>
      <dsp:spPr>
        <a:xfrm>
          <a:off x="2208435"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EE2CE4-5940-A04A-B937-76B38669CCCD}">
      <dsp:nvSpPr>
        <dsp:cNvPr id="0" name=""/>
        <dsp:cNvSpPr/>
      </dsp:nvSpPr>
      <dsp:spPr>
        <a:xfrm>
          <a:off x="2408865"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Can sometimes be wrong</a:t>
          </a:r>
        </a:p>
      </dsp:txBody>
      <dsp:txXfrm>
        <a:off x="2442414" y="1355455"/>
        <a:ext cx="1736774" cy="1078361"/>
      </dsp:txXfrm>
    </dsp:sp>
    <dsp:sp modelId="{CCB6F6DB-4ACB-2D45-9ABB-48D41461A054}">
      <dsp:nvSpPr>
        <dsp:cNvPr id="0" name=""/>
        <dsp:cNvSpPr/>
      </dsp:nvSpPr>
      <dsp:spPr>
        <a:xfrm>
          <a:off x="4413168"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EEEA3-4EF8-5C48-96A2-652DDADD8E5D}">
      <dsp:nvSpPr>
        <dsp:cNvPr id="0" name=""/>
        <dsp:cNvSpPr/>
      </dsp:nvSpPr>
      <dsp:spPr>
        <a:xfrm>
          <a:off x="4613599"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If they are wrong (rare) you claim it back though self assessement</a:t>
          </a:r>
        </a:p>
      </dsp:txBody>
      <dsp:txXfrm>
        <a:off x="4647148" y="1355455"/>
        <a:ext cx="1736774" cy="1078361"/>
      </dsp:txXfrm>
    </dsp:sp>
    <dsp:sp modelId="{16523C93-5E5B-7A47-BBA6-280E9971BAD4}">
      <dsp:nvSpPr>
        <dsp:cNvPr id="0" name=""/>
        <dsp:cNvSpPr/>
      </dsp:nvSpPr>
      <dsp:spPr>
        <a:xfrm>
          <a:off x="6617902"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D20102-3D02-1946-A94E-9A50FAEB06FD}">
      <dsp:nvSpPr>
        <dsp:cNvPr id="0" name=""/>
        <dsp:cNvSpPr/>
      </dsp:nvSpPr>
      <dsp:spPr>
        <a:xfrm>
          <a:off x="6818332"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They determine how much tax you pay based on your income</a:t>
          </a:r>
        </a:p>
      </dsp:txBody>
      <dsp:txXfrm>
        <a:off x="6851881" y="1355455"/>
        <a:ext cx="1736774" cy="1078361"/>
      </dsp:txXfrm>
    </dsp:sp>
    <dsp:sp modelId="{FD4068C6-AB8F-A143-9FAB-9CFCED96CF98}">
      <dsp:nvSpPr>
        <dsp:cNvPr id="0" name=""/>
        <dsp:cNvSpPr/>
      </dsp:nvSpPr>
      <dsp:spPr>
        <a:xfrm>
          <a:off x="8822635"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551BAD-7018-724E-A00D-C8D76A7915AD}">
      <dsp:nvSpPr>
        <dsp:cNvPr id="0" name=""/>
        <dsp:cNvSpPr/>
      </dsp:nvSpPr>
      <dsp:spPr>
        <a:xfrm>
          <a:off x="9023066"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Will be different for a second job</a:t>
          </a:r>
        </a:p>
      </dsp:txBody>
      <dsp:txXfrm>
        <a:off x="9056615" y="1355455"/>
        <a:ext cx="1736774" cy="10783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820F74-B59B-5744-988E-258D5CEE29C0}">
      <dsp:nvSpPr>
        <dsp:cNvPr id="0" name=""/>
        <dsp:cNvSpPr/>
      </dsp:nvSpPr>
      <dsp:spPr>
        <a:xfrm>
          <a:off x="3173" y="960548"/>
          <a:ext cx="2265550" cy="1438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C2827-74CA-A74E-B7B4-5A4B1CFF068C}">
      <dsp:nvSpPr>
        <dsp:cNvPr id="0" name=""/>
        <dsp:cNvSpPr/>
      </dsp:nvSpPr>
      <dsp:spPr>
        <a:xfrm>
          <a:off x="254900" y="1199690"/>
          <a:ext cx="2265550" cy="1438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Register self employed if your annual income is less than £85,000 per annum</a:t>
          </a:r>
        </a:p>
      </dsp:txBody>
      <dsp:txXfrm>
        <a:off x="297036" y="1241826"/>
        <a:ext cx="2181278" cy="1354352"/>
      </dsp:txXfrm>
    </dsp:sp>
    <dsp:sp modelId="{A67A0CDD-2AE4-BB4A-8A45-E4717CF829F6}">
      <dsp:nvSpPr>
        <dsp:cNvPr id="0" name=""/>
        <dsp:cNvSpPr/>
      </dsp:nvSpPr>
      <dsp:spPr>
        <a:xfrm>
          <a:off x="2772178" y="960548"/>
          <a:ext cx="2265550" cy="1438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EB5485-8A11-804D-A4D6-5FF5BE1A738B}">
      <dsp:nvSpPr>
        <dsp:cNvPr id="0" name=""/>
        <dsp:cNvSpPr/>
      </dsp:nvSpPr>
      <dsp:spPr>
        <a:xfrm>
          <a:off x="3023906" y="1199690"/>
          <a:ext cx="2265550" cy="1438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If greater then register as VAT registered</a:t>
          </a:r>
        </a:p>
      </dsp:txBody>
      <dsp:txXfrm>
        <a:off x="3066042" y="1241826"/>
        <a:ext cx="2181278" cy="1354352"/>
      </dsp:txXfrm>
    </dsp:sp>
    <dsp:sp modelId="{D58AC0DD-7BFD-D94E-892D-36B36CDCA63E}">
      <dsp:nvSpPr>
        <dsp:cNvPr id="0" name=""/>
        <dsp:cNvSpPr/>
      </dsp:nvSpPr>
      <dsp:spPr>
        <a:xfrm>
          <a:off x="5541184" y="960548"/>
          <a:ext cx="2265550" cy="1438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0788E6-723F-D849-B903-1E52CC7BAB62}">
      <dsp:nvSpPr>
        <dsp:cNvPr id="0" name=""/>
        <dsp:cNvSpPr/>
      </dsp:nvSpPr>
      <dsp:spPr>
        <a:xfrm>
          <a:off x="5792912" y="1199690"/>
          <a:ext cx="2265550" cy="1438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You can easily transition between one and the other</a:t>
          </a:r>
        </a:p>
      </dsp:txBody>
      <dsp:txXfrm>
        <a:off x="5835048" y="1241826"/>
        <a:ext cx="2181278" cy="1354352"/>
      </dsp:txXfrm>
    </dsp:sp>
    <dsp:sp modelId="{1FF8037A-7A87-2340-8B30-460BB6B46702}">
      <dsp:nvSpPr>
        <dsp:cNvPr id="0" name=""/>
        <dsp:cNvSpPr/>
      </dsp:nvSpPr>
      <dsp:spPr>
        <a:xfrm>
          <a:off x="8310190" y="960548"/>
          <a:ext cx="2265550" cy="1438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B49C71-0CB0-364D-948C-7B96CD7275D5}">
      <dsp:nvSpPr>
        <dsp:cNvPr id="0" name=""/>
        <dsp:cNvSpPr/>
      </dsp:nvSpPr>
      <dsp:spPr>
        <a:xfrm>
          <a:off x="8561917" y="1199690"/>
          <a:ext cx="2265550" cy="1438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 taxable threshold changes each year so you need to monitor what that is and how much you expect to earn</a:t>
          </a:r>
        </a:p>
      </dsp:txBody>
      <dsp:txXfrm>
        <a:off x="8604053" y="1241826"/>
        <a:ext cx="2181278" cy="13543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130D4-7E47-B84C-A1AA-FB704E73A31D}">
      <dsp:nvSpPr>
        <dsp:cNvPr id="0" name=""/>
        <dsp:cNvSpPr/>
      </dsp:nvSpPr>
      <dsp:spPr>
        <a:xfrm>
          <a:off x="1322" y="81131"/>
          <a:ext cx="4640570" cy="2946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B529B-6703-EA4C-88B4-A655AE6FE70E}">
      <dsp:nvSpPr>
        <dsp:cNvPr id="0" name=""/>
        <dsp:cNvSpPr/>
      </dsp:nvSpPr>
      <dsp:spPr>
        <a:xfrm>
          <a:off x="516940"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YES! To keep it simple, make sure they are self employed, and they give you an invoice for the work. Agree a rate prior to starting. </a:t>
          </a:r>
        </a:p>
      </dsp:txBody>
      <dsp:txXfrm>
        <a:off x="603248" y="657277"/>
        <a:ext cx="4467954" cy="2774145"/>
      </dsp:txXfrm>
    </dsp:sp>
    <dsp:sp modelId="{CD5B4DD7-7902-AB46-A033-CAC1BD6C235A}">
      <dsp:nvSpPr>
        <dsp:cNvPr id="0" name=""/>
        <dsp:cNvSpPr/>
      </dsp:nvSpPr>
      <dsp:spPr>
        <a:xfrm>
          <a:off x="5673129" y="81131"/>
          <a:ext cx="4640570" cy="2946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272E15-2E78-764C-BCA3-B48017995AB3}">
      <dsp:nvSpPr>
        <dsp:cNvPr id="0" name=""/>
        <dsp:cNvSpPr/>
      </dsp:nvSpPr>
      <dsp:spPr>
        <a:xfrm>
          <a:off x="6188748"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Cash in hand is not legal, as there will not be any tax paid on the income. </a:t>
          </a:r>
        </a:p>
      </dsp:txBody>
      <dsp:txXfrm>
        <a:off x="6275056" y="657277"/>
        <a:ext cx="4467954" cy="27741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990E5-3EB1-264E-9124-7622552E5CED}">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bg1"/>
              </a:solidFill>
            </a:rPr>
            <a:t>Travel costs, fuel, train tickets, accommodation when away</a:t>
          </a:r>
        </a:p>
      </dsp:txBody>
      <dsp:txXfrm>
        <a:off x="989988" y="1640"/>
        <a:ext cx="2765832" cy="1659499"/>
      </dsp:txXfrm>
    </dsp:sp>
    <dsp:sp modelId="{5E97D5EF-C514-924A-B9DE-7B3F18C869DD}">
      <dsp:nvSpPr>
        <dsp:cNvPr id="0" name=""/>
        <dsp:cNvSpPr/>
      </dsp:nvSpPr>
      <dsp:spPr>
        <a:xfrm>
          <a:off x="4032404" y="1640"/>
          <a:ext cx="2765832" cy="16594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bg1"/>
              </a:solidFill>
            </a:rPr>
            <a:t>Stationary</a:t>
          </a:r>
        </a:p>
      </dsp:txBody>
      <dsp:txXfrm>
        <a:off x="4032404" y="1640"/>
        <a:ext cx="2765832" cy="1659499"/>
      </dsp:txXfrm>
    </dsp:sp>
    <dsp:sp modelId="{6AAAB177-B5FA-8F4F-8BA3-85EC4EA6CA20}">
      <dsp:nvSpPr>
        <dsp:cNvPr id="0" name=""/>
        <dsp:cNvSpPr/>
      </dsp:nvSpPr>
      <dsp:spPr>
        <a:xfrm>
          <a:off x="7074820" y="1640"/>
          <a:ext cx="2765832" cy="16594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bg1"/>
              </a:solidFill>
            </a:rPr>
            <a:t>Work specific clothing, blacks, overalls, boots</a:t>
          </a:r>
        </a:p>
      </dsp:txBody>
      <dsp:txXfrm>
        <a:off x="7074820" y="1640"/>
        <a:ext cx="2765832" cy="1659499"/>
      </dsp:txXfrm>
    </dsp:sp>
    <dsp:sp modelId="{1F5B3E1A-EAB7-BF4B-A3F0-D5C94C8C2094}">
      <dsp:nvSpPr>
        <dsp:cNvPr id="0" name=""/>
        <dsp:cNvSpPr/>
      </dsp:nvSpPr>
      <dsp:spPr>
        <a:xfrm>
          <a:off x="2511196" y="1937723"/>
          <a:ext cx="2765832" cy="16594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bg1"/>
              </a:solidFill>
            </a:rPr>
            <a:t>Tools &amp; equipment</a:t>
          </a:r>
        </a:p>
      </dsp:txBody>
      <dsp:txXfrm>
        <a:off x="2511196" y="1937723"/>
        <a:ext cx="2765832" cy="1659499"/>
      </dsp:txXfrm>
    </dsp:sp>
    <dsp:sp modelId="{CCFFF304-F5FB-5E4B-89C4-589544E21F0D}">
      <dsp:nvSpPr>
        <dsp:cNvPr id="0" name=""/>
        <dsp:cNvSpPr/>
      </dsp:nvSpPr>
      <dsp:spPr>
        <a:xfrm>
          <a:off x="5553612" y="1937723"/>
          <a:ext cx="2765832" cy="16594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bg1"/>
              </a:solidFill>
            </a:rPr>
            <a:t>laptop, expensive software, car (capitol expenditure)</a:t>
          </a:r>
        </a:p>
      </dsp:txBody>
      <dsp:txXfrm>
        <a:off x="5553612" y="1937723"/>
        <a:ext cx="2765832" cy="16594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64223-AFD4-4695-BF9E-B6ACB5129564}">
      <dsp:nvSpPr>
        <dsp:cNvPr id="0" name=""/>
        <dsp:cNvSpPr/>
      </dsp:nvSpPr>
      <dsp:spPr>
        <a:xfrm>
          <a:off x="1172628" y="40018"/>
          <a:ext cx="1338187" cy="1338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F89F6-77A2-43C7-A97B-4D7BE78D725A}">
      <dsp:nvSpPr>
        <dsp:cNvPr id="0" name=""/>
        <dsp:cNvSpPr/>
      </dsp:nvSpPr>
      <dsp:spPr>
        <a:xfrm>
          <a:off x="1457815" y="325206"/>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C1E108-0410-4594-B0D5-BAB8466F7485}">
      <dsp:nvSpPr>
        <dsp:cNvPr id="0" name=""/>
        <dsp:cNvSpPr/>
      </dsp:nvSpPr>
      <dsp:spPr>
        <a:xfrm>
          <a:off x="744846" y="1795018"/>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Sage</a:t>
          </a:r>
        </a:p>
      </dsp:txBody>
      <dsp:txXfrm>
        <a:off x="744846" y="1795018"/>
        <a:ext cx="2193750" cy="720000"/>
      </dsp:txXfrm>
    </dsp:sp>
    <dsp:sp modelId="{B4EFC88F-F47E-46D0-A5C8-86875F84E402}">
      <dsp:nvSpPr>
        <dsp:cNvPr id="0" name=""/>
        <dsp:cNvSpPr/>
      </dsp:nvSpPr>
      <dsp:spPr>
        <a:xfrm>
          <a:off x="3750284" y="40018"/>
          <a:ext cx="1338187" cy="1338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87DD7-38FA-49AC-8981-F0C543BE7F45}">
      <dsp:nvSpPr>
        <dsp:cNvPr id="0" name=""/>
        <dsp:cNvSpPr/>
      </dsp:nvSpPr>
      <dsp:spPr>
        <a:xfrm>
          <a:off x="4035471" y="325206"/>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97C775-FA7D-4109-A499-49A93E29B8C5}">
      <dsp:nvSpPr>
        <dsp:cNvPr id="0" name=""/>
        <dsp:cNvSpPr/>
      </dsp:nvSpPr>
      <dsp:spPr>
        <a:xfrm>
          <a:off x="3322503" y="1795018"/>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Quickbooks</a:t>
          </a:r>
        </a:p>
      </dsp:txBody>
      <dsp:txXfrm>
        <a:off x="3322503" y="1795018"/>
        <a:ext cx="2193750" cy="720000"/>
      </dsp:txXfrm>
    </dsp:sp>
    <dsp:sp modelId="{FFFF4BE5-63BA-4E42-AD2D-5F7A37550F15}">
      <dsp:nvSpPr>
        <dsp:cNvPr id="0" name=""/>
        <dsp:cNvSpPr/>
      </dsp:nvSpPr>
      <dsp:spPr>
        <a:xfrm>
          <a:off x="2461456" y="3063456"/>
          <a:ext cx="1338187" cy="1338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776F87-010E-4537-974B-766DAC307EA1}">
      <dsp:nvSpPr>
        <dsp:cNvPr id="0" name=""/>
        <dsp:cNvSpPr/>
      </dsp:nvSpPr>
      <dsp:spPr>
        <a:xfrm>
          <a:off x="2746643" y="3348643"/>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E1B2CB-CF00-4B98-AE7F-964069383C9F}">
      <dsp:nvSpPr>
        <dsp:cNvPr id="0" name=""/>
        <dsp:cNvSpPr/>
      </dsp:nvSpPr>
      <dsp:spPr>
        <a:xfrm>
          <a:off x="2033675" y="4818456"/>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Excel &amp; word</a:t>
          </a:r>
        </a:p>
      </dsp:txBody>
      <dsp:txXfrm>
        <a:off x="2033675" y="4818456"/>
        <a:ext cx="219375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0C4F5-B32A-E845-B350-0BA72FB88CD6}">
      <dsp:nvSpPr>
        <dsp:cNvPr id="0" name=""/>
        <dsp:cNvSpPr/>
      </dsp:nvSpPr>
      <dsp:spPr>
        <a:xfrm>
          <a:off x="1191131" y="2484"/>
          <a:ext cx="4764526" cy="128717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889000">
            <a:lnSpc>
              <a:spcPct val="90000"/>
            </a:lnSpc>
            <a:spcBef>
              <a:spcPct val="0"/>
            </a:spcBef>
            <a:spcAft>
              <a:spcPct val="35000"/>
            </a:spcAft>
            <a:buNone/>
          </a:pPr>
          <a:r>
            <a:rPr lang="en-US" sz="2000" kern="1200" dirty="0"/>
            <a:t>Some fees will be predetermined - designers, stage managers, technicians </a:t>
          </a:r>
          <a:r>
            <a:rPr lang="en-US" sz="2000" kern="1200" dirty="0" err="1"/>
            <a:t>etc</a:t>
          </a:r>
          <a:endParaRPr lang="en-US" sz="2000" kern="1200" dirty="0"/>
        </a:p>
      </dsp:txBody>
      <dsp:txXfrm>
        <a:off x="1191131" y="2484"/>
        <a:ext cx="4764526" cy="1287173"/>
      </dsp:txXfrm>
    </dsp:sp>
    <dsp:sp modelId="{BE7C4680-86B4-1043-B89A-29F5B62455C1}">
      <dsp:nvSpPr>
        <dsp:cNvPr id="0" name=""/>
        <dsp:cNvSpPr/>
      </dsp:nvSpPr>
      <dsp:spPr>
        <a:xfrm>
          <a:off x="0" y="2484"/>
          <a:ext cx="1191131" cy="128717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1022350">
            <a:lnSpc>
              <a:spcPct val="90000"/>
            </a:lnSpc>
            <a:spcBef>
              <a:spcPct val="0"/>
            </a:spcBef>
            <a:spcAft>
              <a:spcPct val="35000"/>
            </a:spcAft>
            <a:buNone/>
          </a:pPr>
          <a:r>
            <a:rPr lang="en-US" sz="2300" kern="1200" dirty="0"/>
            <a:t>Get in</a:t>
          </a:r>
        </a:p>
      </dsp:txBody>
      <dsp:txXfrm>
        <a:off x="0" y="2484"/>
        <a:ext cx="1191131" cy="1287173"/>
      </dsp:txXfrm>
    </dsp:sp>
    <dsp:sp modelId="{4A320E08-9D60-D146-8300-13875500EBC3}">
      <dsp:nvSpPr>
        <dsp:cNvPr id="0" name=""/>
        <dsp:cNvSpPr/>
      </dsp:nvSpPr>
      <dsp:spPr>
        <a:xfrm>
          <a:off x="1191131" y="1366888"/>
          <a:ext cx="4764526" cy="1287173"/>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889000">
            <a:lnSpc>
              <a:spcPct val="90000"/>
            </a:lnSpc>
            <a:spcBef>
              <a:spcPct val="0"/>
            </a:spcBef>
            <a:spcAft>
              <a:spcPct val="35000"/>
            </a:spcAft>
            <a:buNone/>
          </a:pPr>
          <a:r>
            <a:rPr lang="en-US" sz="2000" kern="1200" dirty="0"/>
            <a:t>Makers will need to work out the materials cost and add their daily / weekly fee to it. </a:t>
          </a:r>
        </a:p>
      </dsp:txBody>
      <dsp:txXfrm>
        <a:off x="1191131" y="1366888"/>
        <a:ext cx="4764526" cy="1287173"/>
      </dsp:txXfrm>
    </dsp:sp>
    <dsp:sp modelId="{7541D020-9939-7E4B-BFAA-5617DEDA15A5}">
      <dsp:nvSpPr>
        <dsp:cNvPr id="0" name=""/>
        <dsp:cNvSpPr/>
      </dsp:nvSpPr>
      <dsp:spPr>
        <a:xfrm>
          <a:off x="0" y="1366888"/>
          <a:ext cx="1191131" cy="1287173"/>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1022350">
            <a:lnSpc>
              <a:spcPct val="90000"/>
            </a:lnSpc>
            <a:spcBef>
              <a:spcPct val="0"/>
            </a:spcBef>
            <a:spcAft>
              <a:spcPct val="35000"/>
            </a:spcAft>
            <a:buNone/>
          </a:pPr>
          <a:r>
            <a:rPr lang="en-US" sz="2300" kern="1200"/>
            <a:t>Work out</a:t>
          </a:r>
        </a:p>
      </dsp:txBody>
      <dsp:txXfrm>
        <a:off x="0" y="1366888"/>
        <a:ext cx="1191131" cy="1287173"/>
      </dsp:txXfrm>
    </dsp:sp>
    <dsp:sp modelId="{F3316B08-9492-9543-9122-EC2D9528F320}">
      <dsp:nvSpPr>
        <dsp:cNvPr id="0" name=""/>
        <dsp:cNvSpPr/>
      </dsp:nvSpPr>
      <dsp:spPr>
        <a:xfrm>
          <a:off x="1191131" y="2731292"/>
          <a:ext cx="4764526" cy="1287173"/>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889000">
            <a:lnSpc>
              <a:spcPct val="90000"/>
            </a:lnSpc>
            <a:spcBef>
              <a:spcPct val="0"/>
            </a:spcBef>
            <a:spcAft>
              <a:spcPct val="35000"/>
            </a:spcAft>
            <a:buNone/>
          </a:pPr>
          <a:r>
            <a:rPr lang="en-US" sz="2000" kern="1200" dirty="0"/>
            <a:t>Add on a little for contingency if you are a maker.</a:t>
          </a:r>
        </a:p>
      </dsp:txBody>
      <dsp:txXfrm>
        <a:off x="1191131" y="2731292"/>
        <a:ext cx="4764526" cy="1287173"/>
      </dsp:txXfrm>
    </dsp:sp>
    <dsp:sp modelId="{6830BF3D-2C70-834E-87DE-95CF2015E3BA}">
      <dsp:nvSpPr>
        <dsp:cNvPr id="0" name=""/>
        <dsp:cNvSpPr/>
      </dsp:nvSpPr>
      <dsp:spPr>
        <a:xfrm>
          <a:off x="0" y="2731292"/>
          <a:ext cx="1191131" cy="1287173"/>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1022350">
            <a:lnSpc>
              <a:spcPct val="90000"/>
            </a:lnSpc>
            <a:spcBef>
              <a:spcPct val="0"/>
            </a:spcBef>
            <a:spcAft>
              <a:spcPct val="35000"/>
            </a:spcAft>
            <a:buNone/>
          </a:pPr>
          <a:r>
            <a:rPr lang="en-US" sz="2300" kern="1200"/>
            <a:t>Add on</a:t>
          </a:r>
        </a:p>
      </dsp:txBody>
      <dsp:txXfrm>
        <a:off x="0" y="2731292"/>
        <a:ext cx="1191131" cy="1287173"/>
      </dsp:txXfrm>
    </dsp:sp>
    <dsp:sp modelId="{EA708B6D-8C45-1448-A70C-6BF91196F586}">
      <dsp:nvSpPr>
        <dsp:cNvPr id="0" name=""/>
        <dsp:cNvSpPr/>
      </dsp:nvSpPr>
      <dsp:spPr>
        <a:xfrm>
          <a:off x="1191131" y="4095695"/>
          <a:ext cx="4764526" cy="1287173"/>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889000">
            <a:lnSpc>
              <a:spcPct val="90000"/>
            </a:lnSpc>
            <a:spcBef>
              <a:spcPct val="0"/>
            </a:spcBef>
            <a:spcAft>
              <a:spcPct val="35000"/>
            </a:spcAft>
            <a:buNone/>
          </a:pPr>
          <a:r>
            <a:rPr lang="en-US" sz="2000" kern="1200" dirty="0"/>
            <a:t>Contact suppliers and speak to them about the best product for you and try and make a deal.</a:t>
          </a:r>
        </a:p>
      </dsp:txBody>
      <dsp:txXfrm>
        <a:off x="1191131" y="4095695"/>
        <a:ext cx="4764526" cy="1287173"/>
      </dsp:txXfrm>
    </dsp:sp>
    <dsp:sp modelId="{236797B2-19D0-4944-A587-04723E8D1FF1}">
      <dsp:nvSpPr>
        <dsp:cNvPr id="0" name=""/>
        <dsp:cNvSpPr/>
      </dsp:nvSpPr>
      <dsp:spPr>
        <a:xfrm>
          <a:off x="0" y="4095695"/>
          <a:ext cx="1191131" cy="1287173"/>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1022350">
            <a:lnSpc>
              <a:spcPct val="90000"/>
            </a:lnSpc>
            <a:spcBef>
              <a:spcPct val="0"/>
            </a:spcBef>
            <a:spcAft>
              <a:spcPct val="35000"/>
            </a:spcAft>
            <a:buNone/>
          </a:pPr>
          <a:r>
            <a:rPr lang="en-US" sz="2300" kern="1200"/>
            <a:t>Contact</a:t>
          </a:r>
        </a:p>
      </dsp:txBody>
      <dsp:txXfrm>
        <a:off x="0" y="4095695"/>
        <a:ext cx="1191131" cy="128717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E912C-F3E2-8149-A509-06EE382A2746}">
      <dsp:nvSpPr>
        <dsp:cNvPr id="0" name=""/>
        <dsp:cNvSpPr/>
      </dsp:nvSpPr>
      <dsp:spPr>
        <a:xfrm>
          <a:off x="153398" y="2743"/>
          <a:ext cx="2689933" cy="1613960"/>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If you are offered a design fee of £500, work back from that. </a:t>
          </a:r>
        </a:p>
      </dsp:txBody>
      <dsp:txXfrm>
        <a:off x="153398" y="2743"/>
        <a:ext cx="2689933" cy="1613960"/>
      </dsp:txXfrm>
    </dsp:sp>
    <dsp:sp modelId="{8AB14E3A-2E15-3148-B7C6-C50556F6404A}">
      <dsp:nvSpPr>
        <dsp:cNvPr id="0" name=""/>
        <dsp:cNvSpPr/>
      </dsp:nvSpPr>
      <dsp:spPr>
        <a:xfrm>
          <a:off x="3112325" y="2743"/>
          <a:ext cx="2689933" cy="161396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£500 = 5 days work + £0 materials fee</a:t>
          </a:r>
        </a:p>
      </dsp:txBody>
      <dsp:txXfrm>
        <a:off x="3112325" y="2743"/>
        <a:ext cx="2689933" cy="1613960"/>
      </dsp:txXfrm>
    </dsp:sp>
    <dsp:sp modelId="{AFADDE48-40EC-734C-AB41-A4447EB8141F}">
      <dsp:nvSpPr>
        <dsp:cNvPr id="0" name=""/>
        <dsp:cNvSpPr/>
      </dsp:nvSpPr>
      <dsp:spPr>
        <a:xfrm>
          <a:off x="153398" y="1885696"/>
          <a:ext cx="2689933" cy="1613960"/>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£200 – 2 days work + £300 materials fee</a:t>
          </a:r>
        </a:p>
      </dsp:txBody>
      <dsp:txXfrm>
        <a:off x="153398" y="1885696"/>
        <a:ext cx="2689933" cy="1613960"/>
      </dsp:txXfrm>
    </dsp:sp>
    <dsp:sp modelId="{6AB930C9-10D5-5942-8E65-911D2A093FD9}">
      <dsp:nvSpPr>
        <dsp:cNvPr id="0" name=""/>
        <dsp:cNvSpPr/>
      </dsp:nvSpPr>
      <dsp:spPr>
        <a:xfrm>
          <a:off x="3112325" y="1885696"/>
          <a:ext cx="2689933" cy="1613960"/>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Up to you how much time you give the company so establish parameters via a contact through the producer, company manager etc.</a:t>
          </a:r>
        </a:p>
      </dsp:txBody>
      <dsp:txXfrm>
        <a:off x="3112325" y="1885696"/>
        <a:ext cx="2689933" cy="1613960"/>
      </dsp:txXfrm>
    </dsp:sp>
    <dsp:sp modelId="{C7536CD3-02AC-C343-BC02-D89B371DBFCB}">
      <dsp:nvSpPr>
        <dsp:cNvPr id="0" name=""/>
        <dsp:cNvSpPr/>
      </dsp:nvSpPr>
      <dsp:spPr>
        <a:xfrm>
          <a:off x="1632862" y="3768650"/>
          <a:ext cx="2689933" cy="1613960"/>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Unions will help with contract queries and lack of payment</a:t>
          </a:r>
        </a:p>
      </dsp:txBody>
      <dsp:txXfrm>
        <a:off x="1632862" y="3768650"/>
        <a:ext cx="2689933" cy="16139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D89F8-CEB4-0746-80B7-2701FAD75522}">
      <dsp:nvSpPr>
        <dsp:cNvPr id="0" name=""/>
        <dsp:cNvSpPr/>
      </dsp:nvSpPr>
      <dsp:spPr>
        <a:xfrm>
          <a:off x="0" y="145968"/>
          <a:ext cx="5955658" cy="1665165"/>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ial" panose="020B0604020202020204" pitchFamily="34" charset="0"/>
              <a:cs typeface="Arial" panose="020B0604020202020204" pitchFamily="34" charset="0"/>
            </a:rPr>
            <a:t>You will need business insurance for your vehicle</a:t>
          </a:r>
        </a:p>
      </dsp:txBody>
      <dsp:txXfrm>
        <a:off x="81287" y="227255"/>
        <a:ext cx="5793084" cy="1502591"/>
      </dsp:txXfrm>
    </dsp:sp>
    <dsp:sp modelId="{0609EF1C-6340-824B-A68A-B00E31DA75A5}">
      <dsp:nvSpPr>
        <dsp:cNvPr id="0" name=""/>
        <dsp:cNvSpPr/>
      </dsp:nvSpPr>
      <dsp:spPr>
        <a:xfrm>
          <a:off x="0" y="1860094"/>
          <a:ext cx="5955658" cy="1665165"/>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bg1"/>
              </a:solidFill>
            </a:rPr>
            <a:t>PUBLIC LIABILITY INSURANCE: </a:t>
          </a:r>
          <a:r>
            <a:rPr lang="en-GB" sz="1700" b="1" kern="1200" dirty="0">
              <a:solidFill>
                <a:schemeClr val="bg1"/>
              </a:solidFill>
            </a:rPr>
            <a:t>Public liability insurance</a:t>
          </a:r>
          <a:r>
            <a:rPr lang="en-GB" sz="1700" kern="1200" dirty="0">
              <a:solidFill>
                <a:schemeClr val="bg1"/>
              </a:solidFill>
            </a:rPr>
            <a:t> covers the cost of claims made against your business by a client or a member of the </a:t>
          </a:r>
          <a:r>
            <a:rPr lang="en-GB" sz="1700" b="1" kern="1200" dirty="0">
              <a:solidFill>
                <a:schemeClr val="bg1"/>
              </a:solidFill>
            </a:rPr>
            <a:t>public</a:t>
          </a:r>
          <a:r>
            <a:rPr lang="en-GB" sz="1700" kern="1200" dirty="0">
              <a:solidFill>
                <a:schemeClr val="bg1"/>
              </a:solidFill>
            </a:rPr>
            <a:t>, should your work have resulted in injury or property damage. </a:t>
          </a:r>
          <a:r>
            <a:rPr lang="en-GB" sz="1700" b="1" kern="1200" dirty="0">
              <a:solidFill>
                <a:schemeClr val="bg1"/>
              </a:solidFill>
            </a:rPr>
            <a:t>Public liability</a:t>
          </a:r>
          <a:r>
            <a:rPr lang="en-GB" sz="1700" kern="1200" dirty="0">
              <a:solidFill>
                <a:schemeClr val="bg1"/>
              </a:solidFill>
            </a:rPr>
            <a:t> cover protects against the compensation </a:t>
          </a:r>
          <a:r>
            <a:rPr lang="en-GB" sz="1700" kern="1200" dirty="0" err="1">
              <a:solidFill>
                <a:schemeClr val="bg1"/>
              </a:solidFill>
            </a:rPr>
            <a:t>payouts</a:t>
          </a:r>
          <a:r>
            <a:rPr lang="en-GB" sz="1700" kern="1200" dirty="0">
              <a:solidFill>
                <a:schemeClr val="bg1"/>
              </a:solidFill>
            </a:rPr>
            <a:t> and legal costs.</a:t>
          </a:r>
          <a:endParaRPr lang="en-US" sz="1700" kern="1200" dirty="0">
            <a:solidFill>
              <a:schemeClr val="bg1"/>
            </a:solidFill>
          </a:endParaRPr>
        </a:p>
      </dsp:txBody>
      <dsp:txXfrm>
        <a:off x="81287" y="1941381"/>
        <a:ext cx="5793084" cy="1502591"/>
      </dsp:txXfrm>
    </dsp:sp>
    <dsp:sp modelId="{305DE342-3757-3246-967F-40C2091834F2}">
      <dsp:nvSpPr>
        <dsp:cNvPr id="0" name=""/>
        <dsp:cNvSpPr/>
      </dsp:nvSpPr>
      <dsp:spPr>
        <a:xfrm>
          <a:off x="0" y="3574219"/>
          <a:ext cx="5955658" cy="1665165"/>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bg1"/>
              </a:solidFill>
            </a:rPr>
            <a:t>PROFFESSIONAL INDEMNITY INSURANCE: You work as a contractor, consultant, freelancer or self-employed </a:t>
          </a:r>
          <a:r>
            <a:rPr lang="en-GB" sz="1700" b="1" kern="1200" dirty="0">
              <a:solidFill>
                <a:schemeClr val="bg1"/>
              </a:solidFill>
            </a:rPr>
            <a:t>professional</a:t>
          </a:r>
          <a:r>
            <a:rPr lang="en-GB" sz="1700" kern="1200" dirty="0">
              <a:solidFill>
                <a:schemeClr val="bg1"/>
              </a:solidFill>
            </a:rPr>
            <a:t>, and your client has requested you arrange </a:t>
          </a:r>
          <a:r>
            <a:rPr lang="en-GB" sz="1700" b="1" kern="1200" dirty="0">
              <a:solidFill>
                <a:schemeClr val="bg1"/>
              </a:solidFill>
            </a:rPr>
            <a:t>professional indemnity</a:t>
          </a:r>
          <a:r>
            <a:rPr lang="en-GB" sz="1700" kern="1200" dirty="0">
              <a:solidFill>
                <a:schemeClr val="bg1"/>
              </a:solidFill>
            </a:rPr>
            <a:t> insurance in order to undertake a contract. Your industry association/regulatory body requires you to have it.</a:t>
          </a:r>
          <a:endParaRPr lang="en-US" sz="1700" kern="1200" dirty="0">
            <a:solidFill>
              <a:schemeClr val="bg1"/>
            </a:solidFill>
          </a:endParaRPr>
        </a:p>
      </dsp:txBody>
      <dsp:txXfrm>
        <a:off x="81287" y="3655506"/>
        <a:ext cx="5793084" cy="15025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F89D9-2794-BE45-B486-56386A0E0CBC}" type="datetimeFigureOut">
              <a:rPr lang="en-US" smtClean="0"/>
              <a:t>3/10/22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D52523-D36A-0B4C-9259-656CBCD3D09B}" type="slidenum">
              <a:rPr lang="en-US" smtClean="0"/>
              <a:t>‹#›</a:t>
            </a:fld>
            <a:endParaRPr lang="en-US"/>
          </a:p>
        </p:txBody>
      </p:sp>
    </p:spTree>
    <p:extLst>
      <p:ext uri="{BB962C8B-B14F-4D97-AF65-F5344CB8AC3E}">
        <p14:creationId xmlns:p14="http://schemas.microsoft.com/office/powerpoint/2010/main" val="1696521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D52523-D36A-0B4C-9259-656CBCD3D09B}" type="slidenum">
              <a:rPr lang="en-US" smtClean="0"/>
              <a:t>21</a:t>
            </a:fld>
            <a:endParaRPr lang="en-US"/>
          </a:p>
        </p:txBody>
      </p:sp>
    </p:spTree>
    <p:extLst>
      <p:ext uri="{BB962C8B-B14F-4D97-AF65-F5344CB8AC3E}">
        <p14:creationId xmlns:p14="http://schemas.microsoft.com/office/powerpoint/2010/main" val="22469894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3/10/22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3/10/22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3/10/22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3/10/22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3/10/22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3/10/22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3/10/22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png"/><Relationship Id="rId7" Type="http://schemas.openxmlformats.org/officeDocument/2006/relationships/diagramQuickStyle" Target="../diagrams/quickStyle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5.pn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8" Type="http://schemas.openxmlformats.org/officeDocument/2006/relationships/hyperlink" Target="https://bectu.org.uk/" TargetMode="External"/><Relationship Id="rId13" Type="http://schemas.openxmlformats.org/officeDocument/2006/relationships/image" Target="../media/image13.tiff"/><Relationship Id="rId3" Type="http://schemas.openxmlformats.org/officeDocument/2006/relationships/image" Target="../media/image8.tiff"/><Relationship Id="rId7" Type="http://schemas.openxmlformats.org/officeDocument/2006/relationships/image" Target="../media/image10.tiff"/><Relationship Id="rId12" Type="http://schemas.openxmlformats.org/officeDocument/2006/relationships/hyperlink" Target="https://www.ald.org.uk/" TargetMode="External"/><Relationship Id="rId2" Type="http://schemas.openxmlformats.org/officeDocument/2006/relationships/hyperlink" Target="https://stagemanagementassociation.co.uk/" TargetMode="External"/><Relationship Id="rId1" Type="http://schemas.openxmlformats.org/officeDocument/2006/relationships/slideLayout" Target="../slideLayouts/slideLayout2.xml"/><Relationship Id="rId6" Type="http://schemas.openxmlformats.org/officeDocument/2006/relationships/hyperlink" Target="http://www.theatredesign.org.uk/" TargetMode="External"/><Relationship Id="rId11" Type="http://schemas.openxmlformats.org/officeDocument/2006/relationships/image" Target="../media/image12.tiff"/><Relationship Id="rId5" Type="http://schemas.openxmlformats.org/officeDocument/2006/relationships/image" Target="../media/image9.tiff"/><Relationship Id="rId10" Type="http://schemas.openxmlformats.org/officeDocument/2006/relationships/hyperlink" Target="https://www.equity.org.uk/" TargetMode="External"/><Relationship Id="rId4" Type="http://schemas.openxmlformats.org/officeDocument/2006/relationships/hyperlink" Target="https://www.abtt.org.uk/" TargetMode="External"/><Relationship Id="rId9" Type="http://schemas.openxmlformats.org/officeDocument/2006/relationships/image" Target="../media/image11.tiff"/></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6.tiff"/><Relationship Id="rId5" Type="http://schemas.openxmlformats.org/officeDocument/2006/relationships/hyperlink" Target="https://smallbusinesstoolbox.uk/small-business-basics/what-is-an-invoice/" TargetMode="Externa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png"/><Relationship Id="rId7" Type="http://schemas.openxmlformats.org/officeDocument/2006/relationships/diagramQuickStyle" Target="../diagrams/quickStyle1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2.png"/><Relationship Id="rId9" Type="http://schemas.microsoft.com/office/2007/relationships/diagramDrawing" Target="../diagrams/drawing13.xml"/></Relationships>
</file>

<file path=ppt/slides/_rels/slide22.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3.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3.xml.rels><?xml version="1.0" encoding="UTF-8" standalone="yes"?>
<Relationships xmlns="http://schemas.openxmlformats.org/package/2006/relationships"><Relationship Id="rId2" Type="http://schemas.openxmlformats.org/officeDocument/2006/relationships/hyperlink" Target="https://www.screenalliancewales.com/video-resourc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beckydavies-theatredesigner-artist.com/about" TargetMode="External"/><Relationship Id="rId2" Type="http://schemas.openxmlformats.org/officeDocument/2006/relationships/hyperlink" Target="http://www.jamesnorthdesign.co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2E911EF-80F5-4781-A4DF-44EFAF242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B0A2A734-17E4-44D5-9630-D54D6AF746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EFFB5C33-24B2-4764-BDBD-4C10A21DB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8808" y="0"/>
            <a:ext cx="3403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FEB601E2-EFED-4313-BEE4-9E27B94FC6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2"/>
            <a:ext cx="9110541" cy="246557"/>
          </a:xfrm>
          <a:prstGeom prst="rect">
            <a:avLst/>
          </a:prstGeom>
        </p:spPr>
      </p:pic>
      <p:sp>
        <p:nvSpPr>
          <p:cNvPr id="15" name="Rectangle 14">
            <a:extLst>
              <a:ext uri="{FF2B5EF4-FFF2-40B4-BE49-F238E27FC236}">
                <a16:creationId xmlns:a16="http://schemas.microsoft.com/office/drawing/2014/main" id="{1425DB5A-CEE1-4EE1-8C4A-689E49D35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9110542" cy="166033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0EE0FAB-5DA3-164A-B837-7B2ED72BFAE2}"/>
              </a:ext>
            </a:extLst>
          </p:cNvPr>
          <p:cNvSpPr>
            <a:spLocks noGrp="1"/>
          </p:cNvSpPr>
          <p:nvPr>
            <p:ph type="ctrTitle"/>
          </p:nvPr>
        </p:nvSpPr>
        <p:spPr>
          <a:xfrm>
            <a:off x="840510" y="2733709"/>
            <a:ext cx="7657792" cy="1373070"/>
          </a:xfrm>
        </p:spPr>
        <p:txBody>
          <a:bodyPr>
            <a:normAutofit/>
          </a:bodyPr>
          <a:lstStyle/>
          <a:p>
            <a:r>
              <a:rPr lang="en-US">
                <a:solidFill>
                  <a:srgbClr val="FFFFFF"/>
                </a:solidFill>
              </a:rPr>
              <a:t>Being self employed …</a:t>
            </a:r>
          </a:p>
        </p:txBody>
      </p:sp>
      <p:sp>
        <p:nvSpPr>
          <p:cNvPr id="3" name="TextBox 2">
            <a:extLst>
              <a:ext uri="{FF2B5EF4-FFF2-40B4-BE49-F238E27FC236}">
                <a16:creationId xmlns:a16="http://schemas.microsoft.com/office/drawing/2014/main" id="{21A60BD0-EF58-7F49-A1E4-7D828AD89E70}"/>
              </a:ext>
            </a:extLst>
          </p:cNvPr>
          <p:cNvSpPr txBox="1"/>
          <p:nvPr/>
        </p:nvSpPr>
        <p:spPr>
          <a:xfrm>
            <a:off x="2190044" y="4391378"/>
            <a:ext cx="6598764" cy="369332"/>
          </a:xfrm>
          <a:prstGeom prst="rect">
            <a:avLst/>
          </a:prstGeom>
          <a:noFill/>
        </p:spPr>
        <p:txBody>
          <a:bodyPr wrap="square" rtlCol="0">
            <a:spAutoFit/>
          </a:bodyPr>
          <a:lstStyle/>
          <a:p>
            <a:pPr algn="r"/>
            <a:r>
              <a:rPr lang="en-GB" dirty="0"/>
              <a:t>Professional Practice 2022</a:t>
            </a:r>
          </a:p>
        </p:txBody>
      </p:sp>
    </p:spTree>
    <p:extLst>
      <p:ext uri="{BB962C8B-B14F-4D97-AF65-F5344CB8AC3E}">
        <p14:creationId xmlns:p14="http://schemas.microsoft.com/office/powerpoint/2010/main" val="2015209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EE4A526-049B-5E4F-8180-1836AEBEDBCD}"/>
              </a:ext>
            </a:extLst>
          </p:cNvPr>
          <p:cNvSpPr>
            <a:spLocks noGrp="1"/>
          </p:cNvSpPr>
          <p:nvPr>
            <p:ph type="title"/>
          </p:nvPr>
        </p:nvSpPr>
        <p:spPr>
          <a:xfrm>
            <a:off x="680321" y="4714194"/>
            <a:ext cx="8129353" cy="1311176"/>
          </a:xfrm>
        </p:spPr>
        <p:txBody>
          <a:bodyPr anchor="b">
            <a:normAutofit/>
          </a:bodyPr>
          <a:lstStyle/>
          <a:p>
            <a:pPr algn="ctr"/>
            <a:r>
              <a:rPr lang="en-US" sz="4800" dirty="0"/>
              <a:t>What is self employed?</a:t>
            </a:r>
          </a:p>
        </p:txBody>
      </p:sp>
      <p:sp>
        <p:nvSpPr>
          <p:cNvPr id="29" name="Rectangle 28">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7F53DBDD-954C-47E7-A64C-3DC65B3DE711}"/>
              </a:ext>
            </a:extLst>
          </p:cNvPr>
          <p:cNvGraphicFramePr>
            <a:graphicFrameLocks noGrp="1"/>
          </p:cNvGraphicFramePr>
          <p:nvPr>
            <p:ph idx="1"/>
            <p:extLst>
              <p:ext uri="{D42A27DB-BD31-4B8C-83A1-F6EECF244321}">
                <p14:modId xmlns:p14="http://schemas.microsoft.com/office/powerpoint/2010/main" val="2447816186"/>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9863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227C008-0E40-E849-B643-88D006652576}"/>
              </a:ext>
            </a:extLst>
          </p:cNvPr>
          <p:cNvSpPr>
            <a:spLocks noGrp="1"/>
          </p:cNvSpPr>
          <p:nvPr>
            <p:ph type="title"/>
          </p:nvPr>
        </p:nvSpPr>
        <p:spPr>
          <a:xfrm>
            <a:off x="680321" y="753228"/>
            <a:ext cx="9613861" cy="1080938"/>
          </a:xfrm>
        </p:spPr>
        <p:txBody>
          <a:bodyPr>
            <a:normAutofit/>
          </a:bodyPr>
          <a:lstStyle/>
          <a:p>
            <a:pPr algn="ctr"/>
            <a:r>
              <a:rPr lang="en-US" dirty="0"/>
              <a:t>How do I do that?</a:t>
            </a:r>
          </a:p>
        </p:txBody>
      </p:sp>
      <p:sp>
        <p:nvSpPr>
          <p:cNvPr id="16" name="Rectangle 15">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2" name="Picture 21">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5" name="Content Placeholder 2">
            <a:extLst>
              <a:ext uri="{FF2B5EF4-FFF2-40B4-BE49-F238E27FC236}">
                <a16:creationId xmlns:a16="http://schemas.microsoft.com/office/drawing/2014/main" id="{E5A023F8-BE9F-4294-9CAD-93EC4DE8ACF5}"/>
              </a:ext>
            </a:extLst>
          </p:cNvPr>
          <p:cNvGraphicFramePr>
            <a:graphicFrameLocks noGrp="1"/>
          </p:cNvGraphicFramePr>
          <p:nvPr>
            <p:ph idx="1"/>
            <p:extLst>
              <p:ext uri="{D42A27DB-BD31-4B8C-83A1-F6EECF244321}">
                <p14:modId xmlns:p14="http://schemas.microsoft.com/office/powerpoint/2010/main" val="1681183120"/>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4274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5033-4DC3-0F4B-AB03-3959EA00A430}"/>
              </a:ext>
            </a:extLst>
          </p:cNvPr>
          <p:cNvSpPr>
            <a:spLocks noGrp="1"/>
          </p:cNvSpPr>
          <p:nvPr>
            <p:ph type="title"/>
          </p:nvPr>
        </p:nvSpPr>
        <p:spPr>
          <a:xfrm>
            <a:off x="680321" y="753228"/>
            <a:ext cx="9613861" cy="1080938"/>
          </a:xfrm>
        </p:spPr>
        <p:txBody>
          <a:bodyPr>
            <a:normAutofit/>
          </a:bodyPr>
          <a:lstStyle/>
          <a:p>
            <a:pPr algn="ctr"/>
            <a:r>
              <a:rPr lang="en-US" dirty="0"/>
              <a:t>What will I need to do?</a:t>
            </a:r>
          </a:p>
        </p:txBody>
      </p:sp>
      <p:graphicFrame>
        <p:nvGraphicFramePr>
          <p:cNvPr id="20" name="Content Placeholder 2">
            <a:extLst>
              <a:ext uri="{FF2B5EF4-FFF2-40B4-BE49-F238E27FC236}">
                <a16:creationId xmlns:a16="http://schemas.microsoft.com/office/drawing/2014/main" id="{41240822-411E-45FB-BAA6-6EC7B69D5EFE}"/>
              </a:ext>
            </a:extLst>
          </p:cNvPr>
          <p:cNvGraphicFramePr>
            <a:graphicFrameLocks noGrp="1"/>
          </p:cNvGraphicFramePr>
          <p:nvPr>
            <p:ph idx="1"/>
            <p:extLst>
              <p:ext uri="{D42A27DB-BD31-4B8C-83A1-F6EECF244321}">
                <p14:modId xmlns:p14="http://schemas.microsoft.com/office/powerpoint/2010/main" val="316411789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613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4" name="Rectangle 22">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24">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7" name="Rectangle 26">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4AD112-3330-9141-BE90-DABB93C6A2D6}"/>
              </a:ext>
            </a:extLst>
          </p:cNvPr>
          <p:cNvSpPr>
            <a:spLocks noGrp="1"/>
          </p:cNvSpPr>
          <p:nvPr>
            <p:ph type="title"/>
          </p:nvPr>
        </p:nvSpPr>
        <p:spPr>
          <a:xfrm>
            <a:off x="680321" y="4714194"/>
            <a:ext cx="8129353" cy="1311176"/>
          </a:xfrm>
        </p:spPr>
        <p:txBody>
          <a:bodyPr anchor="b">
            <a:normAutofit/>
          </a:bodyPr>
          <a:lstStyle/>
          <a:p>
            <a:pPr algn="ctr"/>
            <a:r>
              <a:rPr lang="en-US" sz="4400" dirty="0"/>
              <a:t>Can I work in a normal job too?</a:t>
            </a:r>
          </a:p>
        </p:txBody>
      </p:sp>
      <p:sp>
        <p:nvSpPr>
          <p:cNvPr id="38" name="Rectangle 28">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0">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7EA5D-E4D7-4868-A070-F4A2D2952E94}"/>
              </a:ext>
            </a:extLst>
          </p:cNvPr>
          <p:cNvGraphicFramePr>
            <a:graphicFrameLocks noGrp="1"/>
          </p:cNvGraphicFramePr>
          <p:nvPr>
            <p:ph idx="1"/>
            <p:extLst>
              <p:ext uri="{D42A27DB-BD31-4B8C-83A1-F6EECF244321}">
                <p14:modId xmlns:p14="http://schemas.microsoft.com/office/powerpoint/2010/main" val="3196830050"/>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71275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B106F2-9546-E240-A5D1-B67662F61BBB}"/>
              </a:ext>
            </a:extLst>
          </p:cNvPr>
          <p:cNvSpPr>
            <a:spLocks noGrp="1"/>
          </p:cNvSpPr>
          <p:nvPr>
            <p:ph type="title"/>
          </p:nvPr>
        </p:nvSpPr>
        <p:spPr>
          <a:xfrm>
            <a:off x="680321" y="2063262"/>
            <a:ext cx="3739279" cy="2661052"/>
          </a:xfrm>
        </p:spPr>
        <p:txBody>
          <a:bodyPr>
            <a:normAutofit/>
          </a:bodyPr>
          <a:lstStyle/>
          <a:p>
            <a:pPr algn="ctr"/>
            <a:r>
              <a:rPr lang="en-US" sz="4400" dirty="0"/>
              <a:t>Key terms</a:t>
            </a:r>
          </a:p>
        </p:txBody>
      </p:sp>
      <p:graphicFrame>
        <p:nvGraphicFramePr>
          <p:cNvPr id="5" name="Content Placeholder 2">
            <a:extLst>
              <a:ext uri="{FF2B5EF4-FFF2-40B4-BE49-F238E27FC236}">
                <a16:creationId xmlns:a16="http://schemas.microsoft.com/office/drawing/2014/main" id="{00843058-F684-4482-B755-1C4136A38DE0}"/>
              </a:ext>
            </a:extLst>
          </p:cNvPr>
          <p:cNvGraphicFramePr>
            <a:graphicFrameLocks noGrp="1"/>
          </p:cNvGraphicFramePr>
          <p:nvPr>
            <p:ph idx="1"/>
            <p:extLst>
              <p:ext uri="{D42A27DB-BD31-4B8C-83A1-F6EECF244321}">
                <p14:modId xmlns:p14="http://schemas.microsoft.com/office/powerpoint/2010/main" val="378118165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484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B3CA-94EF-D44D-B035-8B8A88FDEB93}"/>
              </a:ext>
            </a:extLst>
          </p:cNvPr>
          <p:cNvSpPr>
            <a:spLocks noGrp="1"/>
          </p:cNvSpPr>
          <p:nvPr>
            <p:ph type="title"/>
          </p:nvPr>
        </p:nvSpPr>
        <p:spPr>
          <a:xfrm>
            <a:off x="680321" y="753228"/>
            <a:ext cx="9613861" cy="1080938"/>
          </a:xfrm>
        </p:spPr>
        <p:txBody>
          <a:bodyPr>
            <a:normAutofit/>
          </a:bodyPr>
          <a:lstStyle/>
          <a:p>
            <a:pPr algn="ctr"/>
            <a:r>
              <a:rPr lang="en-US" dirty="0"/>
              <a:t>WHAT IS PAYE?</a:t>
            </a:r>
          </a:p>
        </p:txBody>
      </p:sp>
      <p:graphicFrame>
        <p:nvGraphicFramePr>
          <p:cNvPr id="5" name="Content Placeholder 2">
            <a:extLst>
              <a:ext uri="{FF2B5EF4-FFF2-40B4-BE49-F238E27FC236}">
                <a16:creationId xmlns:a16="http://schemas.microsoft.com/office/drawing/2014/main" id="{34AC8D8E-1FE7-4D4C-BC7C-5D88636E0E93}"/>
              </a:ext>
            </a:extLst>
          </p:cNvPr>
          <p:cNvGraphicFramePr>
            <a:graphicFrameLocks noGrp="1"/>
          </p:cNvGraphicFramePr>
          <p:nvPr>
            <p:ph idx="1"/>
            <p:extLst>
              <p:ext uri="{D42A27DB-BD31-4B8C-83A1-F6EECF244321}">
                <p14:modId xmlns:p14="http://schemas.microsoft.com/office/powerpoint/2010/main" val="330588196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857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7BBD-C214-D642-96DF-A6C00E1C4DA1}"/>
              </a:ext>
            </a:extLst>
          </p:cNvPr>
          <p:cNvSpPr>
            <a:spLocks noGrp="1"/>
          </p:cNvSpPr>
          <p:nvPr>
            <p:ph type="title"/>
          </p:nvPr>
        </p:nvSpPr>
        <p:spPr/>
        <p:txBody>
          <a:bodyPr/>
          <a:lstStyle/>
          <a:p>
            <a:pPr algn="ctr"/>
            <a:r>
              <a:rPr lang="en-US"/>
              <a:t>Class 2 &amp; 4 contributions</a:t>
            </a:r>
            <a:endParaRPr lang="en-US" dirty="0"/>
          </a:p>
        </p:txBody>
      </p:sp>
      <p:graphicFrame>
        <p:nvGraphicFramePr>
          <p:cNvPr id="4" name="Content Placeholder 3">
            <a:extLst>
              <a:ext uri="{FF2B5EF4-FFF2-40B4-BE49-F238E27FC236}">
                <a16:creationId xmlns:a16="http://schemas.microsoft.com/office/drawing/2014/main" id="{AABC6CCA-4FE7-454B-BDFD-CD552F91201A}"/>
              </a:ext>
            </a:extLst>
          </p:cNvPr>
          <p:cNvGraphicFramePr>
            <a:graphicFrameLocks noGrp="1"/>
          </p:cNvGraphicFramePr>
          <p:nvPr>
            <p:ph idx="1"/>
            <p:extLst>
              <p:ext uri="{D42A27DB-BD31-4B8C-83A1-F6EECF244321}">
                <p14:modId xmlns:p14="http://schemas.microsoft.com/office/powerpoint/2010/main" val="740707927"/>
              </p:ext>
            </p:extLst>
          </p:nvPr>
        </p:nvGraphicFramePr>
        <p:xfrm>
          <a:off x="6993467" y="4500721"/>
          <a:ext cx="5103132" cy="1943100"/>
        </p:xfrm>
        <a:graphic>
          <a:graphicData uri="http://schemas.openxmlformats.org/drawingml/2006/table">
            <a:tbl>
              <a:tblPr/>
              <a:tblGrid>
                <a:gridCol w="1083733">
                  <a:extLst>
                    <a:ext uri="{9D8B030D-6E8A-4147-A177-3AD203B41FA5}">
                      <a16:colId xmlns:a16="http://schemas.microsoft.com/office/drawing/2014/main" val="3550910408"/>
                    </a:ext>
                  </a:extLst>
                </a:gridCol>
                <a:gridCol w="4019399">
                  <a:extLst>
                    <a:ext uri="{9D8B030D-6E8A-4147-A177-3AD203B41FA5}">
                      <a16:colId xmlns:a16="http://schemas.microsoft.com/office/drawing/2014/main" val="2960298322"/>
                    </a:ext>
                  </a:extLst>
                </a:gridCol>
              </a:tblGrid>
              <a:tr h="0">
                <a:tc>
                  <a:txBody>
                    <a:bodyPr/>
                    <a:lstStyle/>
                    <a:p>
                      <a:pPr algn="l" fontAlgn="t"/>
                      <a:r>
                        <a:rPr lang="en-GB" b="1">
                          <a:solidFill>
                            <a:srgbClr val="0B0C0C"/>
                          </a:solidFill>
                          <a:effectLst/>
                          <a:latin typeface="nta"/>
                        </a:rPr>
                        <a:t>Class</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tc>
                  <a:txBody>
                    <a:bodyPr/>
                    <a:lstStyle/>
                    <a:p>
                      <a:pPr algn="l" fontAlgn="t"/>
                      <a:r>
                        <a:rPr lang="en-GB" b="1">
                          <a:solidFill>
                            <a:srgbClr val="0B0C0C"/>
                          </a:solidFill>
                          <a:effectLst/>
                          <a:latin typeface="nta"/>
                        </a:rPr>
                        <a:t>Rate for tax year 2020 to 2021</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661946004"/>
                  </a:ext>
                </a:extLst>
              </a:tr>
              <a:tr h="0">
                <a:tc>
                  <a:txBody>
                    <a:bodyPr/>
                    <a:lstStyle/>
                    <a:p>
                      <a:pPr fontAlgn="t"/>
                      <a:r>
                        <a:rPr lang="en-GB" b="0">
                          <a:effectLst/>
                          <a:latin typeface="inherit"/>
                        </a:rPr>
                        <a:t>Class 2</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a:effectLst/>
                          <a:latin typeface="inherit"/>
                        </a:rPr>
                        <a:t>£3.05 a week</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962886956"/>
                  </a:ext>
                </a:extLst>
              </a:tr>
              <a:tr h="0">
                <a:tc>
                  <a:txBody>
                    <a:bodyPr/>
                    <a:lstStyle/>
                    <a:p>
                      <a:pPr fontAlgn="t"/>
                      <a:r>
                        <a:rPr lang="en-GB" b="0">
                          <a:effectLst/>
                          <a:latin typeface="inherit"/>
                        </a:rPr>
                        <a:t>Class 4</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9% on profits between £9,568 and £50,270</a:t>
                      </a:r>
                      <a:br>
                        <a:rPr lang="en-GB" b="0" dirty="0">
                          <a:effectLst/>
                          <a:latin typeface="inherit"/>
                        </a:rPr>
                      </a:br>
                      <a:r>
                        <a:rPr lang="en-GB" b="0" dirty="0">
                          <a:effectLst/>
                          <a:latin typeface="inherit"/>
                        </a:rPr>
                        <a:t>2% on profits over £50,000</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2277318332"/>
                  </a:ext>
                </a:extLst>
              </a:tr>
            </a:tbl>
          </a:graphicData>
        </a:graphic>
      </p:graphicFrame>
      <p:sp>
        <p:nvSpPr>
          <p:cNvPr id="5" name="TextBox 4">
            <a:extLst>
              <a:ext uri="{FF2B5EF4-FFF2-40B4-BE49-F238E27FC236}">
                <a16:creationId xmlns:a16="http://schemas.microsoft.com/office/drawing/2014/main" id="{A5023336-B94C-6040-B1EE-66503558DF77}"/>
              </a:ext>
            </a:extLst>
          </p:cNvPr>
          <p:cNvSpPr txBox="1"/>
          <p:nvPr/>
        </p:nvSpPr>
        <p:spPr>
          <a:xfrm>
            <a:off x="469780" y="2124530"/>
            <a:ext cx="4728754" cy="4524315"/>
          </a:xfrm>
          <a:prstGeom prst="rect">
            <a:avLst/>
          </a:prstGeom>
          <a:noFill/>
        </p:spPr>
        <p:txBody>
          <a:bodyPr wrap="square" rtlCol="0">
            <a:spAutoFit/>
          </a:bodyPr>
          <a:lstStyle/>
          <a:p>
            <a:r>
              <a:rPr lang="en-GB" sz="2400" b="1" u="sng" dirty="0">
                <a:solidFill>
                  <a:schemeClr val="bg1"/>
                </a:solidFill>
                <a:latin typeface="Arial" panose="020B0604020202020204" pitchFamily="34" charset="0"/>
                <a:cs typeface="Arial" panose="020B0604020202020204" pitchFamily="34" charset="0"/>
              </a:rPr>
              <a:t>Class 2 </a:t>
            </a:r>
          </a:p>
          <a:p>
            <a:r>
              <a:rPr lang="en-GB" sz="2400" b="1" dirty="0">
                <a:solidFill>
                  <a:schemeClr val="bg1"/>
                </a:solidFill>
                <a:latin typeface="Arial" panose="020B0604020202020204" pitchFamily="34" charset="0"/>
                <a:cs typeface="Arial" panose="020B0604020202020204" pitchFamily="34" charset="0"/>
              </a:rPr>
              <a:t>National Insurance</a:t>
            </a:r>
            <a:r>
              <a:rPr lang="en-GB" sz="2400" dirty="0">
                <a:solidFill>
                  <a:schemeClr val="bg1"/>
                </a:solidFill>
                <a:latin typeface="Arial" panose="020B0604020202020204" pitchFamily="34" charset="0"/>
                <a:cs typeface="Arial" panose="020B0604020202020204" pitchFamily="34" charset="0"/>
              </a:rPr>
              <a:t> gives </a:t>
            </a:r>
            <a:r>
              <a:rPr lang="en-GB" sz="2400" b="1" dirty="0">
                <a:solidFill>
                  <a:schemeClr val="bg1"/>
                </a:solidFill>
                <a:latin typeface="Arial" panose="020B0604020202020204" pitchFamily="34" charset="0"/>
                <a:cs typeface="Arial" panose="020B0604020202020204" pitchFamily="34" charset="0"/>
              </a:rPr>
              <a:t>you entitlement</a:t>
            </a:r>
            <a:r>
              <a:rPr lang="en-GB" sz="2400" dirty="0">
                <a:solidFill>
                  <a:schemeClr val="bg1"/>
                </a:solidFill>
                <a:latin typeface="Arial" panose="020B0604020202020204" pitchFamily="34" charset="0"/>
                <a:cs typeface="Arial" panose="020B0604020202020204" pitchFamily="34" charset="0"/>
              </a:rPr>
              <a:t> to </a:t>
            </a:r>
            <a:r>
              <a:rPr lang="en-GB" sz="2400" b="1" dirty="0">
                <a:solidFill>
                  <a:schemeClr val="bg1"/>
                </a:solidFill>
                <a:latin typeface="Arial" panose="020B0604020202020204" pitchFamily="34" charset="0"/>
                <a:cs typeface="Arial" panose="020B0604020202020204" pitchFamily="34" charset="0"/>
              </a:rPr>
              <a:t>contributions</a:t>
            </a:r>
            <a:r>
              <a:rPr lang="en-GB" sz="2400" dirty="0">
                <a:solidFill>
                  <a:schemeClr val="bg1"/>
                </a:solidFill>
                <a:latin typeface="Arial" panose="020B0604020202020204" pitchFamily="34" charset="0"/>
                <a:cs typeface="Arial" panose="020B0604020202020204" pitchFamily="34" charset="0"/>
              </a:rPr>
              <a:t>-based benefits such as Maternity Allowance, Employment and Support Allowance (ESA) and State Retirement Pension. ... The reason for paying in advance is because </a:t>
            </a:r>
            <a:r>
              <a:rPr lang="en-GB" sz="2400" b="1" dirty="0">
                <a:solidFill>
                  <a:schemeClr val="bg1"/>
                </a:solidFill>
                <a:latin typeface="Arial" panose="020B0604020202020204" pitchFamily="34" charset="0"/>
                <a:cs typeface="Arial" panose="020B0604020202020204" pitchFamily="34" charset="0"/>
              </a:rPr>
              <a:t>you</a:t>
            </a:r>
            <a:r>
              <a:rPr lang="en-GB" sz="2400" dirty="0">
                <a:solidFill>
                  <a:schemeClr val="bg1"/>
                </a:solidFill>
                <a:latin typeface="Arial" panose="020B0604020202020204" pitchFamily="34" charset="0"/>
                <a:cs typeface="Arial" panose="020B0604020202020204" pitchFamily="34" charset="0"/>
              </a:rPr>
              <a:t> need to pay the </a:t>
            </a:r>
            <a:r>
              <a:rPr lang="en-GB" sz="2400" b="1" dirty="0">
                <a:solidFill>
                  <a:schemeClr val="bg1"/>
                </a:solidFill>
                <a:latin typeface="Arial" panose="020B0604020202020204" pitchFamily="34" charset="0"/>
                <a:cs typeface="Arial" panose="020B0604020202020204" pitchFamily="34" charset="0"/>
              </a:rPr>
              <a:t>National Insurance contributions</a:t>
            </a:r>
            <a:r>
              <a:rPr lang="en-GB" sz="2400" dirty="0">
                <a:solidFill>
                  <a:schemeClr val="bg1"/>
                </a:solidFill>
                <a:latin typeface="Arial" panose="020B0604020202020204" pitchFamily="34" charset="0"/>
                <a:cs typeface="Arial" panose="020B0604020202020204" pitchFamily="34" charset="0"/>
              </a:rPr>
              <a:t> before </a:t>
            </a:r>
            <a:r>
              <a:rPr lang="en-GB" sz="2400" b="1" dirty="0">
                <a:solidFill>
                  <a:schemeClr val="bg1"/>
                </a:solidFill>
                <a:latin typeface="Arial" panose="020B0604020202020204" pitchFamily="34" charset="0"/>
                <a:cs typeface="Arial" panose="020B0604020202020204" pitchFamily="34" charset="0"/>
              </a:rPr>
              <a:t>you</a:t>
            </a:r>
            <a:r>
              <a:rPr lang="en-GB" sz="2400" dirty="0">
                <a:solidFill>
                  <a:schemeClr val="bg1"/>
                </a:solidFill>
                <a:latin typeface="Arial" panose="020B0604020202020204" pitchFamily="34" charset="0"/>
                <a:cs typeface="Arial" panose="020B0604020202020204" pitchFamily="34" charset="0"/>
              </a:rPr>
              <a:t> claim the benefit.</a:t>
            </a:r>
            <a:endParaRPr lang="en-US"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E69C763-6FD6-BC4D-978C-6B3B4E3CBAB2}"/>
              </a:ext>
            </a:extLst>
          </p:cNvPr>
          <p:cNvSpPr txBox="1"/>
          <p:nvPr/>
        </p:nvSpPr>
        <p:spPr>
          <a:xfrm>
            <a:off x="6993467" y="2124530"/>
            <a:ext cx="4871155" cy="1569660"/>
          </a:xfrm>
          <a:prstGeom prst="rect">
            <a:avLst/>
          </a:prstGeom>
          <a:noFill/>
        </p:spPr>
        <p:txBody>
          <a:bodyPr wrap="square" rtlCol="0">
            <a:spAutoFit/>
          </a:bodyPr>
          <a:lstStyle/>
          <a:p>
            <a:r>
              <a:rPr lang="en-GB" sz="2400" b="1" u="sng" dirty="0">
                <a:solidFill>
                  <a:schemeClr val="bg1"/>
                </a:solidFill>
              </a:rPr>
              <a:t>Class 4 </a:t>
            </a:r>
          </a:p>
          <a:p>
            <a:r>
              <a:rPr lang="en-GB" sz="2400" dirty="0">
                <a:solidFill>
                  <a:schemeClr val="bg1"/>
                </a:solidFill>
              </a:rPr>
              <a:t>NICs are paid by the self-employed on net profits that are subject to income tax.</a:t>
            </a:r>
            <a:endParaRPr lang="en-US" sz="2400" dirty="0">
              <a:solidFill>
                <a:schemeClr val="bg1"/>
              </a:solidFill>
            </a:endParaRPr>
          </a:p>
        </p:txBody>
      </p:sp>
    </p:spTree>
    <p:extLst>
      <p:ext uri="{BB962C8B-B14F-4D97-AF65-F5344CB8AC3E}">
        <p14:creationId xmlns:p14="http://schemas.microsoft.com/office/powerpoint/2010/main" val="1949204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D19B1-403A-E745-B6DF-E02F772A6AE8}"/>
              </a:ext>
            </a:extLst>
          </p:cNvPr>
          <p:cNvSpPr>
            <a:spLocks noGrp="1"/>
          </p:cNvSpPr>
          <p:nvPr>
            <p:ph type="title"/>
          </p:nvPr>
        </p:nvSpPr>
        <p:spPr>
          <a:xfrm>
            <a:off x="680321" y="753228"/>
            <a:ext cx="9613861" cy="1080938"/>
          </a:xfrm>
        </p:spPr>
        <p:txBody>
          <a:bodyPr>
            <a:normAutofit/>
          </a:bodyPr>
          <a:lstStyle/>
          <a:p>
            <a:pPr algn="ctr"/>
            <a:r>
              <a:rPr lang="en-US" dirty="0"/>
              <a:t>Tax codes</a:t>
            </a:r>
          </a:p>
        </p:txBody>
      </p:sp>
      <p:graphicFrame>
        <p:nvGraphicFramePr>
          <p:cNvPr id="5" name="Content Placeholder 2">
            <a:extLst>
              <a:ext uri="{FF2B5EF4-FFF2-40B4-BE49-F238E27FC236}">
                <a16:creationId xmlns:a16="http://schemas.microsoft.com/office/drawing/2014/main" id="{DCD618E8-68A0-4C3B-8E89-3A1BFEE4E249}"/>
              </a:ext>
            </a:extLst>
          </p:cNvPr>
          <p:cNvGraphicFramePr>
            <a:graphicFrameLocks noGrp="1"/>
          </p:cNvGraphicFramePr>
          <p:nvPr>
            <p:ph idx="1"/>
            <p:extLst>
              <p:ext uri="{D42A27DB-BD31-4B8C-83A1-F6EECF244321}">
                <p14:modId xmlns:p14="http://schemas.microsoft.com/office/powerpoint/2010/main" val="314764089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14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4" name="Rectangle 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65BEE8CB-13C8-324B-A3F6-F41B780007BC}"/>
              </a:ext>
            </a:extLst>
          </p:cNvPr>
          <p:cNvPicPr>
            <a:picLocks noChangeAspect="1"/>
          </p:cNvPicPr>
          <p:nvPr/>
        </p:nvPicPr>
        <p:blipFill rotWithShape="1">
          <a:blip r:embed="rId3"/>
          <a:srcRect r="2785"/>
          <a:stretch/>
        </p:blipFill>
        <p:spPr>
          <a:xfrm>
            <a:off x="4636008" y="10"/>
            <a:ext cx="7552815" cy="6856310"/>
          </a:xfrm>
          <a:prstGeom prst="rect">
            <a:avLst/>
          </a:prstGeom>
          <a:ln>
            <a:noFill/>
          </a:ln>
          <a:effectLst/>
        </p:spPr>
      </p:pic>
      <p:sp>
        <p:nvSpPr>
          <p:cNvPr id="25" name="Rectangle 1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B107DF2-C212-4A43-A0FA-440DF6C15DEE}"/>
              </a:ext>
            </a:extLst>
          </p:cNvPr>
          <p:cNvSpPr>
            <a:spLocks noGrp="1"/>
          </p:cNvSpPr>
          <p:nvPr>
            <p:ph type="title"/>
          </p:nvPr>
        </p:nvSpPr>
        <p:spPr>
          <a:xfrm>
            <a:off x="680322" y="753228"/>
            <a:ext cx="3679028" cy="1080938"/>
          </a:xfrm>
        </p:spPr>
        <p:txBody>
          <a:bodyPr>
            <a:normAutofit/>
          </a:bodyPr>
          <a:lstStyle/>
          <a:p>
            <a:pPr algn="ctr"/>
            <a:r>
              <a:rPr lang="en-US" sz="3200" dirty="0"/>
              <a:t>P45</a:t>
            </a:r>
          </a:p>
        </p:txBody>
      </p:sp>
      <p:pic>
        <p:nvPicPr>
          <p:cNvPr id="26" name="Picture 1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536D3CA4-BFB3-D94C-B0CD-371BD0DEE2AE}"/>
              </a:ext>
            </a:extLst>
          </p:cNvPr>
          <p:cNvSpPr>
            <a:spLocks noGrp="1"/>
          </p:cNvSpPr>
          <p:nvPr>
            <p:ph idx="1"/>
          </p:nvPr>
        </p:nvSpPr>
        <p:spPr>
          <a:xfrm>
            <a:off x="680322" y="2336873"/>
            <a:ext cx="3581635" cy="3599316"/>
          </a:xfrm>
        </p:spPr>
        <p:txBody>
          <a:bodyPr>
            <a:noAutofit/>
          </a:bodyPr>
          <a:lstStyle/>
          <a:p>
            <a:r>
              <a:rPr lang="en-US" dirty="0">
                <a:solidFill>
                  <a:schemeClr val="bg1"/>
                </a:solidFill>
                <a:latin typeface="Arial" panose="020B0604020202020204" pitchFamily="34" charset="0"/>
                <a:cs typeface="Arial" panose="020B0604020202020204" pitchFamily="34" charset="0"/>
              </a:rPr>
              <a:t>P45</a:t>
            </a:r>
          </a:p>
          <a:p>
            <a:r>
              <a:rPr lang="en-GB" dirty="0">
                <a:solidFill>
                  <a:schemeClr val="bg1"/>
                </a:solidFill>
                <a:latin typeface="Arial" panose="020B0604020202020204" pitchFamily="34" charset="0"/>
                <a:cs typeface="Arial" panose="020B0604020202020204" pitchFamily="34" charset="0"/>
              </a:rPr>
              <a:t>You’ll get a P45 from your employer when you stop working for them.</a:t>
            </a:r>
          </a:p>
          <a:p>
            <a:r>
              <a:rPr lang="en-GB" dirty="0">
                <a:solidFill>
                  <a:schemeClr val="bg1"/>
                </a:solidFill>
                <a:latin typeface="Arial" panose="020B0604020202020204" pitchFamily="34" charset="0"/>
                <a:cs typeface="Arial" panose="020B0604020202020204" pitchFamily="34" charset="0"/>
              </a:rPr>
              <a:t>Your P45 shows how much tax you’ve paid on your salary so far in the tax year (6 April to 5 April).</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6577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C66E-61DD-3342-A055-33EED5F98563}"/>
              </a:ext>
            </a:extLst>
          </p:cNvPr>
          <p:cNvSpPr>
            <a:spLocks noGrp="1"/>
          </p:cNvSpPr>
          <p:nvPr>
            <p:ph type="title"/>
          </p:nvPr>
        </p:nvSpPr>
        <p:spPr>
          <a:xfrm>
            <a:off x="680321" y="753228"/>
            <a:ext cx="6860657" cy="1080938"/>
          </a:xfrm>
        </p:spPr>
        <p:txBody>
          <a:bodyPr/>
          <a:lstStyle/>
          <a:p>
            <a:pPr algn="ctr"/>
            <a:r>
              <a:rPr lang="en-US" dirty="0"/>
              <a:t>P60</a:t>
            </a:r>
          </a:p>
        </p:txBody>
      </p:sp>
      <p:sp>
        <p:nvSpPr>
          <p:cNvPr id="3" name="Content Placeholder 2">
            <a:extLst>
              <a:ext uri="{FF2B5EF4-FFF2-40B4-BE49-F238E27FC236}">
                <a16:creationId xmlns:a16="http://schemas.microsoft.com/office/drawing/2014/main" id="{59A0C297-9EBA-3747-9850-0A551317EDC0}"/>
              </a:ext>
            </a:extLst>
          </p:cNvPr>
          <p:cNvSpPr>
            <a:spLocks noGrp="1"/>
          </p:cNvSpPr>
          <p:nvPr>
            <p:ph idx="1"/>
          </p:nvPr>
        </p:nvSpPr>
        <p:spPr>
          <a:xfrm>
            <a:off x="680321" y="2133673"/>
            <a:ext cx="6228479" cy="4521124"/>
          </a:xfrm>
        </p:spPr>
        <p:txBody>
          <a:bodyPr>
            <a:normAutofit lnSpcReduction="10000"/>
          </a:bodyPr>
          <a:lstStyle/>
          <a:p>
            <a:r>
              <a:rPr lang="en-GB" dirty="0">
                <a:solidFill>
                  <a:schemeClr val="bg1"/>
                </a:solidFill>
                <a:latin typeface="Arial" panose="020B0604020202020204" pitchFamily="34" charset="0"/>
                <a:cs typeface="Arial" panose="020B0604020202020204" pitchFamily="34" charset="0"/>
              </a:rPr>
              <a:t>A </a:t>
            </a:r>
            <a:r>
              <a:rPr lang="en-GB" b="1" dirty="0">
                <a:solidFill>
                  <a:schemeClr val="bg1"/>
                </a:solidFill>
                <a:latin typeface="Arial" panose="020B0604020202020204" pitchFamily="34" charset="0"/>
                <a:cs typeface="Arial" panose="020B0604020202020204" pitchFamily="34" charset="0"/>
              </a:rPr>
              <a:t>P60</a:t>
            </a:r>
            <a:r>
              <a:rPr lang="en-GB" dirty="0">
                <a:solidFill>
                  <a:schemeClr val="bg1"/>
                </a:solidFill>
                <a:latin typeface="Arial" panose="020B0604020202020204" pitchFamily="34" charset="0"/>
                <a:cs typeface="Arial" panose="020B0604020202020204" pitchFamily="34" charset="0"/>
              </a:rPr>
              <a:t> is essentially a summary of the tax you have paid for the year. If you have more than one job, you will receive a </a:t>
            </a:r>
            <a:r>
              <a:rPr lang="en-GB" b="1" dirty="0">
                <a:solidFill>
                  <a:schemeClr val="bg1"/>
                </a:solidFill>
                <a:latin typeface="Arial" panose="020B0604020202020204" pitchFamily="34" charset="0"/>
                <a:cs typeface="Arial" panose="020B0604020202020204" pitchFamily="34" charset="0"/>
              </a:rPr>
              <a:t>P60</a:t>
            </a:r>
            <a:r>
              <a:rPr lang="en-GB" dirty="0">
                <a:solidFill>
                  <a:schemeClr val="bg1"/>
                </a:solidFill>
                <a:latin typeface="Arial" panose="020B0604020202020204" pitchFamily="34" charset="0"/>
                <a:cs typeface="Arial" panose="020B0604020202020204" pitchFamily="34" charset="0"/>
              </a:rPr>
              <a:t> for each job you hold. As the tax year ends on the 5th April, your employer must supply you with a </a:t>
            </a:r>
            <a:r>
              <a:rPr lang="en-GB" b="1" dirty="0">
                <a:solidFill>
                  <a:schemeClr val="bg1"/>
                </a:solidFill>
                <a:latin typeface="Arial" panose="020B0604020202020204" pitchFamily="34" charset="0"/>
                <a:cs typeface="Arial" panose="020B0604020202020204" pitchFamily="34" charset="0"/>
              </a:rPr>
              <a:t>P60</a:t>
            </a:r>
            <a:r>
              <a:rPr lang="en-GB" dirty="0">
                <a:solidFill>
                  <a:schemeClr val="bg1"/>
                </a:solidFill>
                <a:latin typeface="Arial" panose="020B0604020202020204" pitchFamily="34" charset="0"/>
                <a:cs typeface="Arial" panose="020B0604020202020204" pitchFamily="34" charset="0"/>
              </a:rPr>
              <a:t> if you're in employment on this date.</a:t>
            </a:r>
          </a:p>
          <a:p>
            <a:pPr marL="0" indent="0">
              <a:buNone/>
            </a:pPr>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Keep these as they are very important</a:t>
            </a:r>
          </a:p>
          <a:p>
            <a:pPr marL="0" indent="0">
              <a:buNone/>
            </a:pPr>
            <a:endParaRPr lang="en-GB"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Your employer will fill this </a:t>
            </a:r>
            <a:r>
              <a:rPr lang="en-US" dirty="0" err="1">
                <a:solidFill>
                  <a:schemeClr val="bg1"/>
                </a:solidFill>
                <a:latin typeface="Arial" panose="020B0604020202020204" pitchFamily="34" charset="0"/>
                <a:cs typeface="Arial" panose="020B0604020202020204" pitchFamily="34" charset="0"/>
              </a:rPr>
              <a:t>oit</a:t>
            </a:r>
            <a:r>
              <a:rPr lang="en-US" dirty="0">
                <a:solidFill>
                  <a:schemeClr val="bg1"/>
                </a:solidFill>
                <a:latin typeface="Arial" panose="020B0604020202020204" pitchFamily="34" charset="0"/>
                <a:cs typeface="Arial" panose="020B0604020202020204" pitchFamily="34" charset="0"/>
              </a:rPr>
              <a:t> and make it available to you</a:t>
            </a:r>
          </a:p>
        </p:txBody>
      </p:sp>
      <p:pic>
        <p:nvPicPr>
          <p:cNvPr id="4" name="Picture 3">
            <a:extLst>
              <a:ext uri="{FF2B5EF4-FFF2-40B4-BE49-F238E27FC236}">
                <a16:creationId xmlns:a16="http://schemas.microsoft.com/office/drawing/2014/main" id="{B9370730-7ED3-2242-8715-AE13FF895E66}"/>
              </a:ext>
            </a:extLst>
          </p:cNvPr>
          <p:cNvPicPr>
            <a:picLocks noChangeAspect="1"/>
          </p:cNvPicPr>
          <p:nvPr/>
        </p:nvPicPr>
        <p:blipFill>
          <a:blip r:embed="rId2"/>
          <a:stretch>
            <a:fillRect/>
          </a:stretch>
        </p:blipFill>
        <p:spPr>
          <a:xfrm>
            <a:off x="7804254" y="-3"/>
            <a:ext cx="4844391" cy="6858000"/>
          </a:xfrm>
          <a:prstGeom prst="rect">
            <a:avLst/>
          </a:prstGeom>
        </p:spPr>
      </p:pic>
    </p:spTree>
    <p:extLst>
      <p:ext uri="{BB962C8B-B14F-4D97-AF65-F5344CB8AC3E}">
        <p14:creationId xmlns:p14="http://schemas.microsoft.com/office/powerpoint/2010/main" val="3099093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D52E-FF45-E94A-B54D-95D233982228}"/>
              </a:ext>
            </a:extLst>
          </p:cNvPr>
          <p:cNvSpPr>
            <a:spLocks noGrp="1"/>
          </p:cNvSpPr>
          <p:nvPr>
            <p:ph type="title"/>
          </p:nvPr>
        </p:nvSpPr>
        <p:spPr>
          <a:xfrm>
            <a:off x="680321" y="753228"/>
            <a:ext cx="9613861" cy="1080938"/>
          </a:xfrm>
        </p:spPr>
        <p:txBody>
          <a:bodyPr>
            <a:normAutofit/>
          </a:bodyPr>
          <a:lstStyle/>
          <a:p>
            <a:pPr algn="ctr"/>
            <a:r>
              <a:rPr lang="en-US" dirty="0"/>
              <a:t>What  is the difference between self employed and a company</a:t>
            </a:r>
          </a:p>
        </p:txBody>
      </p:sp>
      <p:graphicFrame>
        <p:nvGraphicFramePr>
          <p:cNvPr id="5" name="Content Placeholder 2">
            <a:extLst>
              <a:ext uri="{FF2B5EF4-FFF2-40B4-BE49-F238E27FC236}">
                <a16:creationId xmlns:a16="http://schemas.microsoft.com/office/drawing/2014/main" id="{AA367D91-31BD-4875-8941-A6EEC405B3A3}"/>
              </a:ext>
            </a:extLst>
          </p:cNvPr>
          <p:cNvGraphicFramePr>
            <a:graphicFrameLocks noGrp="1"/>
          </p:cNvGraphicFramePr>
          <p:nvPr>
            <p:ph idx="1"/>
            <p:extLst>
              <p:ext uri="{D42A27DB-BD31-4B8C-83A1-F6EECF244321}">
                <p14:modId xmlns:p14="http://schemas.microsoft.com/office/powerpoint/2010/main" val="3902819633"/>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7971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3BE068-EB49-4EE8-B342-7FF888A46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1B05C9B-60E1-40F3-BB02-7DAF0B1F01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47915BF-9E85-BE46-8D2C-3813F1D60DDE}"/>
              </a:ext>
            </a:extLst>
          </p:cNvPr>
          <p:cNvSpPr>
            <a:spLocks noGrp="1"/>
          </p:cNvSpPr>
          <p:nvPr>
            <p:ph idx="1"/>
          </p:nvPr>
        </p:nvSpPr>
        <p:spPr>
          <a:xfrm>
            <a:off x="202496" y="-57393"/>
            <a:ext cx="11289591" cy="4473845"/>
          </a:xfrm>
        </p:spPr>
        <p:txBody>
          <a:bodyPr anchor="b">
            <a:normAutofit/>
          </a:bodyPr>
          <a:lstStyle/>
          <a:p>
            <a:r>
              <a:rPr lang="en-US" dirty="0">
                <a:solidFill>
                  <a:schemeClr val="bg1"/>
                </a:solidFill>
              </a:rPr>
              <a:t>If you keep things simple and use a dedicated software you should be ok, essentially you need to declare all your earnings from self employment and or PAYE. Say how much you spent in materials (wood </a:t>
            </a:r>
            <a:r>
              <a:rPr lang="en-US" dirty="0" err="1">
                <a:solidFill>
                  <a:schemeClr val="bg1"/>
                </a:solidFill>
              </a:rPr>
              <a:t>etc</a:t>
            </a:r>
            <a:r>
              <a:rPr lang="en-US" dirty="0">
                <a:solidFill>
                  <a:schemeClr val="bg1"/>
                </a:solidFill>
              </a:rPr>
              <a:t>) and in a simple way you deduct your materials costs from your total earnings and this will = your profit. This is what you pay tax on. An accountant to do it for you will likely cost about £600. The software is £36 per year. </a:t>
            </a:r>
          </a:p>
          <a:p>
            <a:endParaRPr lang="en-US" dirty="0">
              <a:solidFill>
                <a:schemeClr val="bg1"/>
              </a:solidFill>
            </a:endParaRPr>
          </a:p>
          <a:p>
            <a:r>
              <a:rPr lang="en-US" dirty="0">
                <a:solidFill>
                  <a:schemeClr val="bg1"/>
                </a:solidFill>
              </a:rPr>
              <a:t>I had an accountant for my first self-assessment, and he missed a </a:t>
            </a:r>
            <a:r>
              <a:rPr lang="en-US" dirty="0" err="1">
                <a:solidFill>
                  <a:schemeClr val="bg1"/>
                </a:solidFill>
              </a:rPr>
              <a:t>payslip</a:t>
            </a:r>
            <a:r>
              <a:rPr lang="en-US" dirty="0">
                <a:solidFill>
                  <a:schemeClr val="bg1"/>
                </a:solidFill>
              </a:rPr>
              <a:t> from a regular employment job. It messed up the whole system and I was fined £500 for his mistake, even though I had given him everything the agreed liability was with me. Lesson learned. </a:t>
            </a:r>
          </a:p>
        </p:txBody>
      </p:sp>
      <p:sp>
        <p:nvSpPr>
          <p:cNvPr id="12" name="Rectangle 11">
            <a:extLst>
              <a:ext uri="{FF2B5EF4-FFF2-40B4-BE49-F238E27FC236}">
                <a16:creationId xmlns:a16="http://schemas.microsoft.com/office/drawing/2014/main" id="{80C94170-18D0-486D-BF90-C5D8F246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2F0C59B-04F6-4625-98E1-3A5809FD1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rgbClr val="0D0D0D">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59EDB3-21D1-8443-B222-A64028ECA466}"/>
              </a:ext>
            </a:extLst>
          </p:cNvPr>
          <p:cNvSpPr>
            <a:spLocks noGrp="1"/>
          </p:cNvSpPr>
          <p:nvPr>
            <p:ph type="title"/>
          </p:nvPr>
        </p:nvSpPr>
        <p:spPr>
          <a:xfrm>
            <a:off x="680321" y="4714194"/>
            <a:ext cx="8129353" cy="1311176"/>
          </a:xfrm>
        </p:spPr>
        <p:txBody>
          <a:bodyPr anchor="b">
            <a:normAutofit/>
          </a:bodyPr>
          <a:lstStyle/>
          <a:p>
            <a:pPr algn="ctr"/>
            <a:r>
              <a:rPr lang="en-US" sz="4800" dirty="0">
                <a:solidFill>
                  <a:srgbClr val="FFFFFF"/>
                </a:solidFill>
              </a:rPr>
              <a:t>Do I need an accountant?</a:t>
            </a:r>
          </a:p>
        </p:txBody>
      </p:sp>
      <p:sp>
        <p:nvSpPr>
          <p:cNvPr id="16" name="Rectangle 15">
            <a:extLst>
              <a:ext uri="{FF2B5EF4-FFF2-40B4-BE49-F238E27FC236}">
                <a16:creationId xmlns:a16="http://schemas.microsoft.com/office/drawing/2014/main" id="{E94F92A3-106C-4644-B506-76132863E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191468"/>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9D9C4DB-091C-47D0-BDA8-3375FF998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1113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3050-F8D6-EA43-BDB5-39E342E88D8B}"/>
              </a:ext>
            </a:extLst>
          </p:cNvPr>
          <p:cNvSpPr>
            <a:spLocks noGrp="1"/>
          </p:cNvSpPr>
          <p:nvPr>
            <p:ph type="title"/>
          </p:nvPr>
        </p:nvSpPr>
        <p:spPr>
          <a:xfrm>
            <a:off x="680321" y="753228"/>
            <a:ext cx="9613861" cy="1080938"/>
          </a:xfrm>
        </p:spPr>
        <p:txBody>
          <a:bodyPr>
            <a:normAutofit/>
          </a:bodyPr>
          <a:lstStyle/>
          <a:p>
            <a:r>
              <a:rPr lang="en-US" dirty="0"/>
              <a:t>Can I employ someone to help me?</a:t>
            </a:r>
          </a:p>
        </p:txBody>
      </p:sp>
      <p:graphicFrame>
        <p:nvGraphicFramePr>
          <p:cNvPr id="5" name="Content Placeholder 2">
            <a:extLst>
              <a:ext uri="{FF2B5EF4-FFF2-40B4-BE49-F238E27FC236}">
                <a16:creationId xmlns:a16="http://schemas.microsoft.com/office/drawing/2014/main" id="{0E0FDA87-F3F2-418E-8720-C12E9EC9B903}"/>
              </a:ext>
            </a:extLst>
          </p:cNvPr>
          <p:cNvGraphicFramePr>
            <a:graphicFrameLocks noGrp="1"/>
          </p:cNvGraphicFramePr>
          <p:nvPr>
            <p:ph idx="1"/>
            <p:extLst>
              <p:ext uri="{D42A27DB-BD31-4B8C-83A1-F6EECF244321}">
                <p14:modId xmlns:p14="http://schemas.microsoft.com/office/powerpoint/2010/main" val="419972102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800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F7202-4D2F-9141-A578-4A91C94D2958}"/>
              </a:ext>
            </a:extLst>
          </p:cNvPr>
          <p:cNvSpPr>
            <a:spLocks noGrp="1"/>
          </p:cNvSpPr>
          <p:nvPr>
            <p:ph type="title"/>
          </p:nvPr>
        </p:nvSpPr>
        <p:spPr>
          <a:xfrm>
            <a:off x="680321" y="753228"/>
            <a:ext cx="9613861" cy="1080938"/>
          </a:xfrm>
        </p:spPr>
        <p:txBody>
          <a:bodyPr>
            <a:normAutofit/>
          </a:bodyPr>
          <a:lstStyle/>
          <a:p>
            <a:pPr algn="ctr"/>
            <a:r>
              <a:rPr lang="en-US" dirty="0"/>
              <a:t>What receipts should I keep?</a:t>
            </a:r>
          </a:p>
        </p:txBody>
      </p:sp>
      <p:graphicFrame>
        <p:nvGraphicFramePr>
          <p:cNvPr id="25" name="Content Placeholder 2">
            <a:extLst>
              <a:ext uri="{FF2B5EF4-FFF2-40B4-BE49-F238E27FC236}">
                <a16:creationId xmlns:a16="http://schemas.microsoft.com/office/drawing/2014/main" id="{48937307-0606-4A95-B0BD-54702C7519D0}"/>
              </a:ext>
            </a:extLst>
          </p:cNvPr>
          <p:cNvGraphicFramePr>
            <a:graphicFrameLocks noGrp="1"/>
          </p:cNvGraphicFramePr>
          <p:nvPr>
            <p:ph idx="1"/>
            <p:extLst>
              <p:ext uri="{D42A27DB-BD31-4B8C-83A1-F6EECF244321}">
                <p14:modId xmlns:p14="http://schemas.microsoft.com/office/powerpoint/2010/main" val="126292981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7700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3234-7F80-A04A-BF62-46D47EF9429D}"/>
              </a:ext>
            </a:extLst>
          </p:cNvPr>
          <p:cNvSpPr>
            <a:spLocks noGrp="1"/>
          </p:cNvSpPr>
          <p:nvPr>
            <p:ph type="title"/>
          </p:nvPr>
        </p:nvSpPr>
        <p:spPr/>
        <p:txBody>
          <a:bodyPr/>
          <a:lstStyle/>
          <a:p>
            <a:pPr algn="ctr"/>
            <a:r>
              <a:rPr lang="en-US" dirty="0"/>
              <a:t>Unions – Join one!</a:t>
            </a:r>
          </a:p>
        </p:txBody>
      </p:sp>
      <p:sp>
        <p:nvSpPr>
          <p:cNvPr id="3" name="Content Placeholder 2">
            <a:extLst>
              <a:ext uri="{FF2B5EF4-FFF2-40B4-BE49-F238E27FC236}">
                <a16:creationId xmlns:a16="http://schemas.microsoft.com/office/drawing/2014/main" id="{A83F5206-7FA7-A343-8D39-35C9DB06092C}"/>
              </a:ext>
            </a:extLst>
          </p:cNvPr>
          <p:cNvSpPr>
            <a:spLocks noGrp="1"/>
          </p:cNvSpPr>
          <p:nvPr>
            <p:ph idx="1"/>
          </p:nvPr>
        </p:nvSpPr>
        <p:spPr/>
        <p:txBody>
          <a:bodyPr/>
          <a:lstStyle/>
          <a:p>
            <a:pPr marL="0" indent="0">
              <a:buNone/>
            </a:pPr>
            <a:endParaRPr lang="en-US" dirty="0"/>
          </a:p>
          <a:p>
            <a:pPr marL="0" indent="0">
              <a:buNone/>
            </a:pPr>
            <a:endParaRPr lang="en-US" dirty="0"/>
          </a:p>
          <a:p>
            <a:endParaRPr lang="en-US" dirty="0"/>
          </a:p>
        </p:txBody>
      </p:sp>
      <p:pic>
        <p:nvPicPr>
          <p:cNvPr id="4" name="Picture 3">
            <a:hlinkClick r:id="rId2"/>
            <a:extLst>
              <a:ext uri="{FF2B5EF4-FFF2-40B4-BE49-F238E27FC236}">
                <a16:creationId xmlns:a16="http://schemas.microsoft.com/office/drawing/2014/main" id="{80DE6589-17BB-4248-B7B1-F354F30C9D6F}"/>
              </a:ext>
            </a:extLst>
          </p:cNvPr>
          <p:cNvPicPr>
            <a:picLocks noChangeAspect="1"/>
          </p:cNvPicPr>
          <p:nvPr/>
        </p:nvPicPr>
        <p:blipFill>
          <a:blip r:embed="rId3"/>
          <a:stretch>
            <a:fillRect/>
          </a:stretch>
        </p:blipFill>
        <p:spPr>
          <a:xfrm>
            <a:off x="8968466" y="1958244"/>
            <a:ext cx="2651432" cy="2651432"/>
          </a:xfrm>
          <a:prstGeom prst="ellipse">
            <a:avLst/>
          </a:prstGeom>
          <a:ln>
            <a:noFill/>
          </a:ln>
          <a:effectLst>
            <a:softEdge rad="112500"/>
          </a:effectLst>
        </p:spPr>
      </p:pic>
      <p:pic>
        <p:nvPicPr>
          <p:cNvPr id="5" name="Picture 4">
            <a:hlinkClick r:id="rId4"/>
            <a:extLst>
              <a:ext uri="{FF2B5EF4-FFF2-40B4-BE49-F238E27FC236}">
                <a16:creationId xmlns:a16="http://schemas.microsoft.com/office/drawing/2014/main" id="{D272BED9-790A-C046-BEE2-1B4BBAF61C9D}"/>
              </a:ext>
            </a:extLst>
          </p:cNvPr>
          <p:cNvPicPr>
            <a:picLocks noChangeAspect="1"/>
          </p:cNvPicPr>
          <p:nvPr/>
        </p:nvPicPr>
        <p:blipFill>
          <a:blip r:embed="rId5"/>
          <a:stretch>
            <a:fillRect/>
          </a:stretch>
        </p:blipFill>
        <p:spPr>
          <a:xfrm>
            <a:off x="8032555" y="5101226"/>
            <a:ext cx="3736251" cy="1337670"/>
          </a:xfrm>
          <a:prstGeom prst="rect">
            <a:avLst/>
          </a:prstGeom>
        </p:spPr>
      </p:pic>
      <p:pic>
        <p:nvPicPr>
          <p:cNvPr id="7" name="Picture 6">
            <a:hlinkClick r:id="rId6"/>
            <a:extLst>
              <a:ext uri="{FF2B5EF4-FFF2-40B4-BE49-F238E27FC236}">
                <a16:creationId xmlns:a16="http://schemas.microsoft.com/office/drawing/2014/main" id="{7166E4BD-3E93-AB4F-AF4A-D5DFE386DF18}"/>
              </a:ext>
            </a:extLst>
          </p:cNvPr>
          <p:cNvPicPr>
            <a:picLocks noChangeAspect="1"/>
          </p:cNvPicPr>
          <p:nvPr/>
        </p:nvPicPr>
        <p:blipFill>
          <a:blip r:embed="rId7"/>
          <a:stretch>
            <a:fillRect/>
          </a:stretch>
        </p:blipFill>
        <p:spPr>
          <a:xfrm>
            <a:off x="168331" y="2020310"/>
            <a:ext cx="2527300" cy="2527300"/>
          </a:xfrm>
          <a:prstGeom prst="ellipse">
            <a:avLst/>
          </a:prstGeom>
          <a:ln>
            <a:noFill/>
          </a:ln>
          <a:effectLst>
            <a:softEdge rad="112500"/>
          </a:effectLst>
        </p:spPr>
      </p:pic>
      <p:pic>
        <p:nvPicPr>
          <p:cNvPr id="8" name="Picture 7">
            <a:hlinkClick r:id="rId8"/>
            <a:extLst>
              <a:ext uri="{FF2B5EF4-FFF2-40B4-BE49-F238E27FC236}">
                <a16:creationId xmlns:a16="http://schemas.microsoft.com/office/drawing/2014/main" id="{B0B11D2F-B244-2748-8851-FFAC20177A0C}"/>
              </a:ext>
            </a:extLst>
          </p:cNvPr>
          <p:cNvPicPr>
            <a:picLocks noChangeAspect="1"/>
          </p:cNvPicPr>
          <p:nvPr/>
        </p:nvPicPr>
        <p:blipFill>
          <a:blip r:embed="rId9"/>
          <a:stretch>
            <a:fillRect/>
          </a:stretch>
        </p:blipFill>
        <p:spPr>
          <a:xfrm>
            <a:off x="-334207" y="4652160"/>
            <a:ext cx="4464050" cy="2235802"/>
          </a:xfrm>
          <a:prstGeom prst="rect">
            <a:avLst/>
          </a:prstGeom>
        </p:spPr>
      </p:pic>
      <p:pic>
        <p:nvPicPr>
          <p:cNvPr id="10" name="Picture 9">
            <a:hlinkClick r:id="rId10"/>
            <a:extLst>
              <a:ext uri="{FF2B5EF4-FFF2-40B4-BE49-F238E27FC236}">
                <a16:creationId xmlns:a16="http://schemas.microsoft.com/office/drawing/2014/main" id="{D9A1E3DC-CF13-3148-9543-18E25916C43C}"/>
              </a:ext>
            </a:extLst>
          </p:cNvPr>
          <p:cNvPicPr>
            <a:picLocks noChangeAspect="1"/>
          </p:cNvPicPr>
          <p:nvPr/>
        </p:nvPicPr>
        <p:blipFill rotWithShape="1">
          <a:blip r:embed="rId11"/>
          <a:srcRect b="17451"/>
          <a:stretch/>
        </p:blipFill>
        <p:spPr>
          <a:xfrm>
            <a:off x="3510686" y="2215394"/>
            <a:ext cx="3953130" cy="1987700"/>
          </a:xfrm>
          <a:prstGeom prst="rect">
            <a:avLst/>
          </a:prstGeom>
          <a:ln>
            <a:noFill/>
          </a:ln>
          <a:effectLst>
            <a:softEdge rad="112500"/>
          </a:effectLst>
        </p:spPr>
      </p:pic>
      <p:pic>
        <p:nvPicPr>
          <p:cNvPr id="11" name="Picture 10">
            <a:hlinkClick r:id="rId12"/>
            <a:extLst>
              <a:ext uri="{FF2B5EF4-FFF2-40B4-BE49-F238E27FC236}">
                <a16:creationId xmlns:a16="http://schemas.microsoft.com/office/drawing/2014/main" id="{263DB830-E7FE-8D4C-970E-83C9999A327D}"/>
              </a:ext>
            </a:extLst>
          </p:cNvPr>
          <p:cNvPicPr>
            <a:picLocks noChangeAspect="1"/>
          </p:cNvPicPr>
          <p:nvPr/>
        </p:nvPicPr>
        <p:blipFill>
          <a:blip r:embed="rId13"/>
          <a:stretch>
            <a:fillRect/>
          </a:stretch>
        </p:blipFill>
        <p:spPr>
          <a:xfrm>
            <a:off x="3779687" y="4858653"/>
            <a:ext cx="4294139" cy="1580243"/>
          </a:xfrm>
          <a:prstGeom prst="rect">
            <a:avLst/>
          </a:prstGeom>
        </p:spPr>
      </p:pic>
    </p:spTree>
    <p:extLst>
      <p:ext uri="{BB962C8B-B14F-4D97-AF65-F5344CB8AC3E}">
        <p14:creationId xmlns:p14="http://schemas.microsoft.com/office/powerpoint/2010/main" val="3547265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03C7C9-DE9F-0B43-9BDF-1C135F4B8E98}"/>
              </a:ext>
            </a:extLst>
          </p:cNvPr>
          <p:cNvSpPr>
            <a:spLocks noGrp="1"/>
          </p:cNvSpPr>
          <p:nvPr>
            <p:ph type="title"/>
          </p:nvPr>
        </p:nvSpPr>
        <p:spPr>
          <a:xfrm>
            <a:off x="680321" y="753228"/>
            <a:ext cx="7087552" cy="1080938"/>
          </a:xfrm>
        </p:spPr>
        <p:txBody>
          <a:bodyPr>
            <a:normAutofit/>
          </a:bodyPr>
          <a:lstStyle/>
          <a:p>
            <a:pPr algn="ctr"/>
            <a:r>
              <a:rPr lang="en-US" dirty="0"/>
              <a:t>Financial year</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D55EE822-50E8-D742-9238-317C504A1EE5}"/>
              </a:ext>
            </a:extLst>
          </p:cNvPr>
          <p:cNvSpPr>
            <a:spLocks noGrp="1"/>
          </p:cNvSpPr>
          <p:nvPr>
            <p:ph idx="1"/>
          </p:nvPr>
        </p:nvSpPr>
        <p:spPr>
          <a:xfrm>
            <a:off x="680321" y="2336873"/>
            <a:ext cx="6423211" cy="3599316"/>
          </a:xfrm>
        </p:spPr>
        <p:txBody>
          <a:bodyPr>
            <a:noAutofit/>
          </a:bodyPr>
          <a:lstStyle/>
          <a:p>
            <a:r>
              <a:rPr lang="en-GB" dirty="0">
                <a:solidFill>
                  <a:schemeClr val="bg1"/>
                </a:solidFill>
                <a:latin typeface="Arial" panose="020B0604020202020204" pitchFamily="34" charset="0"/>
                <a:cs typeface="Arial" panose="020B0604020202020204" pitchFamily="34" charset="0"/>
              </a:rPr>
              <a:t>The UK Tax Year runs from 6 April to 5 April of the next year. Within this period, all of your income, whether earned or remitted in the UK, may be subject to tax. Whether you owe tax or not, there are important dates that you need to always keep in mind.</a:t>
            </a:r>
          </a:p>
          <a:p>
            <a:endParaRPr lang="en-GB"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So I can now submit a self assessment for tax year 2019 – 2020, and once April 6</a:t>
            </a:r>
            <a:r>
              <a:rPr lang="en-US" baseline="30000" dirty="0">
                <a:solidFill>
                  <a:schemeClr val="bg1"/>
                </a:solidFill>
                <a:latin typeface="Arial" panose="020B0604020202020204" pitchFamily="34" charset="0"/>
                <a:cs typeface="Arial" panose="020B0604020202020204" pitchFamily="34" charset="0"/>
              </a:rPr>
              <a:t>th</a:t>
            </a:r>
            <a:r>
              <a:rPr lang="en-US" dirty="0">
                <a:solidFill>
                  <a:schemeClr val="bg1"/>
                </a:solidFill>
                <a:latin typeface="Arial" panose="020B0604020202020204" pitchFamily="34" charset="0"/>
                <a:cs typeface="Arial" panose="020B0604020202020204" pitchFamily="34" charset="0"/>
              </a:rPr>
              <a:t> has passed next year, I will submit a self assessment for tax year 2020-2021.</a:t>
            </a:r>
          </a:p>
        </p:txBody>
      </p:sp>
      <p:pic>
        <p:nvPicPr>
          <p:cNvPr id="7" name="Graphic 6" descr="Financial">
            <a:extLst>
              <a:ext uri="{FF2B5EF4-FFF2-40B4-BE49-F238E27FC236}">
                <a16:creationId xmlns:a16="http://schemas.microsoft.com/office/drawing/2014/main" id="{97B0931A-3EFD-4738-9055-BE1A59DCF1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133742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hlinkClick r:id="rId5"/>
            <a:extLst>
              <a:ext uri="{FF2B5EF4-FFF2-40B4-BE49-F238E27FC236}">
                <a16:creationId xmlns:a16="http://schemas.microsoft.com/office/drawing/2014/main" id="{6D8B5A81-D4E8-0243-AC7A-66BA4DC8E9E9}"/>
              </a:ext>
            </a:extLst>
          </p:cNvPr>
          <p:cNvPicPr>
            <a:picLocks noChangeAspect="1"/>
          </p:cNvPicPr>
          <p:nvPr/>
        </p:nvPicPr>
        <p:blipFill rotWithShape="1">
          <a:blip r:embed="rId6"/>
          <a:srcRect t="9201" r="1" b="1"/>
          <a:stretch/>
        </p:blipFill>
        <p:spPr>
          <a:xfrm>
            <a:off x="4644526" y="10"/>
            <a:ext cx="7552945" cy="6857990"/>
          </a:xfrm>
          <a:prstGeom prst="rect">
            <a:avLst/>
          </a:prstGeom>
          <a:ln>
            <a:noFill/>
          </a:ln>
          <a:effectLst/>
        </p:spPr>
      </p:pic>
      <p:pic>
        <p:nvPicPr>
          <p:cNvPr id="19" name="Picture 18">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1" name="Rectangle 20">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3B330A-FEA8-8349-81DB-B4A281B5124D}"/>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ctr"/>
            <a:r>
              <a:rPr lang="en-US" sz="5400" dirty="0"/>
              <a:t>Example invoice</a:t>
            </a:r>
          </a:p>
        </p:txBody>
      </p:sp>
    </p:spTree>
    <p:extLst>
      <p:ext uri="{BB962C8B-B14F-4D97-AF65-F5344CB8AC3E}">
        <p14:creationId xmlns:p14="http://schemas.microsoft.com/office/powerpoint/2010/main" val="3343571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FD802FE-FFD4-2E4C-80DC-19F4104BCB15}"/>
              </a:ext>
            </a:extLst>
          </p:cNvPr>
          <p:cNvSpPr>
            <a:spLocks noGrp="1"/>
          </p:cNvSpPr>
          <p:nvPr>
            <p:ph type="title"/>
          </p:nvPr>
        </p:nvSpPr>
        <p:spPr>
          <a:xfrm>
            <a:off x="680321" y="2063262"/>
            <a:ext cx="3739279" cy="2661052"/>
          </a:xfrm>
        </p:spPr>
        <p:txBody>
          <a:bodyPr>
            <a:normAutofit/>
          </a:bodyPr>
          <a:lstStyle/>
          <a:p>
            <a:pPr algn="ctr"/>
            <a:r>
              <a:rPr lang="en-US" sz="4400" dirty="0"/>
              <a:t>Software to help</a:t>
            </a:r>
          </a:p>
        </p:txBody>
      </p:sp>
      <p:graphicFrame>
        <p:nvGraphicFramePr>
          <p:cNvPr id="5" name="Content Placeholder 2">
            <a:extLst>
              <a:ext uri="{FF2B5EF4-FFF2-40B4-BE49-F238E27FC236}">
                <a16:creationId xmlns:a16="http://schemas.microsoft.com/office/drawing/2014/main" id="{3841B7F1-3C4C-412E-B6D8-5882DDE0EA06}"/>
              </a:ext>
            </a:extLst>
          </p:cNvPr>
          <p:cNvGraphicFramePr>
            <a:graphicFrameLocks noGrp="1"/>
          </p:cNvGraphicFramePr>
          <p:nvPr>
            <p:ph idx="1"/>
            <p:extLst>
              <p:ext uri="{D42A27DB-BD31-4B8C-83A1-F6EECF244321}">
                <p14:modId xmlns:p14="http://schemas.microsoft.com/office/powerpoint/2010/main" val="425548379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933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AEB2E1-3F28-0E41-BBC7-20162E0589CF}"/>
              </a:ext>
            </a:extLst>
          </p:cNvPr>
          <p:cNvSpPr>
            <a:spLocks noGrp="1"/>
          </p:cNvSpPr>
          <p:nvPr>
            <p:ph type="title"/>
          </p:nvPr>
        </p:nvSpPr>
        <p:spPr>
          <a:xfrm>
            <a:off x="680321" y="2063262"/>
            <a:ext cx="3739279" cy="2661052"/>
          </a:xfrm>
        </p:spPr>
        <p:txBody>
          <a:bodyPr>
            <a:normAutofit/>
          </a:bodyPr>
          <a:lstStyle/>
          <a:p>
            <a:pPr algn="ctr"/>
            <a:r>
              <a:rPr lang="en-US" sz="4400" dirty="0"/>
              <a:t>How do I work out how much to invoice?</a:t>
            </a:r>
          </a:p>
        </p:txBody>
      </p:sp>
      <p:graphicFrame>
        <p:nvGraphicFramePr>
          <p:cNvPr id="5" name="Content Placeholder 2">
            <a:extLst>
              <a:ext uri="{FF2B5EF4-FFF2-40B4-BE49-F238E27FC236}">
                <a16:creationId xmlns:a16="http://schemas.microsoft.com/office/drawing/2014/main" id="{A488C11A-3106-4A06-9D6C-439E1494C5E1}"/>
              </a:ext>
            </a:extLst>
          </p:cNvPr>
          <p:cNvGraphicFramePr>
            <a:graphicFrameLocks noGrp="1"/>
          </p:cNvGraphicFramePr>
          <p:nvPr>
            <p:ph idx="1"/>
            <p:extLst>
              <p:ext uri="{D42A27DB-BD31-4B8C-83A1-F6EECF244321}">
                <p14:modId xmlns:p14="http://schemas.microsoft.com/office/powerpoint/2010/main" val="715046013"/>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8435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31" name="Rectangle 30">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80A9AD4-3FF7-AD47-B2D5-FBA6D55B639B}"/>
              </a:ext>
            </a:extLst>
          </p:cNvPr>
          <p:cNvSpPr>
            <a:spLocks noGrp="1"/>
          </p:cNvSpPr>
          <p:nvPr>
            <p:ph type="title"/>
          </p:nvPr>
        </p:nvSpPr>
        <p:spPr>
          <a:xfrm>
            <a:off x="680321" y="2063262"/>
            <a:ext cx="3739279" cy="2661052"/>
          </a:xfrm>
        </p:spPr>
        <p:txBody>
          <a:bodyPr>
            <a:normAutofit/>
          </a:bodyPr>
          <a:lstStyle/>
          <a:p>
            <a:pPr algn="ctr"/>
            <a:r>
              <a:rPr lang="en-US" sz="4400" dirty="0"/>
              <a:t>Am I being ripped off?</a:t>
            </a:r>
          </a:p>
        </p:txBody>
      </p:sp>
      <p:graphicFrame>
        <p:nvGraphicFramePr>
          <p:cNvPr id="5" name="Content Placeholder 2">
            <a:extLst>
              <a:ext uri="{FF2B5EF4-FFF2-40B4-BE49-F238E27FC236}">
                <a16:creationId xmlns:a16="http://schemas.microsoft.com/office/drawing/2014/main" id="{0233C021-0655-4CB1-901F-86C0701318EE}"/>
              </a:ext>
            </a:extLst>
          </p:cNvPr>
          <p:cNvGraphicFramePr>
            <a:graphicFrameLocks noGrp="1"/>
          </p:cNvGraphicFramePr>
          <p:nvPr>
            <p:ph idx="1"/>
            <p:extLst>
              <p:ext uri="{D42A27DB-BD31-4B8C-83A1-F6EECF244321}">
                <p14:modId xmlns:p14="http://schemas.microsoft.com/office/powerpoint/2010/main" val="28255751"/>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89335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51987D-0D60-A644-8E04-102527B46A63}"/>
              </a:ext>
            </a:extLst>
          </p:cNvPr>
          <p:cNvSpPr>
            <a:spLocks noGrp="1"/>
          </p:cNvSpPr>
          <p:nvPr>
            <p:ph type="title"/>
          </p:nvPr>
        </p:nvSpPr>
        <p:spPr>
          <a:xfrm>
            <a:off x="680321" y="2063262"/>
            <a:ext cx="3739279" cy="2661052"/>
          </a:xfrm>
        </p:spPr>
        <p:txBody>
          <a:bodyPr>
            <a:normAutofit/>
          </a:bodyPr>
          <a:lstStyle/>
          <a:p>
            <a:pPr algn="ctr"/>
            <a:r>
              <a:rPr lang="en-US" sz="4400" dirty="0"/>
              <a:t>INSURANCE</a:t>
            </a:r>
          </a:p>
        </p:txBody>
      </p:sp>
      <p:graphicFrame>
        <p:nvGraphicFramePr>
          <p:cNvPr id="5" name="Content Placeholder 2">
            <a:extLst>
              <a:ext uri="{FF2B5EF4-FFF2-40B4-BE49-F238E27FC236}">
                <a16:creationId xmlns:a16="http://schemas.microsoft.com/office/drawing/2014/main" id="{5EDA09ED-F81A-4094-80CF-5B115F405D12}"/>
              </a:ext>
            </a:extLst>
          </p:cNvPr>
          <p:cNvGraphicFramePr>
            <a:graphicFrameLocks noGrp="1"/>
          </p:cNvGraphicFramePr>
          <p:nvPr>
            <p:ph idx="1"/>
            <p:extLst>
              <p:ext uri="{D42A27DB-BD31-4B8C-83A1-F6EECF244321}">
                <p14:modId xmlns:p14="http://schemas.microsoft.com/office/powerpoint/2010/main" val="3058592738"/>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67784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477E-7A62-9C47-84CD-304E4C245AAB}"/>
              </a:ext>
            </a:extLst>
          </p:cNvPr>
          <p:cNvSpPr>
            <a:spLocks noGrp="1"/>
          </p:cNvSpPr>
          <p:nvPr>
            <p:ph type="title"/>
          </p:nvPr>
        </p:nvSpPr>
        <p:spPr/>
        <p:txBody>
          <a:bodyPr/>
          <a:lstStyle/>
          <a:p>
            <a:r>
              <a:rPr lang="en-GB" dirty="0"/>
              <a:t>Careers café video – CV’s, Covering letter, </a:t>
            </a:r>
            <a:r>
              <a:rPr lang="en-GB" dirty="0" err="1"/>
              <a:t>Portfoilos</a:t>
            </a:r>
            <a:r>
              <a:rPr lang="en-GB" dirty="0"/>
              <a:t> …</a:t>
            </a:r>
          </a:p>
        </p:txBody>
      </p:sp>
      <p:sp>
        <p:nvSpPr>
          <p:cNvPr id="3" name="Content Placeholder 2">
            <a:extLst>
              <a:ext uri="{FF2B5EF4-FFF2-40B4-BE49-F238E27FC236}">
                <a16:creationId xmlns:a16="http://schemas.microsoft.com/office/drawing/2014/main" id="{6B67E04E-9959-ED4A-9D92-B00EA41D83AE}"/>
              </a:ext>
            </a:extLst>
          </p:cNvPr>
          <p:cNvSpPr>
            <a:spLocks noGrp="1"/>
          </p:cNvSpPr>
          <p:nvPr>
            <p:ph idx="1"/>
          </p:nvPr>
        </p:nvSpPr>
        <p:spPr>
          <a:xfrm>
            <a:off x="1289069" y="3429000"/>
            <a:ext cx="9613861" cy="3599316"/>
          </a:xfrm>
        </p:spPr>
        <p:txBody>
          <a:bodyPr/>
          <a:lstStyle/>
          <a:p>
            <a:pPr algn="ctr"/>
            <a:r>
              <a:rPr lang="en-GB" dirty="0">
                <a:hlinkClick r:id="rId2"/>
              </a:rPr>
              <a:t>https://www.screenalliancewales.com/video-resources</a:t>
            </a:r>
            <a:r>
              <a:rPr lang="en-GB" dirty="0"/>
              <a:t> </a:t>
            </a:r>
          </a:p>
        </p:txBody>
      </p:sp>
    </p:spTree>
    <p:extLst>
      <p:ext uri="{BB962C8B-B14F-4D97-AF65-F5344CB8AC3E}">
        <p14:creationId xmlns:p14="http://schemas.microsoft.com/office/powerpoint/2010/main" val="3375834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 name="Picture 9">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2" name="Picture 11">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4" name="Rectangle 13">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1DB71C54-63C1-4B83-8324-BBCEC579C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D15D940-E187-4030-B313-FDC84AE67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3046" y="0"/>
            <a:ext cx="406895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id="{6B14A20D-3199-9944-8BD8-EE85C4B5F658}"/>
              </a:ext>
            </a:extLst>
          </p:cNvPr>
          <p:cNvSpPr>
            <a:spLocks noGrp="1"/>
          </p:cNvSpPr>
          <p:nvPr>
            <p:ph type="body" idx="1"/>
          </p:nvPr>
        </p:nvSpPr>
        <p:spPr>
          <a:xfrm>
            <a:off x="9182881" y="1456796"/>
            <a:ext cx="2794323" cy="4114262"/>
          </a:xfrm>
        </p:spPr>
        <p:txBody>
          <a:bodyPr vert="horz" lIns="91440" tIns="45720" rIns="91440" bIns="45720" rtlCol="0" anchor="ctr">
            <a:normAutofit/>
          </a:bodyPr>
          <a:lstStyle/>
          <a:p>
            <a:pPr algn="l"/>
            <a:r>
              <a:rPr lang="en-US" sz="2600" dirty="0">
                <a:solidFill>
                  <a:srgbClr val="FFFFFF"/>
                </a:solidFill>
              </a:rPr>
              <a:t>You may attend a variety of styles – </a:t>
            </a:r>
          </a:p>
          <a:p>
            <a:pPr algn="l"/>
            <a:endParaRPr lang="en-US" sz="2600" dirty="0">
              <a:solidFill>
                <a:srgbClr val="FFFFFF"/>
              </a:solidFill>
            </a:endParaRPr>
          </a:p>
          <a:p>
            <a:pPr marL="457200" indent="-457200" algn="l">
              <a:buFont typeface="Arial" panose="020B0604020202020204" pitchFamily="34" charset="0"/>
              <a:buChar char="•"/>
            </a:pPr>
            <a:r>
              <a:rPr lang="en-US" sz="2600" b="1" dirty="0">
                <a:solidFill>
                  <a:srgbClr val="FFFFFF"/>
                </a:solidFill>
              </a:rPr>
              <a:t>Face-to-face  interview</a:t>
            </a:r>
          </a:p>
          <a:p>
            <a:pPr marL="457200" indent="-457200" algn="l">
              <a:buFont typeface="Arial" panose="020B0604020202020204" pitchFamily="34" charset="0"/>
              <a:buChar char="•"/>
            </a:pPr>
            <a:r>
              <a:rPr lang="en-US" sz="2600" b="1" dirty="0">
                <a:solidFill>
                  <a:srgbClr val="FFFFFF"/>
                </a:solidFill>
              </a:rPr>
              <a:t>'Virtual' interview</a:t>
            </a:r>
            <a:r>
              <a:rPr lang="en-US" sz="2600" dirty="0">
                <a:solidFill>
                  <a:srgbClr val="FFFFFF"/>
                </a:solidFill>
              </a:rPr>
              <a:t> </a:t>
            </a:r>
          </a:p>
          <a:p>
            <a:pPr marL="457200" indent="-457200" algn="l">
              <a:buFont typeface="Arial" panose="020B0604020202020204" pitchFamily="34" charset="0"/>
              <a:buChar char="•"/>
            </a:pPr>
            <a:r>
              <a:rPr lang="en-US" sz="2600" b="1" dirty="0">
                <a:solidFill>
                  <a:srgbClr val="FFFFFF"/>
                </a:solidFill>
              </a:rPr>
              <a:t>Group interview</a:t>
            </a:r>
            <a:r>
              <a:rPr lang="en-US" sz="2600" dirty="0">
                <a:solidFill>
                  <a:srgbClr val="FFFFFF"/>
                </a:solidFill>
              </a:rPr>
              <a:t>  </a:t>
            </a:r>
          </a:p>
          <a:p>
            <a:pPr algn="l"/>
            <a:endParaRPr lang="en-US" sz="2600" dirty="0">
              <a:solidFill>
                <a:srgbClr val="FFFFFF"/>
              </a:solidFill>
            </a:endParaRPr>
          </a:p>
        </p:txBody>
      </p:sp>
      <p:sp>
        <p:nvSpPr>
          <p:cNvPr id="22" name="Rectangle 21">
            <a:extLst>
              <a:ext uri="{FF2B5EF4-FFF2-40B4-BE49-F238E27FC236}">
                <a16:creationId xmlns:a16="http://schemas.microsoft.com/office/drawing/2014/main" id="{76E38F34-66D8-4203-B16C-14AC20248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89680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AC5AFF1-6354-C94A-8299-00BF6EFB79D4}"/>
              </a:ext>
            </a:extLst>
          </p:cNvPr>
          <p:cNvSpPr>
            <a:spLocks noGrp="1"/>
          </p:cNvSpPr>
          <p:nvPr>
            <p:ph type="title"/>
          </p:nvPr>
        </p:nvSpPr>
        <p:spPr>
          <a:xfrm>
            <a:off x="643467" y="1286929"/>
            <a:ext cx="7674983" cy="4284129"/>
          </a:xfrm>
        </p:spPr>
        <p:txBody>
          <a:bodyPr vert="horz" lIns="91440" tIns="45720" rIns="91440" bIns="45720" rtlCol="0" anchor="ctr">
            <a:normAutofit/>
          </a:bodyPr>
          <a:lstStyle/>
          <a:p>
            <a:r>
              <a:rPr lang="en-US" sz="8000"/>
              <a:t>	Interviews …</a:t>
            </a:r>
          </a:p>
        </p:txBody>
      </p:sp>
    </p:spTree>
    <p:extLst>
      <p:ext uri="{BB962C8B-B14F-4D97-AF65-F5344CB8AC3E}">
        <p14:creationId xmlns:p14="http://schemas.microsoft.com/office/powerpoint/2010/main" val="2524524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96CBAD-0A69-9C4B-8D1F-6CDEEA183D65}"/>
              </a:ext>
            </a:extLst>
          </p:cNvPr>
          <p:cNvSpPr>
            <a:spLocks noGrp="1"/>
          </p:cNvSpPr>
          <p:nvPr>
            <p:ph type="title"/>
          </p:nvPr>
        </p:nvSpPr>
        <p:spPr>
          <a:xfrm>
            <a:off x="680321" y="2063262"/>
            <a:ext cx="3739279" cy="2661052"/>
          </a:xfrm>
        </p:spPr>
        <p:txBody>
          <a:bodyPr>
            <a:normAutofit/>
          </a:bodyPr>
          <a:lstStyle/>
          <a:p>
            <a:pPr algn="r"/>
            <a:r>
              <a:rPr lang="en-GB" sz="4400">
                <a:solidFill>
                  <a:srgbClr val="FFFFFF"/>
                </a:solidFill>
              </a:rPr>
              <a:t>Interview Tips</a:t>
            </a:r>
          </a:p>
        </p:txBody>
      </p:sp>
      <p:sp>
        <p:nvSpPr>
          <p:cNvPr id="3" name="Content Placeholder 2">
            <a:extLst>
              <a:ext uri="{FF2B5EF4-FFF2-40B4-BE49-F238E27FC236}">
                <a16:creationId xmlns:a16="http://schemas.microsoft.com/office/drawing/2014/main" id="{2EFB5EE2-83DE-C044-82C3-6AF71A0539E4}"/>
              </a:ext>
            </a:extLst>
          </p:cNvPr>
          <p:cNvSpPr>
            <a:spLocks noGrp="1"/>
          </p:cNvSpPr>
          <p:nvPr>
            <p:ph idx="1"/>
          </p:nvPr>
        </p:nvSpPr>
        <p:spPr>
          <a:xfrm>
            <a:off x="5306972" y="661107"/>
            <a:ext cx="6994316" cy="6196894"/>
          </a:xfrm>
        </p:spPr>
        <p:txBody>
          <a:bodyPr anchor="ctr">
            <a:normAutofit fontScale="77500" lnSpcReduction="20000"/>
          </a:bodyPr>
          <a:lstStyle/>
          <a:p>
            <a:pPr>
              <a:lnSpc>
                <a:spcPct val="150000"/>
              </a:lnSpc>
            </a:pPr>
            <a:r>
              <a:rPr lang="en-GB" b="1" dirty="0">
                <a:solidFill>
                  <a:schemeClr val="bg1"/>
                </a:solidFill>
                <a:latin typeface="Arial" panose="020B0604020202020204" pitchFamily="34" charset="0"/>
                <a:cs typeface="Arial" panose="020B0604020202020204" pitchFamily="34" charset="0"/>
              </a:rPr>
              <a:t>Do your research</a:t>
            </a:r>
          </a:p>
          <a:p>
            <a:pPr>
              <a:lnSpc>
                <a:spcPct val="150000"/>
              </a:lnSpc>
            </a:pPr>
            <a:r>
              <a:rPr lang="en-GB" b="1" dirty="0">
                <a:solidFill>
                  <a:schemeClr val="bg1"/>
                </a:solidFill>
                <a:latin typeface="Arial" panose="020B0604020202020204" pitchFamily="34" charset="0"/>
                <a:cs typeface="Arial" panose="020B0604020202020204" pitchFamily="34" charset="0"/>
              </a:rPr>
              <a:t>Look over your CV &amp; covering letter</a:t>
            </a:r>
          </a:p>
          <a:p>
            <a:pPr>
              <a:lnSpc>
                <a:spcPct val="150000"/>
              </a:lnSpc>
            </a:pPr>
            <a:r>
              <a:rPr lang="en-GB" b="1" dirty="0">
                <a:solidFill>
                  <a:schemeClr val="bg1"/>
                </a:solidFill>
                <a:latin typeface="Arial" panose="020B0604020202020204" pitchFamily="34" charset="0"/>
                <a:cs typeface="Arial" panose="020B0604020202020204" pitchFamily="34" charset="0"/>
              </a:rPr>
              <a:t>Practise talking through your portfolio</a:t>
            </a:r>
            <a:r>
              <a:rPr lang="en-GB" dirty="0">
                <a:solidFill>
                  <a:schemeClr val="bg1"/>
                </a:solidFill>
                <a:latin typeface="Arial" panose="020B0604020202020204" pitchFamily="34" charset="0"/>
                <a:cs typeface="Arial" panose="020B0604020202020204" pitchFamily="34" charset="0"/>
              </a:rPr>
              <a:t> </a:t>
            </a:r>
            <a:endParaRPr lang="en-GB" b="1" dirty="0">
              <a:solidFill>
                <a:schemeClr val="bg1"/>
              </a:solidFill>
              <a:latin typeface="Arial" panose="020B0604020202020204" pitchFamily="34" charset="0"/>
              <a:cs typeface="Arial" panose="020B0604020202020204" pitchFamily="34" charset="0"/>
            </a:endParaRPr>
          </a:p>
          <a:p>
            <a:pPr>
              <a:lnSpc>
                <a:spcPct val="150000"/>
              </a:lnSpc>
            </a:pPr>
            <a:r>
              <a:rPr lang="en-GB" b="1" dirty="0">
                <a:solidFill>
                  <a:schemeClr val="bg1"/>
                </a:solidFill>
                <a:latin typeface="Arial" panose="020B0604020202020204" pitchFamily="34" charset="0"/>
                <a:cs typeface="Arial" panose="020B0604020202020204" pitchFamily="34" charset="0"/>
              </a:rPr>
              <a:t>Dress for the job</a:t>
            </a:r>
          </a:p>
          <a:p>
            <a:pPr>
              <a:lnSpc>
                <a:spcPct val="150000"/>
              </a:lnSpc>
            </a:pPr>
            <a:r>
              <a:rPr lang="en-GB" b="1" dirty="0">
                <a:solidFill>
                  <a:schemeClr val="bg1"/>
                </a:solidFill>
                <a:latin typeface="Arial" panose="020B0604020202020204" pitchFamily="34" charset="0"/>
                <a:cs typeface="Arial" panose="020B0604020202020204" pitchFamily="34" charset="0"/>
              </a:rPr>
              <a:t>Don’t be late</a:t>
            </a:r>
          </a:p>
          <a:p>
            <a:pPr>
              <a:lnSpc>
                <a:spcPct val="150000"/>
              </a:lnSpc>
            </a:pPr>
            <a:r>
              <a:rPr lang="en-GB" b="1" dirty="0">
                <a:solidFill>
                  <a:schemeClr val="bg1"/>
                </a:solidFill>
                <a:latin typeface="Arial" panose="020B0604020202020204" pitchFamily="34" charset="0"/>
                <a:cs typeface="Arial" panose="020B0604020202020204" pitchFamily="34" charset="0"/>
              </a:rPr>
              <a:t>Assume nothing </a:t>
            </a:r>
          </a:p>
          <a:p>
            <a:pPr>
              <a:lnSpc>
                <a:spcPct val="150000"/>
              </a:lnSpc>
            </a:pPr>
            <a:r>
              <a:rPr lang="en-GB" b="1" dirty="0">
                <a:solidFill>
                  <a:schemeClr val="bg1"/>
                </a:solidFill>
                <a:latin typeface="Arial" panose="020B0604020202020204" pitchFamily="34" charset="0"/>
                <a:cs typeface="Arial" panose="020B0604020202020204" pitchFamily="34" charset="0"/>
              </a:rPr>
              <a:t>Listen and ask interesting questions at the end</a:t>
            </a:r>
          </a:p>
          <a:p>
            <a:pPr>
              <a:lnSpc>
                <a:spcPct val="150000"/>
              </a:lnSpc>
            </a:pPr>
            <a:r>
              <a:rPr lang="en-GB" b="1" dirty="0">
                <a:solidFill>
                  <a:schemeClr val="bg1"/>
                </a:solidFill>
                <a:latin typeface="Arial" panose="020B0604020202020204" pitchFamily="34" charset="0"/>
                <a:cs typeface="Arial" panose="020B0604020202020204" pitchFamily="34" charset="0"/>
              </a:rPr>
              <a:t>Be specific</a:t>
            </a:r>
          </a:p>
          <a:p>
            <a:pPr>
              <a:lnSpc>
                <a:spcPct val="150000"/>
              </a:lnSpc>
            </a:pPr>
            <a:r>
              <a:rPr lang="en-GB" b="1" dirty="0">
                <a:solidFill>
                  <a:schemeClr val="bg1"/>
                </a:solidFill>
                <a:latin typeface="Arial" panose="020B0604020202020204" pitchFamily="34" charset="0"/>
                <a:cs typeface="Arial" panose="020B0604020202020204" pitchFamily="34" charset="0"/>
              </a:rPr>
              <a:t>Stay honest and positive</a:t>
            </a:r>
          </a:p>
          <a:p>
            <a:pPr>
              <a:lnSpc>
                <a:spcPct val="150000"/>
              </a:lnSpc>
            </a:pPr>
            <a:r>
              <a:rPr lang="en-GB" b="1" dirty="0">
                <a:solidFill>
                  <a:schemeClr val="bg1"/>
                </a:solidFill>
                <a:latin typeface="Arial" panose="020B0604020202020204" pitchFamily="34" charset="0"/>
                <a:cs typeface="Arial" panose="020B0604020202020204" pitchFamily="34" charset="0"/>
              </a:rPr>
              <a:t>Don’t slag off people - it’s a small world!</a:t>
            </a:r>
          </a:p>
          <a:p>
            <a:pPr>
              <a:lnSpc>
                <a:spcPct val="150000"/>
              </a:lnSpc>
            </a:pPr>
            <a:r>
              <a:rPr lang="en-GB" b="1" dirty="0">
                <a:solidFill>
                  <a:schemeClr val="bg1"/>
                </a:solidFill>
                <a:latin typeface="Arial" panose="020B0604020202020204" pitchFamily="34" charset="0"/>
                <a:cs typeface="Arial" panose="020B0604020202020204" pitchFamily="34" charset="0"/>
              </a:rPr>
              <a:t>Don’t overthink it &amp; breathe</a:t>
            </a:r>
          </a:p>
          <a:p>
            <a:pPr>
              <a:lnSpc>
                <a:spcPct val="150000"/>
              </a:lnSpc>
            </a:pPr>
            <a:r>
              <a:rPr lang="en-GB" b="1" dirty="0">
                <a:solidFill>
                  <a:schemeClr val="bg1"/>
                </a:solidFill>
                <a:latin typeface="Arial" panose="020B0604020202020204" pitchFamily="34" charset="0"/>
                <a:cs typeface="Arial" panose="020B0604020202020204" pitchFamily="34" charset="0"/>
              </a:rPr>
              <a:t>What if I don’t get the job? </a:t>
            </a:r>
          </a:p>
          <a:p>
            <a:endParaRPr lang="en-GB" sz="2000" b="1" dirty="0">
              <a:solidFill>
                <a:srgbClr val="FFFFFF"/>
              </a:solidFill>
            </a:endParaRPr>
          </a:p>
          <a:p>
            <a:endParaRPr lang="en-GB" sz="2000" b="1"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465207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705A-9162-9448-B909-17A78E79E8ED}"/>
              </a:ext>
            </a:extLst>
          </p:cNvPr>
          <p:cNvSpPr>
            <a:spLocks noGrp="1"/>
          </p:cNvSpPr>
          <p:nvPr>
            <p:ph type="title"/>
          </p:nvPr>
        </p:nvSpPr>
        <p:spPr/>
        <p:txBody>
          <a:bodyPr/>
          <a:lstStyle/>
          <a:p>
            <a:r>
              <a:rPr lang="en-GB" dirty="0"/>
              <a:t>Portfolios – physical or digital …</a:t>
            </a:r>
          </a:p>
        </p:txBody>
      </p:sp>
      <p:sp>
        <p:nvSpPr>
          <p:cNvPr id="3" name="TextBox 2">
            <a:extLst>
              <a:ext uri="{FF2B5EF4-FFF2-40B4-BE49-F238E27FC236}">
                <a16:creationId xmlns:a16="http://schemas.microsoft.com/office/drawing/2014/main" id="{D2D6084C-E691-E544-871C-F80922710DE1}"/>
              </a:ext>
            </a:extLst>
          </p:cNvPr>
          <p:cNvSpPr txBox="1"/>
          <p:nvPr/>
        </p:nvSpPr>
        <p:spPr>
          <a:xfrm>
            <a:off x="680321" y="1948343"/>
            <a:ext cx="5201190" cy="594778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 portfolio is a collection of work that showcases your skills, personality and creative potential.</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It should narrate your story - from what you've learnt and created so far to what you plan to do next.</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Presentation is key</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Show your range and be proud</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Be decisive</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Start and end with the best</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Get a fresh pair of eyes on it</a:t>
            </a:r>
          </a:p>
          <a:p>
            <a:r>
              <a:rPr lang="en-GB" dirty="0"/>
              <a:t> </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3CAEAA28-0CFF-E649-8B62-A922BB538E5A}"/>
              </a:ext>
            </a:extLst>
          </p:cNvPr>
          <p:cNvSpPr txBox="1"/>
          <p:nvPr/>
        </p:nvSpPr>
        <p:spPr>
          <a:xfrm>
            <a:off x="6874933" y="2144889"/>
            <a:ext cx="4707467" cy="535531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Printed books</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Homemade</a:t>
            </a:r>
          </a:p>
          <a:p>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Folders</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Website</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Instagram</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USB</a:t>
            </a:r>
          </a:p>
          <a:p>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Also use platforms – SBTD, Mandy etc.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968953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F43216-230D-4305-A1C8-B62D812B5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47675"/>
            <a:ext cx="11237976" cy="5930265"/>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covered, painting, bunch&#10;&#10;Description automatically generated">
            <a:extLst>
              <a:ext uri="{FF2B5EF4-FFF2-40B4-BE49-F238E27FC236}">
                <a16:creationId xmlns:a16="http://schemas.microsoft.com/office/drawing/2014/main" id="{02570B79-CF70-3946-AA52-ECC9EF491D64}"/>
              </a:ext>
            </a:extLst>
          </p:cNvPr>
          <p:cNvPicPr>
            <a:picLocks noChangeAspect="1"/>
          </p:cNvPicPr>
          <p:nvPr/>
        </p:nvPicPr>
        <p:blipFill>
          <a:blip r:embed="rId2"/>
          <a:stretch>
            <a:fillRect/>
          </a:stretch>
        </p:blipFill>
        <p:spPr>
          <a:xfrm>
            <a:off x="1772627" y="796464"/>
            <a:ext cx="8651609" cy="5231205"/>
          </a:xfrm>
          <a:prstGeom prst="rect">
            <a:avLst/>
          </a:prstGeom>
        </p:spPr>
      </p:pic>
      <p:pic>
        <p:nvPicPr>
          <p:cNvPr id="10" name="Picture 9">
            <a:extLst>
              <a:ext uri="{FF2B5EF4-FFF2-40B4-BE49-F238E27FC236}">
                <a16:creationId xmlns:a16="http://schemas.microsoft.com/office/drawing/2014/main" id="{ABFE1D33-74D4-49A6-BE38-4E9E88ED96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a:extLst>
              <a:ext uri="{FF2B5EF4-FFF2-40B4-BE49-F238E27FC236}">
                <a16:creationId xmlns:a16="http://schemas.microsoft.com/office/drawing/2014/main" id="{8B596859-88E8-4EB6-B800-82A454647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26868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AF43216-230D-4305-A1C8-B62D812B5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47675"/>
            <a:ext cx="11237976" cy="5930265"/>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 whiteboard&#10;&#10;Description automatically generated">
            <a:extLst>
              <a:ext uri="{FF2B5EF4-FFF2-40B4-BE49-F238E27FC236}">
                <a16:creationId xmlns:a16="http://schemas.microsoft.com/office/drawing/2014/main" id="{26BC75D5-93D3-AB40-8C37-FCA8956DA534}"/>
              </a:ext>
            </a:extLst>
          </p:cNvPr>
          <p:cNvPicPr>
            <a:picLocks noChangeAspect="1"/>
          </p:cNvPicPr>
          <p:nvPr/>
        </p:nvPicPr>
        <p:blipFill>
          <a:blip r:embed="rId2"/>
          <a:stretch>
            <a:fillRect/>
          </a:stretch>
        </p:blipFill>
        <p:spPr>
          <a:xfrm>
            <a:off x="1772627" y="632737"/>
            <a:ext cx="8651609" cy="5558658"/>
          </a:xfrm>
          <a:prstGeom prst="rect">
            <a:avLst/>
          </a:prstGeom>
        </p:spPr>
      </p:pic>
      <p:pic>
        <p:nvPicPr>
          <p:cNvPr id="19" name="Picture 18">
            <a:extLst>
              <a:ext uri="{FF2B5EF4-FFF2-40B4-BE49-F238E27FC236}">
                <a16:creationId xmlns:a16="http://schemas.microsoft.com/office/drawing/2014/main" id="{ABFE1D33-74D4-49A6-BE38-4E9E88ED96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1" name="Rectangle 20">
            <a:extLst>
              <a:ext uri="{FF2B5EF4-FFF2-40B4-BE49-F238E27FC236}">
                <a16:creationId xmlns:a16="http://schemas.microsoft.com/office/drawing/2014/main" id="{8B596859-88E8-4EB6-B800-82A454647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6079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F43216-230D-4305-A1C8-B62D812B5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47675"/>
            <a:ext cx="11237976" cy="5930265"/>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wall, indoor, different&#10;&#10;Description automatically generated">
            <a:extLst>
              <a:ext uri="{FF2B5EF4-FFF2-40B4-BE49-F238E27FC236}">
                <a16:creationId xmlns:a16="http://schemas.microsoft.com/office/drawing/2014/main" id="{E296B1E8-14CE-564A-BA8A-C3C41CCDA8C0}"/>
              </a:ext>
            </a:extLst>
          </p:cNvPr>
          <p:cNvPicPr>
            <a:picLocks noChangeAspect="1"/>
          </p:cNvPicPr>
          <p:nvPr/>
        </p:nvPicPr>
        <p:blipFill>
          <a:blip r:embed="rId2"/>
          <a:stretch>
            <a:fillRect/>
          </a:stretch>
        </p:blipFill>
        <p:spPr>
          <a:xfrm>
            <a:off x="1772627" y="697624"/>
            <a:ext cx="8651609" cy="5428884"/>
          </a:xfrm>
          <a:prstGeom prst="rect">
            <a:avLst/>
          </a:prstGeom>
        </p:spPr>
      </p:pic>
      <p:pic>
        <p:nvPicPr>
          <p:cNvPr id="10" name="Picture 9">
            <a:extLst>
              <a:ext uri="{FF2B5EF4-FFF2-40B4-BE49-F238E27FC236}">
                <a16:creationId xmlns:a16="http://schemas.microsoft.com/office/drawing/2014/main" id="{ABFE1D33-74D4-49A6-BE38-4E9E88ED96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a:extLst>
              <a:ext uri="{FF2B5EF4-FFF2-40B4-BE49-F238E27FC236}">
                <a16:creationId xmlns:a16="http://schemas.microsoft.com/office/drawing/2014/main" id="{8B596859-88E8-4EB6-B800-82A454647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64193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F43216-230D-4305-A1C8-B62D812B5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47675"/>
            <a:ext cx="11237976" cy="5930265"/>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table, indoor, desk&#10;&#10;Description automatically generated">
            <a:extLst>
              <a:ext uri="{FF2B5EF4-FFF2-40B4-BE49-F238E27FC236}">
                <a16:creationId xmlns:a16="http://schemas.microsoft.com/office/drawing/2014/main" id="{E2022334-B71A-C94C-89EE-04EE28D081F7}"/>
              </a:ext>
            </a:extLst>
          </p:cNvPr>
          <p:cNvPicPr>
            <a:picLocks noChangeAspect="1"/>
          </p:cNvPicPr>
          <p:nvPr/>
        </p:nvPicPr>
        <p:blipFill>
          <a:blip r:embed="rId2"/>
          <a:stretch>
            <a:fillRect/>
          </a:stretch>
        </p:blipFill>
        <p:spPr>
          <a:xfrm>
            <a:off x="1884196" y="609600"/>
            <a:ext cx="8428470" cy="5604933"/>
          </a:xfrm>
          <a:prstGeom prst="rect">
            <a:avLst/>
          </a:prstGeom>
        </p:spPr>
      </p:pic>
      <p:pic>
        <p:nvPicPr>
          <p:cNvPr id="10" name="Picture 9">
            <a:extLst>
              <a:ext uri="{FF2B5EF4-FFF2-40B4-BE49-F238E27FC236}">
                <a16:creationId xmlns:a16="http://schemas.microsoft.com/office/drawing/2014/main" id="{ABFE1D33-74D4-49A6-BE38-4E9E88ED96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a:extLst>
              <a:ext uri="{FF2B5EF4-FFF2-40B4-BE49-F238E27FC236}">
                <a16:creationId xmlns:a16="http://schemas.microsoft.com/office/drawing/2014/main" id="{8B596859-88E8-4EB6-B800-82A454647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03449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F98E-C108-2347-A992-E42CB68CACA8}"/>
              </a:ext>
            </a:extLst>
          </p:cNvPr>
          <p:cNvSpPr>
            <a:spLocks noGrp="1"/>
          </p:cNvSpPr>
          <p:nvPr>
            <p:ph type="title"/>
          </p:nvPr>
        </p:nvSpPr>
        <p:spPr/>
        <p:txBody>
          <a:bodyPr/>
          <a:lstStyle/>
          <a:p>
            <a:r>
              <a:rPr lang="en-GB" dirty="0"/>
              <a:t>Example Websites / Portfolios …</a:t>
            </a:r>
          </a:p>
        </p:txBody>
      </p:sp>
      <p:sp>
        <p:nvSpPr>
          <p:cNvPr id="3" name="TextBox 2">
            <a:extLst>
              <a:ext uri="{FF2B5EF4-FFF2-40B4-BE49-F238E27FC236}">
                <a16:creationId xmlns:a16="http://schemas.microsoft.com/office/drawing/2014/main" id="{27539903-FD56-1647-8373-3991BB241E43}"/>
              </a:ext>
            </a:extLst>
          </p:cNvPr>
          <p:cNvSpPr txBox="1"/>
          <p:nvPr/>
        </p:nvSpPr>
        <p:spPr>
          <a:xfrm>
            <a:off x="442913" y="2085975"/>
            <a:ext cx="10044112" cy="2031325"/>
          </a:xfrm>
          <a:prstGeom prst="rect">
            <a:avLst/>
          </a:prstGeom>
          <a:noFill/>
        </p:spPr>
        <p:txBody>
          <a:bodyPr wrap="square" rtlCol="0">
            <a:spAutoFit/>
          </a:bodyPr>
          <a:lstStyle/>
          <a:p>
            <a:r>
              <a:rPr lang="en-GB" dirty="0">
                <a:hlinkClick r:id="rId2"/>
              </a:rPr>
              <a:t>http://beccamoore.design</a:t>
            </a:r>
          </a:p>
          <a:p>
            <a:endParaRPr lang="en-GB" dirty="0">
              <a:hlinkClick r:id="rId2"/>
            </a:endParaRPr>
          </a:p>
          <a:p>
            <a:r>
              <a:rPr lang="en-GB" dirty="0">
                <a:hlinkClick r:id="rId2"/>
              </a:rPr>
              <a:t>http://www.jamesnorthdesign.com</a:t>
            </a:r>
            <a:endParaRPr lang="en-GB" dirty="0"/>
          </a:p>
          <a:p>
            <a:endParaRPr lang="en-GB" dirty="0"/>
          </a:p>
          <a:p>
            <a:r>
              <a:rPr lang="en-GB" dirty="0">
                <a:hlinkClick r:id="rId3"/>
              </a:rPr>
              <a:t>https://www.beckydavies-theatredesigner-artist.com/about</a:t>
            </a:r>
            <a:endParaRPr lang="en-GB" dirty="0"/>
          </a:p>
          <a:p>
            <a:endParaRPr lang="en-GB" dirty="0"/>
          </a:p>
          <a:p>
            <a:endParaRPr lang="en-GB" dirty="0"/>
          </a:p>
        </p:txBody>
      </p:sp>
    </p:spTree>
    <p:extLst>
      <p:ext uri="{BB962C8B-B14F-4D97-AF65-F5344CB8AC3E}">
        <p14:creationId xmlns:p14="http://schemas.microsoft.com/office/powerpoint/2010/main" val="184756023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1806</TotalTime>
  <Words>1635</Words>
  <Application>Microsoft Macintosh PowerPoint</Application>
  <PresentationFormat>Widescreen</PresentationFormat>
  <Paragraphs>178</Paragraphs>
  <Slides>31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inherit</vt:lpstr>
      <vt:lpstr>nta</vt:lpstr>
      <vt:lpstr>Trebuchet MS</vt:lpstr>
      <vt:lpstr>Berlin</vt:lpstr>
      <vt:lpstr>Being self employed …</vt:lpstr>
      <vt:lpstr>What is self employed?</vt:lpstr>
      <vt:lpstr>How do I do that?</vt:lpstr>
      <vt:lpstr>What will I need to do?</vt:lpstr>
      <vt:lpstr>Can I work in a normal job too?</vt:lpstr>
      <vt:lpstr>Key terms</vt:lpstr>
      <vt:lpstr>WHAT IS PAYE?</vt:lpstr>
      <vt:lpstr>Class 2 &amp; 4 contributions</vt:lpstr>
      <vt:lpstr>Tax codes</vt:lpstr>
      <vt:lpstr>P45</vt:lpstr>
      <vt:lpstr>P60</vt:lpstr>
      <vt:lpstr>What  is the difference between self employed and a company</vt:lpstr>
      <vt:lpstr>Do I need an accountant?</vt:lpstr>
      <vt:lpstr>Can I employ someone to help me?</vt:lpstr>
      <vt:lpstr>What receipts should I keep?</vt:lpstr>
      <vt:lpstr>Unions – Join one!</vt:lpstr>
      <vt:lpstr>Financial year</vt:lpstr>
      <vt:lpstr>Example invoice</vt:lpstr>
      <vt:lpstr>Software to help</vt:lpstr>
      <vt:lpstr>How do I work out how much to invoice?</vt:lpstr>
      <vt:lpstr>Am I being ripped off?</vt:lpstr>
      <vt:lpstr>INSURANCE</vt:lpstr>
      <vt:lpstr>Careers café video – CV’s, Covering letter, Portfoilos …</vt:lpstr>
      <vt:lpstr> Interviews …</vt:lpstr>
      <vt:lpstr>Interview Tips</vt:lpstr>
      <vt:lpstr>Portfolios – physical or digital …</vt:lpstr>
      <vt:lpstr>PowerPoint Presentation</vt:lpstr>
      <vt:lpstr>PowerPoint Presentation</vt:lpstr>
      <vt:lpstr>PowerPoint Presentation</vt:lpstr>
      <vt:lpstr>PowerPoint Presentation</vt:lpstr>
      <vt:lpstr>Example Websites / Portfolios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Employed</dc:title>
  <dc:creator>David Atkinson</dc:creator>
  <cp:lastModifiedBy>Stacey Jo Atkinson</cp:lastModifiedBy>
  <cp:revision>13</cp:revision>
  <dcterms:created xsi:type="dcterms:W3CDTF">2020-05-13T21:00:46Z</dcterms:created>
  <dcterms:modified xsi:type="dcterms:W3CDTF">2022-03-11T08:58:56Z</dcterms:modified>
</cp:coreProperties>
</file>