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wan" initials="i" lastIdx="1" clrIdx="0">
    <p:extLst>
      <p:ext uri="{19B8F6BF-5375-455C-9EA6-DF929625EA0E}">
        <p15:presenceInfo xmlns:p15="http://schemas.microsoft.com/office/powerpoint/2012/main" userId="4e4a108e943fecb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2-31T00:22:06.597" idx="1">
    <p:pos x="10" y="10"/>
    <p:text>NW client file</p:text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F54A-6042-4183-A9AF-C44017D6E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CACC87-46AA-4086-9CD2-5250B5B6B3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A18C1-A5F3-4C82-A9E4-7CC3FF3B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290BB-5113-44A5-A0C8-5847971CB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C9BD5D-EE08-49C1-B66B-6C92A9E63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0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73B1E-4898-4BA2-895D-DC9CBF902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33E5E-47F4-426C-8A88-1C9C4AB1B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8236C-D57F-4F05-99AC-BC71A33CD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8E3B-5288-40E9-8130-2482B3248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EC5D7-767B-423C-8135-B18B9603C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549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ADFFC-B2D8-4858-8967-67D1D4FB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B4BDB-D4A3-4EB0-B82A-1D0F9BD28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DA610-0E3D-477F-BB63-D8FF43323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51AB4-BC41-42A6-87F5-7A089D471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35B5E-C1A6-495E-BDD4-4A101D530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24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E64A8-94EC-4CAA-9519-D971C016E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64128-F647-47AF-8FD5-6D4ED5095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1F632-9449-4222-9D05-BD8C09895F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D018E-BFF9-4320-BD31-57DC8577D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F586E-3F71-4410-A65F-6DCD377DD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C1ECA4-51A7-4EF6-9A4E-E5D2CF19D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789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509C6-178D-4E54-B2C2-3C0959176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079D66-5175-400A-8F82-6E4A3DE7D6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88B07-3A49-4ABF-9DA8-28D09A03D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8F19B3-6DE2-41C4-8F5D-4429645E77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DAFF76-515C-497C-B68B-6A3E4BF08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1C29B4-F62B-4D28-B323-1FBE21F03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CEB193-4C99-4DA9-B6A6-0A091F2A8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0FADFF-9200-4FBB-8F8A-B5F4CAD3C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89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0082E-42BE-4522-A35B-D0DC3E67D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A1C55B-7582-450A-B0E2-FB7459BD6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3FBC81-0AE1-46BD-B0E1-1E563C000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6D010D-8934-4A85-9FA0-6A680495E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551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BB4719-C5C5-4C84-A41C-EC1E9B782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3CD7F9-CDA9-4E46-B3AF-09F2F2013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FFEA06-ED46-4BEA-AC3D-5696E8D3A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86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89D51-8296-4684-872D-F8E1BCA3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C6DD0-E4B0-4EDB-96E3-56EF2B4CE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64F391-A3BE-4448-90C2-D4A503C93F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F087D-7C00-4E86-9D13-4B77A5C79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4D98B-D43B-4175-88FE-A538D3B6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5C378F-90DE-48C7-99DF-86947BDA0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3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1962F-0E36-42AD-90E7-0DE1EBA6E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E17860-F099-489A-A685-3EA6F024C8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413920-C5FD-4EB5-AE2F-882B896D9A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DC459-E907-4EFC-8E6C-9EF9A8FF4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F0BE0-9922-451E-9405-A9B5620AB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2FB665-167D-4E1E-BE94-CB9C8E8C2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3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5E920-CD0D-486E-9889-56D34753E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45F08-063E-4874-8B36-2F53D71375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0712-D04F-4A10-880F-C53C7266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856728-2549-49F3-9913-CF59F620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ADC59-96AB-4665-911A-57EE00CAB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58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B88CD7-44D9-4B9A-AB95-DFD2F855C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5085B6-2061-4823-B541-9E02E250E0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B891A-1F7A-445B-A53B-5C639242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B39D8-70FA-41E2-B130-1CCD20FFA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CC512-A039-4367-A2F6-1E82BD0EE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47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DE0444-BA6C-4801-98BD-2AFAC5A31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7B454-1409-4D24-ADE6-7F34ADBC2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BDF07-90F0-40F1-8950-147307616C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D101A-300F-45FF-8E2B-82E2F338A721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C06F4-8A1C-4A10-9D9A-A6BA4F0501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4E448-409C-4F78-8167-210E38A00A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73180-913F-421A-BBD8-077A34D7E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0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5E6FBD-F114-451A-BF7E-6C14C0FFF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976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CA57625-0B38-4B24-AC37-5B0418419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602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F8ECC83-237C-45D2-BA11-7FDEA2628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0"/>
            <a:ext cx="12192000" cy="683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597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DF8FB-34ED-4689-B325-8E696BBB5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855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AA147C-DBC6-4774-8972-FE75AE4A9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14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E2CCD5-50C7-492D-8425-A725C5278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177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D35E20B-8137-49FE-A76A-235FA9CB2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074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A19553-0346-444E-A6CB-FE93D2638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6228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CA622F-883A-468B-B9F1-81D0E6A6922F}"/>
              </a:ext>
            </a:extLst>
          </p:cNvPr>
          <p:cNvSpPr txBox="1"/>
          <p:nvPr/>
        </p:nvSpPr>
        <p:spPr>
          <a:xfrm>
            <a:off x="3749879" y="192947"/>
            <a:ext cx="2281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 client file</a:t>
            </a:r>
          </a:p>
        </p:txBody>
      </p:sp>
    </p:spTree>
    <p:extLst>
      <p:ext uri="{BB962C8B-B14F-4D97-AF65-F5344CB8AC3E}">
        <p14:creationId xmlns:p14="http://schemas.microsoft.com/office/powerpoint/2010/main" val="3336399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E662908-17D3-46AA-AC80-7E31D3971D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3813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88F79F-1FFF-434E-917B-FA8928814DEC}"/>
              </a:ext>
            </a:extLst>
          </p:cNvPr>
          <p:cNvSpPr txBox="1"/>
          <p:nvPr/>
        </p:nvSpPr>
        <p:spPr>
          <a:xfrm>
            <a:off x="3057236" y="267855"/>
            <a:ext cx="2253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NW Client File</a:t>
            </a:r>
          </a:p>
        </p:txBody>
      </p:sp>
    </p:spTree>
    <p:extLst>
      <p:ext uri="{BB962C8B-B14F-4D97-AF65-F5344CB8AC3E}">
        <p14:creationId xmlns:p14="http://schemas.microsoft.com/office/powerpoint/2010/main" val="1731848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07919C-C436-4D43-A785-0A78B24981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421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DDFE27-2811-4C03-9B63-833ACEDE1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29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3363</TotalTime>
  <Words>6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iwan</dc:creator>
  <cp:lastModifiedBy>iwan</cp:lastModifiedBy>
  <cp:revision>12</cp:revision>
  <dcterms:created xsi:type="dcterms:W3CDTF">2020-12-30T23:12:48Z</dcterms:created>
  <dcterms:modified xsi:type="dcterms:W3CDTF">2021-01-04T13:13:52Z</dcterms:modified>
</cp:coreProperties>
</file>