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3"/>
  </p:notesMasterIdLst>
  <p:sldIdLst>
    <p:sldId id="256" r:id="rId2"/>
  </p:sldIdLst>
  <p:sldSz cx="12599988" cy="128016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82" autoAdjust="0"/>
    <p:restoredTop sz="96144" autoAdjust="0"/>
  </p:normalViewPr>
  <p:slideViewPr>
    <p:cSldViewPr snapToGrid="0">
      <p:cViewPr varScale="1">
        <p:scale>
          <a:sx n="49" d="100"/>
          <a:sy n="49" d="100"/>
        </p:scale>
        <p:origin x="1500"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2377B5-42B9-4E4B-90D9-5F0A3E518A23}" type="datetimeFigureOut">
              <a:rPr lang="en-GB" smtClean="0"/>
              <a:t>25/10/2025</a:t>
            </a:fld>
            <a:endParaRPr lang="en-GB"/>
          </a:p>
        </p:txBody>
      </p:sp>
      <p:sp>
        <p:nvSpPr>
          <p:cNvPr id="4" name="Slide Image Placeholder 3"/>
          <p:cNvSpPr>
            <a:spLocks noGrp="1" noRot="1" noChangeAspect="1"/>
          </p:cNvSpPr>
          <p:nvPr>
            <p:ph type="sldImg" idx="2"/>
          </p:nvPr>
        </p:nvSpPr>
        <p:spPr>
          <a:xfrm>
            <a:off x="1909763" y="1143000"/>
            <a:ext cx="30384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502F0A-53A0-48A3-B895-F58142C9438C}" type="slidenum">
              <a:rPr lang="en-GB" smtClean="0"/>
              <a:t>‹#›</a:t>
            </a:fld>
            <a:endParaRPr lang="en-GB"/>
          </a:p>
        </p:txBody>
      </p:sp>
    </p:spTree>
    <p:extLst>
      <p:ext uri="{BB962C8B-B14F-4D97-AF65-F5344CB8AC3E}">
        <p14:creationId xmlns:p14="http://schemas.microsoft.com/office/powerpoint/2010/main" val="33866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_Toc212074000"/><Relationship Id="rId2" Type="http://schemas.openxmlformats.org/officeDocument/2006/relationships/slide" Target="../slides/slide1.xml"/><Relationship Id="rId1" Type="http://schemas.openxmlformats.org/officeDocument/2006/relationships/notesMaster" Target="../notesMasters/notesMaster1.xml"/><Relationship Id="rId6" Type="http://schemas.openxmlformats.org/officeDocument/2006/relationships/hyperlink" Target="#_Toc212074003"/><Relationship Id="rId5" Type="http://schemas.openxmlformats.org/officeDocument/2006/relationships/hyperlink" Target="#_Toc212074002"/><Relationship Id="rId4" Type="http://schemas.openxmlformats.org/officeDocument/2006/relationships/hyperlink" Target="#_Toc212074001"/></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p>
          <a:p>
            <a:r>
              <a:rPr lang="en-GB" sz="1200" kern="1200" dirty="0" err="1">
                <a:solidFill>
                  <a:schemeClr val="tx1"/>
                </a:solidFill>
                <a:effectLst/>
                <a:latin typeface="+mn-lt"/>
                <a:ea typeface="+mn-ea"/>
                <a:cs typeface="+mn-cs"/>
              </a:rPr>
              <a:t>PPT</a:t>
            </a:r>
            <a:r>
              <a:rPr lang="en-GB" sz="1200" kern="1200" dirty="0">
                <a:solidFill>
                  <a:schemeClr val="tx1"/>
                </a:solidFill>
                <a:effectLst/>
                <a:latin typeface="+mn-lt"/>
                <a:ea typeface="+mn-ea"/>
                <a:cs typeface="+mn-cs"/>
              </a:rPr>
              <a:t> Notes</a:t>
            </a:r>
          </a:p>
          <a:p>
            <a:r>
              <a:rPr lang="en-GB" sz="1200" kern="1200" dirty="0">
                <a:solidFill>
                  <a:schemeClr val="tx1"/>
                </a:solidFill>
                <a:effectLst/>
                <a:latin typeface="+mn-lt"/>
                <a:ea typeface="+mn-ea"/>
                <a:cs typeface="+mn-cs"/>
              </a:rPr>
              <a:t> </a:t>
            </a:r>
          </a:p>
          <a:p>
            <a:r>
              <a:rPr lang="en-GB" sz="1200" kern="1200" dirty="0" err="1">
                <a:solidFill>
                  <a:schemeClr val="tx1"/>
                </a:solidFill>
                <a:effectLst/>
                <a:latin typeface="+mn-lt"/>
                <a:ea typeface="+mn-ea"/>
                <a:cs typeface="+mn-cs"/>
              </a:rPr>
              <a:t>LCLM4002</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Digital Skills</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Task 2 Poster</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Topic- How to create a new Teams meeting</a:t>
            </a:r>
          </a:p>
          <a:p>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Table of Contents</a:t>
            </a:r>
            <a:endParaRPr lang="en-GB" sz="1200" kern="1200" dirty="0">
              <a:solidFill>
                <a:schemeClr val="tx1"/>
              </a:solidFill>
              <a:effectLst/>
              <a:latin typeface="+mn-lt"/>
              <a:ea typeface="+mn-ea"/>
              <a:cs typeface="+mn-cs"/>
            </a:endParaRPr>
          </a:p>
          <a:p>
            <a:r>
              <a:rPr lang="en-GB" sz="1200" u="sng" kern="1200" dirty="0">
                <a:solidFill>
                  <a:schemeClr val="tx1"/>
                </a:solidFill>
                <a:effectLst/>
                <a:latin typeface="+mn-lt"/>
                <a:ea typeface="+mn-ea"/>
                <a:cs typeface="+mn-cs"/>
                <a:hlinkClick r:id="rId3" action="ppaction://hlinkfile"/>
              </a:rPr>
              <a:t>Introduction</a:t>
            </a:r>
            <a:r>
              <a:rPr lang="en-GB" sz="1200" u="none" strike="noStrike" kern="1200" dirty="0">
                <a:solidFill>
                  <a:schemeClr val="tx1"/>
                </a:solidFill>
                <a:effectLst/>
                <a:latin typeface="+mn-lt"/>
                <a:ea typeface="+mn-ea"/>
                <a:cs typeface="+mn-cs"/>
                <a:hlinkClick r:id="rId3" action="ppaction://hlinkfile"/>
              </a:rPr>
              <a:t>	3</a:t>
            </a:r>
            <a:endParaRPr lang="en-GB" sz="1200" kern="1200" dirty="0">
              <a:solidFill>
                <a:schemeClr val="tx1"/>
              </a:solidFill>
              <a:effectLst/>
              <a:latin typeface="+mn-lt"/>
              <a:ea typeface="+mn-ea"/>
              <a:cs typeface="+mn-cs"/>
            </a:endParaRPr>
          </a:p>
          <a:p>
            <a:r>
              <a:rPr lang="en-GB" sz="1200" u="sng" kern="1200" dirty="0">
                <a:solidFill>
                  <a:schemeClr val="tx1"/>
                </a:solidFill>
                <a:effectLst/>
                <a:latin typeface="+mn-lt"/>
                <a:ea typeface="+mn-ea"/>
                <a:cs typeface="+mn-cs"/>
                <a:hlinkClick r:id="rId4" action="ppaction://hlinkfile"/>
              </a:rPr>
              <a:t>How to create a new Teams meeting</a:t>
            </a:r>
            <a:r>
              <a:rPr lang="en-GB" sz="1200" u="none" strike="noStrike" kern="1200" dirty="0">
                <a:solidFill>
                  <a:schemeClr val="tx1"/>
                </a:solidFill>
                <a:effectLst/>
                <a:latin typeface="+mn-lt"/>
                <a:ea typeface="+mn-ea"/>
                <a:cs typeface="+mn-cs"/>
                <a:hlinkClick r:id="rId4" action="ppaction://hlinkfile"/>
              </a:rPr>
              <a:t>	4</a:t>
            </a:r>
            <a:endParaRPr lang="en-GB" sz="1200" kern="1200" dirty="0">
              <a:solidFill>
                <a:schemeClr val="tx1"/>
              </a:solidFill>
              <a:effectLst/>
              <a:latin typeface="+mn-lt"/>
              <a:ea typeface="+mn-ea"/>
              <a:cs typeface="+mn-cs"/>
            </a:endParaRPr>
          </a:p>
          <a:p>
            <a:r>
              <a:rPr lang="en-GB" sz="1200" u="sng" kern="1200" dirty="0">
                <a:solidFill>
                  <a:schemeClr val="tx1"/>
                </a:solidFill>
                <a:effectLst/>
                <a:latin typeface="+mn-lt"/>
                <a:ea typeface="+mn-ea"/>
                <a:cs typeface="+mn-cs"/>
                <a:hlinkClick r:id="rId5" action="ppaction://hlinkfile"/>
              </a:rPr>
              <a:t>Conclusion</a:t>
            </a:r>
            <a:r>
              <a:rPr lang="en-GB" sz="1200" u="none" strike="noStrike" kern="1200" dirty="0">
                <a:solidFill>
                  <a:schemeClr val="tx1"/>
                </a:solidFill>
                <a:effectLst/>
                <a:latin typeface="+mn-lt"/>
                <a:ea typeface="+mn-ea"/>
                <a:cs typeface="+mn-cs"/>
                <a:hlinkClick r:id="rId5" action="ppaction://hlinkfile"/>
              </a:rPr>
              <a:t>	6</a:t>
            </a:r>
            <a:endParaRPr lang="en-GB" sz="1200" kern="1200" dirty="0">
              <a:solidFill>
                <a:schemeClr val="tx1"/>
              </a:solidFill>
              <a:effectLst/>
              <a:latin typeface="+mn-lt"/>
              <a:ea typeface="+mn-ea"/>
              <a:cs typeface="+mn-cs"/>
            </a:endParaRPr>
          </a:p>
          <a:p>
            <a:r>
              <a:rPr lang="en-GB" sz="1200" u="sng" kern="1200" dirty="0">
                <a:solidFill>
                  <a:schemeClr val="tx1"/>
                </a:solidFill>
                <a:effectLst/>
                <a:latin typeface="+mn-lt"/>
                <a:ea typeface="+mn-ea"/>
                <a:cs typeface="+mn-cs"/>
                <a:hlinkClick r:id="rId6" action="ppaction://hlinkfile"/>
              </a:rPr>
              <a:t>References</a:t>
            </a:r>
            <a:r>
              <a:rPr lang="en-GB" sz="1200" u="none" strike="noStrike" kern="1200" dirty="0">
                <a:solidFill>
                  <a:schemeClr val="tx1"/>
                </a:solidFill>
                <a:effectLst/>
                <a:latin typeface="+mn-lt"/>
                <a:ea typeface="+mn-ea"/>
                <a:cs typeface="+mn-cs"/>
                <a:hlinkClick r:id="rId6" action="ppaction://hlinkfile"/>
              </a:rPr>
              <a:t>	7</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a:t>
            </a:r>
          </a:p>
          <a:p>
            <a:r>
              <a:rPr lang="en-GB" sz="1200" b="1" u="sng" kern="1200" dirty="0">
                <a:solidFill>
                  <a:schemeClr val="tx1"/>
                </a:solidFill>
                <a:effectLst/>
                <a:latin typeface="+mn-lt"/>
                <a:ea typeface="+mn-ea"/>
                <a:cs typeface="+mn-cs"/>
              </a:rPr>
              <a:t>Introduction</a:t>
            </a:r>
            <a:endParaRPr lang="en-GB"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poster is based on topic- How to create a new Teams meeting. This guide will step user through the step of how to create a new meeting in Microsoft teams so that user can effectively schedule and manage the virtual meeting.</a:t>
            </a:r>
          </a:p>
          <a:p>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a:t>
            </a:r>
          </a:p>
          <a:p>
            <a:r>
              <a:rPr lang="en-GB" sz="1200" b="1" u="sng" kern="1200" dirty="0">
                <a:solidFill>
                  <a:schemeClr val="tx1"/>
                </a:solidFill>
                <a:effectLst/>
                <a:latin typeface="+mn-lt"/>
                <a:ea typeface="+mn-ea"/>
                <a:cs typeface="+mn-cs"/>
              </a:rPr>
              <a:t>How to create a new Teams meeting</a:t>
            </a:r>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Step 1: Open Microsoft Teams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To begin with, make sure that user have Microsoft Teams downloaded on user computer. It can be offered via either a mobile app, web-based platform or desktop application to sign in with user Microsoft 365 account (</a:t>
            </a:r>
            <a:r>
              <a:rPr lang="en-GB" sz="1200" kern="1200" dirty="0" err="1">
                <a:solidFill>
                  <a:schemeClr val="tx1"/>
                </a:solidFill>
                <a:effectLst/>
                <a:latin typeface="+mn-lt"/>
                <a:ea typeface="+mn-ea"/>
                <a:cs typeface="+mn-cs"/>
              </a:rPr>
              <a:t>McFedries</a:t>
            </a:r>
            <a:r>
              <a:rPr lang="en-GB" sz="1200" kern="1200" dirty="0">
                <a:solidFill>
                  <a:schemeClr val="tx1"/>
                </a:solidFill>
                <a:effectLst/>
                <a:latin typeface="+mn-lt"/>
                <a:ea typeface="+mn-ea"/>
                <a:cs typeface="+mn-cs"/>
              </a:rPr>
              <a:t>, 2022)</a:t>
            </a:r>
          </a:p>
          <a:p>
            <a:r>
              <a:rPr lang="en-GB" sz="1200" b="1" kern="1200" dirty="0">
                <a:solidFill>
                  <a:schemeClr val="tx1"/>
                </a:solidFill>
                <a:effectLst/>
                <a:latin typeface="+mn-lt"/>
                <a:ea typeface="+mn-ea"/>
                <a:cs typeface="+mn-cs"/>
              </a:rPr>
              <a:t>Step 2: Click on the Calendar.</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After user are logged into Teams, the left sidebar will have an icon with the Calendar which user need to press. This brings about the calendar view where user can access user schedule, meetings, and any other events that user are involved with (Baker, 2020).</a:t>
            </a:r>
          </a:p>
          <a:p>
            <a:r>
              <a:rPr lang="en-GB" sz="1200" b="1" kern="1200" dirty="0">
                <a:solidFill>
                  <a:schemeClr val="tx1"/>
                </a:solidFill>
                <a:effectLst/>
                <a:latin typeface="+mn-lt"/>
                <a:ea typeface="+mn-ea"/>
                <a:cs typeface="+mn-cs"/>
              </a:rPr>
              <a:t>Step 3: Click on "New Meeting"</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There is a button on the top right side of the calendar screen with the words New Meeting. When user click this it gives user and opportunity to enter details related to a meeting including title, people, and time (</a:t>
            </a:r>
            <a:r>
              <a:rPr lang="en-GB" sz="1200" kern="1200" dirty="0" err="1">
                <a:solidFill>
                  <a:schemeClr val="tx1"/>
                </a:solidFill>
                <a:effectLst/>
                <a:latin typeface="+mn-lt"/>
                <a:ea typeface="+mn-ea"/>
                <a:cs typeface="+mn-cs"/>
              </a:rPr>
              <a:t>Miklas</a:t>
            </a:r>
            <a:r>
              <a:rPr lang="en-GB" sz="1200" kern="1200" dirty="0">
                <a:solidFill>
                  <a:schemeClr val="tx1"/>
                </a:solidFill>
                <a:effectLst/>
                <a:latin typeface="+mn-lt"/>
                <a:ea typeface="+mn-ea"/>
                <a:cs typeface="+mn-cs"/>
              </a:rPr>
              <a:t>, 2025).</a:t>
            </a:r>
          </a:p>
          <a:p>
            <a:r>
              <a:rPr lang="en-GB" sz="1200" b="1" kern="1200" dirty="0">
                <a:solidFill>
                  <a:schemeClr val="tx1"/>
                </a:solidFill>
                <a:effectLst/>
                <a:latin typeface="+mn-lt"/>
                <a:ea typeface="+mn-ea"/>
                <a:cs typeface="+mn-cs"/>
              </a:rPr>
              <a:t>Step 4: Fill Meeting Details.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Once the meeting window comes up, begin to fill in the required information Title, Attendees, Start and End Time, Location (</a:t>
            </a:r>
            <a:r>
              <a:rPr lang="en-GB" sz="1200" kern="1200" dirty="0" err="1">
                <a:solidFill>
                  <a:schemeClr val="tx1"/>
                </a:solidFill>
                <a:effectLst/>
                <a:latin typeface="+mn-lt"/>
                <a:ea typeface="+mn-ea"/>
                <a:cs typeface="+mn-cs"/>
              </a:rPr>
              <a:t>Blokdyk</a:t>
            </a:r>
            <a:r>
              <a:rPr lang="en-GB" sz="1200" kern="1200" dirty="0">
                <a:solidFill>
                  <a:schemeClr val="tx1"/>
                </a:solidFill>
                <a:effectLst/>
                <a:latin typeface="+mn-lt"/>
                <a:ea typeface="+mn-ea"/>
                <a:cs typeface="+mn-cs"/>
              </a:rPr>
              <a:t>, 2021).</a:t>
            </a:r>
          </a:p>
          <a:p>
            <a:r>
              <a:rPr lang="en-GB" sz="1200" b="1" kern="1200" dirty="0">
                <a:solidFill>
                  <a:schemeClr val="tx1"/>
                </a:solidFill>
                <a:effectLst/>
                <a:latin typeface="+mn-lt"/>
                <a:ea typeface="+mn-ea"/>
                <a:cs typeface="+mn-cs"/>
              </a:rPr>
              <a:t>Step 5: Add Agenda or Details (Optional)</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Under the timing, an option exists to add a description. Here is where user can add the meeting agenda, talking points or any instructions, which will assist the attendants to prepare. A meeting agenda must be useful in keeping the discussion on a track and make everyone well prepared.</a:t>
            </a:r>
          </a:p>
          <a:p>
            <a:r>
              <a:rPr lang="en-GB" sz="1200" b="1" kern="1200" dirty="0">
                <a:solidFill>
                  <a:schemeClr val="tx1"/>
                </a:solidFill>
                <a:effectLst/>
                <a:latin typeface="+mn-lt"/>
                <a:ea typeface="+mn-ea"/>
                <a:cs typeface="+mn-cs"/>
              </a:rPr>
              <a:t>Step 6: Recurrence (Optional)</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case user meeting is to occur on a certain frequency like once every week, then user can instruct it to recur. Microsoft Teams will make user choose between such options as daily, weekly, monthly, and even custom recurrence (</a:t>
            </a:r>
            <a:r>
              <a:rPr lang="en-GB" sz="1200" kern="1200" dirty="0" err="1">
                <a:solidFill>
                  <a:schemeClr val="tx1"/>
                </a:solidFill>
                <a:effectLst/>
                <a:latin typeface="+mn-lt"/>
                <a:ea typeface="+mn-ea"/>
                <a:cs typeface="+mn-cs"/>
              </a:rPr>
              <a:t>Ilag</a:t>
            </a:r>
            <a:r>
              <a:rPr lang="en-GB" sz="1200" kern="1200" dirty="0">
                <a:solidFill>
                  <a:schemeClr val="tx1"/>
                </a:solidFill>
                <a:effectLst/>
                <a:latin typeface="+mn-lt"/>
                <a:ea typeface="+mn-ea"/>
                <a:cs typeface="+mn-cs"/>
              </a:rPr>
              <a:t>, 2018).</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Step 7: Select further Settings.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Here user would be able to add an additional customization to the meeting like adding a channel. User can also make user choice whether user will allow people to participate in the meeting before the host, to control meeting, and to record what is being said automatically (</a:t>
            </a:r>
            <a:r>
              <a:rPr lang="en-GB" sz="1200" kern="1200" dirty="0" err="1">
                <a:solidFill>
                  <a:schemeClr val="tx1"/>
                </a:solidFill>
                <a:effectLst/>
                <a:latin typeface="+mn-lt"/>
                <a:ea typeface="+mn-ea"/>
                <a:cs typeface="+mn-cs"/>
              </a:rPr>
              <a:t>Blokdyk</a:t>
            </a:r>
            <a:r>
              <a:rPr lang="en-GB" sz="1200" kern="1200" dirty="0">
                <a:solidFill>
                  <a:schemeClr val="tx1"/>
                </a:solidFill>
                <a:effectLst/>
                <a:latin typeface="+mn-lt"/>
                <a:ea typeface="+mn-ea"/>
                <a:cs typeface="+mn-cs"/>
              </a:rPr>
              <a:t>, 2021).</a:t>
            </a:r>
          </a:p>
          <a:p>
            <a:r>
              <a:rPr lang="en-GB" sz="1200" b="1" kern="1200" dirty="0">
                <a:solidFill>
                  <a:schemeClr val="tx1"/>
                </a:solidFill>
                <a:effectLst/>
                <a:latin typeface="+mn-lt"/>
                <a:ea typeface="+mn-ea"/>
                <a:cs typeface="+mn-cs"/>
              </a:rPr>
              <a:t>Step 8: Send the Invitation</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Once the meeting details have been filled hit the Send button. This will also make invitations to the participants and they can join the meeting using the Microsoft Teams application or the web. They will also get the agenda, time and any other information user added to the meeting (</a:t>
            </a:r>
            <a:r>
              <a:rPr lang="en-GB" sz="1200" kern="1200" dirty="0" err="1">
                <a:solidFill>
                  <a:schemeClr val="tx1"/>
                </a:solidFill>
                <a:effectLst/>
                <a:latin typeface="+mn-lt"/>
                <a:ea typeface="+mn-ea"/>
                <a:cs typeface="+mn-cs"/>
              </a:rPr>
              <a:t>McFedries</a:t>
            </a:r>
            <a:r>
              <a:rPr lang="en-GB" sz="1200" kern="1200" dirty="0">
                <a:solidFill>
                  <a:schemeClr val="tx1"/>
                </a:solidFill>
                <a:effectLst/>
                <a:latin typeface="+mn-lt"/>
                <a:ea typeface="+mn-ea"/>
                <a:cs typeface="+mn-cs"/>
              </a:rPr>
              <a:t>, 2022).</a:t>
            </a:r>
          </a:p>
          <a:p>
            <a:r>
              <a:rPr lang="en-GB" sz="1200" b="1" kern="1200" dirty="0">
                <a:solidFill>
                  <a:schemeClr val="tx1"/>
                </a:solidFill>
                <a:effectLst/>
                <a:latin typeface="+mn-lt"/>
                <a:ea typeface="+mn-ea"/>
                <a:cs typeface="+mn-cs"/>
              </a:rPr>
              <a:t>Step 9: Join the Meeting</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During the conference day, the members will be able to join the meeting after clicking the link on the calendar or email. Being the organiser, user will have an opportunity to press the 'Join' button when the meeting is about to start (</a:t>
            </a:r>
            <a:r>
              <a:rPr lang="en-GB" sz="1200" kern="1200" dirty="0" err="1">
                <a:solidFill>
                  <a:schemeClr val="tx1"/>
                </a:solidFill>
                <a:effectLst/>
                <a:latin typeface="+mn-lt"/>
                <a:ea typeface="+mn-ea"/>
                <a:cs typeface="+mn-cs"/>
              </a:rPr>
              <a:t>Ilag</a:t>
            </a:r>
            <a:r>
              <a:rPr lang="en-GB" sz="1200" kern="1200" dirty="0">
                <a:solidFill>
                  <a:schemeClr val="tx1"/>
                </a:solidFill>
                <a:effectLst/>
                <a:latin typeface="+mn-lt"/>
                <a:ea typeface="+mn-ea"/>
                <a:cs typeface="+mn-cs"/>
              </a:rPr>
              <a:t>, 2018).</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b="1" u="sng" kern="1200" dirty="0">
                <a:solidFill>
                  <a:schemeClr val="tx1"/>
                </a:solidFill>
                <a:effectLst/>
                <a:latin typeface="+mn-lt"/>
                <a:ea typeface="+mn-ea"/>
                <a:cs typeface="+mn-cs"/>
              </a:rPr>
              <a:t>Conclusion</a:t>
            </a:r>
            <a:endParaRPr lang="en-GB"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Microsoft Teams is a simple system through which one can easily create a meeting that he or she can learn with the appropriate digital capabilities. Effective organisation is one the most important factors that ensure facilitation of communication</a:t>
            </a:r>
          </a:p>
          <a:p>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a:t>
            </a:r>
          </a:p>
          <a:p>
            <a:r>
              <a:rPr lang="en-GB" sz="1200" b="1" u="sng" kern="1200" dirty="0">
                <a:solidFill>
                  <a:schemeClr val="tx1"/>
                </a:solidFill>
                <a:effectLst/>
                <a:latin typeface="+mn-lt"/>
                <a:ea typeface="+mn-ea"/>
                <a:cs typeface="+mn-cs"/>
              </a:rPr>
              <a:t>References</a:t>
            </a:r>
            <a:endParaRPr lang="en-GB"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Baker, Y. (2020). </a:t>
            </a:r>
            <a:r>
              <a:rPr lang="en-GB" sz="1200" i="1" kern="1200" dirty="0">
                <a:solidFill>
                  <a:schemeClr val="tx1"/>
                </a:solidFill>
                <a:effectLst/>
                <a:latin typeface="+mn-lt"/>
                <a:ea typeface="+mn-ea"/>
                <a:cs typeface="+mn-cs"/>
              </a:rPr>
              <a:t>Microsoft Teams for Education: 2020 Beginner's Guide to Mastering Office 365 Microsoft Teams for Online Learning and Online Meetings</a:t>
            </a:r>
            <a:r>
              <a:rPr lang="en-GB" sz="1200" kern="1200" dirty="0">
                <a:solidFill>
                  <a:schemeClr val="tx1"/>
                </a:solidFill>
                <a:effectLst/>
                <a:latin typeface="+mn-lt"/>
                <a:ea typeface="+mn-ea"/>
                <a:cs typeface="+mn-cs"/>
              </a:rPr>
              <a:t>. Independently published.</a:t>
            </a:r>
          </a:p>
          <a:p>
            <a:r>
              <a:rPr lang="en-GB" sz="1200" kern="1200" dirty="0" err="1">
                <a:solidFill>
                  <a:schemeClr val="tx1"/>
                </a:solidFill>
                <a:effectLst/>
                <a:latin typeface="+mn-lt"/>
                <a:ea typeface="+mn-ea"/>
                <a:cs typeface="+mn-cs"/>
              </a:rPr>
              <a:t>Blokdyk</a:t>
            </a:r>
            <a:r>
              <a:rPr lang="en-GB" sz="1200" kern="1200" dirty="0">
                <a:solidFill>
                  <a:schemeClr val="tx1"/>
                </a:solidFill>
                <a:effectLst/>
                <a:latin typeface="+mn-lt"/>
                <a:ea typeface="+mn-ea"/>
                <a:cs typeface="+mn-cs"/>
              </a:rPr>
              <a:t>, G. (2021). Microsoft Teams A Complete Guide - 2019 Edition. 1st ed. </a:t>
            </a:r>
            <a:r>
              <a:rPr lang="en-GB" sz="1200" kern="1200" dirty="0" err="1">
                <a:solidFill>
                  <a:schemeClr val="tx1"/>
                </a:solidFill>
                <a:effectLst/>
                <a:latin typeface="+mn-lt"/>
                <a:ea typeface="+mn-ea"/>
                <a:cs typeface="+mn-cs"/>
              </a:rPr>
              <a:t>5STARCooks</a:t>
            </a:r>
            <a:r>
              <a:rPr lang="en-GB" sz="1200" kern="1200" dirty="0">
                <a:solidFill>
                  <a:schemeClr val="tx1"/>
                </a:solidFill>
                <a:effectLst/>
                <a:latin typeface="+mn-lt"/>
                <a:ea typeface="+mn-ea"/>
                <a:cs typeface="+mn-cs"/>
              </a:rPr>
              <a:t>. Available at: https://</a:t>
            </a:r>
            <a:r>
              <a:rPr lang="en-GB" sz="1200" kern="1200" dirty="0" err="1">
                <a:solidFill>
                  <a:schemeClr val="tx1"/>
                </a:solidFill>
                <a:effectLst/>
                <a:latin typeface="+mn-lt"/>
                <a:ea typeface="+mn-ea"/>
                <a:cs typeface="+mn-cs"/>
              </a:rPr>
              <a:t>www.ebay.com</a:t>
            </a:r>
            <a:r>
              <a:rPr lang="en-GB" sz="1200" kern="1200" dirty="0">
                <a:solidFill>
                  <a:schemeClr val="tx1"/>
                </a:solidFill>
                <a:effectLst/>
                <a:latin typeface="+mn-lt"/>
                <a:ea typeface="+mn-ea"/>
                <a:cs typeface="+mn-cs"/>
              </a:rPr>
              <a:t>/</a:t>
            </a:r>
            <a:r>
              <a:rPr lang="en-GB" sz="1200" kern="1200" dirty="0" err="1">
                <a:solidFill>
                  <a:schemeClr val="tx1"/>
                </a:solidFill>
                <a:effectLst/>
                <a:latin typeface="+mn-lt"/>
                <a:ea typeface="+mn-ea"/>
                <a:cs typeface="+mn-cs"/>
              </a:rPr>
              <a:t>itm</a:t>
            </a:r>
            <a:r>
              <a:rPr lang="en-GB" sz="1200" kern="1200" dirty="0">
                <a:solidFill>
                  <a:schemeClr val="tx1"/>
                </a:solidFill>
                <a:effectLst/>
                <a:latin typeface="+mn-lt"/>
                <a:ea typeface="+mn-ea"/>
                <a:cs typeface="+mn-cs"/>
              </a:rPr>
              <a:t>/135182599269 [Accessed 23 Oct. 2025].</a:t>
            </a:r>
          </a:p>
          <a:p>
            <a:r>
              <a:rPr lang="en-GB" sz="1200" kern="1200" dirty="0" err="1">
                <a:solidFill>
                  <a:schemeClr val="tx1"/>
                </a:solidFill>
                <a:effectLst/>
                <a:latin typeface="+mn-lt"/>
                <a:ea typeface="+mn-ea"/>
                <a:cs typeface="+mn-cs"/>
              </a:rPr>
              <a:t>Ilag</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B.N</a:t>
            </a:r>
            <a:r>
              <a:rPr lang="en-GB" sz="1200" kern="1200" dirty="0">
                <a:solidFill>
                  <a:schemeClr val="tx1"/>
                </a:solidFill>
                <a:effectLst/>
                <a:latin typeface="+mn-lt"/>
                <a:ea typeface="+mn-ea"/>
                <a:cs typeface="+mn-cs"/>
              </a:rPr>
              <a:t>. (2018). Introducing Microsoft Teams: Understanding the New Chat-Based Workspace in Office 365. 1st ed. </a:t>
            </a:r>
            <a:r>
              <a:rPr lang="en-GB" sz="1200" kern="1200" dirty="0" err="1">
                <a:solidFill>
                  <a:schemeClr val="tx1"/>
                </a:solidFill>
                <a:effectLst/>
                <a:latin typeface="+mn-lt"/>
                <a:ea typeface="+mn-ea"/>
                <a:cs typeface="+mn-cs"/>
              </a:rPr>
              <a:t>Apress</a:t>
            </a:r>
            <a:r>
              <a:rPr lang="en-GB" sz="1200" kern="1200" dirty="0">
                <a:solidFill>
                  <a:schemeClr val="tx1"/>
                </a:solidFill>
                <a:effectLst/>
                <a:latin typeface="+mn-lt"/>
                <a:ea typeface="+mn-ea"/>
                <a:cs typeface="+mn-cs"/>
              </a:rPr>
              <a:t>. Available at: https://</a:t>
            </a:r>
            <a:r>
              <a:rPr lang="en-GB" sz="1200" kern="1200" dirty="0" err="1">
                <a:solidFill>
                  <a:schemeClr val="tx1"/>
                </a:solidFill>
                <a:effectLst/>
                <a:latin typeface="+mn-lt"/>
                <a:ea typeface="+mn-ea"/>
                <a:cs typeface="+mn-cs"/>
              </a:rPr>
              <a:t>www.amazon.com</a:t>
            </a:r>
            <a:r>
              <a:rPr lang="en-GB" sz="1200" kern="1200" dirty="0">
                <a:solidFill>
                  <a:schemeClr val="tx1"/>
                </a:solidFill>
                <a:effectLst/>
                <a:latin typeface="+mn-lt"/>
                <a:ea typeface="+mn-ea"/>
                <a:cs typeface="+mn-cs"/>
              </a:rPr>
              <a:t>/Introducing-Microsoft-Teams-Understanding-Chat-Based/</a:t>
            </a:r>
            <a:r>
              <a:rPr lang="en-GB" sz="1200" kern="1200" dirty="0" err="1">
                <a:solidFill>
                  <a:schemeClr val="tx1"/>
                </a:solidFill>
                <a:effectLst/>
                <a:latin typeface="+mn-lt"/>
                <a:ea typeface="+mn-ea"/>
                <a:cs typeface="+mn-cs"/>
              </a:rPr>
              <a:t>dp</a:t>
            </a:r>
            <a:r>
              <a:rPr lang="en-GB" sz="1200" kern="1200" dirty="0">
                <a:solidFill>
                  <a:schemeClr val="tx1"/>
                </a:solidFill>
                <a:effectLst/>
                <a:latin typeface="+mn-lt"/>
                <a:ea typeface="+mn-ea"/>
                <a:cs typeface="+mn-cs"/>
              </a:rPr>
              <a:t>/1484235665 [Accessed 23 Oct. 2025].</a:t>
            </a:r>
          </a:p>
          <a:p>
            <a:r>
              <a:rPr lang="en-GB" sz="1200" kern="1200" dirty="0" err="1">
                <a:solidFill>
                  <a:schemeClr val="tx1"/>
                </a:solidFill>
                <a:effectLst/>
                <a:latin typeface="+mn-lt"/>
                <a:ea typeface="+mn-ea"/>
                <a:cs typeface="+mn-cs"/>
              </a:rPr>
              <a:t>McFedries</a:t>
            </a:r>
            <a:r>
              <a:rPr lang="en-GB" sz="1200" kern="1200" dirty="0">
                <a:solidFill>
                  <a:schemeClr val="tx1"/>
                </a:solidFill>
                <a:effectLst/>
                <a:latin typeface="+mn-lt"/>
                <a:ea typeface="+mn-ea"/>
                <a:cs typeface="+mn-cs"/>
              </a:rPr>
              <a:t>, P. (2022). Microsoft Teams Step by Step. 1st ed. Microsoft Press. Available at: https://</a:t>
            </a:r>
            <a:r>
              <a:rPr lang="en-GB" sz="1200" kern="1200" dirty="0" err="1">
                <a:solidFill>
                  <a:schemeClr val="tx1"/>
                </a:solidFill>
                <a:effectLst/>
                <a:latin typeface="+mn-lt"/>
                <a:ea typeface="+mn-ea"/>
                <a:cs typeface="+mn-cs"/>
              </a:rPr>
              <a:t>www.microsoftpressstore.com</a:t>
            </a:r>
            <a:r>
              <a:rPr lang="en-GB" sz="1200" kern="1200" dirty="0">
                <a:solidFill>
                  <a:schemeClr val="tx1"/>
                </a:solidFill>
                <a:effectLst/>
                <a:latin typeface="+mn-lt"/>
                <a:ea typeface="+mn-ea"/>
                <a:cs typeface="+mn-cs"/>
              </a:rPr>
              <a:t>/store/</a:t>
            </a:r>
            <a:r>
              <a:rPr lang="en-GB" sz="1200" kern="1200" dirty="0" err="1">
                <a:solidFill>
                  <a:schemeClr val="tx1"/>
                </a:solidFill>
                <a:effectLst/>
                <a:latin typeface="+mn-lt"/>
                <a:ea typeface="+mn-ea"/>
                <a:cs typeface="+mn-cs"/>
              </a:rPr>
              <a:t>microsoft</a:t>
            </a:r>
            <a:r>
              <a:rPr lang="en-GB" sz="1200" kern="1200" dirty="0">
                <a:solidFill>
                  <a:schemeClr val="tx1"/>
                </a:solidFill>
                <a:effectLst/>
                <a:latin typeface="+mn-lt"/>
                <a:ea typeface="+mn-ea"/>
                <a:cs typeface="+mn-cs"/>
              </a:rPr>
              <a:t>-teams-step-by-step-9780137522187 [Accessed 23 Oct. 2025].</a:t>
            </a:r>
          </a:p>
          <a:p>
            <a:r>
              <a:rPr lang="en-GB" sz="1200" kern="1200" dirty="0" err="1">
                <a:solidFill>
                  <a:schemeClr val="tx1"/>
                </a:solidFill>
                <a:effectLst/>
                <a:latin typeface="+mn-lt"/>
                <a:ea typeface="+mn-ea"/>
                <a:cs typeface="+mn-cs"/>
              </a:rPr>
              <a:t>Miklas</a:t>
            </a:r>
            <a:r>
              <a:rPr lang="en-GB" sz="1200" kern="1200" dirty="0">
                <a:solidFill>
                  <a:schemeClr val="tx1"/>
                </a:solidFill>
                <a:effectLst/>
                <a:latin typeface="+mn-lt"/>
                <a:ea typeface="+mn-ea"/>
                <a:cs typeface="+mn-cs"/>
              </a:rPr>
              <a:t>, P. (2025). Digital Skills: How to create a new Teams meeting. University of Wales Trinity Saint David. Available at: https://</a:t>
            </a:r>
            <a:r>
              <a:rPr lang="en-GB" sz="1200" kern="1200" dirty="0" err="1">
                <a:solidFill>
                  <a:schemeClr val="tx1"/>
                </a:solidFill>
                <a:effectLst/>
                <a:latin typeface="+mn-lt"/>
                <a:ea typeface="+mn-ea"/>
                <a:cs typeface="+mn-cs"/>
              </a:rPr>
              <a:t>www.amazon.com</a:t>
            </a:r>
            <a:r>
              <a:rPr lang="en-GB" sz="1200" kern="1200" dirty="0">
                <a:solidFill>
                  <a:schemeClr val="tx1"/>
                </a:solidFill>
                <a:effectLst/>
                <a:latin typeface="+mn-lt"/>
                <a:ea typeface="+mn-ea"/>
                <a:cs typeface="+mn-cs"/>
              </a:rPr>
              <a:t>/Hands-Microsoft-Teams-enterprise-collaboration/</a:t>
            </a:r>
            <a:r>
              <a:rPr lang="en-GB" sz="1200" kern="1200" dirty="0" err="1">
                <a:solidFill>
                  <a:schemeClr val="tx1"/>
                </a:solidFill>
                <a:effectLst/>
                <a:latin typeface="+mn-lt"/>
                <a:ea typeface="+mn-ea"/>
                <a:cs typeface="+mn-cs"/>
              </a:rPr>
              <a:t>dp</a:t>
            </a:r>
            <a:r>
              <a:rPr lang="en-GB" sz="1200" kern="1200" dirty="0">
                <a:solidFill>
                  <a:schemeClr val="tx1"/>
                </a:solidFill>
                <a:effectLst/>
                <a:latin typeface="+mn-lt"/>
                <a:ea typeface="+mn-ea"/>
                <a:cs typeface="+mn-cs"/>
              </a:rPr>
              <a:t>/1839213981 [Accessed 23 Oct. 2025].</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8E502F0A-53A0-48A3-B895-F58142C9438C}" type="slidenum">
              <a:rPr lang="en-GB" smtClean="0"/>
              <a:t>1</a:t>
            </a:fld>
            <a:endParaRPr lang="en-GB"/>
          </a:p>
        </p:txBody>
      </p:sp>
    </p:spTree>
    <p:extLst>
      <p:ext uri="{BB962C8B-B14F-4D97-AF65-F5344CB8AC3E}">
        <p14:creationId xmlns:p14="http://schemas.microsoft.com/office/powerpoint/2010/main" val="2471570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93915" y="2702563"/>
            <a:ext cx="9123372" cy="6215218"/>
          </a:xfrm>
        </p:spPr>
        <p:txBody>
          <a:bodyPr anchor="b"/>
          <a:lstStyle>
            <a:lvl1pPr>
              <a:defRPr sz="9922"/>
            </a:lvl1pPr>
          </a:lstStyle>
          <a:p>
            <a:r>
              <a:rPr lang="en-US"/>
              <a:t>Click to edit Master title style</a:t>
            </a:r>
            <a:endParaRPr lang="en-US" dirty="0"/>
          </a:p>
        </p:txBody>
      </p:sp>
      <p:sp>
        <p:nvSpPr>
          <p:cNvPr id="3" name="Subtitle 2"/>
          <p:cNvSpPr>
            <a:spLocks noGrp="1"/>
          </p:cNvSpPr>
          <p:nvPr>
            <p:ph type="subTitle" idx="1"/>
          </p:nvPr>
        </p:nvSpPr>
        <p:spPr>
          <a:xfrm>
            <a:off x="1193915" y="8917776"/>
            <a:ext cx="9123372" cy="1607984"/>
          </a:xfrm>
        </p:spPr>
        <p:txBody>
          <a:bodyPr anchor="t"/>
          <a:lstStyle>
            <a:lvl1pPr marL="0" indent="0" algn="l">
              <a:buNone/>
              <a:defRPr cap="all">
                <a:solidFill>
                  <a:schemeClr val="accent1"/>
                </a:solidFill>
              </a:defRPr>
            </a:lvl1pPr>
            <a:lvl2pPr marL="630022" indent="0" algn="ctr">
              <a:buNone/>
              <a:defRPr>
                <a:solidFill>
                  <a:schemeClr val="tx1">
                    <a:tint val="75000"/>
                  </a:schemeClr>
                </a:solidFill>
              </a:defRPr>
            </a:lvl2pPr>
            <a:lvl3pPr marL="1260043" indent="0" algn="ctr">
              <a:buNone/>
              <a:defRPr>
                <a:solidFill>
                  <a:schemeClr val="tx1">
                    <a:tint val="75000"/>
                  </a:schemeClr>
                </a:solidFill>
              </a:defRPr>
            </a:lvl3pPr>
            <a:lvl4pPr marL="1890065" indent="0" algn="ctr">
              <a:buNone/>
              <a:defRPr>
                <a:solidFill>
                  <a:schemeClr val="tx1">
                    <a:tint val="75000"/>
                  </a:schemeClr>
                </a:solidFill>
              </a:defRPr>
            </a:lvl4pPr>
            <a:lvl5pPr marL="2520086" indent="0" algn="ctr">
              <a:buNone/>
              <a:defRPr>
                <a:solidFill>
                  <a:schemeClr val="tx1">
                    <a:tint val="75000"/>
                  </a:schemeClr>
                </a:solidFill>
              </a:defRPr>
            </a:lvl5pPr>
            <a:lvl6pPr marL="3150108" indent="0" algn="ctr">
              <a:buNone/>
              <a:defRPr>
                <a:solidFill>
                  <a:schemeClr val="tx1">
                    <a:tint val="75000"/>
                  </a:schemeClr>
                </a:solidFill>
              </a:defRPr>
            </a:lvl6pPr>
            <a:lvl7pPr marL="3780130" indent="0" algn="ctr">
              <a:buNone/>
              <a:defRPr>
                <a:solidFill>
                  <a:schemeClr val="tx1">
                    <a:tint val="75000"/>
                  </a:schemeClr>
                </a:solidFill>
              </a:defRPr>
            </a:lvl7pPr>
            <a:lvl8pPr marL="4410151" indent="0" algn="ctr">
              <a:buNone/>
              <a:defRPr>
                <a:solidFill>
                  <a:schemeClr val="tx1">
                    <a:tint val="75000"/>
                  </a:schemeClr>
                </a:solidFill>
              </a:defRPr>
            </a:lvl8pPr>
            <a:lvl9pPr marL="504017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C6896F0-4770-4108-B7AD-2C2A902712E9}" type="datetimeFigureOut">
              <a:rPr lang="en-GB" smtClean="0"/>
              <a:t>25/10/2025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2294171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6896F0-4770-4108-B7AD-2C2A902712E9}" type="datetimeFigureOut">
              <a:rPr lang="en-GB" smtClean="0"/>
              <a:t>25/10/2025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2017500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93917" y="5341905"/>
            <a:ext cx="9123371" cy="3575874"/>
          </a:xfrm>
        </p:spPr>
        <p:txBody>
          <a:bodyPr anchor="b"/>
          <a:lstStyle>
            <a:lvl1pPr algn="l">
              <a:defRPr sz="5512" b="0" cap="none"/>
            </a:lvl1pPr>
          </a:lstStyle>
          <a:p>
            <a:r>
              <a:rPr lang="en-US"/>
              <a:t>Click to edit Master title style</a:t>
            </a:r>
            <a:endParaRPr lang="en-US" dirty="0"/>
          </a:p>
        </p:txBody>
      </p:sp>
      <p:sp>
        <p:nvSpPr>
          <p:cNvPr id="3" name="Text Placeholder 2"/>
          <p:cNvSpPr>
            <a:spLocks noGrp="1"/>
          </p:cNvSpPr>
          <p:nvPr>
            <p:ph type="body" idx="1"/>
          </p:nvPr>
        </p:nvSpPr>
        <p:spPr>
          <a:xfrm>
            <a:off x="1193915" y="8917778"/>
            <a:ext cx="9123372" cy="1606080"/>
          </a:xfrm>
        </p:spPr>
        <p:txBody>
          <a:bodyPr anchor="t"/>
          <a:lstStyle>
            <a:lvl1pPr marL="0" indent="0" algn="l">
              <a:buNone/>
              <a:defRPr sz="2756" cap="all">
                <a:solidFill>
                  <a:schemeClr val="accent1"/>
                </a:solidFill>
              </a:defRPr>
            </a:lvl1pPr>
            <a:lvl2pPr marL="630022" indent="0">
              <a:buNone/>
              <a:defRPr sz="2480">
                <a:solidFill>
                  <a:schemeClr val="tx1">
                    <a:tint val="75000"/>
                  </a:schemeClr>
                </a:solidFill>
              </a:defRPr>
            </a:lvl2pPr>
            <a:lvl3pPr marL="1260043" indent="0">
              <a:buNone/>
              <a:defRPr sz="2205">
                <a:solidFill>
                  <a:schemeClr val="tx1">
                    <a:tint val="75000"/>
                  </a:schemeClr>
                </a:solidFill>
              </a:defRPr>
            </a:lvl3pPr>
            <a:lvl4pPr marL="1890065" indent="0">
              <a:buNone/>
              <a:defRPr sz="1929">
                <a:solidFill>
                  <a:schemeClr val="tx1">
                    <a:tint val="75000"/>
                  </a:schemeClr>
                </a:solidFill>
              </a:defRPr>
            </a:lvl4pPr>
            <a:lvl5pPr marL="2520086" indent="0">
              <a:buNone/>
              <a:defRPr sz="1929">
                <a:solidFill>
                  <a:schemeClr val="tx1">
                    <a:tint val="75000"/>
                  </a:schemeClr>
                </a:solidFill>
              </a:defRPr>
            </a:lvl5pPr>
            <a:lvl6pPr marL="3150108" indent="0">
              <a:buNone/>
              <a:defRPr sz="1929">
                <a:solidFill>
                  <a:schemeClr val="tx1">
                    <a:tint val="75000"/>
                  </a:schemeClr>
                </a:solidFill>
              </a:defRPr>
            </a:lvl6pPr>
            <a:lvl7pPr marL="3780130" indent="0">
              <a:buNone/>
              <a:defRPr sz="1929">
                <a:solidFill>
                  <a:schemeClr val="tx1">
                    <a:tint val="75000"/>
                  </a:schemeClr>
                </a:solidFill>
              </a:defRPr>
            </a:lvl7pPr>
            <a:lvl8pPr marL="4410151" indent="0">
              <a:buNone/>
              <a:defRPr sz="1929">
                <a:solidFill>
                  <a:schemeClr val="tx1">
                    <a:tint val="75000"/>
                  </a:schemeClr>
                </a:solidFill>
              </a:defRPr>
            </a:lvl8pPr>
            <a:lvl9pPr marL="5040173" indent="0">
              <a:buNone/>
              <a:defRPr sz="1929">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C6896F0-4770-4108-B7AD-2C2A902712E9}" type="datetimeFigureOut">
              <a:rPr lang="en-GB" smtClean="0"/>
              <a:t>25/10/2025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41224645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0531" y="3846409"/>
            <a:ext cx="4544640" cy="7832091"/>
          </a:xfrm>
        </p:spPr>
        <p:txBody>
          <a:bodyPr>
            <a:normAutofit/>
          </a:bodyPr>
          <a:lstStyle>
            <a:lvl1pPr>
              <a:defRPr sz="2480"/>
            </a:lvl1pPr>
            <a:lvl2pPr>
              <a:defRPr sz="2205"/>
            </a:lvl2pPr>
            <a:lvl3pPr>
              <a:defRPr sz="1929"/>
            </a:lvl3pPr>
            <a:lvl4pPr>
              <a:defRPr sz="1654"/>
            </a:lvl4pPr>
            <a:lvl5pPr>
              <a:defRPr sz="1654"/>
            </a:lvl5pPr>
            <a:lvl6pPr>
              <a:defRPr sz="1654"/>
            </a:lvl6pPr>
            <a:lvl7pPr>
              <a:defRPr sz="1654"/>
            </a:lvl7pPr>
            <a:lvl8pPr>
              <a:defRPr sz="1654"/>
            </a:lvl8pPr>
            <a:lvl9pPr>
              <a:defRPr sz="1654"/>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45236" y="3838041"/>
            <a:ext cx="4544642" cy="7840457"/>
          </a:xfrm>
        </p:spPr>
        <p:txBody>
          <a:bodyPr>
            <a:normAutofit/>
          </a:bodyPr>
          <a:lstStyle>
            <a:lvl1pPr>
              <a:defRPr sz="2480"/>
            </a:lvl1pPr>
            <a:lvl2pPr>
              <a:defRPr sz="2205"/>
            </a:lvl2pPr>
            <a:lvl3pPr>
              <a:defRPr sz="1929"/>
            </a:lvl3pPr>
            <a:lvl4pPr>
              <a:defRPr sz="1654"/>
            </a:lvl4pPr>
            <a:lvl5pPr>
              <a:defRPr sz="1654"/>
            </a:lvl5pPr>
            <a:lvl6pPr>
              <a:defRPr sz="1654"/>
            </a:lvl6pPr>
            <a:lvl7pPr>
              <a:defRPr sz="1654"/>
            </a:lvl7pPr>
            <a:lvl8pPr>
              <a:defRPr sz="1654"/>
            </a:lvl8pPr>
            <a:lvl9pPr>
              <a:defRPr sz="1654"/>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C6896F0-4770-4108-B7AD-2C2A902712E9}" type="datetimeFigureOut">
              <a:rPr lang="en-GB" smtClean="0"/>
              <a:t>25/10/2025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1373007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40531" y="3556000"/>
            <a:ext cx="4544638" cy="1075689"/>
          </a:xfrm>
        </p:spPr>
        <p:txBody>
          <a:bodyPr anchor="b">
            <a:noAutofit/>
          </a:bodyPr>
          <a:lstStyle>
            <a:lvl1pPr marL="0" indent="0">
              <a:buNone/>
              <a:defRPr sz="3307" b="0">
                <a:solidFill>
                  <a:schemeClr val="accent1"/>
                </a:solidFill>
              </a:defRPr>
            </a:lvl1pPr>
            <a:lvl2pPr marL="630022" indent="0">
              <a:buNone/>
              <a:defRPr sz="2756" b="1"/>
            </a:lvl2pPr>
            <a:lvl3pPr marL="1260043" indent="0">
              <a:buNone/>
              <a:defRPr sz="2480" b="1"/>
            </a:lvl3pPr>
            <a:lvl4pPr marL="1890065" indent="0">
              <a:buNone/>
              <a:defRPr sz="2205" b="1"/>
            </a:lvl4pPr>
            <a:lvl5pPr marL="2520086" indent="0">
              <a:buNone/>
              <a:defRPr sz="2205" b="1"/>
            </a:lvl5pPr>
            <a:lvl6pPr marL="3150108" indent="0">
              <a:buNone/>
              <a:defRPr sz="2205" b="1"/>
            </a:lvl6pPr>
            <a:lvl7pPr marL="3780130" indent="0">
              <a:buNone/>
              <a:defRPr sz="2205" b="1"/>
            </a:lvl7pPr>
            <a:lvl8pPr marL="4410151" indent="0">
              <a:buNone/>
              <a:defRPr sz="2205" b="1"/>
            </a:lvl8pPr>
            <a:lvl9pPr marL="5040173" indent="0">
              <a:buNone/>
              <a:defRPr sz="2205" b="1"/>
            </a:lvl9pPr>
          </a:lstStyle>
          <a:p>
            <a:pPr lvl="0"/>
            <a:r>
              <a:rPr lang="en-US"/>
              <a:t>Edit Master text styles</a:t>
            </a:r>
          </a:p>
        </p:txBody>
      </p:sp>
      <p:sp>
        <p:nvSpPr>
          <p:cNvPr id="4" name="Content Placeholder 3"/>
          <p:cNvSpPr>
            <a:spLocks noGrp="1"/>
          </p:cNvSpPr>
          <p:nvPr>
            <p:ph sz="half" idx="2"/>
          </p:nvPr>
        </p:nvSpPr>
        <p:spPr>
          <a:xfrm>
            <a:off x="1140531" y="4693920"/>
            <a:ext cx="4544640" cy="6984578"/>
          </a:xfrm>
        </p:spPr>
        <p:txBody>
          <a:bodyPr>
            <a:normAutofit/>
          </a:bodyPr>
          <a:lstStyle>
            <a:lvl1pPr>
              <a:defRPr sz="2480"/>
            </a:lvl1pPr>
            <a:lvl2pPr>
              <a:defRPr sz="2205"/>
            </a:lvl2pPr>
            <a:lvl3pPr>
              <a:defRPr sz="1929"/>
            </a:lvl3pPr>
            <a:lvl4pPr>
              <a:defRPr sz="1654"/>
            </a:lvl4pPr>
            <a:lvl5pPr>
              <a:defRPr sz="1654"/>
            </a:lvl5pPr>
            <a:lvl6pPr>
              <a:defRPr sz="1654"/>
            </a:lvl6pPr>
            <a:lvl7pPr>
              <a:defRPr sz="1654"/>
            </a:lvl7pPr>
            <a:lvl8pPr>
              <a:defRPr sz="1654"/>
            </a:lvl8pPr>
            <a:lvl9pPr>
              <a:defRPr sz="1654"/>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45237" y="3556000"/>
            <a:ext cx="4544640" cy="1075689"/>
          </a:xfrm>
        </p:spPr>
        <p:txBody>
          <a:bodyPr anchor="b">
            <a:noAutofit/>
          </a:bodyPr>
          <a:lstStyle>
            <a:lvl1pPr marL="0" indent="0">
              <a:buNone/>
              <a:defRPr sz="3307" b="0">
                <a:solidFill>
                  <a:schemeClr val="accent1"/>
                </a:solidFill>
              </a:defRPr>
            </a:lvl1pPr>
            <a:lvl2pPr marL="630022" indent="0">
              <a:buNone/>
              <a:defRPr sz="2756" b="1"/>
            </a:lvl2pPr>
            <a:lvl3pPr marL="1260043" indent="0">
              <a:buNone/>
              <a:defRPr sz="2480" b="1"/>
            </a:lvl3pPr>
            <a:lvl4pPr marL="1890065" indent="0">
              <a:buNone/>
              <a:defRPr sz="2205" b="1"/>
            </a:lvl4pPr>
            <a:lvl5pPr marL="2520086" indent="0">
              <a:buNone/>
              <a:defRPr sz="2205" b="1"/>
            </a:lvl5pPr>
            <a:lvl6pPr marL="3150108" indent="0">
              <a:buNone/>
              <a:defRPr sz="2205" b="1"/>
            </a:lvl6pPr>
            <a:lvl7pPr marL="3780130" indent="0">
              <a:buNone/>
              <a:defRPr sz="2205" b="1"/>
            </a:lvl7pPr>
            <a:lvl8pPr marL="4410151" indent="0">
              <a:buNone/>
              <a:defRPr sz="2205" b="1"/>
            </a:lvl8pPr>
            <a:lvl9pPr marL="5040173" indent="0">
              <a:buNone/>
              <a:defRPr sz="2205" b="1"/>
            </a:lvl9pPr>
          </a:lstStyle>
          <a:p>
            <a:pPr lvl="0"/>
            <a:r>
              <a:rPr lang="en-US"/>
              <a:t>Edit Master text styles</a:t>
            </a:r>
          </a:p>
        </p:txBody>
      </p:sp>
      <p:sp>
        <p:nvSpPr>
          <p:cNvPr id="6" name="Content Placeholder 5"/>
          <p:cNvSpPr>
            <a:spLocks noGrp="1"/>
          </p:cNvSpPr>
          <p:nvPr>
            <p:ph sz="quarter" idx="4"/>
          </p:nvPr>
        </p:nvSpPr>
        <p:spPr>
          <a:xfrm>
            <a:off x="5845237" y="4693920"/>
            <a:ext cx="4544640" cy="6984578"/>
          </a:xfrm>
        </p:spPr>
        <p:txBody>
          <a:bodyPr>
            <a:normAutofit/>
          </a:bodyPr>
          <a:lstStyle>
            <a:lvl1pPr>
              <a:defRPr sz="2480"/>
            </a:lvl1pPr>
            <a:lvl2pPr>
              <a:defRPr sz="2205"/>
            </a:lvl2pPr>
            <a:lvl3pPr>
              <a:defRPr sz="1929"/>
            </a:lvl3pPr>
            <a:lvl4pPr>
              <a:defRPr sz="1654"/>
            </a:lvl4pPr>
            <a:lvl5pPr>
              <a:defRPr sz="1654"/>
            </a:lvl5pPr>
            <a:lvl6pPr>
              <a:defRPr sz="1654"/>
            </a:lvl6pPr>
            <a:lvl7pPr>
              <a:defRPr sz="1654"/>
            </a:lvl7pPr>
            <a:lvl8pPr>
              <a:defRPr sz="1654"/>
            </a:lvl8pPr>
            <a:lvl9pPr>
              <a:defRPr sz="1654"/>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C6896F0-4770-4108-B7AD-2C2A902712E9}" type="datetimeFigureOut">
              <a:rPr lang="en-GB" smtClean="0"/>
              <a:t>25/10/2025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2514558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5C6896F0-4770-4108-B7AD-2C2A902712E9}" type="datetimeFigureOut">
              <a:rPr lang="en-GB" smtClean="0"/>
              <a:t>25/10/2025</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2974890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C6896F0-4770-4108-B7AD-2C2A902712E9}" type="datetimeFigureOut">
              <a:rPr lang="en-GB" smtClean="0"/>
              <a:t>25/10/2025</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3569049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3913" y="2702560"/>
            <a:ext cx="3515791" cy="2702560"/>
          </a:xfrm>
        </p:spPr>
        <p:txBody>
          <a:bodyPr anchor="b"/>
          <a:lstStyle>
            <a:lvl1pPr algn="l">
              <a:defRPr sz="3307" b="0"/>
            </a:lvl1pPr>
          </a:lstStyle>
          <a:p>
            <a:r>
              <a:rPr lang="en-US"/>
              <a:t>Click to edit Master title style</a:t>
            </a:r>
            <a:endParaRPr lang="en-US" dirty="0"/>
          </a:p>
        </p:txBody>
      </p:sp>
      <p:sp>
        <p:nvSpPr>
          <p:cNvPr id="3" name="Content Placeholder 2"/>
          <p:cNvSpPr>
            <a:spLocks noGrp="1"/>
          </p:cNvSpPr>
          <p:nvPr>
            <p:ph idx="1"/>
          </p:nvPr>
        </p:nvSpPr>
        <p:spPr>
          <a:xfrm>
            <a:off x="4946015" y="2702560"/>
            <a:ext cx="5371273" cy="8534400"/>
          </a:xfrm>
        </p:spPr>
        <p:txBody>
          <a:bodyPr anchor="ctr">
            <a:normAutofit/>
          </a:bodyPr>
          <a:lstStyle>
            <a:lvl1pPr>
              <a:defRPr sz="2756"/>
            </a:lvl1pPr>
            <a:lvl2pPr>
              <a:defRPr sz="2480"/>
            </a:lvl2pPr>
            <a:lvl3pPr>
              <a:defRPr sz="2205"/>
            </a:lvl3pPr>
            <a:lvl4pPr>
              <a:defRPr sz="1929"/>
            </a:lvl4pPr>
            <a:lvl5pPr>
              <a:defRPr sz="1929"/>
            </a:lvl5pPr>
            <a:lvl6pPr>
              <a:defRPr sz="1929"/>
            </a:lvl6pPr>
            <a:lvl7pPr>
              <a:defRPr sz="1929"/>
            </a:lvl7pPr>
            <a:lvl8pPr>
              <a:defRPr sz="1929"/>
            </a:lvl8pPr>
            <a:lvl9pPr>
              <a:defRPr sz="1929"/>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93913" y="5841326"/>
            <a:ext cx="3515791" cy="5405118"/>
          </a:xfrm>
        </p:spPr>
        <p:txBody>
          <a:bodyPr/>
          <a:lstStyle>
            <a:lvl1pPr marL="0" indent="0">
              <a:buNone/>
              <a:defRPr sz="1929"/>
            </a:lvl1pPr>
            <a:lvl2pPr marL="630022" indent="0">
              <a:buNone/>
              <a:defRPr sz="1654"/>
            </a:lvl2pPr>
            <a:lvl3pPr marL="1260043" indent="0">
              <a:buNone/>
              <a:defRPr sz="1378"/>
            </a:lvl3pPr>
            <a:lvl4pPr marL="1890065" indent="0">
              <a:buNone/>
              <a:defRPr sz="1240"/>
            </a:lvl4pPr>
            <a:lvl5pPr marL="2520086" indent="0">
              <a:buNone/>
              <a:defRPr sz="1240"/>
            </a:lvl5pPr>
            <a:lvl6pPr marL="3150108" indent="0">
              <a:buNone/>
              <a:defRPr sz="1240"/>
            </a:lvl6pPr>
            <a:lvl7pPr marL="3780130" indent="0">
              <a:buNone/>
              <a:defRPr sz="1240"/>
            </a:lvl7pPr>
            <a:lvl8pPr marL="4410151" indent="0">
              <a:buNone/>
              <a:defRPr sz="1240"/>
            </a:lvl8pPr>
            <a:lvl9pPr marL="5040173" indent="0">
              <a:buNone/>
              <a:defRPr sz="1240"/>
            </a:lvl9pPr>
          </a:lstStyle>
          <a:p>
            <a:pPr lvl="0"/>
            <a:r>
              <a:rPr lang="en-US"/>
              <a:t>Edit Master text styles</a:t>
            </a:r>
          </a:p>
        </p:txBody>
      </p:sp>
      <p:sp>
        <p:nvSpPr>
          <p:cNvPr id="7" name="Date Placeholder 4"/>
          <p:cNvSpPr>
            <a:spLocks noGrp="1"/>
          </p:cNvSpPr>
          <p:nvPr>
            <p:ph type="dt" sz="half" idx="10"/>
          </p:nvPr>
        </p:nvSpPr>
        <p:spPr/>
        <p:txBody>
          <a:bodyPr/>
          <a:lstStyle/>
          <a:p>
            <a:fld id="{5C6896F0-4770-4108-B7AD-2C2A902712E9}" type="datetimeFigureOut">
              <a:rPr lang="en-GB" smtClean="0"/>
              <a:t>25/10/2025</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3719895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2832" y="3461158"/>
            <a:ext cx="5264703" cy="2939642"/>
          </a:xfrm>
        </p:spPr>
        <p:txBody>
          <a:bodyPr anchor="b">
            <a:normAutofit/>
          </a:bodyPr>
          <a:lstStyle>
            <a:lvl1pPr algn="l">
              <a:defRPr sz="4961"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183974" y="2133600"/>
            <a:ext cx="3308358" cy="8534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205"/>
            </a:lvl1pPr>
            <a:lvl2pPr marL="630022" indent="0">
              <a:buNone/>
              <a:defRPr sz="2205"/>
            </a:lvl2pPr>
            <a:lvl3pPr marL="1260043" indent="0">
              <a:buNone/>
              <a:defRPr sz="2205"/>
            </a:lvl3pPr>
            <a:lvl4pPr marL="1890065" indent="0">
              <a:buNone/>
              <a:defRPr sz="2205"/>
            </a:lvl4pPr>
            <a:lvl5pPr marL="2520086" indent="0">
              <a:buNone/>
              <a:defRPr sz="2205"/>
            </a:lvl5pPr>
            <a:lvl6pPr marL="3150108" indent="0">
              <a:buNone/>
              <a:defRPr sz="2205"/>
            </a:lvl6pPr>
            <a:lvl7pPr marL="3780130" indent="0">
              <a:buNone/>
              <a:defRPr sz="2205"/>
            </a:lvl7pPr>
            <a:lvl8pPr marL="4410151" indent="0">
              <a:buNone/>
              <a:defRPr sz="2205"/>
            </a:lvl8pPr>
            <a:lvl9pPr marL="5040173"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1193914" y="6827520"/>
            <a:ext cx="5256510" cy="2560320"/>
          </a:xfrm>
        </p:spPr>
        <p:txBody>
          <a:bodyPr>
            <a:normAutofit/>
          </a:bodyPr>
          <a:lstStyle>
            <a:lvl1pPr marL="0" indent="0">
              <a:buNone/>
              <a:defRPr sz="1929"/>
            </a:lvl1pPr>
            <a:lvl2pPr marL="630022" indent="0">
              <a:buNone/>
              <a:defRPr sz="1654"/>
            </a:lvl2pPr>
            <a:lvl3pPr marL="1260043" indent="0">
              <a:buNone/>
              <a:defRPr sz="1378"/>
            </a:lvl3pPr>
            <a:lvl4pPr marL="1890065" indent="0">
              <a:buNone/>
              <a:defRPr sz="1240"/>
            </a:lvl4pPr>
            <a:lvl5pPr marL="2520086" indent="0">
              <a:buNone/>
              <a:defRPr sz="1240"/>
            </a:lvl5pPr>
            <a:lvl6pPr marL="3150108" indent="0">
              <a:buNone/>
              <a:defRPr sz="1240"/>
            </a:lvl6pPr>
            <a:lvl7pPr marL="3780130" indent="0">
              <a:buNone/>
              <a:defRPr sz="1240"/>
            </a:lvl7pPr>
            <a:lvl8pPr marL="4410151" indent="0">
              <a:buNone/>
              <a:defRPr sz="1240"/>
            </a:lvl8pPr>
            <a:lvl9pPr marL="5040173" indent="0">
              <a:buNone/>
              <a:defRPr sz="1240"/>
            </a:lvl9pPr>
          </a:lstStyle>
          <a:p>
            <a:pPr lvl="0"/>
            <a:r>
              <a:rPr lang="en-US"/>
              <a:t>Edit Master text styles</a:t>
            </a:r>
          </a:p>
        </p:txBody>
      </p:sp>
      <p:sp>
        <p:nvSpPr>
          <p:cNvPr id="5" name="Date Placeholder 4"/>
          <p:cNvSpPr>
            <a:spLocks noGrp="1"/>
          </p:cNvSpPr>
          <p:nvPr>
            <p:ph type="dt" sz="half" idx="10"/>
          </p:nvPr>
        </p:nvSpPr>
        <p:spPr/>
        <p:txBody>
          <a:bodyPr/>
          <a:lstStyle/>
          <a:p>
            <a:fld id="{5C6896F0-4770-4108-B7AD-2C2A902712E9}" type="datetimeFigureOut">
              <a:rPr lang="en-GB" smtClean="0"/>
              <a:t>25/10/2025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3283164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3917" y="8961096"/>
            <a:ext cx="9123371" cy="1057911"/>
          </a:xfrm>
        </p:spPr>
        <p:txBody>
          <a:bodyPr anchor="b">
            <a:normAutofit/>
          </a:bodyPr>
          <a:lstStyle>
            <a:lvl1pPr algn="l">
              <a:defRPr sz="3307"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93915" y="1280160"/>
            <a:ext cx="9123372" cy="67959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205"/>
            </a:lvl1pPr>
            <a:lvl2pPr marL="630022" indent="0">
              <a:buNone/>
              <a:defRPr sz="2205"/>
            </a:lvl2pPr>
            <a:lvl3pPr marL="1260043" indent="0">
              <a:buNone/>
              <a:defRPr sz="2205"/>
            </a:lvl3pPr>
            <a:lvl4pPr marL="1890065" indent="0">
              <a:buNone/>
              <a:defRPr sz="2205"/>
            </a:lvl4pPr>
            <a:lvl5pPr marL="2520086" indent="0">
              <a:buNone/>
              <a:defRPr sz="2205"/>
            </a:lvl5pPr>
            <a:lvl6pPr marL="3150108" indent="0">
              <a:buNone/>
              <a:defRPr sz="2205"/>
            </a:lvl6pPr>
            <a:lvl7pPr marL="3780130" indent="0">
              <a:buNone/>
              <a:defRPr sz="2205"/>
            </a:lvl7pPr>
            <a:lvl8pPr marL="4410151" indent="0">
              <a:buNone/>
              <a:defRPr sz="2205"/>
            </a:lvl8pPr>
            <a:lvl9pPr marL="5040173"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1193916" y="10019007"/>
            <a:ext cx="9123370" cy="921596"/>
          </a:xfrm>
        </p:spPr>
        <p:txBody>
          <a:bodyPr>
            <a:normAutofit/>
          </a:bodyPr>
          <a:lstStyle>
            <a:lvl1pPr marL="0" indent="0">
              <a:buNone/>
              <a:defRPr sz="1654"/>
            </a:lvl1pPr>
            <a:lvl2pPr marL="630022" indent="0">
              <a:buNone/>
              <a:defRPr sz="1654"/>
            </a:lvl2pPr>
            <a:lvl3pPr marL="1260043" indent="0">
              <a:buNone/>
              <a:defRPr sz="1378"/>
            </a:lvl3pPr>
            <a:lvl4pPr marL="1890065" indent="0">
              <a:buNone/>
              <a:defRPr sz="1240"/>
            </a:lvl4pPr>
            <a:lvl5pPr marL="2520086" indent="0">
              <a:buNone/>
              <a:defRPr sz="1240"/>
            </a:lvl5pPr>
            <a:lvl6pPr marL="3150108" indent="0">
              <a:buNone/>
              <a:defRPr sz="1240"/>
            </a:lvl6pPr>
            <a:lvl7pPr marL="3780130" indent="0">
              <a:buNone/>
              <a:defRPr sz="1240"/>
            </a:lvl7pPr>
            <a:lvl8pPr marL="4410151" indent="0">
              <a:buNone/>
              <a:defRPr sz="1240"/>
            </a:lvl8pPr>
            <a:lvl9pPr marL="5040173" indent="0">
              <a:buNone/>
              <a:defRPr sz="1240"/>
            </a:lvl9pPr>
          </a:lstStyle>
          <a:p>
            <a:pPr lvl="0"/>
            <a:r>
              <a:rPr lang="en-US"/>
              <a:t>Edit Master text styles</a:t>
            </a:r>
          </a:p>
        </p:txBody>
      </p:sp>
      <p:sp>
        <p:nvSpPr>
          <p:cNvPr id="5" name="Date Placeholder 4"/>
          <p:cNvSpPr>
            <a:spLocks noGrp="1"/>
          </p:cNvSpPr>
          <p:nvPr>
            <p:ph type="dt" sz="half" idx="10"/>
          </p:nvPr>
        </p:nvSpPr>
        <p:spPr/>
        <p:txBody>
          <a:bodyPr/>
          <a:lstStyle/>
          <a:p>
            <a:fld id="{5C6896F0-4770-4108-B7AD-2C2A902712E9}" type="datetimeFigureOut">
              <a:rPr lang="en-GB" smtClean="0"/>
              <a:t>25/10/2025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3613841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93915" y="2702560"/>
            <a:ext cx="9123372" cy="3698240"/>
          </a:xfrm>
        </p:spPr>
        <p:txBody>
          <a:bodyPr/>
          <a:lstStyle>
            <a:lvl1pPr>
              <a:defRPr sz="6614"/>
            </a:lvl1pPr>
          </a:lstStyle>
          <a:p>
            <a:r>
              <a:rPr lang="en-US"/>
              <a:t>Click to edit Master title style</a:t>
            </a:r>
            <a:endParaRPr lang="en-US" dirty="0"/>
          </a:p>
        </p:txBody>
      </p:sp>
      <p:sp>
        <p:nvSpPr>
          <p:cNvPr id="8" name="Text Placeholder 3"/>
          <p:cNvSpPr>
            <a:spLocks noGrp="1"/>
          </p:cNvSpPr>
          <p:nvPr>
            <p:ph type="body" sz="half" idx="2"/>
          </p:nvPr>
        </p:nvSpPr>
        <p:spPr>
          <a:xfrm>
            <a:off x="1193915" y="6827520"/>
            <a:ext cx="9123372" cy="4409440"/>
          </a:xfrm>
        </p:spPr>
        <p:txBody>
          <a:bodyPr anchor="ctr">
            <a:normAutofit/>
          </a:bodyPr>
          <a:lstStyle>
            <a:lvl1pPr marL="0" indent="0">
              <a:buNone/>
              <a:defRPr sz="2480"/>
            </a:lvl1pPr>
            <a:lvl2pPr marL="630022" indent="0">
              <a:buNone/>
              <a:defRPr sz="1654"/>
            </a:lvl2pPr>
            <a:lvl3pPr marL="1260043" indent="0">
              <a:buNone/>
              <a:defRPr sz="1378"/>
            </a:lvl3pPr>
            <a:lvl4pPr marL="1890065" indent="0">
              <a:buNone/>
              <a:defRPr sz="1240"/>
            </a:lvl4pPr>
            <a:lvl5pPr marL="2520086" indent="0">
              <a:buNone/>
              <a:defRPr sz="1240"/>
            </a:lvl5pPr>
            <a:lvl6pPr marL="3150108" indent="0">
              <a:buNone/>
              <a:defRPr sz="1240"/>
            </a:lvl6pPr>
            <a:lvl7pPr marL="3780130" indent="0">
              <a:buNone/>
              <a:defRPr sz="1240"/>
            </a:lvl7pPr>
            <a:lvl8pPr marL="4410151" indent="0">
              <a:buNone/>
              <a:defRPr sz="1240"/>
            </a:lvl8pPr>
            <a:lvl9pPr marL="5040173" indent="0">
              <a:buNone/>
              <a:defRPr sz="1240"/>
            </a:lvl9pPr>
          </a:lstStyle>
          <a:p>
            <a:pPr lvl="0"/>
            <a:r>
              <a:rPr lang="en-US"/>
              <a:t>Edit Master text styles</a:t>
            </a:r>
          </a:p>
        </p:txBody>
      </p:sp>
      <p:sp>
        <p:nvSpPr>
          <p:cNvPr id="4" name="Date Placeholder 3"/>
          <p:cNvSpPr>
            <a:spLocks noGrp="1"/>
          </p:cNvSpPr>
          <p:nvPr>
            <p:ph type="dt" sz="half" idx="10"/>
          </p:nvPr>
        </p:nvSpPr>
        <p:spPr/>
        <p:txBody>
          <a:bodyPr/>
          <a:lstStyle/>
          <a:p>
            <a:fld id="{5C6896F0-4770-4108-B7AD-2C2A902712E9}" type="datetimeFigureOut">
              <a:rPr lang="en-GB" smtClean="0"/>
              <a:t>25/10/2025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13680560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27925" y="2702561"/>
            <a:ext cx="8269154" cy="4326278"/>
          </a:xfrm>
        </p:spPr>
        <p:txBody>
          <a:bodyPr/>
          <a:lstStyle>
            <a:lvl1pPr>
              <a:defRPr sz="6614"/>
            </a:lvl1pPr>
          </a:lstStyle>
          <a:p>
            <a:r>
              <a:rPr lang="en-US"/>
              <a:t>Click to edit Master title style</a:t>
            </a:r>
            <a:endParaRPr lang="en-US" dirty="0"/>
          </a:p>
        </p:txBody>
      </p:sp>
      <p:sp>
        <p:nvSpPr>
          <p:cNvPr id="14" name="Text Placeholder 3"/>
          <p:cNvSpPr>
            <a:spLocks noGrp="1"/>
          </p:cNvSpPr>
          <p:nvPr>
            <p:ph type="body" sz="half" idx="13"/>
          </p:nvPr>
        </p:nvSpPr>
        <p:spPr>
          <a:xfrm>
            <a:off x="2004272" y="7028838"/>
            <a:ext cx="7509658" cy="638725"/>
          </a:xfrm>
        </p:spPr>
        <p:txBody>
          <a:bodyPr anchor="t">
            <a:normAutofit/>
          </a:bodyPr>
          <a:lstStyle>
            <a:lvl1pPr marL="0" indent="0">
              <a:buNone/>
              <a:defRPr lang="en-US" sz="1929" b="0" i="0" kern="1200" cap="small" dirty="0">
                <a:solidFill>
                  <a:schemeClr val="accent1"/>
                </a:solidFill>
                <a:latin typeface="+mj-lt"/>
                <a:ea typeface="+mj-ea"/>
                <a:cs typeface="+mj-cs"/>
              </a:defRPr>
            </a:lvl1pPr>
            <a:lvl2pPr marL="630022" indent="0">
              <a:buNone/>
              <a:defRPr sz="1654"/>
            </a:lvl2pPr>
            <a:lvl3pPr marL="1260043" indent="0">
              <a:buNone/>
              <a:defRPr sz="1378"/>
            </a:lvl3pPr>
            <a:lvl4pPr marL="1890065" indent="0">
              <a:buNone/>
              <a:defRPr sz="1240"/>
            </a:lvl4pPr>
            <a:lvl5pPr marL="2520086" indent="0">
              <a:buNone/>
              <a:defRPr sz="1240"/>
            </a:lvl5pPr>
            <a:lvl6pPr marL="3150108" indent="0">
              <a:buNone/>
              <a:defRPr sz="1240"/>
            </a:lvl6pPr>
            <a:lvl7pPr marL="3780130" indent="0">
              <a:buNone/>
              <a:defRPr sz="1240"/>
            </a:lvl7pPr>
            <a:lvl8pPr marL="4410151" indent="0">
              <a:buNone/>
              <a:defRPr sz="1240"/>
            </a:lvl8pPr>
            <a:lvl9pPr marL="5040173" indent="0">
              <a:buNone/>
              <a:defRPr sz="1240"/>
            </a:lvl9pPr>
          </a:lstStyle>
          <a:p>
            <a:pPr lvl="0"/>
            <a:r>
              <a:rPr lang="en-US"/>
              <a:t>Edit Master text styles</a:t>
            </a:r>
          </a:p>
        </p:txBody>
      </p:sp>
      <p:sp>
        <p:nvSpPr>
          <p:cNvPr id="10" name="Text Placeholder 3"/>
          <p:cNvSpPr>
            <a:spLocks noGrp="1"/>
          </p:cNvSpPr>
          <p:nvPr>
            <p:ph type="body" sz="half" idx="2"/>
          </p:nvPr>
        </p:nvSpPr>
        <p:spPr>
          <a:xfrm>
            <a:off x="1193915" y="8121226"/>
            <a:ext cx="9123372" cy="3129280"/>
          </a:xfrm>
        </p:spPr>
        <p:txBody>
          <a:bodyPr anchor="ctr">
            <a:normAutofit/>
          </a:bodyPr>
          <a:lstStyle>
            <a:lvl1pPr marL="0" indent="0">
              <a:buNone/>
              <a:defRPr sz="2480"/>
            </a:lvl1pPr>
            <a:lvl2pPr marL="630022" indent="0">
              <a:buNone/>
              <a:defRPr sz="1654"/>
            </a:lvl2pPr>
            <a:lvl3pPr marL="1260043" indent="0">
              <a:buNone/>
              <a:defRPr sz="1378"/>
            </a:lvl3pPr>
            <a:lvl4pPr marL="1890065" indent="0">
              <a:buNone/>
              <a:defRPr sz="1240"/>
            </a:lvl4pPr>
            <a:lvl5pPr marL="2520086" indent="0">
              <a:buNone/>
              <a:defRPr sz="1240"/>
            </a:lvl5pPr>
            <a:lvl6pPr marL="3150108" indent="0">
              <a:buNone/>
              <a:defRPr sz="1240"/>
            </a:lvl6pPr>
            <a:lvl7pPr marL="3780130" indent="0">
              <a:buNone/>
              <a:defRPr sz="1240"/>
            </a:lvl7pPr>
            <a:lvl8pPr marL="4410151" indent="0">
              <a:buNone/>
              <a:defRPr sz="1240"/>
            </a:lvl8pPr>
            <a:lvl9pPr marL="5040173" indent="0">
              <a:buNone/>
              <a:defRPr sz="1240"/>
            </a:lvl9pPr>
          </a:lstStyle>
          <a:p>
            <a:pPr lvl="0"/>
            <a:r>
              <a:rPr lang="en-US"/>
              <a:t>Edit Master text styles</a:t>
            </a:r>
          </a:p>
        </p:txBody>
      </p:sp>
      <p:sp>
        <p:nvSpPr>
          <p:cNvPr id="4" name="Date Placeholder 3"/>
          <p:cNvSpPr>
            <a:spLocks noGrp="1"/>
          </p:cNvSpPr>
          <p:nvPr>
            <p:ph type="dt" sz="half" idx="10"/>
          </p:nvPr>
        </p:nvSpPr>
        <p:spPr/>
        <p:txBody>
          <a:bodyPr/>
          <a:lstStyle/>
          <a:p>
            <a:fld id="{5C6896F0-4770-4108-B7AD-2C2A902712E9}" type="datetimeFigureOut">
              <a:rPr lang="en-GB" smtClean="0"/>
              <a:t>25/10/2025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7AB9A-84C7-45BC-AA4E-2226799BBB92}" type="slidenum">
              <a:rPr lang="en-GB" smtClean="0"/>
              <a:t>‹#›</a:t>
            </a:fld>
            <a:endParaRPr lang="en-GB"/>
          </a:p>
        </p:txBody>
      </p:sp>
      <p:sp>
        <p:nvSpPr>
          <p:cNvPr id="9" name="TextBox 8"/>
          <p:cNvSpPr txBox="1"/>
          <p:nvPr/>
        </p:nvSpPr>
        <p:spPr>
          <a:xfrm>
            <a:off x="928598" y="1813006"/>
            <a:ext cx="828963" cy="2679516"/>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6812" dirty="0"/>
              <a:t>“</a:t>
            </a:r>
          </a:p>
        </p:txBody>
      </p:sp>
      <p:sp>
        <p:nvSpPr>
          <p:cNvPr id="13" name="TextBox 12"/>
          <p:cNvSpPr txBox="1"/>
          <p:nvPr/>
        </p:nvSpPr>
        <p:spPr>
          <a:xfrm>
            <a:off x="9645234" y="4879069"/>
            <a:ext cx="828963" cy="2679516"/>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6812" dirty="0"/>
              <a:t>”</a:t>
            </a:r>
          </a:p>
        </p:txBody>
      </p:sp>
    </p:spTree>
    <p:extLst>
      <p:ext uri="{BB962C8B-B14F-4D97-AF65-F5344CB8AC3E}">
        <p14:creationId xmlns:p14="http://schemas.microsoft.com/office/powerpoint/2010/main" val="42701037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93914" y="5831842"/>
            <a:ext cx="9123374" cy="3085936"/>
          </a:xfrm>
        </p:spPr>
        <p:txBody>
          <a:bodyPr anchor="b"/>
          <a:lstStyle>
            <a:lvl1pPr algn="l">
              <a:defRPr sz="5512" b="0" cap="none"/>
            </a:lvl1pPr>
          </a:lstStyle>
          <a:p>
            <a:r>
              <a:rPr lang="en-US"/>
              <a:t>Click to edit Master title style</a:t>
            </a:r>
            <a:endParaRPr lang="en-US" dirty="0"/>
          </a:p>
        </p:txBody>
      </p:sp>
      <p:sp>
        <p:nvSpPr>
          <p:cNvPr id="3" name="Text Placeholder 2"/>
          <p:cNvSpPr>
            <a:spLocks noGrp="1"/>
          </p:cNvSpPr>
          <p:nvPr>
            <p:ph type="body" idx="1"/>
          </p:nvPr>
        </p:nvSpPr>
        <p:spPr>
          <a:xfrm>
            <a:off x="1193915" y="8917778"/>
            <a:ext cx="9123372" cy="1606080"/>
          </a:xfrm>
        </p:spPr>
        <p:txBody>
          <a:bodyPr anchor="t"/>
          <a:lstStyle>
            <a:lvl1pPr marL="0" indent="0" algn="l">
              <a:buNone/>
              <a:defRPr sz="2756" cap="none">
                <a:solidFill>
                  <a:schemeClr val="accent1"/>
                </a:solidFill>
              </a:defRPr>
            </a:lvl1pPr>
            <a:lvl2pPr marL="630022" indent="0">
              <a:buNone/>
              <a:defRPr sz="2480">
                <a:solidFill>
                  <a:schemeClr val="tx1">
                    <a:tint val="75000"/>
                  </a:schemeClr>
                </a:solidFill>
              </a:defRPr>
            </a:lvl2pPr>
            <a:lvl3pPr marL="1260043" indent="0">
              <a:buNone/>
              <a:defRPr sz="2205">
                <a:solidFill>
                  <a:schemeClr val="tx1">
                    <a:tint val="75000"/>
                  </a:schemeClr>
                </a:solidFill>
              </a:defRPr>
            </a:lvl3pPr>
            <a:lvl4pPr marL="1890065" indent="0">
              <a:buNone/>
              <a:defRPr sz="1929">
                <a:solidFill>
                  <a:schemeClr val="tx1">
                    <a:tint val="75000"/>
                  </a:schemeClr>
                </a:solidFill>
              </a:defRPr>
            </a:lvl4pPr>
            <a:lvl5pPr marL="2520086" indent="0">
              <a:buNone/>
              <a:defRPr sz="1929">
                <a:solidFill>
                  <a:schemeClr val="tx1">
                    <a:tint val="75000"/>
                  </a:schemeClr>
                </a:solidFill>
              </a:defRPr>
            </a:lvl5pPr>
            <a:lvl6pPr marL="3150108" indent="0">
              <a:buNone/>
              <a:defRPr sz="1929">
                <a:solidFill>
                  <a:schemeClr val="tx1">
                    <a:tint val="75000"/>
                  </a:schemeClr>
                </a:solidFill>
              </a:defRPr>
            </a:lvl6pPr>
            <a:lvl7pPr marL="3780130" indent="0">
              <a:buNone/>
              <a:defRPr sz="1929">
                <a:solidFill>
                  <a:schemeClr val="tx1">
                    <a:tint val="75000"/>
                  </a:schemeClr>
                </a:solidFill>
              </a:defRPr>
            </a:lvl7pPr>
            <a:lvl8pPr marL="4410151" indent="0">
              <a:buNone/>
              <a:defRPr sz="1929">
                <a:solidFill>
                  <a:schemeClr val="tx1">
                    <a:tint val="75000"/>
                  </a:schemeClr>
                </a:solidFill>
              </a:defRPr>
            </a:lvl8pPr>
            <a:lvl9pPr marL="5040173" indent="0">
              <a:buNone/>
              <a:defRPr sz="1929">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C6896F0-4770-4108-B7AD-2C2A902712E9}" type="datetimeFigureOut">
              <a:rPr lang="en-GB" smtClean="0"/>
              <a:t>25/10/2025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6141452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5788"/>
            </a:lvl1pPr>
          </a:lstStyle>
          <a:p>
            <a:r>
              <a:rPr lang="en-US"/>
              <a:t>Click to edit Master title style</a:t>
            </a:r>
            <a:endParaRPr lang="en-US" dirty="0"/>
          </a:p>
        </p:txBody>
      </p:sp>
      <p:sp>
        <p:nvSpPr>
          <p:cNvPr id="3" name="Text Placeholder 2"/>
          <p:cNvSpPr>
            <a:spLocks noGrp="1"/>
          </p:cNvSpPr>
          <p:nvPr>
            <p:ph type="body" idx="1"/>
          </p:nvPr>
        </p:nvSpPr>
        <p:spPr>
          <a:xfrm>
            <a:off x="654299" y="3698240"/>
            <a:ext cx="3046272" cy="1075689"/>
          </a:xfrm>
        </p:spPr>
        <p:txBody>
          <a:bodyPr anchor="b">
            <a:noAutofit/>
          </a:bodyPr>
          <a:lstStyle>
            <a:lvl1pPr marL="0" indent="0">
              <a:buNone/>
              <a:defRPr sz="3307" b="0">
                <a:solidFill>
                  <a:schemeClr val="accent1"/>
                </a:solidFill>
              </a:defRPr>
            </a:lvl1pPr>
            <a:lvl2pPr marL="630022" indent="0">
              <a:buNone/>
              <a:defRPr sz="2756" b="1"/>
            </a:lvl2pPr>
            <a:lvl3pPr marL="1260043" indent="0">
              <a:buNone/>
              <a:defRPr sz="2480" b="1"/>
            </a:lvl3pPr>
            <a:lvl4pPr marL="1890065" indent="0">
              <a:buNone/>
              <a:defRPr sz="2205" b="1"/>
            </a:lvl4pPr>
            <a:lvl5pPr marL="2520086" indent="0">
              <a:buNone/>
              <a:defRPr sz="2205" b="1"/>
            </a:lvl5pPr>
            <a:lvl6pPr marL="3150108" indent="0">
              <a:buNone/>
              <a:defRPr sz="2205" b="1"/>
            </a:lvl6pPr>
            <a:lvl7pPr marL="3780130" indent="0">
              <a:buNone/>
              <a:defRPr sz="2205" b="1"/>
            </a:lvl7pPr>
            <a:lvl8pPr marL="4410151" indent="0">
              <a:buNone/>
              <a:defRPr sz="2205" b="1"/>
            </a:lvl8pPr>
            <a:lvl9pPr marL="5040173" indent="0">
              <a:buNone/>
              <a:defRPr sz="2205" b="1"/>
            </a:lvl9pPr>
          </a:lstStyle>
          <a:p>
            <a:pPr lvl="0"/>
            <a:r>
              <a:rPr lang="en-US"/>
              <a:t>Edit Master text styles</a:t>
            </a:r>
          </a:p>
        </p:txBody>
      </p:sp>
      <p:sp>
        <p:nvSpPr>
          <p:cNvPr id="16" name="Text Placeholder 3"/>
          <p:cNvSpPr>
            <a:spLocks noGrp="1"/>
          </p:cNvSpPr>
          <p:nvPr>
            <p:ph type="body" sz="half" idx="15"/>
          </p:nvPr>
        </p:nvSpPr>
        <p:spPr>
          <a:xfrm>
            <a:off x="674473" y="4978400"/>
            <a:ext cx="3026097" cy="6700098"/>
          </a:xfrm>
        </p:spPr>
        <p:txBody>
          <a:bodyPr anchor="t">
            <a:normAutofit/>
          </a:bodyPr>
          <a:lstStyle>
            <a:lvl1pPr marL="0" indent="0">
              <a:buNone/>
              <a:defRPr sz="1929"/>
            </a:lvl1pPr>
            <a:lvl2pPr marL="630022" indent="0">
              <a:buNone/>
              <a:defRPr sz="1654"/>
            </a:lvl2pPr>
            <a:lvl3pPr marL="1260043" indent="0">
              <a:buNone/>
              <a:defRPr sz="1378"/>
            </a:lvl3pPr>
            <a:lvl4pPr marL="1890065" indent="0">
              <a:buNone/>
              <a:defRPr sz="1240"/>
            </a:lvl4pPr>
            <a:lvl5pPr marL="2520086" indent="0">
              <a:buNone/>
              <a:defRPr sz="1240"/>
            </a:lvl5pPr>
            <a:lvl6pPr marL="3150108" indent="0">
              <a:buNone/>
              <a:defRPr sz="1240"/>
            </a:lvl6pPr>
            <a:lvl7pPr marL="3780130" indent="0">
              <a:buNone/>
              <a:defRPr sz="1240"/>
            </a:lvl7pPr>
            <a:lvl8pPr marL="4410151" indent="0">
              <a:buNone/>
              <a:defRPr sz="1240"/>
            </a:lvl8pPr>
            <a:lvl9pPr marL="5040173" indent="0">
              <a:buNone/>
              <a:defRPr sz="1240"/>
            </a:lvl9pPr>
          </a:lstStyle>
          <a:p>
            <a:pPr lvl="0"/>
            <a:r>
              <a:rPr lang="en-US"/>
              <a:t>Edit Master text styles</a:t>
            </a:r>
          </a:p>
        </p:txBody>
      </p:sp>
      <p:sp>
        <p:nvSpPr>
          <p:cNvPr id="5" name="Text Placeholder 4"/>
          <p:cNvSpPr>
            <a:spLocks noGrp="1"/>
          </p:cNvSpPr>
          <p:nvPr>
            <p:ph type="body" sz="quarter" idx="3"/>
          </p:nvPr>
        </p:nvSpPr>
        <p:spPr>
          <a:xfrm>
            <a:off x="4014667" y="3698240"/>
            <a:ext cx="3035288" cy="1075689"/>
          </a:xfrm>
        </p:spPr>
        <p:txBody>
          <a:bodyPr anchor="b">
            <a:noAutofit/>
          </a:bodyPr>
          <a:lstStyle>
            <a:lvl1pPr marL="0" indent="0">
              <a:buNone/>
              <a:defRPr sz="3307" b="0">
                <a:solidFill>
                  <a:schemeClr val="accent1"/>
                </a:solidFill>
              </a:defRPr>
            </a:lvl1pPr>
            <a:lvl2pPr marL="630022" indent="0">
              <a:buNone/>
              <a:defRPr sz="2756" b="1"/>
            </a:lvl2pPr>
            <a:lvl3pPr marL="1260043" indent="0">
              <a:buNone/>
              <a:defRPr sz="2480" b="1"/>
            </a:lvl3pPr>
            <a:lvl4pPr marL="1890065" indent="0">
              <a:buNone/>
              <a:defRPr sz="2205" b="1"/>
            </a:lvl4pPr>
            <a:lvl5pPr marL="2520086" indent="0">
              <a:buNone/>
              <a:defRPr sz="2205" b="1"/>
            </a:lvl5pPr>
            <a:lvl6pPr marL="3150108" indent="0">
              <a:buNone/>
              <a:defRPr sz="2205" b="1"/>
            </a:lvl6pPr>
            <a:lvl7pPr marL="3780130" indent="0">
              <a:buNone/>
              <a:defRPr sz="2205" b="1"/>
            </a:lvl7pPr>
            <a:lvl8pPr marL="4410151" indent="0">
              <a:buNone/>
              <a:defRPr sz="2205" b="1"/>
            </a:lvl8pPr>
            <a:lvl9pPr marL="5040173" indent="0">
              <a:buNone/>
              <a:defRPr sz="2205" b="1"/>
            </a:lvl9pPr>
          </a:lstStyle>
          <a:p>
            <a:pPr lvl="0"/>
            <a:r>
              <a:rPr lang="en-US"/>
              <a:t>Edit Master text styles</a:t>
            </a:r>
          </a:p>
        </p:txBody>
      </p:sp>
      <p:sp>
        <p:nvSpPr>
          <p:cNvPr id="19" name="Text Placeholder 3"/>
          <p:cNvSpPr>
            <a:spLocks noGrp="1"/>
          </p:cNvSpPr>
          <p:nvPr>
            <p:ph type="body" sz="half" idx="16"/>
          </p:nvPr>
        </p:nvSpPr>
        <p:spPr>
          <a:xfrm>
            <a:off x="4003757" y="4978400"/>
            <a:ext cx="3046197" cy="6700098"/>
          </a:xfrm>
        </p:spPr>
        <p:txBody>
          <a:bodyPr anchor="t">
            <a:normAutofit/>
          </a:bodyPr>
          <a:lstStyle>
            <a:lvl1pPr marL="0" indent="0">
              <a:buNone/>
              <a:defRPr sz="1929"/>
            </a:lvl1pPr>
            <a:lvl2pPr marL="630022" indent="0">
              <a:buNone/>
              <a:defRPr sz="1654"/>
            </a:lvl2pPr>
            <a:lvl3pPr marL="1260043" indent="0">
              <a:buNone/>
              <a:defRPr sz="1378"/>
            </a:lvl3pPr>
            <a:lvl4pPr marL="1890065" indent="0">
              <a:buNone/>
              <a:defRPr sz="1240"/>
            </a:lvl4pPr>
            <a:lvl5pPr marL="2520086" indent="0">
              <a:buNone/>
              <a:defRPr sz="1240"/>
            </a:lvl5pPr>
            <a:lvl6pPr marL="3150108" indent="0">
              <a:buNone/>
              <a:defRPr sz="1240"/>
            </a:lvl6pPr>
            <a:lvl7pPr marL="3780130" indent="0">
              <a:buNone/>
              <a:defRPr sz="1240"/>
            </a:lvl7pPr>
            <a:lvl8pPr marL="4410151" indent="0">
              <a:buNone/>
              <a:defRPr sz="1240"/>
            </a:lvl8pPr>
            <a:lvl9pPr marL="5040173" indent="0">
              <a:buNone/>
              <a:defRPr sz="1240"/>
            </a:lvl9pPr>
          </a:lstStyle>
          <a:p>
            <a:pPr lvl="0"/>
            <a:r>
              <a:rPr lang="en-US"/>
              <a:t>Edit Master text styles</a:t>
            </a:r>
          </a:p>
        </p:txBody>
      </p:sp>
      <p:sp>
        <p:nvSpPr>
          <p:cNvPr id="14" name="Text Placeholder 4"/>
          <p:cNvSpPr>
            <a:spLocks noGrp="1"/>
          </p:cNvSpPr>
          <p:nvPr>
            <p:ph type="body" sz="quarter" idx="13"/>
          </p:nvPr>
        </p:nvSpPr>
        <p:spPr>
          <a:xfrm>
            <a:off x="7365036" y="3698240"/>
            <a:ext cx="3031022" cy="1075689"/>
          </a:xfrm>
        </p:spPr>
        <p:txBody>
          <a:bodyPr anchor="b">
            <a:noAutofit/>
          </a:bodyPr>
          <a:lstStyle>
            <a:lvl1pPr marL="0" indent="0">
              <a:buNone/>
              <a:defRPr sz="3307" b="0">
                <a:solidFill>
                  <a:schemeClr val="accent1"/>
                </a:solidFill>
              </a:defRPr>
            </a:lvl1pPr>
            <a:lvl2pPr marL="630022" indent="0">
              <a:buNone/>
              <a:defRPr sz="2756" b="1"/>
            </a:lvl2pPr>
            <a:lvl3pPr marL="1260043" indent="0">
              <a:buNone/>
              <a:defRPr sz="2480" b="1"/>
            </a:lvl3pPr>
            <a:lvl4pPr marL="1890065" indent="0">
              <a:buNone/>
              <a:defRPr sz="2205" b="1"/>
            </a:lvl4pPr>
            <a:lvl5pPr marL="2520086" indent="0">
              <a:buNone/>
              <a:defRPr sz="2205" b="1"/>
            </a:lvl5pPr>
            <a:lvl6pPr marL="3150108" indent="0">
              <a:buNone/>
              <a:defRPr sz="2205" b="1"/>
            </a:lvl6pPr>
            <a:lvl7pPr marL="3780130" indent="0">
              <a:buNone/>
              <a:defRPr sz="2205" b="1"/>
            </a:lvl7pPr>
            <a:lvl8pPr marL="4410151" indent="0">
              <a:buNone/>
              <a:defRPr sz="2205" b="1"/>
            </a:lvl8pPr>
            <a:lvl9pPr marL="5040173" indent="0">
              <a:buNone/>
              <a:defRPr sz="2205" b="1"/>
            </a:lvl9pPr>
          </a:lstStyle>
          <a:p>
            <a:pPr lvl="0"/>
            <a:r>
              <a:rPr lang="en-US"/>
              <a:t>Edit Master text styles</a:t>
            </a:r>
          </a:p>
        </p:txBody>
      </p:sp>
      <p:sp>
        <p:nvSpPr>
          <p:cNvPr id="20" name="Text Placeholder 3"/>
          <p:cNvSpPr>
            <a:spLocks noGrp="1"/>
          </p:cNvSpPr>
          <p:nvPr>
            <p:ph type="body" sz="half" idx="17"/>
          </p:nvPr>
        </p:nvSpPr>
        <p:spPr>
          <a:xfrm>
            <a:off x="7365036" y="4978400"/>
            <a:ext cx="3031022" cy="6700098"/>
          </a:xfrm>
        </p:spPr>
        <p:txBody>
          <a:bodyPr anchor="t">
            <a:normAutofit/>
          </a:bodyPr>
          <a:lstStyle>
            <a:lvl1pPr marL="0" indent="0">
              <a:buNone/>
              <a:defRPr sz="1929"/>
            </a:lvl1pPr>
            <a:lvl2pPr marL="630022" indent="0">
              <a:buNone/>
              <a:defRPr sz="1654"/>
            </a:lvl2pPr>
            <a:lvl3pPr marL="1260043" indent="0">
              <a:buNone/>
              <a:defRPr sz="1378"/>
            </a:lvl3pPr>
            <a:lvl4pPr marL="1890065" indent="0">
              <a:buNone/>
              <a:defRPr sz="1240"/>
            </a:lvl4pPr>
            <a:lvl5pPr marL="2520086" indent="0">
              <a:buNone/>
              <a:defRPr sz="1240"/>
            </a:lvl5pPr>
            <a:lvl6pPr marL="3150108" indent="0">
              <a:buNone/>
              <a:defRPr sz="1240"/>
            </a:lvl6pPr>
            <a:lvl7pPr marL="3780130" indent="0">
              <a:buNone/>
              <a:defRPr sz="1240"/>
            </a:lvl7pPr>
            <a:lvl8pPr marL="4410151" indent="0">
              <a:buNone/>
              <a:defRPr sz="1240"/>
            </a:lvl8pPr>
            <a:lvl9pPr marL="5040173" indent="0">
              <a:buNone/>
              <a:defRPr sz="1240"/>
            </a:lvl9pPr>
          </a:lstStyle>
          <a:p>
            <a:pPr lvl="0"/>
            <a:r>
              <a:rPr lang="en-US"/>
              <a:t>Edit Master text styles</a:t>
            </a:r>
          </a:p>
        </p:txBody>
      </p:sp>
      <p:cxnSp>
        <p:nvCxnSpPr>
          <p:cNvPr id="17" name="Straight Connector 16"/>
          <p:cNvCxnSpPr/>
          <p:nvPr/>
        </p:nvCxnSpPr>
        <p:spPr>
          <a:xfrm>
            <a:off x="3851835" y="3982720"/>
            <a:ext cx="0" cy="739648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197082" y="3982720"/>
            <a:ext cx="0" cy="7404846"/>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C6896F0-4770-4108-B7AD-2C2A902712E9}" type="datetimeFigureOut">
              <a:rPr lang="en-GB" smtClean="0"/>
              <a:t>25/10/2025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20791225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5788"/>
            </a:lvl1pPr>
          </a:lstStyle>
          <a:p>
            <a:r>
              <a:rPr lang="en-US"/>
              <a:t>Click to edit Master title style</a:t>
            </a:r>
            <a:endParaRPr lang="en-US" dirty="0"/>
          </a:p>
        </p:txBody>
      </p:sp>
      <p:sp>
        <p:nvSpPr>
          <p:cNvPr id="3" name="Text Placeholder 2"/>
          <p:cNvSpPr>
            <a:spLocks noGrp="1"/>
          </p:cNvSpPr>
          <p:nvPr>
            <p:ph type="body" idx="1"/>
          </p:nvPr>
        </p:nvSpPr>
        <p:spPr>
          <a:xfrm>
            <a:off x="674473" y="7935105"/>
            <a:ext cx="3039226" cy="1075689"/>
          </a:xfrm>
        </p:spPr>
        <p:txBody>
          <a:bodyPr anchor="b">
            <a:noAutofit/>
          </a:bodyPr>
          <a:lstStyle>
            <a:lvl1pPr marL="0" indent="0">
              <a:buNone/>
              <a:defRPr sz="3307" b="0">
                <a:solidFill>
                  <a:schemeClr val="accent1"/>
                </a:solidFill>
              </a:defRPr>
            </a:lvl1pPr>
            <a:lvl2pPr marL="630022" indent="0">
              <a:buNone/>
              <a:defRPr sz="2756" b="1"/>
            </a:lvl2pPr>
            <a:lvl3pPr marL="1260043" indent="0">
              <a:buNone/>
              <a:defRPr sz="2480" b="1"/>
            </a:lvl3pPr>
            <a:lvl4pPr marL="1890065" indent="0">
              <a:buNone/>
              <a:defRPr sz="2205" b="1"/>
            </a:lvl4pPr>
            <a:lvl5pPr marL="2520086" indent="0">
              <a:buNone/>
              <a:defRPr sz="2205" b="1"/>
            </a:lvl5pPr>
            <a:lvl6pPr marL="3150108" indent="0">
              <a:buNone/>
              <a:defRPr sz="2205" b="1"/>
            </a:lvl6pPr>
            <a:lvl7pPr marL="3780130" indent="0">
              <a:buNone/>
              <a:defRPr sz="2205" b="1"/>
            </a:lvl7pPr>
            <a:lvl8pPr marL="4410151" indent="0">
              <a:buNone/>
              <a:defRPr sz="2205" b="1"/>
            </a:lvl8pPr>
            <a:lvl9pPr marL="5040173" indent="0">
              <a:buNone/>
              <a:defRPr sz="2205" b="1"/>
            </a:lvl9pPr>
          </a:lstStyle>
          <a:p>
            <a:pPr lvl="0"/>
            <a:r>
              <a:rPr lang="en-US"/>
              <a:t>Edit Master text styles</a:t>
            </a:r>
          </a:p>
        </p:txBody>
      </p:sp>
      <p:sp>
        <p:nvSpPr>
          <p:cNvPr id="29" name="Picture Placeholder 2"/>
          <p:cNvSpPr>
            <a:spLocks noGrp="1" noChangeAspect="1"/>
          </p:cNvSpPr>
          <p:nvPr>
            <p:ph type="pic" idx="15"/>
          </p:nvPr>
        </p:nvSpPr>
        <p:spPr>
          <a:xfrm>
            <a:off x="674473" y="4124960"/>
            <a:ext cx="3039226" cy="28448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205"/>
            </a:lvl1pPr>
            <a:lvl2pPr marL="630022" indent="0">
              <a:buNone/>
              <a:defRPr sz="2205"/>
            </a:lvl2pPr>
            <a:lvl3pPr marL="1260043" indent="0">
              <a:buNone/>
              <a:defRPr sz="2205"/>
            </a:lvl3pPr>
            <a:lvl4pPr marL="1890065" indent="0">
              <a:buNone/>
              <a:defRPr sz="2205"/>
            </a:lvl4pPr>
            <a:lvl5pPr marL="2520086" indent="0">
              <a:buNone/>
              <a:defRPr sz="2205"/>
            </a:lvl5pPr>
            <a:lvl6pPr marL="3150108" indent="0">
              <a:buNone/>
              <a:defRPr sz="2205"/>
            </a:lvl6pPr>
            <a:lvl7pPr marL="3780130" indent="0">
              <a:buNone/>
              <a:defRPr sz="2205"/>
            </a:lvl7pPr>
            <a:lvl8pPr marL="4410151" indent="0">
              <a:buNone/>
              <a:defRPr sz="2205"/>
            </a:lvl8pPr>
            <a:lvl9pPr marL="5040173" indent="0">
              <a:buNone/>
              <a:defRPr sz="2205"/>
            </a:lvl9pPr>
          </a:lstStyle>
          <a:p>
            <a:r>
              <a:rPr lang="en-US"/>
              <a:t>Click icon to add picture</a:t>
            </a:r>
            <a:endParaRPr lang="en-US" dirty="0"/>
          </a:p>
        </p:txBody>
      </p:sp>
      <p:sp>
        <p:nvSpPr>
          <p:cNvPr id="22" name="Text Placeholder 3"/>
          <p:cNvSpPr>
            <a:spLocks noGrp="1"/>
          </p:cNvSpPr>
          <p:nvPr>
            <p:ph type="body" sz="half" idx="18"/>
          </p:nvPr>
        </p:nvSpPr>
        <p:spPr>
          <a:xfrm>
            <a:off x="674473" y="9010797"/>
            <a:ext cx="3039226" cy="1230486"/>
          </a:xfrm>
        </p:spPr>
        <p:txBody>
          <a:bodyPr anchor="t">
            <a:normAutofit/>
          </a:bodyPr>
          <a:lstStyle>
            <a:lvl1pPr marL="0" indent="0">
              <a:buNone/>
              <a:defRPr sz="1929"/>
            </a:lvl1pPr>
            <a:lvl2pPr marL="630022" indent="0">
              <a:buNone/>
              <a:defRPr sz="1654"/>
            </a:lvl2pPr>
            <a:lvl3pPr marL="1260043" indent="0">
              <a:buNone/>
              <a:defRPr sz="1378"/>
            </a:lvl3pPr>
            <a:lvl4pPr marL="1890065" indent="0">
              <a:buNone/>
              <a:defRPr sz="1240"/>
            </a:lvl4pPr>
            <a:lvl5pPr marL="2520086" indent="0">
              <a:buNone/>
              <a:defRPr sz="1240"/>
            </a:lvl5pPr>
            <a:lvl6pPr marL="3150108" indent="0">
              <a:buNone/>
              <a:defRPr sz="1240"/>
            </a:lvl6pPr>
            <a:lvl7pPr marL="3780130" indent="0">
              <a:buNone/>
              <a:defRPr sz="1240"/>
            </a:lvl7pPr>
            <a:lvl8pPr marL="4410151" indent="0">
              <a:buNone/>
              <a:defRPr sz="1240"/>
            </a:lvl8pPr>
            <a:lvl9pPr marL="5040173" indent="0">
              <a:buNone/>
              <a:defRPr sz="1240"/>
            </a:lvl9pPr>
          </a:lstStyle>
          <a:p>
            <a:pPr lvl="0"/>
            <a:r>
              <a:rPr lang="en-US"/>
              <a:t>Edit Master text styles</a:t>
            </a:r>
          </a:p>
        </p:txBody>
      </p:sp>
      <p:sp>
        <p:nvSpPr>
          <p:cNvPr id="5" name="Text Placeholder 4"/>
          <p:cNvSpPr>
            <a:spLocks noGrp="1"/>
          </p:cNvSpPr>
          <p:nvPr>
            <p:ph type="body" sz="quarter" idx="3"/>
          </p:nvPr>
        </p:nvSpPr>
        <p:spPr>
          <a:xfrm>
            <a:off x="4020576" y="7935105"/>
            <a:ext cx="3029379" cy="1075689"/>
          </a:xfrm>
        </p:spPr>
        <p:txBody>
          <a:bodyPr anchor="b">
            <a:noAutofit/>
          </a:bodyPr>
          <a:lstStyle>
            <a:lvl1pPr marL="0" indent="0">
              <a:buNone/>
              <a:defRPr sz="3307" b="0">
                <a:solidFill>
                  <a:schemeClr val="accent1"/>
                </a:solidFill>
              </a:defRPr>
            </a:lvl1pPr>
            <a:lvl2pPr marL="630022" indent="0">
              <a:buNone/>
              <a:defRPr sz="2756" b="1"/>
            </a:lvl2pPr>
            <a:lvl3pPr marL="1260043" indent="0">
              <a:buNone/>
              <a:defRPr sz="2480" b="1"/>
            </a:lvl3pPr>
            <a:lvl4pPr marL="1890065" indent="0">
              <a:buNone/>
              <a:defRPr sz="2205" b="1"/>
            </a:lvl4pPr>
            <a:lvl5pPr marL="2520086" indent="0">
              <a:buNone/>
              <a:defRPr sz="2205" b="1"/>
            </a:lvl5pPr>
            <a:lvl6pPr marL="3150108" indent="0">
              <a:buNone/>
              <a:defRPr sz="2205" b="1"/>
            </a:lvl6pPr>
            <a:lvl7pPr marL="3780130" indent="0">
              <a:buNone/>
              <a:defRPr sz="2205" b="1"/>
            </a:lvl7pPr>
            <a:lvl8pPr marL="4410151" indent="0">
              <a:buNone/>
              <a:defRPr sz="2205" b="1"/>
            </a:lvl8pPr>
            <a:lvl9pPr marL="5040173" indent="0">
              <a:buNone/>
              <a:defRPr sz="2205" b="1"/>
            </a:lvl9pPr>
          </a:lstStyle>
          <a:p>
            <a:pPr lvl="0"/>
            <a:r>
              <a:rPr lang="en-US"/>
              <a:t>Edit Master text styles</a:t>
            </a:r>
          </a:p>
        </p:txBody>
      </p:sp>
      <p:sp>
        <p:nvSpPr>
          <p:cNvPr id="30" name="Picture Placeholder 2"/>
          <p:cNvSpPr>
            <a:spLocks noGrp="1" noChangeAspect="1"/>
          </p:cNvSpPr>
          <p:nvPr>
            <p:ph type="pic" idx="21"/>
          </p:nvPr>
        </p:nvSpPr>
        <p:spPr>
          <a:xfrm>
            <a:off x="4020575" y="4124960"/>
            <a:ext cx="3029379" cy="28448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205"/>
            </a:lvl1pPr>
            <a:lvl2pPr marL="630022" indent="0">
              <a:buNone/>
              <a:defRPr sz="2205"/>
            </a:lvl2pPr>
            <a:lvl3pPr marL="1260043" indent="0">
              <a:buNone/>
              <a:defRPr sz="2205"/>
            </a:lvl3pPr>
            <a:lvl4pPr marL="1890065" indent="0">
              <a:buNone/>
              <a:defRPr sz="2205"/>
            </a:lvl4pPr>
            <a:lvl5pPr marL="2520086" indent="0">
              <a:buNone/>
              <a:defRPr sz="2205"/>
            </a:lvl5pPr>
            <a:lvl6pPr marL="3150108" indent="0">
              <a:buNone/>
              <a:defRPr sz="2205"/>
            </a:lvl6pPr>
            <a:lvl7pPr marL="3780130" indent="0">
              <a:buNone/>
              <a:defRPr sz="2205"/>
            </a:lvl7pPr>
            <a:lvl8pPr marL="4410151" indent="0">
              <a:buNone/>
              <a:defRPr sz="2205"/>
            </a:lvl8pPr>
            <a:lvl9pPr marL="5040173" indent="0">
              <a:buNone/>
              <a:defRPr sz="2205"/>
            </a:lvl9pPr>
          </a:lstStyle>
          <a:p>
            <a:r>
              <a:rPr lang="en-US"/>
              <a:t>Click icon to add picture</a:t>
            </a:r>
            <a:endParaRPr lang="en-US" dirty="0"/>
          </a:p>
        </p:txBody>
      </p:sp>
      <p:sp>
        <p:nvSpPr>
          <p:cNvPr id="23" name="Text Placeholder 3"/>
          <p:cNvSpPr>
            <a:spLocks noGrp="1"/>
          </p:cNvSpPr>
          <p:nvPr>
            <p:ph type="body" sz="half" idx="19"/>
          </p:nvPr>
        </p:nvSpPr>
        <p:spPr>
          <a:xfrm>
            <a:off x="4019176" y="9010795"/>
            <a:ext cx="3033392" cy="1230486"/>
          </a:xfrm>
        </p:spPr>
        <p:txBody>
          <a:bodyPr anchor="t">
            <a:normAutofit/>
          </a:bodyPr>
          <a:lstStyle>
            <a:lvl1pPr marL="0" indent="0">
              <a:buNone/>
              <a:defRPr sz="1929"/>
            </a:lvl1pPr>
            <a:lvl2pPr marL="630022" indent="0">
              <a:buNone/>
              <a:defRPr sz="1654"/>
            </a:lvl2pPr>
            <a:lvl3pPr marL="1260043" indent="0">
              <a:buNone/>
              <a:defRPr sz="1378"/>
            </a:lvl3pPr>
            <a:lvl4pPr marL="1890065" indent="0">
              <a:buNone/>
              <a:defRPr sz="1240"/>
            </a:lvl4pPr>
            <a:lvl5pPr marL="2520086" indent="0">
              <a:buNone/>
              <a:defRPr sz="1240"/>
            </a:lvl5pPr>
            <a:lvl6pPr marL="3150108" indent="0">
              <a:buNone/>
              <a:defRPr sz="1240"/>
            </a:lvl6pPr>
            <a:lvl7pPr marL="3780130" indent="0">
              <a:buNone/>
              <a:defRPr sz="1240"/>
            </a:lvl7pPr>
            <a:lvl8pPr marL="4410151" indent="0">
              <a:buNone/>
              <a:defRPr sz="1240"/>
            </a:lvl8pPr>
            <a:lvl9pPr marL="5040173" indent="0">
              <a:buNone/>
              <a:defRPr sz="1240"/>
            </a:lvl9pPr>
          </a:lstStyle>
          <a:p>
            <a:pPr lvl="0"/>
            <a:r>
              <a:rPr lang="en-US"/>
              <a:t>Edit Master text styles</a:t>
            </a:r>
          </a:p>
        </p:txBody>
      </p:sp>
      <p:sp>
        <p:nvSpPr>
          <p:cNvPr id="14" name="Text Placeholder 4"/>
          <p:cNvSpPr>
            <a:spLocks noGrp="1"/>
          </p:cNvSpPr>
          <p:nvPr>
            <p:ph type="body" sz="quarter" idx="13"/>
          </p:nvPr>
        </p:nvSpPr>
        <p:spPr>
          <a:xfrm>
            <a:off x="7365036" y="7935105"/>
            <a:ext cx="3031022" cy="1075689"/>
          </a:xfrm>
        </p:spPr>
        <p:txBody>
          <a:bodyPr anchor="b">
            <a:noAutofit/>
          </a:bodyPr>
          <a:lstStyle>
            <a:lvl1pPr marL="0" indent="0">
              <a:buNone/>
              <a:defRPr sz="3307" b="0">
                <a:solidFill>
                  <a:schemeClr val="accent1"/>
                </a:solidFill>
              </a:defRPr>
            </a:lvl1pPr>
            <a:lvl2pPr marL="630022" indent="0">
              <a:buNone/>
              <a:defRPr sz="2756" b="1"/>
            </a:lvl2pPr>
            <a:lvl3pPr marL="1260043" indent="0">
              <a:buNone/>
              <a:defRPr sz="2480" b="1"/>
            </a:lvl3pPr>
            <a:lvl4pPr marL="1890065" indent="0">
              <a:buNone/>
              <a:defRPr sz="2205" b="1"/>
            </a:lvl4pPr>
            <a:lvl5pPr marL="2520086" indent="0">
              <a:buNone/>
              <a:defRPr sz="2205" b="1"/>
            </a:lvl5pPr>
            <a:lvl6pPr marL="3150108" indent="0">
              <a:buNone/>
              <a:defRPr sz="2205" b="1"/>
            </a:lvl6pPr>
            <a:lvl7pPr marL="3780130" indent="0">
              <a:buNone/>
              <a:defRPr sz="2205" b="1"/>
            </a:lvl7pPr>
            <a:lvl8pPr marL="4410151" indent="0">
              <a:buNone/>
              <a:defRPr sz="2205" b="1"/>
            </a:lvl8pPr>
            <a:lvl9pPr marL="5040173" indent="0">
              <a:buNone/>
              <a:defRPr sz="2205" b="1"/>
            </a:lvl9pPr>
          </a:lstStyle>
          <a:p>
            <a:pPr lvl="0"/>
            <a:r>
              <a:rPr lang="en-US"/>
              <a:t>Edit Master text styles</a:t>
            </a:r>
          </a:p>
        </p:txBody>
      </p:sp>
      <p:sp>
        <p:nvSpPr>
          <p:cNvPr id="31" name="Picture Placeholder 2"/>
          <p:cNvSpPr>
            <a:spLocks noGrp="1" noChangeAspect="1"/>
          </p:cNvSpPr>
          <p:nvPr>
            <p:ph type="pic" idx="22"/>
          </p:nvPr>
        </p:nvSpPr>
        <p:spPr>
          <a:xfrm>
            <a:off x="7365035" y="4124960"/>
            <a:ext cx="3031022" cy="28448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205"/>
            </a:lvl1pPr>
            <a:lvl2pPr marL="630022" indent="0">
              <a:buNone/>
              <a:defRPr sz="2205"/>
            </a:lvl2pPr>
            <a:lvl3pPr marL="1260043" indent="0">
              <a:buNone/>
              <a:defRPr sz="2205"/>
            </a:lvl3pPr>
            <a:lvl4pPr marL="1890065" indent="0">
              <a:buNone/>
              <a:defRPr sz="2205"/>
            </a:lvl4pPr>
            <a:lvl5pPr marL="2520086" indent="0">
              <a:buNone/>
              <a:defRPr sz="2205"/>
            </a:lvl5pPr>
            <a:lvl6pPr marL="3150108" indent="0">
              <a:buNone/>
              <a:defRPr sz="2205"/>
            </a:lvl6pPr>
            <a:lvl7pPr marL="3780130" indent="0">
              <a:buNone/>
              <a:defRPr sz="2205"/>
            </a:lvl7pPr>
            <a:lvl8pPr marL="4410151" indent="0">
              <a:buNone/>
              <a:defRPr sz="2205"/>
            </a:lvl8pPr>
            <a:lvl9pPr marL="5040173" indent="0">
              <a:buNone/>
              <a:defRPr sz="2205"/>
            </a:lvl9pPr>
          </a:lstStyle>
          <a:p>
            <a:r>
              <a:rPr lang="en-US"/>
              <a:t>Click icon to add picture</a:t>
            </a:r>
            <a:endParaRPr lang="en-US" dirty="0"/>
          </a:p>
        </p:txBody>
      </p:sp>
      <p:sp>
        <p:nvSpPr>
          <p:cNvPr id="24" name="Text Placeholder 3"/>
          <p:cNvSpPr>
            <a:spLocks noGrp="1"/>
          </p:cNvSpPr>
          <p:nvPr>
            <p:ph type="body" sz="half" idx="20"/>
          </p:nvPr>
        </p:nvSpPr>
        <p:spPr>
          <a:xfrm>
            <a:off x="7364909" y="9010791"/>
            <a:ext cx="3035036" cy="1230486"/>
          </a:xfrm>
        </p:spPr>
        <p:txBody>
          <a:bodyPr anchor="t">
            <a:normAutofit/>
          </a:bodyPr>
          <a:lstStyle>
            <a:lvl1pPr marL="0" indent="0">
              <a:buNone/>
              <a:defRPr sz="1929"/>
            </a:lvl1pPr>
            <a:lvl2pPr marL="630022" indent="0">
              <a:buNone/>
              <a:defRPr sz="1654"/>
            </a:lvl2pPr>
            <a:lvl3pPr marL="1260043" indent="0">
              <a:buNone/>
              <a:defRPr sz="1378"/>
            </a:lvl3pPr>
            <a:lvl4pPr marL="1890065" indent="0">
              <a:buNone/>
              <a:defRPr sz="1240"/>
            </a:lvl4pPr>
            <a:lvl5pPr marL="2520086" indent="0">
              <a:buNone/>
              <a:defRPr sz="1240"/>
            </a:lvl5pPr>
            <a:lvl6pPr marL="3150108" indent="0">
              <a:buNone/>
              <a:defRPr sz="1240"/>
            </a:lvl6pPr>
            <a:lvl7pPr marL="3780130" indent="0">
              <a:buNone/>
              <a:defRPr sz="1240"/>
            </a:lvl7pPr>
            <a:lvl8pPr marL="4410151" indent="0">
              <a:buNone/>
              <a:defRPr sz="1240"/>
            </a:lvl8pPr>
            <a:lvl9pPr marL="5040173" indent="0">
              <a:buNone/>
              <a:defRPr sz="1240"/>
            </a:lvl9pPr>
          </a:lstStyle>
          <a:p>
            <a:pPr lvl="0"/>
            <a:r>
              <a:rPr lang="en-US"/>
              <a:t>Edit Master text styles</a:t>
            </a:r>
          </a:p>
        </p:txBody>
      </p:sp>
      <p:cxnSp>
        <p:nvCxnSpPr>
          <p:cNvPr id="17" name="Straight Connector 16"/>
          <p:cNvCxnSpPr/>
          <p:nvPr/>
        </p:nvCxnSpPr>
        <p:spPr>
          <a:xfrm>
            <a:off x="3851835" y="3982720"/>
            <a:ext cx="0" cy="739648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197082" y="3982720"/>
            <a:ext cx="0" cy="7404846"/>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C6896F0-4770-4108-B7AD-2C2A902712E9}" type="datetimeFigureOut">
              <a:rPr lang="en-GB" smtClean="0"/>
              <a:t>25/10/2025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8554944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6896F0-4770-4108-B7AD-2C2A902712E9}" type="datetimeFigureOut">
              <a:rPr lang="en-GB" smtClean="0"/>
              <a:t>25/10/2025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28586368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584338" y="803067"/>
            <a:ext cx="1811721" cy="10875433"/>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74473" y="1443316"/>
            <a:ext cx="7673553" cy="1023518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6896F0-4770-4108-B7AD-2C2A902712E9}" type="datetimeFigureOut">
              <a:rPr lang="en-GB" smtClean="0"/>
              <a:t>25/10/2025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7AB9A-84C7-45BC-AA4E-2226799BBB92}" type="slidenum">
              <a:rPr lang="en-GB" smtClean="0"/>
              <a:t>‹#›</a:t>
            </a:fld>
            <a:endParaRPr lang="en-GB"/>
          </a:p>
        </p:txBody>
      </p:sp>
    </p:spTree>
    <p:extLst>
      <p:ext uri="{BB962C8B-B14F-4D97-AF65-F5344CB8AC3E}">
        <p14:creationId xmlns:p14="http://schemas.microsoft.com/office/powerpoint/2010/main" val="3893217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8680312" y="3129280"/>
            <a:ext cx="3884996" cy="526288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Oval 22"/>
          <p:cNvSpPr/>
          <p:nvPr/>
        </p:nvSpPr>
        <p:spPr>
          <a:xfrm>
            <a:off x="7840312" y="-853440"/>
            <a:ext cx="2204998" cy="298704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Oval 23"/>
          <p:cNvSpPr/>
          <p:nvPr/>
        </p:nvSpPr>
        <p:spPr>
          <a:xfrm>
            <a:off x="8680311" y="11379200"/>
            <a:ext cx="1364999" cy="184912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Oval 19"/>
          <p:cNvSpPr/>
          <p:nvPr/>
        </p:nvSpPr>
        <p:spPr>
          <a:xfrm>
            <a:off x="-212188" y="4978400"/>
            <a:ext cx="5774995" cy="78232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Oval 20"/>
          <p:cNvSpPr/>
          <p:nvPr/>
        </p:nvSpPr>
        <p:spPr>
          <a:xfrm>
            <a:off x="-1157187" y="5405120"/>
            <a:ext cx="3254997" cy="440944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18"/>
          <p:cNvSpPr/>
          <p:nvPr/>
        </p:nvSpPr>
        <p:spPr>
          <a:xfrm>
            <a:off x="10673121" y="0"/>
            <a:ext cx="944999" cy="2052322"/>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67907" y="845073"/>
            <a:ext cx="9721971" cy="2614323"/>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40531" y="3832127"/>
            <a:ext cx="9248333" cy="783156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085671" y="3469581"/>
            <a:ext cx="1849118" cy="315081"/>
          </a:xfrm>
          <a:prstGeom prst="rect">
            <a:avLst/>
          </a:prstGeom>
        </p:spPr>
        <p:txBody>
          <a:bodyPr vert="horz" lIns="91440" tIns="45720" rIns="91440" bIns="45720" rtlCol="0" anchor="t"/>
          <a:lstStyle>
            <a:lvl1pPr algn="l">
              <a:defRPr sz="1516" b="0" i="0">
                <a:solidFill>
                  <a:schemeClr val="tx1">
                    <a:tint val="75000"/>
                    <a:alpha val="60000"/>
                  </a:schemeClr>
                </a:solidFill>
              </a:defRPr>
            </a:lvl1pPr>
          </a:lstStyle>
          <a:p>
            <a:fld id="{5C6896F0-4770-4108-B7AD-2C2A902712E9}" type="datetimeFigureOut">
              <a:rPr lang="en-GB" smtClean="0"/>
              <a:t>25/10/2025</a:t>
            </a:fld>
            <a:endParaRPr lang="en-GB"/>
          </a:p>
        </p:txBody>
      </p:sp>
      <p:sp>
        <p:nvSpPr>
          <p:cNvPr id="5" name="Footer Placeholder 4"/>
          <p:cNvSpPr>
            <a:spLocks noGrp="1"/>
          </p:cNvSpPr>
          <p:nvPr>
            <p:ph type="ftr" sz="quarter" idx="3"/>
          </p:nvPr>
        </p:nvSpPr>
        <p:spPr>
          <a:xfrm rot="5400000">
            <a:off x="7646063" y="6147501"/>
            <a:ext cx="7204951" cy="315082"/>
          </a:xfrm>
          <a:prstGeom prst="rect">
            <a:avLst/>
          </a:prstGeom>
        </p:spPr>
        <p:txBody>
          <a:bodyPr vert="horz" lIns="91440" tIns="45720" rIns="91440" bIns="45720" rtlCol="0" anchor="b"/>
          <a:lstStyle>
            <a:lvl1pPr algn="l">
              <a:defRPr sz="1516"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701765" y="552041"/>
            <a:ext cx="866474" cy="1433016"/>
          </a:xfrm>
          <a:prstGeom prst="rect">
            <a:avLst/>
          </a:prstGeom>
        </p:spPr>
        <p:txBody>
          <a:bodyPr vert="horz" lIns="91440" tIns="45720" rIns="91440" bIns="45720" rtlCol="0" anchor="b"/>
          <a:lstStyle>
            <a:lvl1pPr algn="ctr">
              <a:defRPr sz="3860" b="0" i="0">
                <a:solidFill>
                  <a:schemeClr val="tx1">
                    <a:tint val="75000"/>
                  </a:schemeClr>
                </a:solidFill>
              </a:defRPr>
            </a:lvl1pPr>
          </a:lstStyle>
          <a:p>
            <a:fld id="{F787AB9A-84C7-45BC-AA4E-2226799BBB92}" type="slidenum">
              <a:rPr lang="en-GB" smtClean="0"/>
              <a:t>‹#›</a:t>
            </a:fld>
            <a:endParaRPr lang="en-GB"/>
          </a:p>
        </p:txBody>
      </p:sp>
    </p:spTree>
    <p:extLst>
      <p:ext uri="{BB962C8B-B14F-4D97-AF65-F5344CB8AC3E}">
        <p14:creationId xmlns:p14="http://schemas.microsoft.com/office/powerpoint/2010/main" val="748539133"/>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l" defTabSz="630022" rtl="0" eaLnBrk="1" latinLnBrk="0" hangingPunct="1">
        <a:spcBef>
          <a:spcPct val="0"/>
        </a:spcBef>
        <a:buNone/>
        <a:defRPr sz="5788"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472516" indent="-472516" algn="l" defTabSz="630022" rtl="0" eaLnBrk="1" latinLnBrk="0" hangingPunct="1">
        <a:spcBef>
          <a:spcPts val="1378"/>
        </a:spcBef>
        <a:spcAft>
          <a:spcPts val="0"/>
        </a:spcAft>
        <a:buClr>
          <a:schemeClr val="accent1"/>
        </a:buClr>
        <a:buSzPct val="80000"/>
        <a:buFont typeface="Wingdings 3" charset="2"/>
        <a:buChar char=""/>
        <a:defRPr sz="2756" b="0" i="0" kern="1200">
          <a:solidFill>
            <a:schemeClr val="tx1"/>
          </a:solidFill>
          <a:latin typeface="+mj-lt"/>
          <a:ea typeface="+mj-ea"/>
          <a:cs typeface="+mj-cs"/>
        </a:defRPr>
      </a:lvl1pPr>
      <a:lvl2pPr marL="1023785" indent="-393764" algn="l" defTabSz="630022" rtl="0" eaLnBrk="1" latinLnBrk="0" hangingPunct="1">
        <a:spcBef>
          <a:spcPts val="1378"/>
        </a:spcBef>
        <a:spcAft>
          <a:spcPts val="0"/>
        </a:spcAft>
        <a:buClr>
          <a:schemeClr val="accent1"/>
        </a:buClr>
        <a:buSzPct val="80000"/>
        <a:buFont typeface="Wingdings 3" charset="2"/>
        <a:buChar char=""/>
        <a:defRPr sz="2480" b="0" i="0" kern="1200">
          <a:solidFill>
            <a:schemeClr val="tx1"/>
          </a:solidFill>
          <a:latin typeface="+mj-lt"/>
          <a:ea typeface="+mj-ea"/>
          <a:cs typeface="+mj-cs"/>
        </a:defRPr>
      </a:lvl2pPr>
      <a:lvl3pPr marL="1575054" indent="-315011" algn="l" defTabSz="630022" rtl="0" eaLnBrk="1" latinLnBrk="0" hangingPunct="1">
        <a:spcBef>
          <a:spcPts val="1378"/>
        </a:spcBef>
        <a:spcAft>
          <a:spcPts val="0"/>
        </a:spcAft>
        <a:buClr>
          <a:schemeClr val="accent1"/>
        </a:buClr>
        <a:buSzPct val="80000"/>
        <a:buFont typeface="Wingdings 3" charset="2"/>
        <a:buChar char=""/>
        <a:defRPr sz="2205" b="0" i="0" kern="1200">
          <a:solidFill>
            <a:schemeClr val="tx1"/>
          </a:solidFill>
          <a:latin typeface="+mj-lt"/>
          <a:ea typeface="+mj-ea"/>
          <a:cs typeface="+mj-cs"/>
        </a:defRPr>
      </a:lvl3pPr>
      <a:lvl4pPr marL="2205076" indent="-315011" algn="l" defTabSz="630022" rtl="0" eaLnBrk="1" latinLnBrk="0" hangingPunct="1">
        <a:spcBef>
          <a:spcPts val="1378"/>
        </a:spcBef>
        <a:spcAft>
          <a:spcPts val="0"/>
        </a:spcAft>
        <a:buClr>
          <a:schemeClr val="accent1"/>
        </a:buClr>
        <a:buSzPct val="80000"/>
        <a:buFont typeface="Wingdings 3" charset="2"/>
        <a:buChar char=""/>
        <a:defRPr sz="1929" b="0" i="0" kern="1200">
          <a:solidFill>
            <a:schemeClr val="tx1"/>
          </a:solidFill>
          <a:latin typeface="+mj-lt"/>
          <a:ea typeface="+mj-ea"/>
          <a:cs typeface="+mj-cs"/>
        </a:defRPr>
      </a:lvl4pPr>
      <a:lvl5pPr marL="2835097" indent="-315011" algn="l" defTabSz="630022" rtl="0" eaLnBrk="1" latinLnBrk="0" hangingPunct="1">
        <a:spcBef>
          <a:spcPts val="1378"/>
        </a:spcBef>
        <a:spcAft>
          <a:spcPts val="0"/>
        </a:spcAft>
        <a:buClr>
          <a:schemeClr val="accent1"/>
        </a:buClr>
        <a:buSzPct val="80000"/>
        <a:buFont typeface="Wingdings 3" charset="2"/>
        <a:buChar char=""/>
        <a:defRPr sz="1929" b="0" i="0" kern="1200">
          <a:solidFill>
            <a:schemeClr val="tx1"/>
          </a:solidFill>
          <a:latin typeface="+mj-lt"/>
          <a:ea typeface="+mj-ea"/>
          <a:cs typeface="+mj-cs"/>
        </a:defRPr>
      </a:lvl5pPr>
      <a:lvl6pPr marL="3465119" indent="-315011" algn="l" defTabSz="630022" rtl="0" eaLnBrk="1" latinLnBrk="0" hangingPunct="1">
        <a:spcBef>
          <a:spcPts val="1378"/>
        </a:spcBef>
        <a:spcAft>
          <a:spcPts val="0"/>
        </a:spcAft>
        <a:buClr>
          <a:schemeClr val="accent1"/>
        </a:buClr>
        <a:buSzPct val="80000"/>
        <a:buFont typeface="Wingdings 3" charset="2"/>
        <a:buChar char=""/>
        <a:defRPr sz="1929" b="0" i="0" kern="1200">
          <a:solidFill>
            <a:schemeClr val="tx1"/>
          </a:solidFill>
          <a:latin typeface="+mj-lt"/>
          <a:ea typeface="+mj-ea"/>
          <a:cs typeface="+mj-cs"/>
        </a:defRPr>
      </a:lvl6pPr>
      <a:lvl7pPr marL="4095140" indent="-315011" algn="l" defTabSz="630022" rtl="0" eaLnBrk="1" latinLnBrk="0" hangingPunct="1">
        <a:spcBef>
          <a:spcPts val="1378"/>
        </a:spcBef>
        <a:spcAft>
          <a:spcPts val="0"/>
        </a:spcAft>
        <a:buClr>
          <a:schemeClr val="accent1"/>
        </a:buClr>
        <a:buSzPct val="80000"/>
        <a:buFont typeface="Wingdings 3" charset="2"/>
        <a:buChar char=""/>
        <a:defRPr sz="1929" b="0" i="0" kern="1200">
          <a:solidFill>
            <a:schemeClr val="tx1"/>
          </a:solidFill>
          <a:latin typeface="+mj-lt"/>
          <a:ea typeface="+mj-ea"/>
          <a:cs typeface="+mj-cs"/>
        </a:defRPr>
      </a:lvl7pPr>
      <a:lvl8pPr marL="4725162" indent="-315011" algn="l" defTabSz="630022" rtl="0" eaLnBrk="1" latinLnBrk="0" hangingPunct="1">
        <a:spcBef>
          <a:spcPts val="1378"/>
        </a:spcBef>
        <a:spcAft>
          <a:spcPts val="0"/>
        </a:spcAft>
        <a:buClr>
          <a:schemeClr val="accent1"/>
        </a:buClr>
        <a:buSzPct val="80000"/>
        <a:buFont typeface="Wingdings 3" charset="2"/>
        <a:buChar char=""/>
        <a:defRPr sz="1929" b="0" i="0" kern="1200">
          <a:solidFill>
            <a:schemeClr val="tx1"/>
          </a:solidFill>
          <a:latin typeface="+mj-lt"/>
          <a:ea typeface="+mj-ea"/>
          <a:cs typeface="+mj-cs"/>
        </a:defRPr>
      </a:lvl8pPr>
      <a:lvl9pPr marL="5355184" indent="-315011" algn="l" defTabSz="630022" rtl="0" eaLnBrk="1" latinLnBrk="0" hangingPunct="1">
        <a:spcBef>
          <a:spcPts val="1378"/>
        </a:spcBef>
        <a:spcAft>
          <a:spcPts val="0"/>
        </a:spcAft>
        <a:buClr>
          <a:schemeClr val="accent1"/>
        </a:buClr>
        <a:buSzPct val="80000"/>
        <a:buFont typeface="Wingdings 3" charset="2"/>
        <a:buChar char=""/>
        <a:defRPr sz="1929" b="0" i="0" kern="1200">
          <a:solidFill>
            <a:schemeClr val="tx1"/>
          </a:solidFill>
          <a:latin typeface="+mj-lt"/>
          <a:ea typeface="+mj-ea"/>
          <a:cs typeface="+mj-cs"/>
        </a:defRPr>
      </a:lvl9pPr>
    </p:bodyStyle>
    <p:otherStyle>
      <a:defPPr>
        <a:defRPr lang="en-US"/>
      </a:defPPr>
      <a:lvl1pPr marL="0" algn="l" defTabSz="630022" rtl="0" eaLnBrk="1" latinLnBrk="0" hangingPunct="1">
        <a:defRPr sz="2480" kern="1200">
          <a:solidFill>
            <a:schemeClr val="tx1"/>
          </a:solidFill>
          <a:latin typeface="+mn-lt"/>
          <a:ea typeface="+mn-ea"/>
          <a:cs typeface="+mn-cs"/>
        </a:defRPr>
      </a:lvl1pPr>
      <a:lvl2pPr marL="630022" algn="l" defTabSz="630022" rtl="0" eaLnBrk="1" latinLnBrk="0" hangingPunct="1">
        <a:defRPr sz="2480" kern="1200">
          <a:solidFill>
            <a:schemeClr val="tx1"/>
          </a:solidFill>
          <a:latin typeface="+mn-lt"/>
          <a:ea typeface="+mn-ea"/>
          <a:cs typeface="+mn-cs"/>
        </a:defRPr>
      </a:lvl2pPr>
      <a:lvl3pPr marL="1260043" algn="l" defTabSz="630022" rtl="0" eaLnBrk="1" latinLnBrk="0" hangingPunct="1">
        <a:defRPr sz="2480" kern="1200">
          <a:solidFill>
            <a:schemeClr val="tx1"/>
          </a:solidFill>
          <a:latin typeface="+mn-lt"/>
          <a:ea typeface="+mn-ea"/>
          <a:cs typeface="+mn-cs"/>
        </a:defRPr>
      </a:lvl3pPr>
      <a:lvl4pPr marL="1890065" algn="l" defTabSz="630022" rtl="0" eaLnBrk="1" latinLnBrk="0" hangingPunct="1">
        <a:defRPr sz="2480" kern="1200">
          <a:solidFill>
            <a:schemeClr val="tx1"/>
          </a:solidFill>
          <a:latin typeface="+mn-lt"/>
          <a:ea typeface="+mn-ea"/>
          <a:cs typeface="+mn-cs"/>
        </a:defRPr>
      </a:lvl4pPr>
      <a:lvl5pPr marL="2520086" algn="l" defTabSz="630022" rtl="0" eaLnBrk="1" latinLnBrk="0" hangingPunct="1">
        <a:defRPr sz="2480" kern="1200">
          <a:solidFill>
            <a:schemeClr val="tx1"/>
          </a:solidFill>
          <a:latin typeface="+mn-lt"/>
          <a:ea typeface="+mn-ea"/>
          <a:cs typeface="+mn-cs"/>
        </a:defRPr>
      </a:lvl5pPr>
      <a:lvl6pPr marL="3150108" algn="l" defTabSz="630022" rtl="0" eaLnBrk="1" latinLnBrk="0" hangingPunct="1">
        <a:defRPr sz="2480" kern="1200">
          <a:solidFill>
            <a:schemeClr val="tx1"/>
          </a:solidFill>
          <a:latin typeface="+mn-lt"/>
          <a:ea typeface="+mn-ea"/>
          <a:cs typeface="+mn-cs"/>
        </a:defRPr>
      </a:lvl6pPr>
      <a:lvl7pPr marL="3780130" algn="l" defTabSz="630022" rtl="0" eaLnBrk="1" latinLnBrk="0" hangingPunct="1">
        <a:defRPr sz="2480" kern="1200">
          <a:solidFill>
            <a:schemeClr val="tx1"/>
          </a:solidFill>
          <a:latin typeface="+mn-lt"/>
          <a:ea typeface="+mn-ea"/>
          <a:cs typeface="+mn-cs"/>
        </a:defRPr>
      </a:lvl7pPr>
      <a:lvl8pPr marL="4410151" algn="l" defTabSz="630022" rtl="0" eaLnBrk="1" latinLnBrk="0" hangingPunct="1">
        <a:defRPr sz="2480" kern="1200">
          <a:solidFill>
            <a:schemeClr val="tx1"/>
          </a:solidFill>
          <a:latin typeface="+mn-lt"/>
          <a:ea typeface="+mn-ea"/>
          <a:cs typeface="+mn-cs"/>
        </a:defRPr>
      </a:lvl8pPr>
      <a:lvl9pPr marL="5040173" algn="l" defTabSz="630022" rtl="0" eaLnBrk="1" latinLnBrk="0" hangingPunct="1">
        <a:defRPr sz="2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19" y="-44541"/>
            <a:ext cx="7061489" cy="1627177"/>
          </a:xfrm>
          <a:prstGeom prst="rect">
            <a:avLst/>
          </a:prstGeom>
          <a:solidFill>
            <a:schemeClr val="accent6">
              <a:lumMod val="75000"/>
            </a:schemeClr>
          </a:solidFill>
        </p:spPr>
        <p:txBody>
          <a:bodyPr wrap="square">
            <a:spAutoFit/>
          </a:bodyPr>
          <a:lstStyle/>
          <a:p>
            <a:pPr algn="ctr">
              <a:lnSpc>
                <a:spcPct val="150000"/>
              </a:lnSpc>
              <a:spcAft>
                <a:spcPts val="800"/>
              </a:spcAft>
            </a:pPr>
            <a:r>
              <a:rPr lang="en-GB" sz="2000" dirty="0">
                <a:latin typeface="Times New Roman" panose="02020603050405020304" pitchFamily="18" charset="0"/>
                <a:ea typeface="Calibri" panose="020F0502020204030204" pitchFamily="34" charset="0"/>
                <a:cs typeface="Times New Roman" panose="02020603050405020304" pitchFamily="18" charset="0"/>
              </a:rPr>
              <a:t>LCLM4002 </a:t>
            </a:r>
            <a:r>
              <a:rPr lang="en-GB" sz="2000">
                <a:latin typeface="Times New Roman" panose="02020603050405020304" pitchFamily="18" charset="0"/>
                <a:ea typeface="Calibri" panose="020F0502020204030204" pitchFamily="34" charset="0"/>
                <a:cs typeface="Times New Roman" panose="02020603050405020304" pitchFamily="18" charset="0"/>
              </a:rPr>
              <a:t>Digital Skills</a:t>
            </a:r>
            <a:endParaRPr lang="en-GB" sz="2000"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800"/>
              </a:spcAft>
            </a:pPr>
            <a:r>
              <a:rPr lang="en-GB" sz="2000" dirty="0">
                <a:latin typeface="Times New Roman" panose="02020603050405020304" pitchFamily="18" charset="0"/>
                <a:ea typeface="Calibri" panose="020F0502020204030204" pitchFamily="34" charset="0"/>
                <a:cs typeface="Times New Roman" panose="02020603050405020304" pitchFamily="18" charset="0"/>
              </a:rPr>
              <a:t>  PATRYCJA MIKLAS ( 2426022 ) </a:t>
            </a:r>
            <a:endParaRPr lang="en-GB" sz="1600" dirty="0">
              <a:latin typeface="Times New Roman" panose="02020603050405020304" pitchFamily="18" charset="0"/>
              <a:ea typeface="Calibri" panose="020F0502020204030204" pitchFamily="34" charset="0"/>
              <a:cs typeface="Calibri" panose="020F0502020204030204" pitchFamily="34" charset="0"/>
            </a:endParaRPr>
          </a:p>
          <a:p>
            <a:pPr algn="ctr">
              <a:lnSpc>
                <a:spcPct val="150000"/>
              </a:lnSpc>
              <a:spcAft>
                <a:spcPts val="800"/>
              </a:spcAft>
            </a:pPr>
            <a:r>
              <a:rPr lang="en-GB" sz="2000" dirty="0">
                <a:latin typeface="Times New Roman" panose="02020603050405020304" pitchFamily="18" charset="0"/>
                <a:ea typeface="Calibri" panose="020F0502020204030204" pitchFamily="34" charset="0"/>
                <a:cs typeface="Times New Roman" panose="02020603050405020304" pitchFamily="18" charset="0"/>
              </a:rPr>
              <a:t>Digital Skills</a:t>
            </a:r>
            <a:endParaRPr lang="en-GB" sz="1600" dirty="0">
              <a:effectLst/>
              <a:latin typeface="Times New Roman" panose="02020603050405020304" pitchFamily="18" charset="0"/>
              <a:ea typeface="Calibri" panose="020F0502020204030204" pitchFamily="34" charset="0"/>
              <a:cs typeface="Calibri" panose="020F0502020204030204" pitchFamily="34" charset="0"/>
            </a:endParaRPr>
          </a:p>
        </p:txBody>
      </p:sp>
      <p:sp>
        <p:nvSpPr>
          <p:cNvPr id="5" name="Rectangle 4"/>
          <p:cNvSpPr/>
          <p:nvPr/>
        </p:nvSpPr>
        <p:spPr>
          <a:xfrm>
            <a:off x="5090943" y="195814"/>
            <a:ext cx="1838324" cy="579967"/>
          </a:xfrm>
          <a:prstGeom prst="rect">
            <a:avLst/>
          </a:prstGeom>
        </p:spPr>
        <p:txBody>
          <a:bodyPr wrap="none">
            <a:spAutoFit/>
          </a:bodyPr>
          <a:lstStyle/>
          <a:p>
            <a:pPr algn="ctr">
              <a:lnSpc>
                <a:spcPct val="150000"/>
              </a:lnSpc>
              <a:spcAft>
                <a:spcPts val="800"/>
              </a:spcAft>
            </a:pPr>
            <a:r>
              <a:rPr lang="en-GB" sz="2400" dirty="0">
                <a:latin typeface="Times New Roman" panose="02020603050405020304" pitchFamily="18" charset="0"/>
                <a:ea typeface="Calibri" panose="020F0502020204030204" pitchFamily="34" charset="0"/>
                <a:cs typeface="Times New Roman" panose="02020603050405020304" pitchFamily="18" charset="0"/>
              </a:rPr>
              <a:t>Task 2 Poster</a:t>
            </a:r>
            <a:endParaRPr lang="en-GB" sz="2000" dirty="0">
              <a:effectLst/>
              <a:latin typeface="Times New Roman" panose="02020603050405020304" pitchFamily="18" charset="0"/>
              <a:ea typeface="Calibri" panose="020F0502020204030204" pitchFamily="34" charset="0"/>
              <a:cs typeface="Calibri" panose="020F0502020204030204" pitchFamily="34" charset="0"/>
            </a:endParaRPr>
          </a:p>
        </p:txBody>
      </p:sp>
      <p:sp>
        <p:nvSpPr>
          <p:cNvPr id="6" name="Rectangle 5"/>
          <p:cNvSpPr/>
          <p:nvPr/>
        </p:nvSpPr>
        <p:spPr>
          <a:xfrm>
            <a:off x="7033971" y="-2032"/>
            <a:ext cx="5566018" cy="1210588"/>
          </a:xfrm>
          <a:prstGeom prst="rect">
            <a:avLst/>
          </a:prstGeom>
          <a:solidFill>
            <a:srgbClr val="FFFF00"/>
          </a:solidFill>
        </p:spPr>
        <p:txBody>
          <a:bodyPr wrap="square">
            <a:spAutoFit/>
          </a:bodyPr>
          <a:lstStyle/>
          <a:p>
            <a:pPr algn="ctr">
              <a:lnSpc>
                <a:spcPct val="150000"/>
              </a:lnSpc>
              <a:spcAft>
                <a:spcPts val="800"/>
              </a:spcAft>
            </a:pPr>
            <a:r>
              <a:rPr lang="en-GB"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Topic-</a:t>
            </a:r>
            <a:r>
              <a:rPr lang="en-GB"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GB"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How to create a new Teams meeting</a:t>
            </a:r>
          </a:p>
          <a:p>
            <a:pPr algn="ctr">
              <a:lnSpc>
                <a:spcPct val="150000"/>
              </a:lnSpc>
              <a:spcAft>
                <a:spcPts val="800"/>
              </a:spcAft>
            </a:pPr>
            <a:endParaRPr lang="en-GB" sz="2000" dirty="0">
              <a:solidFill>
                <a:schemeClr val="bg1"/>
              </a:solidFill>
              <a:effectLst/>
              <a:latin typeface="Times New Roman" panose="02020603050405020304" pitchFamily="18" charset="0"/>
              <a:ea typeface="Calibri" panose="020F0502020204030204" pitchFamily="34" charset="0"/>
              <a:cs typeface="Calibri" panose="020F0502020204030204" pitchFamily="34" charset="0"/>
            </a:endParaRPr>
          </a:p>
        </p:txBody>
      </p:sp>
      <p:sp>
        <p:nvSpPr>
          <p:cNvPr id="7" name="Rectangle 6"/>
          <p:cNvSpPr/>
          <p:nvPr/>
        </p:nvSpPr>
        <p:spPr>
          <a:xfrm>
            <a:off x="16717" y="1073714"/>
            <a:ext cx="3964026" cy="1672253"/>
          </a:xfrm>
          <a:prstGeom prst="rect">
            <a:avLst/>
          </a:prstGeom>
          <a:solidFill>
            <a:srgbClr val="7030A0"/>
          </a:solidFill>
        </p:spPr>
        <p:txBody>
          <a:bodyPr wrap="square">
            <a:spAutoFit/>
          </a:bodyPr>
          <a:lstStyle/>
          <a:p>
            <a:pPr algn="ctr">
              <a:lnSpc>
                <a:spcPct val="150000"/>
              </a:lnSpc>
              <a:spcBef>
                <a:spcPts val="1200"/>
              </a:spcBef>
              <a:spcAft>
                <a:spcPts val="800"/>
              </a:spcAft>
            </a:pPr>
            <a:r>
              <a:rPr lang="en-GB" sz="1600" b="1" kern="0" dirty="0">
                <a:latin typeface="Times New Roman" panose="02020603050405020304" pitchFamily="18" charset="0"/>
                <a:ea typeface="Times New Roman" panose="02020603050405020304" pitchFamily="18" charset="0"/>
                <a:cs typeface="Times New Roman" panose="02020603050405020304" pitchFamily="18" charset="0"/>
              </a:rPr>
              <a:t>Introduction</a:t>
            </a:r>
          </a:p>
          <a:p>
            <a:pPr algn="just">
              <a:lnSpc>
                <a:spcPct val="150000"/>
              </a:lnSpc>
              <a:spcAft>
                <a:spcPts val="800"/>
              </a:spcAft>
            </a:pPr>
            <a:r>
              <a:rPr lang="en-GB" sz="1200" dirty="0">
                <a:latin typeface="Times New Roman" panose="02020603050405020304" pitchFamily="18" charset="0"/>
                <a:ea typeface="Calibri" panose="020F0502020204030204" pitchFamily="34" charset="0"/>
                <a:cs typeface="Times New Roman" panose="02020603050405020304" pitchFamily="18" charset="0"/>
              </a:rPr>
              <a:t>The poster is based on topic- How to create a new Teams meeting. This guide will step user through the step of how to create a new meeting in Microsoft teams so that user can effectively schedule and manage the virtual meeting.</a:t>
            </a:r>
            <a:endParaRPr lang="en-GB" sz="1200" dirty="0">
              <a:latin typeface="Times New Roman" panose="02020603050405020304" pitchFamily="18" charset="0"/>
              <a:ea typeface="Calibri" panose="020F0502020204030204" pitchFamily="34" charset="0"/>
              <a:cs typeface="Calibri" panose="020F0502020204030204" pitchFamily="34" charset="0"/>
            </a:endParaRPr>
          </a:p>
        </p:txBody>
      </p:sp>
      <p:sp>
        <p:nvSpPr>
          <p:cNvPr id="8" name="Rectangle 7"/>
          <p:cNvSpPr/>
          <p:nvPr/>
        </p:nvSpPr>
        <p:spPr>
          <a:xfrm>
            <a:off x="-1" y="5563112"/>
            <a:ext cx="3893942" cy="5037276"/>
          </a:xfrm>
          <a:prstGeom prst="rect">
            <a:avLst/>
          </a:prstGeom>
          <a:solidFill>
            <a:srgbClr val="00B050"/>
          </a:solidFill>
        </p:spPr>
        <p:txBody>
          <a:bodyPr wrap="square">
            <a:spAutoFit/>
          </a:bodyPr>
          <a:lstStyle/>
          <a:p>
            <a:pPr algn="just">
              <a:lnSpc>
                <a:spcPct val="150000"/>
              </a:lnSpc>
              <a:spcAft>
                <a:spcPts val="800"/>
              </a:spcAft>
            </a:pPr>
            <a:r>
              <a:rPr lang="en-GB" sz="1200" b="1" dirty="0">
                <a:latin typeface="Times New Roman" panose="02020603050405020304" pitchFamily="18" charset="0"/>
                <a:ea typeface="Calibri" panose="020F0502020204030204" pitchFamily="34" charset="0"/>
                <a:cs typeface="Times New Roman" panose="02020603050405020304" pitchFamily="18" charset="0"/>
              </a:rPr>
              <a:t>Step 1: Open Microsoft Teams</a:t>
            </a:r>
            <a:endParaRPr lang="en-GB" sz="1200" dirty="0">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spcAft>
                <a:spcPts val="800"/>
              </a:spcAft>
            </a:pPr>
            <a:r>
              <a:rPr lang="en-GB" sz="1200" dirty="0">
                <a:latin typeface="Times New Roman" panose="02020603050405020304" pitchFamily="18" charset="0"/>
                <a:ea typeface="Calibri" panose="020F0502020204030204" pitchFamily="34" charset="0"/>
                <a:cs typeface="Times New Roman" panose="02020603050405020304" pitchFamily="18" charset="0"/>
              </a:rPr>
              <a:t>To begin with, make sure that user have Microsoft Teams downloaded on user computer. It can be offered via either a mobile app, web-based platform or desktop application to sign in with user Microsoft 365 account </a:t>
            </a:r>
            <a:r>
              <a:rPr lang="en-GB" sz="1200" dirty="0">
                <a:latin typeface="Times New Roman" panose="02020603050405020304" pitchFamily="18" charset="0"/>
                <a:ea typeface="Calibri" panose="020F0502020204030204" pitchFamily="34" charset="0"/>
                <a:cs typeface="Calibri" panose="020F0502020204030204" pitchFamily="34" charset="0"/>
              </a:rPr>
              <a:t>(</a:t>
            </a:r>
            <a:r>
              <a:rPr lang="en-GB" sz="1200" dirty="0" err="1">
                <a:latin typeface="Times New Roman" panose="02020603050405020304" pitchFamily="18" charset="0"/>
                <a:ea typeface="Calibri" panose="020F0502020204030204" pitchFamily="34" charset="0"/>
                <a:cs typeface="Calibri" panose="020F0502020204030204" pitchFamily="34" charset="0"/>
              </a:rPr>
              <a:t>McFedries</a:t>
            </a:r>
            <a:r>
              <a:rPr lang="en-GB" sz="1200" dirty="0">
                <a:latin typeface="Times New Roman" panose="02020603050405020304" pitchFamily="18" charset="0"/>
                <a:ea typeface="Calibri" panose="020F0502020204030204" pitchFamily="34" charset="0"/>
                <a:cs typeface="Calibri" panose="020F0502020204030204" pitchFamily="34" charset="0"/>
              </a:rPr>
              <a:t>, 2022)</a:t>
            </a:r>
          </a:p>
          <a:p>
            <a:pPr algn="just">
              <a:lnSpc>
                <a:spcPct val="150000"/>
              </a:lnSpc>
              <a:spcAft>
                <a:spcPts val="800"/>
              </a:spcAft>
            </a:pPr>
            <a:r>
              <a:rPr lang="en-GB" sz="1200" b="1" dirty="0">
                <a:latin typeface="Times New Roman" panose="02020603050405020304" pitchFamily="18" charset="0"/>
                <a:ea typeface="Calibri" panose="020F0502020204030204" pitchFamily="34" charset="0"/>
                <a:cs typeface="Times New Roman" panose="02020603050405020304" pitchFamily="18" charset="0"/>
              </a:rPr>
              <a:t>Step 2: Click on the Calendar.</a:t>
            </a:r>
            <a:endParaRPr lang="en-GB" sz="1200" dirty="0">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spcAft>
                <a:spcPts val="800"/>
              </a:spcAft>
            </a:pPr>
            <a:r>
              <a:rPr lang="en-GB" sz="1200" dirty="0">
                <a:latin typeface="Times New Roman" panose="02020603050405020304" pitchFamily="18" charset="0"/>
                <a:ea typeface="Calibri" panose="020F0502020204030204" pitchFamily="34" charset="0"/>
                <a:cs typeface="Times New Roman" panose="02020603050405020304" pitchFamily="18" charset="0"/>
              </a:rPr>
              <a:t>After user are logged into Teams, the left sidebar will have an icon with the Calendar which user need to press. This brings about the calendar view where user can access user schedule, meetings, and any other events that user are involved with (</a:t>
            </a:r>
            <a:r>
              <a:rPr lang="en-GB" sz="1200" dirty="0">
                <a:latin typeface="Times New Roman" panose="02020603050405020304" pitchFamily="18" charset="0"/>
                <a:ea typeface="Calibri" panose="020F0502020204030204" pitchFamily="34" charset="0"/>
                <a:cs typeface="Calibri" panose="020F0502020204030204" pitchFamily="34" charset="0"/>
              </a:rPr>
              <a:t>Baker, 2020).</a:t>
            </a:r>
          </a:p>
          <a:p>
            <a:pPr algn="just">
              <a:lnSpc>
                <a:spcPct val="150000"/>
              </a:lnSpc>
              <a:spcAft>
                <a:spcPts val="800"/>
              </a:spcAft>
            </a:pPr>
            <a:r>
              <a:rPr lang="en-GB" sz="1200" b="1" dirty="0">
                <a:latin typeface="Times New Roman" panose="02020603050405020304" pitchFamily="18" charset="0"/>
                <a:ea typeface="Calibri" panose="020F0502020204030204" pitchFamily="34" charset="0"/>
                <a:cs typeface="Times New Roman" panose="02020603050405020304" pitchFamily="18" charset="0"/>
              </a:rPr>
              <a:t>Step 3: Click on "New Meeting"</a:t>
            </a:r>
            <a:endParaRPr lang="en-GB" sz="1200" dirty="0">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spcAft>
                <a:spcPts val="800"/>
              </a:spcAft>
            </a:pPr>
            <a:r>
              <a:rPr lang="en-GB" sz="1200" dirty="0">
                <a:latin typeface="Times New Roman" panose="02020603050405020304" pitchFamily="18" charset="0"/>
                <a:ea typeface="Calibri" panose="020F0502020204030204" pitchFamily="34" charset="0"/>
                <a:cs typeface="Times New Roman" panose="02020603050405020304" pitchFamily="18" charset="0"/>
              </a:rPr>
              <a:t>There is a button on the top right side of the calendar screen with the words New Meeting. When user click this it gives user and opportunity to enter details related to a meeting including title, people, and time </a:t>
            </a:r>
            <a:r>
              <a:rPr lang="en-GB" sz="1200" dirty="0">
                <a:latin typeface="Times New Roman" panose="02020603050405020304" pitchFamily="18" charset="0"/>
                <a:ea typeface="Calibri" panose="020F0502020204030204" pitchFamily="34" charset="0"/>
                <a:cs typeface="Calibri" panose="020F0502020204030204" pitchFamily="34" charset="0"/>
              </a:rPr>
              <a:t>(</a:t>
            </a:r>
            <a:r>
              <a:rPr lang="en-GB" sz="1200" dirty="0" err="1">
                <a:latin typeface="Times New Roman" panose="02020603050405020304" pitchFamily="18" charset="0"/>
                <a:ea typeface="Calibri" panose="020F0502020204030204" pitchFamily="34" charset="0"/>
                <a:cs typeface="Calibri" panose="020F0502020204030204" pitchFamily="34" charset="0"/>
              </a:rPr>
              <a:t>Miklas</a:t>
            </a:r>
            <a:r>
              <a:rPr lang="en-GB" sz="1200" dirty="0">
                <a:latin typeface="Times New Roman" panose="02020603050405020304" pitchFamily="18" charset="0"/>
                <a:ea typeface="Calibri" panose="020F0502020204030204" pitchFamily="34" charset="0"/>
                <a:cs typeface="Calibri" panose="020F0502020204030204" pitchFamily="34" charset="0"/>
              </a:rPr>
              <a:t>, 2025).</a:t>
            </a:r>
          </a:p>
        </p:txBody>
      </p:sp>
      <p:sp>
        <p:nvSpPr>
          <p:cNvPr id="9" name="Rectangle 8"/>
          <p:cNvSpPr/>
          <p:nvPr/>
        </p:nvSpPr>
        <p:spPr>
          <a:xfrm>
            <a:off x="3964027" y="1016135"/>
            <a:ext cx="4755480" cy="3447098"/>
          </a:xfrm>
          <a:prstGeom prst="rect">
            <a:avLst/>
          </a:prstGeom>
          <a:solidFill>
            <a:schemeClr val="accent4"/>
          </a:solidFill>
        </p:spPr>
        <p:txBody>
          <a:bodyPr wrap="square">
            <a:spAutoFit/>
          </a:bodyPr>
          <a:lstStyle/>
          <a:p>
            <a:pPr algn="just">
              <a:lnSpc>
                <a:spcPct val="150000"/>
              </a:lnSpc>
              <a:spcAft>
                <a:spcPts val="800"/>
              </a:spcAft>
            </a:pPr>
            <a:r>
              <a:rPr lang="en-GB" sz="1200" b="1" dirty="0">
                <a:latin typeface="Times New Roman" panose="02020603050405020304" pitchFamily="18" charset="0"/>
                <a:ea typeface="Calibri" panose="020F0502020204030204" pitchFamily="34" charset="0"/>
                <a:cs typeface="Times New Roman" panose="02020603050405020304" pitchFamily="18" charset="0"/>
              </a:rPr>
              <a:t>Step 4: Fill Meeting Details.</a:t>
            </a:r>
            <a:r>
              <a:rPr lang="en-GB" sz="1200" dirty="0">
                <a:latin typeface="Times New Roman" panose="02020603050405020304" pitchFamily="18" charset="0"/>
                <a:ea typeface="Calibri" panose="020F0502020204030204" pitchFamily="34" charset="0"/>
                <a:cs typeface="Calibri" panose="020F0502020204030204" pitchFamily="34" charset="0"/>
              </a:rPr>
              <a:t>- </a:t>
            </a:r>
            <a:r>
              <a:rPr lang="en-GB" sz="1200" dirty="0">
                <a:latin typeface="Times New Roman" panose="02020603050405020304" pitchFamily="18" charset="0"/>
                <a:ea typeface="Calibri" panose="020F0502020204030204" pitchFamily="34" charset="0"/>
                <a:cs typeface="Times New Roman" panose="02020603050405020304" pitchFamily="18" charset="0"/>
              </a:rPr>
              <a:t>Once the meeting window comes up, begin to fill in the required information Title, Attendees, Start and End Time, Location </a:t>
            </a:r>
            <a:r>
              <a:rPr lang="en-GB" sz="1200" dirty="0">
                <a:latin typeface="Times New Roman" panose="02020603050405020304" pitchFamily="18" charset="0"/>
                <a:ea typeface="Calibri" panose="020F0502020204030204" pitchFamily="34" charset="0"/>
                <a:cs typeface="Calibri" panose="020F0502020204030204" pitchFamily="34" charset="0"/>
              </a:rPr>
              <a:t>(</a:t>
            </a:r>
            <a:r>
              <a:rPr lang="en-GB" sz="1200" dirty="0" err="1">
                <a:latin typeface="Times New Roman" panose="02020603050405020304" pitchFamily="18" charset="0"/>
                <a:ea typeface="Calibri" panose="020F0502020204030204" pitchFamily="34" charset="0"/>
                <a:cs typeface="Calibri" panose="020F0502020204030204" pitchFamily="34" charset="0"/>
              </a:rPr>
              <a:t>Blokdyk</a:t>
            </a:r>
            <a:r>
              <a:rPr lang="en-GB" sz="1200" dirty="0">
                <a:latin typeface="Times New Roman" panose="02020603050405020304" pitchFamily="18" charset="0"/>
                <a:ea typeface="Calibri" panose="020F0502020204030204" pitchFamily="34" charset="0"/>
                <a:cs typeface="Calibri" panose="020F0502020204030204" pitchFamily="34" charset="0"/>
              </a:rPr>
              <a:t>, 2021).</a:t>
            </a:r>
          </a:p>
          <a:p>
            <a:pPr algn="just">
              <a:lnSpc>
                <a:spcPct val="150000"/>
              </a:lnSpc>
              <a:spcAft>
                <a:spcPts val="800"/>
              </a:spcAft>
            </a:pPr>
            <a:r>
              <a:rPr lang="en-GB" sz="1200" b="1" dirty="0">
                <a:latin typeface="Times New Roman" panose="02020603050405020304" pitchFamily="18" charset="0"/>
                <a:ea typeface="Calibri" panose="020F0502020204030204" pitchFamily="34" charset="0"/>
                <a:cs typeface="Times New Roman" panose="02020603050405020304" pitchFamily="18" charset="0"/>
              </a:rPr>
              <a:t>Step 5: Add Agenda or Details (Optional)</a:t>
            </a:r>
            <a:r>
              <a:rPr lang="en-GB" sz="1200" dirty="0">
                <a:latin typeface="Times New Roman" panose="02020603050405020304" pitchFamily="18" charset="0"/>
                <a:ea typeface="Calibri" panose="020F0502020204030204" pitchFamily="34" charset="0"/>
                <a:cs typeface="Calibri" panose="020F0502020204030204" pitchFamily="34" charset="0"/>
              </a:rPr>
              <a:t>- </a:t>
            </a:r>
            <a:r>
              <a:rPr lang="en-GB" sz="1200" dirty="0">
                <a:latin typeface="Times New Roman" panose="02020603050405020304" pitchFamily="18" charset="0"/>
                <a:ea typeface="Calibri" panose="020F0502020204030204" pitchFamily="34" charset="0"/>
                <a:cs typeface="Times New Roman" panose="02020603050405020304" pitchFamily="18" charset="0"/>
              </a:rPr>
              <a:t>Under the timing, an option exists to add a description. Here is where user can add the meeting agenda, talking points or any instructions, which will assist the attendants to prepare. </a:t>
            </a:r>
            <a:endParaRPr lang="en-GB" sz="1200" dirty="0">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spcAft>
                <a:spcPts val="800"/>
              </a:spcAft>
            </a:pPr>
            <a:r>
              <a:rPr lang="en-GB" sz="1200" b="1" dirty="0">
                <a:latin typeface="Times New Roman" panose="02020603050405020304" pitchFamily="18" charset="0"/>
                <a:ea typeface="Calibri" panose="020F0502020204030204" pitchFamily="34" charset="0"/>
                <a:cs typeface="Times New Roman" panose="02020603050405020304" pitchFamily="18" charset="0"/>
              </a:rPr>
              <a:t>Step 6: Recurrence (Optional)</a:t>
            </a:r>
            <a:r>
              <a:rPr lang="en-GB" sz="1200" dirty="0">
                <a:latin typeface="Times New Roman" panose="02020603050405020304" pitchFamily="18" charset="0"/>
                <a:ea typeface="Calibri" panose="020F0502020204030204" pitchFamily="34" charset="0"/>
                <a:cs typeface="Calibri" panose="020F0502020204030204" pitchFamily="34" charset="0"/>
              </a:rPr>
              <a:t>- </a:t>
            </a:r>
            <a:r>
              <a:rPr lang="en-GB" sz="1200" dirty="0">
                <a:latin typeface="Times New Roman" panose="02020603050405020304" pitchFamily="18" charset="0"/>
                <a:ea typeface="Calibri" panose="020F0502020204030204" pitchFamily="34" charset="0"/>
                <a:cs typeface="Times New Roman" panose="02020603050405020304" pitchFamily="18" charset="0"/>
              </a:rPr>
              <a:t>In case user meeting is to occur on a certain frequency like once every week, then user can instruct it to recur. Microsoft Teams will make user choose between such options as daily, weekly, monthly, and even custom recurrence </a:t>
            </a:r>
            <a:r>
              <a:rPr lang="en-GB" sz="1200" dirty="0">
                <a:latin typeface="Times New Roman" panose="02020603050405020304" pitchFamily="18" charset="0"/>
                <a:ea typeface="Calibri" panose="020F0502020204030204" pitchFamily="34" charset="0"/>
                <a:cs typeface="Calibri" panose="020F0502020204030204" pitchFamily="34" charset="0"/>
              </a:rPr>
              <a:t>(</a:t>
            </a:r>
            <a:r>
              <a:rPr lang="en-GB" sz="1200" dirty="0" err="1">
                <a:latin typeface="Times New Roman" panose="02020603050405020304" pitchFamily="18" charset="0"/>
                <a:ea typeface="Calibri" panose="020F0502020204030204" pitchFamily="34" charset="0"/>
                <a:cs typeface="Calibri" panose="020F0502020204030204" pitchFamily="34" charset="0"/>
              </a:rPr>
              <a:t>Ilag</a:t>
            </a:r>
            <a:r>
              <a:rPr lang="en-GB" sz="1200" dirty="0">
                <a:latin typeface="Times New Roman" panose="02020603050405020304" pitchFamily="18" charset="0"/>
                <a:ea typeface="Calibri" panose="020F0502020204030204" pitchFamily="34" charset="0"/>
                <a:cs typeface="Calibri" panose="020F0502020204030204" pitchFamily="34" charset="0"/>
              </a:rPr>
              <a:t>, 2018).</a:t>
            </a:r>
          </a:p>
        </p:txBody>
      </p:sp>
      <p:sp>
        <p:nvSpPr>
          <p:cNvPr id="10" name="Rectangle 9"/>
          <p:cNvSpPr/>
          <p:nvPr/>
        </p:nvSpPr>
        <p:spPr>
          <a:xfrm>
            <a:off x="3930592" y="6229953"/>
            <a:ext cx="4788915" cy="4278094"/>
          </a:xfrm>
          <a:prstGeom prst="rect">
            <a:avLst/>
          </a:prstGeom>
          <a:solidFill>
            <a:srgbClr val="002060"/>
          </a:solidFill>
        </p:spPr>
        <p:txBody>
          <a:bodyPr wrap="square">
            <a:spAutoFit/>
          </a:bodyPr>
          <a:lstStyle/>
          <a:p>
            <a:pPr algn="just">
              <a:lnSpc>
                <a:spcPct val="150000"/>
              </a:lnSpc>
              <a:spcAft>
                <a:spcPts val="800"/>
              </a:spcAft>
            </a:pPr>
            <a:r>
              <a:rPr lang="en-GB" sz="1400" b="1" dirty="0">
                <a:latin typeface="Times New Roman" panose="02020603050405020304" pitchFamily="18" charset="0"/>
                <a:ea typeface="Calibri" panose="020F0502020204030204" pitchFamily="34" charset="0"/>
                <a:cs typeface="Times New Roman" panose="02020603050405020304" pitchFamily="18" charset="0"/>
              </a:rPr>
              <a:t>Step 7: Select further Settings.</a:t>
            </a:r>
            <a:endParaRPr lang="en-GB" sz="1400" dirty="0">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spcAft>
                <a:spcPts val="8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Here user would be able to add an additional customization to the meeting like adding a channel. User can also make user choice whether user will allow people to participate in the meeting before the host, to control meeting, and to record what is being said automatically </a:t>
            </a:r>
            <a:r>
              <a:rPr lang="en-GB" sz="1400" dirty="0">
                <a:latin typeface="Times New Roman" panose="02020603050405020304" pitchFamily="18" charset="0"/>
                <a:ea typeface="Calibri" panose="020F0502020204030204" pitchFamily="34" charset="0"/>
                <a:cs typeface="Calibri" panose="020F0502020204030204" pitchFamily="34" charset="0"/>
              </a:rPr>
              <a:t>(</a:t>
            </a:r>
            <a:r>
              <a:rPr lang="en-GB" sz="1400" dirty="0" err="1">
                <a:latin typeface="Times New Roman" panose="02020603050405020304" pitchFamily="18" charset="0"/>
                <a:ea typeface="Calibri" panose="020F0502020204030204" pitchFamily="34" charset="0"/>
                <a:cs typeface="Calibri" panose="020F0502020204030204" pitchFamily="34" charset="0"/>
              </a:rPr>
              <a:t>Blokdyk</a:t>
            </a:r>
            <a:r>
              <a:rPr lang="en-GB" sz="1400" dirty="0">
                <a:latin typeface="Times New Roman" panose="02020603050405020304" pitchFamily="18" charset="0"/>
                <a:ea typeface="Calibri" panose="020F0502020204030204" pitchFamily="34" charset="0"/>
                <a:cs typeface="Calibri" panose="020F0502020204030204" pitchFamily="34" charset="0"/>
              </a:rPr>
              <a:t>, 2021).</a:t>
            </a:r>
          </a:p>
          <a:p>
            <a:pPr algn="just">
              <a:lnSpc>
                <a:spcPct val="150000"/>
              </a:lnSpc>
              <a:spcAft>
                <a:spcPts val="800"/>
              </a:spcAft>
            </a:pPr>
            <a:r>
              <a:rPr lang="en-GB" sz="1400" b="1" dirty="0">
                <a:latin typeface="Times New Roman" panose="02020603050405020304" pitchFamily="18" charset="0"/>
                <a:ea typeface="Calibri" panose="020F0502020204030204" pitchFamily="34" charset="0"/>
                <a:cs typeface="Times New Roman" panose="02020603050405020304" pitchFamily="18" charset="0"/>
              </a:rPr>
              <a:t>Step 8: Send the Invitation</a:t>
            </a:r>
            <a:endParaRPr lang="en-GB" sz="1400" dirty="0">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spcAft>
                <a:spcPts val="8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Once the meeting details have been filled hit the Send button. This will also make invitations to the participants and they can join the meeting using the Microsoft Teams application or the web. They will also get the agenda, time and any other information user added to the meeting </a:t>
            </a:r>
            <a:r>
              <a:rPr lang="en-GB" sz="1400" dirty="0">
                <a:latin typeface="Times New Roman" panose="02020603050405020304" pitchFamily="18" charset="0"/>
                <a:ea typeface="Calibri" panose="020F0502020204030204" pitchFamily="34" charset="0"/>
                <a:cs typeface="Calibri" panose="020F0502020204030204" pitchFamily="34" charset="0"/>
              </a:rPr>
              <a:t>(</a:t>
            </a:r>
            <a:r>
              <a:rPr lang="en-GB" sz="1400" dirty="0" err="1">
                <a:latin typeface="Times New Roman" panose="02020603050405020304" pitchFamily="18" charset="0"/>
                <a:ea typeface="Calibri" panose="020F0502020204030204" pitchFamily="34" charset="0"/>
                <a:cs typeface="Calibri" panose="020F0502020204030204" pitchFamily="34" charset="0"/>
              </a:rPr>
              <a:t>McFedries</a:t>
            </a:r>
            <a:r>
              <a:rPr lang="en-GB" sz="1400" dirty="0">
                <a:latin typeface="Times New Roman" panose="02020603050405020304" pitchFamily="18" charset="0"/>
                <a:ea typeface="Calibri" panose="020F0502020204030204" pitchFamily="34" charset="0"/>
                <a:cs typeface="Calibri" panose="020F0502020204030204" pitchFamily="34" charset="0"/>
              </a:rPr>
              <a:t>, 2022).</a:t>
            </a:r>
          </a:p>
        </p:txBody>
      </p:sp>
      <p:sp>
        <p:nvSpPr>
          <p:cNvPr id="11" name="Rectangle 10"/>
          <p:cNvSpPr/>
          <p:nvPr/>
        </p:nvSpPr>
        <p:spPr>
          <a:xfrm>
            <a:off x="8662887" y="917324"/>
            <a:ext cx="4003930" cy="2133918"/>
          </a:xfrm>
          <a:prstGeom prst="rect">
            <a:avLst/>
          </a:prstGeom>
          <a:solidFill>
            <a:schemeClr val="accent6">
              <a:lumMod val="75000"/>
            </a:schemeClr>
          </a:solidFill>
        </p:spPr>
        <p:txBody>
          <a:bodyPr wrap="square">
            <a:spAutoFit/>
          </a:bodyPr>
          <a:lstStyle/>
          <a:p>
            <a:pPr algn="just">
              <a:lnSpc>
                <a:spcPct val="150000"/>
              </a:lnSpc>
              <a:spcAft>
                <a:spcPts val="800"/>
              </a:spcAft>
            </a:pPr>
            <a:r>
              <a:rPr lang="en-GB" sz="1400" b="1" dirty="0">
                <a:latin typeface="Times New Roman" panose="02020603050405020304" pitchFamily="18" charset="0"/>
                <a:ea typeface="Calibri" panose="020F0502020204030204" pitchFamily="34" charset="0"/>
                <a:cs typeface="Times New Roman" panose="02020603050405020304" pitchFamily="18" charset="0"/>
              </a:rPr>
              <a:t>Step 9: Join the Meeting</a:t>
            </a:r>
            <a:endParaRPr lang="en-GB" sz="1400" dirty="0">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spcAft>
                <a:spcPts val="8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During the conference day, the members will be able to join the meeting after clicking the link on the calendar or email. Being the organiser, user will have an opportunity to press the 'Join' button when the meeting is about to start </a:t>
            </a:r>
            <a:r>
              <a:rPr lang="en-GB" sz="1400" dirty="0">
                <a:latin typeface="Times New Roman" panose="02020603050405020304" pitchFamily="18" charset="0"/>
                <a:ea typeface="Calibri" panose="020F0502020204030204" pitchFamily="34" charset="0"/>
                <a:cs typeface="Calibri" panose="020F0502020204030204" pitchFamily="34" charset="0"/>
              </a:rPr>
              <a:t>(</a:t>
            </a:r>
            <a:r>
              <a:rPr lang="en-GB" sz="1400" dirty="0" err="1">
                <a:latin typeface="Times New Roman" panose="02020603050405020304" pitchFamily="18" charset="0"/>
                <a:ea typeface="Calibri" panose="020F0502020204030204" pitchFamily="34" charset="0"/>
                <a:cs typeface="Calibri" panose="020F0502020204030204" pitchFamily="34" charset="0"/>
              </a:rPr>
              <a:t>Ilag</a:t>
            </a:r>
            <a:r>
              <a:rPr lang="en-GB" sz="1400" dirty="0">
                <a:latin typeface="Times New Roman" panose="02020603050405020304" pitchFamily="18" charset="0"/>
                <a:ea typeface="Calibri" panose="020F0502020204030204" pitchFamily="34" charset="0"/>
                <a:cs typeface="Calibri" panose="020F0502020204030204" pitchFamily="34" charset="0"/>
              </a:rPr>
              <a:t>, 2018).</a:t>
            </a:r>
          </a:p>
        </p:txBody>
      </p:sp>
      <p:sp>
        <p:nvSpPr>
          <p:cNvPr id="12" name="Rectangle 11"/>
          <p:cNvSpPr/>
          <p:nvPr/>
        </p:nvSpPr>
        <p:spPr>
          <a:xfrm>
            <a:off x="8662886" y="5705613"/>
            <a:ext cx="3880478" cy="1949252"/>
          </a:xfrm>
          <a:prstGeom prst="rect">
            <a:avLst/>
          </a:prstGeom>
          <a:solidFill>
            <a:schemeClr val="accent3">
              <a:lumMod val="75000"/>
            </a:schemeClr>
          </a:solidFill>
        </p:spPr>
        <p:txBody>
          <a:bodyPr wrap="square">
            <a:spAutoFit/>
          </a:bodyPr>
          <a:lstStyle/>
          <a:p>
            <a:pPr algn="ctr">
              <a:lnSpc>
                <a:spcPct val="150000"/>
              </a:lnSpc>
              <a:spcBef>
                <a:spcPts val="1200"/>
              </a:spcBef>
              <a:spcAft>
                <a:spcPts val="800"/>
              </a:spcAft>
            </a:pPr>
            <a:r>
              <a:rPr lang="en-GB" sz="1600" b="1" kern="0" dirty="0">
                <a:latin typeface="Times New Roman" panose="02020603050405020304" pitchFamily="18" charset="0"/>
                <a:ea typeface="Times New Roman" panose="02020603050405020304" pitchFamily="18" charset="0"/>
                <a:cs typeface="Times New Roman" panose="02020603050405020304" pitchFamily="18" charset="0"/>
              </a:rPr>
              <a:t>Conclusion</a:t>
            </a:r>
          </a:p>
          <a:p>
            <a:pPr algn="just">
              <a:lnSpc>
                <a:spcPct val="150000"/>
              </a:lnSpc>
              <a:spcAft>
                <a:spcPts val="800"/>
              </a:spcAft>
            </a:pPr>
            <a:r>
              <a:rPr lang="en-GB" sz="1200" dirty="0">
                <a:latin typeface="Times New Roman" panose="02020603050405020304" pitchFamily="18" charset="0"/>
                <a:ea typeface="Calibri" panose="020F0502020204030204" pitchFamily="34" charset="0"/>
                <a:cs typeface="Times New Roman" panose="02020603050405020304" pitchFamily="18" charset="0"/>
              </a:rPr>
              <a:t>Microsoft Teams is a simple system through which one can easily create a meeting that he or she can learn with the appropriate digital capabilities. Effective organisation is one the most important factors that ensure facilitation of communication</a:t>
            </a:r>
            <a:endParaRPr lang="en-GB" sz="1200" dirty="0">
              <a:latin typeface="Times New Roman" panose="02020603050405020304" pitchFamily="18" charset="0"/>
              <a:ea typeface="Calibri" panose="020F0502020204030204" pitchFamily="34" charset="0"/>
              <a:cs typeface="Calibri" panose="020F0502020204030204" pitchFamily="34" charset="0"/>
            </a:endParaRPr>
          </a:p>
        </p:txBody>
      </p:sp>
      <p:sp>
        <p:nvSpPr>
          <p:cNvPr id="13" name="Rectangle 12"/>
          <p:cNvSpPr/>
          <p:nvPr/>
        </p:nvSpPr>
        <p:spPr>
          <a:xfrm>
            <a:off x="8719509" y="7718157"/>
            <a:ext cx="3767642" cy="5083443"/>
          </a:xfrm>
          <a:prstGeom prst="rect">
            <a:avLst/>
          </a:prstGeom>
          <a:solidFill>
            <a:schemeClr val="tx1">
              <a:lumMod val="65000"/>
            </a:schemeClr>
          </a:solidFill>
        </p:spPr>
        <p:txBody>
          <a:bodyPr wrap="square">
            <a:spAutoFit/>
          </a:bodyPr>
          <a:lstStyle/>
          <a:p>
            <a:pPr algn="ctr">
              <a:lnSpc>
                <a:spcPct val="150000"/>
              </a:lnSpc>
              <a:spcBef>
                <a:spcPts val="1200"/>
              </a:spcBef>
              <a:spcAft>
                <a:spcPts val="800"/>
              </a:spcAft>
            </a:pPr>
            <a:r>
              <a:rPr lang="en-GB" sz="1600" dirty="0">
                <a:solidFill>
                  <a:schemeClr val="bg1"/>
                </a:solidFill>
                <a:latin typeface="Times New Roman" panose="02020603050405020304" pitchFamily="18" charset="0"/>
                <a:cs typeface="Times New Roman" panose="02020603050405020304" pitchFamily="18" charset="0"/>
              </a:rPr>
              <a:t>References</a:t>
            </a:r>
          </a:p>
          <a:p>
            <a:pPr algn="just">
              <a:lnSpc>
                <a:spcPct val="150000"/>
              </a:lnSpc>
              <a:spcAft>
                <a:spcPts val="800"/>
              </a:spcAft>
            </a:pPr>
            <a:r>
              <a:rPr lang="en-GB" sz="1000" dirty="0">
                <a:solidFill>
                  <a:schemeClr val="bg1"/>
                </a:solidFill>
                <a:latin typeface="Times New Roman" panose="02020603050405020304" pitchFamily="18" charset="0"/>
                <a:cs typeface="Times New Roman" panose="02020603050405020304" pitchFamily="18" charset="0"/>
              </a:rPr>
              <a:t>Baker, Y. (2020). Microsoft Teams for Education: 2020 Beginner's Guide to Mastering Office 365 Microsoft Teams for Online Learning and Online Meetings. Independently published.</a:t>
            </a:r>
          </a:p>
          <a:p>
            <a:pPr algn="just">
              <a:lnSpc>
                <a:spcPct val="150000"/>
              </a:lnSpc>
              <a:spcAft>
                <a:spcPts val="800"/>
              </a:spcAft>
            </a:pPr>
            <a:r>
              <a:rPr lang="en-GB" sz="1000" dirty="0" err="1">
                <a:solidFill>
                  <a:schemeClr val="bg1"/>
                </a:solidFill>
                <a:latin typeface="Times New Roman" panose="02020603050405020304" pitchFamily="18" charset="0"/>
                <a:cs typeface="Times New Roman" panose="02020603050405020304" pitchFamily="18" charset="0"/>
              </a:rPr>
              <a:t>Blokdyk</a:t>
            </a:r>
            <a:r>
              <a:rPr lang="en-GB" sz="1000" dirty="0">
                <a:solidFill>
                  <a:schemeClr val="bg1"/>
                </a:solidFill>
                <a:latin typeface="Times New Roman" panose="02020603050405020304" pitchFamily="18" charset="0"/>
                <a:cs typeface="Times New Roman" panose="02020603050405020304" pitchFamily="18" charset="0"/>
              </a:rPr>
              <a:t>, G. (2021). Microsoft Teams A Complete Guide - 2019 Edition. 1st ed. </a:t>
            </a:r>
            <a:r>
              <a:rPr lang="en-GB" sz="1000" dirty="0" err="1">
                <a:solidFill>
                  <a:schemeClr val="bg1"/>
                </a:solidFill>
                <a:latin typeface="Times New Roman" panose="02020603050405020304" pitchFamily="18" charset="0"/>
                <a:cs typeface="Times New Roman" panose="02020603050405020304" pitchFamily="18" charset="0"/>
              </a:rPr>
              <a:t>5STARCooks</a:t>
            </a:r>
            <a:r>
              <a:rPr lang="en-GB" sz="1000" dirty="0">
                <a:solidFill>
                  <a:schemeClr val="bg1"/>
                </a:solidFill>
                <a:latin typeface="Times New Roman" panose="02020603050405020304" pitchFamily="18" charset="0"/>
                <a:cs typeface="Times New Roman" panose="02020603050405020304" pitchFamily="18" charset="0"/>
              </a:rPr>
              <a:t>. Available at: https://</a:t>
            </a:r>
            <a:r>
              <a:rPr lang="en-GB" sz="1000" dirty="0" err="1">
                <a:solidFill>
                  <a:schemeClr val="bg1"/>
                </a:solidFill>
                <a:latin typeface="Times New Roman" panose="02020603050405020304" pitchFamily="18" charset="0"/>
                <a:cs typeface="Times New Roman" panose="02020603050405020304" pitchFamily="18" charset="0"/>
              </a:rPr>
              <a:t>www.ebay.com</a:t>
            </a:r>
            <a:r>
              <a:rPr lang="en-GB" sz="1000" dirty="0">
                <a:solidFill>
                  <a:schemeClr val="bg1"/>
                </a:solidFill>
                <a:latin typeface="Times New Roman" panose="02020603050405020304" pitchFamily="18" charset="0"/>
                <a:cs typeface="Times New Roman" panose="02020603050405020304" pitchFamily="18" charset="0"/>
              </a:rPr>
              <a:t>/</a:t>
            </a:r>
            <a:r>
              <a:rPr lang="en-GB" sz="1000" dirty="0" err="1">
                <a:solidFill>
                  <a:schemeClr val="bg1"/>
                </a:solidFill>
                <a:latin typeface="Times New Roman" panose="02020603050405020304" pitchFamily="18" charset="0"/>
                <a:cs typeface="Times New Roman" panose="02020603050405020304" pitchFamily="18" charset="0"/>
              </a:rPr>
              <a:t>itm</a:t>
            </a:r>
            <a:r>
              <a:rPr lang="en-GB" sz="1000" dirty="0">
                <a:solidFill>
                  <a:schemeClr val="bg1"/>
                </a:solidFill>
                <a:latin typeface="Times New Roman" panose="02020603050405020304" pitchFamily="18" charset="0"/>
                <a:cs typeface="Times New Roman" panose="02020603050405020304" pitchFamily="18" charset="0"/>
              </a:rPr>
              <a:t>/135182599269 [Accessed 23 Oct. 2025].</a:t>
            </a:r>
          </a:p>
          <a:p>
            <a:pPr algn="just">
              <a:lnSpc>
                <a:spcPct val="150000"/>
              </a:lnSpc>
              <a:spcAft>
                <a:spcPts val="800"/>
              </a:spcAft>
            </a:pPr>
            <a:r>
              <a:rPr lang="en-GB" sz="1000" dirty="0" err="1">
                <a:solidFill>
                  <a:schemeClr val="bg1"/>
                </a:solidFill>
                <a:latin typeface="Times New Roman" panose="02020603050405020304" pitchFamily="18" charset="0"/>
                <a:cs typeface="Times New Roman" panose="02020603050405020304" pitchFamily="18" charset="0"/>
              </a:rPr>
              <a:t>Ilag</a:t>
            </a:r>
            <a:r>
              <a:rPr lang="en-GB" sz="1000" dirty="0">
                <a:solidFill>
                  <a:schemeClr val="bg1"/>
                </a:solidFill>
                <a:latin typeface="Times New Roman" panose="02020603050405020304" pitchFamily="18" charset="0"/>
                <a:cs typeface="Times New Roman" panose="02020603050405020304" pitchFamily="18" charset="0"/>
              </a:rPr>
              <a:t>, </a:t>
            </a:r>
            <a:r>
              <a:rPr lang="en-GB" sz="1000" dirty="0" err="1">
                <a:solidFill>
                  <a:schemeClr val="bg1"/>
                </a:solidFill>
                <a:latin typeface="Times New Roman" panose="02020603050405020304" pitchFamily="18" charset="0"/>
                <a:cs typeface="Times New Roman" panose="02020603050405020304" pitchFamily="18" charset="0"/>
              </a:rPr>
              <a:t>B.N</a:t>
            </a:r>
            <a:r>
              <a:rPr lang="en-GB" sz="1000" dirty="0">
                <a:solidFill>
                  <a:schemeClr val="bg1"/>
                </a:solidFill>
                <a:latin typeface="Times New Roman" panose="02020603050405020304" pitchFamily="18" charset="0"/>
                <a:cs typeface="Times New Roman" panose="02020603050405020304" pitchFamily="18" charset="0"/>
              </a:rPr>
              <a:t>. (2018). Introducing Microsoft Teams: Understanding the New Chat-Based Workspace in Office 365. 1st ed. </a:t>
            </a:r>
            <a:r>
              <a:rPr lang="en-GB" sz="1000" dirty="0" err="1">
                <a:solidFill>
                  <a:schemeClr val="bg1"/>
                </a:solidFill>
                <a:latin typeface="Times New Roman" panose="02020603050405020304" pitchFamily="18" charset="0"/>
                <a:cs typeface="Times New Roman" panose="02020603050405020304" pitchFamily="18" charset="0"/>
              </a:rPr>
              <a:t>Apress</a:t>
            </a:r>
            <a:r>
              <a:rPr lang="en-GB" sz="1000" dirty="0">
                <a:solidFill>
                  <a:schemeClr val="bg1"/>
                </a:solidFill>
                <a:latin typeface="Times New Roman" panose="02020603050405020304" pitchFamily="18" charset="0"/>
                <a:cs typeface="Times New Roman" panose="02020603050405020304" pitchFamily="18" charset="0"/>
              </a:rPr>
              <a:t>. Available at: https://</a:t>
            </a:r>
            <a:r>
              <a:rPr lang="en-GB" sz="1000" dirty="0" err="1">
                <a:solidFill>
                  <a:schemeClr val="bg1"/>
                </a:solidFill>
                <a:latin typeface="Times New Roman" panose="02020603050405020304" pitchFamily="18" charset="0"/>
                <a:cs typeface="Times New Roman" panose="02020603050405020304" pitchFamily="18" charset="0"/>
              </a:rPr>
              <a:t>www.amazon.com</a:t>
            </a:r>
            <a:r>
              <a:rPr lang="en-GB" sz="1000" dirty="0">
                <a:solidFill>
                  <a:schemeClr val="bg1"/>
                </a:solidFill>
                <a:latin typeface="Times New Roman" panose="02020603050405020304" pitchFamily="18" charset="0"/>
                <a:cs typeface="Times New Roman" panose="02020603050405020304" pitchFamily="18" charset="0"/>
              </a:rPr>
              <a:t>/Introducing-Microsoft-Teams-Understanding-Chat-Based/</a:t>
            </a:r>
            <a:r>
              <a:rPr lang="en-GB" sz="1000" dirty="0" err="1">
                <a:solidFill>
                  <a:schemeClr val="bg1"/>
                </a:solidFill>
                <a:latin typeface="Times New Roman" panose="02020603050405020304" pitchFamily="18" charset="0"/>
                <a:cs typeface="Times New Roman" panose="02020603050405020304" pitchFamily="18" charset="0"/>
              </a:rPr>
              <a:t>dp</a:t>
            </a:r>
            <a:r>
              <a:rPr lang="en-GB" sz="1000" dirty="0">
                <a:solidFill>
                  <a:schemeClr val="bg1"/>
                </a:solidFill>
                <a:latin typeface="Times New Roman" panose="02020603050405020304" pitchFamily="18" charset="0"/>
                <a:cs typeface="Times New Roman" panose="02020603050405020304" pitchFamily="18" charset="0"/>
              </a:rPr>
              <a:t>/1484235665 [Accessed 23 Oct. 2025].</a:t>
            </a:r>
          </a:p>
          <a:p>
            <a:pPr algn="just">
              <a:lnSpc>
                <a:spcPct val="150000"/>
              </a:lnSpc>
              <a:spcAft>
                <a:spcPts val="800"/>
              </a:spcAft>
            </a:pPr>
            <a:r>
              <a:rPr lang="en-GB" sz="1000" dirty="0" err="1">
                <a:solidFill>
                  <a:schemeClr val="bg1"/>
                </a:solidFill>
                <a:latin typeface="Times New Roman" panose="02020603050405020304" pitchFamily="18" charset="0"/>
                <a:cs typeface="Times New Roman" panose="02020603050405020304" pitchFamily="18" charset="0"/>
              </a:rPr>
              <a:t>McFedries</a:t>
            </a:r>
            <a:r>
              <a:rPr lang="en-GB" sz="1000" dirty="0">
                <a:solidFill>
                  <a:schemeClr val="bg1"/>
                </a:solidFill>
                <a:latin typeface="Times New Roman" panose="02020603050405020304" pitchFamily="18" charset="0"/>
                <a:cs typeface="Times New Roman" panose="02020603050405020304" pitchFamily="18" charset="0"/>
              </a:rPr>
              <a:t>, P. (2022). Microsoft Teams Step by Step. 1st ed. Microsoft Press. Available at: https://</a:t>
            </a:r>
            <a:r>
              <a:rPr lang="en-GB" sz="1000" dirty="0" err="1">
                <a:solidFill>
                  <a:schemeClr val="bg1"/>
                </a:solidFill>
                <a:latin typeface="Times New Roman" panose="02020603050405020304" pitchFamily="18" charset="0"/>
                <a:cs typeface="Times New Roman" panose="02020603050405020304" pitchFamily="18" charset="0"/>
              </a:rPr>
              <a:t>www.microsoftpressstore.com</a:t>
            </a:r>
            <a:r>
              <a:rPr lang="en-GB" sz="1000" dirty="0">
                <a:solidFill>
                  <a:schemeClr val="bg1"/>
                </a:solidFill>
                <a:latin typeface="Times New Roman" panose="02020603050405020304" pitchFamily="18" charset="0"/>
                <a:cs typeface="Times New Roman" panose="02020603050405020304" pitchFamily="18" charset="0"/>
              </a:rPr>
              <a:t>/store/</a:t>
            </a:r>
            <a:r>
              <a:rPr lang="en-GB" sz="1000" dirty="0" err="1">
                <a:solidFill>
                  <a:schemeClr val="bg1"/>
                </a:solidFill>
                <a:latin typeface="Times New Roman" panose="02020603050405020304" pitchFamily="18" charset="0"/>
                <a:cs typeface="Times New Roman" panose="02020603050405020304" pitchFamily="18" charset="0"/>
              </a:rPr>
              <a:t>microsoft</a:t>
            </a:r>
            <a:r>
              <a:rPr lang="en-GB" sz="1000" dirty="0">
                <a:solidFill>
                  <a:schemeClr val="bg1"/>
                </a:solidFill>
                <a:latin typeface="Times New Roman" panose="02020603050405020304" pitchFamily="18" charset="0"/>
                <a:cs typeface="Times New Roman" panose="02020603050405020304" pitchFamily="18" charset="0"/>
              </a:rPr>
              <a:t>-teams-step-by-step-9780137522187 [Accessed 23 Oct. 2025].</a:t>
            </a:r>
          </a:p>
          <a:p>
            <a:pPr algn="just">
              <a:lnSpc>
                <a:spcPct val="150000"/>
              </a:lnSpc>
              <a:spcAft>
                <a:spcPts val="800"/>
              </a:spcAft>
            </a:pPr>
            <a:r>
              <a:rPr lang="en-GB" sz="1000" dirty="0" err="1">
                <a:solidFill>
                  <a:schemeClr val="bg1"/>
                </a:solidFill>
                <a:latin typeface="Times New Roman" panose="02020603050405020304" pitchFamily="18" charset="0"/>
                <a:cs typeface="Times New Roman" panose="02020603050405020304" pitchFamily="18" charset="0"/>
              </a:rPr>
              <a:t>Miklas</a:t>
            </a:r>
            <a:r>
              <a:rPr lang="en-GB" sz="1000" dirty="0">
                <a:solidFill>
                  <a:schemeClr val="bg1"/>
                </a:solidFill>
                <a:latin typeface="Times New Roman" panose="02020603050405020304" pitchFamily="18" charset="0"/>
                <a:cs typeface="Times New Roman" panose="02020603050405020304" pitchFamily="18" charset="0"/>
              </a:rPr>
              <a:t>, P. (2025). Digital Skills: How to create a new Teams meeting. University of Wales Trinity Saint David. Available at: https://</a:t>
            </a:r>
            <a:r>
              <a:rPr lang="en-GB" sz="1000" dirty="0" err="1">
                <a:solidFill>
                  <a:schemeClr val="bg1"/>
                </a:solidFill>
                <a:latin typeface="Times New Roman" panose="02020603050405020304" pitchFamily="18" charset="0"/>
                <a:cs typeface="Times New Roman" panose="02020603050405020304" pitchFamily="18" charset="0"/>
              </a:rPr>
              <a:t>www.amazon.com</a:t>
            </a:r>
            <a:r>
              <a:rPr lang="en-GB" sz="1000" dirty="0">
                <a:solidFill>
                  <a:schemeClr val="bg1"/>
                </a:solidFill>
                <a:latin typeface="Times New Roman" panose="02020603050405020304" pitchFamily="18" charset="0"/>
                <a:cs typeface="Times New Roman" panose="02020603050405020304" pitchFamily="18" charset="0"/>
              </a:rPr>
              <a:t>/Hands-Microsoft-Teams-enterprise-collaboration/</a:t>
            </a:r>
            <a:r>
              <a:rPr lang="en-GB" sz="1000" dirty="0" err="1">
                <a:solidFill>
                  <a:schemeClr val="bg1"/>
                </a:solidFill>
                <a:latin typeface="Times New Roman" panose="02020603050405020304" pitchFamily="18" charset="0"/>
                <a:cs typeface="Times New Roman" panose="02020603050405020304" pitchFamily="18" charset="0"/>
              </a:rPr>
              <a:t>dp</a:t>
            </a:r>
            <a:r>
              <a:rPr lang="en-GB" sz="1000" dirty="0">
                <a:solidFill>
                  <a:schemeClr val="bg1"/>
                </a:solidFill>
                <a:latin typeface="Times New Roman" panose="02020603050405020304" pitchFamily="18" charset="0"/>
                <a:cs typeface="Times New Roman" panose="02020603050405020304" pitchFamily="18" charset="0"/>
              </a:rPr>
              <a:t>/1839213981 [Accessed 23 Oct. 2025].</a:t>
            </a:r>
          </a:p>
        </p:txBody>
      </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0593" y="10508047"/>
            <a:ext cx="4788915" cy="2293553"/>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23856" y="4444421"/>
            <a:ext cx="4895652" cy="1804344"/>
          </a:xfrm>
          <a:prstGeom prst="rect">
            <a:avLst/>
          </a:prstGeom>
        </p:spPr>
      </p:pic>
      <p:pic>
        <p:nvPicPr>
          <p:cNvPr id="19" name="Picture 18"/>
          <p:cNvPicPr>
            <a:picLocks noChangeAspect="1"/>
          </p:cNvPicPr>
          <p:nvPr/>
        </p:nvPicPr>
        <p:blipFill>
          <a:blip r:embed="rId5"/>
          <a:stretch>
            <a:fillRect/>
          </a:stretch>
        </p:blipFill>
        <p:spPr>
          <a:xfrm>
            <a:off x="16717" y="2745967"/>
            <a:ext cx="3877224" cy="2787831"/>
          </a:xfrm>
          <a:prstGeom prst="rect">
            <a:avLst/>
          </a:prstGeom>
        </p:spPr>
      </p:pic>
      <p:pic>
        <p:nvPicPr>
          <p:cNvPr id="21" name="Picture 20"/>
          <p:cNvPicPr>
            <a:picLocks noChangeAspect="1"/>
          </p:cNvPicPr>
          <p:nvPr/>
        </p:nvPicPr>
        <p:blipFill>
          <a:blip r:embed="rId6"/>
          <a:stretch>
            <a:fillRect/>
          </a:stretch>
        </p:blipFill>
        <p:spPr>
          <a:xfrm>
            <a:off x="8621600" y="3051241"/>
            <a:ext cx="3978388" cy="2714313"/>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717" y="10549923"/>
            <a:ext cx="3913875" cy="2209800"/>
          </a:xfrm>
          <a:prstGeom prst="rect">
            <a:avLst/>
          </a:prstGeom>
        </p:spPr>
      </p:pic>
    </p:spTree>
    <p:extLst>
      <p:ext uri="{BB962C8B-B14F-4D97-AF65-F5344CB8AC3E}">
        <p14:creationId xmlns:p14="http://schemas.microsoft.com/office/powerpoint/2010/main" val="3822132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tint val="100000"/>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13</TotalTime>
  <Words>1681</Words>
  <Application>Microsoft Office PowerPoint</Application>
  <PresentationFormat>Custom</PresentationFormat>
  <Paragraphs>95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Calibri</vt:lpstr>
      <vt:lpstr>Century Gothic</vt:lpstr>
      <vt:lpstr>Times New Roman</vt:lpstr>
      <vt:lpstr>Wingdings 3</vt:lpstr>
      <vt:lpstr>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dc:creator>
  <cp:lastModifiedBy>Patrycja Miklas (2426022)</cp:lastModifiedBy>
  <cp:revision>24</cp:revision>
  <dcterms:created xsi:type="dcterms:W3CDTF">2025-05-14T15:26:47Z</dcterms:created>
  <dcterms:modified xsi:type="dcterms:W3CDTF">2025-10-25T19:17:11Z</dcterms:modified>
</cp:coreProperties>
</file>