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9"/>
  </p:notesMasterIdLst>
  <p:handoutMasterIdLst>
    <p:handoutMasterId r:id="rId10"/>
  </p:handoutMasterIdLst>
  <p:sldIdLst>
    <p:sldId id="311" r:id="rId5"/>
    <p:sldId id="257" r:id="rId6"/>
    <p:sldId id="310" r:id="rId7"/>
    <p:sldId id="1389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7" d="100"/>
          <a:sy n="97" d="100"/>
        </p:scale>
        <p:origin x="1032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microsoft.com/office/2016/11/relationships/changesInfo" Target="changesInfos/changesInfo1.xml"/><Relationship Id="rId10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ishat Bakre" userId="839b68a6-4a2b-45ef-9a5a-14f954bfea5f" providerId="ADAL" clId="{D1F7718C-BA03-4353-B9D8-FE3FA881A74C}"/>
    <pc:docChg chg="modSld">
      <pc:chgData name="Aishat Bakre" userId="839b68a6-4a2b-45ef-9a5a-14f954bfea5f" providerId="ADAL" clId="{D1F7718C-BA03-4353-B9D8-FE3FA881A74C}" dt="2023-02-20T16:58:02.506" v="21" actId="1076"/>
      <pc:docMkLst>
        <pc:docMk/>
      </pc:docMkLst>
      <pc:sldChg chg="modSp mod">
        <pc:chgData name="Aishat Bakre" userId="839b68a6-4a2b-45ef-9a5a-14f954bfea5f" providerId="ADAL" clId="{D1F7718C-BA03-4353-B9D8-FE3FA881A74C}" dt="2023-02-20T16:58:02.506" v="21" actId="1076"/>
        <pc:sldMkLst>
          <pc:docMk/>
          <pc:sldMk cId="3897178038" sldId="311"/>
        </pc:sldMkLst>
        <pc:spChg chg="mod">
          <ac:chgData name="Aishat Bakre" userId="839b68a6-4a2b-45ef-9a5a-14f954bfea5f" providerId="ADAL" clId="{D1F7718C-BA03-4353-B9D8-FE3FA881A74C}" dt="2023-02-20T16:58:02.506" v="21" actId="1076"/>
          <ac:spMkLst>
            <pc:docMk/>
            <pc:sldMk cId="3897178038" sldId="311"/>
            <ac:spMk id="5" creationId="{24B9FDD9-BA73-4C83-8F71-387D11063E2C}"/>
          </ac:spMkLst>
        </pc:spChg>
      </pc:sldChg>
      <pc:sldChg chg="modSp mod">
        <pc:chgData name="Aishat Bakre" userId="839b68a6-4a2b-45ef-9a5a-14f954bfea5f" providerId="ADAL" clId="{D1F7718C-BA03-4353-B9D8-FE3FA881A74C}" dt="2023-02-20T16:56:57.374" v="18" actId="20577"/>
        <pc:sldMkLst>
          <pc:docMk/>
          <pc:sldMk cId="197473447" sldId="1389"/>
        </pc:sldMkLst>
        <pc:spChg chg="mod">
          <ac:chgData name="Aishat Bakre" userId="839b68a6-4a2b-45ef-9a5a-14f954bfea5f" providerId="ADAL" clId="{D1F7718C-BA03-4353-B9D8-FE3FA881A74C}" dt="2023-02-20T16:56:57.374" v="18" actId="20577"/>
          <ac:spMkLst>
            <pc:docMk/>
            <pc:sldMk cId="197473447" sldId="1389"/>
            <ac:spMk id="3" creationId="{8C3C9EE7-2C99-D5C6-424C-556734DB265D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01474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20/02/2023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1615225"/>
            <a:ext cx="7992888" cy="1584176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</a:rPr>
            </a:br>
            <a:r>
              <a:rPr lang="en-GB" sz="3600" b="1" dirty="0">
                <a:solidFill>
                  <a:schemeClr val="bg1"/>
                </a:solidFill>
              </a:rPr>
              <a:t>Social Epidemiology and Public Health Development</a:t>
            </a: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</a:rPr>
            </a:br>
            <a:r>
              <a:rPr lang="en-GB" sz="3600" b="1" i="1" dirty="0">
                <a:solidFill>
                  <a:schemeClr val="bg1"/>
                </a:solidFill>
              </a:rPr>
              <a:t>Foundations of Social Epidemiology </a:t>
            </a: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endParaRPr lang="en-GB" sz="3600" b="1" dirty="0">
              <a:solidFill>
                <a:schemeClr val="bg1"/>
              </a:solidFill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 dirty="0">
              <a:solidFill>
                <a:schemeClr val="bg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FEAD78E-5FF4-472C-BE85-C162D2E53C5D}"/>
              </a:ext>
            </a:extLst>
          </p:cNvPr>
          <p:cNvSpPr/>
          <p:nvPr/>
        </p:nvSpPr>
        <p:spPr>
          <a:xfrm>
            <a:off x="1475656" y="3737537"/>
            <a:ext cx="648072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b="1" i="1" dirty="0">
                <a:solidFill>
                  <a:schemeClr val="bg1"/>
                </a:solidFill>
              </a:rPr>
              <a:t>Assessment Group Presentation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4B9FDD9-BA73-4C83-8F71-387D11063E2C}"/>
              </a:ext>
            </a:extLst>
          </p:cNvPr>
          <p:cNvSpPr/>
          <p:nvPr/>
        </p:nvSpPr>
        <p:spPr>
          <a:xfrm>
            <a:off x="3694646" y="4622158"/>
            <a:ext cx="204273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2800" b="1" dirty="0">
                <a:solidFill>
                  <a:schemeClr val="bg1"/>
                </a:solidFill>
              </a:rPr>
              <a:t>Semester 1</a:t>
            </a:r>
            <a:endParaRPr lang="en-GB" sz="2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9A7C35A-F647-48FB-A0DB-059055374871}"/>
              </a:ext>
            </a:extLst>
          </p:cNvPr>
          <p:cNvSpPr txBox="1"/>
          <p:nvPr/>
        </p:nvSpPr>
        <p:spPr>
          <a:xfrm>
            <a:off x="107504" y="5508521"/>
            <a:ext cx="266429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Arial" panose="020B0604020202020204" pitchFamily="34" charset="0"/>
              </a:rPr>
              <a:t>Dr Aishat Bakre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71780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8E9F5D-9048-ECD6-5EF1-16BDE1909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Today’s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FCAF27-9EE9-F2D3-86E5-13B2858E73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Today you will be doing your Practice intervention  presentations</a:t>
            </a:r>
          </a:p>
          <a:p>
            <a:r>
              <a:rPr lang="en-GB" dirty="0"/>
              <a:t>You will be presenting in your designated groups in front of the class</a:t>
            </a:r>
          </a:p>
          <a:p>
            <a:r>
              <a:rPr lang="en-GB" dirty="0"/>
              <a:t>You will be marked as you present in your group today</a:t>
            </a:r>
          </a:p>
          <a:p>
            <a:r>
              <a:rPr lang="en-GB" dirty="0"/>
              <a:t>You must allow every member of the group to share their taught</a:t>
            </a:r>
          </a:p>
          <a:p>
            <a:r>
              <a:rPr lang="en-GB" dirty="0"/>
              <a:t>Take some time to rehearse within your group before your turn.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62087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E05FD3-2A18-4D63-9097-C67E6B08C0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Remember: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4D0262-A3C5-4396-87AA-634EC25E33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Speak clearly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Do not speak too fast or too slow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Speak loud enough for everyone to hear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Show off your knowledge in your presentation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Ensure you address all the questions relating to your group campaign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Ensure you give others opportunity to talk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Good luck!</a:t>
            </a:r>
          </a:p>
        </p:txBody>
      </p:sp>
    </p:spTree>
    <p:extLst>
      <p:ext uri="{BB962C8B-B14F-4D97-AF65-F5344CB8AC3E}">
        <p14:creationId xmlns:p14="http://schemas.microsoft.com/office/powerpoint/2010/main" val="17977346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AFB004-737D-3A28-689D-288A3C2D7A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Time slot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C9EE7-2C99-D5C6-424C-556734DB26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 time slot is </a:t>
            </a:r>
          </a:p>
          <a:p>
            <a:pPr marL="0" indent="0">
              <a:buNone/>
            </a:pPr>
            <a:endParaRPr lang="en-GB" dirty="0"/>
          </a:p>
          <a:p>
            <a:pPr algn="ctr"/>
            <a:r>
              <a:rPr lang="en-GB" b="1" dirty="0"/>
              <a:t>10mins each </a:t>
            </a:r>
          </a:p>
          <a:p>
            <a:pPr algn="ctr"/>
            <a:r>
              <a:rPr lang="en-GB" b="1" dirty="0"/>
              <a:t>30mins per group</a:t>
            </a:r>
          </a:p>
        </p:txBody>
      </p:sp>
    </p:spTree>
    <p:extLst>
      <p:ext uri="{BB962C8B-B14F-4D97-AF65-F5344CB8AC3E}">
        <p14:creationId xmlns:p14="http://schemas.microsoft.com/office/powerpoint/2010/main" val="19747344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3D7929B-5B4C-4CAE-8D27-458BB31CA3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f856874f-9946-48cd-ac29-4cb76853c4c1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143</Words>
  <Application>Microsoft Office PowerPoint</Application>
  <PresentationFormat>On-screen Show (4:3)</PresentationFormat>
  <Paragraphs>25</Paragraphs>
  <Slides>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Myriad Pro</vt:lpstr>
      <vt:lpstr>Arial</vt:lpstr>
      <vt:lpstr>Calibri</vt:lpstr>
      <vt:lpstr>20140311PresentationUWTSDTemplate</vt:lpstr>
      <vt:lpstr>  Social Epidemiology and Public Health Development  Foundations of Social Epidemiology    </vt:lpstr>
      <vt:lpstr>Today’s session</vt:lpstr>
      <vt:lpstr>Remember:</vt:lpstr>
      <vt:lpstr>Time slot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Aishat Bakre</cp:lastModifiedBy>
  <cp:revision>35</cp:revision>
  <dcterms:created xsi:type="dcterms:W3CDTF">2015-04-14T15:21:28Z</dcterms:created>
  <dcterms:modified xsi:type="dcterms:W3CDTF">2023-02-20T16:58:02Z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