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4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077563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756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44013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6843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614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131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53922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105233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38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963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97670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B5DE3-D5F8-43F7-A41B-F2C2CF12E9F1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613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Professional Development for the Sports industry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Marie.pitson@uwtsd.ac.uk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743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 of the module is to enable the student to audit and analyse their professional skills and training needs, in order to develop a career and personal development plan while considering a range of suitable industry opportunities.</a:t>
            </a:r>
          </a:p>
          <a:p>
            <a:r>
              <a:rPr lang="en-GB" dirty="0" smtClean="0"/>
              <a:t>To develop the professional needs and skills of the students in order to secure an appropriate placement in line with their career ambitions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236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CV writing</a:t>
            </a:r>
          </a:p>
          <a:p>
            <a:r>
              <a:rPr lang="en-GB" dirty="0" smtClean="0"/>
              <a:t>Interview skills</a:t>
            </a:r>
          </a:p>
          <a:p>
            <a:r>
              <a:rPr lang="en-GB" dirty="0" smtClean="0"/>
              <a:t>Skills audit</a:t>
            </a:r>
          </a:p>
          <a:p>
            <a:r>
              <a:rPr lang="en-GB" dirty="0" smtClean="0"/>
              <a:t>Training needs analysis</a:t>
            </a:r>
          </a:p>
          <a:p>
            <a:r>
              <a:rPr lang="en-GB" dirty="0" smtClean="0"/>
              <a:t>Professional development planning</a:t>
            </a:r>
          </a:p>
          <a:p>
            <a:r>
              <a:rPr lang="en-GB" dirty="0" smtClean="0"/>
              <a:t>Guest lectures from potential placement providers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Teamwork</a:t>
            </a:r>
          </a:p>
          <a:p>
            <a:r>
              <a:rPr lang="en-GB" dirty="0" smtClean="0"/>
              <a:t>Roles and responsibilities (of the student and organisation)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01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we will….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Getting to know you…..</a:t>
            </a:r>
          </a:p>
          <a:p>
            <a:r>
              <a:rPr lang="en-GB" dirty="0" smtClean="0"/>
              <a:t>What are your programmes and the options available to you </a:t>
            </a:r>
            <a:r>
              <a:rPr lang="en-GB" dirty="0" smtClean="0">
                <a:solidFill>
                  <a:srgbClr val="FF0000"/>
                </a:solidFill>
              </a:rPr>
              <a:t>(further notes on </a:t>
            </a:r>
            <a:r>
              <a:rPr lang="en-GB" dirty="0" err="1" smtClean="0">
                <a:solidFill>
                  <a:srgbClr val="FF0000"/>
                </a:solidFill>
              </a:rPr>
              <a:t>moodle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  <a:endParaRPr lang="en-GB" dirty="0" smtClean="0"/>
          </a:p>
          <a:p>
            <a:r>
              <a:rPr lang="en-GB" dirty="0" smtClean="0"/>
              <a:t>What to consider when choosing your placement</a:t>
            </a:r>
          </a:p>
          <a:p>
            <a:r>
              <a:rPr lang="en-GB" dirty="0" smtClean="0"/>
              <a:t>Assignment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9273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453</TotalTime>
  <Words>138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Gill Sans MT</vt:lpstr>
      <vt:lpstr>Gallery</vt:lpstr>
      <vt:lpstr>Professional Development for the Sports industry</vt:lpstr>
      <vt:lpstr>Module introduction</vt:lpstr>
      <vt:lpstr>Indicative content</vt:lpstr>
      <vt:lpstr>Today we will….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the Sports industry</dc:title>
  <dc:creator>Marie Pitson</dc:creator>
  <cp:lastModifiedBy>Marie Pitson</cp:lastModifiedBy>
  <cp:revision>1</cp:revision>
  <dcterms:created xsi:type="dcterms:W3CDTF">2017-10-03T06:16:32Z</dcterms:created>
  <dcterms:modified xsi:type="dcterms:W3CDTF">2017-10-03T13:50:26Z</dcterms:modified>
</cp:coreProperties>
</file>