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7" r:id="rId1"/>
  </p:sldMasterIdLst>
  <p:sldIdLst>
    <p:sldId id="256" r:id="rId2"/>
    <p:sldId id="258" r:id="rId3"/>
    <p:sldId id="259" r:id="rId4"/>
    <p:sldId id="267" r:id="rId5"/>
    <p:sldId id="257" r:id="rId6"/>
    <p:sldId id="262" r:id="rId7"/>
    <p:sldId id="260" r:id="rId8"/>
    <p:sldId id="261" r:id="rId9"/>
    <p:sldId id="264" r:id="rId10"/>
    <p:sldId id="265" r:id="rId11"/>
    <p:sldId id="269" r:id="rId12"/>
    <p:sldId id="268" r:id="rId13"/>
    <p:sldId id="272" r:id="rId14"/>
    <p:sldId id="263" r:id="rId15"/>
    <p:sldId id="266" r:id="rId16"/>
    <p:sldId id="27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C4E296A-F494-A09A-8443-EB28F03425A6}" v="1198" dt="2025-03-10T23:53:22.298"/>
    <p1510:client id="{6C456820-7A08-28AE-47E5-687F9F131533}" v="464" dt="2025-03-10T23:54:21.245"/>
    <p1510:client id="{80AAA390-34FA-C7A3-D34F-F1AC0B6ECC43}" v="3235" dt="2025-03-10T21:59:35.77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harlie Thomas (2416800)" userId="S::2416800@student.uwtsd.ac.uk::2df25618-a3fc-49c7-aebc-e326cddece45" providerId="AD" clId="Web-{80AAA390-34FA-C7A3-D34F-F1AC0B6ECC43}"/>
    <pc:docChg chg="addSld modSld sldOrd addMainMaster delMainMaster">
      <pc:chgData name="Charlie Thomas (2416800)" userId="S::2416800@student.uwtsd.ac.uk::2df25618-a3fc-49c7-aebc-e326cddece45" providerId="AD" clId="Web-{80AAA390-34FA-C7A3-D34F-F1AC0B6ECC43}" dt="2025-03-10T21:59:35.774" v="2802" actId="20577"/>
      <pc:docMkLst>
        <pc:docMk/>
      </pc:docMkLst>
      <pc:sldChg chg="addSp modSp mod setBg modClrScheme chgLayout">
        <pc:chgData name="Charlie Thomas (2416800)" userId="S::2416800@student.uwtsd.ac.uk::2df25618-a3fc-49c7-aebc-e326cddece45" providerId="AD" clId="Web-{80AAA390-34FA-C7A3-D34F-F1AC0B6ECC43}" dt="2025-03-09T15:09:41.544" v="94" actId="1076"/>
        <pc:sldMkLst>
          <pc:docMk/>
          <pc:sldMk cId="109857222" sldId="256"/>
        </pc:sldMkLst>
        <pc:spChg chg="mod">
          <ac:chgData name="Charlie Thomas (2416800)" userId="S::2416800@student.uwtsd.ac.uk::2df25618-a3fc-49c7-aebc-e326cddece45" providerId="AD" clId="Web-{80AAA390-34FA-C7A3-D34F-F1AC0B6ECC43}" dt="2025-03-09T15:09:41.544" v="94" actId="1076"/>
          <ac:spMkLst>
            <pc:docMk/>
            <pc:sldMk cId="109857222" sldId="256"/>
            <ac:spMk id="2" creationId="{00000000-0000-0000-0000-000000000000}"/>
          </ac:spMkLst>
        </pc:spChg>
        <pc:spChg chg="mod">
          <ac:chgData name="Charlie Thomas (2416800)" userId="S::2416800@student.uwtsd.ac.uk::2df25618-a3fc-49c7-aebc-e326cddece45" providerId="AD" clId="Web-{80AAA390-34FA-C7A3-D34F-F1AC0B6ECC43}" dt="2025-03-09T15:09:10.385" v="71" actId="20577"/>
          <ac:spMkLst>
            <pc:docMk/>
            <pc:sldMk cId="109857222" sldId="256"/>
            <ac:spMk id="3" creationId="{00000000-0000-0000-0000-000000000000}"/>
          </ac:spMkLst>
        </pc:spChg>
        <pc:spChg chg="add">
          <ac:chgData name="Charlie Thomas (2416800)" userId="S::2416800@student.uwtsd.ac.uk::2df25618-a3fc-49c7-aebc-e326cddece45" providerId="AD" clId="Web-{80AAA390-34FA-C7A3-D34F-F1AC0B6ECC43}" dt="2025-03-09T14:15:39.686" v="0"/>
          <ac:spMkLst>
            <pc:docMk/>
            <pc:sldMk cId="109857222" sldId="256"/>
            <ac:spMk id="9" creationId="{44CA2EAD-E7C7-4F64-924A-52D34FD759C7}"/>
          </ac:spMkLst>
        </pc:spChg>
        <pc:picChg chg="add">
          <ac:chgData name="Charlie Thomas (2416800)" userId="S::2416800@student.uwtsd.ac.uk::2df25618-a3fc-49c7-aebc-e326cddece45" providerId="AD" clId="Web-{80AAA390-34FA-C7A3-D34F-F1AC0B6ECC43}" dt="2025-03-09T14:15:39.686" v="0"/>
          <ac:picMkLst>
            <pc:docMk/>
            <pc:sldMk cId="109857222" sldId="256"/>
            <ac:picMk id="4" creationId="{E877FDAB-8FD9-CAEE-5517-14BB086DD5A9}"/>
          </ac:picMkLst>
        </pc:picChg>
        <pc:cxnChg chg="add">
          <ac:chgData name="Charlie Thomas (2416800)" userId="S::2416800@student.uwtsd.ac.uk::2df25618-a3fc-49c7-aebc-e326cddece45" providerId="AD" clId="Web-{80AAA390-34FA-C7A3-D34F-F1AC0B6ECC43}" dt="2025-03-09T14:15:39.686" v="0"/>
          <ac:cxnSpMkLst>
            <pc:docMk/>
            <pc:sldMk cId="109857222" sldId="256"/>
            <ac:cxnSpMk id="11" creationId="{9E7C23BC-DAA6-40E1-8166-B8C4439D1430}"/>
          </ac:cxnSpMkLst>
        </pc:cxnChg>
      </pc:sldChg>
      <pc:sldChg chg="addSp delSp modSp new mod setBg">
        <pc:chgData name="Charlie Thomas (2416800)" userId="S::2416800@student.uwtsd.ac.uk::2df25618-a3fc-49c7-aebc-e326cddece45" providerId="AD" clId="Web-{80AAA390-34FA-C7A3-D34F-F1AC0B6ECC43}" dt="2025-03-10T21:50:18.645" v="2557"/>
        <pc:sldMkLst>
          <pc:docMk/>
          <pc:sldMk cId="2288553806" sldId="257"/>
        </pc:sldMkLst>
        <pc:spChg chg="add del mod">
          <ac:chgData name="Charlie Thomas (2416800)" userId="S::2416800@student.uwtsd.ac.uk::2df25618-a3fc-49c7-aebc-e326cddece45" providerId="AD" clId="Web-{80AAA390-34FA-C7A3-D34F-F1AC0B6ECC43}" dt="2025-03-10T21:50:18.645" v="2557"/>
          <ac:spMkLst>
            <pc:docMk/>
            <pc:sldMk cId="2288553806" sldId="257"/>
            <ac:spMk id="2" creationId="{18E874C1-8659-3167-700B-0071B678B869}"/>
          </ac:spMkLst>
        </pc:spChg>
        <pc:spChg chg="add mod">
          <ac:chgData name="Charlie Thomas (2416800)" userId="S::2416800@student.uwtsd.ac.uk::2df25618-a3fc-49c7-aebc-e326cddece45" providerId="AD" clId="Web-{80AAA390-34FA-C7A3-D34F-F1AC0B6ECC43}" dt="2025-03-10T17:16:57.147" v="328" actId="1076"/>
          <ac:spMkLst>
            <pc:docMk/>
            <pc:sldMk cId="2288553806" sldId="257"/>
            <ac:spMk id="4" creationId="{7CFAD880-449D-0FD4-CD7F-21426DE940FF}"/>
          </ac:spMkLst>
        </pc:spChg>
        <pc:spChg chg="add del">
          <ac:chgData name="Charlie Thomas (2416800)" userId="S::2416800@student.uwtsd.ac.uk::2df25618-a3fc-49c7-aebc-e326cddece45" providerId="AD" clId="Web-{80AAA390-34FA-C7A3-D34F-F1AC0B6ECC43}" dt="2025-03-10T19:11:12.967" v="867"/>
          <ac:spMkLst>
            <pc:docMk/>
            <pc:sldMk cId="2288553806" sldId="257"/>
            <ac:spMk id="5" creationId="{3692A176-A40E-BA4B-11D8-2DD7BF327EC7}"/>
          </ac:spMkLst>
        </pc:spChg>
        <pc:spChg chg="add mod">
          <ac:chgData name="Charlie Thomas (2416800)" userId="S::2416800@student.uwtsd.ac.uk::2df25618-a3fc-49c7-aebc-e326cddece45" providerId="AD" clId="Web-{80AAA390-34FA-C7A3-D34F-F1AC0B6ECC43}" dt="2025-03-10T20:35:48.476" v="1633" actId="1076"/>
          <ac:spMkLst>
            <pc:docMk/>
            <pc:sldMk cId="2288553806" sldId="257"/>
            <ac:spMk id="6" creationId="{22B2426B-8DFB-8230-7A15-A3C738A9D1CE}"/>
          </ac:spMkLst>
        </pc:spChg>
        <pc:spChg chg="add">
          <ac:chgData name="Charlie Thomas (2416800)" userId="S::2416800@student.uwtsd.ac.uk::2df25618-a3fc-49c7-aebc-e326cddece45" providerId="AD" clId="Web-{80AAA390-34FA-C7A3-D34F-F1AC0B6ECC43}" dt="2025-03-10T17:12:13.858" v="311"/>
          <ac:spMkLst>
            <pc:docMk/>
            <pc:sldMk cId="2288553806" sldId="257"/>
            <ac:spMk id="8" creationId="{DB66C9CD-6BF4-44CA-8078-0BB819080761}"/>
          </ac:spMkLst>
        </pc:spChg>
        <pc:graphicFrameChg chg="add">
          <ac:chgData name="Charlie Thomas (2416800)" userId="S::2416800@student.uwtsd.ac.uk::2df25618-a3fc-49c7-aebc-e326cddece45" providerId="AD" clId="Web-{80AAA390-34FA-C7A3-D34F-F1AC0B6ECC43}" dt="2025-03-10T21:50:18.645" v="2557"/>
          <ac:graphicFrameMkLst>
            <pc:docMk/>
            <pc:sldMk cId="2288553806" sldId="257"/>
            <ac:graphicFrameMk id="12" creationId="{3C6DF87D-AB8B-BF0B-0317-D9F2FEAE5600}"/>
          </ac:graphicFrameMkLst>
        </pc:graphicFrameChg>
        <pc:picChg chg="add mod">
          <ac:chgData name="Charlie Thomas (2416800)" userId="S::2416800@student.uwtsd.ac.uk::2df25618-a3fc-49c7-aebc-e326cddece45" providerId="AD" clId="Web-{80AAA390-34FA-C7A3-D34F-F1AC0B6ECC43}" dt="2025-03-10T17:12:13.858" v="311"/>
          <ac:picMkLst>
            <pc:docMk/>
            <pc:sldMk cId="2288553806" sldId="257"/>
            <ac:picMk id="3" creationId="{9E872CD5-E71D-CD41-04EA-DC8A9A66C124}"/>
          </ac:picMkLst>
        </pc:picChg>
        <pc:cxnChg chg="add">
          <ac:chgData name="Charlie Thomas (2416800)" userId="S::2416800@student.uwtsd.ac.uk::2df25618-a3fc-49c7-aebc-e326cddece45" providerId="AD" clId="Web-{80AAA390-34FA-C7A3-D34F-F1AC0B6ECC43}" dt="2025-03-10T17:12:13.858" v="311"/>
          <ac:cxnSpMkLst>
            <pc:docMk/>
            <pc:sldMk cId="2288553806" sldId="257"/>
            <ac:cxnSpMk id="10" creationId="{CC9CF63D-A2A3-4ECF-BC53-4B0D56918FB4}"/>
          </ac:cxnSpMkLst>
        </pc:cxnChg>
      </pc:sldChg>
      <pc:sldChg chg="addSp modSp new mod setBg">
        <pc:chgData name="Charlie Thomas (2416800)" userId="S::2416800@student.uwtsd.ac.uk::2df25618-a3fc-49c7-aebc-e326cddece45" providerId="AD" clId="Web-{80AAA390-34FA-C7A3-D34F-F1AC0B6ECC43}" dt="2025-03-10T20:34:19.411" v="1607" actId="1076"/>
        <pc:sldMkLst>
          <pc:docMk/>
          <pc:sldMk cId="4061207820" sldId="258"/>
        </pc:sldMkLst>
        <pc:spChg chg="mod">
          <ac:chgData name="Charlie Thomas (2416800)" userId="S::2416800@student.uwtsd.ac.uk::2df25618-a3fc-49c7-aebc-e326cddece45" providerId="AD" clId="Web-{80AAA390-34FA-C7A3-D34F-F1AC0B6ECC43}" dt="2025-03-10T17:52:18.596" v="470" actId="1076"/>
          <ac:spMkLst>
            <pc:docMk/>
            <pc:sldMk cId="4061207820" sldId="258"/>
            <ac:spMk id="2" creationId="{B60408B6-95C8-3939-FB1D-37BFE29EDFFD}"/>
          </ac:spMkLst>
        </pc:spChg>
        <pc:spChg chg="mod">
          <ac:chgData name="Charlie Thomas (2416800)" userId="S::2416800@student.uwtsd.ac.uk::2df25618-a3fc-49c7-aebc-e326cddece45" providerId="AD" clId="Web-{80AAA390-34FA-C7A3-D34F-F1AC0B6ECC43}" dt="2025-03-10T20:34:19.411" v="1607" actId="1076"/>
          <ac:spMkLst>
            <pc:docMk/>
            <pc:sldMk cId="4061207820" sldId="258"/>
            <ac:spMk id="3" creationId="{5A56F329-7AAB-62EB-FA50-10671CA3C4DD}"/>
          </ac:spMkLst>
        </pc:spChg>
        <pc:spChg chg="add">
          <ac:chgData name="Charlie Thomas (2416800)" userId="S::2416800@student.uwtsd.ac.uk::2df25618-a3fc-49c7-aebc-e326cddece45" providerId="AD" clId="Web-{80AAA390-34FA-C7A3-D34F-F1AC0B6ECC43}" dt="2025-03-10T17:09:11.650" v="309"/>
          <ac:spMkLst>
            <pc:docMk/>
            <pc:sldMk cId="4061207820" sldId="258"/>
            <ac:spMk id="8" creationId="{6D2D76E3-BBAC-4D3C-9314-D3076FA9051A}"/>
          </ac:spMkLst>
        </pc:spChg>
        <pc:grpChg chg="add">
          <ac:chgData name="Charlie Thomas (2416800)" userId="S::2416800@student.uwtsd.ac.uk::2df25618-a3fc-49c7-aebc-e326cddece45" providerId="AD" clId="Web-{80AAA390-34FA-C7A3-D34F-F1AC0B6ECC43}" dt="2025-03-10T17:09:11.650" v="309"/>
          <ac:grpSpMkLst>
            <pc:docMk/>
            <pc:sldMk cId="4061207820" sldId="258"/>
            <ac:grpSpMk id="10" creationId="{75C945D9-C3DE-4D90-9F29-7BE223AAF113}"/>
          </ac:grpSpMkLst>
        </pc:grpChg>
        <pc:grpChg chg="add">
          <ac:chgData name="Charlie Thomas (2416800)" userId="S::2416800@student.uwtsd.ac.uk::2df25618-a3fc-49c7-aebc-e326cddece45" providerId="AD" clId="Web-{80AAA390-34FA-C7A3-D34F-F1AC0B6ECC43}" dt="2025-03-10T17:09:11.650" v="309"/>
          <ac:grpSpMkLst>
            <pc:docMk/>
            <pc:sldMk cId="4061207820" sldId="258"/>
            <ac:grpSpMk id="55" creationId="{55C23123-3C5C-4A8B-AD1C-138D7B73D8D9}"/>
          </ac:grpSpMkLst>
        </pc:grpChg>
        <pc:cxnChg chg="add">
          <ac:chgData name="Charlie Thomas (2416800)" userId="S::2416800@student.uwtsd.ac.uk::2df25618-a3fc-49c7-aebc-e326cddece45" providerId="AD" clId="Web-{80AAA390-34FA-C7A3-D34F-F1AC0B6ECC43}" dt="2025-03-10T17:09:11.650" v="309"/>
          <ac:cxnSpMkLst>
            <pc:docMk/>
            <pc:sldMk cId="4061207820" sldId="258"/>
            <ac:cxnSpMk id="53" creationId="{22725E2D-27B9-4A2E-B161-230C61B08082}"/>
          </ac:cxnSpMkLst>
        </pc:cxnChg>
      </pc:sldChg>
      <pc:sldChg chg="addSp delSp modSp add ord replId">
        <pc:chgData name="Charlie Thomas (2416800)" userId="S::2416800@student.uwtsd.ac.uk::2df25618-a3fc-49c7-aebc-e326cddece45" providerId="AD" clId="Web-{80AAA390-34FA-C7A3-D34F-F1AC0B6ECC43}" dt="2025-03-10T21:13:49.960" v="2035" actId="1076"/>
        <pc:sldMkLst>
          <pc:docMk/>
          <pc:sldMk cId="3297142535" sldId="259"/>
        </pc:sldMkLst>
        <pc:spChg chg="mod">
          <ac:chgData name="Charlie Thomas (2416800)" userId="S::2416800@student.uwtsd.ac.uk::2df25618-a3fc-49c7-aebc-e326cddece45" providerId="AD" clId="Web-{80AAA390-34FA-C7A3-D34F-F1AC0B6ECC43}" dt="2025-03-10T19:42:41.669" v="1397" actId="1076"/>
          <ac:spMkLst>
            <pc:docMk/>
            <pc:sldMk cId="3297142535" sldId="259"/>
            <ac:spMk id="2" creationId="{BF25D5A1-91A6-A221-016F-3B9812DEC6FC}"/>
          </ac:spMkLst>
        </pc:spChg>
        <pc:spChg chg="mod">
          <ac:chgData name="Charlie Thomas (2416800)" userId="S::2416800@student.uwtsd.ac.uk::2df25618-a3fc-49c7-aebc-e326cddece45" providerId="AD" clId="Web-{80AAA390-34FA-C7A3-D34F-F1AC0B6ECC43}" dt="2025-03-10T19:48:19.628" v="1457" actId="1076"/>
          <ac:spMkLst>
            <pc:docMk/>
            <pc:sldMk cId="3297142535" sldId="259"/>
            <ac:spMk id="3" creationId="{CA3EB15C-3AEF-EBE9-13C7-3F85D9279819}"/>
          </ac:spMkLst>
        </pc:spChg>
        <pc:spChg chg="add mod">
          <ac:chgData name="Charlie Thomas (2416800)" userId="S::2416800@student.uwtsd.ac.uk::2df25618-a3fc-49c7-aebc-e326cddece45" providerId="AD" clId="Web-{80AAA390-34FA-C7A3-D34F-F1AC0B6ECC43}" dt="2025-03-10T21:13:49.960" v="2035" actId="1076"/>
          <ac:spMkLst>
            <pc:docMk/>
            <pc:sldMk cId="3297142535" sldId="259"/>
            <ac:spMk id="4" creationId="{DACF7EC3-0F68-8324-805F-07F6FD524A36}"/>
          </ac:spMkLst>
        </pc:spChg>
        <pc:spChg chg="add del mod">
          <ac:chgData name="Charlie Thomas (2416800)" userId="S::2416800@student.uwtsd.ac.uk::2df25618-a3fc-49c7-aebc-e326cddece45" providerId="AD" clId="Web-{80AAA390-34FA-C7A3-D34F-F1AC0B6ECC43}" dt="2025-03-10T19:32:13.409" v="1173"/>
          <ac:spMkLst>
            <pc:docMk/>
            <pc:sldMk cId="3297142535" sldId="259"/>
            <ac:spMk id="6" creationId="{E487F900-5B4B-FDD4-0567-F406CD4C6136}"/>
          </ac:spMkLst>
        </pc:spChg>
        <pc:spChg chg="del">
          <ac:chgData name="Charlie Thomas (2416800)" userId="S::2416800@student.uwtsd.ac.uk::2df25618-a3fc-49c7-aebc-e326cddece45" providerId="AD" clId="Web-{80AAA390-34FA-C7A3-D34F-F1AC0B6ECC43}" dt="2025-03-10T17:06:37.364" v="268"/>
          <ac:spMkLst>
            <pc:docMk/>
            <pc:sldMk cId="3297142535" sldId="259"/>
            <ac:spMk id="9" creationId="{AB197BDD-CDE9-3717-FD88-BC6F8C6C8EEF}"/>
          </ac:spMkLst>
        </pc:spChg>
        <pc:spChg chg="add">
          <ac:chgData name="Charlie Thomas (2416800)" userId="S::2416800@student.uwtsd.ac.uk::2df25618-a3fc-49c7-aebc-e326cddece45" providerId="AD" clId="Web-{80AAA390-34FA-C7A3-D34F-F1AC0B6ECC43}" dt="2025-03-10T17:06:37.364" v="268"/>
          <ac:spMkLst>
            <pc:docMk/>
            <pc:sldMk cId="3297142535" sldId="259"/>
            <ac:spMk id="16" creationId="{DB66C9CD-6BF4-44CA-8078-0BB819080761}"/>
          </ac:spMkLst>
        </pc:spChg>
        <pc:picChg chg="del">
          <ac:chgData name="Charlie Thomas (2416800)" userId="S::2416800@student.uwtsd.ac.uk::2df25618-a3fc-49c7-aebc-e326cddece45" providerId="AD" clId="Web-{80AAA390-34FA-C7A3-D34F-F1AC0B6ECC43}" dt="2025-03-10T17:06:19.020" v="266"/>
          <ac:picMkLst>
            <pc:docMk/>
            <pc:sldMk cId="3297142535" sldId="259"/>
            <ac:picMk id="4" creationId="{D3108C00-51CC-E736-EAB0-A6606EF567DD}"/>
          </ac:picMkLst>
        </pc:picChg>
        <pc:picChg chg="add mod modCrop">
          <ac:chgData name="Charlie Thomas (2416800)" userId="S::2416800@student.uwtsd.ac.uk::2df25618-a3fc-49c7-aebc-e326cddece45" providerId="AD" clId="Web-{80AAA390-34FA-C7A3-D34F-F1AC0B6ECC43}" dt="2025-03-10T17:23:43.517" v="385"/>
          <ac:picMkLst>
            <pc:docMk/>
            <pc:sldMk cId="3297142535" sldId="259"/>
            <ac:picMk id="5" creationId="{3B3042B3-D592-B800-4FA7-E5AF4F9645CF}"/>
          </ac:picMkLst>
        </pc:picChg>
        <pc:cxnChg chg="del">
          <ac:chgData name="Charlie Thomas (2416800)" userId="S::2416800@student.uwtsd.ac.uk::2df25618-a3fc-49c7-aebc-e326cddece45" providerId="AD" clId="Web-{80AAA390-34FA-C7A3-D34F-F1AC0B6ECC43}" dt="2025-03-10T17:06:37.364" v="268"/>
          <ac:cxnSpMkLst>
            <pc:docMk/>
            <pc:sldMk cId="3297142535" sldId="259"/>
            <ac:cxnSpMk id="11" creationId="{65873268-B123-F78C-9111-A2E2CB13FCC8}"/>
          </ac:cxnSpMkLst>
        </pc:cxnChg>
        <pc:cxnChg chg="add">
          <ac:chgData name="Charlie Thomas (2416800)" userId="S::2416800@student.uwtsd.ac.uk::2df25618-a3fc-49c7-aebc-e326cddece45" providerId="AD" clId="Web-{80AAA390-34FA-C7A3-D34F-F1AC0B6ECC43}" dt="2025-03-10T17:06:37.364" v="268"/>
          <ac:cxnSpMkLst>
            <pc:docMk/>
            <pc:sldMk cId="3297142535" sldId="259"/>
            <ac:cxnSpMk id="18" creationId="{16C132CB-661F-4A80-B2A5-D78FF18C0CDF}"/>
          </ac:cxnSpMkLst>
        </pc:cxnChg>
      </pc:sldChg>
      <pc:sldChg chg="addSp delSp modSp add ord replId">
        <pc:chgData name="Charlie Thomas (2416800)" userId="S::2416800@student.uwtsd.ac.uk::2df25618-a3fc-49c7-aebc-e326cddece45" providerId="AD" clId="Web-{80AAA390-34FA-C7A3-D34F-F1AC0B6ECC43}" dt="2025-03-10T21:15:19.571" v="2041"/>
        <pc:sldMkLst>
          <pc:docMk/>
          <pc:sldMk cId="1006383026" sldId="260"/>
        </pc:sldMkLst>
        <pc:spChg chg="mod">
          <ac:chgData name="Charlie Thomas (2416800)" userId="S::2416800@student.uwtsd.ac.uk::2df25618-a3fc-49c7-aebc-e326cddece45" providerId="AD" clId="Web-{80AAA390-34FA-C7A3-D34F-F1AC0B6ECC43}" dt="2025-03-10T21:15:19.571" v="2041"/>
          <ac:spMkLst>
            <pc:docMk/>
            <pc:sldMk cId="1006383026" sldId="260"/>
            <ac:spMk id="2" creationId="{82C92CC0-CA75-8FF5-0269-4302807064B6}"/>
          </ac:spMkLst>
        </pc:spChg>
        <pc:spChg chg="mod">
          <ac:chgData name="Charlie Thomas (2416800)" userId="S::2416800@student.uwtsd.ac.uk::2df25618-a3fc-49c7-aebc-e326cddece45" providerId="AD" clId="Web-{80AAA390-34FA-C7A3-D34F-F1AC0B6ECC43}" dt="2025-03-10T21:15:19.571" v="2041"/>
          <ac:spMkLst>
            <pc:docMk/>
            <pc:sldMk cId="1006383026" sldId="260"/>
            <ac:spMk id="3" creationId="{EDE0340C-78AB-0A0A-AF3F-6BF38A893CD6}"/>
          </ac:spMkLst>
        </pc:spChg>
        <pc:spChg chg="add del">
          <ac:chgData name="Charlie Thomas (2416800)" userId="S::2416800@student.uwtsd.ac.uk::2df25618-a3fc-49c7-aebc-e326cddece45" providerId="AD" clId="Web-{80AAA390-34FA-C7A3-D34F-F1AC0B6ECC43}" dt="2025-03-10T19:26:55.466" v="1038"/>
          <ac:spMkLst>
            <pc:docMk/>
            <pc:sldMk cId="1006383026" sldId="260"/>
            <ac:spMk id="9" creationId="{BE4BD933-38C7-26FB-B493-1A73CA8C7FC2}"/>
          </ac:spMkLst>
        </pc:spChg>
        <pc:spChg chg="add del">
          <ac:chgData name="Charlie Thomas (2416800)" userId="S::2416800@student.uwtsd.ac.uk::2df25618-a3fc-49c7-aebc-e326cddece45" providerId="AD" clId="Web-{80AAA390-34FA-C7A3-D34F-F1AC0B6ECC43}" dt="2025-03-10T19:26:55.451" v="1037"/>
          <ac:spMkLst>
            <pc:docMk/>
            <pc:sldMk cId="1006383026" sldId="260"/>
            <ac:spMk id="16" creationId="{DB66C9CD-6BF4-44CA-8078-0BB819080761}"/>
          </ac:spMkLst>
        </pc:spChg>
        <pc:spChg chg="add del">
          <ac:chgData name="Charlie Thomas (2416800)" userId="S::2416800@student.uwtsd.ac.uk::2df25618-a3fc-49c7-aebc-e326cddece45" providerId="AD" clId="Web-{80AAA390-34FA-C7A3-D34F-F1AC0B6ECC43}" dt="2025-03-10T21:15:19.571" v="2041"/>
          <ac:spMkLst>
            <pc:docMk/>
            <pc:sldMk cId="1006383026" sldId="260"/>
            <ac:spMk id="19" creationId="{DB66C9CD-6BF4-44CA-8078-0BB819080761}"/>
          </ac:spMkLst>
        </pc:spChg>
        <pc:spChg chg="add del">
          <ac:chgData name="Charlie Thomas (2416800)" userId="S::2416800@student.uwtsd.ac.uk::2df25618-a3fc-49c7-aebc-e326cddece45" providerId="AD" clId="Web-{80AAA390-34FA-C7A3-D34F-F1AC0B6ECC43}" dt="2025-03-10T21:15:19.571" v="2041"/>
          <ac:spMkLst>
            <pc:docMk/>
            <pc:sldMk cId="1006383026" sldId="260"/>
            <ac:spMk id="20" creationId="{E95A6F56-5B66-4656-B01E-938834D6A329}"/>
          </ac:spMkLst>
        </pc:spChg>
        <pc:spChg chg="add">
          <ac:chgData name="Charlie Thomas (2416800)" userId="S::2416800@student.uwtsd.ac.uk::2df25618-a3fc-49c7-aebc-e326cddece45" providerId="AD" clId="Web-{80AAA390-34FA-C7A3-D34F-F1AC0B6ECC43}" dt="2025-03-10T21:15:19.571" v="2041"/>
          <ac:spMkLst>
            <pc:docMk/>
            <pc:sldMk cId="1006383026" sldId="260"/>
            <ac:spMk id="25" creationId="{DB66C9CD-6BF4-44CA-8078-0BB819080761}"/>
          </ac:spMkLst>
        </pc:spChg>
        <pc:picChg chg="del">
          <ac:chgData name="Charlie Thomas (2416800)" userId="S::2416800@student.uwtsd.ac.uk::2df25618-a3fc-49c7-aebc-e326cddece45" providerId="AD" clId="Web-{80AAA390-34FA-C7A3-D34F-F1AC0B6ECC43}" dt="2025-03-10T19:24:34.817" v="1034"/>
          <ac:picMkLst>
            <pc:docMk/>
            <pc:sldMk cId="1006383026" sldId="260"/>
            <ac:picMk id="4" creationId="{3E817DD6-AEA9-E29F-26DA-326865B86391}"/>
          </ac:picMkLst>
        </pc:picChg>
        <pc:picChg chg="add mod">
          <ac:chgData name="Charlie Thomas (2416800)" userId="S::2416800@student.uwtsd.ac.uk::2df25618-a3fc-49c7-aebc-e326cddece45" providerId="AD" clId="Web-{80AAA390-34FA-C7A3-D34F-F1AC0B6ECC43}" dt="2025-03-10T19:26:55.466" v="1038"/>
          <ac:picMkLst>
            <pc:docMk/>
            <pc:sldMk cId="1006383026" sldId="260"/>
            <ac:picMk id="5" creationId="{79677795-2C2C-0EF3-9238-514B3AF2B2DF}"/>
          </ac:picMkLst>
        </pc:picChg>
        <pc:cxnChg chg="add del">
          <ac:chgData name="Charlie Thomas (2416800)" userId="S::2416800@student.uwtsd.ac.uk::2df25618-a3fc-49c7-aebc-e326cddece45" providerId="AD" clId="Web-{80AAA390-34FA-C7A3-D34F-F1AC0B6ECC43}" dt="2025-03-10T19:26:55.466" v="1038"/>
          <ac:cxnSpMkLst>
            <pc:docMk/>
            <pc:sldMk cId="1006383026" sldId="260"/>
            <ac:cxnSpMk id="11" creationId="{F653AC4C-D140-C746-BB4E-2F20AFA961A4}"/>
          </ac:cxnSpMkLst>
        </pc:cxnChg>
        <pc:cxnChg chg="add del">
          <ac:chgData name="Charlie Thomas (2416800)" userId="S::2416800@student.uwtsd.ac.uk::2df25618-a3fc-49c7-aebc-e326cddece45" providerId="AD" clId="Web-{80AAA390-34FA-C7A3-D34F-F1AC0B6ECC43}" dt="2025-03-10T21:15:19.571" v="2041"/>
          <ac:cxnSpMkLst>
            <pc:docMk/>
            <pc:sldMk cId="1006383026" sldId="260"/>
            <ac:cxnSpMk id="18" creationId="{76D745DA-D03E-47A2-9936-01C39D51A469}"/>
          </ac:cxnSpMkLst>
        </pc:cxnChg>
        <pc:cxnChg chg="add">
          <ac:chgData name="Charlie Thomas (2416800)" userId="S::2416800@student.uwtsd.ac.uk::2df25618-a3fc-49c7-aebc-e326cddece45" providerId="AD" clId="Web-{80AAA390-34FA-C7A3-D34F-F1AC0B6ECC43}" dt="2025-03-10T21:15:19.571" v="2041"/>
          <ac:cxnSpMkLst>
            <pc:docMk/>
            <pc:sldMk cId="1006383026" sldId="260"/>
            <ac:cxnSpMk id="27" creationId="{CC9CF63D-A2A3-4ECF-BC53-4B0D56918FB4}"/>
          </ac:cxnSpMkLst>
        </pc:cxnChg>
      </pc:sldChg>
      <pc:sldChg chg="addSp delSp modSp add ord replId">
        <pc:chgData name="Charlie Thomas (2416800)" userId="S::2416800@student.uwtsd.ac.uk::2df25618-a3fc-49c7-aebc-e326cddece45" providerId="AD" clId="Web-{80AAA390-34FA-C7A3-D34F-F1AC0B6ECC43}" dt="2025-03-10T21:52:12.773" v="2562"/>
        <pc:sldMkLst>
          <pc:docMk/>
          <pc:sldMk cId="661912877" sldId="261"/>
        </pc:sldMkLst>
        <pc:spChg chg="mod">
          <ac:chgData name="Charlie Thomas (2416800)" userId="S::2416800@student.uwtsd.ac.uk::2df25618-a3fc-49c7-aebc-e326cddece45" providerId="AD" clId="Web-{80AAA390-34FA-C7A3-D34F-F1AC0B6ECC43}" dt="2025-03-10T21:52:12.773" v="2562"/>
          <ac:spMkLst>
            <pc:docMk/>
            <pc:sldMk cId="661912877" sldId="261"/>
            <ac:spMk id="2" creationId="{E001FBDA-A798-F957-7CE2-05C448B36569}"/>
          </ac:spMkLst>
        </pc:spChg>
        <pc:spChg chg="mod ord">
          <ac:chgData name="Charlie Thomas (2416800)" userId="S::2416800@student.uwtsd.ac.uk::2df25618-a3fc-49c7-aebc-e326cddece45" providerId="AD" clId="Web-{80AAA390-34FA-C7A3-D34F-F1AC0B6ECC43}" dt="2025-03-10T21:52:12.773" v="2562"/>
          <ac:spMkLst>
            <pc:docMk/>
            <pc:sldMk cId="661912877" sldId="261"/>
            <ac:spMk id="3" creationId="{DB8F8393-4108-5284-EF29-800533B260EB}"/>
          </ac:spMkLst>
        </pc:spChg>
        <pc:spChg chg="del">
          <ac:chgData name="Charlie Thomas (2416800)" userId="S::2416800@student.uwtsd.ac.uk::2df25618-a3fc-49c7-aebc-e326cddece45" providerId="AD" clId="Web-{80AAA390-34FA-C7A3-D34F-F1AC0B6ECC43}" dt="2025-03-10T21:07:03.058" v="1963"/>
          <ac:spMkLst>
            <pc:docMk/>
            <pc:sldMk cId="661912877" sldId="261"/>
            <ac:spMk id="9" creationId="{733D853B-0C9B-7343-C475-CB4FD173C6E6}"/>
          </ac:spMkLst>
        </pc:spChg>
        <pc:spChg chg="add del">
          <ac:chgData name="Charlie Thomas (2416800)" userId="S::2416800@student.uwtsd.ac.uk::2df25618-a3fc-49c7-aebc-e326cddece45" providerId="AD" clId="Web-{80AAA390-34FA-C7A3-D34F-F1AC0B6ECC43}" dt="2025-03-10T21:42:11.679" v="2493"/>
          <ac:spMkLst>
            <pc:docMk/>
            <pc:sldMk cId="661912877" sldId="261"/>
            <ac:spMk id="16" creationId="{42EC32AE-E4F8-4BC6-BEF2-B48BDD157D3F}"/>
          </ac:spMkLst>
        </pc:spChg>
        <pc:spChg chg="add del">
          <ac:chgData name="Charlie Thomas (2416800)" userId="S::2416800@student.uwtsd.ac.uk::2df25618-a3fc-49c7-aebc-e326cddece45" providerId="AD" clId="Web-{80AAA390-34FA-C7A3-D34F-F1AC0B6ECC43}" dt="2025-03-10T21:52:12.773" v="2562"/>
          <ac:spMkLst>
            <pc:docMk/>
            <pc:sldMk cId="661912877" sldId="261"/>
            <ac:spMk id="23" creationId="{42EC32AE-E4F8-4BC6-BEF2-B48BDD157D3F}"/>
          </ac:spMkLst>
        </pc:spChg>
        <pc:spChg chg="add">
          <ac:chgData name="Charlie Thomas (2416800)" userId="S::2416800@student.uwtsd.ac.uk::2df25618-a3fc-49c7-aebc-e326cddece45" providerId="AD" clId="Web-{80AAA390-34FA-C7A3-D34F-F1AC0B6ECC43}" dt="2025-03-10T21:52:12.773" v="2562"/>
          <ac:spMkLst>
            <pc:docMk/>
            <pc:sldMk cId="661912877" sldId="261"/>
            <ac:spMk id="30" creationId="{41325109-E3E5-48E0-B3DF-EA95DB865211}"/>
          </ac:spMkLst>
        </pc:spChg>
        <pc:picChg chg="del">
          <ac:chgData name="Charlie Thomas (2416800)" userId="S::2416800@student.uwtsd.ac.uk::2df25618-a3fc-49c7-aebc-e326cddece45" providerId="AD" clId="Web-{80AAA390-34FA-C7A3-D34F-F1AC0B6ECC43}" dt="2025-03-10T21:06:34.042" v="1962"/>
          <ac:picMkLst>
            <pc:docMk/>
            <pc:sldMk cId="661912877" sldId="261"/>
            <ac:picMk id="4" creationId="{914E163B-6CCE-2313-F9DA-548C3D64F386}"/>
          </ac:picMkLst>
        </pc:picChg>
        <pc:picChg chg="add mod ord">
          <ac:chgData name="Charlie Thomas (2416800)" userId="S::2416800@student.uwtsd.ac.uk::2df25618-a3fc-49c7-aebc-e326cddece45" providerId="AD" clId="Web-{80AAA390-34FA-C7A3-D34F-F1AC0B6ECC43}" dt="2025-03-10T21:52:12.773" v="2562"/>
          <ac:picMkLst>
            <pc:docMk/>
            <pc:sldMk cId="661912877" sldId="261"/>
            <ac:picMk id="5" creationId="{36537C80-DE47-3518-7245-6C0F1177ACA4}"/>
          </ac:picMkLst>
        </pc:picChg>
        <pc:picChg chg="add mod">
          <ac:chgData name="Charlie Thomas (2416800)" userId="S::2416800@student.uwtsd.ac.uk::2df25618-a3fc-49c7-aebc-e326cddece45" providerId="AD" clId="Web-{80AAA390-34FA-C7A3-D34F-F1AC0B6ECC43}" dt="2025-03-10T21:52:12.773" v="2562"/>
          <ac:picMkLst>
            <pc:docMk/>
            <pc:sldMk cId="661912877" sldId="261"/>
            <ac:picMk id="6" creationId="{AA0CC27F-6C62-AEDE-A1ED-A9EC45389D10}"/>
          </ac:picMkLst>
        </pc:picChg>
        <pc:cxnChg chg="del">
          <ac:chgData name="Charlie Thomas (2416800)" userId="S::2416800@student.uwtsd.ac.uk::2df25618-a3fc-49c7-aebc-e326cddece45" providerId="AD" clId="Web-{80AAA390-34FA-C7A3-D34F-F1AC0B6ECC43}" dt="2025-03-10T21:07:03.058" v="1963"/>
          <ac:cxnSpMkLst>
            <pc:docMk/>
            <pc:sldMk cId="661912877" sldId="261"/>
            <ac:cxnSpMk id="11" creationId="{DC6CD98C-0D60-2B88-85E6-2856785868D5}"/>
          </ac:cxnSpMkLst>
        </pc:cxnChg>
        <pc:cxnChg chg="add del">
          <ac:chgData name="Charlie Thomas (2416800)" userId="S::2416800@student.uwtsd.ac.uk::2df25618-a3fc-49c7-aebc-e326cddece45" providerId="AD" clId="Web-{80AAA390-34FA-C7A3-D34F-F1AC0B6ECC43}" dt="2025-03-10T21:42:11.679" v="2493"/>
          <ac:cxnSpMkLst>
            <pc:docMk/>
            <pc:sldMk cId="661912877" sldId="261"/>
            <ac:cxnSpMk id="18" creationId="{5211C822-2379-4749-95C7-3CDA93294E14}"/>
          </ac:cxnSpMkLst>
        </pc:cxnChg>
        <pc:cxnChg chg="add del">
          <ac:chgData name="Charlie Thomas (2416800)" userId="S::2416800@student.uwtsd.ac.uk::2df25618-a3fc-49c7-aebc-e326cddece45" providerId="AD" clId="Web-{80AAA390-34FA-C7A3-D34F-F1AC0B6ECC43}" dt="2025-03-10T21:52:12.773" v="2562"/>
          <ac:cxnSpMkLst>
            <pc:docMk/>
            <pc:sldMk cId="661912877" sldId="261"/>
            <ac:cxnSpMk id="25" creationId="{4CFB300C-61B7-4273-8E8E-C8FF07600A33}"/>
          </ac:cxnSpMkLst>
        </pc:cxnChg>
        <pc:cxnChg chg="add">
          <ac:chgData name="Charlie Thomas (2416800)" userId="S::2416800@student.uwtsd.ac.uk::2df25618-a3fc-49c7-aebc-e326cddece45" providerId="AD" clId="Web-{80AAA390-34FA-C7A3-D34F-F1AC0B6ECC43}" dt="2025-03-10T21:52:12.773" v="2562"/>
          <ac:cxnSpMkLst>
            <pc:docMk/>
            <pc:sldMk cId="661912877" sldId="261"/>
            <ac:cxnSpMk id="32" creationId="{EA69B194-2B11-45AA-B0F1-9FCD72A98F90}"/>
          </ac:cxnSpMkLst>
        </pc:cxnChg>
      </pc:sldChg>
      <pc:sldChg chg="addSp delSp modSp new mod ord setBg">
        <pc:chgData name="Charlie Thomas (2416800)" userId="S::2416800@student.uwtsd.ac.uk::2df25618-a3fc-49c7-aebc-e326cddece45" providerId="AD" clId="Web-{80AAA390-34FA-C7A3-D34F-F1AC0B6ECC43}" dt="2025-03-10T21:50:45.880" v="2558"/>
        <pc:sldMkLst>
          <pc:docMk/>
          <pc:sldMk cId="756980358" sldId="262"/>
        </pc:sldMkLst>
        <pc:spChg chg="mod">
          <ac:chgData name="Charlie Thomas (2416800)" userId="S::2416800@student.uwtsd.ac.uk::2df25618-a3fc-49c7-aebc-e326cddece45" providerId="AD" clId="Web-{80AAA390-34FA-C7A3-D34F-F1AC0B6ECC43}" dt="2025-03-10T21:14:42.305" v="2039" actId="20577"/>
          <ac:spMkLst>
            <pc:docMk/>
            <pc:sldMk cId="756980358" sldId="262"/>
            <ac:spMk id="2" creationId="{3E3B90A4-EAD6-1CA1-2112-9A19D6EC81C2}"/>
          </ac:spMkLst>
        </pc:spChg>
        <pc:spChg chg="mod ord">
          <ac:chgData name="Charlie Thomas (2416800)" userId="S::2416800@student.uwtsd.ac.uk::2df25618-a3fc-49c7-aebc-e326cddece45" providerId="AD" clId="Web-{80AAA390-34FA-C7A3-D34F-F1AC0B6ECC43}" dt="2025-03-10T21:15:07.524" v="2040"/>
          <ac:spMkLst>
            <pc:docMk/>
            <pc:sldMk cId="756980358" sldId="262"/>
            <ac:spMk id="3" creationId="{8F4BBA58-9564-F017-F6BA-38AC57F678CC}"/>
          </ac:spMkLst>
        </pc:spChg>
        <pc:spChg chg="add del">
          <ac:chgData name="Charlie Thomas (2416800)" userId="S::2416800@student.uwtsd.ac.uk::2df25618-a3fc-49c7-aebc-e326cddece45" providerId="AD" clId="Web-{80AAA390-34FA-C7A3-D34F-F1AC0B6ECC43}" dt="2025-03-10T21:15:07.524" v="2040"/>
          <ac:spMkLst>
            <pc:docMk/>
            <pc:sldMk cId="756980358" sldId="262"/>
            <ac:spMk id="9" creationId="{B65AA36A-D7CC-493C-A0EE-F8AC3564D17D}"/>
          </ac:spMkLst>
        </pc:spChg>
        <pc:spChg chg="add del">
          <ac:chgData name="Charlie Thomas (2416800)" userId="S::2416800@student.uwtsd.ac.uk::2df25618-a3fc-49c7-aebc-e326cddece45" providerId="AD" clId="Web-{80AAA390-34FA-C7A3-D34F-F1AC0B6ECC43}" dt="2025-03-10T21:50:45.880" v="2558"/>
          <ac:spMkLst>
            <pc:docMk/>
            <pc:sldMk cId="756980358" sldId="262"/>
            <ac:spMk id="16" creationId="{B65AA36A-D7CC-493C-A0EE-F8AC3564D17D}"/>
          </ac:spMkLst>
        </pc:spChg>
        <pc:spChg chg="add">
          <ac:chgData name="Charlie Thomas (2416800)" userId="S::2416800@student.uwtsd.ac.uk::2df25618-a3fc-49c7-aebc-e326cddece45" providerId="AD" clId="Web-{80AAA390-34FA-C7A3-D34F-F1AC0B6ECC43}" dt="2025-03-10T21:50:45.880" v="2558"/>
          <ac:spMkLst>
            <pc:docMk/>
            <pc:sldMk cId="756980358" sldId="262"/>
            <ac:spMk id="23" creationId="{B65AA36A-D7CC-493C-A0EE-F8AC3564D17D}"/>
          </ac:spMkLst>
        </pc:spChg>
        <pc:picChg chg="add mod">
          <ac:chgData name="Charlie Thomas (2416800)" userId="S::2416800@student.uwtsd.ac.uk::2df25618-a3fc-49c7-aebc-e326cddece45" providerId="AD" clId="Web-{80AAA390-34FA-C7A3-D34F-F1AC0B6ECC43}" dt="2025-03-10T21:09:50.625" v="1986"/>
          <ac:picMkLst>
            <pc:docMk/>
            <pc:sldMk cId="756980358" sldId="262"/>
            <ac:picMk id="4" creationId="{ECD630BB-D179-32EB-57B5-772C1D0AFD9B}"/>
          </ac:picMkLst>
        </pc:picChg>
        <pc:cxnChg chg="add del">
          <ac:chgData name="Charlie Thomas (2416800)" userId="S::2416800@student.uwtsd.ac.uk::2df25618-a3fc-49c7-aebc-e326cddece45" providerId="AD" clId="Web-{80AAA390-34FA-C7A3-D34F-F1AC0B6ECC43}" dt="2025-03-10T21:15:07.524" v="2040"/>
          <ac:cxnSpMkLst>
            <pc:docMk/>
            <pc:sldMk cId="756980358" sldId="262"/>
            <ac:cxnSpMk id="11" creationId="{1850A2DA-FC3C-4E59-9724-29CF2777D32C}"/>
          </ac:cxnSpMkLst>
        </pc:cxnChg>
        <pc:cxnChg chg="add del">
          <ac:chgData name="Charlie Thomas (2416800)" userId="S::2416800@student.uwtsd.ac.uk::2df25618-a3fc-49c7-aebc-e326cddece45" providerId="AD" clId="Web-{80AAA390-34FA-C7A3-D34F-F1AC0B6ECC43}" dt="2025-03-10T21:50:45.880" v="2558"/>
          <ac:cxnSpMkLst>
            <pc:docMk/>
            <pc:sldMk cId="756980358" sldId="262"/>
            <ac:cxnSpMk id="18" creationId="{1850A2DA-FC3C-4E59-9724-29CF2777D32C}"/>
          </ac:cxnSpMkLst>
        </pc:cxnChg>
        <pc:cxnChg chg="add">
          <ac:chgData name="Charlie Thomas (2416800)" userId="S::2416800@student.uwtsd.ac.uk::2df25618-a3fc-49c7-aebc-e326cddece45" providerId="AD" clId="Web-{80AAA390-34FA-C7A3-D34F-F1AC0B6ECC43}" dt="2025-03-10T21:50:45.880" v="2558"/>
          <ac:cxnSpMkLst>
            <pc:docMk/>
            <pc:sldMk cId="756980358" sldId="262"/>
            <ac:cxnSpMk id="25" creationId="{1850A2DA-FC3C-4E59-9724-29CF2777D32C}"/>
          </ac:cxnSpMkLst>
        </pc:cxnChg>
      </pc:sldChg>
      <pc:sldChg chg="addSp delSp modSp add replId">
        <pc:chgData name="Charlie Thomas (2416800)" userId="S::2416800@student.uwtsd.ac.uk::2df25618-a3fc-49c7-aebc-e326cddece45" providerId="AD" clId="Web-{80AAA390-34FA-C7A3-D34F-F1AC0B6ECC43}" dt="2025-03-10T21:59:35.774" v="2802" actId="20577"/>
        <pc:sldMkLst>
          <pc:docMk/>
          <pc:sldMk cId="2067822458" sldId="263"/>
        </pc:sldMkLst>
        <pc:spChg chg="mod">
          <ac:chgData name="Charlie Thomas (2416800)" userId="S::2416800@student.uwtsd.ac.uk::2df25618-a3fc-49c7-aebc-e326cddece45" providerId="AD" clId="Web-{80AAA390-34FA-C7A3-D34F-F1AC0B6ECC43}" dt="2025-03-10T21:56:15.889" v="2586"/>
          <ac:spMkLst>
            <pc:docMk/>
            <pc:sldMk cId="2067822458" sldId="263"/>
            <ac:spMk id="2" creationId="{315F7F3F-F9A8-E07B-3B62-A680EE951F90}"/>
          </ac:spMkLst>
        </pc:spChg>
        <pc:spChg chg="mod">
          <ac:chgData name="Charlie Thomas (2416800)" userId="S::2416800@student.uwtsd.ac.uk::2df25618-a3fc-49c7-aebc-e326cddece45" providerId="AD" clId="Web-{80AAA390-34FA-C7A3-D34F-F1AC0B6ECC43}" dt="2025-03-10T21:59:35.774" v="2802" actId="20577"/>
          <ac:spMkLst>
            <pc:docMk/>
            <pc:sldMk cId="2067822458" sldId="263"/>
            <ac:spMk id="3" creationId="{696ABD04-FD8B-942F-2524-51A1E2C74BF0}"/>
          </ac:spMkLst>
        </pc:spChg>
        <pc:spChg chg="add mod">
          <ac:chgData name="Charlie Thomas (2416800)" userId="S::2416800@student.uwtsd.ac.uk::2df25618-a3fc-49c7-aebc-e326cddece45" providerId="AD" clId="Web-{80AAA390-34FA-C7A3-D34F-F1AC0B6ECC43}" dt="2025-03-10T21:59:23.519" v="2801" actId="20577"/>
          <ac:spMkLst>
            <pc:docMk/>
            <pc:sldMk cId="2067822458" sldId="263"/>
            <ac:spMk id="5" creationId="{84F90E5A-285A-EB46-2949-5169ECC84F38}"/>
          </ac:spMkLst>
        </pc:spChg>
        <pc:spChg chg="del">
          <ac:chgData name="Charlie Thomas (2416800)" userId="S::2416800@student.uwtsd.ac.uk::2df25618-a3fc-49c7-aebc-e326cddece45" providerId="AD" clId="Web-{80AAA390-34FA-C7A3-D34F-F1AC0B6ECC43}" dt="2025-03-10T21:56:15.889" v="2586"/>
          <ac:spMkLst>
            <pc:docMk/>
            <pc:sldMk cId="2067822458" sldId="263"/>
            <ac:spMk id="9" creationId="{A59CD639-DF58-601F-6535-636A253C4B41}"/>
          </ac:spMkLst>
        </pc:spChg>
        <pc:spChg chg="add">
          <ac:chgData name="Charlie Thomas (2416800)" userId="S::2416800@student.uwtsd.ac.uk::2df25618-a3fc-49c7-aebc-e326cddece45" providerId="AD" clId="Web-{80AAA390-34FA-C7A3-D34F-F1AC0B6ECC43}" dt="2025-03-10T21:56:15.889" v="2586"/>
          <ac:spMkLst>
            <pc:docMk/>
            <pc:sldMk cId="2067822458" sldId="263"/>
            <ac:spMk id="16" creationId="{2BD7EE2F-8E67-4C9E-AADF-72BA5310ECA6}"/>
          </ac:spMkLst>
        </pc:spChg>
        <pc:grpChg chg="add">
          <ac:chgData name="Charlie Thomas (2416800)" userId="S::2416800@student.uwtsd.ac.uk::2df25618-a3fc-49c7-aebc-e326cddece45" providerId="AD" clId="Web-{80AAA390-34FA-C7A3-D34F-F1AC0B6ECC43}" dt="2025-03-10T21:56:15.889" v="2586"/>
          <ac:grpSpMkLst>
            <pc:docMk/>
            <pc:sldMk cId="2067822458" sldId="263"/>
            <ac:grpSpMk id="18" creationId="{605E5E9F-2A47-4197-B317-33F51368A9BF}"/>
          </ac:grpSpMkLst>
        </pc:grpChg>
        <pc:picChg chg="del">
          <ac:chgData name="Charlie Thomas (2416800)" userId="S::2416800@student.uwtsd.ac.uk::2df25618-a3fc-49c7-aebc-e326cddece45" providerId="AD" clId="Web-{80AAA390-34FA-C7A3-D34F-F1AC0B6ECC43}" dt="2025-03-10T21:55:55.404" v="2585"/>
          <ac:picMkLst>
            <pc:docMk/>
            <pc:sldMk cId="2067822458" sldId="263"/>
            <ac:picMk id="4" creationId="{4A0EE59A-76E4-8EA4-A23C-8FA530EF97E3}"/>
          </ac:picMkLst>
        </pc:picChg>
        <pc:cxnChg chg="del">
          <ac:chgData name="Charlie Thomas (2416800)" userId="S::2416800@student.uwtsd.ac.uk::2df25618-a3fc-49c7-aebc-e326cddece45" providerId="AD" clId="Web-{80AAA390-34FA-C7A3-D34F-F1AC0B6ECC43}" dt="2025-03-10T21:56:15.889" v="2586"/>
          <ac:cxnSpMkLst>
            <pc:docMk/>
            <pc:sldMk cId="2067822458" sldId="263"/>
            <ac:cxnSpMk id="11" creationId="{556EB09E-9CC6-6E2E-064E-EAD1352EBE48}"/>
          </ac:cxnSpMkLst>
        </pc:cxnChg>
        <pc:cxnChg chg="add">
          <ac:chgData name="Charlie Thomas (2416800)" userId="S::2416800@student.uwtsd.ac.uk::2df25618-a3fc-49c7-aebc-e326cddece45" providerId="AD" clId="Web-{80AAA390-34FA-C7A3-D34F-F1AC0B6ECC43}" dt="2025-03-10T21:56:15.889" v="2586"/>
          <ac:cxnSpMkLst>
            <pc:docMk/>
            <pc:sldMk cId="2067822458" sldId="263"/>
            <ac:cxnSpMk id="128" creationId="{6EA7F030-53D1-4CDF-B76D-5BF02DCFEE49}"/>
          </ac:cxnSpMkLst>
        </pc:cxnChg>
      </pc:sldChg>
      <pc:sldChg chg="addSp delSp modSp add ord replId">
        <pc:chgData name="Charlie Thomas (2416800)" userId="S::2416800@student.uwtsd.ac.uk::2df25618-a3fc-49c7-aebc-e326cddece45" providerId="AD" clId="Web-{80AAA390-34FA-C7A3-D34F-F1AC0B6ECC43}" dt="2025-03-10T21:49:19.237" v="2523" actId="20577"/>
        <pc:sldMkLst>
          <pc:docMk/>
          <pc:sldMk cId="2225868798" sldId="264"/>
        </pc:sldMkLst>
        <pc:spChg chg="mod">
          <ac:chgData name="Charlie Thomas (2416800)" userId="S::2416800@student.uwtsd.ac.uk::2df25618-a3fc-49c7-aebc-e326cddece45" providerId="AD" clId="Web-{80AAA390-34FA-C7A3-D34F-F1AC0B6ECC43}" dt="2025-03-10T21:47:46.282" v="2519"/>
          <ac:spMkLst>
            <pc:docMk/>
            <pc:sldMk cId="2225868798" sldId="264"/>
            <ac:spMk id="2" creationId="{B1EA6C61-1A28-1168-B6C4-1F8F2DA853F2}"/>
          </ac:spMkLst>
        </pc:spChg>
        <pc:spChg chg="mod">
          <ac:chgData name="Charlie Thomas (2416800)" userId="S::2416800@student.uwtsd.ac.uk::2df25618-a3fc-49c7-aebc-e326cddece45" providerId="AD" clId="Web-{80AAA390-34FA-C7A3-D34F-F1AC0B6ECC43}" dt="2025-03-10T21:49:19.237" v="2523" actId="20577"/>
          <ac:spMkLst>
            <pc:docMk/>
            <pc:sldMk cId="2225868798" sldId="264"/>
            <ac:spMk id="3" creationId="{3114B30F-4319-869A-4583-56C276CC7A82}"/>
          </ac:spMkLst>
        </pc:spChg>
        <pc:spChg chg="del">
          <ac:chgData name="Charlie Thomas (2416800)" userId="S::2416800@student.uwtsd.ac.uk::2df25618-a3fc-49c7-aebc-e326cddece45" providerId="AD" clId="Web-{80AAA390-34FA-C7A3-D34F-F1AC0B6ECC43}" dt="2025-03-10T21:47:46.282" v="2519"/>
          <ac:spMkLst>
            <pc:docMk/>
            <pc:sldMk cId="2225868798" sldId="264"/>
            <ac:spMk id="9" creationId="{D30A4A24-C87C-C503-5841-4421C2C6B042}"/>
          </ac:spMkLst>
        </pc:spChg>
        <pc:spChg chg="add">
          <ac:chgData name="Charlie Thomas (2416800)" userId="S::2416800@student.uwtsd.ac.uk::2df25618-a3fc-49c7-aebc-e326cddece45" providerId="AD" clId="Web-{80AAA390-34FA-C7A3-D34F-F1AC0B6ECC43}" dt="2025-03-10T21:47:46.282" v="2519"/>
          <ac:spMkLst>
            <pc:docMk/>
            <pc:sldMk cId="2225868798" sldId="264"/>
            <ac:spMk id="18" creationId="{DB66C9CD-6BF4-44CA-8078-0BB819080761}"/>
          </ac:spMkLst>
        </pc:spChg>
        <pc:picChg chg="del">
          <ac:chgData name="Charlie Thomas (2416800)" userId="S::2416800@student.uwtsd.ac.uk::2df25618-a3fc-49c7-aebc-e326cddece45" providerId="AD" clId="Web-{80AAA390-34FA-C7A3-D34F-F1AC0B6ECC43}" dt="2025-03-10T21:47:23.328" v="2518"/>
          <ac:picMkLst>
            <pc:docMk/>
            <pc:sldMk cId="2225868798" sldId="264"/>
            <ac:picMk id="4" creationId="{2EFFA588-E49E-7D9E-A370-994DC7A07077}"/>
          </ac:picMkLst>
        </pc:picChg>
        <pc:picChg chg="add">
          <ac:chgData name="Charlie Thomas (2416800)" userId="S::2416800@student.uwtsd.ac.uk::2df25618-a3fc-49c7-aebc-e326cddece45" providerId="AD" clId="Web-{80AAA390-34FA-C7A3-D34F-F1AC0B6ECC43}" dt="2025-03-10T21:47:46.282" v="2519"/>
          <ac:picMkLst>
            <pc:docMk/>
            <pc:sldMk cId="2225868798" sldId="264"/>
            <ac:picMk id="15" creationId="{ED803CA3-5010-D661-281F-255778FC5340}"/>
          </ac:picMkLst>
        </pc:picChg>
        <pc:cxnChg chg="del">
          <ac:chgData name="Charlie Thomas (2416800)" userId="S::2416800@student.uwtsd.ac.uk::2df25618-a3fc-49c7-aebc-e326cddece45" providerId="AD" clId="Web-{80AAA390-34FA-C7A3-D34F-F1AC0B6ECC43}" dt="2025-03-10T21:47:46.282" v="2519"/>
          <ac:cxnSpMkLst>
            <pc:docMk/>
            <pc:sldMk cId="2225868798" sldId="264"/>
            <ac:cxnSpMk id="11" creationId="{F8ACBC45-27E0-AD19-3E12-442481115E6E}"/>
          </ac:cxnSpMkLst>
        </pc:cxnChg>
        <pc:cxnChg chg="add">
          <ac:chgData name="Charlie Thomas (2416800)" userId="S::2416800@student.uwtsd.ac.uk::2df25618-a3fc-49c7-aebc-e326cddece45" providerId="AD" clId="Web-{80AAA390-34FA-C7A3-D34F-F1AC0B6ECC43}" dt="2025-03-10T21:47:46.282" v="2519"/>
          <ac:cxnSpMkLst>
            <pc:docMk/>
            <pc:sldMk cId="2225868798" sldId="264"/>
            <ac:cxnSpMk id="20" creationId="{C05D45D7-984D-4CDD-B1BC-0CF407C72275}"/>
          </ac:cxnSpMkLst>
        </pc:cxnChg>
      </pc:sldChg>
      <pc:sldChg chg="addSp delSp modSp add mod replId setBg">
        <pc:chgData name="Charlie Thomas (2416800)" userId="S::2416800@student.uwtsd.ac.uk::2df25618-a3fc-49c7-aebc-e326cddece45" providerId="AD" clId="Web-{80AAA390-34FA-C7A3-D34F-F1AC0B6ECC43}" dt="2025-03-10T21:55:33.732" v="2584"/>
        <pc:sldMkLst>
          <pc:docMk/>
          <pc:sldMk cId="2593345207" sldId="265"/>
        </pc:sldMkLst>
        <pc:spChg chg="mod">
          <ac:chgData name="Charlie Thomas (2416800)" userId="S::2416800@student.uwtsd.ac.uk::2df25618-a3fc-49c7-aebc-e326cddece45" providerId="AD" clId="Web-{80AAA390-34FA-C7A3-D34F-F1AC0B6ECC43}" dt="2025-03-10T21:55:33.732" v="2584"/>
          <ac:spMkLst>
            <pc:docMk/>
            <pc:sldMk cId="2593345207" sldId="265"/>
            <ac:spMk id="2" creationId="{C3E644CC-B81F-14EE-1BF6-CB2CCAA1D4AA}"/>
          </ac:spMkLst>
        </pc:spChg>
        <pc:spChg chg="del mod">
          <ac:chgData name="Charlie Thomas (2416800)" userId="S::2416800@student.uwtsd.ac.uk::2df25618-a3fc-49c7-aebc-e326cddece45" providerId="AD" clId="Web-{80AAA390-34FA-C7A3-D34F-F1AC0B6ECC43}" dt="2025-03-10T21:55:33.732" v="2584"/>
          <ac:spMkLst>
            <pc:docMk/>
            <pc:sldMk cId="2593345207" sldId="265"/>
            <ac:spMk id="3" creationId="{E6A354C5-4A61-01D4-5923-7477D7C85EE0}"/>
          </ac:spMkLst>
        </pc:spChg>
        <pc:spChg chg="add">
          <ac:chgData name="Charlie Thomas (2416800)" userId="S::2416800@student.uwtsd.ac.uk::2df25618-a3fc-49c7-aebc-e326cddece45" providerId="AD" clId="Web-{80AAA390-34FA-C7A3-D34F-F1AC0B6ECC43}" dt="2025-03-10T21:55:33.732" v="2584"/>
          <ac:spMkLst>
            <pc:docMk/>
            <pc:sldMk cId="2593345207" sldId="265"/>
            <ac:spMk id="9" creationId="{DB66C9CD-6BF4-44CA-8078-0BB819080761}"/>
          </ac:spMkLst>
        </pc:spChg>
        <pc:spChg chg="add">
          <ac:chgData name="Charlie Thomas (2416800)" userId="S::2416800@student.uwtsd.ac.uk::2df25618-a3fc-49c7-aebc-e326cddece45" providerId="AD" clId="Web-{80AAA390-34FA-C7A3-D34F-F1AC0B6ECC43}" dt="2025-03-10T21:55:33.732" v="2584"/>
          <ac:spMkLst>
            <pc:docMk/>
            <pc:sldMk cId="2593345207" sldId="265"/>
            <ac:spMk id="11" creationId="{F883A8D1-ED1B-47A1-AA44-289C080EDDB9}"/>
          </ac:spMkLst>
        </pc:spChg>
        <pc:graphicFrameChg chg="add">
          <ac:chgData name="Charlie Thomas (2416800)" userId="S::2416800@student.uwtsd.ac.uk::2df25618-a3fc-49c7-aebc-e326cddece45" providerId="AD" clId="Web-{80AAA390-34FA-C7A3-D34F-F1AC0B6ECC43}" dt="2025-03-10T21:55:33.732" v="2584"/>
          <ac:graphicFrameMkLst>
            <pc:docMk/>
            <pc:sldMk cId="2593345207" sldId="265"/>
            <ac:graphicFrameMk id="5" creationId="{AED55630-1AA0-7639-38A0-9AEF4B991922}"/>
          </ac:graphicFrameMkLst>
        </pc:graphicFrameChg>
      </pc:sldChg>
      <pc:sldChg chg="modSp add ord replId">
        <pc:chgData name="Charlie Thomas (2416800)" userId="S::2416800@student.uwtsd.ac.uk::2df25618-a3fc-49c7-aebc-e326cddece45" providerId="AD" clId="Web-{80AAA390-34FA-C7A3-D34F-F1AC0B6ECC43}" dt="2025-03-10T17:29:12.276" v="401"/>
        <pc:sldMkLst>
          <pc:docMk/>
          <pc:sldMk cId="4047225414" sldId="266"/>
        </pc:sldMkLst>
        <pc:spChg chg="mod">
          <ac:chgData name="Charlie Thomas (2416800)" userId="S::2416800@student.uwtsd.ac.uk::2df25618-a3fc-49c7-aebc-e326cddece45" providerId="AD" clId="Web-{80AAA390-34FA-C7A3-D34F-F1AC0B6ECC43}" dt="2025-03-10T17:29:05.808" v="400" actId="20577"/>
          <ac:spMkLst>
            <pc:docMk/>
            <pc:sldMk cId="4047225414" sldId="266"/>
            <ac:spMk id="2" creationId="{1EAEB51E-E3DE-23E0-2529-4D1DEDB919A3}"/>
          </ac:spMkLst>
        </pc:spChg>
      </pc:sldChg>
      <pc:sldChg chg="addSp delSp modSp new mod setBg">
        <pc:chgData name="Charlie Thomas (2416800)" userId="S::2416800@student.uwtsd.ac.uk::2df25618-a3fc-49c7-aebc-e326cddece45" providerId="AD" clId="Web-{80AAA390-34FA-C7A3-D34F-F1AC0B6ECC43}" dt="2025-03-10T20:35:35.835" v="1632" actId="20577"/>
        <pc:sldMkLst>
          <pc:docMk/>
          <pc:sldMk cId="1254966068" sldId="267"/>
        </pc:sldMkLst>
        <pc:spChg chg="mod">
          <ac:chgData name="Charlie Thomas (2416800)" userId="S::2416800@student.uwtsd.ac.uk::2df25618-a3fc-49c7-aebc-e326cddece45" providerId="AD" clId="Web-{80AAA390-34FA-C7A3-D34F-F1AC0B6ECC43}" dt="2025-03-10T17:30:08.653" v="407" actId="1076"/>
          <ac:spMkLst>
            <pc:docMk/>
            <pc:sldMk cId="1254966068" sldId="267"/>
            <ac:spMk id="2" creationId="{67A273BB-A828-1D44-F6B0-05B3DAB7AAC5}"/>
          </ac:spMkLst>
        </pc:spChg>
        <pc:spChg chg="mod">
          <ac:chgData name="Charlie Thomas (2416800)" userId="S::2416800@student.uwtsd.ac.uk::2df25618-a3fc-49c7-aebc-e326cddece45" providerId="AD" clId="Web-{80AAA390-34FA-C7A3-D34F-F1AC0B6ECC43}" dt="2025-03-10T20:35:35.835" v="1632" actId="20577"/>
          <ac:spMkLst>
            <pc:docMk/>
            <pc:sldMk cId="1254966068" sldId="267"/>
            <ac:spMk id="3" creationId="{037AC086-1983-9368-7EC8-48C8D71F1C07}"/>
          </ac:spMkLst>
        </pc:spChg>
        <pc:spChg chg="add mod">
          <ac:chgData name="Charlie Thomas (2416800)" userId="S::2416800@student.uwtsd.ac.uk::2df25618-a3fc-49c7-aebc-e326cddece45" providerId="AD" clId="Web-{80AAA390-34FA-C7A3-D34F-F1AC0B6ECC43}" dt="2025-03-10T17:30:02.934" v="406" actId="1076"/>
          <ac:spMkLst>
            <pc:docMk/>
            <pc:sldMk cId="1254966068" sldId="267"/>
            <ac:spMk id="6" creationId="{70D57E6F-9970-D6CF-6BD8-773325725F09}"/>
          </ac:spMkLst>
        </pc:spChg>
        <pc:spChg chg="add del">
          <ac:chgData name="Charlie Thomas (2416800)" userId="S::2416800@student.uwtsd.ac.uk::2df25618-a3fc-49c7-aebc-e326cddece45" providerId="AD" clId="Web-{80AAA390-34FA-C7A3-D34F-F1AC0B6ECC43}" dt="2025-03-10T17:27:26.430" v="390"/>
          <ac:spMkLst>
            <pc:docMk/>
            <pc:sldMk cId="1254966068" sldId="267"/>
            <ac:spMk id="8" creationId="{CA5B2A81-2C8E-4963-AFD4-E539D168B475}"/>
          </ac:spMkLst>
        </pc:spChg>
        <pc:spChg chg="add del">
          <ac:chgData name="Charlie Thomas (2416800)" userId="S::2416800@student.uwtsd.ac.uk::2df25618-a3fc-49c7-aebc-e326cddece45" providerId="AD" clId="Web-{80AAA390-34FA-C7A3-D34F-F1AC0B6ECC43}" dt="2025-03-10T17:29:55.246" v="405"/>
          <ac:spMkLst>
            <pc:docMk/>
            <pc:sldMk cId="1254966068" sldId="267"/>
            <ac:spMk id="125" creationId="{3011B0B3-5679-4759-90B8-3B908C4CBD21}"/>
          </ac:spMkLst>
        </pc:spChg>
        <pc:spChg chg="add">
          <ac:chgData name="Charlie Thomas (2416800)" userId="S::2416800@student.uwtsd.ac.uk::2df25618-a3fc-49c7-aebc-e326cddece45" providerId="AD" clId="Web-{80AAA390-34FA-C7A3-D34F-F1AC0B6ECC43}" dt="2025-03-10T17:29:55.246" v="405"/>
          <ac:spMkLst>
            <pc:docMk/>
            <pc:sldMk cId="1254966068" sldId="267"/>
            <ac:spMk id="144" creationId="{CA5B2A81-2C8E-4963-AFD4-E539D168B475}"/>
          </ac:spMkLst>
        </pc:spChg>
        <pc:grpChg chg="add del">
          <ac:chgData name="Charlie Thomas (2416800)" userId="S::2416800@student.uwtsd.ac.uk::2df25618-a3fc-49c7-aebc-e326cddece45" providerId="AD" clId="Web-{80AAA390-34FA-C7A3-D34F-F1AC0B6ECC43}" dt="2025-03-10T17:27:26.430" v="390"/>
          <ac:grpSpMkLst>
            <pc:docMk/>
            <pc:sldMk cId="1254966068" sldId="267"/>
            <ac:grpSpMk id="12" creationId="{BA595053-E415-459A-BEFE-AB5E8230FC8E}"/>
          </ac:grpSpMkLst>
        </pc:grpChg>
        <pc:grpChg chg="add del">
          <ac:chgData name="Charlie Thomas (2416800)" userId="S::2416800@student.uwtsd.ac.uk::2df25618-a3fc-49c7-aebc-e326cddece45" providerId="AD" clId="Web-{80AAA390-34FA-C7A3-D34F-F1AC0B6ECC43}" dt="2025-03-10T17:29:55.246" v="405"/>
          <ac:grpSpMkLst>
            <pc:docMk/>
            <pc:sldMk cId="1254966068" sldId="267"/>
            <ac:grpSpMk id="127" creationId="{50F37AA1-A09B-4E28-987B-38E5060E1BAE}"/>
          </ac:grpSpMkLst>
        </pc:grpChg>
        <pc:grpChg chg="add">
          <ac:chgData name="Charlie Thomas (2416800)" userId="S::2416800@student.uwtsd.ac.uk::2df25618-a3fc-49c7-aebc-e326cddece45" providerId="AD" clId="Web-{80AAA390-34FA-C7A3-D34F-F1AC0B6ECC43}" dt="2025-03-10T17:29:55.246" v="405"/>
          <ac:grpSpMkLst>
            <pc:docMk/>
            <pc:sldMk cId="1254966068" sldId="267"/>
            <ac:grpSpMk id="146" creationId="{1DF7C2CF-702A-4F38-85E9-1DB42A04FDFC}"/>
          </ac:grpSpMkLst>
        </pc:grpChg>
        <pc:picChg chg="add del mod">
          <ac:chgData name="Charlie Thomas (2416800)" userId="S::2416800@student.uwtsd.ac.uk::2df25618-a3fc-49c7-aebc-e326cddece45" providerId="AD" clId="Web-{80AAA390-34FA-C7A3-D34F-F1AC0B6ECC43}" dt="2025-03-10T17:27:15.383" v="388"/>
          <ac:picMkLst>
            <pc:docMk/>
            <pc:sldMk cId="1254966068" sldId="267"/>
            <ac:picMk id="4" creationId="{57B855EB-56A0-B0AE-810E-701E78993544}"/>
          </ac:picMkLst>
        </pc:picChg>
        <pc:picChg chg="add mod">
          <ac:chgData name="Charlie Thomas (2416800)" userId="S::2416800@student.uwtsd.ac.uk::2df25618-a3fc-49c7-aebc-e326cddece45" providerId="AD" clId="Web-{80AAA390-34FA-C7A3-D34F-F1AC0B6ECC43}" dt="2025-03-10T17:29:55.246" v="405"/>
          <ac:picMkLst>
            <pc:docMk/>
            <pc:sldMk cId="1254966068" sldId="267"/>
            <ac:picMk id="5" creationId="{7C09FC21-CF2F-28A0-8E17-40A1B78C05E4}"/>
          </ac:picMkLst>
        </pc:picChg>
        <pc:cxnChg chg="add del">
          <ac:chgData name="Charlie Thomas (2416800)" userId="S::2416800@student.uwtsd.ac.uk::2df25618-a3fc-49c7-aebc-e326cddece45" providerId="AD" clId="Web-{80AAA390-34FA-C7A3-D34F-F1AC0B6ECC43}" dt="2025-03-10T17:27:26.430" v="390"/>
          <ac:cxnSpMkLst>
            <pc:docMk/>
            <pc:sldMk cId="1254966068" sldId="267"/>
            <ac:cxnSpMk id="10" creationId="{C5E7DC88-9347-4DA2-A922-44BF91515279}"/>
          </ac:cxnSpMkLst>
        </pc:cxnChg>
        <pc:cxnChg chg="add del">
          <ac:chgData name="Charlie Thomas (2416800)" userId="S::2416800@student.uwtsd.ac.uk::2df25618-a3fc-49c7-aebc-e326cddece45" providerId="AD" clId="Web-{80AAA390-34FA-C7A3-D34F-F1AC0B6ECC43}" dt="2025-03-10T17:29:55.246" v="405"/>
          <ac:cxnSpMkLst>
            <pc:docMk/>
            <pc:sldMk cId="1254966068" sldId="267"/>
            <ac:cxnSpMk id="139" creationId="{4E653B57-2620-424D-ADAF-60975D8F8C5C}"/>
          </ac:cxnSpMkLst>
        </pc:cxnChg>
      </pc:sldChg>
      <pc:sldChg chg="addSp delSp modSp new mod setBg">
        <pc:chgData name="Charlie Thomas (2416800)" userId="S::2416800@student.uwtsd.ac.uk::2df25618-a3fc-49c7-aebc-e326cddece45" providerId="AD" clId="Web-{80AAA390-34FA-C7A3-D34F-F1AC0B6ECC43}" dt="2025-03-10T21:54:54.762" v="2583"/>
        <pc:sldMkLst>
          <pc:docMk/>
          <pc:sldMk cId="1374420243" sldId="268"/>
        </pc:sldMkLst>
        <pc:spChg chg="mod">
          <ac:chgData name="Charlie Thomas (2416800)" userId="S::2416800@student.uwtsd.ac.uk::2df25618-a3fc-49c7-aebc-e326cddece45" providerId="AD" clId="Web-{80AAA390-34FA-C7A3-D34F-F1AC0B6ECC43}" dt="2025-03-10T21:54:54.762" v="2583"/>
          <ac:spMkLst>
            <pc:docMk/>
            <pc:sldMk cId="1374420243" sldId="268"/>
            <ac:spMk id="2" creationId="{C79F5278-0C34-ABBB-99BC-F675FA07F23C}"/>
          </ac:spMkLst>
        </pc:spChg>
        <pc:spChg chg="del mod">
          <ac:chgData name="Charlie Thomas (2416800)" userId="S::2416800@student.uwtsd.ac.uk::2df25618-a3fc-49c7-aebc-e326cddece45" providerId="AD" clId="Web-{80AAA390-34FA-C7A3-D34F-F1AC0B6ECC43}" dt="2025-03-10T21:54:54.762" v="2583"/>
          <ac:spMkLst>
            <pc:docMk/>
            <pc:sldMk cId="1374420243" sldId="268"/>
            <ac:spMk id="3" creationId="{2E5DD137-7E55-7E03-6E0F-8617A8378D13}"/>
          </ac:spMkLst>
        </pc:spChg>
        <pc:spChg chg="add">
          <ac:chgData name="Charlie Thomas (2416800)" userId="S::2416800@student.uwtsd.ac.uk::2df25618-a3fc-49c7-aebc-e326cddece45" providerId="AD" clId="Web-{80AAA390-34FA-C7A3-D34F-F1AC0B6ECC43}" dt="2025-03-10T21:54:54.762" v="2583"/>
          <ac:spMkLst>
            <pc:docMk/>
            <pc:sldMk cId="1374420243" sldId="268"/>
            <ac:spMk id="9" creationId="{EEE96A74-B62B-4642-AB22-7776A5F48CE7}"/>
          </ac:spMkLst>
        </pc:spChg>
        <pc:graphicFrameChg chg="add">
          <ac:chgData name="Charlie Thomas (2416800)" userId="S::2416800@student.uwtsd.ac.uk::2df25618-a3fc-49c7-aebc-e326cddece45" providerId="AD" clId="Web-{80AAA390-34FA-C7A3-D34F-F1AC0B6ECC43}" dt="2025-03-10T21:54:54.762" v="2583"/>
          <ac:graphicFrameMkLst>
            <pc:docMk/>
            <pc:sldMk cId="1374420243" sldId="268"/>
            <ac:graphicFrameMk id="5" creationId="{5365F83C-071D-6475-FF49-7DAB3A37ACB5}"/>
          </ac:graphicFrameMkLst>
        </pc:graphicFrameChg>
        <pc:cxnChg chg="add">
          <ac:chgData name="Charlie Thomas (2416800)" userId="S::2416800@student.uwtsd.ac.uk::2df25618-a3fc-49c7-aebc-e326cddece45" providerId="AD" clId="Web-{80AAA390-34FA-C7A3-D34F-F1AC0B6ECC43}" dt="2025-03-10T21:54:54.762" v="2583"/>
          <ac:cxnSpMkLst>
            <pc:docMk/>
            <pc:sldMk cId="1374420243" sldId="268"/>
            <ac:cxnSpMk id="11" creationId="{3A513CAD-9784-4D35-BAF9-1F7DDD697BDB}"/>
          </ac:cxnSpMkLst>
        </pc:cxnChg>
      </pc:sldChg>
      <pc:sldMasterChg chg="del delSldLayout">
        <pc:chgData name="Charlie Thomas (2416800)" userId="S::2416800@student.uwtsd.ac.uk::2df25618-a3fc-49c7-aebc-e326cddece45" providerId="AD" clId="Web-{80AAA390-34FA-C7A3-D34F-F1AC0B6ECC43}" dt="2025-03-09T14:15:39.686" v="0"/>
        <pc:sldMasterMkLst>
          <pc:docMk/>
          <pc:sldMasterMk cId="2460954070" sldId="2147483660"/>
        </pc:sldMasterMkLst>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2385387890" sldId="2147483661"/>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949138452" sldId="2147483662"/>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2591524520" sldId="2147483663"/>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1203092039" sldId="2147483664"/>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3733172339" sldId="2147483665"/>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3210312558" sldId="2147483666"/>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3146388984" sldId="2147483667"/>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3171841454" sldId="2147483668"/>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1718958274" sldId="2147483669"/>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2202905451" sldId="2147483670"/>
          </pc:sldLayoutMkLst>
        </pc:sldLayoutChg>
        <pc:sldLayoutChg chg="del">
          <pc:chgData name="Charlie Thomas (2416800)" userId="S::2416800@student.uwtsd.ac.uk::2df25618-a3fc-49c7-aebc-e326cddece45" providerId="AD" clId="Web-{80AAA390-34FA-C7A3-D34F-F1AC0B6ECC43}" dt="2025-03-09T14:15:39.686" v="0"/>
          <pc:sldLayoutMkLst>
            <pc:docMk/>
            <pc:sldMasterMk cId="2460954070" sldId="2147483660"/>
            <pc:sldLayoutMk cId="3479445657" sldId="2147483671"/>
          </pc:sldLayoutMkLst>
        </pc:sldLayoutChg>
      </pc:sldMasterChg>
      <pc:sldMasterChg chg="add addSldLayout">
        <pc:chgData name="Charlie Thomas (2416800)" userId="S::2416800@student.uwtsd.ac.uk::2df25618-a3fc-49c7-aebc-e326cddece45" providerId="AD" clId="Web-{80AAA390-34FA-C7A3-D34F-F1AC0B6ECC43}" dt="2025-03-09T14:15:39.686" v="0"/>
        <pc:sldMasterMkLst>
          <pc:docMk/>
          <pc:sldMasterMk cId="333418875" sldId="2147483747"/>
        </pc:sldMasterMkLst>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1338224424" sldId="2147483736"/>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2896282568" sldId="2147483737"/>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848086544" sldId="2147483738"/>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643515149" sldId="2147483739"/>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405227180" sldId="2147483740"/>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2557973653" sldId="2147483741"/>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662543618" sldId="2147483742"/>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1607073629" sldId="2147483743"/>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497123539" sldId="2147483744"/>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3546970634" sldId="2147483745"/>
          </pc:sldLayoutMkLst>
        </pc:sldLayoutChg>
        <pc:sldLayoutChg chg="add">
          <pc:chgData name="Charlie Thomas (2416800)" userId="S::2416800@student.uwtsd.ac.uk::2df25618-a3fc-49c7-aebc-e326cddece45" providerId="AD" clId="Web-{80AAA390-34FA-C7A3-D34F-F1AC0B6ECC43}" dt="2025-03-09T14:15:39.686" v="0"/>
          <pc:sldLayoutMkLst>
            <pc:docMk/>
            <pc:sldMasterMk cId="333418875" sldId="2147483747"/>
            <pc:sldLayoutMk cId="3018892477" sldId="2147483746"/>
          </pc:sldLayoutMkLst>
        </pc:sldLayoutChg>
      </pc:sldMasterChg>
    </pc:docChg>
  </pc:docChgLst>
  <pc:docChgLst>
    <pc:chgData name="liam.phillips99@hotmail.com" userId="S::urn:spo:guest#liam.phillips99@hotmail.com::" providerId="AD" clId="Web-{6C456820-7A08-28AE-47E5-687F9F131533}"/>
    <pc:docChg chg="addSld delSld modSld">
      <pc:chgData name="liam.phillips99@hotmail.com" userId="S::urn:spo:guest#liam.phillips99@hotmail.com::" providerId="AD" clId="Web-{6C456820-7A08-28AE-47E5-687F9F131533}" dt="2025-03-10T23:54:20.479" v="473" actId="20577"/>
      <pc:docMkLst>
        <pc:docMk/>
      </pc:docMkLst>
      <pc:sldChg chg="modSp">
        <pc:chgData name="liam.phillips99@hotmail.com" userId="S::urn:spo:guest#liam.phillips99@hotmail.com::" providerId="AD" clId="Web-{6C456820-7A08-28AE-47E5-687F9F131533}" dt="2025-03-10T23:06:47.003" v="16" actId="20577"/>
        <pc:sldMkLst>
          <pc:docMk/>
          <pc:sldMk cId="109857222" sldId="256"/>
        </pc:sldMkLst>
        <pc:spChg chg="mod">
          <ac:chgData name="liam.phillips99@hotmail.com" userId="S::urn:spo:guest#liam.phillips99@hotmail.com::" providerId="AD" clId="Web-{6C456820-7A08-28AE-47E5-687F9F131533}" dt="2025-03-10T22:49:27.049" v="7" actId="20577"/>
          <ac:spMkLst>
            <pc:docMk/>
            <pc:sldMk cId="109857222" sldId="256"/>
            <ac:spMk id="2" creationId="{00000000-0000-0000-0000-000000000000}"/>
          </ac:spMkLst>
        </pc:spChg>
        <pc:spChg chg="mod">
          <ac:chgData name="liam.phillips99@hotmail.com" userId="S::urn:spo:guest#liam.phillips99@hotmail.com::" providerId="AD" clId="Web-{6C456820-7A08-28AE-47E5-687F9F131533}" dt="2025-03-10T23:06:47.003" v="16" actId="20577"/>
          <ac:spMkLst>
            <pc:docMk/>
            <pc:sldMk cId="109857222" sldId="256"/>
            <ac:spMk id="3" creationId="{00000000-0000-0000-0000-000000000000}"/>
          </ac:spMkLst>
        </pc:spChg>
      </pc:sldChg>
      <pc:sldChg chg="modSp">
        <pc:chgData name="liam.phillips99@hotmail.com" userId="S::urn:spo:guest#liam.phillips99@hotmail.com::" providerId="AD" clId="Web-{6C456820-7A08-28AE-47E5-687F9F131533}" dt="2025-03-10T23:41:21.025" v="455" actId="20577"/>
        <pc:sldMkLst>
          <pc:docMk/>
          <pc:sldMk cId="1006383026" sldId="260"/>
        </pc:sldMkLst>
        <pc:spChg chg="mod">
          <ac:chgData name="liam.phillips99@hotmail.com" userId="S::urn:spo:guest#liam.phillips99@hotmail.com::" providerId="AD" clId="Web-{6C456820-7A08-28AE-47E5-687F9F131533}" dt="2025-03-10T23:41:21.025" v="455" actId="20577"/>
          <ac:spMkLst>
            <pc:docMk/>
            <pc:sldMk cId="1006383026" sldId="260"/>
            <ac:spMk id="3" creationId="{EDE0340C-78AB-0A0A-AF3F-6BF38A893CD6}"/>
          </ac:spMkLst>
        </pc:spChg>
      </pc:sldChg>
      <pc:sldChg chg="modSp">
        <pc:chgData name="liam.phillips99@hotmail.com" userId="S::urn:spo:guest#liam.phillips99@hotmail.com::" providerId="AD" clId="Web-{6C456820-7A08-28AE-47E5-687F9F131533}" dt="2025-03-10T23:41:09.196" v="450" actId="20577"/>
        <pc:sldMkLst>
          <pc:docMk/>
          <pc:sldMk cId="661912877" sldId="261"/>
        </pc:sldMkLst>
        <pc:spChg chg="mod">
          <ac:chgData name="liam.phillips99@hotmail.com" userId="S::urn:spo:guest#liam.phillips99@hotmail.com::" providerId="AD" clId="Web-{6C456820-7A08-28AE-47E5-687F9F131533}" dt="2025-03-10T23:41:09.196" v="450" actId="20577"/>
          <ac:spMkLst>
            <pc:docMk/>
            <pc:sldMk cId="661912877" sldId="261"/>
            <ac:spMk id="3" creationId="{DB8F8393-4108-5284-EF29-800533B260EB}"/>
          </ac:spMkLst>
        </pc:spChg>
      </pc:sldChg>
      <pc:sldChg chg="modSp">
        <pc:chgData name="liam.phillips99@hotmail.com" userId="S::urn:spo:guest#liam.phillips99@hotmail.com::" providerId="AD" clId="Web-{6C456820-7A08-28AE-47E5-687F9F131533}" dt="2025-03-10T22:51:03.053" v="12" actId="20577"/>
        <pc:sldMkLst>
          <pc:docMk/>
          <pc:sldMk cId="4047225414" sldId="266"/>
        </pc:sldMkLst>
        <pc:spChg chg="mod">
          <ac:chgData name="liam.phillips99@hotmail.com" userId="S::urn:spo:guest#liam.phillips99@hotmail.com::" providerId="AD" clId="Web-{6C456820-7A08-28AE-47E5-687F9F131533}" dt="2025-03-10T22:51:03.053" v="12" actId="20577"/>
          <ac:spMkLst>
            <pc:docMk/>
            <pc:sldMk cId="4047225414" sldId="266"/>
            <ac:spMk id="3" creationId="{4B32B4E5-C97C-3AF1-5DA4-E6F5287FC5A7}"/>
          </ac:spMkLst>
        </pc:spChg>
      </pc:sldChg>
      <pc:sldChg chg="modSp">
        <pc:chgData name="liam.phillips99@hotmail.com" userId="S::urn:spo:guest#liam.phillips99@hotmail.com::" providerId="AD" clId="Web-{6C456820-7A08-28AE-47E5-687F9F131533}" dt="2025-03-10T23:41:49.948" v="459" actId="20577"/>
        <pc:sldMkLst>
          <pc:docMk/>
          <pc:sldMk cId="1254966068" sldId="267"/>
        </pc:sldMkLst>
        <pc:spChg chg="mod">
          <ac:chgData name="liam.phillips99@hotmail.com" userId="S::urn:spo:guest#liam.phillips99@hotmail.com::" providerId="AD" clId="Web-{6C456820-7A08-28AE-47E5-687F9F131533}" dt="2025-03-10T23:41:49.948" v="459" actId="20577"/>
          <ac:spMkLst>
            <pc:docMk/>
            <pc:sldMk cId="1254966068" sldId="267"/>
            <ac:spMk id="3" creationId="{037AC086-1983-9368-7EC8-48C8D71F1C07}"/>
          </ac:spMkLst>
        </pc:spChg>
      </pc:sldChg>
      <pc:sldChg chg="addSp delSp modSp">
        <pc:chgData name="liam.phillips99@hotmail.com" userId="S::urn:spo:guest#liam.phillips99@hotmail.com::" providerId="AD" clId="Web-{6C456820-7A08-28AE-47E5-687F9F131533}" dt="2025-03-10T23:54:20.479" v="473" actId="20577"/>
        <pc:sldMkLst>
          <pc:docMk/>
          <pc:sldMk cId="42127414" sldId="269"/>
        </pc:sldMkLst>
        <pc:spChg chg="mod">
          <ac:chgData name="liam.phillips99@hotmail.com" userId="S::urn:spo:guest#liam.phillips99@hotmail.com::" providerId="AD" clId="Web-{6C456820-7A08-28AE-47E5-687F9F131533}" dt="2025-03-10T23:54:20.479" v="473" actId="20577"/>
          <ac:spMkLst>
            <pc:docMk/>
            <pc:sldMk cId="42127414" sldId="269"/>
            <ac:spMk id="2" creationId="{DAEDAC5E-9723-29E1-359D-8DEFCC2CFCE4}"/>
          </ac:spMkLst>
        </pc:spChg>
        <pc:spChg chg="add del mod">
          <ac:chgData name="liam.phillips99@hotmail.com" userId="S::urn:spo:guest#liam.phillips99@hotmail.com::" providerId="AD" clId="Web-{6C456820-7A08-28AE-47E5-687F9F131533}" dt="2025-03-10T23:27:42.986" v="220"/>
          <ac:spMkLst>
            <pc:docMk/>
            <pc:sldMk cId="42127414" sldId="269"/>
            <ac:spMk id="3" creationId="{0C0FF648-CEFA-5DF7-FFDE-160D0AC0EE7C}"/>
          </ac:spMkLst>
        </pc:spChg>
      </pc:sldChg>
      <pc:sldChg chg="modSp">
        <pc:chgData name="liam.phillips99@hotmail.com" userId="S::urn:spo:guest#liam.phillips99@hotmail.com::" providerId="AD" clId="Web-{6C456820-7A08-28AE-47E5-687F9F131533}" dt="2025-03-10T23:53:21.118" v="471" actId="20577"/>
        <pc:sldMkLst>
          <pc:docMk/>
          <pc:sldMk cId="2885748229" sldId="270"/>
        </pc:sldMkLst>
        <pc:spChg chg="mod">
          <ac:chgData name="liam.phillips99@hotmail.com" userId="S::urn:spo:guest#liam.phillips99@hotmail.com::" providerId="AD" clId="Web-{6C456820-7A08-28AE-47E5-687F9F131533}" dt="2025-03-10T23:53:21.118" v="471" actId="20577"/>
          <ac:spMkLst>
            <pc:docMk/>
            <pc:sldMk cId="2885748229" sldId="270"/>
            <ac:spMk id="3" creationId="{632C0765-2E53-C394-9ACC-255849F0CDDB}"/>
          </ac:spMkLst>
        </pc:spChg>
      </pc:sldChg>
      <pc:sldChg chg="modSp new del">
        <pc:chgData name="liam.phillips99@hotmail.com" userId="S::urn:spo:guest#liam.phillips99@hotmail.com::" providerId="AD" clId="Web-{6C456820-7A08-28AE-47E5-687F9F131533}" dt="2025-03-10T23:33:36.251" v="279"/>
        <pc:sldMkLst>
          <pc:docMk/>
          <pc:sldMk cId="3972691880" sldId="273"/>
        </pc:sldMkLst>
        <pc:spChg chg="mod">
          <ac:chgData name="liam.phillips99@hotmail.com" userId="S::urn:spo:guest#liam.phillips99@hotmail.com::" providerId="AD" clId="Web-{6C456820-7A08-28AE-47E5-687F9F131533}" dt="2025-03-10T23:25:27.653" v="109" actId="20577"/>
          <ac:spMkLst>
            <pc:docMk/>
            <pc:sldMk cId="3972691880" sldId="273"/>
            <ac:spMk id="3" creationId="{52CF6F84-C1A3-2F51-C08B-6034BE8BA3E4}"/>
          </ac:spMkLst>
        </pc:spChg>
      </pc:sldChg>
    </pc:docChg>
  </pc:docChgLst>
  <pc:docChgLst>
    <pc:chgData name="Charlie Thomas (2416800)" userId="S::2416800@student.uwtsd.ac.uk::2df25618-a3fc-49c7-aebc-e326cddece45" providerId="AD" clId="Web-{2C4E296A-F494-A09A-8443-EB28F03425A6}"/>
    <pc:docChg chg="addSld delSld modSld sldOrd">
      <pc:chgData name="Charlie Thomas (2416800)" userId="S::2416800@student.uwtsd.ac.uk::2df25618-a3fc-49c7-aebc-e326cddece45" providerId="AD" clId="Web-{2C4E296A-F494-A09A-8443-EB28F03425A6}" dt="2025-03-10T23:53:22.298" v="1082" actId="20577"/>
      <pc:docMkLst>
        <pc:docMk/>
      </pc:docMkLst>
      <pc:sldChg chg="modSp">
        <pc:chgData name="Charlie Thomas (2416800)" userId="S::2416800@student.uwtsd.ac.uk::2df25618-a3fc-49c7-aebc-e326cddece45" providerId="AD" clId="Web-{2C4E296A-F494-A09A-8443-EB28F03425A6}" dt="2025-03-10T23:43:26.927" v="1060" actId="1076"/>
        <pc:sldMkLst>
          <pc:docMk/>
          <pc:sldMk cId="109857222" sldId="256"/>
        </pc:sldMkLst>
        <pc:spChg chg="mod">
          <ac:chgData name="Charlie Thomas (2416800)" userId="S::2416800@student.uwtsd.ac.uk::2df25618-a3fc-49c7-aebc-e326cddece45" providerId="AD" clId="Web-{2C4E296A-F494-A09A-8443-EB28F03425A6}" dt="2025-03-10T23:43:26.927" v="1060" actId="1076"/>
          <ac:spMkLst>
            <pc:docMk/>
            <pc:sldMk cId="109857222" sldId="256"/>
            <ac:spMk id="3" creationId="{00000000-0000-0000-0000-000000000000}"/>
          </ac:spMkLst>
        </pc:spChg>
      </pc:sldChg>
      <pc:sldChg chg="addSp delSp modSp">
        <pc:chgData name="Charlie Thomas (2416800)" userId="S::2416800@student.uwtsd.ac.uk::2df25618-a3fc-49c7-aebc-e326cddece45" providerId="AD" clId="Web-{2C4E296A-F494-A09A-8443-EB28F03425A6}" dt="2025-03-10T22:03:42.510" v="9" actId="1076"/>
        <pc:sldMkLst>
          <pc:docMk/>
          <pc:sldMk cId="3297142535" sldId="259"/>
        </pc:sldMkLst>
        <pc:spChg chg="mod">
          <ac:chgData name="Charlie Thomas (2416800)" userId="S::2416800@student.uwtsd.ac.uk::2df25618-a3fc-49c7-aebc-e326cddece45" providerId="AD" clId="Web-{2C4E296A-F494-A09A-8443-EB28F03425A6}" dt="2025-03-10T22:03:42.510" v="9" actId="1076"/>
          <ac:spMkLst>
            <pc:docMk/>
            <pc:sldMk cId="3297142535" sldId="259"/>
            <ac:spMk id="4" creationId="{DACF7EC3-0F68-8324-805F-07F6FD524A36}"/>
          </ac:spMkLst>
        </pc:spChg>
        <pc:spChg chg="add del mod">
          <ac:chgData name="Charlie Thomas (2416800)" userId="S::2416800@student.uwtsd.ac.uk::2df25618-a3fc-49c7-aebc-e326cddece45" providerId="AD" clId="Web-{2C4E296A-F494-A09A-8443-EB28F03425A6}" dt="2025-03-10T22:02:42.693" v="5"/>
          <ac:spMkLst>
            <pc:docMk/>
            <pc:sldMk cId="3297142535" sldId="259"/>
            <ac:spMk id="6" creationId="{EE3EEEE8-4A66-5E00-402D-56272B083AE1}"/>
          </ac:spMkLst>
        </pc:spChg>
      </pc:sldChg>
      <pc:sldChg chg="modSp">
        <pc:chgData name="Charlie Thomas (2416800)" userId="S::2416800@student.uwtsd.ac.uk::2df25618-a3fc-49c7-aebc-e326cddece45" providerId="AD" clId="Web-{2C4E296A-F494-A09A-8443-EB28F03425A6}" dt="2025-03-10T22:19:52.878" v="52" actId="20577"/>
        <pc:sldMkLst>
          <pc:docMk/>
          <pc:sldMk cId="1006383026" sldId="260"/>
        </pc:sldMkLst>
        <pc:spChg chg="mod">
          <ac:chgData name="Charlie Thomas (2416800)" userId="S::2416800@student.uwtsd.ac.uk::2df25618-a3fc-49c7-aebc-e326cddece45" providerId="AD" clId="Web-{2C4E296A-F494-A09A-8443-EB28F03425A6}" dt="2025-03-10T22:19:52.878" v="52" actId="20577"/>
          <ac:spMkLst>
            <pc:docMk/>
            <pc:sldMk cId="1006383026" sldId="260"/>
            <ac:spMk id="3" creationId="{EDE0340C-78AB-0A0A-AF3F-6BF38A893CD6}"/>
          </ac:spMkLst>
        </pc:spChg>
      </pc:sldChg>
      <pc:sldChg chg="modSp">
        <pc:chgData name="Charlie Thomas (2416800)" userId="S::2416800@student.uwtsd.ac.uk::2df25618-a3fc-49c7-aebc-e326cddece45" providerId="AD" clId="Web-{2C4E296A-F494-A09A-8443-EB28F03425A6}" dt="2025-03-10T23:40:26.899" v="829" actId="20577"/>
        <pc:sldMkLst>
          <pc:docMk/>
          <pc:sldMk cId="661912877" sldId="261"/>
        </pc:sldMkLst>
        <pc:spChg chg="mod">
          <ac:chgData name="Charlie Thomas (2416800)" userId="S::2416800@student.uwtsd.ac.uk::2df25618-a3fc-49c7-aebc-e326cddece45" providerId="AD" clId="Web-{2C4E296A-F494-A09A-8443-EB28F03425A6}" dt="2025-03-10T23:40:26.899" v="829" actId="20577"/>
          <ac:spMkLst>
            <pc:docMk/>
            <pc:sldMk cId="661912877" sldId="261"/>
            <ac:spMk id="3" creationId="{DB8F8393-4108-5284-EF29-800533B260EB}"/>
          </ac:spMkLst>
        </pc:spChg>
      </pc:sldChg>
      <pc:sldChg chg="addSp delSp modSp">
        <pc:chgData name="Charlie Thomas (2416800)" userId="S::2416800@student.uwtsd.ac.uk::2df25618-a3fc-49c7-aebc-e326cddece45" providerId="AD" clId="Web-{2C4E296A-F494-A09A-8443-EB28F03425A6}" dt="2025-03-10T23:18:08.711" v="504" actId="20577"/>
        <pc:sldMkLst>
          <pc:docMk/>
          <pc:sldMk cId="2067822458" sldId="263"/>
        </pc:sldMkLst>
        <pc:spChg chg="mod">
          <ac:chgData name="Charlie Thomas (2416800)" userId="S::2416800@student.uwtsd.ac.uk::2df25618-a3fc-49c7-aebc-e326cddece45" providerId="AD" clId="Web-{2C4E296A-F494-A09A-8443-EB28F03425A6}" dt="2025-03-10T23:18:08.711" v="504" actId="20577"/>
          <ac:spMkLst>
            <pc:docMk/>
            <pc:sldMk cId="2067822458" sldId="263"/>
            <ac:spMk id="2" creationId="{315F7F3F-F9A8-E07B-3B62-A680EE951F90}"/>
          </ac:spMkLst>
        </pc:spChg>
        <pc:spChg chg="add del">
          <ac:chgData name="Charlie Thomas (2416800)" userId="S::2416800@student.uwtsd.ac.uk::2df25618-a3fc-49c7-aebc-e326cddece45" providerId="AD" clId="Web-{2C4E296A-F494-A09A-8443-EB28F03425A6}" dt="2025-03-10T22:06:28.554" v="45"/>
          <ac:spMkLst>
            <pc:docMk/>
            <pc:sldMk cId="2067822458" sldId="263"/>
            <ac:spMk id="5" creationId="{84F90E5A-285A-EB46-2949-5169ECC84F38}"/>
          </ac:spMkLst>
        </pc:spChg>
        <pc:graphicFrameChg chg="add del">
          <ac:chgData name="Charlie Thomas (2416800)" userId="S::2416800@student.uwtsd.ac.uk::2df25618-a3fc-49c7-aebc-e326cddece45" providerId="AD" clId="Web-{2C4E296A-F494-A09A-8443-EB28F03425A6}" dt="2025-03-10T22:06:28.522" v="44"/>
          <ac:graphicFrameMkLst>
            <pc:docMk/>
            <pc:sldMk cId="2067822458" sldId="263"/>
            <ac:graphicFrameMk id="130" creationId="{E21E2689-EC22-38BF-A963-E0DC3749AB1B}"/>
          </ac:graphicFrameMkLst>
        </pc:graphicFrameChg>
        <pc:graphicFrameChg chg="add mod modGraphic">
          <ac:chgData name="Charlie Thomas (2416800)" userId="S::2416800@student.uwtsd.ac.uk::2df25618-a3fc-49c7-aebc-e326cddece45" providerId="AD" clId="Web-{2C4E296A-F494-A09A-8443-EB28F03425A6}" dt="2025-03-10T22:23:38.144" v="57" actId="20577"/>
          <ac:graphicFrameMkLst>
            <pc:docMk/>
            <pc:sldMk cId="2067822458" sldId="263"/>
            <ac:graphicFrameMk id="132" creationId="{04411D6E-4A6F-BC6B-D438-0C9EA9ADE06C}"/>
          </ac:graphicFrameMkLst>
        </pc:graphicFrameChg>
      </pc:sldChg>
      <pc:sldChg chg="addSp delSp modSp">
        <pc:chgData name="Charlie Thomas (2416800)" userId="S::2416800@student.uwtsd.ac.uk::2df25618-a3fc-49c7-aebc-e326cddece45" providerId="AD" clId="Web-{2C4E296A-F494-A09A-8443-EB28F03425A6}" dt="2025-03-10T22:04:41.265" v="10"/>
        <pc:sldMkLst>
          <pc:docMk/>
          <pc:sldMk cId="2225868798" sldId="264"/>
        </pc:sldMkLst>
        <pc:spChg chg="mod">
          <ac:chgData name="Charlie Thomas (2416800)" userId="S::2416800@student.uwtsd.ac.uk::2df25618-a3fc-49c7-aebc-e326cddece45" providerId="AD" clId="Web-{2C4E296A-F494-A09A-8443-EB28F03425A6}" dt="2025-03-10T22:04:41.265" v="10"/>
          <ac:spMkLst>
            <pc:docMk/>
            <pc:sldMk cId="2225868798" sldId="264"/>
            <ac:spMk id="2" creationId="{B1EA6C61-1A28-1168-B6C4-1F8F2DA853F2}"/>
          </ac:spMkLst>
        </pc:spChg>
        <pc:spChg chg="mod">
          <ac:chgData name="Charlie Thomas (2416800)" userId="S::2416800@student.uwtsd.ac.uk::2df25618-a3fc-49c7-aebc-e326cddece45" providerId="AD" clId="Web-{2C4E296A-F494-A09A-8443-EB28F03425A6}" dt="2025-03-10T22:04:41.265" v="10"/>
          <ac:spMkLst>
            <pc:docMk/>
            <pc:sldMk cId="2225868798" sldId="264"/>
            <ac:spMk id="3" creationId="{3114B30F-4319-869A-4583-56C276CC7A82}"/>
          </ac:spMkLst>
        </pc:spChg>
        <pc:spChg chg="del">
          <ac:chgData name="Charlie Thomas (2416800)" userId="S::2416800@student.uwtsd.ac.uk::2df25618-a3fc-49c7-aebc-e326cddece45" providerId="AD" clId="Web-{2C4E296A-F494-A09A-8443-EB28F03425A6}" dt="2025-03-10T22:04:41.265" v="10"/>
          <ac:spMkLst>
            <pc:docMk/>
            <pc:sldMk cId="2225868798" sldId="264"/>
            <ac:spMk id="18" creationId="{DB66C9CD-6BF4-44CA-8078-0BB819080761}"/>
          </ac:spMkLst>
        </pc:spChg>
        <pc:spChg chg="add">
          <ac:chgData name="Charlie Thomas (2416800)" userId="S::2416800@student.uwtsd.ac.uk::2df25618-a3fc-49c7-aebc-e326cddece45" providerId="AD" clId="Web-{2C4E296A-F494-A09A-8443-EB28F03425A6}" dt="2025-03-10T22:04:41.265" v="10"/>
          <ac:spMkLst>
            <pc:docMk/>
            <pc:sldMk cId="2225868798" sldId="264"/>
            <ac:spMk id="25" creationId="{DB66C9CD-6BF4-44CA-8078-0BB819080761}"/>
          </ac:spMkLst>
        </pc:spChg>
        <pc:picChg chg="mod">
          <ac:chgData name="Charlie Thomas (2416800)" userId="S::2416800@student.uwtsd.ac.uk::2df25618-a3fc-49c7-aebc-e326cddece45" providerId="AD" clId="Web-{2C4E296A-F494-A09A-8443-EB28F03425A6}" dt="2025-03-10T22:04:41.265" v="10"/>
          <ac:picMkLst>
            <pc:docMk/>
            <pc:sldMk cId="2225868798" sldId="264"/>
            <ac:picMk id="15" creationId="{ED803CA3-5010-D661-281F-255778FC5340}"/>
          </ac:picMkLst>
        </pc:picChg>
        <pc:cxnChg chg="del">
          <ac:chgData name="Charlie Thomas (2416800)" userId="S::2416800@student.uwtsd.ac.uk::2df25618-a3fc-49c7-aebc-e326cddece45" providerId="AD" clId="Web-{2C4E296A-F494-A09A-8443-EB28F03425A6}" dt="2025-03-10T22:04:41.265" v="10"/>
          <ac:cxnSpMkLst>
            <pc:docMk/>
            <pc:sldMk cId="2225868798" sldId="264"/>
            <ac:cxnSpMk id="20" creationId="{C05D45D7-984D-4CDD-B1BC-0CF407C72275}"/>
          </ac:cxnSpMkLst>
        </pc:cxnChg>
        <pc:cxnChg chg="add">
          <ac:chgData name="Charlie Thomas (2416800)" userId="S::2416800@student.uwtsd.ac.uk::2df25618-a3fc-49c7-aebc-e326cddece45" providerId="AD" clId="Web-{2C4E296A-F494-A09A-8443-EB28F03425A6}" dt="2025-03-10T22:04:41.265" v="10"/>
          <ac:cxnSpMkLst>
            <pc:docMk/>
            <pc:sldMk cId="2225868798" sldId="264"/>
            <ac:cxnSpMk id="27" creationId="{CC9CF63D-A2A3-4ECF-BC53-4B0D56918FB4}"/>
          </ac:cxnSpMkLst>
        </pc:cxnChg>
      </pc:sldChg>
      <pc:sldChg chg="addSp delSp modSp">
        <pc:chgData name="Charlie Thomas (2416800)" userId="S::2416800@student.uwtsd.ac.uk::2df25618-a3fc-49c7-aebc-e326cddece45" providerId="AD" clId="Web-{2C4E296A-F494-A09A-8443-EB28F03425A6}" dt="2025-03-10T23:04:00.475" v="374"/>
        <pc:sldMkLst>
          <pc:docMk/>
          <pc:sldMk cId="2593345207" sldId="265"/>
        </pc:sldMkLst>
        <pc:spChg chg="del">
          <ac:chgData name="Charlie Thomas (2416800)" userId="S::2416800@student.uwtsd.ac.uk::2df25618-a3fc-49c7-aebc-e326cddece45" providerId="AD" clId="Web-{2C4E296A-F494-A09A-8443-EB28F03425A6}" dt="2025-03-10T23:04:00.475" v="374"/>
          <ac:spMkLst>
            <pc:docMk/>
            <pc:sldMk cId="2593345207" sldId="265"/>
            <ac:spMk id="9" creationId="{DB66C9CD-6BF4-44CA-8078-0BB819080761}"/>
          </ac:spMkLst>
        </pc:spChg>
        <pc:spChg chg="del">
          <ac:chgData name="Charlie Thomas (2416800)" userId="S::2416800@student.uwtsd.ac.uk::2df25618-a3fc-49c7-aebc-e326cddece45" providerId="AD" clId="Web-{2C4E296A-F494-A09A-8443-EB28F03425A6}" dt="2025-03-10T23:04:00.475" v="374"/>
          <ac:spMkLst>
            <pc:docMk/>
            <pc:sldMk cId="2593345207" sldId="265"/>
            <ac:spMk id="11" creationId="{F883A8D1-ED1B-47A1-AA44-289C080EDDB9}"/>
          </ac:spMkLst>
        </pc:spChg>
        <pc:spChg chg="add">
          <ac:chgData name="Charlie Thomas (2416800)" userId="S::2416800@student.uwtsd.ac.uk::2df25618-a3fc-49c7-aebc-e326cddece45" providerId="AD" clId="Web-{2C4E296A-F494-A09A-8443-EB28F03425A6}" dt="2025-03-10T23:04:00.475" v="374"/>
          <ac:spMkLst>
            <pc:docMk/>
            <pc:sldMk cId="2593345207" sldId="265"/>
            <ac:spMk id="16" creationId="{DB66C9CD-6BF4-44CA-8078-0BB819080761}"/>
          </ac:spMkLst>
        </pc:spChg>
        <pc:spChg chg="add">
          <ac:chgData name="Charlie Thomas (2416800)" userId="S::2416800@student.uwtsd.ac.uk::2df25618-a3fc-49c7-aebc-e326cddece45" providerId="AD" clId="Web-{2C4E296A-F494-A09A-8443-EB28F03425A6}" dt="2025-03-10T23:04:00.475" v="374"/>
          <ac:spMkLst>
            <pc:docMk/>
            <pc:sldMk cId="2593345207" sldId="265"/>
            <ac:spMk id="18" creationId="{F883A8D1-ED1B-47A1-AA44-289C080EDDB9}"/>
          </ac:spMkLst>
        </pc:spChg>
        <pc:graphicFrameChg chg="mod modGraphic">
          <ac:chgData name="Charlie Thomas (2416800)" userId="S::2416800@student.uwtsd.ac.uk::2df25618-a3fc-49c7-aebc-e326cddece45" providerId="AD" clId="Web-{2C4E296A-F494-A09A-8443-EB28F03425A6}" dt="2025-03-10T23:04:00.475" v="374"/>
          <ac:graphicFrameMkLst>
            <pc:docMk/>
            <pc:sldMk cId="2593345207" sldId="265"/>
            <ac:graphicFrameMk id="5" creationId="{AED55630-1AA0-7639-38A0-9AEF4B991922}"/>
          </ac:graphicFrameMkLst>
        </pc:graphicFrameChg>
      </pc:sldChg>
      <pc:sldChg chg="addSp modSp mod setBg">
        <pc:chgData name="Charlie Thomas (2416800)" userId="S::2416800@student.uwtsd.ac.uk::2df25618-a3fc-49c7-aebc-e326cddece45" providerId="AD" clId="Web-{2C4E296A-F494-A09A-8443-EB28F03425A6}" dt="2025-03-10T23:06:27.751" v="376" actId="20577"/>
        <pc:sldMkLst>
          <pc:docMk/>
          <pc:sldMk cId="4047225414" sldId="266"/>
        </pc:sldMkLst>
        <pc:spChg chg="mod">
          <ac:chgData name="Charlie Thomas (2416800)" userId="S::2416800@student.uwtsd.ac.uk::2df25618-a3fc-49c7-aebc-e326cddece45" providerId="AD" clId="Web-{2C4E296A-F494-A09A-8443-EB28F03425A6}" dt="2025-03-10T23:03:44.130" v="373"/>
          <ac:spMkLst>
            <pc:docMk/>
            <pc:sldMk cId="4047225414" sldId="266"/>
            <ac:spMk id="2" creationId="{1EAEB51E-E3DE-23E0-2529-4D1DEDB919A3}"/>
          </ac:spMkLst>
        </pc:spChg>
        <pc:spChg chg="mod">
          <ac:chgData name="Charlie Thomas (2416800)" userId="S::2416800@student.uwtsd.ac.uk::2df25618-a3fc-49c7-aebc-e326cddece45" providerId="AD" clId="Web-{2C4E296A-F494-A09A-8443-EB28F03425A6}" dt="2025-03-10T23:06:27.751" v="376" actId="20577"/>
          <ac:spMkLst>
            <pc:docMk/>
            <pc:sldMk cId="4047225414" sldId="266"/>
            <ac:spMk id="3" creationId="{4B32B4E5-C97C-3AF1-5DA4-E6F5287FC5A7}"/>
          </ac:spMkLst>
        </pc:spChg>
        <pc:spChg chg="add">
          <ac:chgData name="Charlie Thomas (2416800)" userId="S::2416800@student.uwtsd.ac.uk::2df25618-a3fc-49c7-aebc-e326cddece45" providerId="AD" clId="Web-{2C4E296A-F494-A09A-8443-EB28F03425A6}" dt="2025-03-10T23:03:44.130" v="373"/>
          <ac:spMkLst>
            <pc:docMk/>
            <pc:sldMk cId="4047225414" sldId="266"/>
            <ac:spMk id="10" creationId="{DB66C9CD-6BF4-44CA-8078-0BB819080761}"/>
          </ac:spMkLst>
        </pc:spChg>
        <pc:picChg chg="add">
          <ac:chgData name="Charlie Thomas (2416800)" userId="S::2416800@student.uwtsd.ac.uk::2df25618-a3fc-49c7-aebc-e326cddece45" providerId="AD" clId="Web-{2C4E296A-F494-A09A-8443-EB28F03425A6}" dt="2025-03-10T23:03:44.130" v="373"/>
          <ac:picMkLst>
            <pc:docMk/>
            <pc:sldMk cId="4047225414" sldId="266"/>
            <ac:picMk id="7" creationId="{2F70F0A6-AF44-876A-B608-2914F1E17230}"/>
          </ac:picMkLst>
        </pc:picChg>
        <pc:cxnChg chg="add">
          <ac:chgData name="Charlie Thomas (2416800)" userId="S::2416800@student.uwtsd.ac.uk::2df25618-a3fc-49c7-aebc-e326cddece45" providerId="AD" clId="Web-{2C4E296A-F494-A09A-8443-EB28F03425A6}" dt="2025-03-10T23:03:44.130" v="373"/>
          <ac:cxnSpMkLst>
            <pc:docMk/>
            <pc:sldMk cId="4047225414" sldId="266"/>
            <ac:cxnSpMk id="12" creationId="{CC9CF63D-A2A3-4ECF-BC53-4B0D56918FB4}"/>
          </ac:cxnSpMkLst>
        </pc:cxnChg>
      </pc:sldChg>
      <pc:sldChg chg="modSp">
        <pc:chgData name="Charlie Thomas (2416800)" userId="S::2416800@student.uwtsd.ac.uk::2df25618-a3fc-49c7-aebc-e326cddece45" providerId="AD" clId="Web-{2C4E296A-F494-A09A-8443-EB28F03425A6}" dt="2025-03-10T23:18:02.054" v="503" actId="20577"/>
        <pc:sldMkLst>
          <pc:docMk/>
          <pc:sldMk cId="1374420243" sldId="268"/>
        </pc:sldMkLst>
        <pc:spChg chg="mod">
          <ac:chgData name="Charlie Thomas (2416800)" userId="S::2416800@student.uwtsd.ac.uk::2df25618-a3fc-49c7-aebc-e326cddece45" providerId="AD" clId="Web-{2C4E296A-F494-A09A-8443-EB28F03425A6}" dt="2025-03-10T23:18:02.054" v="503" actId="20577"/>
          <ac:spMkLst>
            <pc:docMk/>
            <pc:sldMk cId="1374420243" sldId="268"/>
            <ac:spMk id="2" creationId="{C79F5278-0C34-ABBB-99BC-F675FA07F23C}"/>
          </ac:spMkLst>
        </pc:spChg>
        <pc:graphicFrameChg chg="modGraphic">
          <ac:chgData name="Charlie Thomas (2416800)" userId="S::2416800@student.uwtsd.ac.uk::2df25618-a3fc-49c7-aebc-e326cddece45" providerId="AD" clId="Web-{2C4E296A-F494-A09A-8443-EB28F03425A6}" dt="2025-03-10T23:17:45.350" v="502" actId="20577"/>
          <ac:graphicFrameMkLst>
            <pc:docMk/>
            <pc:sldMk cId="1374420243" sldId="268"/>
            <ac:graphicFrameMk id="5" creationId="{5365F83C-071D-6475-FF49-7DAB3A37ACB5}"/>
          </ac:graphicFrameMkLst>
        </pc:graphicFrameChg>
      </pc:sldChg>
      <pc:sldChg chg="addSp delSp modSp new mod ord setBg">
        <pc:chgData name="Charlie Thomas (2416800)" userId="S::2416800@student.uwtsd.ac.uk::2df25618-a3fc-49c7-aebc-e326cddece45" providerId="AD" clId="Web-{2C4E296A-F494-A09A-8443-EB28F03425A6}" dt="2025-03-10T23:27:41.813" v="598" actId="20577"/>
        <pc:sldMkLst>
          <pc:docMk/>
          <pc:sldMk cId="42127414" sldId="269"/>
        </pc:sldMkLst>
        <pc:spChg chg="add mod ord">
          <ac:chgData name="Charlie Thomas (2416800)" userId="S::2416800@student.uwtsd.ac.uk::2df25618-a3fc-49c7-aebc-e326cddece45" providerId="AD" clId="Web-{2C4E296A-F494-A09A-8443-EB28F03425A6}" dt="2025-03-10T23:27:41.813" v="598" actId="20577"/>
          <ac:spMkLst>
            <pc:docMk/>
            <pc:sldMk cId="42127414" sldId="269"/>
            <ac:spMk id="2" creationId="{DAEDAC5E-9723-29E1-359D-8DEFCC2CFCE4}"/>
          </ac:spMkLst>
        </pc:spChg>
        <pc:spChg chg="add">
          <ac:chgData name="Charlie Thomas (2416800)" userId="S::2416800@student.uwtsd.ac.uk::2df25618-a3fc-49c7-aebc-e326cddece45" providerId="AD" clId="Web-{2C4E296A-F494-A09A-8443-EB28F03425A6}" dt="2025-03-10T22:38:58.138" v="195"/>
          <ac:spMkLst>
            <pc:docMk/>
            <pc:sldMk cId="42127414" sldId="269"/>
            <ac:spMk id="9" creationId="{3268346D-5E77-4906-AC8D-57FB88F111CD}"/>
          </ac:spMkLst>
        </pc:spChg>
        <pc:spChg chg="add">
          <ac:chgData name="Charlie Thomas (2416800)" userId="S::2416800@student.uwtsd.ac.uk::2df25618-a3fc-49c7-aebc-e326cddece45" providerId="AD" clId="Web-{2C4E296A-F494-A09A-8443-EB28F03425A6}" dt="2025-03-10T22:38:58.138" v="195"/>
          <ac:spMkLst>
            <pc:docMk/>
            <pc:sldMk cId="42127414" sldId="269"/>
            <ac:spMk id="11" creationId="{4168C6BE-41CC-4C4D-850F-F82321AE7B18}"/>
          </ac:spMkLst>
        </pc:spChg>
        <pc:picChg chg="add del mod">
          <ac:chgData name="Charlie Thomas (2416800)" userId="S::2416800@student.uwtsd.ac.uk::2df25618-a3fc-49c7-aebc-e326cddece45" providerId="AD" clId="Web-{2C4E296A-F494-A09A-8443-EB28F03425A6}" dt="2025-03-10T22:38:39.012" v="193"/>
          <ac:picMkLst>
            <pc:docMk/>
            <pc:sldMk cId="42127414" sldId="269"/>
            <ac:picMk id="3" creationId="{D22D527E-34DF-7F84-CC98-932E2EBA3129}"/>
          </ac:picMkLst>
        </pc:picChg>
        <pc:picChg chg="add mod">
          <ac:chgData name="Charlie Thomas (2416800)" userId="S::2416800@student.uwtsd.ac.uk::2df25618-a3fc-49c7-aebc-e326cddece45" providerId="AD" clId="Web-{2C4E296A-F494-A09A-8443-EB28F03425A6}" dt="2025-03-10T22:38:58.138" v="195"/>
          <ac:picMkLst>
            <pc:docMk/>
            <pc:sldMk cId="42127414" sldId="269"/>
            <ac:picMk id="4" creationId="{E8638A36-C56B-3B60-F315-23E9B03B4801}"/>
          </ac:picMkLst>
        </pc:picChg>
        <pc:cxnChg chg="add">
          <ac:chgData name="Charlie Thomas (2416800)" userId="S::2416800@student.uwtsd.ac.uk::2df25618-a3fc-49c7-aebc-e326cddece45" providerId="AD" clId="Web-{2C4E296A-F494-A09A-8443-EB28F03425A6}" dt="2025-03-10T22:38:58.138" v="195"/>
          <ac:cxnSpMkLst>
            <pc:docMk/>
            <pc:sldMk cId="42127414" sldId="269"/>
            <ac:cxnSpMk id="13" creationId="{4CBC1FDF-AE13-4731-B38F-2761BDFDBB0E}"/>
          </ac:cxnSpMkLst>
        </pc:cxnChg>
      </pc:sldChg>
      <pc:sldChg chg="modSp new ord">
        <pc:chgData name="Charlie Thomas (2416800)" userId="S::2416800@student.uwtsd.ac.uk::2df25618-a3fc-49c7-aebc-e326cddece45" providerId="AD" clId="Web-{2C4E296A-F494-A09A-8443-EB28F03425A6}" dt="2025-03-10T23:53:22.298" v="1082" actId="20577"/>
        <pc:sldMkLst>
          <pc:docMk/>
          <pc:sldMk cId="2885748229" sldId="270"/>
        </pc:sldMkLst>
        <pc:spChg chg="mod">
          <ac:chgData name="Charlie Thomas (2416800)" userId="S::2416800@student.uwtsd.ac.uk::2df25618-a3fc-49c7-aebc-e326cddece45" providerId="AD" clId="Web-{2C4E296A-F494-A09A-8443-EB28F03425A6}" dt="2025-03-10T23:07:10.973" v="386" actId="20577"/>
          <ac:spMkLst>
            <pc:docMk/>
            <pc:sldMk cId="2885748229" sldId="270"/>
            <ac:spMk id="2" creationId="{BE318467-78ED-414C-A51C-F68D572BC96C}"/>
          </ac:spMkLst>
        </pc:spChg>
        <pc:spChg chg="mod">
          <ac:chgData name="Charlie Thomas (2416800)" userId="S::2416800@student.uwtsd.ac.uk::2df25618-a3fc-49c7-aebc-e326cddece45" providerId="AD" clId="Web-{2C4E296A-F494-A09A-8443-EB28F03425A6}" dt="2025-03-10T23:53:22.298" v="1082" actId="20577"/>
          <ac:spMkLst>
            <pc:docMk/>
            <pc:sldMk cId="2885748229" sldId="270"/>
            <ac:spMk id="3" creationId="{632C0765-2E53-C394-9ACC-255849F0CDDB}"/>
          </ac:spMkLst>
        </pc:spChg>
      </pc:sldChg>
      <pc:sldChg chg="delSp modSp add del replId">
        <pc:chgData name="Charlie Thomas (2416800)" userId="S::2416800@student.uwtsd.ac.uk::2df25618-a3fc-49c7-aebc-e326cddece45" providerId="AD" clId="Web-{2C4E296A-F494-A09A-8443-EB28F03425A6}" dt="2025-03-10T23:31:40.267" v="609"/>
        <pc:sldMkLst>
          <pc:docMk/>
          <pc:sldMk cId="906330139" sldId="271"/>
        </pc:sldMkLst>
        <pc:spChg chg="mod">
          <ac:chgData name="Charlie Thomas (2416800)" userId="S::2416800@student.uwtsd.ac.uk::2df25618-a3fc-49c7-aebc-e326cddece45" providerId="AD" clId="Web-{2C4E296A-F494-A09A-8443-EB28F03425A6}" dt="2025-03-10T23:08:57.559" v="433" actId="20577"/>
          <ac:spMkLst>
            <pc:docMk/>
            <pc:sldMk cId="906330139" sldId="271"/>
            <ac:spMk id="3" creationId="{97293BC3-E21E-8D28-0761-04562600C688}"/>
          </ac:spMkLst>
        </pc:spChg>
        <pc:picChg chg="del">
          <ac:chgData name="Charlie Thomas (2416800)" userId="S::2416800@student.uwtsd.ac.uk::2df25618-a3fc-49c7-aebc-e326cddece45" providerId="AD" clId="Web-{2C4E296A-F494-A09A-8443-EB28F03425A6}" dt="2025-03-10T23:08:19.415" v="389"/>
          <ac:picMkLst>
            <pc:docMk/>
            <pc:sldMk cId="906330139" sldId="271"/>
            <ac:picMk id="7" creationId="{0B289A30-97C5-63E1-3B9B-C439A980B0F2}"/>
          </ac:picMkLst>
        </pc:picChg>
      </pc:sldChg>
      <pc:sldChg chg="addSp delSp modSp new mod setBg">
        <pc:chgData name="Charlie Thomas (2416800)" userId="S::2416800@student.uwtsd.ac.uk::2df25618-a3fc-49c7-aebc-e326cddece45" providerId="AD" clId="Web-{2C4E296A-F494-A09A-8443-EB28F03425A6}" dt="2025-03-10T23:45:18.701" v="1065" actId="1076"/>
        <pc:sldMkLst>
          <pc:docMk/>
          <pc:sldMk cId="2845931517" sldId="272"/>
        </pc:sldMkLst>
        <pc:spChg chg="add mod">
          <ac:chgData name="Charlie Thomas (2416800)" userId="S::2416800@student.uwtsd.ac.uk::2df25618-a3fc-49c7-aebc-e326cddece45" providerId="AD" clId="Web-{2C4E296A-F494-A09A-8443-EB28F03425A6}" dt="2025-03-10T23:24:40.347" v="596"/>
          <ac:spMkLst>
            <pc:docMk/>
            <pc:sldMk cId="2845931517" sldId="272"/>
            <ac:spMk id="3" creationId="{8ED63A53-3D30-5D24-BE07-3857EE59327E}"/>
          </ac:spMkLst>
        </pc:spChg>
        <pc:spChg chg="add mod">
          <ac:chgData name="Charlie Thomas (2416800)" userId="S::2416800@student.uwtsd.ac.uk::2df25618-a3fc-49c7-aebc-e326cddece45" providerId="AD" clId="Web-{2C4E296A-F494-A09A-8443-EB28F03425A6}" dt="2025-03-10T23:45:18.701" v="1065" actId="1076"/>
          <ac:spMkLst>
            <pc:docMk/>
            <pc:sldMk cId="2845931517" sldId="272"/>
            <ac:spMk id="4" creationId="{3FBCCE3D-16AE-6B5B-C235-6A824261BD6D}"/>
          </ac:spMkLst>
        </pc:spChg>
        <pc:spChg chg="add del">
          <ac:chgData name="Charlie Thomas (2416800)" userId="S::2416800@student.uwtsd.ac.uk::2df25618-a3fc-49c7-aebc-e326cddece45" providerId="AD" clId="Web-{2C4E296A-F494-A09A-8443-EB28F03425A6}" dt="2025-03-10T23:25:25.038" v="597"/>
          <ac:spMkLst>
            <pc:docMk/>
            <pc:sldMk cId="2845931517" sldId="272"/>
            <ac:spMk id="8" creationId="{DB66C9CD-6BF4-44CA-8078-0BB819080761}"/>
          </ac:spMkLst>
        </pc:spChg>
        <pc:spChg chg="add">
          <ac:chgData name="Charlie Thomas (2416800)" userId="S::2416800@student.uwtsd.ac.uk::2df25618-a3fc-49c7-aebc-e326cddece45" providerId="AD" clId="Web-{2C4E296A-F494-A09A-8443-EB28F03425A6}" dt="2025-03-10T23:25:25.038" v="597"/>
          <ac:spMkLst>
            <pc:docMk/>
            <pc:sldMk cId="2845931517" sldId="272"/>
            <ac:spMk id="15" creationId="{DB66C9CD-6BF4-44CA-8078-0BB819080761}"/>
          </ac:spMkLst>
        </pc:spChg>
        <pc:picChg chg="add mod ord">
          <ac:chgData name="Charlie Thomas (2416800)" userId="S::2416800@student.uwtsd.ac.uk::2df25618-a3fc-49c7-aebc-e326cddece45" providerId="AD" clId="Web-{2C4E296A-F494-A09A-8443-EB28F03425A6}" dt="2025-03-10T23:24:40.347" v="596"/>
          <ac:picMkLst>
            <pc:docMk/>
            <pc:sldMk cId="2845931517" sldId="272"/>
            <ac:picMk id="2" creationId="{52E26FB4-4B55-FEB8-284C-517DB6423AA4}"/>
          </ac:picMkLst>
        </pc:picChg>
        <pc:cxnChg chg="add del">
          <ac:chgData name="Charlie Thomas (2416800)" userId="S::2416800@student.uwtsd.ac.uk::2df25618-a3fc-49c7-aebc-e326cddece45" providerId="AD" clId="Web-{2C4E296A-F494-A09A-8443-EB28F03425A6}" dt="2025-03-10T23:25:25.038" v="597"/>
          <ac:cxnSpMkLst>
            <pc:docMk/>
            <pc:sldMk cId="2845931517" sldId="272"/>
            <ac:cxnSpMk id="10" creationId="{CC9CF63D-A2A3-4ECF-BC53-4B0D56918FB4}"/>
          </ac:cxnSpMkLst>
        </pc:cxnChg>
        <pc:cxnChg chg="add">
          <ac:chgData name="Charlie Thomas (2416800)" userId="S::2416800@student.uwtsd.ac.uk::2df25618-a3fc-49c7-aebc-e326cddece45" providerId="AD" clId="Web-{2C4E296A-F494-A09A-8443-EB28F03425A6}" dt="2025-03-10T23:25:25.038" v="597"/>
          <ac:cxnSpMkLst>
            <pc:docMk/>
            <pc:sldMk cId="2845931517" sldId="272"/>
            <ac:cxnSpMk id="17" creationId="{CC9CF63D-A2A3-4ECF-BC53-4B0D56918FB4}"/>
          </ac:cxnSpMkLst>
        </pc:cxn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ata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9.svg"/><Relationship Id="rId3" Type="http://schemas.openxmlformats.org/officeDocument/2006/relationships/image" Target="../media/image14.png"/><Relationship Id="rId7" Type="http://schemas.openxmlformats.org/officeDocument/2006/relationships/image" Target="../media/image18.png"/><Relationship Id="rId2" Type="http://schemas.openxmlformats.org/officeDocument/2006/relationships/image" Target="../media/image13.svg"/><Relationship Id="rId1" Type="http://schemas.openxmlformats.org/officeDocument/2006/relationships/image" Target="../media/image12.png"/><Relationship Id="rId6" Type="http://schemas.openxmlformats.org/officeDocument/2006/relationships/image" Target="../media/image17.svg"/><Relationship Id="rId5" Type="http://schemas.openxmlformats.org/officeDocument/2006/relationships/image" Target="../media/image16.png"/><Relationship Id="rId4" Type="http://schemas.openxmlformats.org/officeDocument/2006/relationships/image" Target="../media/image15.svg"/></Relationships>
</file>

<file path=ppt/diagrams/_rels/drawing4.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07A8EFF-B2FB-4B46-A2C0-DE1B793D913A}" type="doc">
      <dgm:prSet loTypeId="urn:microsoft.com/office/officeart/2005/8/layout/process4" loCatId="process" qsTypeId="urn:microsoft.com/office/officeart/2005/8/quickstyle/simple1" qsCatId="simple" csTypeId="urn:microsoft.com/office/officeart/2005/8/colors/accent1_2" csCatId="accent1"/>
      <dgm:spPr/>
      <dgm:t>
        <a:bodyPr/>
        <a:lstStyle/>
        <a:p>
          <a:endParaRPr lang="en-US"/>
        </a:p>
      </dgm:t>
    </dgm:pt>
    <dgm:pt modelId="{189EEBFD-8072-40EB-90E7-6D4C2AC350C0}">
      <dgm:prSet/>
      <dgm:spPr/>
      <dgm:t>
        <a:bodyPr/>
        <a:lstStyle/>
        <a:p>
          <a:r>
            <a:rPr lang="en-US" b="1"/>
            <a:t>Brigade system – Escoffier</a:t>
          </a:r>
          <a:endParaRPr lang="en-US"/>
        </a:p>
      </dgm:t>
    </dgm:pt>
    <dgm:pt modelId="{6F3125EB-EBAE-43A0-967F-1FB703A1395B}" type="parTrans" cxnId="{A43EC738-20EE-4EAD-8D45-466DC4DA8786}">
      <dgm:prSet/>
      <dgm:spPr/>
      <dgm:t>
        <a:bodyPr/>
        <a:lstStyle/>
        <a:p>
          <a:endParaRPr lang="en-US"/>
        </a:p>
      </dgm:t>
    </dgm:pt>
    <dgm:pt modelId="{81D23018-962A-4014-AD84-3358B156734A}" type="sibTrans" cxnId="{A43EC738-20EE-4EAD-8D45-466DC4DA8786}">
      <dgm:prSet/>
      <dgm:spPr/>
      <dgm:t>
        <a:bodyPr/>
        <a:lstStyle/>
        <a:p>
          <a:endParaRPr lang="en-US"/>
        </a:p>
      </dgm:t>
    </dgm:pt>
    <dgm:pt modelId="{612DAC7E-68BC-4D5B-B70F-FC7B37009944}">
      <dgm:prSet/>
      <dgm:spPr/>
      <dgm:t>
        <a:bodyPr/>
        <a:lstStyle/>
        <a:p>
          <a:r>
            <a:rPr lang="en-US"/>
            <a:t>Established by August Escoffier to better </a:t>
          </a:r>
          <a:r>
            <a:rPr lang="en-GB"/>
            <a:t>organise</a:t>
          </a:r>
          <a:r>
            <a:rPr lang="en-US"/>
            <a:t> kitchen staff into roles which help the flow of service and according to Lortie, et al. (2022), efficiently manage tasks with strict divides of responsibilities and </a:t>
          </a:r>
          <a:r>
            <a:rPr lang="en-GB"/>
            <a:t>labour</a:t>
          </a:r>
          <a:r>
            <a:rPr lang="en-US"/>
            <a:t>.</a:t>
          </a:r>
        </a:p>
      </dgm:t>
    </dgm:pt>
    <dgm:pt modelId="{6EECF06A-CC6E-4E09-BA23-D6206694B23B}" type="parTrans" cxnId="{F04D73E5-428C-4C6F-9C83-D6A30D4368DE}">
      <dgm:prSet/>
      <dgm:spPr/>
      <dgm:t>
        <a:bodyPr/>
        <a:lstStyle/>
        <a:p>
          <a:endParaRPr lang="en-US"/>
        </a:p>
      </dgm:t>
    </dgm:pt>
    <dgm:pt modelId="{286304D3-7DCA-4AF9-8759-2268B18595F1}" type="sibTrans" cxnId="{F04D73E5-428C-4C6F-9C83-D6A30D4368DE}">
      <dgm:prSet/>
      <dgm:spPr/>
      <dgm:t>
        <a:bodyPr/>
        <a:lstStyle/>
        <a:p>
          <a:endParaRPr lang="en-US"/>
        </a:p>
      </dgm:t>
    </dgm:pt>
    <dgm:pt modelId="{94419EC9-6608-4A97-B267-57CB5AA31CFE}" type="pres">
      <dgm:prSet presAssocID="{007A8EFF-B2FB-4B46-A2C0-DE1B793D913A}" presName="Name0" presStyleCnt="0">
        <dgm:presLayoutVars>
          <dgm:dir/>
          <dgm:animLvl val="lvl"/>
          <dgm:resizeHandles val="exact"/>
        </dgm:presLayoutVars>
      </dgm:prSet>
      <dgm:spPr/>
    </dgm:pt>
    <dgm:pt modelId="{5D53AE6A-3E26-4331-BBDE-B9D28F14D4A2}" type="pres">
      <dgm:prSet presAssocID="{612DAC7E-68BC-4D5B-B70F-FC7B37009944}" presName="boxAndChildren" presStyleCnt="0"/>
      <dgm:spPr/>
    </dgm:pt>
    <dgm:pt modelId="{3074869F-17A8-482F-A2E6-0233F02C193A}" type="pres">
      <dgm:prSet presAssocID="{612DAC7E-68BC-4D5B-B70F-FC7B37009944}" presName="parentTextBox" presStyleLbl="node1" presStyleIdx="0" presStyleCnt="2"/>
      <dgm:spPr/>
    </dgm:pt>
    <dgm:pt modelId="{358302B6-3E3C-43E6-88CA-128F6123AE7A}" type="pres">
      <dgm:prSet presAssocID="{81D23018-962A-4014-AD84-3358B156734A}" presName="sp" presStyleCnt="0"/>
      <dgm:spPr/>
    </dgm:pt>
    <dgm:pt modelId="{1865351B-B7AC-4BF9-B9A0-7FC63E26AC45}" type="pres">
      <dgm:prSet presAssocID="{189EEBFD-8072-40EB-90E7-6D4C2AC350C0}" presName="arrowAndChildren" presStyleCnt="0"/>
      <dgm:spPr/>
    </dgm:pt>
    <dgm:pt modelId="{122AEC51-AF24-4915-A783-DAF488767041}" type="pres">
      <dgm:prSet presAssocID="{189EEBFD-8072-40EB-90E7-6D4C2AC350C0}" presName="parentTextArrow" presStyleLbl="node1" presStyleIdx="1" presStyleCnt="2"/>
      <dgm:spPr/>
    </dgm:pt>
  </dgm:ptLst>
  <dgm:cxnLst>
    <dgm:cxn modelId="{A43EC738-20EE-4EAD-8D45-466DC4DA8786}" srcId="{007A8EFF-B2FB-4B46-A2C0-DE1B793D913A}" destId="{189EEBFD-8072-40EB-90E7-6D4C2AC350C0}" srcOrd="0" destOrd="0" parTransId="{6F3125EB-EBAE-43A0-967F-1FB703A1395B}" sibTransId="{81D23018-962A-4014-AD84-3358B156734A}"/>
    <dgm:cxn modelId="{EB1FF46A-4C32-4421-80CD-A19A9B70C44C}" type="presOf" srcId="{189EEBFD-8072-40EB-90E7-6D4C2AC350C0}" destId="{122AEC51-AF24-4915-A783-DAF488767041}" srcOrd="0" destOrd="0" presId="urn:microsoft.com/office/officeart/2005/8/layout/process4"/>
    <dgm:cxn modelId="{59DB4674-2A02-47BC-9F37-5B37F41ADC02}" type="presOf" srcId="{612DAC7E-68BC-4D5B-B70F-FC7B37009944}" destId="{3074869F-17A8-482F-A2E6-0233F02C193A}" srcOrd="0" destOrd="0" presId="urn:microsoft.com/office/officeart/2005/8/layout/process4"/>
    <dgm:cxn modelId="{C09488E4-DEEB-4BD4-951F-29776BF78514}" type="presOf" srcId="{007A8EFF-B2FB-4B46-A2C0-DE1B793D913A}" destId="{94419EC9-6608-4A97-B267-57CB5AA31CFE}" srcOrd="0" destOrd="0" presId="urn:microsoft.com/office/officeart/2005/8/layout/process4"/>
    <dgm:cxn modelId="{F04D73E5-428C-4C6F-9C83-D6A30D4368DE}" srcId="{007A8EFF-B2FB-4B46-A2C0-DE1B793D913A}" destId="{612DAC7E-68BC-4D5B-B70F-FC7B37009944}" srcOrd="1" destOrd="0" parTransId="{6EECF06A-CC6E-4E09-BA23-D6206694B23B}" sibTransId="{286304D3-7DCA-4AF9-8759-2268B18595F1}"/>
    <dgm:cxn modelId="{939B2F29-6367-4C89-97CC-553AC74A62DD}" type="presParOf" srcId="{94419EC9-6608-4A97-B267-57CB5AA31CFE}" destId="{5D53AE6A-3E26-4331-BBDE-B9D28F14D4A2}" srcOrd="0" destOrd="0" presId="urn:microsoft.com/office/officeart/2005/8/layout/process4"/>
    <dgm:cxn modelId="{1B9466F3-07DC-4CAC-872A-379A8B9A31FD}" type="presParOf" srcId="{5D53AE6A-3E26-4331-BBDE-B9D28F14D4A2}" destId="{3074869F-17A8-482F-A2E6-0233F02C193A}" srcOrd="0" destOrd="0" presId="urn:microsoft.com/office/officeart/2005/8/layout/process4"/>
    <dgm:cxn modelId="{163E2114-582D-4749-93DE-FA5E5F42AAFA}" type="presParOf" srcId="{94419EC9-6608-4A97-B267-57CB5AA31CFE}" destId="{358302B6-3E3C-43E6-88CA-128F6123AE7A}" srcOrd="1" destOrd="0" presId="urn:microsoft.com/office/officeart/2005/8/layout/process4"/>
    <dgm:cxn modelId="{D5369C0B-DBCE-4C02-BCA6-23740E91C1CB}" type="presParOf" srcId="{94419EC9-6608-4A97-B267-57CB5AA31CFE}" destId="{1865351B-B7AC-4BF9-B9A0-7FC63E26AC45}" srcOrd="2" destOrd="0" presId="urn:microsoft.com/office/officeart/2005/8/layout/process4"/>
    <dgm:cxn modelId="{9713D2D7-81E7-4E4A-BCFF-3DFDF1E56888}" type="presParOf" srcId="{1865351B-B7AC-4BF9-B9A0-7FC63E26AC45}" destId="{122AEC51-AF24-4915-A783-DAF48876704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B0BF1A-FFA6-473D-97E7-0192CB3ABF6A}" type="doc">
      <dgm:prSet loTypeId="urn:microsoft.com/office/officeart/2005/8/layout/vProcess5" loCatId="process" qsTypeId="urn:microsoft.com/office/officeart/2005/8/quickstyle/simple4" qsCatId="simple" csTypeId="urn:microsoft.com/office/officeart/2005/8/colors/accent1_2" csCatId="accent1" phldr="1"/>
      <dgm:spPr/>
      <dgm:t>
        <a:bodyPr/>
        <a:lstStyle/>
        <a:p>
          <a:endParaRPr lang="en-US"/>
        </a:p>
      </dgm:t>
    </dgm:pt>
    <dgm:pt modelId="{1621C3CB-D3DA-4F63-BE23-DC4BEFDF5840}">
      <dgm:prSet/>
      <dgm:spPr/>
      <dgm:t>
        <a:bodyPr/>
        <a:lstStyle/>
        <a:p>
          <a:r>
            <a:rPr lang="en-GB"/>
            <a:t>Staff injuries </a:t>
          </a:r>
        </a:p>
      </dgm:t>
    </dgm:pt>
    <dgm:pt modelId="{BF902C0D-AEC4-4EAF-B1D8-A41CC7CC4B9D}" type="parTrans" cxnId="{9820A057-24F3-4CDF-93B7-E673DFC925CE}">
      <dgm:prSet/>
      <dgm:spPr/>
      <dgm:t>
        <a:bodyPr/>
        <a:lstStyle/>
        <a:p>
          <a:endParaRPr lang="en-US"/>
        </a:p>
      </dgm:t>
    </dgm:pt>
    <dgm:pt modelId="{24622D84-EB0A-4B5B-BC41-D57FAA41D3A8}" type="sibTrans" cxnId="{9820A057-24F3-4CDF-93B7-E673DFC925CE}">
      <dgm:prSet phldrT="01" phldr="0"/>
      <dgm:spPr/>
      <dgm:t>
        <a:bodyPr/>
        <a:lstStyle/>
        <a:p>
          <a:endParaRPr lang="en-US"/>
        </a:p>
      </dgm:t>
    </dgm:pt>
    <dgm:pt modelId="{2538432A-39E4-4D6A-9524-DAA81A7646F4}">
      <dgm:prSet/>
      <dgm:spPr/>
      <dgm:t>
        <a:bodyPr/>
        <a:lstStyle/>
        <a:p>
          <a:r>
            <a:rPr lang="en-GB"/>
            <a:t>Guest no shows </a:t>
          </a:r>
          <a:endParaRPr lang="en-US"/>
        </a:p>
      </dgm:t>
    </dgm:pt>
    <dgm:pt modelId="{96214BD1-1C1F-4ADA-833E-68D552A2088B}" type="parTrans" cxnId="{0B8549C5-C4DC-4572-90FB-8ACDD0DD4B4B}">
      <dgm:prSet/>
      <dgm:spPr/>
      <dgm:t>
        <a:bodyPr/>
        <a:lstStyle/>
        <a:p>
          <a:endParaRPr lang="en-US"/>
        </a:p>
      </dgm:t>
    </dgm:pt>
    <dgm:pt modelId="{319589C3-7566-4015-9A6B-7F9538C5190A}" type="sibTrans" cxnId="{0B8549C5-C4DC-4572-90FB-8ACDD0DD4B4B}">
      <dgm:prSet phldrT="02" phldr="0"/>
      <dgm:spPr/>
      <dgm:t>
        <a:bodyPr/>
        <a:lstStyle/>
        <a:p>
          <a:endParaRPr lang="en-US"/>
        </a:p>
      </dgm:t>
    </dgm:pt>
    <dgm:pt modelId="{DD0938A4-0CB8-4153-BE91-EB9944846416}">
      <dgm:prSet/>
      <dgm:spPr/>
      <dgm:t>
        <a:bodyPr/>
        <a:lstStyle/>
        <a:p>
          <a:pPr rtl="0"/>
          <a:r>
            <a:rPr lang="en-GB">
              <a:latin typeface="Goudy Old Style"/>
            </a:rPr>
            <a:t>Overwhelmed</a:t>
          </a:r>
          <a:r>
            <a:rPr lang="en-GB"/>
            <a:t> kitchen</a:t>
          </a:r>
          <a:r>
            <a:rPr lang="en-GB">
              <a:latin typeface="Goudy Old Style"/>
            </a:rPr>
            <a:t>/FOH staff</a:t>
          </a:r>
          <a:endParaRPr lang="en-US"/>
        </a:p>
      </dgm:t>
    </dgm:pt>
    <dgm:pt modelId="{9C9F996F-99BA-4D31-A78E-5E9362C65A6E}" type="parTrans" cxnId="{DE0AE2BE-8213-4EFF-A460-E9876BEB71A6}">
      <dgm:prSet/>
      <dgm:spPr/>
      <dgm:t>
        <a:bodyPr/>
        <a:lstStyle/>
        <a:p>
          <a:endParaRPr lang="en-US"/>
        </a:p>
      </dgm:t>
    </dgm:pt>
    <dgm:pt modelId="{6AE935F8-4E51-4E2F-A731-1207BED59AF4}" type="sibTrans" cxnId="{DE0AE2BE-8213-4EFF-A460-E9876BEB71A6}">
      <dgm:prSet phldrT="03" phldr="0"/>
      <dgm:spPr/>
      <dgm:t>
        <a:bodyPr/>
        <a:lstStyle/>
        <a:p>
          <a:endParaRPr lang="en-US"/>
        </a:p>
      </dgm:t>
    </dgm:pt>
    <dgm:pt modelId="{9C2C0C96-B0D7-4FA4-9053-EF044D069FC3}">
      <dgm:prSet phldr="0"/>
      <dgm:spPr/>
      <dgm:t>
        <a:bodyPr/>
        <a:lstStyle/>
        <a:p>
          <a:pPr rtl="0"/>
          <a:r>
            <a:rPr lang="en-GB">
              <a:latin typeface="Goudy Old Style"/>
            </a:rPr>
            <a:t>Menu availability</a:t>
          </a:r>
          <a:endParaRPr lang="en-GB"/>
        </a:p>
      </dgm:t>
    </dgm:pt>
    <dgm:pt modelId="{E32F3885-7F71-44DA-8D45-74B6730D5317}" type="parTrans" cxnId="{5DE55F15-D932-477B-A2E0-8A83CC5FA6B0}">
      <dgm:prSet/>
      <dgm:spPr/>
      <dgm:t>
        <a:bodyPr/>
        <a:lstStyle/>
        <a:p>
          <a:endParaRPr lang="en-US"/>
        </a:p>
      </dgm:t>
    </dgm:pt>
    <dgm:pt modelId="{62D1798D-430B-4C8A-BDD2-D109960754C4}" type="sibTrans" cxnId="{5DE55F15-D932-477B-A2E0-8A83CC5FA6B0}">
      <dgm:prSet phldrT="04" phldr="0"/>
      <dgm:spPr/>
      <dgm:t>
        <a:bodyPr/>
        <a:lstStyle/>
        <a:p>
          <a:endParaRPr lang="en-US"/>
        </a:p>
      </dgm:t>
    </dgm:pt>
    <dgm:pt modelId="{C38AF64A-990A-4226-AC02-9E946DF5F7F1}" type="pres">
      <dgm:prSet presAssocID="{ABB0BF1A-FFA6-473D-97E7-0192CB3ABF6A}" presName="outerComposite" presStyleCnt="0">
        <dgm:presLayoutVars>
          <dgm:chMax val="5"/>
          <dgm:dir/>
          <dgm:resizeHandles val="exact"/>
        </dgm:presLayoutVars>
      </dgm:prSet>
      <dgm:spPr/>
    </dgm:pt>
    <dgm:pt modelId="{A8FF28F2-A4D8-4259-B1DA-5C4A4AFF03B9}" type="pres">
      <dgm:prSet presAssocID="{ABB0BF1A-FFA6-473D-97E7-0192CB3ABF6A}" presName="dummyMaxCanvas" presStyleCnt="0">
        <dgm:presLayoutVars/>
      </dgm:prSet>
      <dgm:spPr/>
    </dgm:pt>
    <dgm:pt modelId="{B740A5F9-FABE-4BAF-BD0E-DAD2181F3CA6}" type="pres">
      <dgm:prSet presAssocID="{ABB0BF1A-FFA6-473D-97E7-0192CB3ABF6A}" presName="FourNodes_1" presStyleLbl="node1" presStyleIdx="0" presStyleCnt="4">
        <dgm:presLayoutVars>
          <dgm:bulletEnabled val="1"/>
        </dgm:presLayoutVars>
      </dgm:prSet>
      <dgm:spPr/>
    </dgm:pt>
    <dgm:pt modelId="{F7EC7958-85CD-4A21-92C1-DEBCCFB9F132}" type="pres">
      <dgm:prSet presAssocID="{ABB0BF1A-FFA6-473D-97E7-0192CB3ABF6A}" presName="FourNodes_2" presStyleLbl="node1" presStyleIdx="1" presStyleCnt="4">
        <dgm:presLayoutVars>
          <dgm:bulletEnabled val="1"/>
        </dgm:presLayoutVars>
      </dgm:prSet>
      <dgm:spPr/>
    </dgm:pt>
    <dgm:pt modelId="{F8B7916F-ED71-4EFE-BE63-FD4FC606795A}" type="pres">
      <dgm:prSet presAssocID="{ABB0BF1A-FFA6-473D-97E7-0192CB3ABF6A}" presName="FourNodes_3" presStyleLbl="node1" presStyleIdx="2" presStyleCnt="4">
        <dgm:presLayoutVars>
          <dgm:bulletEnabled val="1"/>
        </dgm:presLayoutVars>
      </dgm:prSet>
      <dgm:spPr/>
    </dgm:pt>
    <dgm:pt modelId="{1615B43E-6473-411C-962B-9C21EB85E7D6}" type="pres">
      <dgm:prSet presAssocID="{ABB0BF1A-FFA6-473D-97E7-0192CB3ABF6A}" presName="FourNodes_4" presStyleLbl="node1" presStyleIdx="3" presStyleCnt="4">
        <dgm:presLayoutVars>
          <dgm:bulletEnabled val="1"/>
        </dgm:presLayoutVars>
      </dgm:prSet>
      <dgm:spPr/>
    </dgm:pt>
    <dgm:pt modelId="{18FF58DE-E01D-49CF-8691-925F6F05D54A}" type="pres">
      <dgm:prSet presAssocID="{ABB0BF1A-FFA6-473D-97E7-0192CB3ABF6A}" presName="FourConn_1-2" presStyleLbl="fgAccFollowNode1" presStyleIdx="0" presStyleCnt="3">
        <dgm:presLayoutVars>
          <dgm:bulletEnabled val="1"/>
        </dgm:presLayoutVars>
      </dgm:prSet>
      <dgm:spPr/>
    </dgm:pt>
    <dgm:pt modelId="{68C2F539-CE52-4B6B-8F1F-4ACC730DCAEB}" type="pres">
      <dgm:prSet presAssocID="{ABB0BF1A-FFA6-473D-97E7-0192CB3ABF6A}" presName="FourConn_2-3" presStyleLbl="fgAccFollowNode1" presStyleIdx="1" presStyleCnt="3">
        <dgm:presLayoutVars>
          <dgm:bulletEnabled val="1"/>
        </dgm:presLayoutVars>
      </dgm:prSet>
      <dgm:spPr/>
    </dgm:pt>
    <dgm:pt modelId="{3E98AFF4-036E-4435-A4D5-20B7FFE8F5F5}" type="pres">
      <dgm:prSet presAssocID="{ABB0BF1A-FFA6-473D-97E7-0192CB3ABF6A}" presName="FourConn_3-4" presStyleLbl="fgAccFollowNode1" presStyleIdx="2" presStyleCnt="3">
        <dgm:presLayoutVars>
          <dgm:bulletEnabled val="1"/>
        </dgm:presLayoutVars>
      </dgm:prSet>
      <dgm:spPr/>
    </dgm:pt>
    <dgm:pt modelId="{9EDF1058-9717-428D-A893-84CB7ECB222C}" type="pres">
      <dgm:prSet presAssocID="{ABB0BF1A-FFA6-473D-97E7-0192CB3ABF6A}" presName="FourNodes_1_text" presStyleLbl="node1" presStyleIdx="3" presStyleCnt="4">
        <dgm:presLayoutVars>
          <dgm:bulletEnabled val="1"/>
        </dgm:presLayoutVars>
      </dgm:prSet>
      <dgm:spPr/>
    </dgm:pt>
    <dgm:pt modelId="{072420B5-3594-4A64-A8D9-D9BB9F425139}" type="pres">
      <dgm:prSet presAssocID="{ABB0BF1A-FFA6-473D-97E7-0192CB3ABF6A}" presName="FourNodes_2_text" presStyleLbl="node1" presStyleIdx="3" presStyleCnt="4">
        <dgm:presLayoutVars>
          <dgm:bulletEnabled val="1"/>
        </dgm:presLayoutVars>
      </dgm:prSet>
      <dgm:spPr/>
    </dgm:pt>
    <dgm:pt modelId="{36E3734F-554E-4A73-9D02-41E6E1DEB027}" type="pres">
      <dgm:prSet presAssocID="{ABB0BF1A-FFA6-473D-97E7-0192CB3ABF6A}" presName="FourNodes_3_text" presStyleLbl="node1" presStyleIdx="3" presStyleCnt="4">
        <dgm:presLayoutVars>
          <dgm:bulletEnabled val="1"/>
        </dgm:presLayoutVars>
      </dgm:prSet>
      <dgm:spPr/>
    </dgm:pt>
    <dgm:pt modelId="{F6E7663A-27AC-4109-92DA-5A8A8A3237F5}" type="pres">
      <dgm:prSet presAssocID="{ABB0BF1A-FFA6-473D-97E7-0192CB3ABF6A}" presName="FourNodes_4_text" presStyleLbl="node1" presStyleIdx="3" presStyleCnt="4">
        <dgm:presLayoutVars>
          <dgm:bulletEnabled val="1"/>
        </dgm:presLayoutVars>
      </dgm:prSet>
      <dgm:spPr/>
    </dgm:pt>
  </dgm:ptLst>
  <dgm:cxnLst>
    <dgm:cxn modelId="{5DE55F15-D932-477B-A2E0-8A83CC5FA6B0}" srcId="{ABB0BF1A-FFA6-473D-97E7-0192CB3ABF6A}" destId="{9C2C0C96-B0D7-4FA4-9053-EF044D069FC3}" srcOrd="3" destOrd="0" parTransId="{E32F3885-7F71-44DA-8D45-74B6730D5317}" sibTransId="{62D1798D-430B-4C8A-BDD2-D109960754C4}"/>
    <dgm:cxn modelId="{A5CE7E41-0828-4A4F-8850-C05F6542F51D}" type="presOf" srcId="{ABB0BF1A-FFA6-473D-97E7-0192CB3ABF6A}" destId="{C38AF64A-990A-4226-AC02-9E946DF5F7F1}" srcOrd="0" destOrd="0" presId="urn:microsoft.com/office/officeart/2005/8/layout/vProcess5"/>
    <dgm:cxn modelId="{EA2D4942-32B7-426A-8DF2-541436B5D5B1}" type="presOf" srcId="{1621C3CB-D3DA-4F63-BE23-DC4BEFDF5840}" destId="{B740A5F9-FABE-4BAF-BD0E-DAD2181F3CA6}" srcOrd="0" destOrd="0" presId="urn:microsoft.com/office/officeart/2005/8/layout/vProcess5"/>
    <dgm:cxn modelId="{78F75748-2A87-4B99-8D20-0C0AF0EBF8AA}" type="presOf" srcId="{DD0938A4-0CB8-4153-BE91-EB9944846416}" destId="{F8B7916F-ED71-4EFE-BE63-FD4FC606795A}" srcOrd="0" destOrd="0" presId="urn:microsoft.com/office/officeart/2005/8/layout/vProcess5"/>
    <dgm:cxn modelId="{AF726C76-4B1F-4E80-B433-217D83ED2B03}" type="presOf" srcId="{9C2C0C96-B0D7-4FA4-9053-EF044D069FC3}" destId="{F6E7663A-27AC-4109-92DA-5A8A8A3237F5}" srcOrd="1" destOrd="0" presId="urn:microsoft.com/office/officeart/2005/8/layout/vProcess5"/>
    <dgm:cxn modelId="{9820A057-24F3-4CDF-93B7-E673DFC925CE}" srcId="{ABB0BF1A-FFA6-473D-97E7-0192CB3ABF6A}" destId="{1621C3CB-D3DA-4F63-BE23-DC4BEFDF5840}" srcOrd="0" destOrd="0" parTransId="{BF902C0D-AEC4-4EAF-B1D8-A41CC7CC4B9D}" sibTransId="{24622D84-EB0A-4B5B-BC41-D57FAA41D3A8}"/>
    <dgm:cxn modelId="{40E6CE80-9CFB-41C7-BD33-E86F17CBB6E7}" type="presOf" srcId="{6AE935F8-4E51-4E2F-A731-1207BED59AF4}" destId="{3E98AFF4-036E-4435-A4D5-20B7FFE8F5F5}" srcOrd="0" destOrd="0" presId="urn:microsoft.com/office/officeart/2005/8/layout/vProcess5"/>
    <dgm:cxn modelId="{3EAC3687-7B90-4750-8DFA-DBC9DC21C64F}" type="presOf" srcId="{24622D84-EB0A-4B5B-BC41-D57FAA41D3A8}" destId="{18FF58DE-E01D-49CF-8691-925F6F05D54A}" srcOrd="0" destOrd="0" presId="urn:microsoft.com/office/officeart/2005/8/layout/vProcess5"/>
    <dgm:cxn modelId="{DE0AE2BE-8213-4EFF-A460-E9876BEB71A6}" srcId="{ABB0BF1A-FFA6-473D-97E7-0192CB3ABF6A}" destId="{DD0938A4-0CB8-4153-BE91-EB9944846416}" srcOrd="2" destOrd="0" parTransId="{9C9F996F-99BA-4D31-A78E-5E9362C65A6E}" sibTransId="{6AE935F8-4E51-4E2F-A731-1207BED59AF4}"/>
    <dgm:cxn modelId="{0B8549C5-C4DC-4572-90FB-8ACDD0DD4B4B}" srcId="{ABB0BF1A-FFA6-473D-97E7-0192CB3ABF6A}" destId="{2538432A-39E4-4D6A-9524-DAA81A7646F4}" srcOrd="1" destOrd="0" parTransId="{96214BD1-1C1F-4ADA-833E-68D552A2088B}" sibTransId="{319589C3-7566-4015-9A6B-7F9538C5190A}"/>
    <dgm:cxn modelId="{5D0AE7C5-0C89-40F7-B63E-D123DF43E71D}" type="presOf" srcId="{9C2C0C96-B0D7-4FA4-9053-EF044D069FC3}" destId="{1615B43E-6473-411C-962B-9C21EB85E7D6}" srcOrd="0" destOrd="0" presId="urn:microsoft.com/office/officeart/2005/8/layout/vProcess5"/>
    <dgm:cxn modelId="{68B57BD0-7E2A-42F3-8A5A-C3B4D66D2BCE}" type="presOf" srcId="{319589C3-7566-4015-9A6B-7F9538C5190A}" destId="{68C2F539-CE52-4B6B-8F1F-4ACC730DCAEB}" srcOrd="0" destOrd="0" presId="urn:microsoft.com/office/officeart/2005/8/layout/vProcess5"/>
    <dgm:cxn modelId="{66D273D1-B9D5-480C-BBEC-23BDEDEE7B62}" type="presOf" srcId="{1621C3CB-D3DA-4F63-BE23-DC4BEFDF5840}" destId="{9EDF1058-9717-428D-A893-84CB7ECB222C}" srcOrd="1" destOrd="0" presId="urn:microsoft.com/office/officeart/2005/8/layout/vProcess5"/>
    <dgm:cxn modelId="{DE6B2CDB-EBD2-40E7-833B-9F573DADEAFF}" type="presOf" srcId="{DD0938A4-0CB8-4153-BE91-EB9944846416}" destId="{36E3734F-554E-4A73-9D02-41E6E1DEB027}" srcOrd="1" destOrd="0" presId="urn:microsoft.com/office/officeart/2005/8/layout/vProcess5"/>
    <dgm:cxn modelId="{1028ADF5-5458-4550-8A8B-7107A2909B91}" type="presOf" srcId="{2538432A-39E4-4D6A-9524-DAA81A7646F4}" destId="{F7EC7958-85CD-4A21-92C1-DEBCCFB9F132}" srcOrd="0" destOrd="0" presId="urn:microsoft.com/office/officeart/2005/8/layout/vProcess5"/>
    <dgm:cxn modelId="{CDE324FB-3308-4277-AB68-52654FA2CFF8}" type="presOf" srcId="{2538432A-39E4-4D6A-9524-DAA81A7646F4}" destId="{072420B5-3594-4A64-A8D9-D9BB9F425139}" srcOrd="1" destOrd="0" presId="urn:microsoft.com/office/officeart/2005/8/layout/vProcess5"/>
    <dgm:cxn modelId="{C1D63634-E11F-4F9B-93C7-009B80F190B0}" type="presParOf" srcId="{C38AF64A-990A-4226-AC02-9E946DF5F7F1}" destId="{A8FF28F2-A4D8-4259-B1DA-5C4A4AFF03B9}" srcOrd="0" destOrd="0" presId="urn:microsoft.com/office/officeart/2005/8/layout/vProcess5"/>
    <dgm:cxn modelId="{EA4B22C0-C317-4777-9D61-97DDC36B2266}" type="presParOf" srcId="{C38AF64A-990A-4226-AC02-9E946DF5F7F1}" destId="{B740A5F9-FABE-4BAF-BD0E-DAD2181F3CA6}" srcOrd="1" destOrd="0" presId="urn:microsoft.com/office/officeart/2005/8/layout/vProcess5"/>
    <dgm:cxn modelId="{2B596846-ECC5-433B-976A-083C14E441E7}" type="presParOf" srcId="{C38AF64A-990A-4226-AC02-9E946DF5F7F1}" destId="{F7EC7958-85CD-4A21-92C1-DEBCCFB9F132}" srcOrd="2" destOrd="0" presId="urn:microsoft.com/office/officeart/2005/8/layout/vProcess5"/>
    <dgm:cxn modelId="{23D87283-1DC5-4845-85BF-86A47F15F7CB}" type="presParOf" srcId="{C38AF64A-990A-4226-AC02-9E946DF5F7F1}" destId="{F8B7916F-ED71-4EFE-BE63-FD4FC606795A}" srcOrd="3" destOrd="0" presId="urn:microsoft.com/office/officeart/2005/8/layout/vProcess5"/>
    <dgm:cxn modelId="{3CA218B9-2F0C-48EB-8BD9-2B653027E831}" type="presParOf" srcId="{C38AF64A-990A-4226-AC02-9E946DF5F7F1}" destId="{1615B43E-6473-411C-962B-9C21EB85E7D6}" srcOrd="4" destOrd="0" presId="urn:microsoft.com/office/officeart/2005/8/layout/vProcess5"/>
    <dgm:cxn modelId="{B8F75D9B-BB51-41C7-BA5F-F009281C3CC7}" type="presParOf" srcId="{C38AF64A-990A-4226-AC02-9E946DF5F7F1}" destId="{18FF58DE-E01D-49CF-8691-925F6F05D54A}" srcOrd="5" destOrd="0" presId="urn:microsoft.com/office/officeart/2005/8/layout/vProcess5"/>
    <dgm:cxn modelId="{A6F05D2E-7914-49EC-89CB-29991B048780}" type="presParOf" srcId="{C38AF64A-990A-4226-AC02-9E946DF5F7F1}" destId="{68C2F539-CE52-4B6B-8F1F-4ACC730DCAEB}" srcOrd="6" destOrd="0" presId="urn:microsoft.com/office/officeart/2005/8/layout/vProcess5"/>
    <dgm:cxn modelId="{34106D10-D6FA-4739-A05F-6F74399A6847}" type="presParOf" srcId="{C38AF64A-990A-4226-AC02-9E946DF5F7F1}" destId="{3E98AFF4-036E-4435-A4D5-20B7FFE8F5F5}" srcOrd="7" destOrd="0" presId="urn:microsoft.com/office/officeart/2005/8/layout/vProcess5"/>
    <dgm:cxn modelId="{2D473D17-3012-429F-B2FB-66BFD9658E20}" type="presParOf" srcId="{C38AF64A-990A-4226-AC02-9E946DF5F7F1}" destId="{9EDF1058-9717-428D-A893-84CB7ECB222C}" srcOrd="8" destOrd="0" presId="urn:microsoft.com/office/officeart/2005/8/layout/vProcess5"/>
    <dgm:cxn modelId="{EDA1B71C-9A18-4AC7-B30E-DD563B484217}" type="presParOf" srcId="{C38AF64A-990A-4226-AC02-9E946DF5F7F1}" destId="{072420B5-3594-4A64-A8D9-D9BB9F425139}" srcOrd="9" destOrd="0" presId="urn:microsoft.com/office/officeart/2005/8/layout/vProcess5"/>
    <dgm:cxn modelId="{1DAA8373-7D29-4138-97D0-FDF668A4E322}" type="presParOf" srcId="{C38AF64A-990A-4226-AC02-9E946DF5F7F1}" destId="{36E3734F-554E-4A73-9D02-41E6E1DEB027}" srcOrd="10" destOrd="0" presId="urn:microsoft.com/office/officeart/2005/8/layout/vProcess5"/>
    <dgm:cxn modelId="{E9306CFC-9401-4270-809F-54433804D076}" type="presParOf" srcId="{C38AF64A-990A-4226-AC02-9E946DF5F7F1}" destId="{F6E7663A-27AC-4109-92DA-5A8A8A3237F5}"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196674B-62B3-41A1-86C8-6BEC45504A4C}" type="doc">
      <dgm:prSet loTypeId="urn:microsoft.com/office/officeart/2018/2/layout/IconVerticalSolid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DE04774A-1DC3-4A4F-9E85-03BE6AB908CF}">
      <dgm:prSet/>
      <dgm:spPr/>
      <dgm:t>
        <a:bodyPr/>
        <a:lstStyle/>
        <a:p>
          <a:pPr>
            <a:lnSpc>
              <a:spcPct val="100000"/>
            </a:lnSpc>
          </a:pPr>
          <a:r>
            <a:rPr lang="en-GB"/>
            <a:t>Head chef will oversee cooking time and manage team</a:t>
          </a:r>
          <a:endParaRPr lang="en-US"/>
        </a:p>
      </dgm:t>
    </dgm:pt>
    <dgm:pt modelId="{E2882E86-0830-44E4-AFD9-06572CE8DBA7}" type="parTrans" cxnId="{866346CC-CB0C-4E5F-9841-D7495DDF1420}">
      <dgm:prSet/>
      <dgm:spPr/>
      <dgm:t>
        <a:bodyPr/>
        <a:lstStyle/>
        <a:p>
          <a:endParaRPr lang="en-US"/>
        </a:p>
      </dgm:t>
    </dgm:pt>
    <dgm:pt modelId="{769F822F-A44D-468C-84A9-B94FD6C18061}" type="sibTrans" cxnId="{866346CC-CB0C-4E5F-9841-D7495DDF1420}">
      <dgm:prSet/>
      <dgm:spPr/>
      <dgm:t>
        <a:bodyPr/>
        <a:lstStyle/>
        <a:p>
          <a:endParaRPr lang="en-US"/>
        </a:p>
      </dgm:t>
    </dgm:pt>
    <dgm:pt modelId="{98FBDF99-87E0-406C-A3E0-D3957B191DA7}">
      <dgm:prSet/>
      <dgm:spPr/>
      <dgm:t>
        <a:bodyPr/>
        <a:lstStyle/>
        <a:p>
          <a:pPr>
            <a:lnSpc>
              <a:spcPct val="100000"/>
            </a:lnSpc>
          </a:pPr>
          <a:r>
            <a:rPr lang="en-GB"/>
            <a:t>Sous and commis chef will ensure food is prepared correctly and on time</a:t>
          </a:r>
          <a:endParaRPr lang="en-US"/>
        </a:p>
      </dgm:t>
    </dgm:pt>
    <dgm:pt modelId="{0D4390C1-A293-4A21-9CE0-AC44F33E147B}" type="parTrans" cxnId="{919356D1-546F-4F2F-B6B6-5B063F9B8F00}">
      <dgm:prSet/>
      <dgm:spPr/>
      <dgm:t>
        <a:bodyPr/>
        <a:lstStyle/>
        <a:p>
          <a:endParaRPr lang="en-US"/>
        </a:p>
      </dgm:t>
    </dgm:pt>
    <dgm:pt modelId="{247C0A8D-F74D-4EF3-BD37-C5476C5718BF}" type="sibTrans" cxnId="{919356D1-546F-4F2F-B6B6-5B063F9B8F00}">
      <dgm:prSet/>
      <dgm:spPr/>
      <dgm:t>
        <a:bodyPr/>
        <a:lstStyle/>
        <a:p>
          <a:endParaRPr lang="en-US"/>
        </a:p>
      </dgm:t>
    </dgm:pt>
    <dgm:pt modelId="{F19B3A3E-BE66-426B-A9DF-DF59823CCDA0}">
      <dgm:prSet/>
      <dgm:spPr/>
      <dgm:t>
        <a:bodyPr/>
        <a:lstStyle/>
        <a:p>
          <a:pPr>
            <a:lnSpc>
              <a:spcPct val="100000"/>
            </a:lnSpc>
          </a:pPr>
          <a:r>
            <a:rPr lang="en-GB"/>
            <a:t>Kitchen porter will aid the team in the kitchen with cleaning duties and maintaining hygiene</a:t>
          </a:r>
          <a:endParaRPr lang="en-US"/>
        </a:p>
      </dgm:t>
    </dgm:pt>
    <dgm:pt modelId="{A8DB871A-D374-4088-B77C-E896389A5AA6}" type="parTrans" cxnId="{B9C48EC3-3668-4E1D-BAE6-AB55F470EC36}">
      <dgm:prSet/>
      <dgm:spPr/>
      <dgm:t>
        <a:bodyPr/>
        <a:lstStyle/>
        <a:p>
          <a:endParaRPr lang="en-US"/>
        </a:p>
      </dgm:t>
    </dgm:pt>
    <dgm:pt modelId="{68C3B21C-0441-43DE-9ABE-38F2B4EBF411}" type="sibTrans" cxnId="{B9C48EC3-3668-4E1D-BAE6-AB55F470EC36}">
      <dgm:prSet/>
      <dgm:spPr/>
      <dgm:t>
        <a:bodyPr/>
        <a:lstStyle/>
        <a:p>
          <a:endParaRPr lang="en-US"/>
        </a:p>
      </dgm:t>
    </dgm:pt>
    <dgm:pt modelId="{27E05743-4EE8-4228-9D5F-AAB3AA077BF2}">
      <dgm:prSet/>
      <dgm:spPr/>
      <dgm:t>
        <a:bodyPr/>
        <a:lstStyle/>
        <a:p>
          <a:pPr rtl="0">
            <a:lnSpc>
              <a:spcPct val="100000"/>
            </a:lnSpc>
          </a:pPr>
          <a:r>
            <a:rPr lang="en-GB"/>
            <a:t>Communicate with</a:t>
          </a:r>
          <a:r>
            <a:rPr lang="en-GB">
              <a:latin typeface="Goudy Old Style"/>
            </a:rPr>
            <a:t> FOH</a:t>
          </a:r>
          <a:r>
            <a:rPr lang="en-GB"/>
            <a:t> team to ensure </a:t>
          </a:r>
          <a:r>
            <a:rPr lang="en-GB">
              <a:latin typeface="Goudy Old Style"/>
            </a:rPr>
            <a:t>constant efficiency</a:t>
          </a:r>
          <a:endParaRPr lang="en-US"/>
        </a:p>
      </dgm:t>
    </dgm:pt>
    <dgm:pt modelId="{4F490C50-13F8-4940-B3D3-BCB944EECEE0}" type="parTrans" cxnId="{BAF479B8-659F-4C62-90FD-576A4C3565F6}">
      <dgm:prSet/>
      <dgm:spPr/>
      <dgm:t>
        <a:bodyPr/>
        <a:lstStyle/>
        <a:p>
          <a:endParaRPr lang="en-US"/>
        </a:p>
      </dgm:t>
    </dgm:pt>
    <dgm:pt modelId="{F410476A-B285-4A19-955C-722E365ED7CD}" type="sibTrans" cxnId="{BAF479B8-659F-4C62-90FD-576A4C3565F6}">
      <dgm:prSet/>
      <dgm:spPr/>
      <dgm:t>
        <a:bodyPr/>
        <a:lstStyle/>
        <a:p>
          <a:endParaRPr lang="en-US"/>
        </a:p>
      </dgm:t>
    </dgm:pt>
    <dgm:pt modelId="{A56E5254-74A2-4D39-A8A9-CEC131DFDD84}" type="pres">
      <dgm:prSet presAssocID="{9196674B-62B3-41A1-86C8-6BEC45504A4C}" presName="root" presStyleCnt="0">
        <dgm:presLayoutVars>
          <dgm:dir/>
          <dgm:resizeHandles val="exact"/>
        </dgm:presLayoutVars>
      </dgm:prSet>
      <dgm:spPr/>
    </dgm:pt>
    <dgm:pt modelId="{527BD789-A4EE-44B0-A263-28140070E942}" type="pres">
      <dgm:prSet presAssocID="{DE04774A-1DC3-4A4F-9E85-03BE6AB908CF}" presName="compNode" presStyleCnt="0"/>
      <dgm:spPr/>
    </dgm:pt>
    <dgm:pt modelId="{A44A0565-058F-40BA-B5E1-1C7E34A70977}" type="pres">
      <dgm:prSet presAssocID="{DE04774A-1DC3-4A4F-9E85-03BE6AB908CF}" presName="bgRect" presStyleLbl="bgShp" presStyleIdx="0" presStyleCnt="4"/>
      <dgm:spPr/>
    </dgm:pt>
    <dgm:pt modelId="{223AB970-6A19-4C29-8928-0DDC55960133}" type="pres">
      <dgm:prSet presAssocID="{DE04774A-1DC3-4A4F-9E85-03BE6AB908CF}"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Fork and knife"/>
        </a:ext>
      </dgm:extLst>
    </dgm:pt>
    <dgm:pt modelId="{279E07C1-CEB5-4018-A4CC-3BE7740E1713}" type="pres">
      <dgm:prSet presAssocID="{DE04774A-1DC3-4A4F-9E85-03BE6AB908CF}" presName="spaceRect" presStyleCnt="0"/>
      <dgm:spPr/>
    </dgm:pt>
    <dgm:pt modelId="{0A46497F-8EC1-414A-B7F4-792536027A98}" type="pres">
      <dgm:prSet presAssocID="{DE04774A-1DC3-4A4F-9E85-03BE6AB908CF}" presName="parTx" presStyleLbl="revTx" presStyleIdx="0" presStyleCnt="4">
        <dgm:presLayoutVars>
          <dgm:chMax val="0"/>
          <dgm:chPref val="0"/>
        </dgm:presLayoutVars>
      </dgm:prSet>
      <dgm:spPr/>
    </dgm:pt>
    <dgm:pt modelId="{F948D355-CF27-4F13-B415-BFAEE2C3E0C5}" type="pres">
      <dgm:prSet presAssocID="{769F822F-A44D-468C-84A9-B94FD6C18061}" presName="sibTrans" presStyleCnt="0"/>
      <dgm:spPr/>
    </dgm:pt>
    <dgm:pt modelId="{71D73EF7-869C-4CD8-B27A-BA0B8EEC2A99}" type="pres">
      <dgm:prSet presAssocID="{98FBDF99-87E0-406C-A3E0-D3957B191DA7}" presName="compNode" presStyleCnt="0"/>
      <dgm:spPr/>
    </dgm:pt>
    <dgm:pt modelId="{C51B04F5-2B84-4175-99C2-B9554A211F3C}" type="pres">
      <dgm:prSet presAssocID="{98FBDF99-87E0-406C-A3E0-D3957B191DA7}" presName="bgRect" presStyleLbl="bgShp" presStyleIdx="1" presStyleCnt="4"/>
      <dgm:spPr/>
    </dgm:pt>
    <dgm:pt modelId="{2C26B154-8BBB-4B51-9D4A-DF581CFD7C13}" type="pres">
      <dgm:prSet presAssocID="{98FBDF99-87E0-406C-A3E0-D3957B191DA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Chef"/>
        </a:ext>
      </dgm:extLst>
    </dgm:pt>
    <dgm:pt modelId="{21F6CE28-2D4C-467B-8A08-0605FB2B0BD3}" type="pres">
      <dgm:prSet presAssocID="{98FBDF99-87E0-406C-A3E0-D3957B191DA7}" presName="spaceRect" presStyleCnt="0"/>
      <dgm:spPr/>
    </dgm:pt>
    <dgm:pt modelId="{907C9355-4A1B-4938-8446-F412510A7C7C}" type="pres">
      <dgm:prSet presAssocID="{98FBDF99-87E0-406C-A3E0-D3957B191DA7}" presName="parTx" presStyleLbl="revTx" presStyleIdx="1" presStyleCnt="4">
        <dgm:presLayoutVars>
          <dgm:chMax val="0"/>
          <dgm:chPref val="0"/>
        </dgm:presLayoutVars>
      </dgm:prSet>
      <dgm:spPr/>
    </dgm:pt>
    <dgm:pt modelId="{753C3EDC-061D-4000-9856-0BBBD8164556}" type="pres">
      <dgm:prSet presAssocID="{247C0A8D-F74D-4EF3-BD37-C5476C5718BF}" presName="sibTrans" presStyleCnt="0"/>
      <dgm:spPr/>
    </dgm:pt>
    <dgm:pt modelId="{50B3E6A4-D6BC-4A3B-9A1C-4608C3309388}" type="pres">
      <dgm:prSet presAssocID="{F19B3A3E-BE66-426B-A9DF-DF59823CCDA0}" presName="compNode" presStyleCnt="0"/>
      <dgm:spPr/>
    </dgm:pt>
    <dgm:pt modelId="{D8FA8896-2501-4273-9CCE-BBFE03029843}" type="pres">
      <dgm:prSet presAssocID="{F19B3A3E-BE66-426B-A9DF-DF59823CCDA0}" presName="bgRect" presStyleLbl="bgShp" presStyleIdx="2" presStyleCnt="4"/>
      <dgm:spPr/>
    </dgm:pt>
    <dgm:pt modelId="{ECDD87F7-927B-4596-93D5-B6F352C28B1F}" type="pres">
      <dgm:prSet presAssocID="{F19B3A3E-BE66-426B-A9DF-DF59823CCDA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Mop and bucket"/>
        </a:ext>
      </dgm:extLst>
    </dgm:pt>
    <dgm:pt modelId="{EC1D3EC8-1EC3-4141-9992-0F42487A2392}" type="pres">
      <dgm:prSet presAssocID="{F19B3A3E-BE66-426B-A9DF-DF59823CCDA0}" presName="spaceRect" presStyleCnt="0"/>
      <dgm:spPr/>
    </dgm:pt>
    <dgm:pt modelId="{A52D2FD4-33A7-4A23-B939-1AB48E02BB12}" type="pres">
      <dgm:prSet presAssocID="{F19B3A3E-BE66-426B-A9DF-DF59823CCDA0}" presName="parTx" presStyleLbl="revTx" presStyleIdx="2" presStyleCnt="4">
        <dgm:presLayoutVars>
          <dgm:chMax val="0"/>
          <dgm:chPref val="0"/>
        </dgm:presLayoutVars>
      </dgm:prSet>
      <dgm:spPr/>
    </dgm:pt>
    <dgm:pt modelId="{3D7C46EC-BA2D-4797-88B6-437E39BE8B6E}" type="pres">
      <dgm:prSet presAssocID="{68C3B21C-0441-43DE-9ABE-38F2B4EBF411}" presName="sibTrans" presStyleCnt="0"/>
      <dgm:spPr/>
    </dgm:pt>
    <dgm:pt modelId="{6EA055BE-0006-44DE-9B88-5B8D33223DFB}" type="pres">
      <dgm:prSet presAssocID="{27E05743-4EE8-4228-9D5F-AAB3AA077BF2}" presName="compNode" presStyleCnt="0"/>
      <dgm:spPr/>
    </dgm:pt>
    <dgm:pt modelId="{295E6154-C839-43D8-90FE-228D3DE57BA5}" type="pres">
      <dgm:prSet presAssocID="{27E05743-4EE8-4228-9D5F-AAB3AA077BF2}" presName="bgRect" presStyleLbl="bgShp" presStyleIdx="3" presStyleCnt="4"/>
      <dgm:spPr/>
    </dgm:pt>
    <dgm:pt modelId="{FD5BB425-CB64-4ABD-88A1-036A5E4BF1B3}" type="pres">
      <dgm:prSet presAssocID="{27E05743-4EE8-4228-9D5F-AAB3AA077BF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Chat"/>
        </a:ext>
      </dgm:extLst>
    </dgm:pt>
    <dgm:pt modelId="{84B003D4-1557-45EE-B5A4-89EB7137E037}" type="pres">
      <dgm:prSet presAssocID="{27E05743-4EE8-4228-9D5F-AAB3AA077BF2}" presName="spaceRect" presStyleCnt="0"/>
      <dgm:spPr/>
    </dgm:pt>
    <dgm:pt modelId="{1FDF044B-73EF-478E-A35F-1F29C599DF4B}" type="pres">
      <dgm:prSet presAssocID="{27E05743-4EE8-4228-9D5F-AAB3AA077BF2}" presName="parTx" presStyleLbl="revTx" presStyleIdx="3" presStyleCnt="4">
        <dgm:presLayoutVars>
          <dgm:chMax val="0"/>
          <dgm:chPref val="0"/>
        </dgm:presLayoutVars>
      </dgm:prSet>
      <dgm:spPr/>
    </dgm:pt>
  </dgm:ptLst>
  <dgm:cxnLst>
    <dgm:cxn modelId="{92C1CF33-528B-4252-B7BA-45E2B9B33E9B}" type="presOf" srcId="{DE04774A-1DC3-4A4F-9E85-03BE6AB908CF}" destId="{0A46497F-8EC1-414A-B7F4-792536027A98}" srcOrd="0" destOrd="0" presId="urn:microsoft.com/office/officeart/2018/2/layout/IconVerticalSolidList"/>
    <dgm:cxn modelId="{52A77980-6757-4E90-B9EA-CC11BDA14CA8}" type="presOf" srcId="{F19B3A3E-BE66-426B-A9DF-DF59823CCDA0}" destId="{A52D2FD4-33A7-4A23-B939-1AB48E02BB12}" srcOrd="0" destOrd="0" presId="urn:microsoft.com/office/officeart/2018/2/layout/IconVerticalSolidList"/>
    <dgm:cxn modelId="{D76063A2-33D1-42EE-832F-C7CBB87A8AE3}" type="presOf" srcId="{98FBDF99-87E0-406C-A3E0-D3957B191DA7}" destId="{907C9355-4A1B-4938-8446-F412510A7C7C}" srcOrd="0" destOrd="0" presId="urn:microsoft.com/office/officeart/2018/2/layout/IconVerticalSolidList"/>
    <dgm:cxn modelId="{BAF479B8-659F-4C62-90FD-576A4C3565F6}" srcId="{9196674B-62B3-41A1-86C8-6BEC45504A4C}" destId="{27E05743-4EE8-4228-9D5F-AAB3AA077BF2}" srcOrd="3" destOrd="0" parTransId="{4F490C50-13F8-4940-B3D3-BCB944EECEE0}" sibTransId="{F410476A-B285-4A19-955C-722E365ED7CD}"/>
    <dgm:cxn modelId="{452AE5BF-D6A3-4191-8E51-FE59AB973CB2}" type="presOf" srcId="{27E05743-4EE8-4228-9D5F-AAB3AA077BF2}" destId="{1FDF044B-73EF-478E-A35F-1F29C599DF4B}" srcOrd="0" destOrd="0" presId="urn:microsoft.com/office/officeart/2018/2/layout/IconVerticalSolidList"/>
    <dgm:cxn modelId="{B9C48EC3-3668-4E1D-BAE6-AB55F470EC36}" srcId="{9196674B-62B3-41A1-86C8-6BEC45504A4C}" destId="{F19B3A3E-BE66-426B-A9DF-DF59823CCDA0}" srcOrd="2" destOrd="0" parTransId="{A8DB871A-D374-4088-B77C-E896389A5AA6}" sibTransId="{68C3B21C-0441-43DE-9ABE-38F2B4EBF411}"/>
    <dgm:cxn modelId="{866346CC-CB0C-4E5F-9841-D7495DDF1420}" srcId="{9196674B-62B3-41A1-86C8-6BEC45504A4C}" destId="{DE04774A-1DC3-4A4F-9E85-03BE6AB908CF}" srcOrd="0" destOrd="0" parTransId="{E2882E86-0830-44E4-AFD9-06572CE8DBA7}" sibTransId="{769F822F-A44D-468C-84A9-B94FD6C18061}"/>
    <dgm:cxn modelId="{919356D1-546F-4F2F-B6B6-5B063F9B8F00}" srcId="{9196674B-62B3-41A1-86C8-6BEC45504A4C}" destId="{98FBDF99-87E0-406C-A3E0-D3957B191DA7}" srcOrd="1" destOrd="0" parTransId="{0D4390C1-A293-4A21-9CE0-AC44F33E147B}" sibTransId="{247C0A8D-F74D-4EF3-BD37-C5476C5718BF}"/>
    <dgm:cxn modelId="{A6A128DA-A2C8-45AF-B567-BA183586D820}" type="presOf" srcId="{9196674B-62B3-41A1-86C8-6BEC45504A4C}" destId="{A56E5254-74A2-4D39-A8A9-CEC131DFDD84}" srcOrd="0" destOrd="0" presId="urn:microsoft.com/office/officeart/2018/2/layout/IconVerticalSolidList"/>
    <dgm:cxn modelId="{DB576B01-C3A3-47C7-8892-BDE34A330723}" type="presParOf" srcId="{A56E5254-74A2-4D39-A8A9-CEC131DFDD84}" destId="{527BD789-A4EE-44B0-A263-28140070E942}" srcOrd="0" destOrd="0" presId="urn:microsoft.com/office/officeart/2018/2/layout/IconVerticalSolidList"/>
    <dgm:cxn modelId="{27A5A30B-332E-4C6C-AA32-F4FEFD406C79}" type="presParOf" srcId="{527BD789-A4EE-44B0-A263-28140070E942}" destId="{A44A0565-058F-40BA-B5E1-1C7E34A70977}" srcOrd="0" destOrd="0" presId="urn:microsoft.com/office/officeart/2018/2/layout/IconVerticalSolidList"/>
    <dgm:cxn modelId="{00DD6293-E175-42D0-ACF3-0862E4018B26}" type="presParOf" srcId="{527BD789-A4EE-44B0-A263-28140070E942}" destId="{223AB970-6A19-4C29-8928-0DDC55960133}" srcOrd="1" destOrd="0" presId="urn:microsoft.com/office/officeart/2018/2/layout/IconVerticalSolidList"/>
    <dgm:cxn modelId="{6F7C1416-D0CF-431B-A10C-0EFCB58AE808}" type="presParOf" srcId="{527BD789-A4EE-44B0-A263-28140070E942}" destId="{279E07C1-CEB5-4018-A4CC-3BE7740E1713}" srcOrd="2" destOrd="0" presId="urn:microsoft.com/office/officeart/2018/2/layout/IconVerticalSolidList"/>
    <dgm:cxn modelId="{9E32B17D-08B5-40AC-8DFE-2556B1CC5D52}" type="presParOf" srcId="{527BD789-A4EE-44B0-A263-28140070E942}" destId="{0A46497F-8EC1-414A-B7F4-792536027A98}" srcOrd="3" destOrd="0" presId="urn:microsoft.com/office/officeart/2018/2/layout/IconVerticalSolidList"/>
    <dgm:cxn modelId="{8522D239-2DDE-42C9-9E0E-CAC340B85CBF}" type="presParOf" srcId="{A56E5254-74A2-4D39-A8A9-CEC131DFDD84}" destId="{F948D355-CF27-4F13-B415-BFAEE2C3E0C5}" srcOrd="1" destOrd="0" presId="urn:microsoft.com/office/officeart/2018/2/layout/IconVerticalSolidList"/>
    <dgm:cxn modelId="{3E45B3BB-977F-4210-9EC9-B496CB22EB4C}" type="presParOf" srcId="{A56E5254-74A2-4D39-A8A9-CEC131DFDD84}" destId="{71D73EF7-869C-4CD8-B27A-BA0B8EEC2A99}" srcOrd="2" destOrd="0" presId="urn:microsoft.com/office/officeart/2018/2/layout/IconVerticalSolidList"/>
    <dgm:cxn modelId="{4EDBC750-D180-4867-BF1C-530AB08E5FAE}" type="presParOf" srcId="{71D73EF7-869C-4CD8-B27A-BA0B8EEC2A99}" destId="{C51B04F5-2B84-4175-99C2-B9554A211F3C}" srcOrd="0" destOrd="0" presId="urn:microsoft.com/office/officeart/2018/2/layout/IconVerticalSolidList"/>
    <dgm:cxn modelId="{D7491FBC-FBAD-49F8-B84E-1697A8175CD2}" type="presParOf" srcId="{71D73EF7-869C-4CD8-B27A-BA0B8EEC2A99}" destId="{2C26B154-8BBB-4B51-9D4A-DF581CFD7C13}" srcOrd="1" destOrd="0" presId="urn:microsoft.com/office/officeart/2018/2/layout/IconVerticalSolidList"/>
    <dgm:cxn modelId="{13780B9A-9664-4859-AF9D-168EF3BB8BB9}" type="presParOf" srcId="{71D73EF7-869C-4CD8-B27A-BA0B8EEC2A99}" destId="{21F6CE28-2D4C-467B-8A08-0605FB2B0BD3}" srcOrd="2" destOrd="0" presId="urn:microsoft.com/office/officeart/2018/2/layout/IconVerticalSolidList"/>
    <dgm:cxn modelId="{FF385AF5-3886-4679-9EB6-A7D2E22B487B}" type="presParOf" srcId="{71D73EF7-869C-4CD8-B27A-BA0B8EEC2A99}" destId="{907C9355-4A1B-4938-8446-F412510A7C7C}" srcOrd="3" destOrd="0" presId="urn:microsoft.com/office/officeart/2018/2/layout/IconVerticalSolidList"/>
    <dgm:cxn modelId="{2B7E637C-7DEE-491B-90DF-0467A60F5FCE}" type="presParOf" srcId="{A56E5254-74A2-4D39-A8A9-CEC131DFDD84}" destId="{753C3EDC-061D-4000-9856-0BBBD8164556}" srcOrd="3" destOrd="0" presId="urn:microsoft.com/office/officeart/2018/2/layout/IconVerticalSolidList"/>
    <dgm:cxn modelId="{25D109C8-60A1-4DFE-B73E-51C2F1E8F87E}" type="presParOf" srcId="{A56E5254-74A2-4D39-A8A9-CEC131DFDD84}" destId="{50B3E6A4-D6BC-4A3B-9A1C-4608C3309388}" srcOrd="4" destOrd="0" presId="urn:microsoft.com/office/officeart/2018/2/layout/IconVerticalSolidList"/>
    <dgm:cxn modelId="{89A89D46-CAF7-479A-9DB0-91FCE8CDD714}" type="presParOf" srcId="{50B3E6A4-D6BC-4A3B-9A1C-4608C3309388}" destId="{D8FA8896-2501-4273-9CCE-BBFE03029843}" srcOrd="0" destOrd="0" presId="urn:microsoft.com/office/officeart/2018/2/layout/IconVerticalSolidList"/>
    <dgm:cxn modelId="{6DFAC006-87F3-40BA-8457-10EC9846B26B}" type="presParOf" srcId="{50B3E6A4-D6BC-4A3B-9A1C-4608C3309388}" destId="{ECDD87F7-927B-4596-93D5-B6F352C28B1F}" srcOrd="1" destOrd="0" presId="urn:microsoft.com/office/officeart/2018/2/layout/IconVerticalSolidList"/>
    <dgm:cxn modelId="{1CF17048-83C3-4273-95E3-C295817CFCD8}" type="presParOf" srcId="{50B3E6A4-D6BC-4A3B-9A1C-4608C3309388}" destId="{EC1D3EC8-1EC3-4141-9992-0F42487A2392}" srcOrd="2" destOrd="0" presId="urn:microsoft.com/office/officeart/2018/2/layout/IconVerticalSolidList"/>
    <dgm:cxn modelId="{FD3790F7-FA03-48B2-836E-9818C713A5E6}" type="presParOf" srcId="{50B3E6A4-D6BC-4A3B-9A1C-4608C3309388}" destId="{A52D2FD4-33A7-4A23-B939-1AB48E02BB12}" srcOrd="3" destOrd="0" presId="urn:microsoft.com/office/officeart/2018/2/layout/IconVerticalSolidList"/>
    <dgm:cxn modelId="{20C34BAF-AB9C-45A0-9788-7BD72A86C877}" type="presParOf" srcId="{A56E5254-74A2-4D39-A8A9-CEC131DFDD84}" destId="{3D7C46EC-BA2D-4797-88B6-437E39BE8B6E}" srcOrd="5" destOrd="0" presId="urn:microsoft.com/office/officeart/2018/2/layout/IconVerticalSolidList"/>
    <dgm:cxn modelId="{A2B461E3-58E1-42B1-AF84-AA310BE3AD81}" type="presParOf" srcId="{A56E5254-74A2-4D39-A8A9-CEC131DFDD84}" destId="{6EA055BE-0006-44DE-9B88-5B8D33223DFB}" srcOrd="6" destOrd="0" presId="urn:microsoft.com/office/officeart/2018/2/layout/IconVerticalSolidList"/>
    <dgm:cxn modelId="{31AF659F-A517-4686-AB8E-9D2B367E5006}" type="presParOf" srcId="{6EA055BE-0006-44DE-9B88-5B8D33223DFB}" destId="{295E6154-C839-43D8-90FE-228D3DE57BA5}" srcOrd="0" destOrd="0" presId="urn:microsoft.com/office/officeart/2018/2/layout/IconVerticalSolidList"/>
    <dgm:cxn modelId="{F383045C-0B7F-4011-8791-A569585868EF}" type="presParOf" srcId="{6EA055BE-0006-44DE-9B88-5B8D33223DFB}" destId="{FD5BB425-CB64-4ABD-88A1-036A5E4BF1B3}" srcOrd="1" destOrd="0" presId="urn:microsoft.com/office/officeart/2018/2/layout/IconVerticalSolidList"/>
    <dgm:cxn modelId="{E3C02C9E-1FA3-4537-8D42-BFDBDEC7350E}" type="presParOf" srcId="{6EA055BE-0006-44DE-9B88-5B8D33223DFB}" destId="{84B003D4-1557-45EE-B5A4-89EB7137E037}" srcOrd="2" destOrd="0" presId="urn:microsoft.com/office/officeart/2018/2/layout/IconVerticalSolidList"/>
    <dgm:cxn modelId="{A548C152-35C6-4AB2-98AF-DF8599B98B1D}" type="presParOf" srcId="{6EA055BE-0006-44DE-9B88-5B8D33223DFB}" destId="{1FDF044B-73EF-478E-A35F-1F29C599DF4B}"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AEF8B63-6C90-4C60-9A4D-D17B4CA24BA7}"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F3FC4CB5-B91D-4E8B-8B97-A8A36F066373}">
      <dgm:prSet/>
      <dgm:spPr/>
      <dgm:t>
        <a:bodyPr/>
        <a:lstStyle/>
        <a:p>
          <a:pPr>
            <a:lnSpc>
              <a:spcPct val="100000"/>
            </a:lnSpc>
          </a:pPr>
          <a:r>
            <a:rPr lang="en-GB"/>
            <a:t>The guests should be greeted upon arrival -  Knutson (1988)  highlights how first impressions impact on guest experience</a:t>
          </a:r>
          <a:endParaRPr lang="en-US"/>
        </a:p>
      </dgm:t>
    </dgm:pt>
    <dgm:pt modelId="{86471AA3-1871-43E3-B58A-30DFD6AB9384}" type="parTrans" cxnId="{3C45A063-DC0F-4F79-BD56-4360764D94DF}">
      <dgm:prSet/>
      <dgm:spPr/>
      <dgm:t>
        <a:bodyPr/>
        <a:lstStyle/>
        <a:p>
          <a:endParaRPr lang="en-US"/>
        </a:p>
      </dgm:t>
    </dgm:pt>
    <dgm:pt modelId="{03EA9625-F3C1-4E06-A2FF-CA82D90330A3}" type="sibTrans" cxnId="{3C45A063-DC0F-4F79-BD56-4360764D94DF}">
      <dgm:prSet/>
      <dgm:spPr/>
      <dgm:t>
        <a:bodyPr/>
        <a:lstStyle/>
        <a:p>
          <a:endParaRPr lang="en-US"/>
        </a:p>
      </dgm:t>
    </dgm:pt>
    <dgm:pt modelId="{0FB21B22-10AD-498B-8F13-5231A4FD0B8E}">
      <dgm:prSet/>
      <dgm:spPr/>
      <dgm:t>
        <a:bodyPr/>
        <a:lstStyle/>
        <a:p>
          <a:pPr>
            <a:lnSpc>
              <a:spcPct val="100000"/>
            </a:lnSpc>
          </a:pPr>
          <a:r>
            <a:rPr lang="en-GB"/>
            <a:t>Seat at table and serve drinks, take order</a:t>
          </a:r>
          <a:endParaRPr lang="en-US"/>
        </a:p>
      </dgm:t>
    </dgm:pt>
    <dgm:pt modelId="{592D198D-0516-42B7-B94D-8DD9938F5C07}" type="parTrans" cxnId="{E34F940C-8D84-4F83-BE5C-282DEBC47EFE}">
      <dgm:prSet/>
      <dgm:spPr/>
      <dgm:t>
        <a:bodyPr/>
        <a:lstStyle/>
        <a:p>
          <a:endParaRPr lang="en-US"/>
        </a:p>
      </dgm:t>
    </dgm:pt>
    <dgm:pt modelId="{1314AC4F-2C8B-4AC8-965E-28095943D09B}" type="sibTrans" cxnId="{E34F940C-8D84-4F83-BE5C-282DEBC47EFE}">
      <dgm:prSet/>
      <dgm:spPr/>
      <dgm:t>
        <a:bodyPr/>
        <a:lstStyle/>
        <a:p>
          <a:endParaRPr lang="en-US"/>
        </a:p>
      </dgm:t>
    </dgm:pt>
    <dgm:pt modelId="{9F2531E6-D642-4308-B9EE-6F81EF1FCCDB}">
      <dgm:prSet/>
      <dgm:spPr/>
      <dgm:t>
        <a:bodyPr/>
        <a:lstStyle/>
        <a:p>
          <a:pPr>
            <a:lnSpc>
              <a:spcPct val="100000"/>
            </a:lnSpc>
          </a:pPr>
          <a:r>
            <a:rPr lang="en-GB"/>
            <a:t>Try to upsell specials </a:t>
          </a:r>
          <a:endParaRPr lang="en-US"/>
        </a:p>
      </dgm:t>
    </dgm:pt>
    <dgm:pt modelId="{BAF75137-DC93-42E4-ABC6-FA77B0AE6DBF}" type="parTrans" cxnId="{294FDADA-6EE3-4C69-8228-05B71B522382}">
      <dgm:prSet/>
      <dgm:spPr/>
      <dgm:t>
        <a:bodyPr/>
        <a:lstStyle/>
        <a:p>
          <a:endParaRPr lang="en-US"/>
        </a:p>
      </dgm:t>
    </dgm:pt>
    <dgm:pt modelId="{A239B588-A4B1-4789-853F-BB5C8056D376}" type="sibTrans" cxnId="{294FDADA-6EE3-4C69-8228-05B71B522382}">
      <dgm:prSet/>
      <dgm:spPr/>
      <dgm:t>
        <a:bodyPr/>
        <a:lstStyle/>
        <a:p>
          <a:endParaRPr lang="en-US"/>
        </a:p>
      </dgm:t>
    </dgm:pt>
    <dgm:pt modelId="{1D8F322C-ACE9-4778-B142-1C97218A55B1}">
      <dgm:prSet/>
      <dgm:spPr/>
      <dgm:t>
        <a:bodyPr/>
        <a:lstStyle/>
        <a:p>
          <a:pPr>
            <a:lnSpc>
              <a:spcPct val="100000"/>
            </a:lnSpc>
          </a:pPr>
          <a:r>
            <a:rPr lang="en-GB"/>
            <a:t>Sommelier suggests wine pairings for food </a:t>
          </a:r>
          <a:r>
            <a:rPr lang="en-GB">
              <a:latin typeface="Goudy Old Style"/>
            </a:rPr>
            <a:t>chosen</a:t>
          </a:r>
          <a:r>
            <a:rPr lang="en-GB"/>
            <a:t> by guest</a:t>
          </a:r>
          <a:endParaRPr lang="en-US"/>
        </a:p>
      </dgm:t>
    </dgm:pt>
    <dgm:pt modelId="{A18ECBF7-33DB-4D36-978C-EB607F99E896}" type="parTrans" cxnId="{6CC8BFF6-A2B2-4F07-ADD2-24049EA7E961}">
      <dgm:prSet/>
      <dgm:spPr/>
      <dgm:t>
        <a:bodyPr/>
        <a:lstStyle/>
        <a:p>
          <a:endParaRPr lang="en-US"/>
        </a:p>
      </dgm:t>
    </dgm:pt>
    <dgm:pt modelId="{484DD331-3CBE-48A1-9E15-E30517E82E87}" type="sibTrans" cxnId="{6CC8BFF6-A2B2-4F07-ADD2-24049EA7E961}">
      <dgm:prSet/>
      <dgm:spPr/>
      <dgm:t>
        <a:bodyPr/>
        <a:lstStyle/>
        <a:p>
          <a:endParaRPr lang="en-US"/>
        </a:p>
      </dgm:t>
    </dgm:pt>
    <dgm:pt modelId="{1A5C977F-EFC3-4148-9F62-F1804BF17E6A}">
      <dgm:prSet/>
      <dgm:spPr/>
      <dgm:t>
        <a:bodyPr/>
        <a:lstStyle/>
        <a:p>
          <a:pPr>
            <a:lnSpc>
              <a:spcPct val="100000"/>
            </a:lnSpc>
          </a:pPr>
          <a:r>
            <a:rPr lang="en-GB"/>
            <a:t>Ensure team members are taking care of their sections</a:t>
          </a:r>
          <a:endParaRPr lang="en-US"/>
        </a:p>
      </dgm:t>
    </dgm:pt>
    <dgm:pt modelId="{7AA051EC-7CC9-42B0-9C7B-2E18DC23626D}" type="parTrans" cxnId="{D92DC28E-B2A4-4C4F-A340-97ADEB5F4F6A}">
      <dgm:prSet/>
      <dgm:spPr/>
      <dgm:t>
        <a:bodyPr/>
        <a:lstStyle/>
        <a:p>
          <a:endParaRPr lang="en-US"/>
        </a:p>
      </dgm:t>
    </dgm:pt>
    <dgm:pt modelId="{71784021-AC9E-494B-B0BA-15C40A0E420B}" type="sibTrans" cxnId="{D92DC28E-B2A4-4C4F-A340-97ADEB5F4F6A}">
      <dgm:prSet/>
      <dgm:spPr/>
      <dgm:t>
        <a:bodyPr/>
        <a:lstStyle/>
        <a:p>
          <a:endParaRPr lang="en-US"/>
        </a:p>
      </dgm:t>
    </dgm:pt>
    <dgm:pt modelId="{02204E7B-7149-464D-A724-C4CCF6279776}" type="pres">
      <dgm:prSet presAssocID="{EAEF8B63-6C90-4C60-9A4D-D17B4CA24BA7}" presName="root" presStyleCnt="0">
        <dgm:presLayoutVars>
          <dgm:dir/>
          <dgm:resizeHandles val="exact"/>
        </dgm:presLayoutVars>
      </dgm:prSet>
      <dgm:spPr/>
    </dgm:pt>
    <dgm:pt modelId="{8C7ABBAF-8483-46B0-8831-A1D87F55746D}" type="pres">
      <dgm:prSet presAssocID="{F3FC4CB5-B91D-4E8B-8B97-A8A36F066373}" presName="compNode" presStyleCnt="0"/>
      <dgm:spPr/>
    </dgm:pt>
    <dgm:pt modelId="{597C6783-69B6-44CC-AE41-D14B2AED1607}" type="pres">
      <dgm:prSet presAssocID="{F3FC4CB5-B91D-4E8B-8B97-A8A36F066373}" presName="bgRect" presStyleLbl="bgShp" presStyleIdx="0" presStyleCnt="5"/>
      <dgm:spPr/>
    </dgm:pt>
    <dgm:pt modelId="{BC402359-334E-4A28-B881-765D1A563C2D}" type="pres">
      <dgm:prSet presAssocID="{F3FC4CB5-B91D-4E8B-8B97-A8A36F066373}"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Bed"/>
        </a:ext>
      </dgm:extLst>
    </dgm:pt>
    <dgm:pt modelId="{748D84D8-8F46-45E3-A568-6E47BF534F3B}" type="pres">
      <dgm:prSet presAssocID="{F3FC4CB5-B91D-4E8B-8B97-A8A36F066373}" presName="spaceRect" presStyleCnt="0"/>
      <dgm:spPr/>
    </dgm:pt>
    <dgm:pt modelId="{7DA5D876-3D0D-4AFF-8EEB-674C9857E2A2}" type="pres">
      <dgm:prSet presAssocID="{F3FC4CB5-B91D-4E8B-8B97-A8A36F066373}" presName="parTx" presStyleLbl="revTx" presStyleIdx="0" presStyleCnt="5">
        <dgm:presLayoutVars>
          <dgm:chMax val="0"/>
          <dgm:chPref val="0"/>
        </dgm:presLayoutVars>
      </dgm:prSet>
      <dgm:spPr/>
    </dgm:pt>
    <dgm:pt modelId="{E5E97190-0CB8-4A52-A842-F2D911C38641}" type="pres">
      <dgm:prSet presAssocID="{03EA9625-F3C1-4E06-A2FF-CA82D90330A3}" presName="sibTrans" presStyleCnt="0"/>
      <dgm:spPr/>
    </dgm:pt>
    <dgm:pt modelId="{2A872A6F-F4B5-4AFA-A534-0C994642D7C3}" type="pres">
      <dgm:prSet presAssocID="{0FB21B22-10AD-498B-8F13-5231A4FD0B8E}" presName="compNode" presStyleCnt="0"/>
      <dgm:spPr/>
    </dgm:pt>
    <dgm:pt modelId="{AD919521-F178-4818-AEC9-A1E8C5C53F2F}" type="pres">
      <dgm:prSet presAssocID="{0FB21B22-10AD-498B-8F13-5231A4FD0B8E}" presName="bgRect" presStyleLbl="bgShp" presStyleIdx="1" presStyleCnt="5"/>
      <dgm:spPr/>
    </dgm:pt>
    <dgm:pt modelId="{488D6EDF-EC19-4B93-BE2C-C75FF1AB2003}" type="pres">
      <dgm:prSet presAssocID="{0FB21B22-10AD-498B-8F13-5231A4FD0B8E}"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Martini"/>
        </a:ext>
      </dgm:extLst>
    </dgm:pt>
    <dgm:pt modelId="{529A04DF-79C0-42AA-B2E9-4E9EA1AE20CF}" type="pres">
      <dgm:prSet presAssocID="{0FB21B22-10AD-498B-8F13-5231A4FD0B8E}" presName="spaceRect" presStyleCnt="0"/>
      <dgm:spPr/>
    </dgm:pt>
    <dgm:pt modelId="{1ED93C4A-1163-415A-AA45-E17B68AF06F8}" type="pres">
      <dgm:prSet presAssocID="{0FB21B22-10AD-498B-8F13-5231A4FD0B8E}" presName="parTx" presStyleLbl="revTx" presStyleIdx="1" presStyleCnt="5">
        <dgm:presLayoutVars>
          <dgm:chMax val="0"/>
          <dgm:chPref val="0"/>
        </dgm:presLayoutVars>
      </dgm:prSet>
      <dgm:spPr/>
    </dgm:pt>
    <dgm:pt modelId="{8B61070B-6B00-4120-9F75-0CD3F85392C0}" type="pres">
      <dgm:prSet presAssocID="{1314AC4F-2C8B-4AC8-965E-28095943D09B}" presName="sibTrans" presStyleCnt="0"/>
      <dgm:spPr/>
    </dgm:pt>
    <dgm:pt modelId="{72E77A72-CA50-4057-86C1-620C6F8AAD9B}" type="pres">
      <dgm:prSet presAssocID="{9F2531E6-D642-4308-B9EE-6F81EF1FCCDB}" presName="compNode" presStyleCnt="0"/>
      <dgm:spPr/>
    </dgm:pt>
    <dgm:pt modelId="{F26A950E-3EBF-41A8-ADA0-5F2355CE9788}" type="pres">
      <dgm:prSet presAssocID="{9F2531E6-D642-4308-B9EE-6F81EF1FCCDB}" presName="bgRect" presStyleLbl="bgShp" presStyleIdx="2" presStyleCnt="5"/>
      <dgm:spPr/>
    </dgm:pt>
    <dgm:pt modelId="{93E1797A-DD64-40A5-A5DA-5034E3974692}" type="pres">
      <dgm:prSet presAssocID="{9F2531E6-D642-4308-B9EE-6F81EF1FCCD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Pasta"/>
        </a:ext>
      </dgm:extLst>
    </dgm:pt>
    <dgm:pt modelId="{FA970D5D-443D-4627-8FDB-1E76360F630D}" type="pres">
      <dgm:prSet presAssocID="{9F2531E6-D642-4308-B9EE-6F81EF1FCCDB}" presName="spaceRect" presStyleCnt="0"/>
      <dgm:spPr/>
    </dgm:pt>
    <dgm:pt modelId="{B92416C5-3E42-442C-AED1-A983F3868BF9}" type="pres">
      <dgm:prSet presAssocID="{9F2531E6-D642-4308-B9EE-6F81EF1FCCDB}" presName="parTx" presStyleLbl="revTx" presStyleIdx="2" presStyleCnt="5">
        <dgm:presLayoutVars>
          <dgm:chMax val="0"/>
          <dgm:chPref val="0"/>
        </dgm:presLayoutVars>
      </dgm:prSet>
      <dgm:spPr/>
    </dgm:pt>
    <dgm:pt modelId="{FEAE614E-EF82-402F-8555-7C7B26BE87B0}" type="pres">
      <dgm:prSet presAssocID="{A239B588-A4B1-4789-853F-BB5C8056D376}" presName="sibTrans" presStyleCnt="0"/>
      <dgm:spPr/>
    </dgm:pt>
    <dgm:pt modelId="{9DB1F52E-E4F6-4CD9-A2E7-E6F9E30663F2}" type="pres">
      <dgm:prSet presAssocID="{1D8F322C-ACE9-4778-B142-1C97218A55B1}" presName="compNode" presStyleCnt="0"/>
      <dgm:spPr/>
    </dgm:pt>
    <dgm:pt modelId="{B909126E-74EC-45D7-953C-13181F3F2A01}" type="pres">
      <dgm:prSet presAssocID="{1D8F322C-ACE9-4778-B142-1C97218A55B1}" presName="bgRect" presStyleLbl="bgShp" presStyleIdx="3" presStyleCnt="5"/>
      <dgm:spPr/>
    </dgm:pt>
    <dgm:pt modelId="{FDB2EBF8-0652-4D90-AACC-420F144FCA23}" type="pres">
      <dgm:prSet presAssocID="{1D8F322C-ACE9-4778-B142-1C97218A55B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Wine"/>
        </a:ext>
      </dgm:extLst>
    </dgm:pt>
    <dgm:pt modelId="{D34D0008-BA2B-4FEB-8C15-C3C7388071E3}" type="pres">
      <dgm:prSet presAssocID="{1D8F322C-ACE9-4778-B142-1C97218A55B1}" presName="spaceRect" presStyleCnt="0"/>
      <dgm:spPr/>
    </dgm:pt>
    <dgm:pt modelId="{A66FC6E0-D4B1-4B13-82E5-D139D09912E9}" type="pres">
      <dgm:prSet presAssocID="{1D8F322C-ACE9-4778-B142-1C97218A55B1}" presName="parTx" presStyleLbl="revTx" presStyleIdx="3" presStyleCnt="5">
        <dgm:presLayoutVars>
          <dgm:chMax val="0"/>
          <dgm:chPref val="0"/>
        </dgm:presLayoutVars>
      </dgm:prSet>
      <dgm:spPr/>
    </dgm:pt>
    <dgm:pt modelId="{7225F897-D581-4380-8019-B33F95FCE4C7}" type="pres">
      <dgm:prSet presAssocID="{484DD331-3CBE-48A1-9E15-E30517E82E87}" presName="sibTrans" presStyleCnt="0"/>
      <dgm:spPr/>
    </dgm:pt>
    <dgm:pt modelId="{CCF4801E-08AC-40F7-A954-AD7D178588C4}" type="pres">
      <dgm:prSet presAssocID="{1A5C977F-EFC3-4148-9F62-F1804BF17E6A}" presName="compNode" presStyleCnt="0"/>
      <dgm:spPr/>
    </dgm:pt>
    <dgm:pt modelId="{AF05DC9F-3E78-4DE8-9172-B36184A6FCE9}" type="pres">
      <dgm:prSet presAssocID="{1A5C977F-EFC3-4148-9F62-F1804BF17E6A}" presName="bgRect" presStyleLbl="bgShp" presStyleIdx="4" presStyleCnt="5"/>
      <dgm:spPr/>
    </dgm:pt>
    <dgm:pt modelId="{091315BA-7191-491F-8D78-093046D880DA}" type="pres">
      <dgm:prSet presAssocID="{1A5C977F-EFC3-4148-9F62-F1804BF17E6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Group"/>
        </a:ext>
      </dgm:extLst>
    </dgm:pt>
    <dgm:pt modelId="{B9FAC71B-0FAA-4A8E-AA59-F0DEE8AAC4EC}" type="pres">
      <dgm:prSet presAssocID="{1A5C977F-EFC3-4148-9F62-F1804BF17E6A}" presName="spaceRect" presStyleCnt="0"/>
      <dgm:spPr/>
    </dgm:pt>
    <dgm:pt modelId="{AE08BD1F-CE8D-4E35-85CE-4FFE0CBA9CF4}" type="pres">
      <dgm:prSet presAssocID="{1A5C977F-EFC3-4148-9F62-F1804BF17E6A}" presName="parTx" presStyleLbl="revTx" presStyleIdx="4" presStyleCnt="5">
        <dgm:presLayoutVars>
          <dgm:chMax val="0"/>
          <dgm:chPref val="0"/>
        </dgm:presLayoutVars>
      </dgm:prSet>
      <dgm:spPr/>
    </dgm:pt>
  </dgm:ptLst>
  <dgm:cxnLst>
    <dgm:cxn modelId="{E34F940C-8D84-4F83-BE5C-282DEBC47EFE}" srcId="{EAEF8B63-6C90-4C60-9A4D-D17B4CA24BA7}" destId="{0FB21B22-10AD-498B-8F13-5231A4FD0B8E}" srcOrd="1" destOrd="0" parTransId="{592D198D-0516-42B7-B94D-8DD9938F5C07}" sibTransId="{1314AC4F-2C8B-4AC8-965E-28095943D09B}"/>
    <dgm:cxn modelId="{9C69A938-4DBF-4084-A99C-38DA7AC590F5}" type="presOf" srcId="{9F2531E6-D642-4308-B9EE-6F81EF1FCCDB}" destId="{B92416C5-3E42-442C-AED1-A983F3868BF9}" srcOrd="0" destOrd="0" presId="urn:microsoft.com/office/officeart/2018/2/layout/IconVerticalSolidList"/>
    <dgm:cxn modelId="{3C45A063-DC0F-4F79-BD56-4360764D94DF}" srcId="{EAEF8B63-6C90-4C60-9A4D-D17B4CA24BA7}" destId="{F3FC4CB5-B91D-4E8B-8B97-A8A36F066373}" srcOrd="0" destOrd="0" parTransId="{86471AA3-1871-43E3-B58A-30DFD6AB9384}" sibTransId="{03EA9625-F3C1-4E06-A2FF-CA82D90330A3}"/>
    <dgm:cxn modelId="{98D2C477-6E73-4DD0-BCA6-088B4C399BA3}" type="presOf" srcId="{1A5C977F-EFC3-4148-9F62-F1804BF17E6A}" destId="{AE08BD1F-CE8D-4E35-85CE-4FFE0CBA9CF4}" srcOrd="0" destOrd="0" presId="urn:microsoft.com/office/officeart/2018/2/layout/IconVerticalSolidList"/>
    <dgm:cxn modelId="{99193A87-E158-4B5B-B80D-13325EC43252}" type="presOf" srcId="{F3FC4CB5-B91D-4E8B-8B97-A8A36F066373}" destId="{7DA5D876-3D0D-4AFF-8EEB-674C9857E2A2}" srcOrd="0" destOrd="0" presId="urn:microsoft.com/office/officeart/2018/2/layout/IconVerticalSolidList"/>
    <dgm:cxn modelId="{D92DC28E-B2A4-4C4F-A340-97ADEB5F4F6A}" srcId="{EAEF8B63-6C90-4C60-9A4D-D17B4CA24BA7}" destId="{1A5C977F-EFC3-4148-9F62-F1804BF17E6A}" srcOrd="4" destOrd="0" parTransId="{7AA051EC-7CC9-42B0-9C7B-2E18DC23626D}" sibTransId="{71784021-AC9E-494B-B0BA-15C40A0E420B}"/>
    <dgm:cxn modelId="{79F874C8-9455-4B74-82CA-04494706049A}" type="presOf" srcId="{1D8F322C-ACE9-4778-B142-1C97218A55B1}" destId="{A66FC6E0-D4B1-4B13-82E5-D139D09912E9}" srcOrd="0" destOrd="0" presId="urn:microsoft.com/office/officeart/2018/2/layout/IconVerticalSolidList"/>
    <dgm:cxn modelId="{294FDADA-6EE3-4C69-8228-05B71B522382}" srcId="{EAEF8B63-6C90-4C60-9A4D-D17B4CA24BA7}" destId="{9F2531E6-D642-4308-B9EE-6F81EF1FCCDB}" srcOrd="2" destOrd="0" parTransId="{BAF75137-DC93-42E4-ABC6-FA77B0AE6DBF}" sibTransId="{A239B588-A4B1-4789-853F-BB5C8056D376}"/>
    <dgm:cxn modelId="{A284A8EA-AA1D-46CE-A9F3-279B7AFDBA20}" type="presOf" srcId="{0FB21B22-10AD-498B-8F13-5231A4FD0B8E}" destId="{1ED93C4A-1163-415A-AA45-E17B68AF06F8}" srcOrd="0" destOrd="0" presId="urn:microsoft.com/office/officeart/2018/2/layout/IconVerticalSolidList"/>
    <dgm:cxn modelId="{6CC8BFF6-A2B2-4F07-ADD2-24049EA7E961}" srcId="{EAEF8B63-6C90-4C60-9A4D-D17B4CA24BA7}" destId="{1D8F322C-ACE9-4778-B142-1C97218A55B1}" srcOrd="3" destOrd="0" parTransId="{A18ECBF7-33DB-4D36-978C-EB607F99E896}" sibTransId="{484DD331-3CBE-48A1-9E15-E30517E82E87}"/>
    <dgm:cxn modelId="{122B45FE-EBA2-4BC7-A1DE-F473615D9C96}" type="presOf" srcId="{EAEF8B63-6C90-4C60-9A4D-D17B4CA24BA7}" destId="{02204E7B-7149-464D-A724-C4CCF6279776}" srcOrd="0" destOrd="0" presId="urn:microsoft.com/office/officeart/2018/2/layout/IconVerticalSolidList"/>
    <dgm:cxn modelId="{D74B41FB-44AE-413A-95D8-0678991E6BE0}" type="presParOf" srcId="{02204E7B-7149-464D-A724-C4CCF6279776}" destId="{8C7ABBAF-8483-46B0-8831-A1D87F55746D}" srcOrd="0" destOrd="0" presId="urn:microsoft.com/office/officeart/2018/2/layout/IconVerticalSolidList"/>
    <dgm:cxn modelId="{36C170B4-197B-4B10-9E89-81EBFF9E58FB}" type="presParOf" srcId="{8C7ABBAF-8483-46B0-8831-A1D87F55746D}" destId="{597C6783-69B6-44CC-AE41-D14B2AED1607}" srcOrd="0" destOrd="0" presId="urn:microsoft.com/office/officeart/2018/2/layout/IconVerticalSolidList"/>
    <dgm:cxn modelId="{4990CE8E-6B18-4BD9-9EB5-C25CBD03AA92}" type="presParOf" srcId="{8C7ABBAF-8483-46B0-8831-A1D87F55746D}" destId="{BC402359-334E-4A28-B881-765D1A563C2D}" srcOrd="1" destOrd="0" presId="urn:microsoft.com/office/officeart/2018/2/layout/IconVerticalSolidList"/>
    <dgm:cxn modelId="{347330C5-5C88-4E03-8C5F-52F9266D51D0}" type="presParOf" srcId="{8C7ABBAF-8483-46B0-8831-A1D87F55746D}" destId="{748D84D8-8F46-45E3-A568-6E47BF534F3B}" srcOrd="2" destOrd="0" presId="urn:microsoft.com/office/officeart/2018/2/layout/IconVerticalSolidList"/>
    <dgm:cxn modelId="{BB16181C-6C8F-438B-ABB0-8E14B6D6F0A5}" type="presParOf" srcId="{8C7ABBAF-8483-46B0-8831-A1D87F55746D}" destId="{7DA5D876-3D0D-4AFF-8EEB-674C9857E2A2}" srcOrd="3" destOrd="0" presId="urn:microsoft.com/office/officeart/2018/2/layout/IconVerticalSolidList"/>
    <dgm:cxn modelId="{9286FE61-869E-4569-B5C1-161069AE8533}" type="presParOf" srcId="{02204E7B-7149-464D-A724-C4CCF6279776}" destId="{E5E97190-0CB8-4A52-A842-F2D911C38641}" srcOrd="1" destOrd="0" presId="urn:microsoft.com/office/officeart/2018/2/layout/IconVerticalSolidList"/>
    <dgm:cxn modelId="{69125C94-00FC-4940-A914-1A44188FA823}" type="presParOf" srcId="{02204E7B-7149-464D-A724-C4CCF6279776}" destId="{2A872A6F-F4B5-4AFA-A534-0C994642D7C3}" srcOrd="2" destOrd="0" presId="urn:microsoft.com/office/officeart/2018/2/layout/IconVerticalSolidList"/>
    <dgm:cxn modelId="{4ECEE2E4-4501-46A4-B39F-AF63D240D3C1}" type="presParOf" srcId="{2A872A6F-F4B5-4AFA-A534-0C994642D7C3}" destId="{AD919521-F178-4818-AEC9-A1E8C5C53F2F}" srcOrd="0" destOrd="0" presId="urn:microsoft.com/office/officeart/2018/2/layout/IconVerticalSolidList"/>
    <dgm:cxn modelId="{76DFCDF0-82C3-4B7D-9B98-859123AD8484}" type="presParOf" srcId="{2A872A6F-F4B5-4AFA-A534-0C994642D7C3}" destId="{488D6EDF-EC19-4B93-BE2C-C75FF1AB2003}" srcOrd="1" destOrd="0" presId="urn:microsoft.com/office/officeart/2018/2/layout/IconVerticalSolidList"/>
    <dgm:cxn modelId="{3ADEDF99-DB94-47A1-9080-C45BFFA24589}" type="presParOf" srcId="{2A872A6F-F4B5-4AFA-A534-0C994642D7C3}" destId="{529A04DF-79C0-42AA-B2E9-4E9EA1AE20CF}" srcOrd="2" destOrd="0" presId="urn:microsoft.com/office/officeart/2018/2/layout/IconVerticalSolidList"/>
    <dgm:cxn modelId="{DF90F605-C338-468E-82F1-447B96F6A982}" type="presParOf" srcId="{2A872A6F-F4B5-4AFA-A534-0C994642D7C3}" destId="{1ED93C4A-1163-415A-AA45-E17B68AF06F8}" srcOrd="3" destOrd="0" presId="urn:microsoft.com/office/officeart/2018/2/layout/IconVerticalSolidList"/>
    <dgm:cxn modelId="{EADB507A-D7F2-43A3-B084-A68903E59F68}" type="presParOf" srcId="{02204E7B-7149-464D-A724-C4CCF6279776}" destId="{8B61070B-6B00-4120-9F75-0CD3F85392C0}" srcOrd="3" destOrd="0" presId="urn:microsoft.com/office/officeart/2018/2/layout/IconVerticalSolidList"/>
    <dgm:cxn modelId="{BFCCBD3B-0C9F-4F7B-AF5F-F0D2401F74CE}" type="presParOf" srcId="{02204E7B-7149-464D-A724-C4CCF6279776}" destId="{72E77A72-CA50-4057-86C1-620C6F8AAD9B}" srcOrd="4" destOrd="0" presId="urn:microsoft.com/office/officeart/2018/2/layout/IconVerticalSolidList"/>
    <dgm:cxn modelId="{24F8CE62-5F4F-4EA9-8D94-6ABE95978C66}" type="presParOf" srcId="{72E77A72-CA50-4057-86C1-620C6F8AAD9B}" destId="{F26A950E-3EBF-41A8-ADA0-5F2355CE9788}" srcOrd="0" destOrd="0" presId="urn:microsoft.com/office/officeart/2018/2/layout/IconVerticalSolidList"/>
    <dgm:cxn modelId="{1487C02A-6DF9-4D41-8EC6-A1F26B89BB63}" type="presParOf" srcId="{72E77A72-CA50-4057-86C1-620C6F8AAD9B}" destId="{93E1797A-DD64-40A5-A5DA-5034E3974692}" srcOrd="1" destOrd="0" presId="urn:microsoft.com/office/officeart/2018/2/layout/IconVerticalSolidList"/>
    <dgm:cxn modelId="{3C876FD6-E6FB-41B9-808A-EA1123AEE411}" type="presParOf" srcId="{72E77A72-CA50-4057-86C1-620C6F8AAD9B}" destId="{FA970D5D-443D-4627-8FDB-1E76360F630D}" srcOrd="2" destOrd="0" presId="urn:microsoft.com/office/officeart/2018/2/layout/IconVerticalSolidList"/>
    <dgm:cxn modelId="{1954CDB6-873E-450E-B348-8961D09F4AA1}" type="presParOf" srcId="{72E77A72-CA50-4057-86C1-620C6F8AAD9B}" destId="{B92416C5-3E42-442C-AED1-A983F3868BF9}" srcOrd="3" destOrd="0" presId="urn:microsoft.com/office/officeart/2018/2/layout/IconVerticalSolidList"/>
    <dgm:cxn modelId="{F5915B60-DBC6-45AA-AA28-E0E3414F21BA}" type="presParOf" srcId="{02204E7B-7149-464D-A724-C4CCF6279776}" destId="{FEAE614E-EF82-402F-8555-7C7B26BE87B0}" srcOrd="5" destOrd="0" presId="urn:microsoft.com/office/officeart/2018/2/layout/IconVerticalSolidList"/>
    <dgm:cxn modelId="{479CB954-8690-4D8F-9140-8E166F6E4F25}" type="presParOf" srcId="{02204E7B-7149-464D-A724-C4CCF6279776}" destId="{9DB1F52E-E4F6-4CD9-A2E7-E6F9E30663F2}" srcOrd="6" destOrd="0" presId="urn:microsoft.com/office/officeart/2018/2/layout/IconVerticalSolidList"/>
    <dgm:cxn modelId="{9B8F06F8-AB9D-41A9-BA6A-50C5A1E86929}" type="presParOf" srcId="{9DB1F52E-E4F6-4CD9-A2E7-E6F9E30663F2}" destId="{B909126E-74EC-45D7-953C-13181F3F2A01}" srcOrd="0" destOrd="0" presId="urn:microsoft.com/office/officeart/2018/2/layout/IconVerticalSolidList"/>
    <dgm:cxn modelId="{59FAC9BA-1703-4739-9906-19FC8F76352E}" type="presParOf" srcId="{9DB1F52E-E4F6-4CD9-A2E7-E6F9E30663F2}" destId="{FDB2EBF8-0652-4D90-AACC-420F144FCA23}" srcOrd="1" destOrd="0" presId="urn:microsoft.com/office/officeart/2018/2/layout/IconVerticalSolidList"/>
    <dgm:cxn modelId="{B3C15F69-2F03-46F7-B9BB-A9EB0C412EEE}" type="presParOf" srcId="{9DB1F52E-E4F6-4CD9-A2E7-E6F9E30663F2}" destId="{D34D0008-BA2B-4FEB-8C15-C3C7388071E3}" srcOrd="2" destOrd="0" presId="urn:microsoft.com/office/officeart/2018/2/layout/IconVerticalSolidList"/>
    <dgm:cxn modelId="{31CE460B-DD38-45E9-B745-375BD98B9425}" type="presParOf" srcId="{9DB1F52E-E4F6-4CD9-A2E7-E6F9E30663F2}" destId="{A66FC6E0-D4B1-4B13-82E5-D139D09912E9}" srcOrd="3" destOrd="0" presId="urn:microsoft.com/office/officeart/2018/2/layout/IconVerticalSolidList"/>
    <dgm:cxn modelId="{2C848DFE-5B0A-4183-9A74-EE1DA52B5752}" type="presParOf" srcId="{02204E7B-7149-464D-A724-C4CCF6279776}" destId="{7225F897-D581-4380-8019-B33F95FCE4C7}" srcOrd="7" destOrd="0" presId="urn:microsoft.com/office/officeart/2018/2/layout/IconVerticalSolidList"/>
    <dgm:cxn modelId="{CF9AA7DF-BC52-476E-8477-7A3FD57B0544}" type="presParOf" srcId="{02204E7B-7149-464D-A724-C4CCF6279776}" destId="{CCF4801E-08AC-40F7-A954-AD7D178588C4}" srcOrd="8" destOrd="0" presId="urn:microsoft.com/office/officeart/2018/2/layout/IconVerticalSolidList"/>
    <dgm:cxn modelId="{C77879AE-C152-4240-9D1A-2D7B80912398}" type="presParOf" srcId="{CCF4801E-08AC-40F7-A954-AD7D178588C4}" destId="{AF05DC9F-3E78-4DE8-9172-B36184A6FCE9}" srcOrd="0" destOrd="0" presId="urn:microsoft.com/office/officeart/2018/2/layout/IconVerticalSolidList"/>
    <dgm:cxn modelId="{0A38A0A1-B78B-40F4-8CFB-362E3773CBDF}" type="presParOf" srcId="{CCF4801E-08AC-40F7-A954-AD7D178588C4}" destId="{091315BA-7191-491F-8D78-093046D880DA}" srcOrd="1" destOrd="0" presId="urn:microsoft.com/office/officeart/2018/2/layout/IconVerticalSolidList"/>
    <dgm:cxn modelId="{40F89B3C-1E9B-4140-BB2F-D8CDA37F019C}" type="presParOf" srcId="{CCF4801E-08AC-40F7-A954-AD7D178588C4}" destId="{B9FAC71B-0FAA-4A8E-AA59-F0DEE8AAC4EC}" srcOrd="2" destOrd="0" presId="urn:microsoft.com/office/officeart/2018/2/layout/IconVerticalSolidList"/>
    <dgm:cxn modelId="{55E37298-0F04-4108-9B11-8C6675116934}" type="presParOf" srcId="{CCF4801E-08AC-40F7-A954-AD7D178588C4}" destId="{AE08BD1F-CE8D-4E35-85CE-4FFE0CBA9CF4}"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074869F-17A8-482F-A2E6-0233F02C193A}">
      <dsp:nvSpPr>
        <dsp:cNvPr id="0" name=""/>
        <dsp:cNvSpPr/>
      </dsp:nvSpPr>
      <dsp:spPr>
        <a:xfrm>
          <a:off x="0" y="1937980"/>
          <a:ext cx="5633689" cy="1271525"/>
        </a:xfrm>
        <a:prstGeom prst="rec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kern="1200"/>
            <a:t>Established by August Escoffier to better </a:t>
          </a:r>
          <a:r>
            <a:rPr lang="en-GB" sz="1600" kern="1200"/>
            <a:t>organise</a:t>
          </a:r>
          <a:r>
            <a:rPr lang="en-US" sz="1600" kern="1200"/>
            <a:t> kitchen staff into roles which help the flow of service and according to Lortie, et al. (2022), efficiently manage tasks with strict divides of responsibilities and </a:t>
          </a:r>
          <a:r>
            <a:rPr lang="en-GB" sz="1600" kern="1200"/>
            <a:t>labour</a:t>
          </a:r>
          <a:r>
            <a:rPr lang="en-US" sz="1600" kern="1200"/>
            <a:t>.</a:t>
          </a:r>
        </a:p>
      </dsp:txBody>
      <dsp:txXfrm>
        <a:off x="0" y="1937980"/>
        <a:ext cx="5633689" cy="1271525"/>
      </dsp:txXfrm>
    </dsp:sp>
    <dsp:sp modelId="{122AEC51-AF24-4915-A783-DAF488767041}">
      <dsp:nvSpPr>
        <dsp:cNvPr id="0" name=""/>
        <dsp:cNvSpPr/>
      </dsp:nvSpPr>
      <dsp:spPr>
        <a:xfrm rot="10800000">
          <a:off x="0" y="1447"/>
          <a:ext cx="5633689" cy="1955605"/>
        </a:xfrm>
        <a:prstGeom prst="upArrowCallout">
          <a:avLst/>
        </a:prstGeom>
        <a:solidFill>
          <a:schemeClr val="accent1">
            <a:hueOff val="0"/>
            <a:satOff val="0"/>
            <a:lumOff val="0"/>
            <a:alphaOff val="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US" sz="1600" b="1" kern="1200"/>
            <a:t>Brigade system – Escoffier</a:t>
          </a:r>
          <a:endParaRPr lang="en-US" sz="1600" kern="1200"/>
        </a:p>
      </dsp:txBody>
      <dsp:txXfrm rot="10800000">
        <a:off x="0" y="1447"/>
        <a:ext cx="5633689" cy="127069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740A5F9-FABE-4BAF-BD0E-DAD2181F3CA6}">
      <dsp:nvSpPr>
        <dsp:cNvPr id="0" name=""/>
        <dsp:cNvSpPr/>
      </dsp:nvSpPr>
      <dsp:spPr>
        <a:xfrm>
          <a:off x="0" y="0"/>
          <a:ext cx="8887739" cy="76386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Staff injuries </a:t>
          </a:r>
        </a:p>
      </dsp:txBody>
      <dsp:txXfrm>
        <a:off x="22373" y="22373"/>
        <a:ext cx="7998921" cy="719119"/>
      </dsp:txXfrm>
    </dsp:sp>
    <dsp:sp modelId="{F7EC7958-85CD-4A21-92C1-DEBCCFB9F132}">
      <dsp:nvSpPr>
        <dsp:cNvPr id="0" name=""/>
        <dsp:cNvSpPr/>
      </dsp:nvSpPr>
      <dsp:spPr>
        <a:xfrm>
          <a:off x="744348" y="902750"/>
          <a:ext cx="8887739" cy="76386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a:lnSpc>
              <a:spcPct val="90000"/>
            </a:lnSpc>
            <a:spcBef>
              <a:spcPct val="0"/>
            </a:spcBef>
            <a:spcAft>
              <a:spcPct val="35000"/>
            </a:spcAft>
            <a:buNone/>
          </a:pPr>
          <a:r>
            <a:rPr lang="en-GB" sz="3300" kern="1200"/>
            <a:t>Guest no shows </a:t>
          </a:r>
          <a:endParaRPr lang="en-US" sz="3300" kern="1200"/>
        </a:p>
      </dsp:txBody>
      <dsp:txXfrm>
        <a:off x="766721" y="925123"/>
        <a:ext cx="7602132" cy="719119"/>
      </dsp:txXfrm>
    </dsp:sp>
    <dsp:sp modelId="{F8B7916F-ED71-4EFE-BE63-FD4FC606795A}">
      <dsp:nvSpPr>
        <dsp:cNvPr id="0" name=""/>
        <dsp:cNvSpPr/>
      </dsp:nvSpPr>
      <dsp:spPr>
        <a:xfrm>
          <a:off x="1477586" y="1805501"/>
          <a:ext cx="8887739" cy="76386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Goudy Old Style"/>
            </a:rPr>
            <a:t>Overwhelmed</a:t>
          </a:r>
          <a:r>
            <a:rPr lang="en-GB" sz="3300" kern="1200"/>
            <a:t> kitchen</a:t>
          </a:r>
          <a:r>
            <a:rPr lang="en-GB" sz="3300" kern="1200">
              <a:latin typeface="Goudy Old Style"/>
            </a:rPr>
            <a:t>/FOH staff</a:t>
          </a:r>
          <a:endParaRPr lang="en-US" sz="3300" kern="1200"/>
        </a:p>
      </dsp:txBody>
      <dsp:txXfrm>
        <a:off x="1499959" y="1827874"/>
        <a:ext cx="7613241" cy="719119"/>
      </dsp:txXfrm>
    </dsp:sp>
    <dsp:sp modelId="{1615B43E-6473-411C-962B-9C21EB85E7D6}">
      <dsp:nvSpPr>
        <dsp:cNvPr id="0" name=""/>
        <dsp:cNvSpPr/>
      </dsp:nvSpPr>
      <dsp:spPr>
        <a:xfrm>
          <a:off x="2221934" y="2708252"/>
          <a:ext cx="8887739" cy="763865"/>
        </a:xfrm>
        <a:prstGeom prst="roundRect">
          <a:avLst>
            <a:gd name="adj" fmla="val 10000"/>
          </a:avLst>
        </a:prstGeom>
        <a:solidFill>
          <a:schemeClr val="accent1">
            <a:hueOff val="0"/>
            <a:satOff val="0"/>
            <a:lumOff val="0"/>
            <a:alphaOff val="0"/>
          </a:schemeClr>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25730" tIns="125730" rIns="125730" bIns="125730" numCol="1" spcCol="1270" anchor="ctr" anchorCtr="0">
          <a:noAutofit/>
        </a:bodyPr>
        <a:lstStyle/>
        <a:p>
          <a:pPr marL="0" lvl="0" indent="0" algn="l" defTabSz="1466850" rtl="0">
            <a:lnSpc>
              <a:spcPct val="90000"/>
            </a:lnSpc>
            <a:spcBef>
              <a:spcPct val="0"/>
            </a:spcBef>
            <a:spcAft>
              <a:spcPct val="35000"/>
            </a:spcAft>
            <a:buNone/>
          </a:pPr>
          <a:r>
            <a:rPr lang="en-GB" sz="3300" kern="1200">
              <a:latin typeface="Goudy Old Style"/>
            </a:rPr>
            <a:t>Menu availability</a:t>
          </a:r>
          <a:endParaRPr lang="en-GB" sz="3300" kern="1200"/>
        </a:p>
      </dsp:txBody>
      <dsp:txXfrm>
        <a:off x="2244307" y="2730625"/>
        <a:ext cx="7602132" cy="719119"/>
      </dsp:txXfrm>
    </dsp:sp>
    <dsp:sp modelId="{18FF58DE-E01D-49CF-8691-925F6F05D54A}">
      <dsp:nvSpPr>
        <dsp:cNvPr id="0" name=""/>
        <dsp:cNvSpPr/>
      </dsp:nvSpPr>
      <dsp:spPr>
        <a:xfrm>
          <a:off x="8391226" y="585051"/>
          <a:ext cx="496512" cy="49651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8502941" y="585051"/>
        <a:ext cx="273082" cy="373625"/>
      </dsp:txXfrm>
    </dsp:sp>
    <dsp:sp modelId="{68C2F539-CE52-4B6B-8F1F-4ACC730DCAEB}">
      <dsp:nvSpPr>
        <dsp:cNvPr id="0" name=""/>
        <dsp:cNvSpPr/>
      </dsp:nvSpPr>
      <dsp:spPr>
        <a:xfrm>
          <a:off x="9135574" y="1487802"/>
          <a:ext cx="496512" cy="49651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247289" y="1487802"/>
        <a:ext cx="273082" cy="373625"/>
      </dsp:txXfrm>
    </dsp:sp>
    <dsp:sp modelId="{3E98AFF4-036E-4435-A4D5-20B7FFE8F5F5}">
      <dsp:nvSpPr>
        <dsp:cNvPr id="0" name=""/>
        <dsp:cNvSpPr/>
      </dsp:nvSpPr>
      <dsp:spPr>
        <a:xfrm>
          <a:off x="9868812" y="2390553"/>
          <a:ext cx="496512" cy="496512"/>
        </a:xfrm>
        <a:prstGeom prst="downArrow">
          <a:avLst>
            <a:gd name="adj1" fmla="val 55000"/>
            <a:gd name="adj2" fmla="val 45000"/>
          </a:avLst>
        </a:prstGeom>
        <a:solidFill>
          <a:schemeClr val="accent1">
            <a:alpha val="90000"/>
            <a:tint val="40000"/>
            <a:hueOff val="0"/>
            <a:satOff val="0"/>
            <a:lumOff val="0"/>
            <a:alphaOff val="0"/>
          </a:schemeClr>
        </a:solidFill>
        <a:ln w="9525" cap="flat" cmpd="sng" algn="ctr">
          <a:solidFill>
            <a:schemeClr val="accent1">
              <a:alpha val="90000"/>
              <a:tint val="4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27940" tIns="27940" rIns="27940" bIns="27940" numCol="1" spcCol="1270" anchor="ctr" anchorCtr="0">
          <a:noAutofit/>
        </a:bodyPr>
        <a:lstStyle/>
        <a:p>
          <a:pPr marL="0" lvl="0" indent="0" algn="ctr" defTabSz="977900">
            <a:lnSpc>
              <a:spcPct val="90000"/>
            </a:lnSpc>
            <a:spcBef>
              <a:spcPct val="0"/>
            </a:spcBef>
            <a:spcAft>
              <a:spcPct val="35000"/>
            </a:spcAft>
            <a:buNone/>
          </a:pPr>
          <a:endParaRPr lang="en-US" sz="2200" kern="1200"/>
        </a:p>
      </dsp:txBody>
      <dsp:txXfrm>
        <a:off x="9980527" y="2390553"/>
        <a:ext cx="273082" cy="3736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44A0565-058F-40BA-B5E1-1C7E34A70977}">
      <dsp:nvSpPr>
        <dsp:cNvPr id="0" name=""/>
        <dsp:cNvSpPr/>
      </dsp:nvSpPr>
      <dsp:spPr>
        <a:xfrm>
          <a:off x="0" y="2400"/>
          <a:ext cx="4996207" cy="121657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23AB970-6A19-4C29-8928-0DDC55960133}">
      <dsp:nvSpPr>
        <dsp:cNvPr id="0" name=""/>
        <dsp:cNvSpPr/>
      </dsp:nvSpPr>
      <dsp:spPr>
        <a:xfrm>
          <a:off x="368012" y="276129"/>
          <a:ext cx="669114" cy="6691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A46497F-8EC1-414A-B7F4-792536027A98}">
      <dsp:nvSpPr>
        <dsp:cNvPr id="0" name=""/>
        <dsp:cNvSpPr/>
      </dsp:nvSpPr>
      <dsp:spPr>
        <a:xfrm>
          <a:off x="1405140" y="2400"/>
          <a:ext cx="3591066" cy="1216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54" tIns="128754" rIns="128754" bIns="128754" numCol="1" spcCol="1270" anchor="ctr" anchorCtr="0">
          <a:noAutofit/>
        </a:bodyPr>
        <a:lstStyle/>
        <a:p>
          <a:pPr marL="0" lvl="0" indent="0" algn="l" defTabSz="889000">
            <a:lnSpc>
              <a:spcPct val="100000"/>
            </a:lnSpc>
            <a:spcBef>
              <a:spcPct val="0"/>
            </a:spcBef>
            <a:spcAft>
              <a:spcPct val="35000"/>
            </a:spcAft>
            <a:buNone/>
          </a:pPr>
          <a:r>
            <a:rPr lang="en-GB" sz="2000" kern="1200"/>
            <a:t>Head chef will oversee cooking time and manage team</a:t>
          </a:r>
          <a:endParaRPr lang="en-US" sz="2000" kern="1200"/>
        </a:p>
      </dsp:txBody>
      <dsp:txXfrm>
        <a:off x="1405140" y="2400"/>
        <a:ext cx="3591066" cy="1216571"/>
      </dsp:txXfrm>
    </dsp:sp>
    <dsp:sp modelId="{C51B04F5-2B84-4175-99C2-B9554A211F3C}">
      <dsp:nvSpPr>
        <dsp:cNvPr id="0" name=""/>
        <dsp:cNvSpPr/>
      </dsp:nvSpPr>
      <dsp:spPr>
        <a:xfrm>
          <a:off x="0" y="1523114"/>
          <a:ext cx="4996207" cy="121657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C26B154-8BBB-4B51-9D4A-DF581CFD7C13}">
      <dsp:nvSpPr>
        <dsp:cNvPr id="0" name=""/>
        <dsp:cNvSpPr/>
      </dsp:nvSpPr>
      <dsp:spPr>
        <a:xfrm>
          <a:off x="368012" y="1796843"/>
          <a:ext cx="669114" cy="6691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907C9355-4A1B-4938-8446-F412510A7C7C}">
      <dsp:nvSpPr>
        <dsp:cNvPr id="0" name=""/>
        <dsp:cNvSpPr/>
      </dsp:nvSpPr>
      <dsp:spPr>
        <a:xfrm>
          <a:off x="1405140" y="1523114"/>
          <a:ext cx="3591066" cy="1216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54" tIns="128754" rIns="128754" bIns="128754" numCol="1" spcCol="1270" anchor="ctr" anchorCtr="0">
          <a:noAutofit/>
        </a:bodyPr>
        <a:lstStyle/>
        <a:p>
          <a:pPr marL="0" lvl="0" indent="0" algn="l" defTabSz="889000">
            <a:lnSpc>
              <a:spcPct val="100000"/>
            </a:lnSpc>
            <a:spcBef>
              <a:spcPct val="0"/>
            </a:spcBef>
            <a:spcAft>
              <a:spcPct val="35000"/>
            </a:spcAft>
            <a:buNone/>
          </a:pPr>
          <a:r>
            <a:rPr lang="en-GB" sz="2000" kern="1200"/>
            <a:t>Sous and commis chef will ensure food is prepared correctly and on time</a:t>
          </a:r>
          <a:endParaRPr lang="en-US" sz="2000" kern="1200"/>
        </a:p>
      </dsp:txBody>
      <dsp:txXfrm>
        <a:off x="1405140" y="1523114"/>
        <a:ext cx="3591066" cy="1216571"/>
      </dsp:txXfrm>
    </dsp:sp>
    <dsp:sp modelId="{D8FA8896-2501-4273-9CCE-BBFE03029843}">
      <dsp:nvSpPr>
        <dsp:cNvPr id="0" name=""/>
        <dsp:cNvSpPr/>
      </dsp:nvSpPr>
      <dsp:spPr>
        <a:xfrm>
          <a:off x="0" y="3043829"/>
          <a:ext cx="4996207" cy="121657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CDD87F7-927B-4596-93D5-B6F352C28B1F}">
      <dsp:nvSpPr>
        <dsp:cNvPr id="0" name=""/>
        <dsp:cNvSpPr/>
      </dsp:nvSpPr>
      <dsp:spPr>
        <a:xfrm>
          <a:off x="368012" y="3317558"/>
          <a:ext cx="669114" cy="6691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52D2FD4-33A7-4A23-B939-1AB48E02BB12}">
      <dsp:nvSpPr>
        <dsp:cNvPr id="0" name=""/>
        <dsp:cNvSpPr/>
      </dsp:nvSpPr>
      <dsp:spPr>
        <a:xfrm>
          <a:off x="1405140" y="3043829"/>
          <a:ext cx="3591066" cy="1216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54" tIns="128754" rIns="128754" bIns="128754" numCol="1" spcCol="1270" anchor="ctr" anchorCtr="0">
          <a:noAutofit/>
        </a:bodyPr>
        <a:lstStyle/>
        <a:p>
          <a:pPr marL="0" lvl="0" indent="0" algn="l" defTabSz="889000">
            <a:lnSpc>
              <a:spcPct val="100000"/>
            </a:lnSpc>
            <a:spcBef>
              <a:spcPct val="0"/>
            </a:spcBef>
            <a:spcAft>
              <a:spcPct val="35000"/>
            </a:spcAft>
            <a:buNone/>
          </a:pPr>
          <a:r>
            <a:rPr lang="en-GB" sz="2000" kern="1200"/>
            <a:t>Kitchen porter will aid the team in the kitchen with cleaning duties and maintaining hygiene</a:t>
          </a:r>
          <a:endParaRPr lang="en-US" sz="2000" kern="1200"/>
        </a:p>
      </dsp:txBody>
      <dsp:txXfrm>
        <a:off x="1405140" y="3043829"/>
        <a:ext cx="3591066" cy="1216571"/>
      </dsp:txXfrm>
    </dsp:sp>
    <dsp:sp modelId="{295E6154-C839-43D8-90FE-228D3DE57BA5}">
      <dsp:nvSpPr>
        <dsp:cNvPr id="0" name=""/>
        <dsp:cNvSpPr/>
      </dsp:nvSpPr>
      <dsp:spPr>
        <a:xfrm>
          <a:off x="0" y="4564543"/>
          <a:ext cx="4996207" cy="121657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5BB425-CB64-4ABD-88A1-036A5E4BF1B3}">
      <dsp:nvSpPr>
        <dsp:cNvPr id="0" name=""/>
        <dsp:cNvSpPr/>
      </dsp:nvSpPr>
      <dsp:spPr>
        <a:xfrm>
          <a:off x="368012" y="4838272"/>
          <a:ext cx="669114" cy="669114"/>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alpha val="0"/>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FDF044B-73EF-478E-A35F-1F29C599DF4B}">
      <dsp:nvSpPr>
        <dsp:cNvPr id="0" name=""/>
        <dsp:cNvSpPr/>
      </dsp:nvSpPr>
      <dsp:spPr>
        <a:xfrm>
          <a:off x="1405140" y="4564543"/>
          <a:ext cx="3591066" cy="121657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28754" tIns="128754" rIns="128754" bIns="128754" numCol="1" spcCol="1270" anchor="ctr" anchorCtr="0">
          <a:noAutofit/>
        </a:bodyPr>
        <a:lstStyle/>
        <a:p>
          <a:pPr marL="0" lvl="0" indent="0" algn="l" defTabSz="889000" rtl="0">
            <a:lnSpc>
              <a:spcPct val="100000"/>
            </a:lnSpc>
            <a:spcBef>
              <a:spcPct val="0"/>
            </a:spcBef>
            <a:spcAft>
              <a:spcPct val="35000"/>
            </a:spcAft>
            <a:buNone/>
          </a:pPr>
          <a:r>
            <a:rPr lang="en-GB" sz="2000" kern="1200"/>
            <a:t>Communicate with</a:t>
          </a:r>
          <a:r>
            <a:rPr lang="en-GB" sz="2000" kern="1200">
              <a:latin typeface="Goudy Old Style"/>
            </a:rPr>
            <a:t> FOH</a:t>
          </a:r>
          <a:r>
            <a:rPr lang="en-GB" sz="2000" kern="1200"/>
            <a:t> team to ensure </a:t>
          </a:r>
          <a:r>
            <a:rPr lang="en-GB" sz="2000" kern="1200">
              <a:latin typeface="Goudy Old Style"/>
            </a:rPr>
            <a:t>constant efficiency</a:t>
          </a:r>
          <a:endParaRPr lang="en-US" sz="2000" kern="1200"/>
        </a:p>
      </dsp:txBody>
      <dsp:txXfrm>
        <a:off x="1405140" y="4564543"/>
        <a:ext cx="3591066" cy="121657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97C6783-69B6-44CC-AE41-D14B2AED1607}">
      <dsp:nvSpPr>
        <dsp:cNvPr id="0" name=""/>
        <dsp:cNvSpPr/>
      </dsp:nvSpPr>
      <dsp:spPr>
        <a:xfrm>
          <a:off x="0" y="3161"/>
          <a:ext cx="6154227" cy="6733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C402359-334E-4A28-B881-765D1A563C2D}">
      <dsp:nvSpPr>
        <dsp:cNvPr id="0" name=""/>
        <dsp:cNvSpPr/>
      </dsp:nvSpPr>
      <dsp:spPr>
        <a:xfrm>
          <a:off x="203693" y="154668"/>
          <a:ext cx="370351" cy="3703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DA5D876-3D0D-4AFF-8EEB-674C9857E2A2}">
      <dsp:nvSpPr>
        <dsp:cNvPr id="0" name=""/>
        <dsp:cNvSpPr/>
      </dsp:nvSpPr>
      <dsp:spPr>
        <a:xfrm>
          <a:off x="777737" y="3161"/>
          <a:ext cx="5376489" cy="673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265" tIns="71265" rIns="71265" bIns="71265" numCol="1" spcCol="1270" anchor="ctr" anchorCtr="0">
          <a:noAutofit/>
        </a:bodyPr>
        <a:lstStyle/>
        <a:p>
          <a:pPr marL="0" lvl="0" indent="0" algn="l" defTabSz="666750">
            <a:lnSpc>
              <a:spcPct val="100000"/>
            </a:lnSpc>
            <a:spcBef>
              <a:spcPct val="0"/>
            </a:spcBef>
            <a:spcAft>
              <a:spcPct val="35000"/>
            </a:spcAft>
            <a:buNone/>
          </a:pPr>
          <a:r>
            <a:rPr lang="en-GB" sz="1500" kern="1200"/>
            <a:t>The guests should be greeted upon arrival -  Knutson (1988)  highlights how first impressions impact on guest experience</a:t>
          </a:r>
          <a:endParaRPr lang="en-US" sz="1500" kern="1200"/>
        </a:p>
      </dsp:txBody>
      <dsp:txXfrm>
        <a:off x="777737" y="3161"/>
        <a:ext cx="5376489" cy="673365"/>
      </dsp:txXfrm>
    </dsp:sp>
    <dsp:sp modelId="{AD919521-F178-4818-AEC9-A1E8C5C53F2F}">
      <dsp:nvSpPr>
        <dsp:cNvPr id="0" name=""/>
        <dsp:cNvSpPr/>
      </dsp:nvSpPr>
      <dsp:spPr>
        <a:xfrm>
          <a:off x="0" y="844868"/>
          <a:ext cx="6154227" cy="6733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D6EDF-EC19-4B93-BE2C-C75FF1AB2003}">
      <dsp:nvSpPr>
        <dsp:cNvPr id="0" name=""/>
        <dsp:cNvSpPr/>
      </dsp:nvSpPr>
      <dsp:spPr>
        <a:xfrm>
          <a:off x="203693" y="996376"/>
          <a:ext cx="370351" cy="3703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1ED93C4A-1163-415A-AA45-E17B68AF06F8}">
      <dsp:nvSpPr>
        <dsp:cNvPr id="0" name=""/>
        <dsp:cNvSpPr/>
      </dsp:nvSpPr>
      <dsp:spPr>
        <a:xfrm>
          <a:off x="777737" y="844868"/>
          <a:ext cx="5376489" cy="673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265" tIns="71265" rIns="71265" bIns="71265" numCol="1" spcCol="1270" anchor="ctr" anchorCtr="0">
          <a:noAutofit/>
        </a:bodyPr>
        <a:lstStyle/>
        <a:p>
          <a:pPr marL="0" lvl="0" indent="0" algn="l" defTabSz="666750">
            <a:lnSpc>
              <a:spcPct val="100000"/>
            </a:lnSpc>
            <a:spcBef>
              <a:spcPct val="0"/>
            </a:spcBef>
            <a:spcAft>
              <a:spcPct val="35000"/>
            </a:spcAft>
            <a:buNone/>
          </a:pPr>
          <a:r>
            <a:rPr lang="en-GB" sz="1500" kern="1200"/>
            <a:t>Seat at table and serve drinks, take order</a:t>
          </a:r>
          <a:endParaRPr lang="en-US" sz="1500" kern="1200"/>
        </a:p>
      </dsp:txBody>
      <dsp:txXfrm>
        <a:off x="777737" y="844868"/>
        <a:ext cx="5376489" cy="673365"/>
      </dsp:txXfrm>
    </dsp:sp>
    <dsp:sp modelId="{F26A950E-3EBF-41A8-ADA0-5F2355CE9788}">
      <dsp:nvSpPr>
        <dsp:cNvPr id="0" name=""/>
        <dsp:cNvSpPr/>
      </dsp:nvSpPr>
      <dsp:spPr>
        <a:xfrm>
          <a:off x="0" y="1686576"/>
          <a:ext cx="6154227" cy="6733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E1797A-DD64-40A5-A5DA-5034E3974692}">
      <dsp:nvSpPr>
        <dsp:cNvPr id="0" name=""/>
        <dsp:cNvSpPr/>
      </dsp:nvSpPr>
      <dsp:spPr>
        <a:xfrm>
          <a:off x="203693" y="1838083"/>
          <a:ext cx="370351" cy="3703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92416C5-3E42-442C-AED1-A983F3868BF9}">
      <dsp:nvSpPr>
        <dsp:cNvPr id="0" name=""/>
        <dsp:cNvSpPr/>
      </dsp:nvSpPr>
      <dsp:spPr>
        <a:xfrm>
          <a:off x="777737" y="1686576"/>
          <a:ext cx="5376489" cy="673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265" tIns="71265" rIns="71265" bIns="71265" numCol="1" spcCol="1270" anchor="ctr" anchorCtr="0">
          <a:noAutofit/>
        </a:bodyPr>
        <a:lstStyle/>
        <a:p>
          <a:pPr marL="0" lvl="0" indent="0" algn="l" defTabSz="666750">
            <a:lnSpc>
              <a:spcPct val="100000"/>
            </a:lnSpc>
            <a:spcBef>
              <a:spcPct val="0"/>
            </a:spcBef>
            <a:spcAft>
              <a:spcPct val="35000"/>
            </a:spcAft>
            <a:buNone/>
          </a:pPr>
          <a:r>
            <a:rPr lang="en-GB" sz="1500" kern="1200"/>
            <a:t>Try to upsell specials </a:t>
          </a:r>
          <a:endParaRPr lang="en-US" sz="1500" kern="1200"/>
        </a:p>
      </dsp:txBody>
      <dsp:txXfrm>
        <a:off x="777737" y="1686576"/>
        <a:ext cx="5376489" cy="673365"/>
      </dsp:txXfrm>
    </dsp:sp>
    <dsp:sp modelId="{B909126E-74EC-45D7-953C-13181F3F2A01}">
      <dsp:nvSpPr>
        <dsp:cNvPr id="0" name=""/>
        <dsp:cNvSpPr/>
      </dsp:nvSpPr>
      <dsp:spPr>
        <a:xfrm>
          <a:off x="0" y="2528283"/>
          <a:ext cx="6154227" cy="6733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B2EBF8-0652-4D90-AACC-420F144FCA23}">
      <dsp:nvSpPr>
        <dsp:cNvPr id="0" name=""/>
        <dsp:cNvSpPr/>
      </dsp:nvSpPr>
      <dsp:spPr>
        <a:xfrm>
          <a:off x="203693" y="2679790"/>
          <a:ext cx="370351" cy="3703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66FC6E0-D4B1-4B13-82E5-D139D09912E9}">
      <dsp:nvSpPr>
        <dsp:cNvPr id="0" name=""/>
        <dsp:cNvSpPr/>
      </dsp:nvSpPr>
      <dsp:spPr>
        <a:xfrm>
          <a:off x="777737" y="2528283"/>
          <a:ext cx="5376489" cy="673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265" tIns="71265" rIns="71265" bIns="71265" numCol="1" spcCol="1270" anchor="ctr" anchorCtr="0">
          <a:noAutofit/>
        </a:bodyPr>
        <a:lstStyle/>
        <a:p>
          <a:pPr marL="0" lvl="0" indent="0" algn="l" defTabSz="666750">
            <a:lnSpc>
              <a:spcPct val="100000"/>
            </a:lnSpc>
            <a:spcBef>
              <a:spcPct val="0"/>
            </a:spcBef>
            <a:spcAft>
              <a:spcPct val="35000"/>
            </a:spcAft>
            <a:buNone/>
          </a:pPr>
          <a:r>
            <a:rPr lang="en-GB" sz="1500" kern="1200"/>
            <a:t>Sommelier suggests wine pairings for food </a:t>
          </a:r>
          <a:r>
            <a:rPr lang="en-GB" sz="1500" kern="1200">
              <a:latin typeface="Goudy Old Style"/>
            </a:rPr>
            <a:t>chosen</a:t>
          </a:r>
          <a:r>
            <a:rPr lang="en-GB" sz="1500" kern="1200"/>
            <a:t> by guest</a:t>
          </a:r>
          <a:endParaRPr lang="en-US" sz="1500" kern="1200"/>
        </a:p>
      </dsp:txBody>
      <dsp:txXfrm>
        <a:off x="777737" y="2528283"/>
        <a:ext cx="5376489" cy="673365"/>
      </dsp:txXfrm>
    </dsp:sp>
    <dsp:sp modelId="{AF05DC9F-3E78-4DE8-9172-B36184A6FCE9}">
      <dsp:nvSpPr>
        <dsp:cNvPr id="0" name=""/>
        <dsp:cNvSpPr/>
      </dsp:nvSpPr>
      <dsp:spPr>
        <a:xfrm>
          <a:off x="0" y="3369990"/>
          <a:ext cx="6154227" cy="673365"/>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1315BA-7191-491F-8D78-093046D880DA}">
      <dsp:nvSpPr>
        <dsp:cNvPr id="0" name=""/>
        <dsp:cNvSpPr/>
      </dsp:nvSpPr>
      <dsp:spPr>
        <a:xfrm>
          <a:off x="203693" y="3521498"/>
          <a:ext cx="370351" cy="370351"/>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E08BD1F-CE8D-4E35-85CE-4FFE0CBA9CF4}">
      <dsp:nvSpPr>
        <dsp:cNvPr id="0" name=""/>
        <dsp:cNvSpPr/>
      </dsp:nvSpPr>
      <dsp:spPr>
        <a:xfrm>
          <a:off x="777737" y="3369990"/>
          <a:ext cx="5376489" cy="67336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1265" tIns="71265" rIns="71265" bIns="71265" numCol="1" spcCol="1270" anchor="ctr" anchorCtr="0">
          <a:noAutofit/>
        </a:bodyPr>
        <a:lstStyle/>
        <a:p>
          <a:pPr marL="0" lvl="0" indent="0" algn="l" defTabSz="666750">
            <a:lnSpc>
              <a:spcPct val="100000"/>
            </a:lnSpc>
            <a:spcBef>
              <a:spcPct val="0"/>
            </a:spcBef>
            <a:spcAft>
              <a:spcPct val="35000"/>
            </a:spcAft>
            <a:buNone/>
          </a:pPr>
          <a:r>
            <a:rPr lang="en-GB" sz="1500" kern="1200"/>
            <a:t>Ensure team members are taking care of their sections</a:t>
          </a:r>
          <a:endParaRPr lang="en-US" sz="1500" kern="1200"/>
        </a:p>
      </dsp:txBody>
      <dsp:txXfrm>
        <a:off x="777737" y="3369990"/>
        <a:ext cx="5376489" cy="673365"/>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A1826-1B3E-4E2E-8D6C-93BCEAA3D6C6}"/>
              </a:ext>
            </a:extLst>
          </p:cNvPr>
          <p:cNvSpPr>
            <a:spLocks noGrp="1"/>
          </p:cNvSpPr>
          <p:nvPr>
            <p:ph type="ctrTitle"/>
          </p:nvPr>
        </p:nvSpPr>
        <p:spPr>
          <a:xfrm>
            <a:off x="2107200" y="1096965"/>
            <a:ext cx="7977600" cy="2085696"/>
          </a:xfrm>
        </p:spPr>
        <p:txBody>
          <a:bodyPr anchor="b">
            <a:normAutofit/>
          </a:bodyPr>
          <a:lstStyle>
            <a:lvl1pPr algn="ctr">
              <a:defRPr sz="4800"/>
            </a:lvl1pPr>
          </a:lstStyle>
          <a:p>
            <a:r>
              <a:rPr lang="en-US"/>
              <a:t>Click to edit Master title style</a:t>
            </a:r>
          </a:p>
        </p:txBody>
      </p:sp>
      <p:sp>
        <p:nvSpPr>
          <p:cNvPr id="3" name="Subtitle 2">
            <a:extLst>
              <a:ext uri="{FF2B5EF4-FFF2-40B4-BE49-F238E27FC236}">
                <a16:creationId xmlns:a16="http://schemas.microsoft.com/office/drawing/2014/main" id="{AAB5F0CE-1714-4650-9690-5676C06349A0}"/>
              </a:ext>
            </a:extLst>
          </p:cNvPr>
          <p:cNvSpPr>
            <a:spLocks noGrp="1"/>
          </p:cNvSpPr>
          <p:nvPr>
            <p:ph type="subTitle" idx="1"/>
          </p:nvPr>
        </p:nvSpPr>
        <p:spPr>
          <a:xfrm>
            <a:off x="3216000" y="3945771"/>
            <a:ext cx="5760000" cy="1832730"/>
          </a:xfrm>
        </p:spPr>
        <p:txBody>
          <a:bodyPr>
            <a:normAutofit/>
          </a:bodyPr>
          <a:lstStyle>
            <a:lvl1pPr marL="0" indent="0" algn="ctr">
              <a:lnSpc>
                <a:spcPct val="125000"/>
              </a:lnSpc>
              <a:buNone/>
              <a:defRPr sz="2400" i="0" spc="5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FD0CA85-BF38-4762-934C-D00F2047C2D1}"/>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5" name="Footer Placeholder 4">
            <a:extLst>
              <a:ext uri="{FF2B5EF4-FFF2-40B4-BE49-F238E27FC236}">
                <a16:creationId xmlns:a16="http://schemas.microsoft.com/office/drawing/2014/main" id="{649CA3C9-6579-49D9-A5FD-20231FB4B35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9B94FE-6287-4D49-B0E5-FE9A9BA75A0C}"/>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7" name="Straight Connector 6">
            <a:extLst>
              <a:ext uri="{FF2B5EF4-FFF2-40B4-BE49-F238E27FC236}">
                <a16:creationId xmlns:a16="http://schemas.microsoft.com/office/drawing/2014/main" id="{AE0C0B2A-3FD1-4235-A16E-0ED1E028A93E}"/>
              </a:ext>
            </a:extLst>
          </p:cNvPr>
          <p:cNvCxnSpPr>
            <a:cxnSpLocks/>
          </p:cNvCxnSpPr>
          <p:nvPr/>
        </p:nvCxnSpPr>
        <p:spPr>
          <a:xfrm>
            <a:off x="5826000" y="3525773"/>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pSp>
        <p:nvGrpSpPr>
          <p:cNvPr id="8" name="Group 7">
            <a:extLst>
              <a:ext uri="{FF2B5EF4-FFF2-40B4-BE49-F238E27FC236}">
                <a16:creationId xmlns:a16="http://schemas.microsoft.com/office/drawing/2014/main" id="{9494E066-0146-46E9-BAF1-C33240ABA294}"/>
              </a:ext>
            </a:extLst>
          </p:cNvPr>
          <p:cNvGrpSpPr/>
          <p:nvPr/>
        </p:nvGrpSpPr>
        <p:grpSpPr>
          <a:xfrm rot="2700000">
            <a:off x="10127693" y="4178240"/>
            <a:ext cx="633413" cy="1862138"/>
            <a:chOff x="5959192" y="333389"/>
            <a:chExt cx="633413" cy="1862138"/>
          </a:xfrm>
        </p:grpSpPr>
        <p:grpSp>
          <p:nvGrpSpPr>
            <p:cNvPr id="9" name="Group 8">
              <a:extLst>
                <a:ext uri="{FF2B5EF4-FFF2-40B4-BE49-F238E27FC236}">
                  <a16:creationId xmlns:a16="http://schemas.microsoft.com/office/drawing/2014/main" id="{B02BD80B-C499-4DAC-9580-575B04F8658F}"/>
                </a:ext>
              </a:extLst>
            </p:cNvPr>
            <p:cNvGrpSpPr/>
            <p:nvPr/>
          </p:nvGrpSpPr>
          <p:grpSpPr>
            <a:xfrm>
              <a:off x="5959192" y="333389"/>
              <a:ext cx="633413" cy="1419225"/>
              <a:chOff x="5959192" y="333389"/>
              <a:chExt cx="633413" cy="1419225"/>
            </a:xfrm>
          </p:grpSpPr>
          <p:sp>
            <p:nvSpPr>
              <p:cNvPr id="11" name="Freeform 68">
                <a:extLst>
                  <a:ext uri="{FF2B5EF4-FFF2-40B4-BE49-F238E27FC236}">
                    <a16:creationId xmlns:a16="http://schemas.microsoft.com/office/drawing/2014/main" id="{CCF069F3-858C-4C67-90C2-46017C3D4CEB}"/>
                  </a:ext>
                </a:extLst>
              </p:cNvPr>
              <p:cNvSpPr>
                <a:spLocks/>
              </p:cNvSpPr>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8A1FFA52-DFA8-4A81-8A85-50BE13257F51}"/>
                  </a:ext>
                </a:extLst>
              </p:cNvPr>
              <p:cNvSpPr>
                <a:spLocks/>
              </p:cNvSpPr>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10" name="Line 70">
              <a:extLst>
                <a:ext uri="{FF2B5EF4-FFF2-40B4-BE49-F238E27FC236}">
                  <a16:creationId xmlns:a16="http://schemas.microsoft.com/office/drawing/2014/main" id="{BAEDA471-60CB-4A0C-B9AD-B2B3C51EA2FD}"/>
                </a:ext>
              </a:extLst>
            </p:cNvPr>
            <p:cNvSpPr>
              <a:spLocks noChangeShapeType="1"/>
            </p:cNvSpPr>
            <p:nvPr/>
          </p:nvSpPr>
          <p:spPr bwMode="auto">
            <a:xfrm flipV="1">
              <a:off x="6278280"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Tree>
    <p:extLst>
      <p:ext uri="{BB962C8B-B14F-4D97-AF65-F5344CB8AC3E}">
        <p14:creationId xmlns:p14="http://schemas.microsoft.com/office/powerpoint/2010/main" val="16070736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32E59-6597-437B-B2F8-E2DD1F86A8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0E3BC1D-912E-4012-84AC-A509C9EF4F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77110C-4AA3-4101-B3BD-140B90AF99C9}"/>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5" name="Footer Placeholder 4">
            <a:extLst>
              <a:ext uri="{FF2B5EF4-FFF2-40B4-BE49-F238E27FC236}">
                <a16:creationId xmlns:a16="http://schemas.microsoft.com/office/drawing/2014/main" id="{4C50F189-4D8E-4DE6-8295-CF92FA8BFDE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5F33EC-1ACF-4D46-AEA5-A20802210B7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971235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45267-19A7-4A3D-9658-AD3F78DD35CB}"/>
              </a:ext>
            </a:extLst>
          </p:cNvPr>
          <p:cNvSpPr>
            <a:spLocks noGrp="1"/>
          </p:cNvSpPr>
          <p:nvPr>
            <p:ph type="title"/>
          </p:nvPr>
        </p:nvSpPr>
        <p:spPr>
          <a:xfrm>
            <a:off x="990000" y="2305800"/>
            <a:ext cx="4636800" cy="2246400"/>
          </a:xfrm>
        </p:spPr>
        <p:txBody>
          <a:bodyPr anchor="ctr">
            <a:normAutofit/>
          </a:bodyPr>
          <a:lstStyle>
            <a:lvl1pPr algn="ctr">
              <a:defRPr sz="4800"/>
            </a:lvl1pPr>
          </a:lstStyle>
          <a:p>
            <a:r>
              <a:rPr lang="en-US"/>
              <a:t>Click to edit Master title style</a:t>
            </a:r>
          </a:p>
        </p:txBody>
      </p:sp>
      <p:sp>
        <p:nvSpPr>
          <p:cNvPr id="3" name="Text Placeholder 2">
            <a:extLst>
              <a:ext uri="{FF2B5EF4-FFF2-40B4-BE49-F238E27FC236}">
                <a16:creationId xmlns:a16="http://schemas.microsoft.com/office/drawing/2014/main" id="{85F17554-5672-499F-BEB9-AB069E6D15F2}"/>
              </a:ext>
            </a:extLst>
          </p:cNvPr>
          <p:cNvSpPr>
            <a:spLocks noGrp="1"/>
          </p:cNvSpPr>
          <p:nvPr>
            <p:ph type="body" idx="1"/>
          </p:nvPr>
        </p:nvSpPr>
        <p:spPr>
          <a:xfrm>
            <a:off x="6565250" y="2305800"/>
            <a:ext cx="4636800" cy="2246400"/>
          </a:xfrm>
        </p:spPr>
        <p:txBody>
          <a:bodyPr anchor="ctr">
            <a:normAutofit/>
          </a:bodyPr>
          <a:lstStyle>
            <a:lvl1pPr marL="0" indent="0" algn="ctr">
              <a:lnSpc>
                <a:spcPct val="125000"/>
              </a:lnSpc>
              <a:buNone/>
              <a:defRPr sz="2400" i="1">
                <a:solidFill>
                  <a:schemeClr val="tx1">
                    <a:alpha val="60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C0CBA3C6-C279-46AA-B4EE-5F861D83D2AC}"/>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5" name="Footer Placeholder 4">
            <a:extLst>
              <a:ext uri="{FF2B5EF4-FFF2-40B4-BE49-F238E27FC236}">
                <a16:creationId xmlns:a16="http://schemas.microsoft.com/office/drawing/2014/main" id="{F04C125B-DDB9-4F4E-B9E9-A747E648FC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3D465E-E86B-42A8-B18A-9046E40D63D6}"/>
              </a:ext>
            </a:extLst>
          </p:cNvPr>
          <p:cNvSpPr>
            <a:spLocks noGrp="1"/>
          </p:cNvSpPr>
          <p:nvPr>
            <p:ph type="sldNum" sz="quarter" idx="12"/>
          </p:nvPr>
        </p:nvSpPr>
        <p:spPr/>
        <p:txBody>
          <a:bodyPr/>
          <a:lstStyle/>
          <a:p>
            <a:fld id="{FF2BD96E-3838-45D2-9031-D3AF67C920A5}" type="slidenum">
              <a:rPr lang="en-US" smtClean="0"/>
              <a:t>‹#›</a:t>
            </a:fld>
            <a:endParaRPr lang="en-US"/>
          </a:p>
        </p:txBody>
      </p:sp>
      <p:sp>
        <p:nvSpPr>
          <p:cNvPr id="7" name="Oval 6">
            <a:extLst>
              <a:ext uri="{FF2B5EF4-FFF2-40B4-BE49-F238E27FC236}">
                <a16:creationId xmlns:a16="http://schemas.microsoft.com/office/drawing/2014/main" id="{6681007E-0E57-40DB-9A98-D04E0A05937B}"/>
              </a:ext>
            </a:extLst>
          </p:cNvPr>
          <p:cNvSpPr/>
          <p:nvPr/>
        </p:nvSpPr>
        <p:spPr>
          <a:xfrm>
            <a:off x="1437136" y="649304"/>
            <a:ext cx="340415" cy="340415"/>
          </a:xfrm>
          <a:prstGeom prst="ellipse">
            <a:avLst/>
          </a:pr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pPr lvl="0"/>
            <a:endParaRPr lang="en-US">
              <a:solidFill>
                <a:schemeClr val="tx1"/>
              </a:solidFill>
            </a:endParaRPr>
          </a:p>
        </p:txBody>
      </p:sp>
      <p:grpSp>
        <p:nvGrpSpPr>
          <p:cNvPr id="8" name="Group 7">
            <a:extLst>
              <a:ext uri="{FF2B5EF4-FFF2-40B4-BE49-F238E27FC236}">
                <a16:creationId xmlns:a16="http://schemas.microsoft.com/office/drawing/2014/main" id="{4C2D7ED2-BAE3-470E-9EFF-F2A49EDD9767}"/>
              </a:ext>
            </a:extLst>
          </p:cNvPr>
          <p:cNvGrpSpPr/>
          <p:nvPr/>
        </p:nvGrpSpPr>
        <p:grpSpPr>
          <a:xfrm rot="10800000">
            <a:off x="1079500" y="952167"/>
            <a:ext cx="641184" cy="1069728"/>
            <a:chOff x="6484111" y="2967038"/>
            <a:chExt cx="641184" cy="1069728"/>
          </a:xfrm>
        </p:grpSpPr>
        <p:grpSp>
          <p:nvGrpSpPr>
            <p:cNvPr id="9" name="Group 8">
              <a:extLst>
                <a:ext uri="{FF2B5EF4-FFF2-40B4-BE49-F238E27FC236}">
                  <a16:creationId xmlns:a16="http://schemas.microsoft.com/office/drawing/2014/main" id="{15B14D1A-9E1B-41C3-96AA-A5C40C4F9B3A}"/>
                </a:ext>
              </a:extLst>
            </p:cNvPr>
            <p:cNvGrpSpPr/>
            <p:nvPr/>
          </p:nvGrpSpPr>
          <p:grpSpPr>
            <a:xfrm>
              <a:off x="6808136" y="2967038"/>
              <a:ext cx="317159" cy="932400"/>
              <a:chOff x="6808136" y="2967038"/>
              <a:chExt cx="317159" cy="932400"/>
            </a:xfrm>
          </p:grpSpPr>
          <p:sp>
            <p:nvSpPr>
              <p:cNvPr id="14" name="Freeform 68">
                <a:extLst>
                  <a:ext uri="{FF2B5EF4-FFF2-40B4-BE49-F238E27FC236}">
                    <a16:creationId xmlns:a16="http://schemas.microsoft.com/office/drawing/2014/main" id="{00EC83EC-04A6-4533-80A5-B1817F1FB35E}"/>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 name="Freeform 69">
                <a:extLst>
                  <a:ext uri="{FF2B5EF4-FFF2-40B4-BE49-F238E27FC236}">
                    <a16:creationId xmlns:a16="http://schemas.microsoft.com/office/drawing/2014/main" id="{BF61FF24-9074-4265-ACF4-1AEC3621B766}"/>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6" name="Line 70">
                <a:extLst>
                  <a:ext uri="{FF2B5EF4-FFF2-40B4-BE49-F238E27FC236}">
                    <a16:creationId xmlns:a16="http://schemas.microsoft.com/office/drawing/2014/main" id="{8D31D9FF-672B-4C5E-B4B2-DD86A124413F}"/>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0" name="Group 9">
              <a:extLst>
                <a:ext uri="{FF2B5EF4-FFF2-40B4-BE49-F238E27FC236}">
                  <a16:creationId xmlns:a16="http://schemas.microsoft.com/office/drawing/2014/main" id="{8991EBFD-EBD5-48CE-9178-AF5B6F50D416}"/>
                </a:ext>
              </a:extLst>
            </p:cNvPr>
            <p:cNvGrpSpPr/>
            <p:nvPr/>
          </p:nvGrpSpPr>
          <p:grpSpPr>
            <a:xfrm rot="18900000" flipH="1">
              <a:off x="6484111" y="3104366"/>
              <a:ext cx="317159" cy="932400"/>
              <a:chOff x="6808136" y="2967038"/>
              <a:chExt cx="317159" cy="932400"/>
            </a:xfrm>
          </p:grpSpPr>
          <p:sp>
            <p:nvSpPr>
              <p:cNvPr id="11" name="Freeform 68">
                <a:extLst>
                  <a:ext uri="{FF2B5EF4-FFF2-40B4-BE49-F238E27FC236}">
                    <a16:creationId xmlns:a16="http://schemas.microsoft.com/office/drawing/2014/main" id="{1B45F046-3129-4A30-9402-44BA590CD1B6}"/>
                  </a:ext>
                </a:extLst>
              </p:cNvPr>
              <p:cNvSpPr>
                <a:spLocks/>
              </p:cNvSpPr>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 name="Freeform 69">
                <a:extLst>
                  <a:ext uri="{FF2B5EF4-FFF2-40B4-BE49-F238E27FC236}">
                    <a16:creationId xmlns:a16="http://schemas.microsoft.com/office/drawing/2014/main" id="{24589F32-BB2E-46B1-BAB5-75EA779C7A25}"/>
                  </a:ext>
                </a:extLst>
              </p:cNvPr>
              <p:cNvSpPr>
                <a:spLocks/>
              </p:cNvSpPr>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3" name="Line 70">
                <a:extLst>
                  <a:ext uri="{FF2B5EF4-FFF2-40B4-BE49-F238E27FC236}">
                    <a16:creationId xmlns:a16="http://schemas.microsoft.com/office/drawing/2014/main" id="{0BD46CA5-AE89-4413-AB8D-347179D88133}"/>
                  </a:ext>
                </a:extLst>
              </p:cNvPr>
              <p:cNvSpPr>
                <a:spLocks noChangeShapeType="1"/>
              </p:cNvSpPr>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cxnSp>
        <p:nvCxnSpPr>
          <p:cNvPr id="17" name="Straight Connector 16">
            <a:extLst>
              <a:ext uri="{FF2B5EF4-FFF2-40B4-BE49-F238E27FC236}">
                <a16:creationId xmlns:a16="http://schemas.microsoft.com/office/drawing/2014/main" id="{4043A360-3214-4DB8-BD85-C6AE48D02D3A}"/>
              </a:ext>
            </a:extLst>
          </p:cNvPr>
          <p:cNvCxnSpPr>
            <a:cxnSpLocks/>
          </p:cNvCxnSpPr>
          <p:nvPr/>
        </p:nvCxnSpPr>
        <p:spPr>
          <a:xfrm rot="16200000" flipH="1">
            <a:off x="5826000" y="342900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469706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84AEE3-6C7B-402E-B26D-1D079D78D307}"/>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1101641-6BDA-433D-9393-1DDACE06701C}"/>
              </a:ext>
            </a:extLst>
          </p:cNvPr>
          <p:cNvSpPr>
            <a:spLocks noGrp="1"/>
          </p:cNvSpPr>
          <p:nvPr>
            <p:ph sz="half" idx="1"/>
          </p:nvPr>
        </p:nvSpPr>
        <p:spPr>
          <a:xfrm>
            <a:off x="989400"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DB8F8D2A-A489-488D-B1E1-23F36D3E95C7}"/>
              </a:ext>
            </a:extLst>
          </p:cNvPr>
          <p:cNvSpPr>
            <a:spLocks noGrp="1"/>
          </p:cNvSpPr>
          <p:nvPr>
            <p:ph sz="half" idx="2"/>
          </p:nvPr>
        </p:nvSpPr>
        <p:spPr>
          <a:xfrm>
            <a:off x="6274202" y="1685925"/>
            <a:ext cx="4928400" cy="409257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CA242E8-AEEF-4BBD-94E9-86F89D69522C}"/>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6" name="Footer Placeholder 5">
            <a:extLst>
              <a:ext uri="{FF2B5EF4-FFF2-40B4-BE49-F238E27FC236}">
                <a16:creationId xmlns:a16="http://schemas.microsoft.com/office/drawing/2014/main" id="{BD58D2CA-06C9-412D-A5D6-F97DDBBB03D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21A80D9-E04B-47BF-80DA-01E68346A51C}"/>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301889247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A42251-8A4B-463E-982B-C657C3810F36}"/>
              </a:ext>
            </a:extLst>
          </p:cNvPr>
          <p:cNvSpPr>
            <a:spLocks noGrp="1"/>
          </p:cNvSpPr>
          <p:nvPr>
            <p:ph type="title"/>
          </p:nvPr>
        </p:nvSpPr>
        <p:spPr>
          <a:xfrm>
            <a:off x="989400" y="395289"/>
            <a:ext cx="10213200" cy="1112836"/>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74D5E-AC0B-46BF-8840-61CC89C3B6BE}"/>
              </a:ext>
            </a:extLst>
          </p:cNvPr>
          <p:cNvSpPr>
            <a:spLocks noGrp="1"/>
          </p:cNvSpPr>
          <p:nvPr>
            <p:ph type="body" idx="1"/>
          </p:nvPr>
        </p:nvSpPr>
        <p:spPr>
          <a:xfrm>
            <a:off x="989399" y="1736732"/>
            <a:ext cx="4928400" cy="661912"/>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01A0738-7A90-4A35-AB98-9656D6187286}"/>
              </a:ext>
            </a:extLst>
          </p:cNvPr>
          <p:cNvSpPr>
            <a:spLocks noGrp="1"/>
          </p:cNvSpPr>
          <p:nvPr>
            <p:ph sz="half" idx="2"/>
          </p:nvPr>
        </p:nvSpPr>
        <p:spPr>
          <a:xfrm>
            <a:off x="989400" y="2431256"/>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5DADFE01-1BA7-4288-9355-8B2B508BE582}"/>
              </a:ext>
            </a:extLst>
          </p:cNvPr>
          <p:cNvSpPr>
            <a:spLocks noGrp="1"/>
          </p:cNvSpPr>
          <p:nvPr>
            <p:ph type="body" sz="quarter" idx="3"/>
          </p:nvPr>
        </p:nvSpPr>
        <p:spPr>
          <a:xfrm>
            <a:off x="6274200" y="1736732"/>
            <a:ext cx="4928400" cy="662400"/>
          </a:xfrm>
        </p:spPr>
        <p:txBody>
          <a:bodyPr anchor="b">
            <a:normAutofit/>
          </a:bodyPr>
          <a:lstStyle>
            <a:lvl1pPr marL="0" indent="0">
              <a:buNone/>
              <a:defRPr sz="16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7D49F77-6C55-47AC-B1AE-5D9906DBD7F6}"/>
              </a:ext>
            </a:extLst>
          </p:cNvPr>
          <p:cNvSpPr>
            <a:spLocks noGrp="1"/>
          </p:cNvSpPr>
          <p:nvPr>
            <p:ph sz="quarter" idx="4"/>
          </p:nvPr>
        </p:nvSpPr>
        <p:spPr>
          <a:xfrm>
            <a:off x="6274200" y="2431257"/>
            <a:ext cx="4928400" cy="334724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1D8EF53-AF86-47E8-83DC-8C419847A639}"/>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8" name="Footer Placeholder 7">
            <a:extLst>
              <a:ext uri="{FF2B5EF4-FFF2-40B4-BE49-F238E27FC236}">
                <a16:creationId xmlns:a16="http://schemas.microsoft.com/office/drawing/2014/main" id="{5C01D653-ED9A-46D3-A97F-B5FA1DAE6CA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5B9B66-64EA-4022-BD96-ECF2A80CE2F0}"/>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133822442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3B6B0-54DE-4F2D-84DD-D06CD3B117B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AEFFE053-BB16-4940-B248-2D496BB29975}"/>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4" name="Footer Placeholder 3">
            <a:extLst>
              <a:ext uri="{FF2B5EF4-FFF2-40B4-BE49-F238E27FC236}">
                <a16:creationId xmlns:a16="http://schemas.microsoft.com/office/drawing/2014/main" id="{31FBD80C-6CA1-42DB-B732-4807A27DA8C7}"/>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B7A9DA86-C177-42C6-90F8-37C6844A2AA8}"/>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5579736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746A27C-9BDA-43B3-96EA-C145EA7F04DE}"/>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3" name="Footer Placeholder 2">
            <a:extLst>
              <a:ext uri="{FF2B5EF4-FFF2-40B4-BE49-F238E27FC236}">
                <a16:creationId xmlns:a16="http://schemas.microsoft.com/office/drawing/2014/main" id="{791FBD5E-AA17-42F1-8615-49F2664DD46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E57A2D5-EBE5-43DD-8CF2-8B90801A0DF5}"/>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2896282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451E1-40E1-4ED2-A9E3-6376E774AD27}"/>
              </a:ext>
            </a:extLst>
          </p:cNvPr>
          <p:cNvSpPr>
            <a:spLocks noGrp="1"/>
          </p:cNvSpPr>
          <p:nvPr>
            <p:ph type="title"/>
          </p:nvPr>
        </p:nvSpPr>
        <p:spPr>
          <a:xfrm>
            <a:off x="990001" y="955674"/>
            <a:ext cx="3531600" cy="1384995"/>
          </a:xfrm>
        </p:spPr>
        <p:txBody>
          <a:bodyPr anchor="b">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49BAAE5E-AD83-40D4-8BDB-6B25250247AA}"/>
              </a:ext>
            </a:extLst>
          </p:cNvPr>
          <p:cNvSpPr>
            <a:spLocks noGrp="1"/>
          </p:cNvSpPr>
          <p:nvPr>
            <p:ph idx="1"/>
          </p:nvPr>
        </p:nvSpPr>
        <p:spPr>
          <a:xfrm>
            <a:off x="5444850" y="882651"/>
            <a:ext cx="5760000" cy="489584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D4DF8E2-A28B-4889-AD9E-1D733FEA2E0C}"/>
              </a:ext>
            </a:extLst>
          </p:cNvPr>
          <p:cNvSpPr>
            <a:spLocks noGrp="1"/>
          </p:cNvSpPr>
          <p:nvPr>
            <p:ph type="body" sz="half" idx="2"/>
          </p:nvPr>
        </p:nvSpPr>
        <p:spPr>
          <a:xfrm>
            <a:off x="989401" y="2584759"/>
            <a:ext cx="3531600" cy="3193741"/>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52EF812-B775-468C-84D9-4394CC19F298}"/>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6" name="Footer Placeholder 5">
            <a:extLst>
              <a:ext uri="{FF2B5EF4-FFF2-40B4-BE49-F238E27FC236}">
                <a16:creationId xmlns:a16="http://schemas.microsoft.com/office/drawing/2014/main" id="{9DE1DEB3-5237-467C-A5B6-EDA7F366EB6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877A6B-440F-4D7B-92DA-1B964D029F12}"/>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10" name="Straight Connector 9">
            <a:extLst>
              <a:ext uri="{FF2B5EF4-FFF2-40B4-BE49-F238E27FC236}">
                <a16:creationId xmlns:a16="http://schemas.microsoft.com/office/drawing/2014/main" id="{DC89B2F1-1E32-44DB-B50E-BEA1896CAD81}"/>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8480865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6B204-119E-45DB-A177-995FF5D9B4E5}"/>
              </a:ext>
            </a:extLst>
          </p:cNvPr>
          <p:cNvSpPr>
            <a:spLocks noGrp="1"/>
          </p:cNvSpPr>
          <p:nvPr>
            <p:ph type="title"/>
          </p:nvPr>
        </p:nvSpPr>
        <p:spPr>
          <a:xfrm>
            <a:off x="990000" y="955456"/>
            <a:ext cx="3531600" cy="1384995"/>
          </a:xfrm>
        </p:spPr>
        <p:txBody>
          <a:bodyPr anchor="b" anchorCtr="0">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CCD3036-53A8-4361-AAAC-D8072EB470FE}"/>
              </a:ext>
            </a:extLst>
          </p:cNvPr>
          <p:cNvSpPr>
            <a:spLocks noGrp="1"/>
          </p:cNvSpPr>
          <p:nvPr>
            <p:ph type="pic" idx="1"/>
          </p:nvPr>
        </p:nvSpPr>
        <p:spPr>
          <a:xfrm>
            <a:off x="5537200" y="540001"/>
            <a:ext cx="6115050" cy="52385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D0FCFCD5-820E-47D9-9A60-57680C4C9405}"/>
              </a:ext>
            </a:extLst>
          </p:cNvPr>
          <p:cNvSpPr>
            <a:spLocks noGrp="1"/>
          </p:cNvSpPr>
          <p:nvPr>
            <p:ph type="body" sz="half" idx="2"/>
          </p:nvPr>
        </p:nvSpPr>
        <p:spPr>
          <a:xfrm>
            <a:off x="990000" y="2584758"/>
            <a:ext cx="3531600" cy="3284229"/>
          </a:xfrm>
        </p:spPr>
        <p:txBody>
          <a:bodyPr>
            <a:normAutofit/>
          </a:bodyPr>
          <a:lstStyle>
            <a:lvl1pPr marL="0" indent="0">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52446C3-A62E-4690-9098-53D59C4C33E0}"/>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6" name="Footer Placeholder 5">
            <a:extLst>
              <a:ext uri="{FF2B5EF4-FFF2-40B4-BE49-F238E27FC236}">
                <a16:creationId xmlns:a16="http://schemas.microsoft.com/office/drawing/2014/main" id="{40A6C8B8-EA3D-45E5-950A-B6F1EA0B478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72ACAB7-ADBF-42E5-A214-232BA9EFB3B6}"/>
              </a:ext>
            </a:extLst>
          </p:cNvPr>
          <p:cNvSpPr>
            <a:spLocks noGrp="1"/>
          </p:cNvSpPr>
          <p:nvPr>
            <p:ph type="sldNum" sz="quarter" idx="12"/>
          </p:nvPr>
        </p:nvSpPr>
        <p:spPr/>
        <p:txBody>
          <a:bodyPr/>
          <a:lstStyle/>
          <a:p>
            <a:fld id="{FF2BD96E-3838-45D2-9031-D3AF67C920A5}" type="slidenum">
              <a:rPr lang="en-US" smtClean="0"/>
              <a:t>‹#›</a:t>
            </a:fld>
            <a:endParaRPr lang="en-US"/>
          </a:p>
        </p:txBody>
      </p:sp>
      <p:cxnSp>
        <p:nvCxnSpPr>
          <p:cNvPr id="9" name="Straight Connector 8">
            <a:extLst>
              <a:ext uri="{FF2B5EF4-FFF2-40B4-BE49-F238E27FC236}">
                <a16:creationId xmlns:a16="http://schemas.microsoft.com/office/drawing/2014/main" id="{D0E80DA6-B971-46B7-B0D3-8581AE0B6ACB}"/>
              </a:ext>
              <a:ext uri="{C183D7F6-B498-43B3-948B-1728B52AA6E4}">
                <adec:decorative xmlns:adec="http://schemas.microsoft.com/office/drawing/2017/decorative" val="0"/>
              </a:ext>
            </a:extLst>
          </p:cNvPr>
          <p:cNvCxnSpPr>
            <a:cxnSpLocks/>
          </p:cNvCxnSpPr>
          <p:nvPr/>
        </p:nvCxnSpPr>
        <p:spPr>
          <a:xfrm>
            <a:off x="4979988" y="540000"/>
            <a:ext cx="0" cy="5778000"/>
          </a:xfrm>
          <a:prstGeom prst="line">
            <a:avLst/>
          </a:prstGeom>
          <a:ln w="12700">
            <a:solidFill>
              <a:srgbClr val="FFFFFF">
                <a:alpha val="4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3515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2FB6D0-92CA-4910-AE77-E238F4C89D5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A913172-A138-4DD4-A5B1-58BA6250782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73897B9-E4AD-469B-A60D-9A1A4BD1980A}"/>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5" name="Footer Placeholder 4">
            <a:extLst>
              <a:ext uri="{FF2B5EF4-FFF2-40B4-BE49-F238E27FC236}">
                <a16:creationId xmlns:a16="http://schemas.microsoft.com/office/drawing/2014/main" id="{31C5E1B0-48D6-4F99-9955-39958BA969E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59F49DA-55D4-4E36-AEB9-A0E99E31A87E}"/>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40522718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4FEBC7C-C5C1-4A79-A195-B35701C2897D}"/>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B8D34A74-3328-469B-ABCA-96F2FE368737}"/>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AE19AB-5637-455E-89C3-B41702C202D4}"/>
              </a:ext>
            </a:extLst>
          </p:cNvPr>
          <p:cNvSpPr>
            <a:spLocks noGrp="1"/>
          </p:cNvSpPr>
          <p:nvPr>
            <p:ph type="dt" sz="half" idx="10"/>
          </p:nvPr>
        </p:nvSpPr>
        <p:spPr/>
        <p:txBody>
          <a:bodyPr/>
          <a:lstStyle/>
          <a:p>
            <a:fld id="{4EC743F4-8769-40B4-85DF-6CB8DE9F66AA}" type="datetimeFigureOut">
              <a:rPr lang="en-US" smtClean="0"/>
              <a:t>3/10/2025</a:t>
            </a:fld>
            <a:endParaRPr lang="en-US"/>
          </a:p>
        </p:txBody>
      </p:sp>
      <p:sp>
        <p:nvSpPr>
          <p:cNvPr id="5" name="Footer Placeholder 4">
            <a:extLst>
              <a:ext uri="{FF2B5EF4-FFF2-40B4-BE49-F238E27FC236}">
                <a16:creationId xmlns:a16="http://schemas.microsoft.com/office/drawing/2014/main" id="{A364F2A3-EBEE-4F42-BAC2-A482F00E674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BFE1C27-1A43-4B0B-88D0-0C5FE1DBE161}"/>
              </a:ext>
            </a:extLst>
          </p:cNvPr>
          <p:cNvSpPr>
            <a:spLocks noGrp="1"/>
          </p:cNvSpPr>
          <p:nvPr>
            <p:ph type="sldNum" sz="quarter" idx="12"/>
          </p:nvPr>
        </p:nvSpPr>
        <p:spPr/>
        <p:txBody>
          <a:bodyPr/>
          <a:lstStyle/>
          <a:p>
            <a:fld id="{FF2BD96E-3838-45D2-9031-D3AF67C920A5}" type="slidenum">
              <a:rPr lang="en-US" smtClean="0"/>
              <a:t>‹#›</a:t>
            </a:fld>
            <a:endParaRPr lang="en-US"/>
          </a:p>
        </p:txBody>
      </p:sp>
    </p:spTree>
    <p:extLst>
      <p:ext uri="{BB962C8B-B14F-4D97-AF65-F5344CB8AC3E}">
        <p14:creationId xmlns:p14="http://schemas.microsoft.com/office/powerpoint/2010/main" val="6625436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02DDA7E-8449-42D1-93BD-4E96C1BFC18D}"/>
              </a:ext>
            </a:extLst>
          </p:cNvPr>
          <p:cNvSpPr>
            <a:spLocks noGrp="1"/>
          </p:cNvSpPr>
          <p:nvPr>
            <p:ph type="title"/>
          </p:nvPr>
        </p:nvSpPr>
        <p:spPr>
          <a:xfrm>
            <a:off x="989400" y="395289"/>
            <a:ext cx="10213200" cy="1112836"/>
          </a:xfrm>
          <a:prstGeom prst="rect">
            <a:avLst/>
          </a:prstGeom>
        </p:spPr>
        <p:txBody>
          <a:bodyPr vert="horz" lIns="91440" tIns="45720" rIns="91440" bIns="45720" rtlCol="0" anchor="b" anchorCtr="0">
            <a:normAutofit/>
          </a:bodyPr>
          <a:lstStyle/>
          <a:p>
            <a:r>
              <a:rPr lang="en-US"/>
              <a:t>Click to edit Master title style</a:t>
            </a:r>
          </a:p>
        </p:txBody>
      </p:sp>
      <p:sp>
        <p:nvSpPr>
          <p:cNvPr id="3" name="Text Placeholder 2">
            <a:extLst>
              <a:ext uri="{FF2B5EF4-FFF2-40B4-BE49-F238E27FC236}">
                <a16:creationId xmlns:a16="http://schemas.microsoft.com/office/drawing/2014/main" id="{1172EB64-DBC0-4012-830E-9166670D17C5}"/>
              </a:ext>
            </a:extLst>
          </p:cNvPr>
          <p:cNvSpPr>
            <a:spLocks noGrp="1"/>
          </p:cNvSpPr>
          <p:nvPr>
            <p:ph type="body" idx="1"/>
          </p:nvPr>
        </p:nvSpPr>
        <p:spPr>
          <a:xfrm>
            <a:off x="989400" y="1685925"/>
            <a:ext cx="10213200" cy="40401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749A3E9-8704-4E26-A519-8215B3E943F5}"/>
              </a:ext>
            </a:extLst>
          </p:cNvPr>
          <p:cNvSpPr>
            <a:spLocks noGrp="1"/>
          </p:cNvSpPr>
          <p:nvPr>
            <p:ph type="dt" sz="half" idx="2"/>
          </p:nvPr>
        </p:nvSpPr>
        <p:spPr>
          <a:xfrm>
            <a:off x="450000" y="6357168"/>
            <a:ext cx="1760150" cy="461665"/>
          </a:xfrm>
          <a:prstGeom prst="rect">
            <a:avLst/>
          </a:prstGeom>
        </p:spPr>
        <p:txBody>
          <a:bodyPr vert="horz" lIns="91440" tIns="45720" rIns="91440" bIns="45720" rtlCol="0" anchor="ctr">
            <a:normAutofit/>
          </a:bodyPr>
          <a:lstStyle>
            <a:lvl1pPr algn="l">
              <a:defRPr sz="1000" cap="all" spc="200" baseline="0">
                <a:solidFill>
                  <a:schemeClr val="tx1">
                    <a:alpha val="60000"/>
                  </a:schemeClr>
                </a:solidFill>
                <a:latin typeface="+mj-lt"/>
              </a:defRPr>
            </a:lvl1pPr>
          </a:lstStyle>
          <a:p>
            <a:fld id="{4EC743F4-8769-40B4-85DF-6CB8DE9F66AA}" type="datetimeFigureOut">
              <a:rPr lang="en-US" smtClean="0"/>
              <a:pPr/>
              <a:t>3/10/2025</a:t>
            </a:fld>
            <a:endParaRPr lang="en-US"/>
          </a:p>
        </p:txBody>
      </p:sp>
      <p:sp>
        <p:nvSpPr>
          <p:cNvPr id="5" name="Footer Placeholder 4">
            <a:extLst>
              <a:ext uri="{FF2B5EF4-FFF2-40B4-BE49-F238E27FC236}">
                <a16:creationId xmlns:a16="http://schemas.microsoft.com/office/drawing/2014/main" id="{C8590E32-87A0-44C2-A299-D45FAB146E08}"/>
              </a:ext>
            </a:extLst>
          </p:cNvPr>
          <p:cNvSpPr>
            <a:spLocks noGrp="1"/>
          </p:cNvSpPr>
          <p:nvPr>
            <p:ph type="ftr" sz="quarter" idx="3"/>
          </p:nvPr>
        </p:nvSpPr>
        <p:spPr>
          <a:xfrm>
            <a:off x="2754312" y="6357600"/>
            <a:ext cx="6683376" cy="460800"/>
          </a:xfrm>
          <a:prstGeom prst="rect">
            <a:avLst/>
          </a:prstGeom>
        </p:spPr>
        <p:txBody>
          <a:bodyPr vert="horz" lIns="91440" tIns="45720" rIns="91440" bIns="45720" rtlCol="0" anchor="ctr"/>
          <a:lstStyle>
            <a:lvl1pPr algn="ctr">
              <a:defRPr sz="1000" cap="all" spc="300" baseline="0">
                <a:solidFill>
                  <a:schemeClr val="tx1">
                    <a:alpha val="60000"/>
                  </a:schemeClr>
                </a:solidFill>
                <a:latin typeface="+mj-lt"/>
              </a:defRPr>
            </a:lvl1pPr>
          </a:lstStyle>
          <a:p>
            <a:endParaRPr lang="en-US"/>
          </a:p>
        </p:txBody>
      </p:sp>
      <p:sp>
        <p:nvSpPr>
          <p:cNvPr id="6" name="Slide Number Placeholder 5">
            <a:extLst>
              <a:ext uri="{FF2B5EF4-FFF2-40B4-BE49-F238E27FC236}">
                <a16:creationId xmlns:a16="http://schemas.microsoft.com/office/drawing/2014/main" id="{BE1C1A41-01A7-44E2-965B-ACFD4F2806FC}"/>
              </a:ext>
            </a:extLst>
          </p:cNvPr>
          <p:cNvSpPr>
            <a:spLocks noGrp="1"/>
          </p:cNvSpPr>
          <p:nvPr>
            <p:ph type="sldNum" sz="quarter" idx="4"/>
          </p:nvPr>
        </p:nvSpPr>
        <p:spPr>
          <a:xfrm>
            <a:off x="9982800" y="6357600"/>
            <a:ext cx="1760150" cy="460800"/>
          </a:xfrm>
          <a:prstGeom prst="rect">
            <a:avLst/>
          </a:prstGeom>
        </p:spPr>
        <p:txBody>
          <a:bodyPr vert="horz" lIns="91440" tIns="45720" rIns="91440" bIns="45720" rtlCol="0" anchor="ctr"/>
          <a:lstStyle>
            <a:lvl1pPr algn="r">
              <a:defRPr sz="1000" cap="all" spc="200" baseline="0">
                <a:solidFill>
                  <a:schemeClr val="tx1">
                    <a:alpha val="60000"/>
                  </a:schemeClr>
                </a:solidFill>
                <a:latin typeface="+mj-lt"/>
              </a:defRPr>
            </a:lvl1pPr>
          </a:lstStyle>
          <a:p>
            <a:fld id="{FF2BD96E-3838-45D2-9031-D3AF67C920A5}" type="slidenum">
              <a:rPr lang="en-US" smtClean="0"/>
              <a:pPr/>
              <a:t>‹#›</a:t>
            </a:fld>
            <a:endParaRPr lang="en-US"/>
          </a:p>
        </p:txBody>
      </p:sp>
    </p:spTree>
    <p:extLst>
      <p:ext uri="{BB962C8B-B14F-4D97-AF65-F5344CB8AC3E}">
        <p14:creationId xmlns:p14="http://schemas.microsoft.com/office/powerpoint/2010/main" val="333418875"/>
      </p:ext>
    </p:extLst>
  </p:cSld>
  <p:clrMap bg1="lt1" tx1="dk1" bg2="lt2" tx2="dk2" accent1="accent1" accent2="accent2" accent3="accent3" accent4="accent4" accent5="accent5" accent6="accent6" hlink="hlink" folHlink="folHlink"/>
  <p:sldLayoutIdLst>
    <p:sldLayoutId id="2147483743" r:id="rId1"/>
    <p:sldLayoutId id="2147483744" r:id="rId2"/>
    <p:sldLayoutId id="2147483745" r:id="rId3"/>
    <p:sldLayoutId id="2147483746" r:id="rId4"/>
    <p:sldLayoutId id="2147483736" r:id="rId5"/>
    <p:sldLayoutId id="2147483741" r:id="rId6"/>
    <p:sldLayoutId id="2147483737" r:id="rId7"/>
    <p:sldLayoutId id="2147483738" r:id="rId8"/>
    <p:sldLayoutId id="2147483739" r:id="rId9"/>
    <p:sldLayoutId id="2147483740" r:id="rId10"/>
    <p:sldLayoutId id="2147483742" r:id="rId11"/>
  </p:sldLayoutIdLst>
  <p:txStyles>
    <p:titleStyle>
      <a:lvl1pPr algn="l" defTabSz="914400" rtl="0" eaLnBrk="1" latinLnBrk="0" hangingPunct="1">
        <a:lnSpc>
          <a:spcPct val="100000"/>
        </a:lnSpc>
        <a:spcBef>
          <a:spcPct val="0"/>
        </a:spcBef>
        <a:buNone/>
        <a:defRPr sz="3200" kern="1200" cap="none" spc="0" baseline="0">
          <a:solidFill>
            <a:schemeClr val="tx1"/>
          </a:solidFill>
          <a:latin typeface="+mj-lt"/>
          <a:ea typeface="+mj-ea"/>
          <a:cs typeface="+mj-cs"/>
        </a:defRPr>
      </a:lvl1pPr>
    </p:titleStyle>
    <p:bodyStyle>
      <a:lvl1pPr marL="360000" indent="-360000" algn="l" defTabSz="914400" rtl="0" eaLnBrk="1" latinLnBrk="0" hangingPunct="1">
        <a:lnSpc>
          <a:spcPct val="150000"/>
        </a:lnSpc>
        <a:spcBef>
          <a:spcPts val="10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1pPr>
      <a:lvl2pPr marL="360000" indent="0" algn="l" defTabSz="914400" rtl="0" eaLnBrk="1" latinLnBrk="0" hangingPunct="1">
        <a:lnSpc>
          <a:spcPct val="150000"/>
        </a:lnSpc>
        <a:spcBef>
          <a:spcPts val="500"/>
        </a:spcBef>
        <a:buFontTx/>
        <a:buNone/>
        <a:defRPr sz="2000" b="0" i="1" kern="1200" spc="50" baseline="0">
          <a:solidFill>
            <a:schemeClr val="tx1">
              <a:alpha val="60000"/>
            </a:schemeClr>
          </a:solidFill>
          <a:latin typeface="+mn-lt"/>
          <a:ea typeface="+mn-ea"/>
          <a:cs typeface="+mn-cs"/>
        </a:defRPr>
      </a:lvl2pPr>
      <a:lvl3pPr marL="108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3pPr>
      <a:lvl4pPr marL="1080000" indent="0" algn="l" defTabSz="914400" rtl="0" eaLnBrk="1" latinLnBrk="0" hangingPunct="1">
        <a:lnSpc>
          <a:spcPct val="150000"/>
        </a:lnSpc>
        <a:spcBef>
          <a:spcPts val="500"/>
        </a:spcBef>
        <a:buClr>
          <a:schemeClr val="accent3"/>
        </a:buClr>
        <a:buFontTx/>
        <a:buNone/>
        <a:defRPr sz="2000" b="0" i="1" kern="1200" spc="50" baseline="0">
          <a:solidFill>
            <a:schemeClr val="tx1">
              <a:alpha val="60000"/>
            </a:schemeClr>
          </a:solidFill>
          <a:latin typeface="+mn-lt"/>
          <a:ea typeface="+mn-ea"/>
          <a:cs typeface="+mn-cs"/>
        </a:defRPr>
      </a:lvl4pPr>
      <a:lvl5pPr marL="1800000" indent="-360000" algn="l" defTabSz="914400" rtl="0" eaLnBrk="1" latinLnBrk="0" hangingPunct="1">
        <a:lnSpc>
          <a:spcPct val="150000"/>
        </a:lnSpc>
        <a:spcBef>
          <a:spcPts val="500"/>
        </a:spcBef>
        <a:buClr>
          <a:schemeClr val="accent3"/>
        </a:buClr>
        <a:buFont typeface="Wingdings" panose="05000000000000000000" pitchFamily="2" charset="2"/>
        <a:buChar char=""/>
        <a:defRPr sz="2000" kern="1200" spc="50">
          <a:solidFill>
            <a:schemeClr val="tx1">
              <a:alpha val="60000"/>
            </a:schemeClr>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4.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10.svg"/><Relationship Id="rId2" Type="http://schemas.openxmlformats.org/officeDocument/2006/relationships/image" Target="../media/image9.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3.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slideLayout" Target="../slideLayouts/slideLayout7.xml"/><Relationship Id="rId1" Type="http://schemas.openxmlformats.org/officeDocument/2006/relationships/video" Target="https://www.youtube.com/embed/RLBQJOWogOI?feature=oembed" TargetMode="External"/></Relationships>
</file>

<file path=ppt/slides/_rels/slide14.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1.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5.xml.rels><?xml version="1.0" encoding="UTF-8" standalone="yes"?>
<Relationships xmlns="http://schemas.openxmlformats.org/package/2006/relationships"><Relationship Id="rId3" Type="http://schemas.openxmlformats.org/officeDocument/2006/relationships/image" Target="../media/image32.svg"/><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openxmlformats.org/officeDocument/2006/relationships/hyperlink" Target="https://www.youtube.com/watch?v=RLBQJOWogOI" TargetMode="External"/><Relationship Id="rId3" Type="http://schemas.openxmlformats.org/officeDocument/2006/relationships/hyperlink" Target="https://recipes.howstuffworks.com/food-facts/food-careers/sous-chef.htm" TargetMode="External"/><Relationship Id="rId7" Type="http://schemas.openxmlformats.org/officeDocument/2006/relationships/hyperlink" Target="https://www.skillmaker.education/post-shift-debrief-enhancing-efficiency-in-a-commercial-kitchen/" TargetMode="External"/><Relationship Id="rId2" Type="http://schemas.openxmlformats.org/officeDocument/2006/relationships/hyperlink" Target="https://www.escoffier.edu/blog/culinary-arts/how-important-is-auguste-escoffier/" TargetMode="External"/><Relationship Id="rId1" Type="http://schemas.openxmlformats.org/officeDocument/2006/relationships/slideLayout" Target="../slideLayouts/slideLayout2.xml"/><Relationship Id="rId6" Type="http://schemas.openxmlformats.org/officeDocument/2006/relationships/hyperlink" Target="https://www.cordonbleu.edu/news/what-is-the-kitchen-brigade-system/en" TargetMode="External"/><Relationship Id="rId5" Type="http://schemas.openxmlformats.org/officeDocument/2006/relationships/hyperlink" Target="https://doi.org/10.1177/001088048802900309" TargetMode="External"/><Relationship Id="rId4" Type="http://schemas.openxmlformats.org/officeDocument/2006/relationships/hyperlink" Target="https://forbiddenflorist.co.uk/"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4CA2EAD-E7C7-4F64-924A-52D34FD759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4875975" y="1505823"/>
            <a:ext cx="6307200" cy="2185200"/>
          </a:xfrm>
        </p:spPr>
        <p:txBody>
          <a:bodyPr vert="horz" lIns="91440" tIns="45720" rIns="91440" bIns="45720" rtlCol="0" anchor="b" anchorCtr="0">
            <a:noAutofit/>
          </a:bodyPr>
          <a:lstStyle/>
          <a:p>
            <a:r>
              <a:rPr lang="en-GB" sz="2800"/>
              <a:t>Charlie Thomas </a:t>
            </a:r>
            <a:br>
              <a:rPr lang="en-GB" sz="2800"/>
            </a:br>
            <a:r>
              <a:rPr lang="en-GB" sz="2800"/>
              <a:t>2416800</a:t>
            </a:r>
            <a:br>
              <a:rPr lang="en-GB" sz="2800"/>
            </a:br>
            <a:r>
              <a:rPr lang="en-GB" sz="2800"/>
              <a:t>BGM4004</a:t>
            </a:r>
            <a:br>
              <a:rPr lang="en-GB" sz="2800"/>
            </a:br>
            <a:r>
              <a:rPr lang="en-GB" sz="2800"/>
              <a:t>Placement: Restaurant Management</a:t>
            </a:r>
            <a:br>
              <a:rPr lang="en-GB" sz="2800"/>
            </a:br>
            <a:r>
              <a:rPr lang="en-GB" sz="2800"/>
              <a:t>Jemma Smith</a:t>
            </a:r>
            <a:br>
              <a:rPr lang="en-GB" sz="2800"/>
            </a:br>
            <a:r>
              <a:rPr lang="en-GB" sz="2800"/>
              <a:t>International Gastronomy management</a:t>
            </a:r>
          </a:p>
        </p:txBody>
      </p:sp>
      <p:sp>
        <p:nvSpPr>
          <p:cNvPr id="3" name="Subtitle 2"/>
          <p:cNvSpPr>
            <a:spLocks noGrp="1"/>
          </p:cNvSpPr>
          <p:nvPr>
            <p:ph type="subTitle" idx="1"/>
          </p:nvPr>
        </p:nvSpPr>
        <p:spPr>
          <a:xfrm>
            <a:off x="4875975" y="4886029"/>
            <a:ext cx="6307200" cy="1710500"/>
          </a:xfrm>
        </p:spPr>
        <p:txBody>
          <a:bodyPr vert="horz" lIns="91440" tIns="45720" rIns="91440" bIns="45720" rtlCol="0" anchor="t">
            <a:noAutofit/>
          </a:bodyPr>
          <a:lstStyle/>
          <a:p>
            <a:r>
              <a:rPr lang="en-GB" sz="1400">
                <a:solidFill>
                  <a:srgbClr val="000000">
                    <a:alpha val="60000"/>
                  </a:srgbClr>
                </a:solidFill>
              </a:rPr>
              <a:t>I confirm I have not used any AI tools in the research and creation of this assignment. I confirm that I have not used any AI generated materials as my own work. I confirm I have copies of my drafts, notes and other resources I used which I may be asked to provide in evidence</a:t>
            </a:r>
          </a:p>
        </p:txBody>
      </p:sp>
      <p:pic>
        <p:nvPicPr>
          <p:cNvPr id="4" name="Picture 3" descr="Colourful smoke">
            <a:extLst>
              <a:ext uri="{FF2B5EF4-FFF2-40B4-BE49-F238E27FC236}">
                <a16:creationId xmlns:a16="http://schemas.microsoft.com/office/drawing/2014/main" id="{E877FDAB-8FD9-CAEE-5517-14BB086DD5A9}"/>
              </a:ext>
            </a:extLst>
          </p:cNvPr>
          <p:cNvPicPr>
            <a:picLocks noChangeAspect="1"/>
          </p:cNvPicPr>
          <p:nvPr/>
        </p:nvPicPr>
        <p:blipFill>
          <a:blip r:embed="rId2"/>
          <a:srcRect l="30087" r="27658" b="4"/>
          <a:stretch/>
        </p:blipFill>
        <p:spPr>
          <a:xfrm>
            <a:off x="20" y="10"/>
            <a:ext cx="3863955" cy="6857989"/>
          </a:xfrm>
          <a:prstGeom prst="rect">
            <a:avLst/>
          </a:prstGeom>
        </p:spPr>
      </p:pic>
      <p:cxnSp>
        <p:nvCxnSpPr>
          <p:cNvPr id="11" name="Straight Connector 10">
            <a:extLst>
              <a:ext uri="{FF2B5EF4-FFF2-40B4-BE49-F238E27FC236}">
                <a16:creationId xmlns:a16="http://schemas.microsoft.com/office/drawing/2014/main" id="{9E7C23BC-DAA6-40E1-8166-B8C4439D143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9575" y="3690871"/>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D2D76E3-BBAC-4D3C-9314-D3076FA905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60408B6-95C8-3939-FB1D-37BFE29EDFFD}"/>
              </a:ext>
            </a:extLst>
          </p:cNvPr>
          <p:cNvSpPr>
            <a:spLocks noGrp="1"/>
          </p:cNvSpPr>
          <p:nvPr>
            <p:ph type="title"/>
          </p:nvPr>
        </p:nvSpPr>
        <p:spPr>
          <a:xfrm>
            <a:off x="4034188" y="-1307"/>
            <a:ext cx="4078800" cy="1453003"/>
          </a:xfrm>
        </p:spPr>
        <p:txBody>
          <a:bodyPr wrap="square" anchor="b">
            <a:normAutofit/>
          </a:bodyPr>
          <a:lstStyle/>
          <a:p>
            <a:pPr algn="ctr"/>
            <a:r>
              <a:rPr lang="en-GB"/>
              <a:t>Presentation Agenda</a:t>
            </a:r>
          </a:p>
        </p:txBody>
      </p:sp>
      <p:grpSp>
        <p:nvGrpSpPr>
          <p:cNvPr id="10" name="Group 9">
            <a:extLst>
              <a:ext uri="{FF2B5EF4-FFF2-40B4-BE49-F238E27FC236}">
                <a16:creationId xmlns:a16="http://schemas.microsoft.com/office/drawing/2014/main" id="{75C945D9-C3DE-4D90-9F29-7BE223AAF1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99766" y="716800"/>
            <a:ext cx="3838575" cy="5583025"/>
            <a:chOff x="199766" y="716800"/>
            <a:chExt cx="3838575" cy="5583025"/>
          </a:xfrm>
        </p:grpSpPr>
        <p:grpSp>
          <p:nvGrpSpPr>
            <p:cNvPr id="11" name="Group 10">
              <a:extLst>
                <a:ext uri="{FF2B5EF4-FFF2-40B4-BE49-F238E27FC236}">
                  <a16:creationId xmlns:a16="http://schemas.microsoft.com/office/drawing/2014/main" id="{08D338B3-6DA4-45F7-91E3-7D8C28D0B2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30" name="Freeform 64">
                <a:extLst>
                  <a:ext uri="{FF2B5EF4-FFF2-40B4-BE49-F238E27FC236}">
                    <a16:creationId xmlns:a16="http://schemas.microsoft.com/office/drawing/2014/main" id="{6185FD3E-487C-45A4-AD94-24F4F7BACD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1" name="Freeform 81">
                <a:extLst>
                  <a:ext uri="{FF2B5EF4-FFF2-40B4-BE49-F238E27FC236}">
                    <a16:creationId xmlns:a16="http://schemas.microsoft.com/office/drawing/2014/main" id="{DABEF2EB-1FA6-476D-ADEC-ACC991D1EEE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2" name="Freeform 61">
                <a:extLst>
                  <a:ext uri="{FF2B5EF4-FFF2-40B4-BE49-F238E27FC236}">
                    <a16:creationId xmlns:a16="http://schemas.microsoft.com/office/drawing/2014/main" id="{702C2E5D-FD1A-49AB-9CF7-7F656660A9F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3" name="Freeform 78">
                <a:extLst>
                  <a:ext uri="{FF2B5EF4-FFF2-40B4-BE49-F238E27FC236}">
                    <a16:creationId xmlns:a16="http://schemas.microsoft.com/office/drawing/2014/main" id="{FE338B6A-36C1-4245-B24F-94D4DE5F7C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4" name="Freeform 84">
                <a:extLst>
                  <a:ext uri="{FF2B5EF4-FFF2-40B4-BE49-F238E27FC236}">
                    <a16:creationId xmlns:a16="http://schemas.microsoft.com/office/drawing/2014/main" id="{6CDA6293-4165-4383-9C97-2A66792280D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87">
                <a:extLst>
                  <a:ext uri="{FF2B5EF4-FFF2-40B4-BE49-F238E27FC236}">
                    <a16:creationId xmlns:a16="http://schemas.microsoft.com/office/drawing/2014/main" id="{CACA95C4-6FB3-44B0-981E-06BBAE8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Freeform 60">
                <a:extLst>
                  <a:ext uri="{FF2B5EF4-FFF2-40B4-BE49-F238E27FC236}">
                    <a16:creationId xmlns:a16="http://schemas.microsoft.com/office/drawing/2014/main" id="{87433F39-33A6-4FCE-9B83-3D9A47A7C50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7" name="Freeform 59">
                <a:extLst>
                  <a:ext uri="{FF2B5EF4-FFF2-40B4-BE49-F238E27FC236}">
                    <a16:creationId xmlns:a16="http://schemas.microsoft.com/office/drawing/2014/main" id="{09C092FC-35CB-41D8-8B13-9A238EE30C2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8" name="Freeform 62">
                <a:extLst>
                  <a:ext uri="{FF2B5EF4-FFF2-40B4-BE49-F238E27FC236}">
                    <a16:creationId xmlns:a16="http://schemas.microsoft.com/office/drawing/2014/main" id="{A0DF137B-3079-4986-913B-939546E64D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9" name="Freeform 65">
                <a:extLst>
                  <a:ext uri="{FF2B5EF4-FFF2-40B4-BE49-F238E27FC236}">
                    <a16:creationId xmlns:a16="http://schemas.microsoft.com/office/drawing/2014/main" id="{D660B18D-F0F5-419B-B3F1-B039757C955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79">
                <a:extLst>
                  <a:ext uri="{FF2B5EF4-FFF2-40B4-BE49-F238E27FC236}">
                    <a16:creationId xmlns:a16="http://schemas.microsoft.com/office/drawing/2014/main" id="{80FAC823-69BF-42B9-BA6A-E365E721EB9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1" name="Freeform 82">
                <a:extLst>
                  <a:ext uri="{FF2B5EF4-FFF2-40B4-BE49-F238E27FC236}">
                    <a16:creationId xmlns:a16="http://schemas.microsoft.com/office/drawing/2014/main" id="{5B5DFB3A-61ED-4206-9B53-3E8A8CE9FF0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2" name="Freeform 85">
                <a:extLst>
                  <a:ext uri="{FF2B5EF4-FFF2-40B4-BE49-F238E27FC236}">
                    <a16:creationId xmlns:a16="http://schemas.microsoft.com/office/drawing/2014/main" id="{C72D0A40-CAB7-45AB-B832-628D138C69F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3" name="Freeform 88">
                <a:extLst>
                  <a:ext uri="{FF2B5EF4-FFF2-40B4-BE49-F238E27FC236}">
                    <a16:creationId xmlns:a16="http://schemas.microsoft.com/office/drawing/2014/main" id="{A1757DD3-2A1D-4CED-A678-ECE520A1B48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44" name="Group 43">
                <a:extLst>
                  <a:ext uri="{FF2B5EF4-FFF2-40B4-BE49-F238E27FC236}">
                    <a16:creationId xmlns:a16="http://schemas.microsoft.com/office/drawing/2014/main" id="{42918845-1F95-46C2-8F59-32EB33C4A36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45" name="Line 63">
                  <a:extLst>
                    <a:ext uri="{FF2B5EF4-FFF2-40B4-BE49-F238E27FC236}">
                      <a16:creationId xmlns:a16="http://schemas.microsoft.com/office/drawing/2014/main" id="{E7391FC0-5104-4751-BB86-0D12BFFBE32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6" name="Line 66">
                  <a:extLst>
                    <a:ext uri="{FF2B5EF4-FFF2-40B4-BE49-F238E27FC236}">
                      <a16:creationId xmlns:a16="http://schemas.microsoft.com/office/drawing/2014/main" id="{094BBC13-5B24-4DFD-A5AD-892345304C5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7" name="Line 67">
                  <a:extLst>
                    <a:ext uri="{FF2B5EF4-FFF2-40B4-BE49-F238E27FC236}">
                      <a16:creationId xmlns:a16="http://schemas.microsoft.com/office/drawing/2014/main" id="{5D6BCBF6-E4C8-49C4-BCE6-A57F7EB6CAC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8" name="Line 80">
                  <a:extLst>
                    <a:ext uri="{FF2B5EF4-FFF2-40B4-BE49-F238E27FC236}">
                      <a16:creationId xmlns:a16="http://schemas.microsoft.com/office/drawing/2014/main" id="{4A5F536F-42F0-4F01-9893-075DD5BCCE7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49" name="Line 83">
                  <a:extLst>
                    <a:ext uri="{FF2B5EF4-FFF2-40B4-BE49-F238E27FC236}">
                      <a16:creationId xmlns:a16="http://schemas.microsoft.com/office/drawing/2014/main" id="{60BE5073-8B4E-47B4-AC5B-31D8FD99D2C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0" name="Line 86">
                  <a:extLst>
                    <a:ext uri="{FF2B5EF4-FFF2-40B4-BE49-F238E27FC236}">
                      <a16:creationId xmlns:a16="http://schemas.microsoft.com/office/drawing/2014/main" id="{B210067F-EA9E-4248-B2D2-39D656B3AF6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51" name="Line 89">
                  <a:extLst>
                    <a:ext uri="{FF2B5EF4-FFF2-40B4-BE49-F238E27FC236}">
                      <a16:creationId xmlns:a16="http://schemas.microsoft.com/office/drawing/2014/main" id="{B5121029-6739-4142-9E53-48DCA4F8BDC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12" name="Group 11">
              <a:extLst>
                <a:ext uri="{FF2B5EF4-FFF2-40B4-BE49-F238E27FC236}">
                  <a16:creationId xmlns:a16="http://schemas.microsoft.com/office/drawing/2014/main" id="{B6776FFF-7CFE-4739-9104-473DA3681A0B}"/>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22" name="Group 21">
                <a:extLst>
                  <a:ext uri="{FF2B5EF4-FFF2-40B4-BE49-F238E27FC236}">
                    <a16:creationId xmlns:a16="http://schemas.microsoft.com/office/drawing/2014/main" id="{739C6C41-5DF4-4A11-89B7-BAB3F63B581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26" name="Straight Connector 25">
                  <a:extLst>
                    <a:ext uri="{FF2B5EF4-FFF2-40B4-BE49-F238E27FC236}">
                      <a16:creationId xmlns:a16="http://schemas.microsoft.com/office/drawing/2014/main" id="{A6F0F36F-7ABB-4F4C-9CC5-443B1936F48A}"/>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4F2DB5F0-FD30-4907-86AB-7DA7CA3E3190}"/>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8" name="Rectangle 30">
                  <a:extLst>
                    <a:ext uri="{FF2B5EF4-FFF2-40B4-BE49-F238E27FC236}">
                      <a16:creationId xmlns:a16="http://schemas.microsoft.com/office/drawing/2014/main" id="{0A419F00-E825-4E5E-92EA-DDF22BB2FB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30">
                  <a:extLst>
                    <a:ext uri="{FF2B5EF4-FFF2-40B4-BE49-F238E27FC236}">
                      <a16:creationId xmlns:a16="http://schemas.microsoft.com/office/drawing/2014/main" id="{D7C5E6F1-BF29-4F80-A5F4-81345C29015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23" name="Group 22">
                <a:extLst>
                  <a:ext uri="{FF2B5EF4-FFF2-40B4-BE49-F238E27FC236}">
                    <a16:creationId xmlns:a16="http://schemas.microsoft.com/office/drawing/2014/main" id="{72CEDE34-3360-4BFF-8F28-053990E6910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24" name="Freeform: Shape 23">
                  <a:extLst>
                    <a:ext uri="{FF2B5EF4-FFF2-40B4-BE49-F238E27FC236}">
                      <a16:creationId xmlns:a16="http://schemas.microsoft.com/office/drawing/2014/main" id="{898E96F4-030D-444B-B62F-0DA028337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25" name="Freeform: Shape 24">
                  <a:extLst>
                    <a:ext uri="{FF2B5EF4-FFF2-40B4-BE49-F238E27FC236}">
                      <a16:creationId xmlns:a16="http://schemas.microsoft.com/office/drawing/2014/main" id="{A5D902ED-F254-4B06-9B62-AF188FF41A7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13" name="Group 12">
              <a:extLst>
                <a:ext uri="{FF2B5EF4-FFF2-40B4-BE49-F238E27FC236}">
                  <a16:creationId xmlns:a16="http://schemas.microsoft.com/office/drawing/2014/main" id="{DEBB14B7-5333-4EA3-A883-B3D949DA56E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14" name="Group 13">
                <a:extLst>
                  <a:ext uri="{FF2B5EF4-FFF2-40B4-BE49-F238E27FC236}">
                    <a16:creationId xmlns:a16="http://schemas.microsoft.com/office/drawing/2014/main" id="{1F2F0B6D-3339-445E-AE6F-EA80BB952C5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9" name="Freeform 68">
                  <a:extLst>
                    <a:ext uri="{FF2B5EF4-FFF2-40B4-BE49-F238E27FC236}">
                      <a16:creationId xmlns:a16="http://schemas.microsoft.com/office/drawing/2014/main" id="{1FD745BE-AAE8-4FD8-B107-4730C82F8C7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0" name="Freeform 69">
                  <a:extLst>
                    <a:ext uri="{FF2B5EF4-FFF2-40B4-BE49-F238E27FC236}">
                      <a16:creationId xmlns:a16="http://schemas.microsoft.com/office/drawing/2014/main" id="{55D7086E-72EA-4FBD-8B82-D3ECF7D513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21" name="Line 70">
                  <a:extLst>
                    <a:ext uri="{FF2B5EF4-FFF2-40B4-BE49-F238E27FC236}">
                      <a16:creationId xmlns:a16="http://schemas.microsoft.com/office/drawing/2014/main" id="{246D59ED-9B4E-4F44-B189-00E3B8D72DCC}"/>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 name="Group 14">
                <a:extLst>
                  <a:ext uri="{FF2B5EF4-FFF2-40B4-BE49-F238E27FC236}">
                    <a16:creationId xmlns:a16="http://schemas.microsoft.com/office/drawing/2014/main" id="{B726404C-494E-4C74-9581-BE06BE0D27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6" name="Freeform 68">
                  <a:extLst>
                    <a:ext uri="{FF2B5EF4-FFF2-40B4-BE49-F238E27FC236}">
                      <a16:creationId xmlns:a16="http://schemas.microsoft.com/office/drawing/2014/main" id="{C61F0CD3-7875-46CD-A844-0B022BEF2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7" name="Freeform 69">
                  <a:extLst>
                    <a:ext uri="{FF2B5EF4-FFF2-40B4-BE49-F238E27FC236}">
                      <a16:creationId xmlns:a16="http://schemas.microsoft.com/office/drawing/2014/main" id="{D83F2F78-08A8-49BE-AF85-1C3DD28602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8" name="Line 70">
                  <a:extLst>
                    <a:ext uri="{FF2B5EF4-FFF2-40B4-BE49-F238E27FC236}">
                      <a16:creationId xmlns:a16="http://schemas.microsoft.com/office/drawing/2014/main" id="{93069262-0DE6-4BA7-9773-656AF1E6CFD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cxnSp>
        <p:nvCxnSpPr>
          <p:cNvPr id="53" name="Straight Connector 52">
            <a:extLst>
              <a:ext uri="{FF2B5EF4-FFF2-40B4-BE49-F238E27FC236}">
                <a16:creationId xmlns:a16="http://schemas.microsoft.com/office/drawing/2014/main" id="{22725E2D-27B9-4A2E-B161-230C61B0808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82600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5A56F329-7AAB-62EB-FA50-10671CA3C4DD}"/>
              </a:ext>
            </a:extLst>
          </p:cNvPr>
          <p:cNvSpPr>
            <a:spLocks noGrp="1"/>
          </p:cNvSpPr>
          <p:nvPr>
            <p:ph idx="1"/>
          </p:nvPr>
        </p:nvSpPr>
        <p:spPr>
          <a:xfrm>
            <a:off x="4235895" y="2484811"/>
            <a:ext cx="4246888" cy="2856659"/>
          </a:xfrm>
        </p:spPr>
        <p:txBody>
          <a:bodyPr vert="horz" lIns="91440" tIns="45720" rIns="91440" bIns="45720" rtlCol="0" anchor="t">
            <a:noAutofit/>
          </a:bodyPr>
          <a:lstStyle/>
          <a:p>
            <a:pPr marL="359410" indent="-359410">
              <a:buFont typeface="Arial" panose="05000000000000000000" pitchFamily="2" charset="2"/>
              <a:buChar char="•"/>
            </a:pPr>
            <a:r>
              <a:rPr lang="en-GB" sz="1800"/>
              <a:t>Preparation for service</a:t>
            </a:r>
            <a:endParaRPr lang="en-US" sz="1800">
              <a:solidFill>
                <a:srgbClr val="000000">
                  <a:alpha val="60000"/>
                </a:srgbClr>
              </a:solidFill>
            </a:endParaRPr>
          </a:p>
          <a:p>
            <a:pPr marL="359410" indent="-359410">
              <a:buFont typeface="Arial" panose="05000000000000000000" pitchFamily="2" charset="2"/>
              <a:buChar char="•"/>
            </a:pPr>
            <a:r>
              <a:rPr lang="en-GB" sz="1800">
                <a:solidFill>
                  <a:srgbClr val="000000">
                    <a:alpha val="60000"/>
                  </a:srgbClr>
                </a:solidFill>
              </a:rPr>
              <a:t>Front of house prep</a:t>
            </a:r>
          </a:p>
          <a:p>
            <a:pPr marL="359410" indent="-359410">
              <a:buFont typeface="Arial" panose="05000000000000000000" pitchFamily="2" charset="2"/>
              <a:buChar char="•"/>
            </a:pPr>
            <a:r>
              <a:rPr lang="en-GB" sz="1800">
                <a:solidFill>
                  <a:srgbClr val="000000">
                    <a:alpha val="60000"/>
                  </a:srgbClr>
                </a:solidFill>
              </a:rPr>
              <a:t>Kitchen prep and brigade system</a:t>
            </a:r>
          </a:p>
          <a:p>
            <a:pPr marL="359410" indent="-359410">
              <a:buFont typeface="Arial" panose="05000000000000000000" pitchFamily="2" charset="2"/>
              <a:buChar char="•"/>
            </a:pPr>
            <a:r>
              <a:rPr lang="en-GB" sz="1800"/>
              <a:t>How service unfolds</a:t>
            </a:r>
            <a:endParaRPr lang="en-GB" sz="1800">
              <a:solidFill>
                <a:srgbClr val="000000">
                  <a:alpha val="60000"/>
                </a:srgbClr>
              </a:solidFill>
            </a:endParaRPr>
          </a:p>
          <a:p>
            <a:pPr marL="359410" indent="-359410">
              <a:buFont typeface="Arial" panose="05000000000000000000" pitchFamily="2" charset="2"/>
              <a:buChar char="•"/>
            </a:pPr>
            <a:r>
              <a:rPr lang="en-GB" sz="1800">
                <a:solidFill>
                  <a:srgbClr val="000000">
                    <a:alpha val="60000"/>
                  </a:srgbClr>
                </a:solidFill>
              </a:rPr>
              <a:t>Team briefing preservice</a:t>
            </a:r>
          </a:p>
          <a:p>
            <a:pPr marL="359410" indent="-359410">
              <a:buFont typeface="Arial" panose="05000000000000000000" pitchFamily="2" charset="2"/>
              <a:buChar char="•"/>
            </a:pPr>
            <a:r>
              <a:rPr lang="en-GB" sz="1800"/>
              <a:t>Brigade system </a:t>
            </a:r>
            <a:endParaRPr lang="en-GB" sz="1800">
              <a:solidFill>
                <a:srgbClr val="000000">
                  <a:alpha val="60000"/>
                </a:srgbClr>
              </a:solidFill>
            </a:endParaRPr>
          </a:p>
          <a:p>
            <a:pPr marL="359410" indent="-359410">
              <a:buFont typeface="Arial" panose="05000000000000000000" pitchFamily="2" charset="2"/>
              <a:buChar char="•"/>
            </a:pPr>
            <a:r>
              <a:rPr lang="en-GB" sz="1800"/>
              <a:t>Potential challenges </a:t>
            </a:r>
            <a:endParaRPr lang="en-GB" sz="1800">
              <a:solidFill>
                <a:srgbClr val="000000">
                  <a:alpha val="60000"/>
                </a:srgbClr>
              </a:solidFill>
            </a:endParaRPr>
          </a:p>
          <a:p>
            <a:pPr marL="359410" indent="-359410">
              <a:buFont typeface="Arial" panose="05000000000000000000" pitchFamily="2" charset="2"/>
              <a:buChar char="•"/>
            </a:pPr>
            <a:endParaRPr lang="en-GB">
              <a:solidFill>
                <a:srgbClr val="000000">
                  <a:alpha val="60000"/>
                </a:srgbClr>
              </a:solidFill>
            </a:endParaRPr>
          </a:p>
        </p:txBody>
      </p:sp>
      <p:grpSp>
        <p:nvGrpSpPr>
          <p:cNvPr id="55" name="Group 54">
            <a:extLst>
              <a:ext uri="{FF2B5EF4-FFF2-40B4-BE49-F238E27FC236}">
                <a16:creationId xmlns:a16="http://schemas.microsoft.com/office/drawing/2014/main" id="{55C23123-3C5C-4A8B-AD1C-138D7B73D8D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flipH="1">
            <a:off x="8153659" y="716800"/>
            <a:ext cx="3838575" cy="5583025"/>
            <a:chOff x="199766" y="716800"/>
            <a:chExt cx="3838575" cy="5583025"/>
          </a:xfrm>
        </p:grpSpPr>
        <p:grpSp>
          <p:nvGrpSpPr>
            <p:cNvPr id="56" name="Group 55">
              <a:extLst>
                <a:ext uri="{FF2B5EF4-FFF2-40B4-BE49-F238E27FC236}">
                  <a16:creationId xmlns:a16="http://schemas.microsoft.com/office/drawing/2014/main" id="{ADC1AC98-A945-45DC-A533-43311AB5AFA7}"/>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890329" y="26237"/>
              <a:ext cx="2457450" cy="3838575"/>
              <a:chOff x="587376" y="280988"/>
              <a:chExt cx="2457450" cy="3838575"/>
            </a:xfrm>
          </p:grpSpPr>
          <p:sp>
            <p:nvSpPr>
              <p:cNvPr id="75" name="Freeform 64">
                <a:extLst>
                  <a:ext uri="{FF2B5EF4-FFF2-40B4-BE49-F238E27FC236}">
                    <a16:creationId xmlns:a16="http://schemas.microsoft.com/office/drawing/2014/main" id="{525BFDD7-7DC7-4933-95CA-274FF3A12B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6" name="Freeform 81">
                <a:extLst>
                  <a:ext uri="{FF2B5EF4-FFF2-40B4-BE49-F238E27FC236}">
                    <a16:creationId xmlns:a16="http://schemas.microsoft.com/office/drawing/2014/main" id="{56EAE20D-E363-445F-AAA9-8923C7A41D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7" name="Freeform 61">
                <a:extLst>
                  <a:ext uri="{FF2B5EF4-FFF2-40B4-BE49-F238E27FC236}">
                    <a16:creationId xmlns:a16="http://schemas.microsoft.com/office/drawing/2014/main" id="{63DF7269-8701-4F88-89A3-EA45D9DF59F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8" name="Freeform 78">
                <a:extLst>
                  <a:ext uri="{FF2B5EF4-FFF2-40B4-BE49-F238E27FC236}">
                    <a16:creationId xmlns:a16="http://schemas.microsoft.com/office/drawing/2014/main" id="{2DDEEFE7-743E-40D3-AB86-C074CADC937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79" name="Freeform 84">
                <a:extLst>
                  <a:ext uri="{FF2B5EF4-FFF2-40B4-BE49-F238E27FC236}">
                    <a16:creationId xmlns:a16="http://schemas.microsoft.com/office/drawing/2014/main" id="{6DC0260D-7AA3-4733-B3CB-6389FCCABD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0" name="Freeform 87">
                <a:extLst>
                  <a:ext uri="{FF2B5EF4-FFF2-40B4-BE49-F238E27FC236}">
                    <a16:creationId xmlns:a16="http://schemas.microsoft.com/office/drawing/2014/main" id="{E9487A85-3305-4BD8-A4FB-7939820DE31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1" name="Freeform 60">
                <a:extLst>
                  <a:ext uri="{FF2B5EF4-FFF2-40B4-BE49-F238E27FC236}">
                    <a16:creationId xmlns:a16="http://schemas.microsoft.com/office/drawing/2014/main" id="{9A56408A-8D1F-4308-888A-C10250ED409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8"/>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2" name="Freeform 59">
                <a:extLst>
                  <a:ext uri="{FF2B5EF4-FFF2-40B4-BE49-F238E27FC236}">
                    <a16:creationId xmlns:a16="http://schemas.microsoft.com/office/drawing/2014/main" id="{B8EA7519-3D12-4CBF-9CF9-2DBF5379C4C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3" name="Freeform 62">
                <a:extLst>
                  <a:ext uri="{FF2B5EF4-FFF2-40B4-BE49-F238E27FC236}">
                    <a16:creationId xmlns:a16="http://schemas.microsoft.com/office/drawing/2014/main" id="{CBCFA958-AB70-45BC-86FB-95916AC8826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5">
                <a:extLst>
                  <a:ext uri="{FF2B5EF4-FFF2-40B4-BE49-F238E27FC236}">
                    <a16:creationId xmlns:a16="http://schemas.microsoft.com/office/drawing/2014/main" id="{EC7CC8AD-3574-4368-9084-30AA269FB7C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5" name="Freeform 79">
                <a:extLst>
                  <a:ext uri="{FF2B5EF4-FFF2-40B4-BE49-F238E27FC236}">
                    <a16:creationId xmlns:a16="http://schemas.microsoft.com/office/drawing/2014/main" id="{AAF385D0-C8F4-4D2E-A604-55B0C4A37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6" name="Freeform 82">
                <a:extLst>
                  <a:ext uri="{FF2B5EF4-FFF2-40B4-BE49-F238E27FC236}">
                    <a16:creationId xmlns:a16="http://schemas.microsoft.com/office/drawing/2014/main" id="{5807D27C-D4CF-4DD8-95BF-BE0E820995E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7" name="Freeform 85">
                <a:extLst>
                  <a:ext uri="{FF2B5EF4-FFF2-40B4-BE49-F238E27FC236}">
                    <a16:creationId xmlns:a16="http://schemas.microsoft.com/office/drawing/2014/main" id="{AF358179-B76F-48FB-9D1E-25F2B422B7C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8" name="Freeform 88">
                <a:extLst>
                  <a:ext uri="{FF2B5EF4-FFF2-40B4-BE49-F238E27FC236}">
                    <a16:creationId xmlns:a16="http://schemas.microsoft.com/office/drawing/2014/main" id="{4F860F54-6F02-429D-84F9-216C593FDA3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89" name="Group 88">
                <a:extLst>
                  <a:ext uri="{FF2B5EF4-FFF2-40B4-BE49-F238E27FC236}">
                    <a16:creationId xmlns:a16="http://schemas.microsoft.com/office/drawing/2014/main" id="{AF2CD1C6-D2DC-4C27-A7A3-0D6ECCB7B2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90" name="Line 63">
                  <a:extLst>
                    <a:ext uri="{FF2B5EF4-FFF2-40B4-BE49-F238E27FC236}">
                      <a16:creationId xmlns:a16="http://schemas.microsoft.com/office/drawing/2014/main" id="{17251CE3-FBBE-4B37-B229-DF726C4AE56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1" name="Line 66">
                  <a:extLst>
                    <a:ext uri="{FF2B5EF4-FFF2-40B4-BE49-F238E27FC236}">
                      <a16:creationId xmlns:a16="http://schemas.microsoft.com/office/drawing/2014/main" id="{14522961-6FA8-43A3-894B-20435789E3A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2" name="Line 67">
                  <a:extLst>
                    <a:ext uri="{FF2B5EF4-FFF2-40B4-BE49-F238E27FC236}">
                      <a16:creationId xmlns:a16="http://schemas.microsoft.com/office/drawing/2014/main" id="{54230A9C-2E62-416C-A910-A26CB0BB744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3" name="Line 80">
                  <a:extLst>
                    <a:ext uri="{FF2B5EF4-FFF2-40B4-BE49-F238E27FC236}">
                      <a16:creationId xmlns:a16="http://schemas.microsoft.com/office/drawing/2014/main" id="{EDC7B8CE-339C-4B31-9A1E-1E6F3F20E51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4" name="Line 83">
                  <a:extLst>
                    <a:ext uri="{FF2B5EF4-FFF2-40B4-BE49-F238E27FC236}">
                      <a16:creationId xmlns:a16="http://schemas.microsoft.com/office/drawing/2014/main" id="{D5900B3C-A349-4C11-8871-F0C656F06A2D}"/>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5" name="Line 86">
                  <a:extLst>
                    <a:ext uri="{FF2B5EF4-FFF2-40B4-BE49-F238E27FC236}">
                      <a16:creationId xmlns:a16="http://schemas.microsoft.com/office/drawing/2014/main" id="{B836DF39-5332-440E-BD43-94EF14B9F7A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96" name="Line 89">
                  <a:extLst>
                    <a:ext uri="{FF2B5EF4-FFF2-40B4-BE49-F238E27FC236}">
                      <a16:creationId xmlns:a16="http://schemas.microsoft.com/office/drawing/2014/main" id="{25596AFB-7112-451F-A40E-C4D365BC050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57" name="Group 56">
              <a:extLst>
                <a:ext uri="{FF2B5EF4-FFF2-40B4-BE49-F238E27FC236}">
                  <a16:creationId xmlns:a16="http://schemas.microsoft.com/office/drawing/2014/main" id="{467B87DF-BE21-4275-A328-36294B5E876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480743" y="3311698"/>
              <a:ext cx="1785984" cy="2211229"/>
              <a:chOff x="3125006" y="3171595"/>
              <a:chExt cx="1785984" cy="2211229"/>
            </a:xfrm>
          </p:grpSpPr>
          <p:grpSp>
            <p:nvGrpSpPr>
              <p:cNvPr id="67" name="Group 66">
                <a:extLst>
                  <a:ext uri="{FF2B5EF4-FFF2-40B4-BE49-F238E27FC236}">
                    <a16:creationId xmlns:a16="http://schemas.microsoft.com/office/drawing/2014/main" id="{5DF7768E-3A7E-48EA-AE6B-544137E0171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71" name="Straight Connector 70">
                  <a:extLst>
                    <a:ext uri="{FF2B5EF4-FFF2-40B4-BE49-F238E27FC236}">
                      <a16:creationId xmlns:a16="http://schemas.microsoft.com/office/drawing/2014/main" id="{0C7E39C2-9BBA-4C6E-B352-FADF72FF842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55FF2688-1869-4A97-A594-AD2F8C720AD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3" name="Rectangle 30">
                  <a:extLst>
                    <a:ext uri="{FF2B5EF4-FFF2-40B4-BE49-F238E27FC236}">
                      <a16:creationId xmlns:a16="http://schemas.microsoft.com/office/drawing/2014/main" id="{035F350E-CDEC-47D7-B1F6-BB33F7263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30">
                  <a:extLst>
                    <a:ext uri="{FF2B5EF4-FFF2-40B4-BE49-F238E27FC236}">
                      <a16:creationId xmlns:a16="http://schemas.microsoft.com/office/drawing/2014/main" id="{32757671-5219-4448-9D74-96978B78FB2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68" name="Group 67">
                <a:extLst>
                  <a:ext uri="{FF2B5EF4-FFF2-40B4-BE49-F238E27FC236}">
                    <a16:creationId xmlns:a16="http://schemas.microsoft.com/office/drawing/2014/main" id="{A62FFE05-1BB5-478B-ACB7-0201D6E0B86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69" name="Freeform: Shape 68">
                  <a:extLst>
                    <a:ext uri="{FF2B5EF4-FFF2-40B4-BE49-F238E27FC236}">
                      <a16:creationId xmlns:a16="http://schemas.microsoft.com/office/drawing/2014/main" id="{08CF1D90-5BE7-4777-9D00-4B898D6A5D0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70" name="Freeform: Shape 69">
                  <a:extLst>
                    <a:ext uri="{FF2B5EF4-FFF2-40B4-BE49-F238E27FC236}">
                      <a16:creationId xmlns:a16="http://schemas.microsoft.com/office/drawing/2014/main" id="{D066325E-CB67-49CD-9A41-2CFD6BCC90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58" name="Group 57">
              <a:extLst>
                <a:ext uri="{FF2B5EF4-FFF2-40B4-BE49-F238E27FC236}">
                  <a16:creationId xmlns:a16="http://schemas.microsoft.com/office/drawing/2014/main" id="{7405EB12-3265-4FD8-AE15-B453CFF0849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a:off x="555957" y="5230097"/>
              <a:ext cx="641183" cy="1069728"/>
              <a:chOff x="6484112" y="2967038"/>
              <a:chExt cx="641183" cy="1069728"/>
            </a:xfrm>
          </p:grpSpPr>
          <p:grpSp>
            <p:nvGrpSpPr>
              <p:cNvPr id="59" name="Group 58">
                <a:extLst>
                  <a:ext uri="{FF2B5EF4-FFF2-40B4-BE49-F238E27FC236}">
                    <a16:creationId xmlns:a16="http://schemas.microsoft.com/office/drawing/2014/main" id="{BCD1DA60-1F78-4286-AD75-48457E4E42A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64" name="Freeform 68">
                  <a:extLst>
                    <a:ext uri="{FF2B5EF4-FFF2-40B4-BE49-F238E27FC236}">
                      <a16:creationId xmlns:a16="http://schemas.microsoft.com/office/drawing/2014/main" id="{F2434CC9-D9BE-4CC5-A618-AC659C5CBD7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5" name="Freeform 69">
                  <a:extLst>
                    <a:ext uri="{FF2B5EF4-FFF2-40B4-BE49-F238E27FC236}">
                      <a16:creationId xmlns:a16="http://schemas.microsoft.com/office/drawing/2014/main" id="{B9A88CD6-DA9C-42B2-A37B-5A0E1BED755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6" name="Line 70">
                  <a:extLst>
                    <a:ext uri="{FF2B5EF4-FFF2-40B4-BE49-F238E27FC236}">
                      <a16:creationId xmlns:a16="http://schemas.microsoft.com/office/drawing/2014/main" id="{4A018333-A419-44AE-9CF5-57D5319073CF}"/>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60" name="Group 59">
                <a:extLst>
                  <a:ext uri="{FF2B5EF4-FFF2-40B4-BE49-F238E27FC236}">
                    <a16:creationId xmlns:a16="http://schemas.microsoft.com/office/drawing/2014/main" id="{4C9BB730-80E2-4F3A-882B-7ED9186ABD9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61" name="Freeform 68">
                  <a:extLst>
                    <a:ext uri="{FF2B5EF4-FFF2-40B4-BE49-F238E27FC236}">
                      <a16:creationId xmlns:a16="http://schemas.microsoft.com/office/drawing/2014/main" id="{D48E4E69-835A-40C7-A548-8947A81DC1C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69">
                  <a:extLst>
                    <a:ext uri="{FF2B5EF4-FFF2-40B4-BE49-F238E27FC236}">
                      <a16:creationId xmlns:a16="http://schemas.microsoft.com/office/drawing/2014/main" id="{E4F80DAC-11B8-4A6F-9CAA-8C62C6A2E6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3" name="Line 70">
                  <a:extLst>
                    <a:ext uri="{FF2B5EF4-FFF2-40B4-BE49-F238E27FC236}">
                      <a16:creationId xmlns:a16="http://schemas.microsoft.com/office/drawing/2014/main" id="{FF491AF2-6D67-4650-B34C-5BB5F112840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Tree>
    <p:extLst>
      <p:ext uri="{BB962C8B-B14F-4D97-AF65-F5344CB8AC3E}">
        <p14:creationId xmlns:p14="http://schemas.microsoft.com/office/powerpoint/2010/main" val="40612078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B2858E6-AB17-78C0-EAB8-1B0F6AF08C01}"/>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F25D5A1-91A6-A221-016F-3B9812DEC6FC}"/>
              </a:ext>
            </a:extLst>
          </p:cNvPr>
          <p:cNvSpPr>
            <a:spLocks noGrp="1"/>
          </p:cNvSpPr>
          <p:nvPr>
            <p:ph type="ctrTitle"/>
          </p:nvPr>
        </p:nvSpPr>
        <p:spPr>
          <a:xfrm>
            <a:off x="989999" y="366533"/>
            <a:ext cx="6317998" cy="1120439"/>
          </a:xfrm>
        </p:spPr>
        <p:txBody>
          <a:bodyPr vert="horz" wrap="square" lIns="91440" tIns="45720" rIns="91440" bIns="45720" rtlCol="0" anchor="b" anchorCtr="0">
            <a:normAutofit/>
          </a:bodyPr>
          <a:lstStyle/>
          <a:p>
            <a:r>
              <a:rPr lang="en-US" sz="3200"/>
              <a:t>Front Of House Staff</a:t>
            </a:r>
            <a:endParaRPr lang="en-US" sz="3200" kern="1200" cap="none" spc="0" baseline="0">
              <a:latin typeface="+mj-lt"/>
            </a:endParaRPr>
          </a:p>
        </p:txBody>
      </p:sp>
      <p:cxnSp>
        <p:nvCxnSpPr>
          <p:cNvPr id="18" name="Straight Connector 17">
            <a:extLst>
              <a:ext uri="{FF2B5EF4-FFF2-40B4-BE49-F238E27FC236}">
                <a16:creationId xmlns:a16="http://schemas.microsoft.com/office/drawing/2014/main" id="{16C132CB-661F-4A80-B2A5-D78FF18C0CD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878998"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CA3EB15C-3AEF-EBE9-13C7-3F85D9279819}"/>
              </a:ext>
            </a:extLst>
          </p:cNvPr>
          <p:cNvSpPr>
            <a:spLocks noGrp="1"/>
          </p:cNvSpPr>
          <p:nvPr>
            <p:ph type="subTitle" idx="1"/>
          </p:nvPr>
        </p:nvSpPr>
        <p:spPr>
          <a:xfrm>
            <a:off x="486790" y="2039657"/>
            <a:ext cx="3212490" cy="3365032"/>
          </a:xfrm>
        </p:spPr>
        <p:txBody>
          <a:bodyPr vert="horz" lIns="91440" tIns="45720" rIns="91440" bIns="45720" rtlCol="0" anchor="t">
            <a:normAutofit/>
          </a:bodyPr>
          <a:lstStyle/>
          <a:p>
            <a:pPr marL="285750" indent="-285750" algn="l">
              <a:lnSpc>
                <a:spcPct val="150000"/>
              </a:lnSpc>
              <a:buFont typeface="Courier New" panose="05000000000000000000" pitchFamily="2" charset="2"/>
              <a:buChar char="o"/>
            </a:pPr>
            <a:r>
              <a:rPr lang="en-US" sz="1800"/>
              <a:t>Front of house manager</a:t>
            </a:r>
            <a:endParaRPr lang="en-US" sz="1800">
              <a:solidFill>
                <a:srgbClr val="000000">
                  <a:alpha val="60000"/>
                </a:srgbClr>
              </a:solidFill>
            </a:endParaRPr>
          </a:p>
          <a:p>
            <a:pPr marL="285750" indent="-285750" algn="l">
              <a:lnSpc>
                <a:spcPct val="150000"/>
              </a:lnSpc>
              <a:buFont typeface="Courier New" panose="05000000000000000000" pitchFamily="2" charset="2"/>
              <a:buChar char="o"/>
            </a:pPr>
            <a:r>
              <a:rPr lang="en-US" sz="1800"/>
              <a:t>Head Sommelier</a:t>
            </a:r>
            <a:endParaRPr lang="en-US" sz="1800">
              <a:solidFill>
                <a:srgbClr val="000000">
                  <a:alpha val="60000"/>
                </a:srgbClr>
              </a:solidFill>
            </a:endParaRPr>
          </a:p>
          <a:p>
            <a:pPr marL="285750" indent="-285750" algn="l">
              <a:lnSpc>
                <a:spcPct val="150000"/>
              </a:lnSpc>
              <a:buFont typeface="Courier New" panose="05000000000000000000" pitchFamily="2" charset="2"/>
              <a:buChar char="o"/>
            </a:pPr>
            <a:r>
              <a:rPr lang="en-US" sz="1800"/>
              <a:t>Waiters</a:t>
            </a:r>
            <a:endParaRPr lang="en-US" sz="1800">
              <a:solidFill>
                <a:srgbClr val="000000">
                  <a:alpha val="60000"/>
                </a:srgbClr>
              </a:solidFill>
            </a:endParaRPr>
          </a:p>
          <a:p>
            <a:pPr marL="285750" indent="-285750" algn="l">
              <a:lnSpc>
                <a:spcPct val="150000"/>
              </a:lnSpc>
              <a:buFont typeface="Courier New" panose="05000000000000000000" pitchFamily="2" charset="2"/>
              <a:buChar char="o"/>
            </a:pPr>
            <a:r>
              <a:rPr lang="en-US" sz="1800"/>
              <a:t>Mixologist</a:t>
            </a:r>
            <a:endParaRPr lang="en-US" sz="1800">
              <a:solidFill>
                <a:srgbClr val="000000">
                  <a:alpha val="60000"/>
                </a:srgbClr>
              </a:solidFill>
            </a:endParaRPr>
          </a:p>
          <a:p>
            <a:pPr marL="285750" indent="-285750" algn="l">
              <a:lnSpc>
                <a:spcPct val="150000"/>
              </a:lnSpc>
              <a:buFont typeface="Courier New" panose="05000000000000000000" pitchFamily="2" charset="2"/>
              <a:buChar char="o"/>
            </a:pPr>
            <a:r>
              <a:rPr lang="en-US" sz="1800"/>
              <a:t>Bartender</a:t>
            </a:r>
            <a:endParaRPr lang="en-US" sz="1800">
              <a:solidFill>
                <a:srgbClr val="000000">
                  <a:alpha val="60000"/>
                </a:srgbClr>
              </a:solidFill>
            </a:endParaRPr>
          </a:p>
        </p:txBody>
      </p:sp>
      <p:pic>
        <p:nvPicPr>
          <p:cNvPr id="5" name="Picture 4" descr="A person sitting at a table in a restaurant&#10;&#10;AI-generated content may be incorrect.">
            <a:extLst>
              <a:ext uri="{FF2B5EF4-FFF2-40B4-BE49-F238E27FC236}">
                <a16:creationId xmlns:a16="http://schemas.microsoft.com/office/drawing/2014/main" id="{3B3042B3-D592-B800-4FA7-E5AF4F9645CF}"/>
              </a:ext>
            </a:extLst>
          </p:cNvPr>
          <p:cNvPicPr>
            <a:picLocks noChangeAspect="1"/>
          </p:cNvPicPr>
          <p:nvPr/>
        </p:nvPicPr>
        <p:blipFill>
          <a:blip r:embed="rId2"/>
          <a:srcRect l="943" t="-210" r="14465"/>
          <a:stretch/>
        </p:blipFill>
        <p:spPr>
          <a:xfrm>
            <a:off x="8321011" y="10"/>
            <a:ext cx="3872330" cy="6872404"/>
          </a:xfrm>
          <a:prstGeom prst="rect">
            <a:avLst/>
          </a:prstGeom>
        </p:spPr>
      </p:pic>
      <p:sp>
        <p:nvSpPr>
          <p:cNvPr id="4" name="TextBox 3">
            <a:extLst>
              <a:ext uri="{FF2B5EF4-FFF2-40B4-BE49-F238E27FC236}">
                <a16:creationId xmlns:a16="http://schemas.microsoft.com/office/drawing/2014/main" id="{DACF7EC3-0F68-8324-805F-07F6FD524A36}"/>
              </a:ext>
            </a:extLst>
          </p:cNvPr>
          <p:cNvSpPr txBox="1"/>
          <p:nvPr/>
        </p:nvSpPr>
        <p:spPr>
          <a:xfrm>
            <a:off x="2453852" y="4796722"/>
            <a:ext cx="5511000" cy="1477328"/>
          </a:xfrm>
          <a:prstGeom prst="rect">
            <a:avLst/>
          </a:prstGeom>
          <a:ln/>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It is important to ensure staff are aware of the importance of communication and collaboration throughout the service – internally within the team and to customers </a:t>
            </a:r>
            <a:r>
              <a:rPr lang="en-GB">
                <a:solidFill>
                  <a:srgbClr val="000000"/>
                </a:solidFill>
                <a:latin typeface="Avenir Next LT Pro"/>
                <a:cs typeface="Arial"/>
              </a:rPr>
              <a:t>(</a:t>
            </a:r>
            <a:r>
              <a:rPr lang="en-GB">
                <a:solidFill>
                  <a:srgbClr val="222222"/>
                </a:solidFill>
                <a:latin typeface="Avenir Next LT Pro"/>
                <a:cs typeface="Arial"/>
              </a:rPr>
              <a:t>Vidak, I., Kovačević, M. and Kovač, I., 2022).</a:t>
            </a:r>
            <a:endParaRPr lang="en-GB">
              <a:latin typeface="Avenir Next LT Pro"/>
            </a:endParaRPr>
          </a:p>
        </p:txBody>
      </p:sp>
    </p:spTree>
    <p:extLst>
      <p:ext uri="{BB962C8B-B14F-4D97-AF65-F5344CB8AC3E}">
        <p14:creationId xmlns:p14="http://schemas.microsoft.com/office/powerpoint/2010/main" val="329714253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44" name="Rectangle 143">
            <a:extLst>
              <a:ext uri="{FF2B5EF4-FFF2-40B4-BE49-F238E27FC236}">
                <a16:creationId xmlns:a16="http://schemas.microsoft.com/office/drawing/2014/main" id="{CA5B2A81-2C8E-4963-AFD4-E539D168B4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7A273BB-A828-1D44-F6B0-05B3DAB7AAC5}"/>
              </a:ext>
            </a:extLst>
          </p:cNvPr>
          <p:cNvSpPr>
            <a:spLocks noGrp="1"/>
          </p:cNvSpPr>
          <p:nvPr>
            <p:ph type="ctrTitle"/>
          </p:nvPr>
        </p:nvSpPr>
        <p:spPr>
          <a:xfrm>
            <a:off x="5257053" y="-4669"/>
            <a:ext cx="5568950" cy="2080825"/>
          </a:xfrm>
        </p:spPr>
        <p:txBody>
          <a:bodyPr vert="horz" lIns="91440" tIns="45720" rIns="91440" bIns="45720" rtlCol="0" anchor="b" anchorCtr="0">
            <a:normAutofit/>
          </a:bodyPr>
          <a:lstStyle/>
          <a:p>
            <a:r>
              <a:rPr lang="en-US"/>
              <a:t>Kitchen staff</a:t>
            </a:r>
          </a:p>
        </p:txBody>
      </p:sp>
      <p:sp>
        <p:nvSpPr>
          <p:cNvPr id="3" name="Subtitle 2">
            <a:extLst>
              <a:ext uri="{FF2B5EF4-FFF2-40B4-BE49-F238E27FC236}">
                <a16:creationId xmlns:a16="http://schemas.microsoft.com/office/drawing/2014/main" id="{037AC086-1983-9368-7EC8-48C8D71F1C07}"/>
              </a:ext>
            </a:extLst>
          </p:cNvPr>
          <p:cNvSpPr>
            <a:spLocks noGrp="1"/>
          </p:cNvSpPr>
          <p:nvPr>
            <p:ph type="subTitle" idx="1"/>
          </p:nvPr>
        </p:nvSpPr>
        <p:spPr>
          <a:xfrm>
            <a:off x="4896415" y="2065885"/>
            <a:ext cx="6846103" cy="3348714"/>
          </a:xfrm>
        </p:spPr>
        <p:txBody>
          <a:bodyPr vert="horz" lIns="91440" tIns="45720" rIns="91440" bIns="45720" rtlCol="0" anchor="t">
            <a:noAutofit/>
          </a:bodyPr>
          <a:lstStyle/>
          <a:p>
            <a:r>
              <a:rPr lang="en-US" sz="1400"/>
              <a:t>Head chef – Leads the kitchen, creates menus and manages staff</a:t>
            </a:r>
            <a:endParaRPr lang="en-US" sz="1400">
              <a:solidFill>
                <a:srgbClr val="000000">
                  <a:alpha val="60000"/>
                </a:srgbClr>
              </a:solidFill>
            </a:endParaRPr>
          </a:p>
          <a:p>
            <a:r>
              <a:rPr lang="en-US" sz="1400"/>
              <a:t>Sous chef - Assists the Head Chef, supervises and oversees prep </a:t>
            </a:r>
            <a:endParaRPr lang="en-US" sz="1400">
              <a:solidFill>
                <a:srgbClr val="000000">
                  <a:alpha val="60000"/>
                </a:srgbClr>
              </a:solidFill>
            </a:endParaRPr>
          </a:p>
          <a:p>
            <a:r>
              <a:rPr lang="en-US" sz="1400" err="1"/>
              <a:t>Commis</a:t>
            </a:r>
            <a:r>
              <a:rPr lang="en-US" sz="1400"/>
              <a:t> chef – </a:t>
            </a:r>
            <a:r>
              <a:rPr lang="en-US" sz="1400" err="1"/>
              <a:t>Junioue</a:t>
            </a:r>
            <a:r>
              <a:rPr lang="en-US" sz="1400"/>
              <a:t> chef, learns and helps with basic tasks</a:t>
            </a:r>
            <a:endParaRPr lang="en-US" sz="1400">
              <a:solidFill>
                <a:srgbClr val="000000">
                  <a:alpha val="60000"/>
                </a:srgbClr>
              </a:solidFill>
            </a:endParaRPr>
          </a:p>
          <a:p>
            <a:r>
              <a:rPr lang="en-US" sz="1400"/>
              <a:t>Kitchen porter – Cleans, washes dishes and supports the team</a:t>
            </a:r>
            <a:endParaRPr lang="en-US" sz="1400">
              <a:solidFill>
                <a:srgbClr val="000000">
                  <a:alpha val="60000"/>
                </a:srgbClr>
              </a:solidFill>
            </a:endParaRPr>
          </a:p>
          <a:p>
            <a:endParaRPr lang="en-US" sz="1400">
              <a:solidFill>
                <a:srgbClr val="000000">
                  <a:alpha val="60000"/>
                </a:srgbClr>
              </a:solidFill>
            </a:endParaRPr>
          </a:p>
          <a:p>
            <a:r>
              <a:rPr lang="en-US" sz="1400">
                <a:solidFill>
                  <a:srgbClr val="000000">
                    <a:alpha val="60000"/>
                  </a:srgbClr>
                </a:solidFill>
              </a:rPr>
              <a:t>Each team member is responsible for their own sections which is organized according to the brigade system (Le cordon Bleu 2025). </a:t>
            </a:r>
            <a:endParaRPr lang="en-US">
              <a:solidFill>
                <a:srgbClr val="000000">
                  <a:alpha val="60000"/>
                </a:srgbClr>
              </a:solidFill>
            </a:endParaRPr>
          </a:p>
          <a:p>
            <a:r>
              <a:rPr lang="en-US" sz="1400">
                <a:solidFill>
                  <a:srgbClr val="000000">
                    <a:alpha val="60000"/>
                  </a:srgbClr>
                </a:solidFill>
              </a:rPr>
              <a:t>They must all collectively ensure mis </a:t>
            </a:r>
            <a:r>
              <a:rPr lang="en-US" sz="1400" err="1">
                <a:solidFill>
                  <a:srgbClr val="000000">
                    <a:alpha val="60000"/>
                  </a:srgbClr>
                </a:solidFill>
              </a:rPr>
              <a:t>en</a:t>
            </a:r>
            <a:r>
              <a:rPr lang="en-US" sz="1400">
                <a:solidFill>
                  <a:srgbClr val="000000">
                    <a:alpha val="60000"/>
                  </a:srgbClr>
                </a:solidFill>
              </a:rPr>
              <a:t> place for their section is prepared ready for service (Weisburg et. al. 2014) to ensure absolute efficiency.</a:t>
            </a:r>
          </a:p>
        </p:txBody>
      </p:sp>
      <p:pic>
        <p:nvPicPr>
          <p:cNvPr id="5" name="Picture 4" descr="A person in a kitchen preparing food&#10;&#10;AI-generated content may be incorrect.">
            <a:extLst>
              <a:ext uri="{FF2B5EF4-FFF2-40B4-BE49-F238E27FC236}">
                <a16:creationId xmlns:a16="http://schemas.microsoft.com/office/drawing/2014/main" id="{7C09FC21-CF2F-28A0-8E17-40A1B78C05E4}"/>
              </a:ext>
            </a:extLst>
          </p:cNvPr>
          <p:cNvPicPr>
            <a:picLocks noChangeAspect="1"/>
          </p:cNvPicPr>
          <p:nvPr/>
        </p:nvPicPr>
        <p:blipFill>
          <a:blip r:embed="rId2"/>
          <a:srcRect r="-1" b="688"/>
          <a:stretch/>
        </p:blipFill>
        <p:spPr>
          <a:xfrm>
            <a:off x="540988" y="540000"/>
            <a:ext cx="3883565" cy="5778000"/>
          </a:xfrm>
          <a:prstGeom prst="rect">
            <a:avLst/>
          </a:prstGeom>
        </p:spPr>
      </p:pic>
      <p:grpSp>
        <p:nvGrpSpPr>
          <p:cNvPr id="146" name="Group 145">
            <a:extLst>
              <a:ext uri="{FF2B5EF4-FFF2-40B4-BE49-F238E27FC236}">
                <a16:creationId xmlns:a16="http://schemas.microsoft.com/office/drawing/2014/main" id="{1DF7C2CF-702A-4F38-85E9-1DB42A04FDF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786924" y="265081"/>
            <a:ext cx="1069728" cy="1002885"/>
            <a:chOff x="10786924" y="265081"/>
            <a:chExt cx="1069728" cy="1002885"/>
          </a:xfrm>
        </p:grpSpPr>
        <p:sp>
          <p:nvSpPr>
            <p:cNvPr id="147" name="Oval 146">
              <a:extLst>
                <a:ext uri="{FF2B5EF4-FFF2-40B4-BE49-F238E27FC236}">
                  <a16:creationId xmlns:a16="http://schemas.microsoft.com/office/drawing/2014/main" id="{71FAA839-7535-403D-B354-270C0A2E8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10826785" y="265081"/>
              <a:ext cx="340415" cy="340415"/>
            </a:xfrm>
            <a:prstGeom prst="ellipse">
              <a:avLst/>
            </a:pr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nvGrpSpPr>
            <p:cNvPr id="148" name="Group 147">
              <a:extLst>
                <a:ext uri="{FF2B5EF4-FFF2-40B4-BE49-F238E27FC236}">
                  <a16:creationId xmlns:a16="http://schemas.microsoft.com/office/drawing/2014/main" id="{405C7C88-4789-4310-AA9A-755EA0FC61F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3500000">
              <a:off x="11001196" y="412511"/>
              <a:ext cx="641183" cy="1069728"/>
              <a:chOff x="6484112" y="2967038"/>
              <a:chExt cx="641183" cy="1069728"/>
            </a:xfrm>
          </p:grpSpPr>
          <p:grpSp>
            <p:nvGrpSpPr>
              <p:cNvPr id="149" name="Group 148">
                <a:extLst>
                  <a:ext uri="{FF2B5EF4-FFF2-40B4-BE49-F238E27FC236}">
                    <a16:creationId xmlns:a16="http://schemas.microsoft.com/office/drawing/2014/main" id="{EFE8EF28-3FED-4818-BD2E-D218D9AB1D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6808136" y="2967038"/>
                <a:ext cx="317159" cy="932400"/>
                <a:chOff x="6808136" y="2967038"/>
                <a:chExt cx="317159" cy="932400"/>
              </a:xfrm>
            </p:grpSpPr>
            <p:sp>
              <p:nvSpPr>
                <p:cNvPr id="154" name="Freeform 68">
                  <a:extLst>
                    <a:ext uri="{FF2B5EF4-FFF2-40B4-BE49-F238E27FC236}">
                      <a16:creationId xmlns:a16="http://schemas.microsoft.com/office/drawing/2014/main" id="{30D4BA19-D8F4-4B13-BEBD-16B061CA98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5" name="Freeform 69">
                  <a:extLst>
                    <a:ext uri="{FF2B5EF4-FFF2-40B4-BE49-F238E27FC236}">
                      <a16:creationId xmlns:a16="http://schemas.microsoft.com/office/drawing/2014/main" id="{725737BE-AB84-4984-857A-7CC4CC6D073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6" name="Line 70">
                  <a:extLst>
                    <a:ext uri="{FF2B5EF4-FFF2-40B4-BE49-F238E27FC236}">
                      <a16:creationId xmlns:a16="http://schemas.microsoft.com/office/drawing/2014/main" id="{50BA4883-80F8-4DF2-B9BD-D4500C1251E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150" name="Group 149">
                <a:extLst>
                  <a:ext uri="{FF2B5EF4-FFF2-40B4-BE49-F238E27FC236}">
                    <a16:creationId xmlns:a16="http://schemas.microsoft.com/office/drawing/2014/main" id="{9748E797-53C7-48D6-A500-223C3CFB7E0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6484112" y="3104366"/>
                <a:ext cx="317159" cy="932400"/>
                <a:chOff x="6808136" y="2967038"/>
                <a:chExt cx="317159" cy="932400"/>
              </a:xfrm>
            </p:grpSpPr>
            <p:sp>
              <p:nvSpPr>
                <p:cNvPr id="151" name="Freeform 68">
                  <a:extLst>
                    <a:ext uri="{FF2B5EF4-FFF2-40B4-BE49-F238E27FC236}">
                      <a16:creationId xmlns:a16="http://schemas.microsoft.com/office/drawing/2014/main" id="{B3BC0047-74CA-4860-9BDD-0BC26F6510A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08136" y="2967038"/>
                  <a:ext cx="159772" cy="710627"/>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2" name="Freeform 69">
                  <a:extLst>
                    <a:ext uri="{FF2B5EF4-FFF2-40B4-BE49-F238E27FC236}">
                      <a16:creationId xmlns:a16="http://schemas.microsoft.com/office/drawing/2014/main" id="{3F8015CA-DE08-4541-ADF5-9D9402EFC1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967908" y="2967038"/>
                  <a:ext cx="157387" cy="710627"/>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53" name="Line 70">
                  <a:extLst>
                    <a:ext uri="{FF2B5EF4-FFF2-40B4-BE49-F238E27FC236}">
                      <a16:creationId xmlns:a16="http://schemas.microsoft.com/office/drawing/2014/main" id="{56E6EAC8-DC21-4209-8825-80E353DCF3C0}"/>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967908" y="2967038"/>
                  <a:ext cx="0" cy="9324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sp>
        <p:nvSpPr>
          <p:cNvPr id="6" name="TextBox 5">
            <a:extLst>
              <a:ext uri="{FF2B5EF4-FFF2-40B4-BE49-F238E27FC236}">
                <a16:creationId xmlns:a16="http://schemas.microsoft.com/office/drawing/2014/main" id="{70D57E6F-9970-D6CF-6BD8-773325725F09}"/>
              </a:ext>
            </a:extLst>
          </p:cNvPr>
          <p:cNvSpPr txBox="1"/>
          <p:nvPr/>
        </p:nvSpPr>
        <p:spPr>
          <a:xfrm>
            <a:off x="2937090" y="6317244"/>
            <a:ext cx="2320192"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Aft>
                <a:spcPts val="600"/>
              </a:spcAft>
            </a:pPr>
            <a:r>
              <a:rPr lang="en-GB" sz="1100" i="1">
                <a:solidFill>
                  <a:srgbClr val="747F8B"/>
                </a:solidFill>
                <a:latin typeface="Roboto"/>
                <a:ea typeface="Roboto"/>
                <a:cs typeface="Roboto"/>
              </a:rPr>
              <a:t>Forbidden Florist</a:t>
            </a:r>
            <a:r>
              <a:rPr lang="en-GB" sz="1100">
                <a:solidFill>
                  <a:srgbClr val="747F8B"/>
                </a:solidFill>
                <a:latin typeface="Roboto"/>
                <a:ea typeface="Roboto"/>
                <a:cs typeface="Roboto"/>
              </a:rPr>
              <a:t>, 2024</a:t>
            </a:r>
            <a:endParaRPr lang="en-US"/>
          </a:p>
        </p:txBody>
      </p:sp>
    </p:spTree>
    <p:extLst>
      <p:ext uri="{BB962C8B-B14F-4D97-AF65-F5344CB8AC3E}">
        <p14:creationId xmlns:p14="http://schemas.microsoft.com/office/powerpoint/2010/main" val="12549660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0" name="Straight Connector 9">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3" name="Picture 2" descr="A group of chefs in a kitchen&#10;&#10;AI-generated content may be incorrect.">
            <a:extLst>
              <a:ext uri="{FF2B5EF4-FFF2-40B4-BE49-F238E27FC236}">
                <a16:creationId xmlns:a16="http://schemas.microsoft.com/office/drawing/2014/main" id="{9E872CD5-E71D-CD41-04EA-DC8A9A66C124}"/>
              </a:ext>
            </a:extLst>
          </p:cNvPr>
          <p:cNvPicPr>
            <a:picLocks noChangeAspect="1"/>
          </p:cNvPicPr>
          <p:nvPr/>
        </p:nvPicPr>
        <p:blipFill>
          <a:blip r:embed="rId2"/>
          <a:stretch>
            <a:fillRect/>
          </a:stretch>
        </p:blipFill>
        <p:spPr>
          <a:xfrm>
            <a:off x="6651127" y="1671463"/>
            <a:ext cx="4999885" cy="3512419"/>
          </a:xfrm>
          <a:prstGeom prst="rect">
            <a:avLst/>
          </a:prstGeom>
        </p:spPr>
      </p:pic>
      <p:sp>
        <p:nvSpPr>
          <p:cNvPr id="4" name="TextBox 3">
            <a:extLst>
              <a:ext uri="{FF2B5EF4-FFF2-40B4-BE49-F238E27FC236}">
                <a16:creationId xmlns:a16="http://schemas.microsoft.com/office/drawing/2014/main" id="{7CFAD880-449D-0FD4-CD7F-21426DE940FF}"/>
              </a:ext>
            </a:extLst>
          </p:cNvPr>
          <p:cNvSpPr txBox="1"/>
          <p:nvPr/>
        </p:nvSpPr>
        <p:spPr>
          <a:xfrm>
            <a:off x="8391073" y="5185112"/>
            <a:ext cx="3258063"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a:solidFill>
                  <a:srgbClr val="747F8B"/>
                </a:solidFill>
                <a:latin typeface="Roboto"/>
                <a:ea typeface="Roboto"/>
                <a:cs typeface="Roboto"/>
              </a:rPr>
              <a:t>(Auguste Escoffier School of Culinary Arts 2024)</a:t>
            </a:r>
            <a:endParaRPr lang="en-US"/>
          </a:p>
        </p:txBody>
      </p:sp>
      <p:sp>
        <p:nvSpPr>
          <p:cNvPr id="6" name="TextBox 5">
            <a:extLst>
              <a:ext uri="{FF2B5EF4-FFF2-40B4-BE49-F238E27FC236}">
                <a16:creationId xmlns:a16="http://schemas.microsoft.com/office/drawing/2014/main" id="{22B2426B-8DFB-8230-7A15-A3C738A9D1CE}"/>
              </a:ext>
            </a:extLst>
          </p:cNvPr>
          <p:cNvSpPr txBox="1"/>
          <p:nvPr/>
        </p:nvSpPr>
        <p:spPr>
          <a:xfrm>
            <a:off x="321946" y="4191142"/>
            <a:ext cx="5828330" cy="198996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lnSpc>
                <a:spcPct val="150000"/>
              </a:lnSpc>
              <a:spcAft>
                <a:spcPts val="600"/>
              </a:spcAft>
            </a:pPr>
            <a:endParaRPr lang="en-US" sz="1500"/>
          </a:p>
          <a:p>
            <a:pPr algn="ctr">
              <a:lnSpc>
                <a:spcPct val="150000"/>
              </a:lnSpc>
              <a:spcAft>
                <a:spcPts val="600"/>
              </a:spcAft>
            </a:pPr>
            <a:r>
              <a:rPr lang="en-US" sz="3200" b="1">
                <a:solidFill>
                  <a:schemeClr val="tx1">
                    <a:lumMod val="95000"/>
                    <a:lumOff val="5000"/>
                  </a:schemeClr>
                </a:solidFill>
                <a:latin typeface="Goudy Old Style"/>
              </a:rPr>
              <a:t>"reflects a military style hierarchy"</a:t>
            </a:r>
            <a:endParaRPr lang="en-US" sz="1100">
              <a:solidFill>
                <a:schemeClr val="tx1">
                  <a:lumMod val="95000"/>
                  <a:lumOff val="5000"/>
                </a:schemeClr>
              </a:solidFill>
              <a:latin typeface="Roboto"/>
              <a:ea typeface="Roboto"/>
              <a:cs typeface="Roboto"/>
            </a:endParaRPr>
          </a:p>
          <a:p>
            <a:pPr algn="ctr">
              <a:lnSpc>
                <a:spcPct val="150000"/>
              </a:lnSpc>
              <a:spcAft>
                <a:spcPts val="600"/>
              </a:spcAft>
            </a:pPr>
            <a:r>
              <a:rPr lang="en-US" sz="3200" b="1">
                <a:solidFill>
                  <a:schemeClr val="tx1">
                    <a:lumMod val="95000"/>
                    <a:lumOff val="5000"/>
                  </a:schemeClr>
                </a:solidFill>
                <a:latin typeface="Goudy Old Style"/>
              </a:rPr>
              <a:t>-Fallon (2024)</a:t>
            </a:r>
            <a:endParaRPr lang="en-GB" sz="3200">
              <a:solidFill>
                <a:schemeClr val="tx1">
                  <a:lumMod val="95000"/>
                  <a:lumOff val="5000"/>
                </a:schemeClr>
              </a:solidFill>
              <a:latin typeface="Goudy Old Style"/>
            </a:endParaRPr>
          </a:p>
        </p:txBody>
      </p:sp>
      <p:graphicFrame>
        <p:nvGraphicFramePr>
          <p:cNvPr id="12" name="TextBox 1">
            <a:extLst>
              <a:ext uri="{FF2B5EF4-FFF2-40B4-BE49-F238E27FC236}">
                <a16:creationId xmlns:a16="http://schemas.microsoft.com/office/drawing/2014/main" id="{3C6DF87D-AB8B-BF0B-0317-D9F2FEAE5600}"/>
              </a:ext>
            </a:extLst>
          </p:cNvPr>
          <p:cNvGraphicFramePr/>
          <p:nvPr/>
        </p:nvGraphicFramePr>
        <p:xfrm>
          <a:off x="516325" y="1084736"/>
          <a:ext cx="5633689" cy="321095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85538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B65AA36A-D7CC-493C-A0EE-F8AC3564D17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3B90A4-EAD6-1CA1-2112-9A19D6EC81C2}"/>
              </a:ext>
            </a:extLst>
          </p:cNvPr>
          <p:cNvSpPr>
            <a:spLocks noGrp="1"/>
          </p:cNvSpPr>
          <p:nvPr>
            <p:ph type="title"/>
          </p:nvPr>
        </p:nvSpPr>
        <p:spPr>
          <a:xfrm>
            <a:off x="7112369" y="395297"/>
            <a:ext cx="4078800" cy="1594282"/>
          </a:xfrm>
        </p:spPr>
        <p:txBody>
          <a:bodyPr wrap="square" anchor="b">
            <a:normAutofit/>
          </a:bodyPr>
          <a:lstStyle/>
          <a:p>
            <a:pPr algn="ctr"/>
            <a:r>
              <a:rPr lang="en-GB"/>
              <a:t>Service preparation (kitchen)</a:t>
            </a:r>
          </a:p>
        </p:txBody>
      </p:sp>
      <p:pic>
        <p:nvPicPr>
          <p:cNvPr id="4" name="Picture 3" descr="A person&amp;#39;s hand holding a plate of steak&#10;&#10;AI-generated content may be incorrect.">
            <a:extLst>
              <a:ext uri="{FF2B5EF4-FFF2-40B4-BE49-F238E27FC236}">
                <a16:creationId xmlns:a16="http://schemas.microsoft.com/office/drawing/2014/main" id="{ECD630BB-D179-32EB-57B5-772C1D0AFD9B}"/>
              </a:ext>
            </a:extLst>
          </p:cNvPr>
          <p:cNvPicPr>
            <a:picLocks noChangeAspect="1"/>
          </p:cNvPicPr>
          <p:nvPr/>
        </p:nvPicPr>
        <p:blipFill>
          <a:blip r:embed="rId2"/>
          <a:srcRect t="8953" r="-2" b="25046"/>
          <a:stretch/>
        </p:blipFill>
        <p:spPr>
          <a:xfrm>
            <a:off x="717006" y="540000"/>
            <a:ext cx="5778000" cy="5778000"/>
          </a:xfrm>
          <a:custGeom>
            <a:avLst/>
            <a:gdLst/>
            <a:ahLst/>
            <a:cxnLst/>
            <a:rect l="l" t="t" r="r" b="b"/>
            <a:pathLst>
              <a:path w="5778000" h="5778000">
                <a:moveTo>
                  <a:pt x="2889000" y="0"/>
                </a:moveTo>
                <a:cubicBezTo>
                  <a:pt x="4484551" y="0"/>
                  <a:pt x="5778000" y="1293449"/>
                  <a:pt x="5778000" y="2889000"/>
                </a:cubicBezTo>
                <a:cubicBezTo>
                  <a:pt x="5778000" y="4484551"/>
                  <a:pt x="4484551" y="5778000"/>
                  <a:pt x="2889000" y="5778000"/>
                </a:cubicBezTo>
                <a:cubicBezTo>
                  <a:pt x="1293449" y="5778000"/>
                  <a:pt x="0" y="4484551"/>
                  <a:pt x="0" y="2889000"/>
                </a:cubicBezTo>
                <a:cubicBezTo>
                  <a:pt x="0" y="1293449"/>
                  <a:pt x="1293449" y="0"/>
                  <a:pt x="2889000" y="0"/>
                </a:cubicBezTo>
                <a:close/>
              </a:path>
            </a:pathLst>
          </a:custGeom>
        </p:spPr>
      </p:pic>
      <p:cxnSp>
        <p:nvCxnSpPr>
          <p:cNvPr id="25" name="Straight Connector 24">
            <a:extLst>
              <a:ext uri="{FF2B5EF4-FFF2-40B4-BE49-F238E27FC236}">
                <a16:creationId xmlns:a16="http://schemas.microsoft.com/office/drawing/2014/main" id="{1850A2DA-FC3C-4E59-9724-29CF2777D3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8F4BBA58-9564-F017-F6BA-38AC57F678CC}"/>
              </a:ext>
            </a:extLst>
          </p:cNvPr>
          <p:cNvSpPr>
            <a:spLocks noGrp="1"/>
          </p:cNvSpPr>
          <p:nvPr>
            <p:ph idx="1"/>
          </p:nvPr>
        </p:nvSpPr>
        <p:spPr>
          <a:xfrm>
            <a:off x="7112369" y="2877018"/>
            <a:ext cx="4078800" cy="2901482"/>
          </a:xfrm>
        </p:spPr>
        <p:txBody>
          <a:bodyPr vert="horz" lIns="91440" tIns="45720" rIns="91440" bIns="45720" rtlCol="0">
            <a:normAutofit/>
          </a:bodyPr>
          <a:lstStyle/>
          <a:p>
            <a:pPr marL="342900" indent="-342900">
              <a:lnSpc>
                <a:spcPct val="140000"/>
              </a:lnSpc>
              <a:buFont typeface="Courier New,monospace" panose="05000000000000000000" pitchFamily="2" charset="2"/>
              <a:buChar char="o"/>
            </a:pPr>
            <a:r>
              <a:rPr lang="en-US" sz="1300"/>
              <a:t>Mise </a:t>
            </a:r>
            <a:r>
              <a:rPr lang="en-US" sz="1300" err="1"/>
              <a:t>en</a:t>
            </a:r>
            <a:r>
              <a:rPr lang="en-US" sz="1300"/>
              <a:t> place is completed</a:t>
            </a:r>
          </a:p>
          <a:p>
            <a:pPr marL="342900" indent="-342900">
              <a:lnSpc>
                <a:spcPct val="140000"/>
              </a:lnSpc>
              <a:buFont typeface="Courier New,monospace" panose="05000000000000000000" pitchFamily="2" charset="2"/>
              <a:buChar char="o"/>
            </a:pPr>
            <a:r>
              <a:rPr lang="en-US" sz="1300"/>
              <a:t>Discuss menu with kitchen including availability and specials</a:t>
            </a:r>
          </a:p>
          <a:p>
            <a:pPr marL="342900" indent="-342900">
              <a:lnSpc>
                <a:spcPct val="140000"/>
              </a:lnSpc>
              <a:buFont typeface="Courier New,monospace" panose="05000000000000000000" pitchFamily="2" charset="2"/>
              <a:buChar char="o"/>
            </a:pPr>
            <a:r>
              <a:rPr lang="en-US" sz="1300"/>
              <a:t>Communicate with head chef</a:t>
            </a:r>
          </a:p>
          <a:p>
            <a:pPr marL="342900" indent="-342900">
              <a:lnSpc>
                <a:spcPct val="140000"/>
              </a:lnSpc>
              <a:buFont typeface="Courier New,monospace" panose="05000000000000000000" pitchFamily="2" charset="2"/>
              <a:buChar char="o"/>
            </a:pPr>
            <a:r>
              <a:rPr lang="en-US" sz="1300"/>
              <a:t>Ensure all sections are set up – plates are polished, pass is set up etc.</a:t>
            </a:r>
          </a:p>
          <a:p>
            <a:pPr marL="342900" indent="-342900">
              <a:lnSpc>
                <a:spcPct val="140000"/>
              </a:lnSpc>
              <a:buFont typeface="Courier New,monospace" panose="05000000000000000000" pitchFamily="2" charset="2"/>
              <a:buChar char="o"/>
            </a:pPr>
            <a:r>
              <a:rPr lang="en-US" sz="1300"/>
              <a:t>Kitchen porter cleans and </a:t>
            </a:r>
            <a:r>
              <a:rPr lang="en-US" sz="1300" err="1"/>
              <a:t>organises</a:t>
            </a:r>
            <a:r>
              <a:rPr lang="en-US" sz="1300"/>
              <a:t> workspace</a:t>
            </a:r>
          </a:p>
        </p:txBody>
      </p:sp>
    </p:spTree>
    <p:extLst>
      <p:ext uri="{BB962C8B-B14F-4D97-AF65-F5344CB8AC3E}">
        <p14:creationId xmlns:p14="http://schemas.microsoft.com/office/powerpoint/2010/main" val="7569803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98E6A443-B8E4-A99B-8862-36426F060A94}"/>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2C92CC0-CA75-8FF5-0269-4302807064B6}"/>
              </a:ext>
            </a:extLst>
          </p:cNvPr>
          <p:cNvSpPr>
            <a:spLocks noGrp="1"/>
          </p:cNvSpPr>
          <p:nvPr>
            <p:ph type="ctrTitle"/>
          </p:nvPr>
        </p:nvSpPr>
        <p:spPr>
          <a:xfrm>
            <a:off x="990000" y="395288"/>
            <a:ext cx="4078800" cy="1597753"/>
          </a:xfrm>
        </p:spPr>
        <p:txBody>
          <a:bodyPr vert="horz" wrap="square" lIns="91440" tIns="45720" rIns="91440" bIns="45720" rtlCol="0" anchor="b" anchorCtr="0">
            <a:normAutofit/>
          </a:bodyPr>
          <a:lstStyle/>
          <a:p>
            <a:pPr>
              <a:lnSpc>
                <a:spcPct val="90000"/>
              </a:lnSpc>
              <a:spcAft>
                <a:spcPts val="600"/>
              </a:spcAft>
            </a:pPr>
            <a:endParaRPr lang="en-US" sz="3200" kern="1200" cap="none" spc="0" baseline="0">
              <a:solidFill>
                <a:schemeClr val="tx1"/>
              </a:solidFill>
              <a:latin typeface="+mj-lt"/>
              <a:ea typeface="+mj-ea"/>
              <a:cs typeface="+mj-cs"/>
            </a:endParaRPr>
          </a:p>
          <a:p>
            <a:pPr>
              <a:lnSpc>
                <a:spcPct val="90000"/>
              </a:lnSpc>
              <a:spcAft>
                <a:spcPts val="600"/>
              </a:spcAft>
            </a:pPr>
            <a:r>
              <a:rPr lang="en-US" sz="3200" b="1" kern="1200" cap="none" spc="0" baseline="0">
                <a:solidFill>
                  <a:schemeClr val="tx1"/>
                </a:solidFill>
                <a:latin typeface="+mj-lt"/>
                <a:ea typeface="+mj-ea"/>
                <a:cs typeface="+mj-cs"/>
              </a:rPr>
              <a:t>FOH Service preparations </a:t>
            </a:r>
          </a:p>
        </p:txBody>
      </p:sp>
      <p:sp>
        <p:nvSpPr>
          <p:cNvPr id="3" name="Subtitle 2">
            <a:extLst>
              <a:ext uri="{FF2B5EF4-FFF2-40B4-BE49-F238E27FC236}">
                <a16:creationId xmlns:a16="http://schemas.microsoft.com/office/drawing/2014/main" id="{EDE0340C-78AB-0A0A-AF3F-6BF38A893CD6}"/>
              </a:ext>
            </a:extLst>
          </p:cNvPr>
          <p:cNvSpPr>
            <a:spLocks noGrp="1"/>
          </p:cNvSpPr>
          <p:nvPr>
            <p:ph type="subTitle" idx="1"/>
          </p:nvPr>
        </p:nvSpPr>
        <p:spPr>
          <a:xfrm>
            <a:off x="990000" y="2361601"/>
            <a:ext cx="4078800" cy="3416900"/>
          </a:xfrm>
        </p:spPr>
        <p:txBody>
          <a:bodyPr vert="horz" lIns="91440" tIns="45720" rIns="91440" bIns="45720" rtlCol="0" anchor="t">
            <a:normAutofit/>
          </a:bodyPr>
          <a:lstStyle/>
          <a:p>
            <a:pPr algn="l">
              <a:lnSpc>
                <a:spcPct val="140000"/>
              </a:lnSpc>
              <a:buFont typeface="Arial" panose="05000000000000000000" pitchFamily="2" charset="2"/>
              <a:buChar char="•"/>
            </a:pPr>
            <a:r>
              <a:rPr lang="en-US" sz="1100"/>
              <a:t>iPads are charged ready to be used for service</a:t>
            </a:r>
          </a:p>
          <a:p>
            <a:pPr algn="l">
              <a:lnSpc>
                <a:spcPct val="140000"/>
              </a:lnSpc>
              <a:buFont typeface="Arial" panose="05000000000000000000" pitchFamily="2" charset="2"/>
              <a:buChar char="•"/>
            </a:pPr>
            <a:r>
              <a:rPr lang="en-US" sz="1100"/>
              <a:t>Flowers are set out </a:t>
            </a:r>
            <a:endParaRPr lang="en-US" sz="1100">
              <a:solidFill>
                <a:srgbClr val="000000">
                  <a:alpha val="60000"/>
                </a:srgbClr>
              </a:solidFill>
            </a:endParaRPr>
          </a:p>
          <a:p>
            <a:pPr algn="l">
              <a:lnSpc>
                <a:spcPct val="140000"/>
              </a:lnSpc>
              <a:buFont typeface="Arial" panose="05000000000000000000" pitchFamily="2" charset="2"/>
              <a:buChar char="•"/>
            </a:pPr>
            <a:r>
              <a:rPr lang="en-US" sz="1100"/>
              <a:t>Staff are told about availability of menu and specials</a:t>
            </a:r>
            <a:endParaRPr lang="en-US" sz="1100">
              <a:solidFill>
                <a:srgbClr val="000000">
                  <a:alpha val="60000"/>
                </a:srgbClr>
              </a:solidFill>
            </a:endParaRPr>
          </a:p>
          <a:p>
            <a:pPr algn="l">
              <a:lnSpc>
                <a:spcPct val="140000"/>
              </a:lnSpc>
              <a:buFont typeface="Arial" panose="05000000000000000000" pitchFamily="2" charset="2"/>
              <a:buChar char="•"/>
            </a:pPr>
            <a:r>
              <a:rPr lang="en-US" sz="1100"/>
              <a:t>Wait staff are assigned to sections </a:t>
            </a:r>
            <a:endParaRPr lang="en-US" sz="1100">
              <a:solidFill>
                <a:srgbClr val="000000">
                  <a:alpha val="60000"/>
                </a:srgbClr>
              </a:solidFill>
            </a:endParaRPr>
          </a:p>
          <a:p>
            <a:pPr algn="l">
              <a:lnSpc>
                <a:spcPct val="140000"/>
              </a:lnSpc>
              <a:buFont typeface="Arial" panose="05000000000000000000" pitchFamily="2" charset="2"/>
              <a:buChar char="•"/>
            </a:pPr>
            <a:r>
              <a:rPr lang="en-US" sz="1100"/>
              <a:t>Table plan is created </a:t>
            </a:r>
            <a:endParaRPr lang="en-US" sz="1100">
              <a:solidFill>
                <a:srgbClr val="000000">
                  <a:alpha val="60000"/>
                </a:srgbClr>
              </a:solidFill>
            </a:endParaRPr>
          </a:p>
          <a:p>
            <a:pPr algn="l">
              <a:lnSpc>
                <a:spcPct val="140000"/>
              </a:lnSpc>
              <a:buFont typeface="Arial" panose="05000000000000000000" pitchFamily="2" charset="2"/>
              <a:buChar char="•"/>
            </a:pPr>
            <a:r>
              <a:rPr lang="en-US" sz="1100"/>
              <a:t>Reservations are confirmed and tables are set up to accommodate walk ins</a:t>
            </a:r>
            <a:endParaRPr lang="en-US" sz="1100">
              <a:solidFill>
                <a:srgbClr val="000000">
                  <a:alpha val="60000"/>
                </a:srgbClr>
              </a:solidFill>
            </a:endParaRPr>
          </a:p>
          <a:p>
            <a:pPr algn="l">
              <a:lnSpc>
                <a:spcPct val="140000"/>
              </a:lnSpc>
              <a:buFont typeface="Arial" panose="05000000000000000000" pitchFamily="2" charset="2"/>
              <a:buChar char="•"/>
            </a:pPr>
            <a:r>
              <a:rPr lang="en-US" sz="1100"/>
              <a:t>Cutlery is polished and set out appropriately</a:t>
            </a:r>
            <a:endParaRPr lang="en-US" sz="1100">
              <a:solidFill>
                <a:srgbClr val="000000">
                  <a:alpha val="60000"/>
                </a:srgbClr>
              </a:solidFill>
            </a:endParaRPr>
          </a:p>
          <a:p>
            <a:pPr algn="l">
              <a:lnSpc>
                <a:spcPct val="140000"/>
              </a:lnSpc>
              <a:buFont typeface="Arial" panose="05000000000000000000" pitchFamily="2" charset="2"/>
              <a:buChar char="•"/>
            </a:pPr>
            <a:r>
              <a:rPr lang="en-US" sz="1100"/>
              <a:t>Glasses, plates and napkins are set out and clean</a:t>
            </a:r>
            <a:endParaRPr lang="en-US" sz="1100">
              <a:solidFill>
                <a:srgbClr val="000000">
                  <a:alpha val="60000"/>
                </a:srgbClr>
              </a:solidFill>
            </a:endParaRPr>
          </a:p>
          <a:p>
            <a:pPr algn="l">
              <a:lnSpc>
                <a:spcPct val="140000"/>
              </a:lnSpc>
              <a:buFont typeface="Arial" panose="05000000000000000000" pitchFamily="2" charset="2"/>
              <a:buChar char="•"/>
            </a:pPr>
            <a:endParaRPr lang="en-US" sz="1100" b="1"/>
          </a:p>
          <a:p>
            <a:pPr marL="285750" indent="-285750" algn="l">
              <a:lnSpc>
                <a:spcPct val="140000"/>
              </a:lnSpc>
              <a:buFont typeface="Arial" panose="05000000000000000000" pitchFamily="2" charset="2"/>
              <a:buChar char="•"/>
            </a:pPr>
            <a:endParaRPr lang="en-US" sz="1100"/>
          </a:p>
          <a:p>
            <a:pPr marL="285750" indent="-285750" algn="l">
              <a:lnSpc>
                <a:spcPct val="140000"/>
              </a:lnSpc>
              <a:buClr>
                <a:srgbClr val="8FA3A3"/>
              </a:buClr>
              <a:buFont typeface="Arial" panose="05000000000000000000" pitchFamily="2" charset="2"/>
              <a:buChar char="•"/>
            </a:pPr>
            <a:endParaRPr lang="en-US" sz="1100" i="0"/>
          </a:p>
        </p:txBody>
      </p:sp>
      <p:cxnSp>
        <p:nvCxnSpPr>
          <p:cNvPr id="27" name="Straight Connector 26">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A restaurant with tables and chairs&#10;&#10;AI-generated content may be incorrect.">
            <a:extLst>
              <a:ext uri="{FF2B5EF4-FFF2-40B4-BE49-F238E27FC236}">
                <a16:creationId xmlns:a16="http://schemas.microsoft.com/office/drawing/2014/main" id="{79677795-2C2C-0EF3-9238-514B3AF2B2DF}"/>
              </a:ext>
            </a:extLst>
          </p:cNvPr>
          <p:cNvPicPr>
            <a:picLocks noChangeAspect="1"/>
          </p:cNvPicPr>
          <p:nvPr/>
        </p:nvPicPr>
        <p:blipFill>
          <a:blip r:embed="rId2"/>
          <a:stretch>
            <a:fillRect/>
          </a:stretch>
        </p:blipFill>
        <p:spPr>
          <a:xfrm>
            <a:off x="6651127" y="1015228"/>
            <a:ext cx="4999885" cy="4824889"/>
          </a:xfrm>
          <a:prstGeom prst="rect">
            <a:avLst/>
          </a:prstGeom>
        </p:spPr>
      </p:pic>
    </p:spTree>
    <p:extLst>
      <p:ext uri="{BB962C8B-B14F-4D97-AF65-F5344CB8AC3E}">
        <p14:creationId xmlns:p14="http://schemas.microsoft.com/office/powerpoint/2010/main" val="10063830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519CF9E9-04FF-E65A-3E42-27A8AFD9AB83}"/>
            </a:ext>
          </a:extLst>
        </p:cNvPr>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41325109-E3E5-48E0-B3DF-EA95DB865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01FBDA-A798-F957-7CE2-05C448B36569}"/>
              </a:ext>
            </a:extLst>
          </p:cNvPr>
          <p:cNvSpPr>
            <a:spLocks noGrp="1"/>
          </p:cNvSpPr>
          <p:nvPr>
            <p:ph type="ctrTitle"/>
          </p:nvPr>
        </p:nvSpPr>
        <p:spPr>
          <a:xfrm>
            <a:off x="4868987" y="395288"/>
            <a:ext cx="6317998" cy="1120439"/>
          </a:xfrm>
        </p:spPr>
        <p:txBody>
          <a:bodyPr vert="horz" wrap="square" lIns="91440" tIns="45720" rIns="91440" bIns="45720" rtlCol="0" anchor="b" anchorCtr="0">
            <a:normAutofit/>
          </a:bodyPr>
          <a:lstStyle/>
          <a:p>
            <a:r>
              <a:rPr lang="en-US" sz="3200" kern="1200" cap="none" spc="0" baseline="0">
                <a:solidFill>
                  <a:schemeClr val="tx1"/>
                </a:solidFill>
                <a:latin typeface="+mj-lt"/>
                <a:ea typeface="+mj-ea"/>
                <a:cs typeface="+mj-cs"/>
              </a:rPr>
              <a:t>Service preparations continued</a:t>
            </a:r>
          </a:p>
        </p:txBody>
      </p:sp>
      <p:pic>
        <p:nvPicPr>
          <p:cNvPr id="6" name="Picture 5" descr="A shelf of wine bottles&#10;&#10;AI-generated content may be incorrect.">
            <a:extLst>
              <a:ext uri="{FF2B5EF4-FFF2-40B4-BE49-F238E27FC236}">
                <a16:creationId xmlns:a16="http://schemas.microsoft.com/office/drawing/2014/main" id="{AA0CC27F-6C62-AEDE-A1ED-A9EC45389D10}"/>
              </a:ext>
            </a:extLst>
          </p:cNvPr>
          <p:cNvPicPr>
            <a:picLocks noChangeAspect="1"/>
          </p:cNvPicPr>
          <p:nvPr/>
        </p:nvPicPr>
        <p:blipFill>
          <a:blip r:embed="rId2"/>
          <a:srcRect t="18978" r="4" b="13524"/>
          <a:stretch/>
        </p:blipFill>
        <p:spPr>
          <a:xfrm>
            <a:off x="20" y="10"/>
            <a:ext cx="3862780" cy="3430790"/>
          </a:xfrm>
          <a:prstGeom prst="rect">
            <a:avLst/>
          </a:prstGeom>
        </p:spPr>
      </p:pic>
      <p:cxnSp>
        <p:nvCxnSpPr>
          <p:cNvPr id="32" name="Straight Connector 31">
            <a:extLst>
              <a:ext uri="{FF2B5EF4-FFF2-40B4-BE49-F238E27FC236}">
                <a16:creationId xmlns:a16="http://schemas.microsoft.com/office/drawing/2014/main" id="{EA69B194-2B11-45AA-B0F1-9FCD72A98F9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757986" y="196459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4" descr="A restaurant with tables and chairs&#10;&#10;AI-generated content may be incorrect.">
            <a:extLst>
              <a:ext uri="{FF2B5EF4-FFF2-40B4-BE49-F238E27FC236}">
                <a16:creationId xmlns:a16="http://schemas.microsoft.com/office/drawing/2014/main" id="{36537C80-DE47-3518-7245-6C0F1177ACA4}"/>
              </a:ext>
            </a:extLst>
          </p:cNvPr>
          <p:cNvPicPr>
            <a:picLocks noChangeAspect="1"/>
          </p:cNvPicPr>
          <p:nvPr/>
        </p:nvPicPr>
        <p:blipFill>
          <a:blip r:embed="rId3"/>
          <a:srcRect l="7184" r="9781" b="1"/>
          <a:stretch/>
        </p:blipFill>
        <p:spPr>
          <a:xfrm>
            <a:off x="-1" y="3427200"/>
            <a:ext cx="3862800" cy="3430800"/>
          </a:xfrm>
          <a:prstGeom prst="rect">
            <a:avLst/>
          </a:prstGeom>
        </p:spPr>
      </p:pic>
      <p:sp>
        <p:nvSpPr>
          <p:cNvPr id="3" name="Subtitle 2">
            <a:extLst>
              <a:ext uri="{FF2B5EF4-FFF2-40B4-BE49-F238E27FC236}">
                <a16:creationId xmlns:a16="http://schemas.microsoft.com/office/drawing/2014/main" id="{DB8F8393-4108-5284-EF29-800533B260EB}"/>
              </a:ext>
            </a:extLst>
          </p:cNvPr>
          <p:cNvSpPr>
            <a:spLocks noGrp="1"/>
          </p:cNvSpPr>
          <p:nvPr>
            <p:ph type="subTitle" idx="1"/>
          </p:nvPr>
        </p:nvSpPr>
        <p:spPr>
          <a:xfrm>
            <a:off x="4868986" y="2413468"/>
            <a:ext cx="6318000" cy="3365032"/>
          </a:xfrm>
        </p:spPr>
        <p:txBody>
          <a:bodyPr vert="horz" lIns="91440" tIns="45720" rIns="91440" bIns="45720" rtlCol="0" anchor="t">
            <a:normAutofit/>
          </a:bodyPr>
          <a:lstStyle/>
          <a:p>
            <a:pPr algn="l">
              <a:lnSpc>
                <a:spcPct val="140000"/>
              </a:lnSpc>
            </a:pPr>
            <a:r>
              <a:rPr lang="en-US" sz="1700"/>
              <a:t>Bar staff ensure all fridges and ingredients behind bar are stocked</a:t>
            </a:r>
          </a:p>
          <a:p>
            <a:pPr algn="l">
              <a:lnSpc>
                <a:spcPct val="140000"/>
              </a:lnSpc>
            </a:pPr>
            <a:r>
              <a:rPr lang="en-US" sz="1700"/>
              <a:t>Sommelier ensure all wine is stocked and ready for service </a:t>
            </a:r>
            <a:endParaRPr lang="en-US" sz="1700">
              <a:solidFill>
                <a:srgbClr val="000000">
                  <a:alpha val="60000"/>
                </a:srgbClr>
              </a:solidFill>
            </a:endParaRPr>
          </a:p>
          <a:p>
            <a:pPr algn="l">
              <a:lnSpc>
                <a:spcPct val="140000"/>
              </a:lnSpc>
            </a:pPr>
            <a:r>
              <a:rPr lang="en-US" sz="1700"/>
              <a:t>Any concerns about the service from staff are addressed</a:t>
            </a:r>
            <a:endParaRPr lang="en-US" sz="1700">
              <a:solidFill>
                <a:srgbClr val="000000">
                  <a:alpha val="60000"/>
                </a:srgbClr>
              </a:solidFill>
            </a:endParaRPr>
          </a:p>
          <a:p>
            <a:pPr algn="l">
              <a:lnSpc>
                <a:spcPct val="140000"/>
              </a:lnSpc>
            </a:pPr>
            <a:r>
              <a:rPr lang="en-US" sz="1700"/>
              <a:t>All staff are managed well – hydrated, alert and focused on providing a positive guest experience as employee </a:t>
            </a:r>
            <a:r>
              <a:rPr lang="en-US" sz="1700" err="1"/>
              <a:t>behaviour</a:t>
            </a:r>
            <a:r>
              <a:rPr lang="en-US" sz="1700"/>
              <a:t>/attitude directly impacts customer satisfaction (</a:t>
            </a:r>
            <a:r>
              <a:rPr lang="en-US" sz="1700" err="1">
                <a:solidFill>
                  <a:srgbClr val="747F8B"/>
                </a:solidFill>
                <a:latin typeface="Avenir Next LT Pro"/>
                <a:ea typeface="Roboto"/>
                <a:cs typeface="Roboto"/>
              </a:rPr>
              <a:t>Alhelalat</a:t>
            </a:r>
            <a:r>
              <a:rPr lang="en-US" sz="1700">
                <a:solidFill>
                  <a:srgbClr val="747F8B"/>
                </a:solidFill>
                <a:latin typeface="Avenir Next LT Pro"/>
                <a:ea typeface="Roboto"/>
                <a:cs typeface="Roboto"/>
              </a:rPr>
              <a:t>, J.A., Habiballah, M.A. and </a:t>
            </a:r>
            <a:r>
              <a:rPr lang="en-US" sz="1700" err="1">
                <a:solidFill>
                  <a:srgbClr val="747F8B"/>
                </a:solidFill>
                <a:latin typeface="Avenir Next LT Pro"/>
                <a:ea typeface="Roboto"/>
                <a:cs typeface="Roboto"/>
              </a:rPr>
              <a:t>Twaissi</a:t>
            </a:r>
            <a:r>
              <a:rPr lang="en-US" sz="1700">
                <a:solidFill>
                  <a:srgbClr val="747F8B"/>
                </a:solidFill>
                <a:latin typeface="Avenir Next LT Pro"/>
                <a:ea typeface="Roboto"/>
                <a:cs typeface="Roboto"/>
              </a:rPr>
              <a:t>, N.M. 2017)</a:t>
            </a:r>
          </a:p>
        </p:txBody>
      </p:sp>
    </p:spTree>
    <p:extLst>
      <p:ext uri="{BB962C8B-B14F-4D97-AF65-F5344CB8AC3E}">
        <p14:creationId xmlns:p14="http://schemas.microsoft.com/office/powerpoint/2010/main" val="6619128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0860401-AE7E-B4F4-09CE-23BFB68E0296}"/>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1EA6C61-1A28-1168-B6C4-1F8F2DA853F2}"/>
              </a:ext>
            </a:extLst>
          </p:cNvPr>
          <p:cNvSpPr>
            <a:spLocks noGrp="1"/>
          </p:cNvSpPr>
          <p:nvPr>
            <p:ph type="ctrTitle"/>
          </p:nvPr>
        </p:nvSpPr>
        <p:spPr>
          <a:xfrm>
            <a:off x="990000" y="395288"/>
            <a:ext cx="4078800" cy="1597753"/>
          </a:xfrm>
        </p:spPr>
        <p:txBody>
          <a:bodyPr vert="horz" wrap="square" lIns="91440" tIns="45720" rIns="91440" bIns="45720" rtlCol="0" anchor="b" anchorCtr="0">
            <a:normAutofit/>
          </a:bodyPr>
          <a:lstStyle/>
          <a:p>
            <a:r>
              <a:rPr lang="en-US" sz="3200" kern="1200" cap="none" spc="0" baseline="0">
                <a:solidFill>
                  <a:schemeClr val="tx1"/>
                </a:solidFill>
                <a:latin typeface="+mj-lt"/>
                <a:ea typeface="+mj-ea"/>
                <a:cs typeface="+mj-cs"/>
              </a:rPr>
              <a:t>Team briefing</a:t>
            </a:r>
          </a:p>
        </p:txBody>
      </p:sp>
      <p:sp>
        <p:nvSpPr>
          <p:cNvPr id="3" name="Subtitle 2">
            <a:extLst>
              <a:ext uri="{FF2B5EF4-FFF2-40B4-BE49-F238E27FC236}">
                <a16:creationId xmlns:a16="http://schemas.microsoft.com/office/drawing/2014/main" id="{3114B30F-4319-869A-4583-56C276CC7A82}"/>
              </a:ext>
            </a:extLst>
          </p:cNvPr>
          <p:cNvSpPr>
            <a:spLocks noGrp="1"/>
          </p:cNvSpPr>
          <p:nvPr>
            <p:ph type="subTitle" idx="1"/>
          </p:nvPr>
        </p:nvSpPr>
        <p:spPr>
          <a:xfrm>
            <a:off x="990000" y="2361601"/>
            <a:ext cx="4078800" cy="3416900"/>
          </a:xfrm>
        </p:spPr>
        <p:txBody>
          <a:bodyPr vert="horz" lIns="91440" tIns="45720" rIns="91440" bIns="45720" rtlCol="0">
            <a:normAutofit/>
          </a:bodyPr>
          <a:lstStyle/>
          <a:p>
            <a:pPr algn="l">
              <a:lnSpc>
                <a:spcPct val="140000"/>
              </a:lnSpc>
            </a:pPr>
            <a:r>
              <a:rPr lang="en-US" sz="1100"/>
              <a:t>Effective communication from management is essential for ensuring quality service through collaboration with employees (Asmara et al., 2024) and plays a key role in organizing service delivery.</a:t>
            </a:r>
          </a:p>
          <a:p>
            <a:pPr algn="l">
              <a:lnSpc>
                <a:spcPct val="140000"/>
              </a:lnSpc>
            </a:pPr>
            <a:r>
              <a:rPr lang="en-US" sz="1100"/>
              <a:t>To act on this, a team brief will be carried out before service to ensure everyone is on the same page.</a:t>
            </a:r>
          </a:p>
          <a:p>
            <a:pPr algn="l">
              <a:lnSpc>
                <a:spcPct val="140000"/>
              </a:lnSpc>
            </a:pPr>
            <a:r>
              <a:rPr lang="en-US" sz="1100"/>
              <a:t>Communicate peak time and how walk ins will be managed as well as the course of action should any issues arise with guests or staff - </a:t>
            </a:r>
          </a:p>
          <a:p>
            <a:pPr algn="l">
              <a:lnSpc>
                <a:spcPct val="140000"/>
              </a:lnSpc>
            </a:pPr>
            <a:r>
              <a:rPr lang="en-US" sz="1100"/>
              <a:t>"Teamwork teaches workers useful skills that boost their productivity and happiness at work and in life. " (Londhe 2024)</a:t>
            </a:r>
          </a:p>
          <a:p>
            <a:pPr algn="l">
              <a:lnSpc>
                <a:spcPct val="140000"/>
              </a:lnSpc>
            </a:pPr>
            <a:endParaRPr lang="en-US" sz="1100"/>
          </a:p>
          <a:p>
            <a:pPr algn="l">
              <a:lnSpc>
                <a:spcPct val="140000"/>
              </a:lnSpc>
            </a:pPr>
            <a:endParaRPr lang="en-US" sz="1100"/>
          </a:p>
        </p:txBody>
      </p:sp>
      <p:cxnSp>
        <p:nvCxnSpPr>
          <p:cNvPr id="27" name="Straight Connector 26">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15" name="Graphic 14" descr="Meeting">
            <a:extLst>
              <a:ext uri="{FF2B5EF4-FFF2-40B4-BE49-F238E27FC236}">
                <a16:creationId xmlns:a16="http://schemas.microsoft.com/office/drawing/2014/main" id="{ED803CA3-5010-D661-281F-255778FC534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51127" y="927730"/>
            <a:ext cx="4999885" cy="4999885"/>
          </a:xfrm>
          <a:prstGeom prst="rect">
            <a:avLst/>
          </a:prstGeom>
        </p:spPr>
      </p:pic>
    </p:spTree>
    <p:extLst>
      <p:ext uri="{BB962C8B-B14F-4D97-AF65-F5344CB8AC3E}">
        <p14:creationId xmlns:p14="http://schemas.microsoft.com/office/powerpoint/2010/main" val="2225868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FCE5D3C2-15B3-1CA4-B447-FAF8215DE06C}"/>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2"/>
              </a:solidFill>
            </a:endParaRPr>
          </a:p>
        </p:txBody>
      </p:sp>
      <p:sp>
        <p:nvSpPr>
          <p:cNvPr id="2" name="Title 1">
            <a:extLst>
              <a:ext uri="{FF2B5EF4-FFF2-40B4-BE49-F238E27FC236}">
                <a16:creationId xmlns:a16="http://schemas.microsoft.com/office/drawing/2014/main" id="{C3E644CC-B81F-14EE-1BF6-CB2CCAA1D4AA}"/>
              </a:ext>
            </a:extLst>
          </p:cNvPr>
          <p:cNvSpPr>
            <a:spLocks noGrp="1"/>
          </p:cNvSpPr>
          <p:nvPr>
            <p:ph type="title"/>
          </p:nvPr>
        </p:nvSpPr>
        <p:spPr>
          <a:xfrm>
            <a:off x="1078100" y="542671"/>
            <a:ext cx="10026650" cy="1124202"/>
          </a:xfrm>
        </p:spPr>
        <p:txBody>
          <a:bodyPr wrap="square" anchor="ctr">
            <a:normAutofit/>
          </a:bodyPr>
          <a:lstStyle/>
          <a:p>
            <a:pPr algn="ctr"/>
            <a:r>
              <a:rPr lang="en-GB"/>
              <a:t>Potential issues</a:t>
            </a:r>
          </a:p>
        </p:txBody>
      </p:sp>
      <p:sp>
        <p:nvSpPr>
          <p:cNvPr id="18" name="Rectangle 17">
            <a:extLst>
              <a:ext uri="{FF2B5EF4-FFF2-40B4-BE49-F238E27FC236}">
                <a16:creationId xmlns:a16="http://schemas.microsoft.com/office/drawing/2014/main" id="{F883A8D1-ED1B-47A1-AA44-289C080EDD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52664"/>
            <a:ext cx="12192000" cy="4605336"/>
          </a:xfrm>
          <a:prstGeom prst="rect">
            <a:avLst/>
          </a:prstGeom>
          <a:solidFill>
            <a:schemeClr val="bg1"/>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graphicFrame>
        <p:nvGraphicFramePr>
          <p:cNvPr id="5" name="Content Placeholder 2">
            <a:extLst>
              <a:ext uri="{FF2B5EF4-FFF2-40B4-BE49-F238E27FC236}">
                <a16:creationId xmlns:a16="http://schemas.microsoft.com/office/drawing/2014/main" id="{AED55630-1AA0-7639-38A0-9AEF4B991922}"/>
              </a:ext>
            </a:extLst>
          </p:cNvPr>
          <p:cNvGraphicFramePr>
            <a:graphicFrameLocks noGrp="1"/>
          </p:cNvGraphicFramePr>
          <p:nvPr>
            <p:ph idx="1"/>
            <p:extLst>
              <p:ext uri="{D42A27DB-BD31-4B8C-83A1-F6EECF244321}">
                <p14:modId xmlns:p14="http://schemas.microsoft.com/office/powerpoint/2010/main" val="2892013981"/>
              </p:ext>
            </p:extLst>
          </p:nvPr>
        </p:nvGraphicFramePr>
        <p:xfrm>
          <a:off x="541338" y="2843212"/>
          <a:ext cx="11109674" cy="34721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59334520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268346D-5E77-4906-AC8D-57FB88F111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168C6BE-41CC-4C4D-850F-F82321AE7B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58000"/>
          </a:xfrm>
          <a:prstGeom prst="rect">
            <a:avLst/>
          </a:prstGeom>
          <a:solidFill>
            <a:srgbClr val="FFFFFF"/>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alpha val="20000"/>
                </a:schemeClr>
              </a:solidFill>
            </a:endParaRPr>
          </a:p>
        </p:txBody>
      </p:sp>
      <p:pic>
        <p:nvPicPr>
          <p:cNvPr id="4" name="Picture 3" descr="A group of people sitting at a bar&#10;&#10;AI-generated content may be incorrect.">
            <a:extLst>
              <a:ext uri="{FF2B5EF4-FFF2-40B4-BE49-F238E27FC236}">
                <a16:creationId xmlns:a16="http://schemas.microsoft.com/office/drawing/2014/main" id="{E8638A36-C56B-3B60-F315-23E9B03B4801}"/>
              </a:ext>
            </a:extLst>
          </p:cNvPr>
          <p:cNvPicPr>
            <a:picLocks noChangeAspect="1"/>
          </p:cNvPicPr>
          <p:nvPr/>
        </p:nvPicPr>
        <p:blipFill>
          <a:blip r:embed="rId2"/>
          <a:stretch>
            <a:fillRect/>
          </a:stretch>
        </p:blipFill>
        <p:spPr>
          <a:xfrm>
            <a:off x="540000" y="1758961"/>
            <a:ext cx="4999885" cy="3337423"/>
          </a:xfrm>
          <a:prstGeom prst="rect">
            <a:avLst/>
          </a:prstGeom>
        </p:spPr>
      </p:pic>
      <p:cxnSp>
        <p:nvCxnSpPr>
          <p:cNvPr id="13" name="Straight Connector 12">
            <a:extLst>
              <a:ext uri="{FF2B5EF4-FFF2-40B4-BE49-F238E27FC236}">
                <a16:creationId xmlns:a16="http://schemas.microsoft.com/office/drawing/2014/main" id="{4CBC1FDF-AE13-4731-B38F-2761BDFDBB0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881769"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extBox 1">
            <a:extLst>
              <a:ext uri="{FF2B5EF4-FFF2-40B4-BE49-F238E27FC236}">
                <a16:creationId xmlns:a16="http://schemas.microsoft.com/office/drawing/2014/main" id="{DAEDAC5E-9723-29E1-359D-8DEFCC2CFCE4}"/>
              </a:ext>
            </a:extLst>
          </p:cNvPr>
          <p:cNvSpPr txBox="1"/>
          <p:nvPr/>
        </p:nvSpPr>
        <p:spPr>
          <a:xfrm>
            <a:off x="7112369" y="2877018"/>
            <a:ext cx="4078800" cy="2901482"/>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rmAutofit fontScale="77500" lnSpcReduction="20000"/>
          </a:bodyPr>
          <a:lstStyle/>
          <a:p>
            <a:pPr>
              <a:lnSpc>
                <a:spcPct val="140000"/>
              </a:lnSpc>
              <a:spcAft>
                <a:spcPts val="600"/>
              </a:spcAft>
            </a:pPr>
            <a:r>
              <a:rPr lang="en-US" sz="1600" spc="50">
                <a:solidFill>
                  <a:schemeClr val="tx1">
                    <a:alpha val="60000"/>
                  </a:schemeClr>
                </a:solidFill>
              </a:rPr>
              <a:t>A notable consideration is that, if the maximum capacity is reached due to walk-ins, there is a risk of excessive pressure on the staff (Chiang, 2023) and potential discomfort for other guests, as the servers may become overwhelmed by the high volume of patrons and service quality may decline.</a:t>
            </a:r>
          </a:p>
          <a:p>
            <a:pPr>
              <a:lnSpc>
                <a:spcPct val="140000"/>
              </a:lnSpc>
              <a:spcAft>
                <a:spcPts val="600"/>
              </a:spcAft>
            </a:pPr>
            <a:br>
              <a:rPr lang="en-US" sz="1600" spc="50"/>
            </a:br>
            <a:r>
              <a:rPr lang="en-US" sz="1600" spc="50">
                <a:solidFill>
                  <a:schemeClr val="tx1">
                    <a:alpha val="60000"/>
                  </a:schemeClr>
                </a:solidFill>
              </a:rPr>
              <a:t>Good customer service enhances perceived value, leading to positive customer experiences that drive loyalty and word-of-mouth recommendations </a:t>
            </a:r>
            <a:r>
              <a:rPr lang="en-US" sz="1600" spc="50">
                <a:solidFill>
                  <a:schemeClr val="tx1">
                    <a:alpha val="60000"/>
                  </a:schemeClr>
                </a:solidFill>
                <a:latin typeface="Avenir Next LT Pro"/>
                <a:ea typeface="Roboto"/>
                <a:cs typeface="Roboto"/>
              </a:rPr>
              <a:t>(</a:t>
            </a:r>
            <a:r>
              <a:rPr lang="en-US" sz="1400" spc="50">
                <a:solidFill>
                  <a:srgbClr val="747F8B"/>
                </a:solidFill>
                <a:latin typeface="Roboto"/>
                <a:ea typeface="Roboto"/>
                <a:cs typeface="Roboto"/>
              </a:rPr>
              <a:t>Yrjölä et al 2018).</a:t>
            </a:r>
          </a:p>
        </p:txBody>
      </p:sp>
    </p:spTree>
    <p:extLst>
      <p:ext uri="{BB962C8B-B14F-4D97-AF65-F5344CB8AC3E}">
        <p14:creationId xmlns:p14="http://schemas.microsoft.com/office/powerpoint/2010/main" val="4212741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EE96A74-B62B-4642-AB22-7776A5F48C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9F5278-0C34-ABBB-99BC-F675FA07F23C}"/>
              </a:ext>
            </a:extLst>
          </p:cNvPr>
          <p:cNvSpPr>
            <a:spLocks noGrp="1"/>
          </p:cNvSpPr>
          <p:nvPr>
            <p:ph type="title"/>
          </p:nvPr>
        </p:nvSpPr>
        <p:spPr>
          <a:xfrm>
            <a:off x="1080001" y="1079500"/>
            <a:ext cx="3904750" cy="4689475"/>
          </a:xfrm>
        </p:spPr>
        <p:txBody>
          <a:bodyPr anchor="ctr">
            <a:normAutofit/>
          </a:bodyPr>
          <a:lstStyle/>
          <a:p>
            <a:pPr algn="ctr"/>
            <a:r>
              <a:rPr lang="en-GB" sz="4800"/>
              <a:t>Service flow: kitchen</a:t>
            </a:r>
          </a:p>
        </p:txBody>
      </p:sp>
      <p:cxnSp>
        <p:nvCxnSpPr>
          <p:cNvPr id="11" name="Straight Connector 10">
            <a:extLst>
              <a:ext uri="{FF2B5EF4-FFF2-40B4-BE49-F238E27FC236}">
                <a16:creationId xmlns:a16="http://schemas.microsoft.com/office/drawing/2014/main" id="{3A513CAD-9784-4D35-BAF9-1F7DDD697BD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rot="5400000">
            <a:off x="5826000" y="3429000"/>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365F83C-071D-6475-FF49-7DAB3A37ACB5}"/>
              </a:ext>
            </a:extLst>
          </p:cNvPr>
          <p:cNvGraphicFramePr>
            <a:graphicFrameLocks noGrp="1"/>
          </p:cNvGraphicFramePr>
          <p:nvPr>
            <p:ph idx="1"/>
            <p:extLst>
              <p:ext uri="{D42A27DB-BD31-4B8C-83A1-F6EECF244321}">
                <p14:modId xmlns:p14="http://schemas.microsoft.com/office/powerpoint/2010/main" val="2036876500"/>
              </p:ext>
            </p:extLst>
          </p:nvPr>
        </p:nvGraphicFramePr>
        <p:xfrm>
          <a:off x="6654799" y="531814"/>
          <a:ext cx="4996207" cy="57835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744202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8ED63A53-3D30-5D24-BE07-3857EE59327E}"/>
              </a:ext>
            </a:extLst>
          </p:cNvPr>
          <p:cNvSpPr txBox="1"/>
          <p:nvPr/>
        </p:nvSpPr>
        <p:spPr>
          <a:xfrm>
            <a:off x="990000" y="2361601"/>
            <a:ext cx="4078800" cy="3416900"/>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a:lnSpc>
                <a:spcPct val="150000"/>
              </a:lnSpc>
              <a:spcAft>
                <a:spcPts val="600"/>
              </a:spcAft>
            </a:pPr>
            <a:r>
              <a:rPr lang="en-US" sz="2000" spc="50">
                <a:solidFill>
                  <a:schemeClr val="tx1">
                    <a:alpha val="60000"/>
                  </a:schemeClr>
                </a:solidFill>
              </a:rPr>
              <a:t>A video demonstrating the efficiency and organization of a kitchen operation, highlighting how the brigade system ensures smooth functioning even during peak times (Collier, 2018).</a:t>
            </a:r>
          </a:p>
          <a:p>
            <a:pPr>
              <a:lnSpc>
                <a:spcPct val="150000"/>
              </a:lnSpc>
              <a:spcAft>
                <a:spcPts val="600"/>
              </a:spcAft>
            </a:pPr>
            <a:endParaRPr lang="en-US" sz="2000" spc="50">
              <a:solidFill>
                <a:schemeClr val="tx1">
                  <a:alpha val="60000"/>
                </a:schemeClr>
              </a:solidFill>
            </a:endParaRPr>
          </a:p>
        </p:txBody>
      </p:sp>
      <p:cxnSp>
        <p:nvCxnSpPr>
          <p:cNvPr id="17" name="Straight Connector 16">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2" name="Online Media 1" title="Busy kitchen at the Michelin star awarded Del Cambio">
            <a:hlinkClick r:id="" action="ppaction://media"/>
            <a:extLst>
              <a:ext uri="{FF2B5EF4-FFF2-40B4-BE49-F238E27FC236}">
                <a16:creationId xmlns:a16="http://schemas.microsoft.com/office/drawing/2014/main" id="{52E26FB4-4B55-FEB8-284C-517DB6423AA4}"/>
              </a:ext>
            </a:extLst>
          </p:cNvPr>
          <p:cNvPicPr>
            <a:picLocks noRot="1" noChangeAspect="1"/>
          </p:cNvPicPr>
          <p:nvPr>
            <a:videoFile r:link="rId1"/>
          </p:nvPr>
        </p:nvPicPr>
        <p:blipFill>
          <a:blip r:embed="rId3"/>
          <a:stretch>
            <a:fillRect/>
          </a:stretch>
        </p:blipFill>
        <p:spPr>
          <a:xfrm>
            <a:off x="6651127" y="2015205"/>
            <a:ext cx="4999885" cy="2824935"/>
          </a:xfrm>
          <a:prstGeom prst="rect">
            <a:avLst/>
          </a:prstGeom>
        </p:spPr>
      </p:pic>
      <p:sp>
        <p:nvSpPr>
          <p:cNvPr id="4" name="TextBox 3">
            <a:extLst>
              <a:ext uri="{FF2B5EF4-FFF2-40B4-BE49-F238E27FC236}">
                <a16:creationId xmlns:a16="http://schemas.microsoft.com/office/drawing/2014/main" id="{3FBCCE3D-16AE-6B5B-C235-6A824261BD6D}"/>
              </a:ext>
            </a:extLst>
          </p:cNvPr>
          <p:cNvSpPr txBox="1"/>
          <p:nvPr/>
        </p:nvSpPr>
        <p:spPr>
          <a:xfrm>
            <a:off x="10276367" y="4840505"/>
            <a:ext cx="2743199" cy="2616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err="1">
                <a:solidFill>
                  <a:srgbClr val="747F8B"/>
                </a:solidFill>
                <a:latin typeface="Roboto"/>
                <a:ea typeface="Roboto"/>
                <a:cs typeface="Roboto"/>
              </a:rPr>
              <a:t>wbpstarscom</a:t>
            </a:r>
            <a:r>
              <a:rPr lang="en-GB" sz="1100">
                <a:solidFill>
                  <a:srgbClr val="747F8B"/>
                </a:solidFill>
                <a:latin typeface="Roboto"/>
                <a:ea typeface="Roboto"/>
                <a:cs typeface="Roboto"/>
              </a:rPr>
              <a:t> (2017)</a:t>
            </a:r>
            <a:endParaRPr lang="en-US"/>
          </a:p>
        </p:txBody>
      </p:sp>
    </p:spTree>
    <p:extLst>
      <p:ext uri="{BB962C8B-B14F-4D97-AF65-F5344CB8AC3E}">
        <p14:creationId xmlns:p14="http://schemas.microsoft.com/office/powerpoint/2010/main" val="284593151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BA3F2442-7534-C7CF-A609-C12CBD4E44E8}"/>
            </a:ext>
          </a:extLst>
        </p:cNvPr>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BD7EE2F-8E67-4C9E-AADF-72BA5310EC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15F7F3F-F9A8-E07B-3B62-A680EE951F90}"/>
              </a:ext>
            </a:extLst>
          </p:cNvPr>
          <p:cNvSpPr>
            <a:spLocks noGrp="1"/>
          </p:cNvSpPr>
          <p:nvPr>
            <p:ph type="ctrTitle"/>
          </p:nvPr>
        </p:nvSpPr>
        <p:spPr>
          <a:xfrm>
            <a:off x="7341507" y="362404"/>
            <a:ext cx="3886200" cy="1453003"/>
          </a:xfrm>
        </p:spPr>
        <p:txBody>
          <a:bodyPr vert="horz" wrap="square" lIns="91440" tIns="45720" rIns="91440" bIns="45720" rtlCol="0" anchor="b" anchorCtr="0">
            <a:normAutofit/>
          </a:bodyPr>
          <a:lstStyle/>
          <a:p>
            <a:r>
              <a:rPr lang="en-US" sz="3200" kern="1200" cap="none" spc="0" baseline="0">
                <a:latin typeface="+mj-lt"/>
                <a:ea typeface="+mj-ea"/>
                <a:cs typeface="+mj-cs"/>
              </a:rPr>
              <a:t>Service flow</a:t>
            </a:r>
            <a:r>
              <a:rPr lang="en-US" sz="3200"/>
              <a:t>:</a:t>
            </a:r>
            <a:endParaRPr lang="en-US" sz="3200" kern="1200" cap="none" spc="0" baseline="0">
              <a:solidFill>
                <a:schemeClr val="tx1"/>
              </a:solidFill>
              <a:latin typeface="+mj-lt"/>
              <a:ea typeface="+mj-ea"/>
              <a:cs typeface="+mj-cs"/>
            </a:endParaRPr>
          </a:p>
        </p:txBody>
      </p:sp>
      <p:grpSp>
        <p:nvGrpSpPr>
          <p:cNvPr id="18" name="Group 17">
            <a:extLst>
              <a:ext uri="{FF2B5EF4-FFF2-40B4-BE49-F238E27FC236}">
                <a16:creationId xmlns:a16="http://schemas.microsoft.com/office/drawing/2014/main" id="{605E5E9F-2A47-4197-B317-33F51368A9B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958" y="457964"/>
            <a:ext cx="7681842" cy="5937065"/>
            <a:chOff x="28958" y="457964"/>
            <a:chExt cx="7681842" cy="5937065"/>
          </a:xfrm>
        </p:grpSpPr>
        <p:grpSp>
          <p:nvGrpSpPr>
            <p:cNvPr id="19" name="Group 18">
              <a:extLst>
                <a:ext uri="{FF2B5EF4-FFF2-40B4-BE49-F238E27FC236}">
                  <a16:creationId xmlns:a16="http://schemas.microsoft.com/office/drawing/2014/main" id="{F113B662-A59F-41B5-A2A2-8B63D1C0242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8900000" flipH="1">
              <a:off x="3417239" y="1865958"/>
              <a:ext cx="1270000" cy="3384002"/>
              <a:chOff x="7920038" y="61913"/>
              <a:chExt cx="1270000" cy="3384002"/>
            </a:xfrm>
          </p:grpSpPr>
          <p:sp>
            <p:nvSpPr>
              <p:cNvPr id="120" name="Freeform 76">
                <a:extLst>
                  <a:ext uri="{FF2B5EF4-FFF2-40B4-BE49-F238E27FC236}">
                    <a16:creationId xmlns:a16="http://schemas.microsoft.com/office/drawing/2014/main" id="{D6E68CDA-01E3-4268-94AB-661154B36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20038" y="61913"/>
                <a:ext cx="638175" cy="2843213"/>
              </a:xfrm>
              <a:custGeom>
                <a:avLst/>
                <a:gdLst>
                  <a:gd name="T0" fmla="*/ 0 w 134"/>
                  <a:gd name="T1" fmla="*/ 298 h 597"/>
                  <a:gd name="T2" fmla="*/ 134 w 134"/>
                  <a:gd name="T3" fmla="*/ 597 h 597"/>
                  <a:gd name="T4" fmla="*/ 134 w 134"/>
                  <a:gd name="T5" fmla="*/ 0 h 597"/>
                  <a:gd name="T6" fmla="*/ 0 w 134"/>
                  <a:gd name="T7" fmla="*/ 298 h 597"/>
                </a:gdLst>
                <a:ahLst/>
                <a:cxnLst>
                  <a:cxn ang="0">
                    <a:pos x="T0" y="T1"/>
                  </a:cxn>
                  <a:cxn ang="0">
                    <a:pos x="T2" y="T3"/>
                  </a:cxn>
                  <a:cxn ang="0">
                    <a:pos x="T4" y="T5"/>
                  </a:cxn>
                  <a:cxn ang="0">
                    <a:pos x="T6" y="T7"/>
                  </a:cxn>
                </a:cxnLst>
                <a:rect l="0" t="0" r="r" b="b"/>
                <a:pathLst>
                  <a:path w="134" h="597">
                    <a:moveTo>
                      <a:pt x="0" y="298"/>
                    </a:moveTo>
                    <a:cubicBezTo>
                      <a:pt x="0" y="417"/>
                      <a:pt x="52" y="523"/>
                      <a:pt x="134" y="597"/>
                    </a:cubicBezTo>
                    <a:cubicBezTo>
                      <a:pt x="134" y="0"/>
                      <a:pt x="134" y="0"/>
                      <a:pt x="134" y="0"/>
                    </a:cubicBezTo>
                    <a:cubicBezTo>
                      <a:pt x="52" y="74"/>
                      <a:pt x="0" y="180"/>
                      <a:pt x="0" y="298"/>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21" name="Freeform 77">
                <a:extLst>
                  <a:ext uri="{FF2B5EF4-FFF2-40B4-BE49-F238E27FC236}">
                    <a16:creationId xmlns:a16="http://schemas.microsoft.com/office/drawing/2014/main" id="{0B400F5F-EE45-4B5E-9A8C-599626068A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558213" y="61913"/>
                <a:ext cx="631825" cy="2843213"/>
              </a:xfrm>
              <a:custGeom>
                <a:avLst/>
                <a:gdLst>
                  <a:gd name="T0" fmla="*/ 0 w 133"/>
                  <a:gd name="T1" fmla="*/ 0 h 597"/>
                  <a:gd name="T2" fmla="*/ 0 w 133"/>
                  <a:gd name="T3" fmla="*/ 597 h 597"/>
                  <a:gd name="T4" fmla="*/ 133 w 133"/>
                  <a:gd name="T5" fmla="*/ 298 h 597"/>
                  <a:gd name="T6" fmla="*/ 0 w 133"/>
                  <a:gd name="T7" fmla="*/ 0 h 597"/>
                </a:gdLst>
                <a:ahLst/>
                <a:cxnLst>
                  <a:cxn ang="0">
                    <a:pos x="T0" y="T1"/>
                  </a:cxn>
                  <a:cxn ang="0">
                    <a:pos x="T2" y="T3"/>
                  </a:cxn>
                  <a:cxn ang="0">
                    <a:pos x="T4" y="T5"/>
                  </a:cxn>
                  <a:cxn ang="0">
                    <a:pos x="T6" y="T7"/>
                  </a:cxn>
                </a:cxnLst>
                <a:rect l="0" t="0" r="r" b="b"/>
                <a:pathLst>
                  <a:path w="133" h="597">
                    <a:moveTo>
                      <a:pt x="0" y="0"/>
                    </a:moveTo>
                    <a:cubicBezTo>
                      <a:pt x="0" y="597"/>
                      <a:pt x="0" y="597"/>
                      <a:pt x="0" y="597"/>
                    </a:cubicBezTo>
                    <a:cubicBezTo>
                      <a:pt x="82" y="523"/>
                      <a:pt x="133" y="417"/>
                      <a:pt x="133" y="298"/>
                    </a:cubicBezTo>
                    <a:cubicBezTo>
                      <a:pt x="133" y="180"/>
                      <a:pt x="82" y="74"/>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22" name="Group 121">
                <a:extLst>
                  <a:ext uri="{FF2B5EF4-FFF2-40B4-BE49-F238E27FC236}">
                    <a16:creationId xmlns:a16="http://schemas.microsoft.com/office/drawing/2014/main" id="{9C4F69BA-D91D-4988-BFC5-C3D6BB69D3B8}"/>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7934326" y="61915"/>
                <a:ext cx="1241425" cy="3384000"/>
                <a:chOff x="7934326" y="61915"/>
                <a:chExt cx="1241425" cy="3384000"/>
              </a:xfrm>
            </p:grpSpPr>
            <p:sp>
              <p:nvSpPr>
                <p:cNvPr id="123" name="Line 90">
                  <a:extLst>
                    <a:ext uri="{FF2B5EF4-FFF2-40B4-BE49-F238E27FC236}">
                      <a16:creationId xmlns:a16="http://schemas.microsoft.com/office/drawing/2014/main" id="{EDF95C51-BE22-4BE9-9137-BFCC71E52727}"/>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8558213" y="61915"/>
                  <a:ext cx="0" cy="3384000"/>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91">
                  <a:extLst>
                    <a:ext uri="{FF2B5EF4-FFF2-40B4-BE49-F238E27FC236}">
                      <a16:creationId xmlns:a16="http://schemas.microsoft.com/office/drawing/2014/main" id="{D3D27860-A15B-49D9-9E17-B96B5D7749B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181976" y="523875"/>
                  <a:ext cx="747713" cy="376238"/>
                </a:xfrm>
                <a:custGeom>
                  <a:avLst/>
                  <a:gdLst>
                    <a:gd name="T0" fmla="*/ 471 w 471"/>
                    <a:gd name="T1" fmla="*/ 0 h 237"/>
                    <a:gd name="T2" fmla="*/ 237 w 471"/>
                    <a:gd name="T3" fmla="*/ 237 h 237"/>
                    <a:gd name="T4" fmla="*/ 0 w 471"/>
                    <a:gd name="T5" fmla="*/ 0 h 237"/>
                  </a:gdLst>
                  <a:ahLst/>
                  <a:cxnLst>
                    <a:cxn ang="0">
                      <a:pos x="T0" y="T1"/>
                    </a:cxn>
                    <a:cxn ang="0">
                      <a:pos x="T2" y="T3"/>
                    </a:cxn>
                    <a:cxn ang="0">
                      <a:pos x="T4" y="T5"/>
                    </a:cxn>
                  </a:cxnLst>
                  <a:rect l="0" t="0" r="r" b="b"/>
                  <a:pathLst>
                    <a:path w="471" h="237">
                      <a:moveTo>
                        <a:pt x="471" y="0"/>
                      </a:moveTo>
                      <a:lnTo>
                        <a:pt x="237" y="237"/>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5" name="Freeform 92">
                  <a:extLst>
                    <a:ext uri="{FF2B5EF4-FFF2-40B4-BE49-F238E27FC236}">
                      <a16:creationId xmlns:a16="http://schemas.microsoft.com/office/drawing/2014/main" id="{3975C92F-9D33-47F9-B678-C7D6F0A49AE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77188" y="1028700"/>
                  <a:ext cx="1157288" cy="581025"/>
                </a:xfrm>
                <a:custGeom>
                  <a:avLst/>
                  <a:gdLst>
                    <a:gd name="T0" fmla="*/ 729 w 729"/>
                    <a:gd name="T1" fmla="*/ 0 h 366"/>
                    <a:gd name="T2" fmla="*/ 366 w 729"/>
                    <a:gd name="T3" fmla="*/ 366 h 366"/>
                    <a:gd name="T4" fmla="*/ 0 w 729"/>
                    <a:gd name="T5" fmla="*/ 0 h 366"/>
                  </a:gdLst>
                  <a:ahLst/>
                  <a:cxnLst>
                    <a:cxn ang="0">
                      <a:pos x="T0" y="T1"/>
                    </a:cxn>
                    <a:cxn ang="0">
                      <a:pos x="T2" y="T3"/>
                    </a:cxn>
                    <a:cxn ang="0">
                      <a:pos x="T4" y="T5"/>
                    </a:cxn>
                  </a:cxnLst>
                  <a:rect l="0" t="0" r="r" b="b"/>
                  <a:pathLst>
                    <a:path w="729" h="366">
                      <a:moveTo>
                        <a:pt x="729" y="0"/>
                      </a:moveTo>
                      <a:lnTo>
                        <a:pt x="366" y="366"/>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93">
                  <a:extLst>
                    <a:ext uri="{FF2B5EF4-FFF2-40B4-BE49-F238E27FC236}">
                      <a16:creationId xmlns:a16="http://schemas.microsoft.com/office/drawing/2014/main" id="{1F08CFDC-FA5F-4E3F-AA13-CCA660648D2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7934326" y="1700213"/>
                  <a:ext cx="1241425" cy="619125"/>
                </a:xfrm>
                <a:custGeom>
                  <a:avLst/>
                  <a:gdLst>
                    <a:gd name="T0" fmla="*/ 782 w 782"/>
                    <a:gd name="T1" fmla="*/ 0 h 390"/>
                    <a:gd name="T2" fmla="*/ 393 w 782"/>
                    <a:gd name="T3" fmla="*/ 390 h 390"/>
                    <a:gd name="T4" fmla="*/ 0 w 782"/>
                    <a:gd name="T5" fmla="*/ 0 h 390"/>
                  </a:gdLst>
                  <a:ahLst/>
                  <a:cxnLst>
                    <a:cxn ang="0">
                      <a:pos x="T0" y="T1"/>
                    </a:cxn>
                    <a:cxn ang="0">
                      <a:pos x="T2" y="T3"/>
                    </a:cxn>
                    <a:cxn ang="0">
                      <a:pos x="T4" y="T5"/>
                    </a:cxn>
                  </a:cxnLst>
                  <a:rect l="0" t="0" r="r" b="b"/>
                  <a:pathLst>
                    <a:path w="782" h="390">
                      <a:moveTo>
                        <a:pt x="782" y="0"/>
                      </a:moveTo>
                      <a:lnTo>
                        <a:pt x="393" y="390"/>
                      </a:lnTo>
                      <a:lnTo>
                        <a:pt x="0" y="0"/>
                      </a:lnTo>
                    </a:path>
                  </a:pathLst>
                </a:cu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0" name="Group 19">
              <a:extLst>
                <a:ext uri="{FF2B5EF4-FFF2-40B4-BE49-F238E27FC236}">
                  <a16:creationId xmlns:a16="http://schemas.microsoft.com/office/drawing/2014/main" id="{289DA2C2-D8CB-4937-BFC4-CB1E92D9838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flipH="1">
              <a:off x="28958" y="457964"/>
              <a:ext cx="5539609" cy="5682348"/>
              <a:chOff x="6623433" y="457964"/>
              <a:chExt cx="5539609" cy="5682348"/>
            </a:xfrm>
          </p:grpSpPr>
          <p:grpSp>
            <p:nvGrpSpPr>
              <p:cNvPr id="71" name="Group 70">
                <a:extLst>
                  <a:ext uri="{FF2B5EF4-FFF2-40B4-BE49-F238E27FC236}">
                    <a16:creationId xmlns:a16="http://schemas.microsoft.com/office/drawing/2014/main" id="{8F35719F-A52D-4097-AA47-6DEE85EE01B5}"/>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98" name="Freeform 64">
                  <a:extLst>
                    <a:ext uri="{FF2B5EF4-FFF2-40B4-BE49-F238E27FC236}">
                      <a16:creationId xmlns:a16="http://schemas.microsoft.com/office/drawing/2014/main" id="{5872D528-31AD-4C17-AD13-1CA1B56D2DD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99" name="Freeform 81">
                  <a:extLst>
                    <a:ext uri="{FF2B5EF4-FFF2-40B4-BE49-F238E27FC236}">
                      <a16:creationId xmlns:a16="http://schemas.microsoft.com/office/drawing/2014/main" id="{A9139845-ADA8-4428-AD0B-74739FA33B0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0" name="Freeform 61">
                  <a:extLst>
                    <a:ext uri="{FF2B5EF4-FFF2-40B4-BE49-F238E27FC236}">
                      <a16:creationId xmlns:a16="http://schemas.microsoft.com/office/drawing/2014/main" id="{BB2F3BA0-B335-4443-9106-E75BFABB1D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1" name="Freeform 78">
                  <a:extLst>
                    <a:ext uri="{FF2B5EF4-FFF2-40B4-BE49-F238E27FC236}">
                      <a16:creationId xmlns:a16="http://schemas.microsoft.com/office/drawing/2014/main" id="{12BBBC7F-4CC5-4050-A7D0-C6B10A5EF5D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2" name="Freeform 84">
                  <a:extLst>
                    <a:ext uri="{FF2B5EF4-FFF2-40B4-BE49-F238E27FC236}">
                      <a16:creationId xmlns:a16="http://schemas.microsoft.com/office/drawing/2014/main" id="{4A2DD7FA-4419-42C0-9436-03AC08AAEED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3" name="Freeform 87">
                  <a:extLst>
                    <a:ext uri="{FF2B5EF4-FFF2-40B4-BE49-F238E27FC236}">
                      <a16:creationId xmlns:a16="http://schemas.microsoft.com/office/drawing/2014/main" id="{9ED4F011-5DF3-4614-B3BD-EF342D730D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4" name="Freeform 60">
                  <a:extLst>
                    <a:ext uri="{FF2B5EF4-FFF2-40B4-BE49-F238E27FC236}">
                      <a16:creationId xmlns:a16="http://schemas.microsoft.com/office/drawing/2014/main" id="{EF96EB3F-1661-4A99-B97B-4E7E31F450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5" name="Freeform 59">
                  <a:extLst>
                    <a:ext uri="{FF2B5EF4-FFF2-40B4-BE49-F238E27FC236}">
                      <a16:creationId xmlns:a16="http://schemas.microsoft.com/office/drawing/2014/main" id="{0D16B1EC-5BE9-4653-986F-45CD1D55E9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6" name="Freeform 62">
                  <a:extLst>
                    <a:ext uri="{FF2B5EF4-FFF2-40B4-BE49-F238E27FC236}">
                      <a16:creationId xmlns:a16="http://schemas.microsoft.com/office/drawing/2014/main" id="{361F20E4-AA00-4915-AE7F-123EA6EF670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7" name="Freeform 65">
                  <a:extLst>
                    <a:ext uri="{FF2B5EF4-FFF2-40B4-BE49-F238E27FC236}">
                      <a16:creationId xmlns:a16="http://schemas.microsoft.com/office/drawing/2014/main" id="{DEE8F5AD-6EE9-494F-A5D6-30B14D53528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8" name="Freeform 79">
                  <a:extLst>
                    <a:ext uri="{FF2B5EF4-FFF2-40B4-BE49-F238E27FC236}">
                      <a16:creationId xmlns:a16="http://schemas.microsoft.com/office/drawing/2014/main" id="{F42FCDF4-C070-4331-80B9-6EFB869DF00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09" name="Freeform 82">
                  <a:extLst>
                    <a:ext uri="{FF2B5EF4-FFF2-40B4-BE49-F238E27FC236}">
                      <a16:creationId xmlns:a16="http://schemas.microsoft.com/office/drawing/2014/main" id="{E9BBAD4E-44B3-4CAB-814B-DF80F307969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0" name="Freeform 85">
                  <a:extLst>
                    <a:ext uri="{FF2B5EF4-FFF2-40B4-BE49-F238E27FC236}">
                      <a16:creationId xmlns:a16="http://schemas.microsoft.com/office/drawing/2014/main" id="{B8DF42C7-D6B3-4CD7-B270-279F2BCFCBF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111" name="Freeform 88">
                  <a:extLst>
                    <a:ext uri="{FF2B5EF4-FFF2-40B4-BE49-F238E27FC236}">
                      <a16:creationId xmlns:a16="http://schemas.microsoft.com/office/drawing/2014/main" id="{3378E143-5DD4-43C6-A5E2-A9AC726C9D6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112" name="Group 111">
                  <a:extLst>
                    <a:ext uri="{FF2B5EF4-FFF2-40B4-BE49-F238E27FC236}">
                      <a16:creationId xmlns:a16="http://schemas.microsoft.com/office/drawing/2014/main" id="{DA0FEA2F-B6EB-4104-8609-470F1C2811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113" name="Line 63">
                    <a:extLst>
                      <a:ext uri="{FF2B5EF4-FFF2-40B4-BE49-F238E27FC236}">
                        <a16:creationId xmlns:a16="http://schemas.microsoft.com/office/drawing/2014/main" id="{DFEF0902-F6C0-43CF-A803-0F1E4A9D952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Line 66">
                    <a:extLst>
                      <a:ext uri="{FF2B5EF4-FFF2-40B4-BE49-F238E27FC236}">
                        <a16:creationId xmlns:a16="http://schemas.microsoft.com/office/drawing/2014/main" id="{77AB581F-8413-4D8D-895F-495335328BD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Line 67">
                    <a:extLst>
                      <a:ext uri="{FF2B5EF4-FFF2-40B4-BE49-F238E27FC236}">
                        <a16:creationId xmlns:a16="http://schemas.microsoft.com/office/drawing/2014/main" id="{B37F837D-051D-4118-ABEE-99DFA2FF2E78}"/>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Line 80">
                    <a:extLst>
                      <a:ext uri="{FF2B5EF4-FFF2-40B4-BE49-F238E27FC236}">
                        <a16:creationId xmlns:a16="http://schemas.microsoft.com/office/drawing/2014/main" id="{90F1045A-DC2A-4509-872A-028DB162961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Line 83">
                    <a:extLst>
                      <a:ext uri="{FF2B5EF4-FFF2-40B4-BE49-F238E27FC236}">
                        <a16:creationId xmlns:a16="http://schemas.microsoft.com/office/drawing/2014/main" id="{F5B785EC-1924-4B1C-AB5D-73FEB9C737B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Line 86">
                    <a:extLst>
                      <a:ext uri="{FF2B5EF4-FFF2-40B4-BE49-F238E27FC236}">
                        <a16:creationId xmlns:a16="http://schemas.microsoft.com/office/drawing/2014/main" id="{7395A4A3-4AD1-461C-AF8E-4254BDA6B3B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Line 89">
                    <a:extLst>
                      <a:ext uri="{FF2B5EF4-FFF2-40B4-BE49-F238E27FC236}">
                        <a16:creationId xmlns:a16="http://schemas.microsoft.com/office/drawing/2014/main" id="{1E6A9A13-453A-4F6E-B4A0-3AF32EA440D9}"/>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72" name="Group 71">
                <a:extLst>
                  <a:ext uri="{FF2B5EF4-FFF2-40B4-BE49-F238E27FC236}">
                    <a16:creationId xmlns:a16="http://schemas.microsoft.com/office/drawing/2014/main" id="{77440167-2CCE-4C12-91C7-3DC4A447E9A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90" name="Group 89">
                  <a:extLst>
                    <a:ext uri="{FF2B5EF4-FFF2-40B4-BE49-F238E27FC236}">
                      <a16:creationId xmlns:a16="http://schemas.microsoft.com/office/drawing/2014/main" id="{D6D61BA9-BCAD-4F53-BC70-FBD295E68170}"/>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94" name="Straight Connector 93">
                    <a:extLst>
                      <a:ext uri="{FF2B5EF4-FFF2-40B4-BE49-F238E27FC236}">
                        <a16:creationId xmlns:a16="http://schemas.microsoft.com/office/drawing/2014/main" id="{7F65555E-5DDC-43CF-8B6F-852B59ED0C3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95" name="Straight Connector 94">
                    <a:extLst>
                      <a:ext uri="{FF2B5EF4-FFF2-40B4-BE49-F238E27FC236}">
                        <a16:creationId xmlns:a16="http://schemas.microsoft.com/office/drawing/2014/main" id="{CAD94293-F951-4727-993E-E3CF1979E88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96" name="Rectangle 30">
                    <a:extLst>
                      <a:ext uri="{FF2B5EF4-FFF2-40B4-BE49-F238E27FC236}">
                        <a16:creationId xmlns:a16="http://schemas.microsoft.com/office/drawing/2014/main" id="{F9AFC451-0CB4-4B91-AFFF-12EE1C821A6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7" name="Rectangle 30">
                    <a:extLst>
                      <a:ext uri="{FF2B5EF4-FFF2-40B4-BE49-F238E27FC236}">
                        <a16:creationId xmlns:a16="http://schemas.microsoft.com/office/drawing/2014/main" id="{C6E4437D-A2E0-4AB0-B340-8EFD1D04E5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91" name="Group 90">
                  <a:extLst>
                    <a:ext uri="{FF2B5EF4-FFF2-40B4-BE49-F238E27FC236}">
                      <a16:creationId xmlns:a16="http://schemas.microsoft.com/office/drawing/2014/main" id="{3FA6C1BD-E231-4A54-B763-77B69AC9506A}"/>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92" name="Freeform: Shape 91">
                    <a:extLst>
                      <a:ext uri="{FF2B5EF4-FFF2-40B4-BE49-F238E27FC236}">
                        <a16:creationId xmlns:a16="http://schemas.microsoft.com/office/drawing/2014/main" id="{4889FD18-F89A-4EC4-819E-2418855FD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93" name="Freeform: Shape 92">
                    <a:extLst>
                      <a:ext uri="{FF2B5EF4-FFF2-40B4-BE49-F238E27FC236}">
                        <a16:creationId xmlns:a16="http://schemas.microsoft.com/office/drawing/2014/main" id="{01ACF546-2FD8-4F75-AA69-4043DF8D812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73" name="Group 72">
                <a:extLst>
                  <a:ext uri="{FF2B5EF4-FFF2-40B4-BE49-F238E27FC236}">
                    <a16:creationId xmlns:a16="http://schemas.microsoft.com/office/drawing/2014/main" id="{F087C48B-C526-4388-8705-E163A6D5A6CF}"/>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86" name="Group 85">
                  <a:extLst>
                    <a:ext uri="{FF2B5EF4-FFF2-40B4-BE49-F238E27FC236}">
                      <a16:creationId xmlns:a16="http://schemas.microsoft.com/office/drawing/2014/main" id="{89CEA627-A251-4C32-9498-B73EA7EE1EE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88" name="Freeform 68">
                    <a:extLst>
                      <a:ext uri="{FF2B5EF4-FFF2-40B4-BE49-F238E27FC236}">
                        <a16:creationId xmlns:a16="http://schemas.microsoft.com/office/drawing/2014/main" id="{74F1DBA6-A903-4208-8222-5B3027AE058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9" name="Freeform 69">
                    <a:extLst>
                      <a:ext uri="{FF2B5EF4-FFF2-40B4-BE49-F238E27FC236}">
                        <a16:creationId xmlns:a16="http://schemas.microsoft.com/office/drawing/2014/main" id="{ADD9429E-016D-45A5-9C7F-FBFA0061934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87" name="Line 70">
                  <a:extLst>
                    <a:ext uri="{FF2B5EF4-FFF2-40B4-BE49-F238E27FC236}">
                      <a16:creationId xmlns:a16="http://schemas.microsoft.com/office/drawing/2014/main" id="{3639D4D3-322D-403F-9925-D443B4A7250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4" name="Group 73">
                <a:extLst>
                  <a:ext uri="{FF2B5EF4-FFF2-40B4-BE49-F238E27FC236}">
                    <a16:creationId xmlns:a16="http://schemas.microsoft.com/office/drawing/2014/main" id="{8AF94414-AD29-4717-A52F-CD0AA90A869D}"/>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83" name="Freeform 68">
                  <a:extLst>
                    <a:ext uri="{FF2B5EF4-FFF2-40B4-BE49-F238E27FC236}">
                      <a16:creationId xmlns:a16="http://schemas.microsoft.com/office/drawing/2014/main" id="{C8E28587-8D8B-4506-BBA7-1FE887E7081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4" name="Freeform 69">
                  <a:extLst>
                    <a:ext uri="{FF2B5EF4-FFF2-40B4-BE49-F238E27FC236}">
                      <a16:creationId xmlns:a16="http://schemas.microsoft.com/office/drawing/2014/main" id="{05B6503F-3818-4380-9E1A-15C26BC103A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85" name="Line 70">
                  <a:extLst>
                    <a:ext uri="{FF2B5EF4-FFF2-40B4-BE49-F238E27FC236}">
                      <a16:creationId xmlns:a16="http://schemas.microsoft.com/office/drawing/2014/main" id="{2B450AB5-B686-4D90-A87F-81C2A8D5309E}"/>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75" name="Group 74">
                <a:extLst>
                  <a:ext uri="{FF2B5EF4-FFF2-40B4-BE49-F238E27FC236}">
                    <a16:creationId xmlns:a16="http://schemas.microsoft.com/office/drawing/2014/main" id="{C5B58ECE-330B-4F54-9E47-7A94B6B7D8E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76" name="Group 75">
                  <a:extLst>
                    <a:ext uri="{FF2B5EF4-FFF2-40B4-BE49-F238E27FC236}">
                      <a16:creationId xmlns:a16="http://schemas.microsoft.com/office/drawing/2014/main" id="{7EA768CD-215F-4495-8695-911FDADDBA06}"/>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81" name="Freeform: Shape 80">
                    <a:extLst>
                      <a:ext uri="{FF2B5EF4-FFF2-40B4-BE49-F238E27FC236}">
                        <a16:creationId xmlns:a16="http://schemas.microsoft.com/office/drawing/2014/main" id="{844165AA-3E62-469F-A3D0-1E33375F0BC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82" name="Freeform: Shape 81">
                    <a:extLst>
                      <a:ext uri="{FF2B5EF4-FFF2-40B4-BE49-F238E27FC236}">
                        <a16:creationId xmlns:a16="http://schemas.microsoft.com/office/drawing/2014/main" id="{82F034C7-A30B-4F46-9B45-2C8E18B390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77" name="Group 76">
                  <a:extLst>
                    <a:ext uri="{FF2B5EF4-FFF2-40B4-BE49-F238E27FC236}">
                      <a16:creationId xmlns:a16="http://schemas.microsoft.com/office/drawing/2014/main" id="{D3F8D584-C34D-40DA-8D23-1C20A7BA593D}"/>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78" name="Straight Connector 77">
                    <a:extLst>
                      <a:ext uri="{FF2B5EF4-FFF2-40B4-BE49-F238E27FC236}">
                        <a16:creationId xmlns:a16="http://schemas.microsoft.com/office/drawing/2014/main" id="{E5E576C9-7263-4028-B49A-BFF7C4DEBACB}"/>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79" name="Rectangle 5">
                    <a:extLst>
                      <a:ext uri="{FF2B5EF4-FFF2-40B4-BE49-F238E27FC236}">
                        <a16:creationId xmlns:a16="http://schemas.microsoft.com/office/drawing/2014/main" id="{AF3B8984-E3CE-4820-9142-D7F7FA0CEA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0" name="Rectangle 5">
                    <a:extLst>
                      <a:ext uri="{FF2B5EF4-FFF2-40B4-BE49-F238E27FC236}">
                        <a16:creationId xmlns:a16="http://schemas.microsoft.com/office/drawing/2014/main" id="{A19C6066-04E8-48D8-A060-C80601F6919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nvGrpSpPr>
            <p:cNvPr id="21" name="Group 20">
              <a:extLst>
                <a:ext uri="{FF2B5EF4-FFF2-40B4-BE49-F238E27FC236}">
                  <a16:creationId xmlns:a16="http://schemas.microsoft.com/office/drawing/2014/main" id="{93E7C3C6-0173-4BB3-A076-B972A91A6409}"/>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10800000" flipH="1">
              <a:off x="2171191" y="712681"/>
              <a:ext cx="5539609" cy="5682348"/>
              <a:chOff x="6623433" y="457964"/>
              <a:chExt cx="5539609" cy="5682348"/>
            </a:xfrm>
          </p:grpSpPr>
          <p:grpSp>
            <p:nvGrpSpPr>
              <p:cNvPr id="22" name="Group 21">
                <a:extLst>
                  <a:ext uri="{FF2B5EF4-FFF2-40B4-BE49-F238E27FC236}">
                    <a16:creationId xmlns:a16="http://schemas.microsoft.com/office/drawing/2014/main" id="{039E9B9C-0617-4548-B96F-361C65462A21}"/>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9015028" y="2840007"/>
                <a:ext cx="2457452" cy="3838576"/>
                <a:chOff x="587375" y="280987"/>
                <a:chExt cx="2457452" cy="3838576"/>
              </a:xfrm>
            </p:grpSpPr>
            <p:sp>
              <p:nvSpPr>
                <p:cNvPr id="49" name="Freeform 64">
                  <a:extLst>
                    <a:ext uri="{FF2B5EF4-FFF2-40B4-BE49-F238E27FC236}">
                      <a16:creationId xmlns:a16="http://schemas.microsoft.com/office/drawing/2014/main" id="{2446C707-01B2-43FE-BF2D-47AA91B83E7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2" y="1443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0" name="Freeform 81">
                  <a:extLst>
                    <a:ext uri="{FF2B5EF4-FFF2-40B4-BE49-F238E27FC236}">
                      <a16:creationId xmlns:a16="http://schemas.microsoft.com/office/drawing/2014/main" id="{71E980CF-8BA2-4890-A4F9-A38B3DF9A7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205038"/>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1" name="Freeform 61">
                  <a:extLst>
                    <a:ext uri="{FF2B5EF4-FFF2-40B4-BE49-F238E27FC236}">
                      <a16:creationId xmlns:a16="http://schemas.microsoft.com/office/drawing/2014/main" id="{75CDC11C-39D4-4726-BE29-989625DB390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1443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2" name="Freeform 78">
                  <a:extLst>
                    <a:ext uri="{FF2B5EF4-FFF2-40B4-BE49-F238E27FC236}">
                      <a16:creationId xmlns:a16="http://schemas.microsoft.com/office/drawing/2014/main" id="{32781318-405C-46F1-BCB0-9DBE582552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205037"/>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3" name="Freeform 84">
                  <a:extLst>
                    <a:ext uri="{FF2B5EF4-FFF2-40B4-BE49-F238E27FC236}">
                      <a16:creationId xmlns:a16="http://schemas.microsoft.com/office/drawing/2014/main" id="{6919AF9A-DE30-4474-80C3-AD92E733C45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967038"/>
                  <a:ext cx="1228725" cy="790575"/>
                </a:xfrm>
                <a:custGeom>
                  <a:avLst/>
                  <a:gdLst>
                    <a:gd name="T0" fmla="*/ 95 w 258"/>
                    <a:gd name="T1" fmla="*/ 132 h 166"/>
                    <a:gd name="T2" fmla="*/ 258 w 258"/>
                    <a:gd name="T3" fmla="*/ 149 h 166"/>
                    <a:gd name="T4" fmla="*/ 0 w 258"/>
                    <a:gd name="T5" fmla="*/ 0 h 166"/>
                    <a:gd name="T6" fmla="*/ 95 w 258"/>
                    <a:gd name="T7" fmla="*/ 132 h 166"/>
                  </a:gdLst>
                  <a:ahLst/>
                  <a:cxnLst>
                    <a:cxn ang="0">
                      <a:pos x="T0" y="T1"/>
                    </a:cxn>
                    <a:cxn ang="0">
                      <a:pos x="T2" y="T3"/>
                    </a:cxn>
                    <a:cxn ang="0">
                      <a:pos x="T4" y="T5"/>
                    </a:cxn>
                    <a:cxn ang="0">
                      <a:pos x="T6" y="T7"/>
                    </a:cxn>
                  </a:cxnLst>
                  <a:rect l="0" t="0" r="r" b="b"/>
                  <a:pathLst>
                    <a:path w="258" h="166">
                      <a:moveTo>
                        <a:pt x="95" y="132"/>
                      </a:moveTo>
                      <a:cubicBezTo>
                        <a:pt x="147" y="162"/>
                        <a:pt x="206" y="166"/>
                        <a:pt x="258" y="149"/>
                      </a:cubicBezTo>
                      <a:cubicBezTo>
                        <a:pt x="0" y="0"/>
                        <a:pt x="0" y="0"/>
                        <a:pt x="0" y="0"/>
                      </a:cubicBezTo>
                      <a:cubicBezTo>
                        <a:pt x="11" y="54"/>
                        <a:pt x="44" y="102"/>
                        <a:pt x="95"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4" name="Freeform 87">
                  <a:extLst>
                    <a:ext uri="{FF2B5EF4-FFF2-40B4-BE49-F238E27FC236}">
                      <a16:creationId xmlns:a16="http://schemas.microsoft.com/office/drawing/2014/main" id="{8307FBC9-0BBD-434D-AF08-4834AA123DA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967037"/>
                  <a:ext cx="1228725" cy="790575"/>
                </a:xfrm>
                <a:custGeom>
                  <a:avLst/>
                  <a:gdLst>
                    <a:gd name="T0" fmla="*/ 162 w 258"/>
                    <a:gd name="T1" fmla="*/ 132 h 166"/>
                    <a:gd name="T2" fmla="*/ 258 w 258"/>
                    <a:gd name="T3" fmla="*/ 0 h 166"/>
                    <a:gd name="T4" fmla="*/ 0 w 258"/>
                    <a:gd name="T5" fmla="*/ 149 h 166"/>
                    <a:gd name="T6" fmla="*/ 162 w 258"/>
                    <a:gd name="T7" fmla="*/ 132 h 166"/>
                  </a:gdLst>
                  <a:ahLst/>
                  <a:cxnLst>
                    <a:cxn ang="0">
                      <a:pos x="T0" y="T1"/>
                    </a:cxn>
                    <a:cxn ang="0">
                      <a:pos x="T2" y="T3"/>
                    </a:cxn>
                    <a:cxn ang="0">
                      <a:pos x="T4" y="T5"/>
                    </a:cxn>
                    <a:cxn ang="0">
                      <a:pos x="T6" y="T7"/>
                    </a:cxn>
                  </a:cxnLst>
                  <a:rect l="0" t="0" r="r" b="b"/>
                  <a:pathLst>
                    <a:path w="258" h="166">
                      <a:moveTo>
                        <a:pt x="162" y="132"/>
                      </a:moveTo>
                      <a:cubicBezTo>
                        <a:pt x="214" y="102"/>
                        <a:pt x="247" y="54"/>
                        <a:pt x="258" y="0"/>
                      </a:cubicBezTo>
                      <a:cubicBezTo>
                        <a:pt x="0" y="149"/>
                        <a:pt x="0" y="149"/>
                        <a:pt x="0" y="149"/>
                      </a:cubicBezTo>
                      <a:cubicBezTo>
                        <a:pt x="52" y="166"/>
                        <a:pt x="111" y="162"/>
                        <a:pt x="162" y="132"/>
                      </a:cubicBezTo>
                      <a:close/>
                    </a:path>
                  </a:pathLst>
                </a:custGeom>
                <a:gradFill flip="none" rotWithShape="1">
                  <a:gsLst>
                    <a:gs pos="0">
                      <a:srgbClr val="FFFFFF">
                        <a:alpha val="80000"/>
                      </a:srgbClr>
                    </a:gs>
                    <a:gs pos="100000">
                      <a:srgbClr val="FFFFFF">
                        <a:alpha val="10000"/>
                      </a:srgbClr>
                    </a:gs>
                  </a:gsLst>
                  <a:lin ang="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5" name="Freeform 60">
                  <a:extLst>
                    <a:ext uri="{FF2B5EF4-FFF2-40B4-BE49-F238E27FC236}">
                      <a16:creationId xmlns:a16="http://schemas.microsoft.com/office/drawing/2014/main" id="{AE445B47-D3DC-44C2-B048-30DA936976A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0987"/>
                  <a:ext cx="319088" cy="1419225"/>
                </a:xfrm>
                <a:custGeom>
                  <a:avLst/>
                  <a:gdLst>
                    <a:gd name="T0" fmla="*/ 0 w 67"/>
                    <a:gd name="T1" fmla="*/ 0 h 298"/>
                    <a:gd name="T2" fmla="*/ 0 w 67"/>
                    <a:gd name="T3" fmla="*/ 298 h 298"/>
                    <a:gd name="T4" fmla="*/ 67 w 67"/>
                    <a:gd name="T5" fmla="*/ 149 h 298"/>
                    <a:gd name="T6" fmla="*/ 0 w 67"/>
                    <a:gd name="T7" fmla="*/ 0 h 298"/>
                  </a:gdLst>
                  <a:ahLst/>
                  <a:cxnLst>
                    <a:cxn ang="0">
                      <a:pos x="T0" y="T1"/>
                    </a:cxn>
                    <a:cxn ang="0">
                      <a:pos x="T2" y="T3"/>
                    </a:cxn>
                    <a:cxn ang="0">
                      <a:pos x="T4" y="T5"/>
                    </a:cxn>
                    <a:cxn ang="0">
                      <a:pos x="T6" y="T7"/>
                    </a:cxn>
                  </a:cxnLst>
                  <a:rect l="0" t="0" r="r" b="b"/>
                  <a:pathLst>
                    <a:path w="67" h="298">
                      <a:moveTo>
                        <a:pt x="0" y="0"/>
                      </a:moveTo>
                      <a:cubicBezTo>
                        <a:pt x="0" y="298"/>
                        <a:pt x="0" y="298"/>
                        <a:pt x="0" y="298"/>
                      </a:cubicBezTo>
                      <a:cubicBezTo>
                        <a:pt x="41" y="261"/>
                        <a:pt x="67" y="208"/>
                        <a:pt x="67" y="149"/>
                      </a:cubicBezTo>
                      <a:cubicBezTo>
                        <a:pt x="67"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6" name="Freeform 59">
                  <a:extLst>
                    <a:ext uri="{FF2B5EF4-FFF2-40B4-BE49-F238E27FC236}">
                      <a16:creationId xmlns:a16="http://schemas.microsoft.com/office/drawing/2014/main" id="{7A658CF5-B1D1-4BBC-9743-860422536CC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97013" y="280987"/>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7" name="Freeform 62">
                  <a:extLst>
                    <a:ext uri="{FF2B5EF4-FFF2-40B4-BE49-F238E27FC236}">
                      <a16:creationId xmlns:a16="http://schemas.microsoft.com/office/drawing/2014/main" id="{213FAC51-9D88-4792-AA30-A424E33AA4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5" y="1390651"/>
                  <a:ext cx="1228725" cy="761999"/>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8" name="Freeform 65">
                  <a:extLst>
                    <a:ext uri="{FF2B5EF4-FFF2-40B4-BE49-F238E27FC236}">
                      <a16:creationId xmlns:a16="http://schemas.microsoft.com/office/drawing/2014/main" id="{3F7BDA7A-4E76-4D48-B678-97715731CB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1362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0">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59" name="Freeform 79">
                  <a:extLst>
                    <a:ext uri="{FF2B5EF4-FFF2-40B4-BE49-F238E27FC236}">
                      <a16:creationId xmlns:a16="http://schemas.microsoft.com/office/drawing/2014/main" id="{A6BC52AC-A877-4F03-86B2-7CF133DCFCF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124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0" name="Freeform 82">
                  <a:extLst>
                    <a:ext uri="{FF2B5EF4-FFF2-40B4-BE49-F238E27FC236}">
                      <a16:creationId xmlns:a16="http://schemas.microsoft.com/office/drawing/2014/main" id="{71E15044-956B-482F-BFDD-47814840ED0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124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1" name="Freeform 85">
                  <a:extLst>
                    <a:ext uri="{FF2B5EF4-FFF2-40B4-BE49-F238E27FC236}">
                      <a16:creationId xmlns:a16="http://schemas.microsoft.com/office/drawing/2014/main" id="{55FE2A7B-7113-40CD-B0DC-BF5F1F70793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7376" y="2886075"/>
                  <a:ext cx="1228725" cy="790575"/>
                </a:xfrm>
                <a:custGeom>
                  <a:avLst/>
                  <a:gdLst>
                    <a:gd name="T0" fmla="*/ 0 w 258"/>
                    <a:gd name="T1" fmla="*/ 17 h 166"/>
                    <a:gd name="T2" fmla="*/ 258 w 258"/>
                    <a:gd name="T3" fmla="*/ 166 h 166"/>
                    <a:gd name="T4" fmla="*/ 162 w 258"/>
                    <a:gd name="T5" fmla="*/ 34 h 166"/>
                    <a:gd name="T6" fmla="*/ 0 w 258"/>
                    <a:gd name="T7" fmla="*/ 17 h 166"/>
                  </a:gdLst>
                  <a:ahLst/>
                  <a:cxnLst>
                    <a:cxn ang="0">
                      <a:pos x="T0" y="T1"/>
                    </a:cxn>
                    <a:cxn ang="0">
                      <a:pos x="T2" y="T3"/>
                    </a:cxn>
                    <a:cxn ang="0">
                      <a:pos x="T4" y="T5"/>
                    </a:cxn>
                    <a:cxn ang="0">
                      <a:pos x="T6" y="T7"/>
                    </a:cxn>
                  </a:cxnLst>
                  <a:rect l="0" t="0" r="r" b="b"/>
                  <a:pathLst>
                    <a:path w="258" h="166">
                      <a:moveTo>
                        <a:pt x="0" y="17"/>
                      </a:moveTo>
                      <a:cubicBezTo>
                        <a:pt x="258" y="166"/>
                        <a:pt x="258" y="166"/>
                        <a:pt x="258" y="166"/>
                      </a:cubicBezTo>
                      <a:cubicBezTo>
                        <a:pt x="247" y="112"/>
                        <a:pt x="213" y="63"/>
                        <a:pt x="162" y="34"/>
                      </a:cubicBezTo>
                      <a:cubicBezTo>
                        <a:pt x="111" y="4"/>
                        <a:pt x="52" y="0"/>
                        <a:pt x="0" y="17"/>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62" name="Freeform 88">
                  <a:extLst>
                    <a:ext uri="{FF2B5EF4-FFF2-40B4-BE49-F238E27FC236}">
                      <a16:creationId xmlns:a16="http://schemas.microsoft.com/office/drawing/2014/main" id="{46413980-A0A1-40A9-9598-97146B13BDE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816101" y="2886075"/>
                  <a:ext cx="1228725" cy="790575"/>
                </a:xfrm>
                <a:custGeom>
                  <a:avLst/>
                  <a:gdLst>
                    <a:gd name="T0" fmla="*/ 0 w 258"/>
                    <a:gd name="T1" fmla="*/ 166 h 166"/>
                    <a:gd name="T2" fmla="*/ 258 w 258"/>
                    <a:gd name="T3" fmla="*/ 17 h 166"/>
                    <a:gd name="T4" fmla="*/ 96 w 258"/>
                    <a:gd name="T5" fmla="*/ 34 h 166"/>
                    <a:gd name="T6" fmla="*/ 0 w 258"/>
                    <a:gd name="T7" fmla="*/ 166 h 166"/>
                  </a:gdLst>
                  <a:ahLst/>
                  <a:cxnLst>
                    <a:cxn ang="0">
                      <a:pos x="T0" y="T1"/>
                    </a:cxn>
                    <a:cxn ang="0">
                      <a:pos x="T2" y="T3"/>
                    </a:cxn>
                    <a:cxn ang="0">
                      <a:pos x="T4" y="T5"/>
                    </a:cxn>
                    <a:cxn ang="0">
                      <a:pos x="T6" y="T7"/>
                    </a:cxn>
                  </a:cxnLst>
                  <a:rect l="0" t="0" r="r" b="b"/>
                  <a:pathLst>
                    <a:path w="258" h="166">
                      <a:moveTo>
                        <a:pt x="0" y="166"/>
                      </a:moveTo>
                      <a:cubicBezTo>
                        <a:pt x="258" y="17"/>
                        <a:pt x="258" y="17"/>
                        <a:pt x="258" y="17"/>
                      </a:cubicBezTo>
                      <a:cubicBezTo>
                        <a:pt x="206" y="0"/>
                        <a:pt x="147" y="4"/>
                        <a:pt x="96" y="34"/>
                      </a:cubicBezTo>
                      <a:cubicBezTo>
                        <a:pt x="44" y="63"/>
                        <a:pt x="11" y="112"/>
                        <a:pt x="0" y="166"/>
                      </a:cubicBezTo>
                      <a:close/>
                    </a:path>
                  </a:pathLst>
                </a:custGeom>
                <a:gradFill flip="none" rotWithShape="1">
                  <a:gsLst>
                    <a:gs pos="0">
                      <a:srgbClr val="FFFFFF">
                        <a:alpha val="80000"/>
                      </a:srgbClr>
                    </a:gs>
                    <a:gs pos="100000">
                      <a:srgbClr val="FFFFFF">
                        <a:alpha val="20000"/>
                      </a:srgbClr>
                    </a:gs>
                  </a:gsLst>
                  <a:lin ang="108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nvGrpSpPr>
                <p:cNvPr id="63" name="Group 62">
                  <a:extLst>
                    <a:ext uri="{FF2B5EF4-FFF2-40B4-BE49-F238E27FC236}">
                      <a16:creationId xmlns:a16="http://schemas.microsoft.com/office/drawing/2014/main" id="{508DA384-8424-41D0-9F0B-972CA64EFB62}"/>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87376" y="280988"/>
                  <a:ext cx="2457450" cy="3838575"/>
                  <a:chOff x="587376" y="280988"/>
                  <a:chExt cx="2457450" cy="3838575"/>
                </a:xfrm>
              </p:grpSpPr>
              <p:sp>
                <p:nvSpPr>
                  <p:cNvPr id="64" name="Line 63">
                    <a:extLst>
                      <a:ext uri="{FF2B5EF4-FFF2-40B4-BE49-F238E27FC236}">
                        <a16:creationId xmlns:a16="http://schemas.microsoft.com/office/drawing/2014/main" id="{F812197F-45A3-40B2-982F-BEF3AF9812A6}"/>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5" name="Line 66">
                    <a:extLst>
                      <a:ext uri="{FF2B5EF4-FFF2-40B4-BE49-F238E27FC236}">
                        <a16:creationId xmlns:a16="http://schemas.microsoft.com/office/drawing/2014/main" id="{5957217E-7718-4DE6-B2D3-042CF38D9A9B}"/>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1443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6" name="Line 67">
                    <a:extLst>
                      <a:ext uri="{FF2B5EF4-FFF2-40B4-BE49-F238E27FC236}">
                        <a16:creationId xmlns:a16="http://schemas.microsoft.com/office/drawing/2014/main" id="{AC222349-999D-4F1B-999F-EF4C2140F152}"/>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80988"/>
                    <a:ext cx="0" cy="3838575"/>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7" name="Line 80">
                    <a:extLst>
                      <a:ext uri="{FF2B5EF4-FFF2-40B4-BE49-F238E27FC236}">
                        <a16:creationId xmlns:a16="http://schemas.microsoft.com/office/drawing/2014/main" id="{64B2A6AD-E5A6-416D-941E-F78B18B87005}"/>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8" name="Line 83">
                    <a:extLst>
                      <a:ext uri="{FF2B5EF4-FFF2-40B4-BE49-F238E27FC236}">
                        <a16:creationId xmlns:a16="http://schemas.microsoft.com/office/drawing/2014/main" id="{2FAEE65F-B556-42D2-9454-002812FE4AB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205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69" name="Line 86">
                    <a:extLst>
                      <a:ext uri="{FF2B5EF4-FFF2-40B4-BE49-F238E27FC236}">
                        <a16:creationId xmlns:a16="http://schemas.microsoft.com/office/drawing/2014/main" id="{01263C9B-2106-429F-A9D1-F4F1C83627B1}"/>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a:off x="587376"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sp>
                <p:nvSpPr>
                  <p:cNvPr id="70" name="Line 89">
                    <a:extLst>
                      <a:ext uri="{FF2B5EF4-FFF2-40B4-BE49-F238E27FC236}">
                        <a16:creationId xmlns:a16="http://schemas.microsoft.com/office/drawing/2014/main" id="{2EC95208-21B3-4C4F-93AB-DC515810D07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1816101" y="2967038"/>
                    <a:ext cx="1228725" cy="709613"/>
                  </a:xfrm>
                  <a:prstGeom prst="line">
                    <a:avLst/>
                  </a:prstGeom>
                  <a:noFill/>
                  <a:ln w="12700" cap="rnd">
                    <a:solidFill>
                      <a:srgbClr val="FFFFFF"/>
                    </a:solidFill>
                    <a:prstDash val="solid"/>
                    <a:miter lim="800000"/>
                    <a:headEnd/>
                    <a:tailEnd/>
                  </a:ln>
                  <a:extLst>
                    <a:ext uri="{909E8E84-426E-40DD-AFC4-6F175D3DCCD1}">
                      <a14:hiddenFill xmlns:a14="http://schemas.microsoft.com/office/drawing/2010/main">
                        <a:noFill/>
                      </a14:hiddenFill>
                    </a:ext>
                  </a:extLst>
                </p:spPr>
                <p:txBody>
                  <a:bodyPr vert="horz" wrap="square" lIns="91440" tIns="45720" rIns="91440" bIns="45720" numCol="1" anchor="t" anchorCtr="0" compatLnSpc="1">
                    <a:prstTxWarp prst="textNoShape">
                      <a:avLst/>
                    </a:prstTxWarp>
                  </a:bodyPr>
                  <a:lstStyle/>
                  <a:p>
                    <a:endParaRPr lang="en-US"/>
                  </a:p>
                </p:txBody>
              </p:sp>
            </p:grpSp>
          </p:grpSp>
          <p:grpSp>
            <p:nvGrpSpPr>
              <p:cNvPr id="23" name="Group 22">
                <a:extLst>
                  <a:ext uri="{FF2B5EF4-FFF2-40B4-BE49-F238E27FC236}">
                    <a16:creationId xmlns:a16="http://schemas.microsoft.com/office/drawing/2014/main" id="{9CC84BF5-33E1-4AC4-AA2C-8B7983E98446}"/>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9940728" y="245341"/>
                <a:ext cx="1785984" cy="2211229"/>
                <a:chOff x="3125006" y="3171595"/>
                <a:chExt cx="1785984" cy="2211229"/>
              </a:xfrm>
            </p:grpSpPr>
            <p:grpSp>
              <p:nvGrpSpPr>
                <p:cNvPr id="41" name="Group 40">
                  <a:extLst>
                    <a:ext uri="{FF2B5EF4-FFF2-40B4-BE49-F238E27FC236}">
                      <a16:creationId xmlns:a16="http://schemas.microsoft.com/office/drawing/2014/main" id="{A680E6B5-B327-42C0-924B-D9B213B7504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36819" y="3174345"/>
                  <a:ext cx="1760933" cy="2208479"/>
                  <a:chOff x="4749017" y="2998646"/>
                  <a:chExt cx="1760933" cy="2208479"/>
                </a:xfrm>
              </p:grpSpPr>
              <p:cxnSp>
                <p:nvCxnSpPr>
                  <p:cNvPr id="45" name="Straight Connector 44">
                    <a:extLst>
                      <a:ext uri="{FF2B5EF4-FFF2-40B4-BE49-F238E27FC236}">
                        <a16:creationId xmlns:a16="http://schemas.microsoft.com/office/drawing/2014/main" id="{1F04D8AB-58DC-4B14-8FD3-D7179B50C666}"/>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flipH="1">
                    <a:off x="5630197" y="2998646"/>
                    <a:ext cx="0" cy="2208479"/>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46" name="Straight Connector 45">
                    <a:extLst>
                      <a:ext uri="{FF2B5EF4-FFF2-40B4-BE49-F238E27FC236}">
                        <a16:creationId xmlns:a16="http://schemas.microsoft.com/office/drawing/2014/main" id="{9C954B6C-58CD-4FB3-93A5-8FBD7491E401}"/>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0800000" flipH="1">
                    <a:off x="4749017" y="4416771"/>
                    <a:ext cx="1760933"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47" name="Rectangle 30">
                    <a:extLst>
                      <a:ext uri="{FF2B5EF4-FFF2-40B4-BE49-F238E27FC236}">
                        <a16:creationId xmlns:a16="http://schemas.microsoft.com/office/drawing/2014/main" id="{C1DD7C15-CDD1-4648-8C38-E7DE50AA23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136242" y="3224252"/>
                    <a:ext cx="987915" cy="987915"/>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8" name="Rectangle 30">
                    <a:extLst>
                      <a:ext uri="{FF2B5EF4-FFF2-40B4-BE49-F238E27FC236}">
                        <a16:creationId xmlns:a16="http://schemas.microsoft.com/office/drawing/2014/main" id="{4F3FDDFE-2166-4AE9-B708-6022D2858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3500000">
                    <a:off x="5327037" y="3070731"/>
                    <a:ext cx="606323" cy="606323"/>
                  </a:xfrm>
                  <a:custGeom>
                    <a:avLst/>
                    <a:gdLst>
                      <a:gd name="connsiteX0" fmla="*/ 0 w 1302493"/>
                      <a:gd name="connsiteY0" fmla="*/ 0 h 1302493"/>
                      <a:gd name="connsiteX1" fmla="*/ 1302493 w 1302493"/>
                      <a:gd name="connsiteY1" fmla="*/ 0 h 1302493"/>
                      <a:gd name="connsiteX2" fmla="*/ 1302493 w 1302493"/>
                      <a:gd name="connsiteY2" fmla="*/ 1302493 h 1302493"/>
                      <a:gd name="connsiteX3" fmla="*/ 0 w 1302493"/>
                      <a:gd name="connsiteY3" fmla="*/ 1302493 h 1302493"/>
                      <a:gd name="connsiteX4" fmla="*/ 0 w 1302493"/>
                      <a:gd name="connsiteY4" fmla="*/ 0 h 1302493"/>
                      <a:gd name="connsiteX0" fmla="*/ 1302493 w 1393933"/>
                      <a:gd name="connsiteY0" fmla="*/ 1302493 h 1393933"/>
                      <a:gd name="connsiteX1" fmla="*/ 0 w 1393933"/>
                      <a:gd name="connsiteY1" fmla="*/ 1302493 h 1393933"/>
                      <a:gd name="connsiteX2" fmla="*/ 0 w 1393933"/>
                      <a:gd name="connsiteY2" fmla="*/ 0 h 1393933"/>
                      <a:gd name="connsiteX3" fmla="*/ 1302493 w 1393933"/>
                      <a:gd name="connsiteY3" fmla="*/ 0 h 1393933"/>
                      <a:gd name="connsiteX4" fmla="*/ 1393933 w 1393933"/>
                      <a:gd name="connsiteY4" fmla="*/ 1393933 h 1393933"/>
                      <a:gd name="connsiteX0" fmla="*/ 0 w 1393933"/>
                      <a:gd name="connsiteY0" fmla="*/ 1302493 h 1393933"/>
                      <a:gd name="connsiteX1" fmla="*/ 0 w 1393933"/>
                      <a:gd name="connsiteY1" fmla="*/ 0 h 1393933"/>
                      <a:gd name="connsiteX2" fmla="*/ 1302493 w 1393933"/>
                      <a:gd name="connsiteY2" fmla="*/ 0 h 1393933"/>
                      <a:gd name="connsiteX3" fmla="*/ 1393933 w 1393933"/>
                      <a:gd name="connsiteY3" fmla="*/ 1393933 h 1393933"/>
                      <a:gd name="connsiteX0" fmla="*/ 0 w 1302493"/>
                      <a:gd name="connsiteY0" fmla="*/ 1302493 h 1302493"/>
                      <a:gd name="connsiteX1" fmla="*/ 0 w 1302493"/>
                      <a:gd name="connsiteY1" fmla="*/ 0 h 1302493"/>
                      <a:gd name="connsiteX2" fmla="*/ 1302493 w 1302493"/>
                      <a:gd name="connsiteY2" fmla="*/ 0 h 1302493"/>
                    </a:gdLst>
                    <a:ahLst/>
                    <a:cxnLst>
                      <a:cxn ang="0">
                        <a:pos x="connsiteX0" y="connsiteY0"/>
                      </a:cxn>
                      <a:cxn ang="0">
                        <a:pos x="connsiteX1" y="connsiteY1"/>
                      </a:cxn>
                      <a:cxn ang="0">
                        <a:pos x="connsiteX2" y="connsiteY2"/>
                      </a:cxn>
                    </a:cxnLst>
                    <a:rect l="l" t="t" r="r" b="b"/>
                    <a:pathLst>
                      <a:path w="1302493" h="1302493">
                        <a:moveTo>
                          <a:pt x="0" y="1302493"/>
                        </a:moveTo>
                        <a:lnTo>
                          <a:pt x="0" y="0"/>
                        </a:lnTo>
                        <a:lnTo>
                          <a:pt x="1302493" y="0"/>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2" name="Group 41">
                  <a:extLst>
                    <a:ext uri="{FF2B5EF4-FFF2-40B4-BE49-F238E27FC236}">
                      <a16:creationId xmlns:a16="http://schemas.microsoft.com/office/drawing/2014/main" id="{FC4812E9-E214-40CE-8E06-0922A99D9FD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3125006" y="3171595"/>
                  <a:ext cx="1785984" cy="1799739"/>
                  <a:chOff x="6879836" y="3516901"/>
                  <a:chExt cx="1785984" cy="1799739"/>
                </a:xfrm>
              </p:grpSpPr>
              <p:sp>
                <p:nvSpPr>
                  <p:cNvPr id="43" name="Freeform: Shape 42">
                    <a:extLst>
                      <a:ext uri="{FF2B5EF4-FFF2-40B4-BE49-F238E27FC236}">
                        <a16:creationId xmlns:a16="http://schemas.microsoft.com/office/drawing/2014/main" id="{C6A76C46-7665-48C6-BF41-997CCC1DCB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879836" y="3521665"/>
                    <a:ext cx="892801" cy="1794975"/>
                  </a:xfrm>
                  <a:custGeom>
                    <a:avLst/>
                    <a:gdLst>
                      <a:gd name="connsiteX0" fmla="*/ 892801 w 892801"/>
                      <a:gd name="connsiteY0" fmla="*/ 0 h 1794975"/>
                      <a:gd name="connsiteX1" fmla="*/ 892801 w 892801"/>
                      <a:gd name="connsiteY1" fmla="*/ 1434622 h 1794975"/>
                      <a:gd name="connsiteX2" fmla="*/ 845919 w 892801"/>
                      <a:gd name="connsiteY2" fmla="*/ 1533379 h 1794975"/>
                      <a:gd name="connsiteX3" fmla="*/ 440820 w 892801"/>
                      <a:gd name="connsiteY3" fmla="*/ 1794916 h 1794975"/>
                      <a:gd name="connsiteX4" fmla="*/ 379878 w 892801"/>
                      <a:gd name="connsiteY4" fmla="*/ 1791253 h 1794975"/>
                      <a:gd name="connsiteX5" fmla="*/ 763083 w 892801"/>
                      <a:gd name="connsiteY5" fmla="*/ 100140 h 1794975"/>
                      <a:gd name="connsiteX6" fmla="*/ 892801 w 892801"/>
                      <a:gd name="connsiteY6" fmla="*/ 0 h 17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92801" h="1794975">
                        <a:moveTo>
                          <a:pt x="892801" y="0"/>
                        </a:moveTo>
                        <a:lnTo>
                          <a:pt x="892801" y="1434622"/>
                        </a:lnTo>
                        <a:lnTo>
                          <a:pt x="845919" y="1533379"/>
                        </a:lnTo>
                        <a:cubicBezTo>
                          <a:pt x="735106" y="1711682"/>
                          <a:pt x="584368" y="1792418"/>
                          <a:pt x="440820" y="1794916"/>
                        </a:cubicBezTo>
                        <a:cubicBezTo>
                          <a:pt x="420314" y="1795273"/>
                          <a:pt x="399954" y="1794033"/>
                          <a:pt x="379878" y="1791253"/>
                        </a:cubicBezTo>
                        <a:cubicBezTo>
                          <a:pt x="-41718" y="1732871"/>
                          <a:pt x="-338017" y="995203"/>
                          <a:pt x="763083" y="100140"/>
                        </a:cubicBezTo>
                        <a:lnTo>
                          <a:pt x="892801"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44" name="Freeform: Shape 43">
                    <a:extLst>
                      <a:ext uri="{FF2B5EF4-FFF2-40B4-BE49-F238E27FC236}">
                        <a16:creationId xmlns:a16="http://schemas.microsoft.com/office/drawing/2014/main" id="{C5F0871B-5525-4180-9853-3ABB667AE7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772637" y="3516901"/>
                    <a:ext cx="893183" cy="1795123"/>
                  </a:xfrm>
                  <a:custGeom>
                    <a:avLst/>
                    <a:gdLst>
                      <a:gd name="connsiteX0" fmla="*/ 191 w 893183"/>
                      <a:gd name="connsiteY0" fmla="*/ 0 h 1795123"/>
                      <a:gd name="connsiteX1" fmla="*/ 130101 w 893183"/>
                      <a:gd name="connsiteY1" fmla="*/ 100288 h 1795123"/>
                      <a:gd name="connsiteX2" fmla="*/ 513306 w 893183"/>
                      <a:gd name="connsiteY2" fmla="*/ 1791401 h 1795123"/>
                      <a:gd name="connsiteX3" fmla="*/ 47265 w 893183"/>
                      <a:gd name="connsiteY3" fmla="*/ 1533527 h 1795123"/>
                      <a:gd name="connsiteX4" fmla="*/ 192 w 893183"/>
                      <a:gd name="connsiteY4" fmla="*/ 1434367 h 1795123"/>
                      <a:gd name="connsiteX5" fmla="*/ 192 w 893183"/>
                      <a:gd name="connsiteY5" fmla="*/ 1438981 h 1795123"/>
                      <a:gd name="connsiteX6" fmla="*/ 0 w 893183"/>
                      <a:gd name="connsiteY6" fmla="*/ 1439386 h 1795123"/>
                      <a:gd name="connsiteX7" fmla="*/ 0 w 893183"/>
                      <a:gd name="connsiteY7" fmla="*/ 4764 h 1795123"/>
                      <a:gd name="connsiteX8" fmla="*/ 191 w 893183"/>
                      <a:gd name="connsiteY8" fmla="*/ 4616 h 1795123"/>
                      <a:gd name="connsiteX9" fmla="*/ 191 w 893183"/>
                      <a:gd name="connsiteY9" fmla="*/ 0 h 1795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93183" h="1795123">
                        <a:moveTo>
                          <a:pt x="191" y="0"/>
                        </a:moveTo>
                        <a:lnTo>
                          <a:pt x="130101" y="100288"/>
                        </a:lnTo>
                        <a:cubicBezTo>
                          <a:pt x="1231201" y="995351"/>
                          <a:pt x="934902" y="1733019"/>
                          <a:pt x="513306" y="1791401"/>
                        </a:cubicBezTo>
                        <a:cubicBezTo>
                          <a:pt x="352699" y="1813642"/>
                          <a:pt x="173909" y="1737302"/>
                          <a:pt x="47265" y="1533527"/>
                        </a:cubicBezTo>
                        <a:lnTo>
                          <a:pt x="192" y="1434367"/>
                        </a:lnTo>
                        <a:lnTo>
                          <a:pt x="192" y="1438981"/>
                        </a:lnTo>
                        <a:lnTo>
                          <a:pt x="0" y="1439386"/>
                        </a:lnTo>
                        <a:lnTo>
                          <a:pt x="0" y="4764"/>
                        </a:lnTo>
                        <a:lnTo>
                          <a:pt x="191" y="4616"/>
                        </a:lnTo>
                        <a:lnTo>
                          <a:pt x="191"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grpSp>
            <p:nvGrpSpPr>
              <p:cNvPr id="24" name="Group 23">
                <a:extLst>
                  <a:ext uri="{FF2B5EF4-FFF2-40B4-BE49-F238E27FC236}">
                    <a16:creationId xmlns:a16="http://schemas.microsoft.com/office/drawing/2014/main" id="{AFE55C50-F2C7-4403-921C-3511BFDF3B0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5400000">
                <a:off x="10400268" y="1917602"/>
                <a:ext cx="633413" cy="1862138"/>
                <a:chOff x="5959192" y="333389"/>
                <a:chExt cx="633413" cy="1862138"/>
              </a:xfrm>
            </p:grpSpPr>
            <p:grpSp>
              <p:nvGrpSpPr>
                <p:cNvPr id="37" name="Group 36">
                  <a:extLst>
                    <a:ext uri="{FF2B5EF4-FFF2-40B4-BE49-F238E27FC236}">
                      <a16:creationId xmlns:a16="http://schemas.microsoft.com/office/drawing/2014/main" id="{434782A7-5595-4AF6-8418-5EBD135663A3}"/>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5959192" y="333389"/>
                  <a:ext cx="633413" cy="1419225"/>
                  <a:chOff x="5959192" y="333389"/>
                  <a:chExt cx="633413" cy="1419225"/>
                </a:xfrm>
              </p:grpSpPr>
              <p:sp>
                <p:nvSpPr>
                  <p:cNvPr id="39" name="Freeform 68">
                    <a:extLst>
                      <a:ext uri="{FF2B5EF4-FFF2-40B4-BE49-F238E27FC236}">
                        <a16:creationId xmlns:a16="http://schemas.microsoft.com/office/drawing/2014/main" id="{B3F82B4E-C31A-4E47-A0C1-68D2F6355EF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59192" y="333389"/>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40" name="Freeform 69">
                    <a:extLst>
                      <a:ext uri="{FF2B5EF4-FFF2-40B4-BE49-F238E27FC236}">
                        <a16:creationId xmlns:a16="http://schemas.microsoft.com/office/drawing/2014/main" id="{C095FEB8-4B3E-4C08-8D4C-2A95E11D061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78280" y="333389"/>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grpSp>
            <p:sp>
              <p:nvSpPr>
                <p:cNvPr id="38" name="Line 70">
                  <a:extLst>
                    <a:ext uri="{FF2B5EF4-FFF2-40B4-BE49-F238E27FC236}">
                      <a16:creationId xmlns:a16="http://schemas.microsoft.com/office/drawing/2014/main" id="{C6F626D1-C7B6-4757-9C81-D9FB0A92DF13}"/>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278281" y="333389"/>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5" name="Group 24">
                <a:extLst>
                  <a:ext uri="{FF2B5EF4-FFF2-40B4-BE49-F238E27FC236}">
                    <a16:creationId xmlns:a16="http://schemas.microsoft.com/office/drawing/2014/main" id="{6BD52E20-02A9-4A29-AB66-CF2C63160291}"/>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rot="2700000">
                <a:off x="11158635" y="5515533"/>
                <a:ext cx="317159" cy="932400"/>
                <a:chOff x="6376988" y="280988"/>
                <a:chExt cx="633413" cy="1862138"/>
              </a:xfrm>
            </p:grpSpPr>
            <p:sp>
              <p:nvSpPr>
                <p:cNvPr id="34" name="Freeform 68">
                  <a:extLst>
                    <a:ext uri="{FF2B5EF4-FFF2-40B4-BE49-F238E27FC236}">
                      <a16:creationId xmlns:a16="http://schemas.microsoft.com/office/drawing/2014/main" id="{08D3FAFE-CBC6-4B49-B2C8-631D03B3484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376988" y="280988"/>
                  <a:ext cx="319088" cy="1419225"/>
                </a:xfrm>
                <a:custGeom>
                  <a:avLst/>
                  <a:gdLst>
                    <a:gd name="T0" fmla="*/ 0 w 67"/>
                    <a:gd name="T1" fmla="*/ 149 h 298"/>
                    <a:gd name="T2" fmla="*/ 67 w 67"/>
                    <a:gd name="T3" fmla="*/ 298 h 298"/>
                    <a:gd name="T4" fmla="*/ 67 w 67"/>
                    <a:gd name="T5" fmla="*/ 0 h 298"/>
                    <a:gd name="T6" fmla="*/ 0 w 67"/>
                    <a:gd name="T7" fmla="*/ 149 h 298"/>
                  </a:gdLst>
                  <a:ahLst/>
                  <a:cxnLst>
                    <a:cxn ang="0">
                      <a:pos x="T0" y="T1"/>
                    </a:cxn>
                    <a:cxn ang="0">
                      <a:pos x="T2" y="T3"/>
                    </a:cxn>
                    <a:cxn ang="0">
                      <a:pos x="T4" y="T5"/>
                    </a:cxn>
                    <a:cxn ang="0">
                      <a:pos x="T6" y="T7"/>
                    </a:cxn>
                  </a:cxnLst>
                  <a:rect l="0" t="0" r="r" b="b"/>
                  <a:pathLst>
                    <a:path w="67" h="298">
                      <a:moveTo>
                        <a:pt x="0" y="149"/>
                      </a:moveTo>
                      <a:cubicBezTo>
                        <a:pt x="0" y="208"/>
                        <a:pt x="26" y="261"/>
                        <a:pt x="67" y="298"/>
                      </a:cubicBezTo>
                      <a:cubicBezTo>
                        <a:pt x="67" y="0"/>
                        <a:pt x="67" y="0"/>
                        <a:pt x="67" y="0"/>
                      </a:cubicBezTo>
                      <a:cubicBezTo>
                        <a:pt x="26" y="36"/>
                        <a:pt x="0" y="89"/>
                        <a:pt x="0" y="149"/>
                      </a:cubicBez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5" name="Freeform 69">
                  <a:extLst>
                    <a:ext uri="{FF2B5EF4-FFF2-40B4-BE49-F238E27FC236}">
                      <a16:creationId xmlns:a16="http://schemas.microsoft.com/office/drawing/2014/main" id="{A764FA46-4D2A-49ED-8A64-AE6FDFCC0C4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696076" y="280988"/>
                  <a:ext cx="314325" cy="1419225"/>
                </a:xfrm>
                <a:custGeom>
                  <a:avLst/>
                  <a:gdLst>
                    <a:gd name="T0" fmla="*/ 0 w 66"/>
                    <a:gd name="T1" fmla="*/ 0 h 298"/>
                    <a:gd name="T2" fmla="*/ 0 w 66"/>
                    <a:gd name="T3" fmla="*/ 298 h 298"/>
                    <a:gd name="T4" fmla="*/ 66 w 66"/>
                    <a:gd name="T5" fmla="*/ 149 h 298"/>
                    <a:gd name="T6" fmla="*/ 0 w 66"/>
                    <a:gd name="T7" fmla="*/ 0 h 298"/>
                  </a:gdLst>
                  <a:ahLst/>
                  <a:cxnLst>
                    <a:cxn ang="0">
                      <a:pos x="T0" y="T1"/>
                    </a:cxn>
                    <a:cxn ang="0">
                      <a:pos x="T2" y="T3"/>
                    </a:cxn>
                    <a:cxn ang="0">
                      <a:pos x="T4" y="T5"/>
                    </a:cxn>
                    <a:cxn ang="0">
                      <a:pos x="T6" y="T7"/>
                    </a:cxn>
                  </a:cxnLst>
                  <a:rect l="0" t="0" r="r" b="b"/>
                  <a:pathLst>
                    <a:path w="66" h="298">
                      <a:moveTo>
                        <a:pt x="0" y="0"/>
                      </a:moveTo>
                      <a:cubicBezTo>
                        <a:pt x="0" y="298"/>
                        <a:pt x="0" y="298"/>
                        <a:pt x="0" y="298"/>
                      </a:cubicBezTo>
                      <a:cubicBezTo>
                        <a:pt x="41" y="261"/>
                        <a:pt x="66" y="208"/>
                        <a:pt x="66" y="149"/>
                      </a:cubicBezTo>
                      <a:cubicBezTo>
                        <a:pt x="66" y="89"/>
                        <a:pt x="41" y="36"/>
                        <a:pt x="0" y="0"/>
                      </a:cubicBez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p>
              </p:txBody>
            </p:sp>
            <p:sp>
              <p:nvSpPr>
                <p:cNvPr id="36" name="Line 70">
                  <a:extLst>
                    <a:ext uri="{FF2B5EF4-FFF2-40B4-BE49-F238E27FC236}">
                      <a16:creationId xmlns:a16="http://schemas.microsoft.com/office/drawing/2014/main" id="{C53857A7-F8B4-4C50-8B93-AC93602E8F3A}"/>
                    </a:ext>
                    <a:ext uri="{C183D7F6-B498-43B3-948B-1728B52AA6E4}">
                      <adec:decorative xmlns:adec="http://schemas.microsoft.com/office/drawing/2017/decorative" val="1"/>
                    </a:ext>
                  </a:extLst>
                </p:cNvPr>
                <p:cNvSpPr>
                  <a:spLocks noChangeShapeType="1"/>
                </p:cNvSpPr>
                <p:nvPr>
                  <p:extLst>
                    <p:ext uri="{386F3935-93C4-4BCD-93E2-E3B085C9AB24}">
                      <p16:designElem xmlns:p16="http://schemas.microsoft.com/office/powerpoint/2015/main" val="1"/>
                    </p:ext>
                  </p:extLst>
                </p:nvPr>
              </p:nvSpPr>
              <p:spPr bwMode="auto">
                <a:xfrm flipV="1">
                  <a:off x="6696076" y="280988"/>
                  <a:ext cx="0" cy="1862138"/>
                </a:xfrm>
                <a:prstGeom prst="line">
                  <a:avLst/>
                </a:prstGeom>
                <a:noFill/>
                <a:ln w="12700" cap="flat">
                  <a:solidFill>
                    <a:srgbClr val="FFFFFF"/>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grpSp>
            <p:nvGrpSpPr>
              <p:cNvPr id="26" name="Group 25">
                <a:extLst>
                  <a:ext uri="{FF2B5EF4-FFF2-40B4-BE49-F238E27FC236}">
                    <a16:creationId xmlns:a16="http://schemas.microsoft.com/office/drawing/2014/main" id="{6488CBEF-E11B-4509-ABF6-AF7F6B2D73FC}"/>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rot="2700000">
                <a:off x="7251633" y="4274501"/>
                <a:ext cx="903599" cy="2160000"/>
                <a:chOff x="9057947" y="3423463"/>
                <a:chExt cx="903599" cy="2160000"/>
              </a:xfrm>
            </p:grpSpPr>
            <p:grpSp>
              <p:nvGrpSpPr>
                <p:cNvPr id="27" name="Group 26">
                  <a:extLst>
                    <a:ext uri="{FF2B5EF4-FFF2-40B4-BE49-F238E27FC236}">
                      <a16:creationId xmlns:a16="http://schemas.microsoft.com/office/drawing/2014/main" id="{8D5FF5B5-D661-49E7-8AF5-E9CC1FA2E3F3}"/>
                    </a:ext>
                    <a:ext uri="{C183D7F6-B498-43B3-948B-1728B52AA6E4}">
                      <adec:decorative xmlns:adec="http://schemas.microsoft.com/office/drawing/2017/decorative" val="1"/>
                    </a:ext>
                  </a:extLst>
                </p:cNvPr>
                <p:cNvGrpSpPr>
                  <a:grpSpLocks noChangeAspect="1"/>
                </p:cNvGrpSpPr>
                <p:nvPr>
                  <p:extLst>
                    <p:ext uri="{386F3935-93C4-4BCD-93E2-E3B085C9AB24}">
                      <p16:designElem xmlns:p16="http://schemas.microsoft.com/office/powerpoint/2015/main" val="1"/>
                    </p:ext>
                  </p:extLst>
                </p:nvPr>
              </p:nvGrpSpPr>
              <p:grpSpPr>
                <a:xfrm>
                  <a:off x="9057947" y="3432856"/>
                  <a:ext cx="903599" cy="1872461"/>
                  <a:chOff x="10538626" y="3165838"/>
                  <a:chExt cx="936000" cy="1939601"/>
                </a:xfrm>
              </p:grpSpPr>
              <p:sp>
                <p:nvSpPr>
                  <p:cNvPr id="32" name="Freeform: Shape 31">
                    <a:extLst>
                      <a:ext uri="{FF2B5EF4-FFF2-40B4-BE49-F238E27FC236}">
                        <a16:creationId xmlns:a16="http://schemas.microsoft.com/office/drawing/2014/main" id="{D30D0164-BD1F-49F1-B0F4-287A78D81C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538626" y="3183996"/>
                    <a:ext cx="453600" cy="1920288"/>
                  </a:xfrm>
                  <a:custGeom>
                    <a:avLst/>
                    <a:gdLst>
                      <a:gd name="connsiteX0" fmla="*/ 453600 w 453600"/>
                      <a:gd name="connsiteY0" fmla="*/ 0 h 1920288"/>
                      <a:gd name="connsiteX1" fmla="*/ 453600 w 453600"/>
                      <a:gd name="connsiteY1" fmla="*/ 1920288 h 1920288"/>
                      <a:gd name="connsiteX2" fmla="*/ 384059 w 453600"/>
                      <a:gd name="connsiteY2" fmla="*/ 1914152 h 1920288"/>
                      <a:gd name="connsiteX3" fmla="*/ 9354 w 453600"/>
                      <a:gd name="connsiteY3" fmla="*/ 1548700 h 1920288"/>
                      <a:gd name="connsiteX4" fmla="*/ 0 w 453600"/>
                      <a:gd name="connsiteY4" fmla="*/ 1455902 h 1920288"/>
                      <a:gd name="connsiteX5" fmla="*/ 146 w 453600"/>
                      <a:gd name="connsiteY5" fmla="*/ 1451885 h 1920288"/>
                      <a:gd name="connsiteX6" fmla="*/ 145 w 453600"/>
                      <a:gd name="connsiteY6" fmla="*/ 1451885 h 1920288"/>
                      <a:gd name="connsiteX7" fmla="*/ 7358 w 453600"/>
                      <a:gd name="connsiteY7" fmla="*/ 1253678 h 1920288"/>
                      <a:gd name="connsiteX8" fmla="*/ 424671 w 453600"/>
                      <a:gd name="connsiteY8" fmla="*/ 36480 h 1920288"/>
                      <a:gd name="connsiteX9" fmla="*/ 453600 w 453600"/>
                      <a:gd name="connsiteY9" fmla="*/ 0 h 1920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3600" h="1920288">
                        <a:moveTo>
                          <a:pt x="453600" y="0"/>
                        </a:moveTo>
                        <a:lnTo>
                          <a:pt x="453600" y="1920288"/>
                        </a:lnTo>
                        <a:lnTo>
                          <a:pt x="384059" y="1914152"/>
                        </a:lnTo>
                        <a:cubicBezTo>
                          <a:pt x="196308" y="1880615"/>
                          <a:pt x="47443" y="1734834"/>
                          <a:pt x="9354" y="1548700"/>
                        </a:cubicBezTo>
                        <a:lnTo>
                          <a:pt x="0" y="1455902"/>
                        </a:lnTo>
                        <a:lnTo>
                          <a:pt x="146" y="1451885"/>
                        </a:lnTo>
                        <a:lnTo>
                          <a:pt x="145" y="1451885"/>
                        </a:lnTo>
                        <a:lnTo>
                          <a:pt x="7358" y="1253678"/>
                        </a:lnTo>
                        <a:cubicBezTo>
                          <a:pt x="42019" y="780132"/>
                          <a:pt x="195015" y="355125"/>
                          <a:pt x="424671" y="36480"/>
                        </a:cubicBezTo>
                        <a:lnTo>
                          <a:pt x="453600" y="0"/>
                        </a:lnTo>
                        <a:close/>
                      </a:path>
                    </a:pathLst>
                  </a:custGeom>
                  <a:gradFill flip="none" rotWithShape="1">
                    <a:gsLst>
                      <a:gs pos="0">
                        <a:srgbClr val="FFFFFF">
                          <a:alpha val="80000"/>
                        </a:srgbClr>
                      </a:gs>
                      <a:gs pos="100000">
                        <a:srgbClr val="FFFFFF">
                          <a:alpha val="20000"/>
                        </a:srgbClr>
                      </a:gs>
                    </a:gsLst>
                    <a:lin ang="189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sp>
                <p:nvSpPr>
                  <p:cNvPr id="33" name="Freeform: Shape 32">
                    <a:extLst>
                      <a:ext uri="{FF2B5EF4-FFF2-40B4-BE49-F238E27FC236}">
                        <a16:creationId xmlns:a16="http://schemas.microsoft.com/office/drawing/2014/main" id="{14E88718-B57B-4C60-9810-FF8B1F40B3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92226" y="3165838"/>
                    <a:ext cx="482400" cy="1939601"/>
                  </a:xfrm>
                  <a:custGeom>
                    <a:avLst/>
                    <a:gdLst>
                      <a:gd name="connsiteX0" fmla="*/ 14399 w 482400"/>
                      <a:gd name="connsiteY0" fmla="*/ 0 h 1939601"/>
                      <a:gd name="connsiteX1" fmla="*/ 14399 w 482400"/>
                      <a:gd name="connsiteY1" fmla="*/ 689615 h 1939601"/>
                      <a:gd name="connsiteX2" fmla="*/ 14400 w 482400"/>
                      <a:gd name="connsiteY2" fmla="*/ 689615 h 1939601"/>
                      <a:gd name="connsiteX3" fmla="*/ 14401 w 482400"/>
                      <a:gd name="connsiteY3" fmla="*/ 689615 h 1939601"/>
                      <a:gd name="connsiteX4" fmla="*/ 14401 w 482400"/>
                      <a:gd name="connsiteY4" fmla="*/ 0 h 1939601"/>
                      <a:gd name="connsiteX5" fmla="*/ 57729 w 482400"/>
                      <a:gd name="connsiteY5" fmla="*/ 54638 h 1939601"/>
                      <a:gd name="connsiteX6" fmla="*/ 475042 w 482400"/>
                      <a:gd name="connsiteY6" fmla="*/ 1271836 h 1939601"/>
                      <a:gd name="connsiteX7" fmla="*/ 482255 w 482400"/>
                      <a:gd name="connsiteY7" fmla="*/ 1470043 h 1939601"/>
                      <a:gd name="connsiteX8" fmla="*/ 482254 w 482400"/>
                      <a:gd name="connsiteY8" fmla="*/ 1470043 h 1939601"/>
                      <a:gd name="connsiteX9" fmla="*/ 482400 w 482400"/>
                      <a:gd name="connsiteY9" fmla="*/ 1474060 h 1939601"/>
                      <a:gd name="connsiteX10" fmla="*/ 473046 w 482400"/>
                      <a:gd name="connsiteY10" fmla="*/ 1566858 h 1939601"/>
                      <a:gd name="connsiteX11" fmla="*/ 15706 w 482400"/>
                      <a:gd name="connsiteY11" fmla="*/ 1939601 h 1939601"/>
                      <a:gd name="connsiteX12" fmla="*/ 14400 w 482400"/>
                      <a:gd name="connsiteY12" fmla="*/ 1939469 h 1939601"/>
                      <a:gd name="connsiteX13" fmla="*/ 13094 w 482400"/>
                      <a:gd name="connsiteY13" fmla="*/ 1939601 h 1939601"/>
                      <a:gd name="connsiteX14" fmla="*/ 0 w 482400"/>
                      <a:gd name="connsiteY14" fmla="*/ 1938446 h 1939601"/>
                      <a:gd name="connsiteX15" fmla="*/ 0 w 482400"/>
                      <a:gd name="connsiteY15" fmla="*/ 18158 h 1939601"/>
                      <a:gd name="connsiteX16" fmla="*/ 14399 w 482400"/>
                      <a:gd name="connsiteY16" fmla="*/ 0 h 1939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82400" h="1939601">
                        <a:moveTo>
                          <a:pt x="14399" y="0"/>
                        </a:moveTo>
                        <a:lnTo>
                          <a:pt x="14399" y="689615"/>
                        </a:lnTo>
                        <a:lnTo>
                          <a:pt x="14400" y="689615"/>
                        </a:lnTo>
                        <a:lnTo>
                          <a:pt x="14401" y="689615"/>
                        </a:lnTo>
                        <a:lnTo>
                          <a:pt x="14401" y="0"/>
                        </a:lnTo>
                        <a:lnTo>
                          <a:pt x="57729" y="54638"/>
                        </a:lnTo>
                        <a:cubicBezTo>
                          <a:pt x="287385" y="373283"/>
                          <a:pt x="440381" y="798290"/>
                          <a:pt x="475042" y="1271836"/>
                        </a:cubicBezTo>
                        <a:lnTo>
                          <a:pt x="482255" y="1470043"/>
                        </a:lnTo>
                        <a:lnTo>
                          <a:pt x="482254" y="1470043"/>
                        </a:lnTo>
                        <a:lnTo>
                          <a:pt x="482400" y="1474060"/>
                        </a:lnTo>
                        <a:lnTo>
                          <a:pt x="473046" y="1566858"/>
                        </a:lnTo>
                        <a:cubicBezTo>
                          <a:pt x="429516" y="1779582"/>
                          <a:pt x="241298" y="1939601"/>
                          <a:pt x="15706" y="1939601"/>
                        </a:cubicBezTo>
                        <a:lnTo>
                          <a:pt x="14400" y="1939469"/>
                        </a:lnTo>
                        <a:lnTo>
                          <a:pt x="13094" y="1939601"/>
                        </a:lnTo>
                        <a:lnTo>
                          <a:pt x="0" y="1938446"/>
                        </a:lnTo>
                        <a:lnTo>
                          <a:pt x="0" y="18158"/>
                        </a:lnTo>
                        <a:lnTo>
                          <a:pt x="14399" y="0"/>
                        </a:lnTo>
                        <a:close/>
                      </a:path>
                    </a:pathLst>
                  </a:custGeom>
                  <a:gradFill flip="none" rotWithShape="1">
                    <a:gsLst>
                      <a:gs pos="0">
                        <a:srgbClr val="FFFFFF">
                          <a:alpha val="80000"/>
                        </a:srgbClr>
                      </a:gs>
                      <a:gs pos="100000">
                        <a:srgbClr val="FFFFFF">
                          <a:alpha val="10000"/>
                        </a:srgbClr>
                      </a:gs>
                    </a:gsLst>
                    <a:lin ang="2700000" scaled="0"/>
                    <a:tileRect/>
                  </a:gradFill>
                  <a:ln>
                    <a:noFill/>
                  </a:ln>
                </p:spPr>
                <p:txBody>
                  <a:bodyPr vert="horz" wrap="square" lIns="91440" tIns="45720" rIns="91440" bIns="45720" numCol="1" anchor="t" anchorCtr="0" compatLnSpc="1">
                    <a:prstTxWarp prst="textNoShape">
                      <a:avLst/>
                    </a:prstTxWarp>
                  </a:bodyPr>
                  <a:lstStyle/>
                  <a:p>
                    <a:endParaRPr lang="en-US">
                      <a:solidFill>
                        <a:schemeClr val="tx1"/>
                      </a:solidFill>
                    </a:endParaRPr>
                  </a:p>
                </p:txBody>
              </p:sp>
            </p:grpSp>
            <p:grpSp>
              <p:nvGrpSpPr>
                <p:cNvPr id="28" name="Group 27">
                  <a:extLst>
                    <a:ext uri="{FF2B5EF4-FFF2-40B4-BE49-F238E27FC236}">
                      <a16:creationId xmlns:a16="http://schemas.microsoft.com/office/drawing/2014/main" id="{E5BE4371-8383-451E-B548-21760B294AF4}"/>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9210264" y="3423463"/>
                  <a:ext cx="597126" cy="2160000"/>
                  <a:chOff x="9210264" y="3423463"/>
                  <a:chExt cx="597126" cy="2160000"/>
                </a:xfrm>
              </p:grpSpPr>
              <p:cxnSp>
                <p:nvCxnSpPr>
                  <p:cNvPr id="29" name="Straight Connector 28">
                    <a:extLst>
                      <a:ext uri="{FF2B5EF4-FFF2-40B4-BE49-F238E27FC236}">
                        <a16:creationId xmlns:a16="http://schemas.microsoft.com/office/drawing/2014/main" id="{B962A5AF-E21F-4179-B460-2AE22597BD6D}"/>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9508827" y="3423463"/>
                    <a:ext cx="0" cy="2160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0" name="Rectangle 5">
                    <a:extLst>
                      <a:ext uri="{FF2B5EF4-FFF2-40B4-BE49-F238E27FC236}">
                        <a16:creationId xmlns:a16="http://schemas.microsoft.com/office/drawing/2014/main" id="{9BA234BE-93EC-444F-9587-438B876D20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10264" y="4162845"/>
                    <a:ext cx="597126" cy="597126"/>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5">
                    <a:extLst>
                      <a:ext uri="{FF2B5EF4-FFF2-40B4-BE49-F238E27FC236}">
                        <a16:creationId xmlns:a16="http://schemas.microsoft.com/office/drawing/2014/main" id="{1C2941A5-9F35-4AE5-B5D6-526C95B18DF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9297710" y="3747070"/>
                    <a:ext cx="422234" cy="422234"/>
                  </a:xfrm>
                  <a:custGeom>
                    <a:avLst/>
                    <a:gdLst>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0 w 1239398"/>
                      <a:gd name="connsiteY4" fmla="*/ 0 h 1239398"/>
                      <a:gd name="connsiteX0" fmla="*/ 0 w 1239398"/>
                      <a:gd name="connsiteY0" fmla="*/ 0 h 1239398"/>
                      <a:gd name="connsiteX1" fmla="*/ 1239398 w 1239398"/>
                      <a:gd name="connsiteY1" fmla="*/ 0 h 1239398"/>
                      <a:gd name="connsiteX2" fmla="*/ 1239398 w 1239398"/>
                      <a:gd name="connsiteY2" fmla="*/ 1239398 h 1239398"/>
                      <a:gd name="connsiteX3" fmla="*/ 0 w 1239398"/>
                      <a:gd name="connsiteY3" fmla="*/ 1239398 h 1239398"/>
                      <a:gd name="connsiteX4" fmla="*/ 91440 w 1239398"/>
                      <a:gd name="connsiteY4" fmla="*/ 91440 h 1239398"/>
                      <a:gd name="connsiteX0" fmla="*/ 1239398 w 1239398"/>
                      <a:gd name="connsiteY0" fmla="*/ 0 h 1239398"/>
                      <a:gd name="connsiteX1" fmla="*/ 1239398 w 1239398"/>
                      <a:gd name="connsiteY1" fmla="*/ 1239398 h 1239398"/>
                      <a:gd name="connsiteX2" fmla="*/ 0 w 1239398"/>
                      <a:gd name="connsiteY2" fmla="*/ 1239398 h 1239398"/>
                      <a:gd name="connsiteX3" fmla="*/ 91440 w 1239398"/>
                      <a:gd name="connsiteY3" fmla="*/ 91440 h 1239398"/>
                      <a:gd name="connsiteX0" fmla="*/ 1239398 w 1239398"/>
                      <a:gd name="connsiteY0" fmla="*/ 0 h 1239398"/>
                      <a:gd name="connsiteX1" fmla="*/ 1239398 w 1239398"/>
                      <a:gd name="connsiteY1" fmla="*/ 1239398 h 1239398"/>
                      <a:gd name="connsiteX2" fmla="*/ 0 w 1239398"/>
                      <a:gd name="connsiteY2" fmla="*/ 1239398 h 1239398"/>
                    </a:gdLst>
                    <a:ahLst/>
                    <a:cxnLst>
                      <a:cxn ang="0">
                        <a:pos x="connsiteX0" y="connsiteY0"/>
                      </a:cxn>
                      <a:cxn ang="0">
                        <a:pos x="connsiteX1" y="connsiteY1"/>
                      </a:cxn>
                      <a:cxn ang="0">
                        <a:pos x="connsiteX2" y="connsiteY2"/>
                      </a:cxn>
                    </a:cxnLst>
                    <a:rect l="l" t="t" r="r" b="b"/>
                    <a:pathLst>
                      <a:path w="1239398" h="1239398">
                        <a:moveTo>
                          <a:pt x="1239398" y="0"/>
                        </a:moveTo>
                        <a:lnTo>
                          <a:pt x="1239398" y="1239398"/>
                        </a:lnTo>
                        <a:lnTo>
                          <a:pt x="0" y="1239398"/>
                        </a:lnTo>
                      </a:path>
                    </a:pathLst>
                  </a:custGeom>
                  <a:no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grpSp>
      </p:grpSp>
      <p:cxnSp>
        <p:nvCxnSpPr>
          <p:cNvPr id="128" name="Straight Connector 127">
            <a:extLst>
              <a:ext uri="{FF2B5EF4-FFF2-40B4-BE49-F238E27FC236}">
                <a16:creationId xmlns:a16="http://schemas.microsoft.com/office/drawing/2014/main" id="{6EA7F030-53D1-4CDF-B76D-5BF02DCFEE4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39150" y="2428148"/>
            <a:ext cx="540000" cy="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696ABD04-FD8B-942F-2524-51A1E2C74BF0}"/>
              </a:ext>
            </a:extLst>
          </p:cNvPr>
          <p:cNvSpPr>
            <a:spLocks noGrp="1"/>
          </p:cNvSpPr>
          <p:nvPr>
            <p:ph type="subTitle" idx="1"/>
          </p:nvPr>
        </p:nvSpPr>
        <p:spPr>
          <a:xfrm>
            <a:off x="8172006" y="2877018"/>
            <a:ext cx="3060000" cy="2938561"/>
          </a:xfrm>
        </p:spPr>
        <p:txBody>
          <a:bodyPr vert="horz" lIns="91440" tIns="45720" rIns="91440" bIns="45720" rtlCol="0" anchor="t">
            <a:normAutofit/>
          </a:bodyPr>
          <a:lstStyle/>
          <a:p>
            <a:pPr algn="l">
              <a:lnSpc>
                <a:spcPct val="140000"/>
              </a:lnSpc>
            </a:pPr>
            <a:endParaRPr lang="en-US" sz="1000">
              <a:solidFill>
                <a:srgbClr val="000000">
                  <a:alpha val="60000"/>
                </a:srgbClr>
              </a:solidFill>
            </a:endParaRPr>
          </a:p>
          <a:p>
            <a:pPr algn="l">
              <a:lnSpc>
                <a:spcPct val="140000"/>
              </a:lnSpc>
            </a:pPr>
            <a:endParaRPr lang="en-US" sz="1000"/>
          </a:p>
        </p:txBody>
      </p:sp>
      <p:graphicFrame>
        <p:nvGraphicFramePr>
          <p:cNvPr id="132" name="TextBox 4">
            <a:extLst>
              <a:ext uri="{FF2B5EF4-FFF2-40B4-BE49-F238E27FC236}">
                <a16:creationId xmlns:a16="http://schemas.microsoft.com/office/drawing/2014/main" id="{04411D6E-4A6F-BC6B-D438-0C9EA9ADE06C}"/>
              </a:ext>
            </a:extLst>
          </p:cNvPr>
          <p:cNvGraphicFramePr/>
          <p:nvPr>
            <p:extLst>
              <p:ext uri="{D42A27DB-BD31-4B8C-83A1-F6EECF244321}">
                <p14:modId xmlns:p14="http://schemas.microsoft.com/office/powerpoint/2010/main" val="824018192"/>
              </p:ext>
            </p:extLst>
          </p:nvPr>
        </p:nvGraphicFramePr>
        <p:xfrm>
          <a:off x="4429408" y="2374899"/>
          <a:ext cx="6154227" cy="404651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678224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a:extLst>
            <a:ext uri="{FF2B5EF4-FFF2-40B4-BE49-F238E27FC236}">
              <a16:creationId xmlns:a16="http://schemas.microsoft.com/office/drawing/2014/main" id="{71DED536-0E89-C829-FE6B-49C069E95C26}"/>
            </a:ext>
          </a:extLst>
        </p:cNvPr>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B66C9CD-6BF4-44CA-8078-0BB8190807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EB51E-E3DE-23E0-2529-4D1DEDB919A3}"/>
              </a:ext>
            </a:extLst>
          </p:cNvPr>
          <p:cNvSpPr>
            <a:spLocks noGrp="1"/>
          </p:cNvSpPr>
          <p:nvPr>
            <p:ph type="title"/>
          </p:nvPr>
        </p:nvSpPr>
        <p:spPr>
          <a:xfrm>
            <a:off x="990000" y="395288"/>
            <a:ext cx="4078800" cy="1597753"/>
          </a:xfrm>
        </p:spPr>
        <p:txBody>
          <a:bodyPr wrap="square" anchor="b">
            <a:normAutofit/>
          </a:bodyPr>
          <a:lstStyle/>
          <a:p>
            <a:pPr algn="ctr"/>
            <a:r>
              <a:rPr lang="en-GB"/>
              <a:t>Post service </a:t>
            </a:r>
          </a:p>
        </p:txBody>
      </p:sp>
      <p:sp>
        <p:nvSpPr>
          <p:cNvPr id="3" name="Content Placeholder 2">
            <a:extLst>
              <a:ext uri="{FF2B5EF4-FFF2-40B4-BE49-F238E27FC236}">
                <a16:creationId xmlns:a16="http://schemas.microsoft.com/office/drawing/2014/main" id="{4B32B4E5-C97C-3AF1-5DA4-E6F5287FC5A7}"/>
              </a:ext>
            </a:extLst>
          </p:cNvPr>
          <p:cNvSpPr>
            <a:spLocks noGrp="1"/>
          </p:cNvSpPr>
          <p:nvPr>
            <p:ph idx="1"/>
          </p:nvPr>
        </p:nvSpPr>
        <p:spPr>
          <a:xfrm>
            <a:off x="990000" y="2361601"/>
            <a:ext cx="4078800" cy="3416900"/>
          </a:xfrm>
        </p:spPr>
        <p:txBody>
          <a:bodyPr vert="horz" lIns="91440" tIns="45720" rIns="91440" bIns="45720" rtlCol="0" anchor="t">
            <a:normAutofit/>
          </a:bodyPr>
          <a:lstStyle/>
          <a:p>
            <a:pPr marL="359410" indent="-359410">
              <a:lnSpc>
                <a:spcPct val="140000"/>
              </a:lnSpc>
            </a:pPr>
            <a:r>
              <a:rPr lang="en-GB" sz="1700">
                <a:ea typeface="+mn-lt"/>
                <a:cs typeface="+mn-lt"/>
              </a:rPr>
              <a:t>After each service, cleaning tasks will be shared among all staff. A quick debrief will follow to discuss any issues or positives and explore ways to improve future services. This helps maintain strong teamwork and efficiency (</a:t>
            </a:r>
            <a:r>
              <a:rPr lang="en-GB" sz="1700" err="1">
                <a:ea typeface="+mn-lt"/>
                <a:cs typeface="+mn-lt"/>
              </a:rPr>
              <a:t>SkillMaker</a:t>
            </a:r>
            <a:r>
              <a:rPr lang="en-GB" sz="1700">
                <a:ea typeface="+mn-lt"/>
                <a:cs typeface="+mn-lt"/>
              </a:rPr>
              <a:t> 2025).</a:t>
            </a:r>
            <a:endParaRPr lang="en-GB" sz="1700"/>
          </a:p>
        </p:txBody>
      </p:sp>
      <p:cxnSp>
        <p:nvCxnSpPr>
          <p:cNvPr id="12" name="Straight Connector 11">
            <a:extLst>
              <a:ext uri="{FF2B5EF4-FFF2-40B4-BE49-F238E27FC236}">
                <a16:creationId xmlns:a16="http://schemas.microsoft.com/office/drawing/2014/main" id="{CC9CF63D-A2A3-4ECF-BC53-4B0D56918FB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540033"/>
            <a:ext cx="0" cy="5778000"/>
          </a:xfrm>
          <a:prstGeom prst="line">
            <a:avLst/>
          </a:prstGeom>
          <a:ln w="12700">
            <a:solidFill>
              <a:srgbClr val="FFFFFF"/>
            </a:solidFill>
          </a:ln>
        </p:spPr>
        <p:style>
          <a:lnRef idx="1">
            <a:schemeClr val="accent1"/>
          </a:lnRef>
          <a:fillRef idx="0">
            <a:schemeClr val="accent1"/>
          </a:fillRef>
          <a:effectRef idx="0">
            <a:schemeClr val="accent1"/>
          </a:effectRef>
          <a:fontRef idx="minor">
            <a:schemeClr val="tx1"/>
          </a:fontRef>
        </p:style>
      </p:cxnSp>
      <p:pic>
        <p:nvPicPr>
          <p:cNvPr id="7" name="Graphic 6" descr="CRM Customer Insights App">
            <a:extLst>
              <a:ext uri="{FF2B5EF4-FFF2-40B4-BE49-F238E27FC236}">
                <a16:creationId xmlns:a16="http://schemas.microsoft.com/office/drawing/2014/main" id="{2F70F0A6-AF44-876A-B608-2914F1E17230}"/>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51127" y="927730"/>
            <a:ext cx="4999885" cy="4999885"/>
          </a:xfrm>
          <a:prstGeom prst="rect">
            <a:avLst/>
          </a:prstGeom>
        </p:spPr>
      </p:pic>
    </p:spTree>
    <p:extLst>
      <p:ext uri="{BB962C8B-B14F-4D97-AF65-F5344CB8AC3E}">
        <p14:creationId xmlns:p14="http://schemas.microsoft.com/office/powerpoint/2010/main" val="404722541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18467-78ED-414C-A51C-F68D572BC96C}"/>
              </a:ext>
            </a:extLst>
          </p:cNvPr>
          <p:cNvSpPr>
            <a:spLocks noGrp="1"/>
          </p:cNvSpPr>
          <p:nvPr>
            <p:ph type="title"/>
          </p:nvPr>
        </p:nvSpPr>
        <p:spPr/>
        <p:txBody>
          <a:bodyPr/>
          <a:lstStyle/>
          <a:p>
            <a:r>
              <a:rPr lang="en-GB"/>
              <a:t>Reference list</a:t>
            </a:r>
          </a:p>
        </p:txBody>
      </p:sp>
      <p:sp>
        <p:nvSpPr>
          <p:cNvPr id="3" name="Content Placeholder 2">
            <a:extLst>
              <a:ext uri="{FF2B5EF4-FFF2-40B4-BE49-F238E27FC236}">
                <a16:creationId xmlns:a16="http://schemas.microsoft.com/office/drawing/2014/main" id="{632C0765-2E53-C394-9ACC-255849F0CDDB}"/>
              </a:ext>
            </a:extLst>
          </p:cNvPr>
          <p:cNvSpPr>
            <a:spLocks noGrp="1"/>
          </p:cNvSpPr>
          <p:nvPr>
            <p:ph idx="1"/>
          </p:nvPr>
        </p:nvSpPr>
        <p:spPr/>
        <p:txBody>
          <a:bodyPr vert="horz" lIns="91440" tIns="45720" rIns="91440" bIns="45720" rtlCol="0" anchor="t">
            <a:normAutofit fontScale="25000" lnSpcReduction="20000"/>
          </a:bodyPr>
          <a:lstStyle/>
          <a:p>
            <a:pPr marL="359410" indent="-359410"/>
            <a:endParaRPr lang="en-GB" sz="2800">
              <a:solidFill>
                <a:srgbClr val="747F8B"/>
              </a:solidFill>
              <a:latin typeface="Roboto"/>
              <a:ea typeface="Roboto"/>
              <a:cs typeface="Roboto"/>
            </a:endParaRPr>
          </a:p>
          <a:p>
            <a:pPr marL="359410" indent="-359410"/>
            <a:r>
              <a:rPr lang="en-GB" err="1">
                <a:solidFill>
                  <a:schemeClr val="tx1">
                    <a:lumMod val="85000"/>
                    <a:lumOff val="15000"/>
                  </a:schemeClr>
                </a:solidFill>
                <a:ea typeface="+mn-lt"/>
                <a:cs typeface="+mn-lt"/>
              </a:rPr>
              <a:t>Alhelalat</a:t>
            </a:r>
            <a:r>
              <a:rPr lang="en-GB">
                <a:solidFill>
                  <a:schemeClr val="tx1">
                    <a:lumMod val="85000"/>
                    <a:lumOff val="15000"/>
                  </a:schemeClr>
                </a:solidFill>
                <a:ea typeface="+mn-lt"/>
                <a:cs typeface="+mn-lt"/>
              </a:rPr>
              <a:t>, J.A., Habiballah, M.A. and </a:t>
            </a:r>
            <a:r>
              <a:rPr lang="en-GB" err="1">
                <a:solidFill>
                  <a:schemeClr val="tx1">
                    <a:lumMod val="85000"/>
                    <a:lumOff val="15000"/>
                  </a:schemeClr>
                </a:solidFill>
                <a:ea typeface="+mn-lt"/>
                <a:cs typeface="+mn-lt"/>
              </a:rPr>
              <a:t>Twassi</a:t>
            </a:r>
            <a:r>
              <a:rPr lang="en-GB">
                <a:solidFill>
                  <a:schemeClr val="tx1">
                    <a:lumMod val="85000"/>
                    <a:lumOff val="15000"/>
                  </a:schemeClr>
                </a:solidFill>
                <a:ea typeface="+mn-lt"/>
                <a:cs typeface="+mn-lt"/>
              </a:rPr>
              <a:t>, N.M. (2017) ‘The impact of personal and functional aspects of restaurant employee service behaviour on customer satisfaction’, </a:t>
            </a:r>
            <a:r>
              <a:rPr lang="en-GB" i="1">
                <a:solidFill>
                  <a:schemeClr val="tx1">
                    <a:lumMod val="85000"/>
                    <a:lumOff val="15000"/>
                  </a:schemeClr>
                </a:solidFill>
                <a:ea typeface="+mn-lt"/>
                <a:cs typeface="+mn-lt"/>
              </a:rPr>
              <a:t>International Journal of Hospitality &amp; Tourism Administration</a:t>
            </a:r>
            <a:r>
              <a:rPr lang="en-GB">
                <a:solidFill>
                  <a:schemeClr val="tx1">
                    <a:lumMod val="85000"/>
                    <a:lumOff val="15000"/>
                  </a:schemeClr>
                </a:solidFill>
                <a:ea typeface="+mn-lt"/>
                <a:cs typeface="+mn-lt"/>
              </a:rPr>
              <a:t>.</a:t>
            </a:r>
            <a:endParaRPr lang="en-GB">
              <a:solidFill>
                <a:schemeClr val="tx1">
                  <a:lumMod val="85000"/>
                  <a:lumOff val="15000"/>
                </a:schemeClr>
              </a:solidFill>
              <a:latin typeface="Avenir Next LT Pro"/>
              <a:ea typeface="Roboto"/>
              <a:cs typeface="Roboto"/>
            </a:endParaRPr>
          </a:p>
          <a:p>
            <a:pPr marL="359410" indent="-359410"/>
            <a:r>
              <a:rPr lang="en-GB">
                <a:solidFill>
                  <a:schemeClr val="tx1">
                    <a:lumMod val="85000"/>
                    <a:lumOff val="15000"/>
                  </a:schemeClr>
                </a:solidFill>
                <a:ea typeface="+mn-lt"/>
                <a:cs typeface="+mn-lt"/>
              </a:rPr>
              <a:t>Auguste Escoffier School of Culinary Arts (2024) </a:t>
            </a:r>
            <a:r>
              <a:rPr lang="en-GB" i="1">
                <a:solidFill>
                  <a:schemeClr val="tx1">
                    <a:lumMod val="85000"/>
                    <a:lumOff val="15000"/>
                  </a:schemeClr>
                </a:solidFill>
                <a:ea typeface="+mn-lt"/>
                <a:cs typeface="+mn-lt"/>
              </a:rPr>
              <a:t>How Important Is Auguste Escoffier?</a:t>
            </a:r>
            <a:r>
              <a:rPr lang="en-GB">
                <a:solidFill>
                  <a:schemeClr val="tx1">
                    <a:lumMod val="85000"/>
                    <a:lumOff val="15000"/>
                  </a:schemeClr>
                </a:solidFill>
                <a:ea typeface="+mn-lt"/>
                <a:cs typeface="+mn-lt"/>
              </a:rPr>
              <a:t> [online] Available at: </a:t>
            </a:r>
            <a:r>
              <a:rPr lang="en-GB">
                <a:solidFill>
                  <a:schemeClr val="tx1">
                    <a:lumMod val="85000"/>
                    <a:lumOff val="15000"/>
                  </a:schemeClr>
                </a:solidFill>
                <a:ea typeface="+mn-lt"/>
                <a:cs typeface="+mn-lt"/>
                <a:hlinkClick r:id="rId2">
                  <a:extLst>
                    <a:ext uri="{A12FA001-AC4F-418D-AE19-62706E023703}">
                      <ahyp:hlinkClr xmlns:ahyp="http://schemas.microsoft.com/office/drawing/2018/hyperlinkcolor" val="tx"/>
                    </a:ext>
                  </a:extLst>
                </a:hlinkClick>
              </a:rPr>
              <a:t>https://www.escoffier.edu/blog/culinary-arts/how-important-is-auguste-escoffier/</a:t>
            </a:r>
            <a:r>
              <a:rPr lang="en-GB">
                <a:solidFill>
                  <a:schemeClr val="tx1">
                    <a:lumMod val="85000"/>
                    <a:lumOff val="15000"/>
                  </a:schemeClr>
                </a:solidFill>
                <a:ea typeface="+mn-lt"/>
                <a:cs typeface="+mn-lt"/>
              </a:rPr>
              <a:t> [Accessed 10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Chiang, C.I. (2023) ‘Overbooking as a means to manage restaurant no-shows and cancellations: A novel model extension’, </a:t>
            </a:r>
            <a:r>
              <a:rPr lang="en-GB" i="1">
                <a:solidFill>
                  <a:schemeClr val="tx1">
                    <a:lumMod val="85000"/>
                    <a:lumOff val="15000"/>
                  </a:schemeClr>
                </a:solidFill>
                <a:ea typeface="+mn-lt"/>
                <a:cs typeface="+mn-lt"/>
              </a:rPr>
              <a:t>Journal of Hospitality &amp; Tourism Research</a:t>
            </a:r>
            <a:r>
              <a:rPr lang="en-GB">
                <a:solidFill>
                  <a:schemeClr val="tx1">
                    <a:lumMod val="85000"/>
                    <a:lumOff val="15000"/>
                  </a:schemeClr>
                </a:solidFill>
                <a:ea typeface="+mn-lt"/>
                <a:cs typeface="+mn-lt"/>
              </a:rPr>
              <a:t>.</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Clark, J. (2009) </a:t>
            </a:r>
            <a:r>
              <a:rPr lang="en-GB" i="1">
                <a:solidFill>
                  <a:schemeClr val="tx1">
                    <a:lumMod val="85000"/>
                    <a:lumOff val="15000"/>
                  </a:schemeClr>
                </a:solidFill>
                <a:ea typeface="+mn-lt"/>
                <a:cs typeface="+mn-lt"/>
              </a:rPr>
              <a:t>What’s a sous chef?</a:t>
            </a:r>
            <a:r>
              <a:rPr lang="en-GB">
                <a:solidFill>
                  <a:schemeClr val="tx1">
                    <a:lumMod val="85000"/>
                    <a:lumOff val="15000"/>
                  </a:schemeClr>
                </a:solidFill>
                <a:ea typeface="+mn-lt"/>
                <a:cs typeface="+mn-lt"/>
              </a:rPr>
              <a:t> [online] HowStuffWorks. Available at: </a:t>
            </a:r>
            <a:r>
              <a:rPr lang="en-GB">
                <a:solidFill>
                  <a:schemeClr val="tx1">
                    <a:lumMod val="85000"/>
                    <a:lumOff val="15000"/>
                  </a:schemeClr>
                </a:solidFill>
                <a:ea typeface="+mn-lt"/>
                <a:cs typeface="+mn-lt"/>
                <a:hlinkClick r:id="rId3">
                  <a:extLst>
                    <a:ext uri="{A12FA001-AC4F-418D-AE19-62706E023703}">
                      <ahyp:hlinkClr xmlns:ahyp="http://schemas.microsoft.com/office/drawing/2018/hyperlinkcolor" val="tx"/>
                    </a:ext>
                  </a:extLst>
                </a:hlinkClick>
              </a:rPr>
              <a:t>https://recipes.howstuffworks.com/food-facts/food-careers/sous-chef.htm</a:t>
            </a:r>
            <a:r>
              <a:rPr lang="en-GB">
                <a:solidFill>
                  <a:schemeClr val="tx1">
                    <a:lumMod val="85000"/>
                    <a:lumOff val="15000"/>
                  </a:schemeClr>
                </a:solidFill>
                <a:ea typeface="+mn-lt"/>
                <a:cs typeface="+mn-lt"/>
              </a:rPr>
              <a:t> [Accessed 9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Fallon, J. (2024) </a:t>
            </a:r>
            <a:r>
              <a:rPr lang="en-GB" i="1">
                <a:solidFill>
                  <a:schemeClr val="tx1">
                    <a:lumMod val="85000"/>
                    <a:lumOff val="15000"/>
                  </a:schemeClr>
                </a:solidFill>
                <a:ea typeface="+mn-lt"/>
                <a:cs typeface="+mn-lt"/>
              </a:rPr>
              <a:t>Culinary Man and the Kitchen Brigade: Normative Subjectivity in Western Fine Dining Traditions.</a:t>
            </a:r>
            <a:r>
              <a:rPr lang="en-GB">
                <a:solidFill>
                  <a:schemeClr val="tx1">
                    <a:lumMod val="85000"/>
                    <a:lumOff val="15000"/>
                  </a:schemeClr>
                </a:solidFill>
                <a:ea typeface="+mn-lt"/>
                <a:cs typeface="+mn-lt"/>
              </a:rPr>
              <a:t> Taylor &amp; Francis.</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Forbidden Florist (2024) </a:t>
            </a:r>
            <a:r>
              <a:rPr lang="en-GB" i="1">
                <a:solidFill>
                  <a:schemeClr val="tx1">
                    <a:lumMod val="85000"/>
                    <a:lumOff val="15000"/>
                  </a:schemeClr>
                </a:solidFill>
                <a:ea typeface="+mn-lt"/>
                <a:cs typeface="+mn-lt"/>
              </a:rPr>
              <a:t>Forbidden Florist.</a:t>
            </a:r>
            <a:r>
              <a:rPr lang="en-GB">
                <a:solidFill>
                  <a:schemeClr val="tx1">
                    <a:lumMod val="85000"/>
                    <a:lumOff val="15000"/>
                  </a:schemeClr>
                </a:solidFill>
                <a:ea typeface="+mn-lt"/>
                <a:cs typeface="+mn-lt"/>
              </a:rPr>
              <a:t> [online] Forbidden Florist. Available at: </a:t>
            </a:r>
            <a:r>
              <a:rPr lang="en-GB">
                <a:solidFill>
                  <a:schemeClr val="tx1">
                    <a:lumMod val="85000"/>
                    <a:lumOff val="15000"/>
                  </a:schemeClr>
                </a:solidFill>
                <a:ea typeface="+mn-lt"/>
                <a:cs typeface="+mn-lt"/>
                <a:hlinkClick r:id="rId4">
                  <a:extLst>
                    <a:ext uri="{A12FA001-AC4F-418D-AE19-62706E023703}">
                      <ahyp:hlinkClr xmlns:ahyp="http://schemas.microsoft.com/office/drawing/2018/hyperlinkcolor" val="tx"/>
                    </a:ext>
                  </a:extLst>
                </a:hlinkClick>
              </a:rPr>
              <a:t>https://forbiddenflorist.co.uk/</a:t>
            </a:r>
            <a:r>
              <a:rPr lang="en-GB">
                <a:solidFill>
                  <a:schemeClr val="tx1">
                    <a:lumMod val="85000"/>
                    <a:lumOff val="15000"/>
                  </a:schemeClr>
                </a:solidFill>
                <a:ea typeface="+mn-lt"/>
                <a:cs typeface="+mn-lt"/>
              </a:rPr>
              <a:t> [Accessed 9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Knutson, B.J. (1988) ‘Ten laws of customer satisfaction’, </a:t>
            </a:r>
            <a:r>
              <a:rPr lang="en-GB" i="1">
                <a:solidFill>
                  <a:schemeClr val="tx1">
                    <a:lumMod val="85000"/>
                    <a:lumOff val="15000"/>
                  </a:schemeClr>
                </a:solidFill>
                <a:ea typeface="+mn-lt"/>
                <a:cs typeface="+mn-lt"/>
              </a:rPr>
              <a:t>Cornell Hotel and Restaurant Administration Quarterly</a:t>
            </a:r>
            <a:r>
              <a:rPr lang="en-GB">
                <a:solidFill>
                  <a:schemeClr val="tx1">
                    <a:lumMod val="85000"/>
                    <a:lumOff val="15000"/>
                  </a:schemeClr>
                </a:solidFill>
                <a:ea typeface="+mn-lt"/>
                <a:cs typeface="+mn-lt"/>
              </a:rPr>
              <a:t>, 29(3), pp.14-17. Available at: </a:t>
            </a:r>
            <a:r>
              <a:rPr lang="en-GB">
                <a:solidFill>
                  <a:schemeClr val="tx1">
                    <a:lumMod val="85000"/>
                    <a:lumOff val="15000"/>
                  </a:schemeClr>
                </a:solidFill>
                <a:ea typeface="+mn-lt"/>
                <a:cs typeface="+mn-lt"/>
                <a:hlinkClick r:id="rId5">
                  <a:extLst>
                    <a:ext uri="{A12FA001-AC4F-418D-AE19-62706E023703}">
                      <ahyp:hlinkClr xmlns:ahyp="http://schemas.microsoft.com/office/drawing/2018/hyperlinkcolor" val="tx"/>
                    </a:ext>
                  </a:extLst>
                </a:hlinkClick>
              </a:rPr>
              <a:t>https://doi.org/10.1177/001088048802900309</a:t>
            </a:r>
            <a:r>
              <a:rPr lang="en-GB">
                <a:solidFill>
                  <a:schemeClr val="tx1">
                    <a:lumMod val="85000"/>
                    <a:lumOff val="15000"/>
                  </a:schemeClr>
                </a:solidFill>
                <a:ea typeface="+mn-lt"/>
                <a:cs typeface="+mn-lt"/>
              </a:rPr>
              <a:t> [Accessed 9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Le Cordon Bleu (2025) </a:t>
            </a:r>
            <a:r>
              <a:rPr lang="en-GB" i="1">
                <a:solidFill>
                  <a:schemeClr val="tx1">
                    <a:lumMod val="85000"/>
                    <a:lumOff val="15000"/>
                  </a:schemeClr>
                </a:solidFill>
                <a:ea typeface="+mn-lt"/>
                <a:cs typeface="+mn-lt"/>
              </a:rPr>
              <a:t>What is the kitchen brigade system?</a:t>
            </a:r>
            <a:r>
              <a:rPr lang="en-GB">
                <a:solidFill>
                  <a:schemeClr val="tx1">
                    <a:lumMod val="85000"/>
                    <a:lumOff val="15000"/>
                  </a:schemeClr>
                </a:solidFill>
                <a:ea typeface="+mn-lt"/>
                <a:cs typeface="+mn-lt"/>
              </a:rPr>
              <a:t> [online] Available at: </a:t>
            </a:r>
            <a:r>
              <a:rPr lang="en-GB">
                <a:solidFill>
                  <a:schemeClr val="tx1">
                    <a:lumMod val="85000"/>
                    <a:lumOff val="15000"/>
                  </a:schemeClr>
                </a:solidFill>
                <a:ea typeface="+mn-lt"/>
                <a:cs typeface="+mn-lt"/>
                <a:hlinkClick r:id="rId6">
                  <a:extLst>
                    <a:ext uri="{A12FA001-AC4F-418D-AE19-62706E023703}">
                      <ahyp:hlinkClr xmlns:ahyp="http://schemas.microsoft.com/office/drawing/2018/hyperlinkcolor" val="tx"/>
                    </a:ext>
                  </a:extLst>
                </a:hlinkClick>
              </a:rPr>
              <a:t>https://www.cordonbleu.edu/news/what-is-the-kitchen-brigade-system/en</a:t>
            </a:r>
            <a:r>
              <a:rPr lang="en-GB">
                <a:solidFill>
                  <a:schemeClr val="tx1">
                    <a:lumMod val="85000"/>
                    <a:lumOff val="15000"/>
                  </a:schemeClr>
                </a:solidFill>
                <a:ea typeface="+mn-lt"/>
                <a:cs typeface="+mn-lt"/>
              </a:rPr>
              <a:t> [Accessed 9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Londhe, R. (2024) ‘The importance of teamwork in the hospitality industry for interdepartmental co-ordination’, </a:t>
            </a:r>
            <a:r>
              <a:rPr lang="en-GB" i="1">
                <a:solidFill>
                  <a:schemeClr val="tx1">
                    <a:lumMod val="85000"/>
                    <a:lumOff val="15000"/>
                  </a:schemeClr>
                </a:solidFill>
                <a:ea typeface="+mn-lt"/>
                <a:cs typeface="+mn-lt"/>
              </a:rPr>
              <a:t>International Journal of Hospitality Management</a:t>
            </a:r>
            <a:r>
              <a:rPr lang="en-GB">
                <a:solidFill>
                  <a:schemeClr val="tx1">
                    <a:lumMod val="85000"/>
                    <a:lumOff val="15000"/>
                  </a:schemeClr>
                </a:solidFill>
                <a:ea typeface="+mn-lt"/>
                <a:cs typeface="+mn-lt"/>
              </a:rPr>
              <a:t>.</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Lortie, J., </a:t>
            </a:r>
            <a:r>
              <a:rPr lang="en-GB" err="1">
                <a:solidFill>
                  <a:schemeClr val="tx1">
                    <a:lumMod val="85000"/>
                    <a:lumOff val="15000"/>
                  </a:schemeClr>
                </a:solidFill>
                <a:ea typeface="+mn-lt"/>
                <a:cs typeface="+mn-lt"/>
              </a:rPr>
              <a:t>Cabantous</a:t>
            </a:r>
            <a:r>
              <a:rPr lang="en-GB">
                <a:solidFill>
                  <a:schemeClr val="tx1">
                    <a:lumMod val="85000"/>
                    <a:lumOff val="15000"/>
                  </a:schemeClr>
                </a:solidFill>
                <a:ea typeface="+mn-lt"/>
                <a:cs typeface="+mn-lt"/>
              </a:rPr>
              <a:t>, L. and </a:t>
            </a:r>
            <a:r>
              <a:rPr lang="en-GB" err="1">
                <a:solidFill>
                  <a:schemeClr val="tx1">
                    <a:lumMod val="85000"/>
                    <a:lumOff val="15000"/>
                  </a:schemeClr>
                </a:solidFill>
                <a:ea typeface="+mn-lt"/>
                <a:cs typeface="+mn-lt"/>
              </a:rPr>
              <a:t>Sardais</a:t>
            </a:r>
            <a:r>
              <a:rPr lang="en-GB">
                <a:solidFill>
                  <a:schemeClr val="tx1">
                    <a:lumMod val="85000"/>
                    <a:lumOff val="15000"/>
                  </a:schemeClr>
                </a:solidFill>
                <a:ea typeface="+mn-lt"/>
                <a:cs typeface="+mn-lt"/>
              </a:rPr>
              <a:t>, C. (2022) ‘How Leadership Moments are Enacted within a Strict Hierarchy: The case of kitchen brigades in haute cuisine restaurants’, </a:t>
            </a:r>
            <a:r>
              <a:rPr lang="en-GB" i="1">
                <a:solidFill>
                  <a:schemeClr val="tx1">
                    <a:lumMod val="85000"/>
                    <a:lumOff val="15000"/>
                  </a:schemeClr>
                </a:solidFill>
                <a:ea typeface="+mn-lt"/>
                <a:cs typeface="+mn-lt"/>
              </a:rPr>
              <a:t>Organization Studies</a:t>
            </a:r>
            <a:r>
              <a:rPr lang="en-GB">
                <a:solidFill>
                  <a:schemeClr val="tx1">
                    <a:lumMod val="85000"/>
                    <a:lumOff val="15000"/>
                  </a:schemeClr>
                </a:solidFill>
                <a:ea typeface="+mn-lt"/>
                <a:cs typeface="+mn-lt"/>
              </a:rPr>
              <a:t>.</a:t>
            </a:r>
            <a:endParaRPr lang="en-GB">
              <a:solidFill>
                <a:schemeClr val="tx1">
                  <a:lumMod val="85000"/>
                  <a:lumOff val="15000"/>
                </a:schemeClr>
              </a:solidFill>
            </a:endParaRPr>
          </a:p>
          <a:p>
            <a:pPr marL="359410" indent="-359410"/>
            <a:r>
              <a:rPr lang="en-GB" err="1">
                <a:solidFill>
                  <a:schemeClr val="tx1">
                    <a:lumMod val="85000"/>
                    <a:lumOff val="15000"/>
                  </a:schemeClr>
                </a:solidFill>
                <a:ea typeface="+mn-lt"/>
                <a:cs typeface="+mn-lt"/>
              </a:rPr>
              <a:t>SkillMaker</a:t>
            </a:r>
            <a:r>
              <a:rPr lang="en-GB">
                <a:solidFill>
                  <a:schemeClr val="tx1">
                    <a:lumMod val="85000"/>
                    <a:lumOff val="15000"/>
                  </a:schemeClr>
                </a:solidFill>
                <a:ea typeface="+mn-lt"/>
                <a:cs typeface="+mn-lt"/>
              </a:rPr>
              <a:t> (2025) </a:t>
            </a:r>
            <a:r>
              <a:rPr lang="en-GB" i="1">
                <a:solidFill>
                  <a:schemeClr val="tx1">
                    <a:lumMod val="85000"/>
                    <a:lumOff val="15000"/>
                  </a:schemeClr>
                </a:solidFill>
                <a:ea typeface="+mn-lt"/>
                <a:cs typeface="+mn-lt"/>
              </a:rPr>
              <a:t>Post-Shift Debrief: Enhancing Efficiency in a Commercial Kitchen - </a:t>
            </a:r>
            <a:r>
              <a:rPr lang="en-GB" i="1" err="1">
                <a:solidFill>
                  <a:schemeClr val="tx1">
                    <a:lumMod val="85000"/>
                    <a:lumOff val="15000"/>
                  </a:schemeClr>
                </a:solidFill>
                <a:ea typeface="+mn-lt"/>
                <a:cs typeface="+mn-lt"/>
              </a:rPr>
              <a:t>Skillmaker</a:t>
            </a:r>
            <a:r>
              <a:rPr lang="en-GB" i="1">
                <a:solidFill>
                  <a:schemeClr val="tx1">
                    <a:lumMod val="85000"/>
                    <a:lumOff val="15000"/>
                  </a:schemeClr>
                </a:solidFill>
                <a:ea typeface="+mn-lt"/>
                <a:cs typeface="+mn-lt"/>
              </a:rPr>
              <a:t>.</a:t>
            </a:r>
            <a:r>
              <a:rPr lang="en-GB">
                <a:solidFill>
                  <a:schemeClr val="tx1">
                    <a:lumMod val="85000"/>
                    <a:lumOff val="15000"/>
                  </a:schemeClr>
                </a:solidFill>
                <a:ea typeface="+mn-lt"/>
                <a:cs typeface="+mn-lt"/>
              </a:rPr>
              <a:t> [online] Available at: </a:t>
            </a:r>
            <a:r>
              <a:rPr lang="en-GB">
                <a:solidFill>
                  <a:schemeClr val="tx1">
                    <a:lumMod val="85000"/>
                    <a:lumOff val="15000"/>
                  </a:schemeClr>
                </a:solidFill>
                <a:ea typeface="+mn-lt"/>
                <a:cs typeface="+mn-lt"/>
                <a:hlinkClick r:id="rId7">
                  <a:extLst>
                    <a:ext uri="{A12FA001-AC4F-418D-AE19-62706E023703}">
                      <ahyp:hlinkClr xmlns:ahyp="http://schemas.microsoft.com/office/drawing/2018/hyperlinkcolor" val="tx"/>
                    </a:ext>
                  </a:extLst>
                </a:hlinkClick>
              </a:rPr>
              <a:t>https://www.skillmaker.education/post-shift-debrief-enhancing-efficiency-in-a-commercial-kitchen/</a:t>
            </a:r>
            <a:r>
              <a:rPr lang="en-GB">
                <a:solidFill>
                  <a:schemeClr val="tx1">
                    <a:lumMod val="85000"/>
                    <a:lumOff val="15000"/>
                  </a:schemeClr>
                </a:solidFill>
                <a:ea typeface="+mn-lt"/>
                <a:cs typeface="+mn-lt"/>
              </a:rPr>
              <a:t> [Accessed 8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Weisberg, D.S., Hirsh-Pasek, K., </a:t>
            </a:r>
            <a:r>
              <a:rPr lang="en-GB" err="1">
                <a:solidFill>
                  <a:schemeClr val="tx1">
                    <a:lumMod val="85000"/>
                    <a:lumOff val="15000"/>
                  </a:schemeClr>
                </a:solidFill>
                <a:ea typeface="+mn-lt"/>
                <a:cs typeface="+mn-lt"/>
              </a:rPr>
              <a:t>Golinkoff</a:t>
            </a:r>
            <a:r>
              <a:rPr lang="en-GB">
                <a:solidFill>
                  <a:schemeClr val="tx1">
                    <a:lumMod val="85000"/>
                    <a:lumOff val="15000"/>
                  </a:schemeClr>
                </a:solidFill>
                <a:ea typeface="+mn-lt"/>
                <a:cs typeface="+mn-lt"/>
              </a:rPr>
              <a:t>, R.M. and </a:t>
            </a:r>
            <a:r>
              <a:rPr lang="en-GB" err="1">
                <a:solidFill>
                  <a:schemeClr val="tx1">
                    <a:lumMod val="85000"/>
                    <a:lumOff val="15000"/>
                  </a:schemeClr>
                </a:solidFill>
                <a:ea typeface="+mn-lt"/>
                <a:cs typeface="+mn-lt"/>
              </a:rPr>
              <a:t>McCandliss</a:t>
            </a:r>
            <a:r>
              <a:rPr lang="en-GB">
                <a:solidFill>
                  <a:schemeClr val="tx1">
                    <a:lumMod val="85000"/>
                    <a:lumOff val="15000"/>
                  </a:schemeClr>
                </a:solidFill>
                <a:ea typeface="+mn-lt"/>
                <a:cs typeface="+mn-lt"/>
              </a:rPr>
              <a:t>, B.D. (2014) ‘Mise </a:t>
            </a:r>
            <a:r>
              <a:rPr lang="en-GB" err="1">
                <a:solidFill>
                  <a:schemeClr val="tx1">
                    <a:lumMod val="85000"/>
                    <a:lumOff val="15000"/>
                  </a:schemeClr>
                </a:solidFill>
                <a:ea typeface="+mn-lt"/>
                <a:cs typeface="+mn-lt"/>
              </a:rPr>
              <a:t>en</a:t>
            </a:r>
            <a:r>
              <a:rPr lang="en-GB">
                <a:solidFill>
                  <a:schemeClr val="tx1">
                    <a:lumMod val="85000"/>
                    <a:lumOff val="15000"/>
                  </a:schemeClr>
                </a:solidFill>
                <a:ea typeface="+mn-lt"/>
                <a:cs typeface="+mn-lt"/>
              </a:rPr>
              <a:t> place: setting the stage for thought and action’, </a:t>
            </a:r>
            <a:r>
              <a:rPr lang="en-GB" i="1">
                <a:solidFill>
                  <a:schemeClr val="tx1">
                    <a:lumMod val="85000"/>
                    <a:lumOff val="15000"/>
                  </a:schemeClr>
                </a:solidFill>
                <a:ea typeface="+mn-lt"/>
                <a:cs typeface="+mn-lt"/>
              </a:rPr>
              <a:t>Trends in Cognitive Sciences</a:t>
            </a:r>
            <a:r>
              <a:rPr lang="en-GB">
                <a:solidFill>
                  <a:schemeClr val="tx1">
                    <a:lumMod val="85000"/>
                    <a:lumOff val="15000"/>
                  </a:schemeClr>
                </a:solidFill>
                <a:ea typeface="+mn-lt"/>
                <a:cs typeface="+mn-lt"/>
              </a:rPr>
              <a:t>, 18(6), pp.276–278.</a:t>
            </a:r>
            <a:endParaRPr lang="en-GB">
              <a:solidFill>
                <a:schemeClr val="tx1">
                  <a:lumMod val="85000"/>
                  <a:lumOff val="15000"/>
                </a:schemeClr>
              </a:solidFill>
            </a:endParaRPr>
          </a:p>
          <a:p>
            <a:pPr marL="359410" indent="-359410"/>
            <a:r>
              <a:rPr lang="en-GB" err="1">
                <a:solidFill>
                  <a:schemeClr val="tx1">
                    <a:lumMod val="85000"/>
                    <a:lumOff val="15000"/>
                  </a:schemeClr>
                </a:solidFill>
                <a:ea typeface="+mn-lt"/>
                <a:cs typeface="+mn-lt"/>
              </a:rPr>
              <a:t>wbpstarscom</a:t>
            </a:r>
            <a:r>
              <a:rPr lang="en-GB">
                <a:solidFill>
                  <a:schemeClr val="tx1">
                    <a:lumMod val="85000"/>
                    <a:lumOff val="15000"/>
                  </a:schemeClr>
                </a:solidFill>
                <a:ea typeface="+mn-lt"/>
                <a:cs typeface="+mn-lt"/>
              </a:rPr>
              <a:t> (2017) </a:t>
            </a:r>
            <a:r>
              <a:rPr lang="en-GB" i="1">
                <a:solidFill>
                  <a:schemeClr val="tx1">
                    <a:lumMod val="85000"/>
                    <a:lumOff val="15000"/>
                  </a:schemeClr>
                </a:solidFill>
                <a:ea typeface="+mn-lt"/>
                <a:cs typeface="+mn-lt"/>
              </a:rPr>
              <a:t>Busy kitchen at the Michelin star awarded Del Cambio.</a:t>
            </a:r>
            <a:r>
              <a:rPr lang="en-GB">
                <a:solidFill>
                  <a:schemeClr val="tx1">
                    <a:lumMod val="85000"/>
                    <a:lumOff val="15000"/>
                  </a:schemeClr>
                </a:solidFill>
                <a:ea typeface="+mn-lt"/>
                <a:cs typeface="+mn-lt"/>
              </a:rPr>
              <a:t> [online] YouTube. Available at: </a:t>
            </a:r>
            <a:r>
              <a:rPr lang="en-GB">
                <a:solidFill>
                  <a:schemeClr val="tx1">
                    <a:lumMod val="85000"/>
                    <a:lumOff val="15000"/>
                  </a:schemeClr>
                </a:solidFill>
                <a:ea typeface="+mn-lt"/>
                <a:cs typeface="+mn-lt"/>
                <a:hlinkClick r:id="rId8">
                  <a:extLst>
                    <a:ext uri="{A12FA001-AC4F-418D-AE19-62706E023703}">
                      <ahyp:hlinkClr xmlns:ahyp="http://schemas.microsoft.com/office/drawing/2018/hyperlinkcolor" val="tx"/>
                    </a:ext>
                  </a:extLst>
                </a:hlinkClick>
              </a:rPr>
              <a:t>https://www.youtube.com/watch?v=RLBQJOWogOI</a:t>
            </a:r>
            <a:r>
              <a:rPr lang="en-GB">
                <a:solidFill>
                  <a:schemeClr val="tx1">
                    <a:lumMod val="85000"/>
                    <a:lumOff val="15000"/>
                  </a:schemeClr>
                </a:solidFill>
                <a:ea typeface="+mn-lt"/>
                <a:cs typeface="+mn-lt"/>
              </a:rPr>
              <a:t> [Accessed 10 March 2025].</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Vidak, I., Kovačević, M. and Kovač, I. (2022) ‘The importance of communication skills in hospitality.’ In: </a:t>
            </a:r>
            <a:r>
              <a:rPr lang="en-GB" i="1">
                <a:solidFill>
                  <a:schemeClr val="tx1">
                    <a:lumMod val="85000"/>
                    <a:lumOff val="15000"/>
                  </a:schemeClr>
                </a:solidFill>
                <a:ea typeface="+mn-lt"/>
                <a:cs typeface="+mn-lt"/>
              </a:rPr>
              <a:t>5. </a:t>
            </a:r>
            <a:r>
              <a:rPr lang="en-GB" i="1" err="1">
                <a:solidFill>
                  <a:schemeClr val="tx1">
                    <a:lumMod val="85000"/>
                    <a:lumOff val="15000"/>
                  </a:schemeClr>
                </a:solidFill>
                <a:ea typeface="+mn-lt"/>
                <a:cs typeface="+mn-lt"/>
              </a:rPr>
              <a:t>međunarodni</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kongres</a:t>
            </a:r>
            <a:r>
              <a:rPr lang="en-GB" i="1">
                <a:solidFill>
                  <a:schemeClr val="tx1">
                    <a:lumMod val="85000"/>
                    <a:lumOff val="15000"/>
                  </a:schemeClr>
                </a:solidFill>
                <a:ea typeface="+mn-lt"/>
                <a:cs typeface="+mn-lt"/>
              </a:rPr>
              <a:t> o </a:t>
            </a:r>
            <a:r>
              <a:rPr lang="en-GB" i="1" err="1">
                <a:solidFill>
                  <a:schemeClr val="tx1">
                    <a:lumMod val="85000"/>
                    <a:lumOff val="15000"/>
                  </a:schemeClr>
                </a:solidFill>
                <a:ea typeface="+mn-lt"/>
                <a:cs typeface="+mn-lt"/>
              </a:rPr>
              <a:t>ruralnom</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turizmu</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Ruralni</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turizam</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kvaliteta</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održivost</a:t>
            </a:r>
            <a:r>
              <a:rPr lang="en-GB" i="1">
                <a:solidFill>
                  <a:schemeClr val="tx1">
                    <a:lumMod val="85000"/>
                    <a:lumOff val="15000"/>
                  </a:schemeClr>
                </a:solidFill>
                <a:ea typeface="+mn-lt"/>
                <a:cs typeface="+mn-lt"/>
              </a:rPr>
              <a:t>, </a:t>
            </a:r>
            <a:r>
              <a:rPr lang="en-GB" i="1" err="1">
                <a:solidFill>
                  <a:schemeClr val="tx1">
                    <a:lumMod val="85000"/>
                    <a:lumOff val="15000"/>
                  </a:schemeClr>
                </a:solidFill>
                <a:ea typeface="+mn-lt"/>
                <a:cs typeface="+mn-lt"/>
              </a:rPr>
              <a:t>uključivost</a:t>
            </a:r>
            <a:r>
              <a:rPr lang="en-GB">
                <a:solidFill>
                  <a:schemeClr val="tx1">
                    <a:lumMod val="85000"/>
                    <a:lumOff val="15000"/>
                  </a:schemeClr>
                </a:solidFill>
                <a:ea typeface="+mn-lt"/>
                <a:cs typeface="+mn-lt"/>
              </a:rPr>
              <a:t>, pp. 417-429. </a:t>
            </a:r>
            <a:r>
              <a:rPr lang="en-GB" err="1">
                <a:solidFill>
                  <a:schemeClr val="tx1">
                    <a:lumMod val="85000"/>
                    <a:lumOff val="15000"/>
                  </a:schemeClr>
                </a:solidFill>
                <a:ea typeface="+mn-lt"/>
                <a:cs typeface="+mn-lt"/>
              </a:rPr>
              <a:t>Veleučilište</a:t>
            </a:r>
            <a:r>
              <a:rPr lang="en-GB">
                <a:solidFill>
                  <a:schemeClr val="tx1">
                    <a:lumMod val="85000"/>
                    <a:lumOff val="15000"/>
                  </a:schemeClr>
                </a:solidFill>
                <a:ea typeface="+mn-lt"/>
                <a:cs typeface="+mn-lt"/>
              </a:rPr>
              <a:t> u </a:t>
            </a:r>
            <a:r>
              <a:rPr lang="en-GB" err="1">
                <a:solidFill>
                  <a:schemeClr val="tx1">
                    <a:lumMod val="85000"/>
                    <a:lumOff val="15000"/>
                  </a:schemeClr>
                </a:solidFill>
                <a:ea typeface="+mn-lt"/>
                <a:cs typeface="+mn-lt"/>
              </a:rPr>
              <a:t>Virovitici</a:t>
            </a:r>
            <a:r>
              <a:rPr lang="en-GB">
                <a:solidFill>
                  <a:schemeClr val="tx1">
                    <a:lumMod val="85000"/>
                    <a:lumOff val="15000"/>
                  </a:schemeClr>
                </a:solidFill>
                <a:ea typeface="+mn-lt"/>
                <a:cs typeface="+mn-lt"/>
              </a:rPr>
              <a:t>.</a:t>
            </a:r>
            <a:endParaRPr lang="en-GB">
              <a:solidFill>
                <a:schemeClr val="tx1">
                  <a:lumMod val="85000"/>
                  <a:lumOff val="15000"/>
                </a:schemeClr>
              </a:solidFill>
            </a:endParaRPr>
          </a:p>
          <a:p>
            <a:pPr marL="359410" indent="-359410"/>
            <a:r>
              <a:rPr lang="en-GB">
                <a:solidFill>
                  <a:schemeClr val="tx1">
                    <a:lumMod val="85000"/>
                    <a:lumOff val="15000"/>
                  </a:schemeClr>
                </a:solidFill>
                <a:ea typeface="+mn-lt"/>
                <a:cs typeface="+mn-lt"/>
              </a:rPr>
              <a:t>Yrjölä, M., Rintamäki, T., Saarijärvi, H., Joensuu, J. and Kulkarni, G. (2019) ‘A customer value perspective to service experiences in restaurants’.</a:t>
            </a:r>
            <a:endParaRPr lang="en-GB">
              <a:solidFill>
                <a:schemeClr val="tx1">
                  <a:lumMod val="85000"/>
                  <a:lumOff val="15000"/>
                </a:schemeClr>
              </a:solidFill>
            </a:endParaRPr>
          </a:p>
          <a:p>
            <a:pPr marL="359410" indent="-359410"/>
            <a:endParaRPr lang="en-GB">
              <a:solidFill>
                <a:schemeClr val="tx1">
                  <a:lumMod val="85000"/>
                  <a:lumOff val="15000"/>
                </a:schemeClr>
              </a:solidFill>
              <a:latin typeface="Avenir Next LT Pro"/>
              <a:ea typeface="Roboto"/>
              <a:cs typeface="Roboto"/>
            </a:endParaRPr>
          </a:p>
          <a:p>
            <a:pPr marL="359410" indent="-359410" algn="r"/>
            <a:endParaRPr lang="en-GB" u="sng" cap="all">
              <a:solidFill>
                <a:srgbClr val="2C3E50"/>
              </a:solidFill>
              <a:latin typeface="Roboto"/>
              <a:ea typeface="Roboto"/>
              <a:cs typeface="Roboto"/>
            </a:endParaRPr>
          </a:p>
          <a:p>
            <a:pPr marL="359410" indent="-359410"/>
            <a:endParaRPr lang="en-GB" sz="3000">
              <a:solidFill>
                <a:srgbClr val="262626"/>
              </a:solidFill>
              <a:latin typeface="Times New Roman"/>
              <a:cs typeface="Times New Roman"/>
            </a:endParaRPr>
          </a:p>
          <a:p>
            <a:pPr marL="359410" indent="-359410"/>
            <a:endParaRPr lang="en-GB">
              <a:solidFill>
                <a:srgbClr val="262626"/>
              </a:solidFill>
            </a:endParaRPr>
          </a:p>
          <a:p>
            <a:pPr marL="359410" indent="-359410"/>
            <a:endParaRPr lang="en-GB">
              <a:solidFill>
                <a:schemeClr val="tx1">
                  <a:lumMod val="95000"/>
                  <a:lumOff val="5000"/>
                </a:schemeClr>
              </a:solidFill>
            </a:endParaRPr>
          </a:p>
        </p:txBody>
      </p:sp>
    </p:spTree>
    <p:extLst>
      <p:ext uri="{BB962C8B-B14F-4D97-AF65-F5344CB8AC3E}">
        <p14:creationId xmlns:p14="http://schemas.microsoft.com/office/powerpoint/2010/main" val="2885748229"/>
      </p:ext>
    </p:extLst>
  </p:cSld>
  <p:clrMapOvr>
    <a:masterClrMapping/>
  </p:clrMapOvr>
</p:sld>
</file>

<file path=ppt/theme/theme1.xml><?xml version="1.0" encoding="utf-8"?>
<a:theme xmlns:a="http://schemas.openxmlformats.org/drawingml/2006/main" name="FrostyVTI">
  <a:themeElements>
    <a:clrScheme name="Frosty">
      <a:dk1>
        <a:sysClr val="windowText" lastClr="000000"/>
      </a:dk1>
      <a:lt1>
        <a:sysClr val="window" lastClr="FFFFFF"/>
      </a:lt1>
      <a:dk2>
        <a:srgbClr val="0B2827"/>
      </a:dk2>
      <a:lt2>
        <a:srgbClr val="DAE3E3"/>
      </a:lt2>
      <a:accent1>
        <a:srgbClr val="767E37"/>
      </a:accent1>
      <a:accent2>
        <a:srgbClr val="B495C2"/>
      </a:accent2>
      <a:accent3>
        <a:srgbClr val="8FA3A3"/>
      </a:accent3>
      <a:accent4>
        <a:srgbClr val="CE7F01"/>
      </a:accent4>
      <a:accent5>
        <a:srgbClr val="D15A29"/>
      </a:accent5>
      <a:accent6>
        <a:srgbClr val="B88470"/>
      </a:accent6>
      <a:hlink>
        <a:srgbClr val="B57001"/>
      </a:hlink>
      <a:folHlink>
        <a:srgbClr val="996209"/>
      </a:folHlink>
    </a:clrScheme>
    <a:fontScheme name="Frosted Leaf">
      <a:majorFont>
        <a:latin typeface="Goudy Old Style"/>
        <a:ea typeface=""/>
        <a:cs typeface=""/>
      </a:majorFont>
      <a:minorFont>
        <a:latin typeface="Avenir Next LT Pro"/>
        <a:ea typeface=""/>
        <a:cs typeface=""/>
      </a:minorFont>
    </a:fontScheme>
    <a:fmtScheme name="Subtle Solids">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FrostyVTI" id="{DD283BC3-E0B6-4E4B-91CF-F0F54D51BB21}" vid="{3EE220F7-F497-4893-BE1F-7BB1D607421B}"/>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16</Slides>
  <Notes>0</Notes>
  <HiddenSlides>0</HiddenSlide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FrostyVTI</vt:lpstr>
      <vt:lpstr>Charlie Thomas  2416800 BGM4004 Placement: Restaurant Management Jemma Smith International Gastronomy management</vt:lpstr>
      <vt:lpstr>Presentation Agenda</vt:lpstr>
      <vt:lpstr>Front Of House Staff</vt:lpstr>
      <vt:lpstr>Kitchen staff</vt:lpstr>
      <vt:lpstr>PowerPoint Presentation</vt:lpstr>
      <vt:lpstr>Service preparation (kitchen)</vt:lpstr>
      <vt:lpstr> FOH Service preparations </vt:lpstr>
      <vt:lpstr>Service preparations continued</vt:lpstr>
      <vt:lpstr>Team briefing</vt:lpstr>
      <vt:lpstr>Potential issues</vt:lpstr>
      <vt:lpstr>PowerPoint Presentation</vt:lpstr>
      <vt:lpstr>Service flow: kitchen</vt:lpstr>
      <vt:lpstr>PowerPoint Presentation</vt:lpstr>
      <vt:lpstr>Service flow:</vt:lpstr>
      <vt:lpstr>Post service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cp:revision>
  <dcterms:created xsi:type="dcterms:W3CDTF">2025-03-07T16:28:55Z</dcterms:created>
  <dcterms:modified xsi:type="dcterms:W3CDTF">2025-03-10T23:54:26Z</dcterms:modified>
</cp:coreProperties>
</file>