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5" r:id="rId3"/>
    <p:sldId id="35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2570-FF33-4247-A4BE-810FD37217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34CB76-8160-4C05-A9FC-7D6E2F25E2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FEC98-A864-4711-A179-2759A631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1C6DD-1835-4325-9C2C-9921745FE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A8346-7024-455D-B470-565B42A17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171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DF424-2B8A-45D1-86F0-369E340A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B6ABC-DA2D-4E76-AD02-C6C9F25A3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561B8-1F12-41A4-9A1E-2FEC27C2A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B4E24-D910-4A7C-BD8C-1822ABAD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8E394-C979-4D37-A181-4A8471BB4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75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8455D-4862-41F6-A40A-24512EA9B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EDF302-E77B-4DF4-8E2F-666BC79ED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D5643-8EB2-4806-93E2-DC08C3C69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BFDB5-D1B6-4B83-A326-A6DC6D4F0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03D2B-B835-461A-BBF1-3BA221A8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64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5D57E-15D0-4090-84D6-FF6C1242E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8DE6B-B61F-48E2-B067-E1B3ED049B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AD519C-FC4C-4726-A726-5A537458F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3C9A78-4CA6-4F49-988D-63A017D5C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3CEA5-8095-4234-9421-655E75944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B604F-95C2-496C-B848-95D9CBD6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77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76E83-8C98-4267-AB3E-A16A31A97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CB2EC-30E8-471C-B110-8740D40C58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D191DB-B2CF-4BA8-80AB-517009C8DC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52015C-079E-405D-B008-42EC761996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62EC49-9289-41CE-BF4A-047C764987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C961C8-1469-4AE4-8D48-74282FB51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D6932-E24B-4D98-B417-0C4089055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EE66E6-CBE6-4B90-943C-1BF11842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60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FAA45-AF63-41FA-877B-0DBA0D7F8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7A0782-420D-4207-A5EA-2D5611012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815C48-DBCB-489A-B5DF-F18670A48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9693AD-124E-4F99-A795-0E1A32683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542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8BD927-A5BC-499F-B04C-A361984BC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B5D9D2-E2FA-4AFE-A5AD-CC0133A40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F0C42-B6C0-46A6-9F9A-CCB0E48C7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56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7F5C4-94A1-4560-8601-616D634B5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78F8A-F3F6-4F6C-A954-75D82247E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FD34C-E90B-4A60-B8A6-25645FBB77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A0BD0A-B1B1-4487-B21D-976C236F9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38BB01-5F31-4D03-94A7-D2A158306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F3405F-000A-4837-B741-D1D39DE0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905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32E1D-01DD-4A86-9244-9DF436FD8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6E5884-C750-4DEA-85BD-52838BC4E9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206CA0-41CB-41A6-8321-98C36E375B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120429-8341-473F-B9A8-76BC9762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16E830-C7EE-4A20-8BDE-5B3B733DA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8ABFF-DE0E-4DA0-B855-E94072DDB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54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62E8A-8679-47B3-851D-DE3FA300E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5C55C8-3797-4843-A6C2-712BC89A11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56DCF-FCAE-483C-A545-42D501138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BF67F-E16D-4D29-9548-E04D614B2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A43A7-7234-407B-8205-59A3ABFF7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86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D427A1-095F-43EC-AFA7-61E3D1218B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3749C-BF5A-4129-8DD9-BA87E1A23D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2913D-AEC5-470A-9B2D-8BF3E0D7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22029-3267-4B4D-A086-2C96E39BC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342E36-0FA9-4FDC-B100-2CF3AEF99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383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5B63A0-F2FB-4B7A-A526-FE1B1651F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746D7-1C5D-4CD1-B0E6-2901EEEA5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81C2D-4E88-47A2-B643-49D1E3F724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785A7-34F3-4C6F-8230-9387C2811F2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059D2-489A-4A1A-9EA8-74E1B8DE9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8DEA8-0355-4EC1-AA12-6B54061283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FE2377-A016-476F-A420-8E7A4B200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58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ailymail.co.uk/femail/article-8384549/Prince-Charles-launches-Great-Reset-project-amid-coronavirus-pandemic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unwto.s3-eu-west-1.amazonaws.com/2019-08/summaryview_UNWTO-Study-on-Tourism-and-Intangible-Cultural-Heritage.pdf" TargetMode="External"/><Relationship Id="rId2" Type="http://schemas.openxmlformats.org/officeDocument/2006/relationships/hyperlink" Target="https://www.unwto.org/tourism-and-cultu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0623F-0279-417B-9881-991EBCC2DB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Future of Tourism – </a:t>
            </a:r>
            <a:br>
              <a:rPr lang="en-GB" dirty="0"/>
            </a:br>
            <a:r>
              <a:rPr lang="en-GB" dirty="0"/>
              <a:t>Eco Tourism / Culture Tourism?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C79ED-4ABD-4387-889A-E2FA5593FF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Website Links. </a:t>
            </a:r>
          </a:p>
        </p:txBody>
      </p:sp>
    </p:spTree>
    <p:extLst>
      <p:ext uri="{BB962C8B-B14F-4D97-AF65-F5344CB8AC3E}">
        <p14:creationId xmlns:p14="http://schemas.microsoft.com/office/powerpoint/2010/main" val="3375537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148AD-EC23-4488-9243-EBDED0B45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861" y="585216"/>
            <a:ext cx="11383617" cy="1499616"/>
          </a:xfrm>
        </p:spPr>
        <p:txBody>
          <a:bodyPr/>
          <a:lstStyle/>
          <a:p>
            <a:pPr algn="ctr"/>
            <a:r>
              <a:rPr lang="en-GB" dirty="0"/>
              <a:t>FUTURE OF TOURISM ??  -</a:t>
            </a:r>
            <a:br>
              <a:rPr lang="en-GB" dirty="0"/>
            </a:br>
            <a:r>
              <a:rPr lang="en-GB" dirty="0"/>
              <a:t>Sustainability / Eco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C6134-31E3-4055-AE69-6F0969F94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u="sng" dirty="0">
                <a:solidFill>
                  <a:srgbClr val="92D050"/>
                </a:solidFill>
              </a:rPr>
              <a:t>https://www.youtube.com/watch?v=-oEljMEbyjU </a:t>
            </a:r>
          </a:p>
          <a:p>
            <a:r>
              <a:rPr lang="en-GB" dirty="0"/>
              <a:t>THE NEW TOURISM / TOURIST  - (Post </a:t>
            </a:r>
            <a:r>
              <a:rPr lang="en-GB" dirty="0" err="1"/>
              <a:t>Covid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Coronavirus UK: Prince Charles launches Great Reset project | Daily Mail Online</a:t>
            </a:r>
            <a:endParaRPr lang="en-GB" dirty="0"/>
          </a:p>
          <a:p>
            <a:r>
              <a:rPr lang="en-GB" dirty="0"/>
              <a:t>Prince Charles  - RE:SET Project (Post </a:t>
            </a:r>
            <a:r>
              <a:rPr lang="en-GB" dirty="0" err="1"/>
              <a:t>Covid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836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EF802-056F-49FF-B6E5-8159E3C43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/ HERITAGE  Tourism Focus  - 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9659E-1A72-4C3E-BA55-F09D4B732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Please take a look at the UNWTO Website – Cultural + Heritage Links before next session for a discussion.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Tourism and Culture | UNWTO</a:t>
            </a:r>
            <a:endParaRPr lang="en-GB" dirty="0"/>
          </a:p>
          <a:p>
            <a:r>
              <a:rPr lang="en-GB" dirty="0">
                <a:hlinkClick r:id="rId3"/>
              </a:rPr>
              <a:t>summaryview_UNWTO-Study-on-Tourism-and-Intangible-Cultural-Heritage.pdf (webunwto.s3-eu-west-1.amazonaws.com)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your views on Culture and Heritage from the perspective of ensuring </a:t>
            </a:r>
            <a:r>
              <a:rPr lang="en-GB" i="1" dirty="0"/>
              <a:t>‘Appropriate’ </a:t>
            </a:r>
            <a:r>
              <a:rPr lang="en-GB" dirty="0"/>
              <a:t>Sustainable Development?!</a:t>
            </a:r>
          </a:p>
          <a:p>
            <a:endParaRPr lang="en-GB" dirty="0"/>
          </a:p>
          <a:p>
            <a:r>
              <a:rPr lang="en-GB" dirty="0"/>
              <a:t>What are the important considerations?!</a:t>
            </a:r>
          </a:p>
        </p:txBody>
      </p:sp>
    </p:spTree>
    <p:extLst>
      <p:ext uri="{BB962C8B-B14F-4D97-AF65-F5344CB8AC3E}">
        <p14:creationId xmlns:p14="http://schemas.microsoft.com/office/powerpoint/2010/main" val="2241649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143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Future of Tourism –  Eco Tourism / Culture Tourism?</vt:lpstr>
      <vt:lpstr>FUTURE OF TOURISM ??  - Sustainability / Eco principles</vt:lpstr>
      <vt:lpstr>Cultural / HERITAGE  Tourism Focus  - NEXT WEEK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of Tourism –  Eco Tourism / Culture Tourism?</dc:title>
  <dc:creator>Kathryn PC</dc:creator>
  <cp:lastModifiedBy>Kathryn PC</cp:lastModifiedBy>
  <cp:revision>1</cp:revision>
  <dcterms:created xsi:type="dcterms:W3CDTF">2021-04-29T22:15:43Z</dcterms:created>
  <dcterms:modified xsi:type="dcterms:W3CDTF">2021-04-29T22:17:14Z</dcterms:modified>
</cp:coreProperties>
</file>