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0" d="100"/>
          <a:sy n="120" d="100"/>
        </p:scale>
        <p:origin x="-738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13/01/2016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13/01/2016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13/01/2016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 smtClean="0">
                <a:solidFill>
                  <a:schemeClr val="tx1"/>
                </a:solidFill>
                <a:latin typeface="Comic Sans MS" pitchFamily="66" charset="0"/>
              </a:rPr>
              <a:t>Blwyddyn</a:t>
            </a:r>
            <a:r>
              <a:rPr lang="en-GB" sz="2400" dirty="0" smtClean="0">
                <a:solidFill>
                  <a:schemeClr val="tx1"/>
                </a:solidFill>
                <a:latin typeface="Comic Sans MS" pitchFamily="66" charset="0"/>
              </a:rPr>
              <a:t> 1</a:t>
            </a:r>
            <a:r>
              <a:rPr lang="en-GB" sz="20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400" smtClean="0">
                <a:solidFill>
                  <a:schemeClr val="tx1"/>
                </a:solidFill>
                <a:latin typeface="Comic Sans MS" pitchFamily="66" charset="0"/>
              </a:rPr>
              <a:t>‘</a:t>
            </a:r>
            <a:r>
              <a:rPr lang="en-GB" sz="1400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987824" y="836712"/>
            <a:ext cx="1512168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diolch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236296" y="2780928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725144"/>
            <a:ext cx="1080120" cy="122413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33" name="Rectangle 32"/>
          <p:cNvSpPr/>
          <p:nvPr/>
        </p:nvSpPr>
        <p:spPr>
          <a:xfrm>
            <a:off x="3491880" y="5085184"/>
            <a:ext cx="1296144" cy="84239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5013176"/>
            <a:ext cx="1296144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byw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732240" y="5013176"/>
            <a:ext cx="136815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1043608" y="2564904"/>
            <a:ext cx="1872208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ac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699792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6277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99592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Pwy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tywydd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car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coch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wisgo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0" name="Oval 49"/>
          <p:cNvSpPr/>
          <p:nvPr/>
        </p:nvSpPr>
        <p:spPr>
          <a:xfrm>
            <a:off x="6588224" y="3861048"/>
            <a:ext cx="1512168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sbectol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haul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Ble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rwyt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byw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347864" y="3933056"/>
            <a:ext cx="144016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jeli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152128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Sut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275856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5364088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7308304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76256" y="3212976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691680" y="5445224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427984" y="4509120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668344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228184" y="4509120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2" descr="CSC-Logo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665384" y="6093296"/>
            <a:ext cx="1478616" cy="764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Users\daviee5\AppData\Local\Microsoft\Windows\Temporary Internet Files\Content.IE5\Q3FF0LC0\MC900437099[1].pn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7308304" y="-531440"/>
            <a:ext cx="1691680" cy="1656184"/>
          </a:xfrm>
          <a:prstGeom prst="rect">
            <a:avLst/>
          </a:prstGeom>
          <a:noFill/>
        </p:spPr>
      </p:pic>
      <p:pic>
        <p:nvPicPr>
          <p:cNvPr id="1027" name="Picture 3" descr="C:\Users\daviee5\AppData\Local\Microsoft\Windows\Temporary Internet Files\Content.IE5\VLPGA22F\MP900262219[1]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8244408" y="2564904"/>
            <a:ext cx="899592" cy="1656184"/>
          </a:xfrm>
          <a:prstGeom prst="rect">
            <a:avLst/>
          </a:prstGeom>
          <a:noFill/>
        </p:spPr>
      </p:pic>
      <p:pic>
        <p:nvPicPr>
          <p:cNvPr id="1028" name="Picture 4" descr="C:\Program Files (x86)\Microsoft Office\MEDIA\CAGCAT10\j0090386.wmf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3347864" y="6093296"/>
            <a:ext cx="2285825" cy="764704"/>
          </a:xfrm>
          <a:prstGeom prst="rect">
            <a:avLst/>
          </a:prstGeom>
          <a:noFill/>
        </p:spPr>
      </p:pic>
      <p:pic>
        <p:nvPicPr>
          <p:cNvPr id="1029" name="Picture 5" descr="C:\Users\daviee5\AppData\Local\Microsoft\Windows\Temporary Internet Files\Content.IE5\30UVLV2V\MP900431190[1]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0" y="5445224"/>
            <a:ext cx="755576" cy="1412776"/>
          </a:xfrm>
          <a:prstGeom prst="rect">
            <a:avLst/>
          </a:prstGeom>
          <a:noFill/>
        </p:spPr>
      </p:pic>
      <p:pic>
        <p:nvPicPr>
          <p:cNvPr id="1030" name="Picture 6" descr="C:\Users\daviee5\AppData\Local\Microsoft\Windows\Temporary Internet Files\Content.IE5\CWPSFPZ7\MP900422147[1]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3779912" y="0"/>
            <a:ext cx="1691680" cy="692695"/>
          </a:xfrm>
          <a:prstGeom prst="rect">
            <a:avLst/>
          </a:prstGeom>
          <a:noFill/>
        </p:spPr>
      </p:pic>
      <p:pic>
        <p:nvPicPr>
          <p:cNvPr id="1032" name="Picture 8" descr="C:\Users\daviee5\AppData\Local\Microsoft\Windows\Temporary Internet Files\Content.IE5\VLPGA22F\MP900431281[1]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0" y="0"/>
            <a:ext cx="755575" cy="1484784"/>
          </a:xfrm>
          <a:prstGeom prst="rect">
            <a:avLst/>
          </a:prstGeom>
          <a:noFill/>
        </p:spPr>
      </p:pic>
      <p:pic>
        <p:nvPicPr>
          <p:cNvPr id="1035" name="Picture 11" descr="C:\Users\daviee5\AppData\Local\Microsoft\Windows\Temporary Internet Files\Content.IE5\CWPSFPZ7\MP900427947[1]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0" y="2708920"/>
            <a:ext cx="755576" cy="14847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1180</TotalTime>
  <Words>117</Words>
  <Application>Microsoft Office PowerPoint</Application>
  <PresentationFormat>On-screen Show (4:3)</PresentationFormat>
  <Paragraphs>27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Natalie</cp:lastModifiedBy>
  <cp:revision>53</cp:revision>
  <dcterms:created xsi:type="dcterms:W3CDTF">2013-08-31T15:45:17Z</dcterms:created>
  <dcterms:modified xsi:type="dcterms:W3CDTF">2016-01-13T08:48:05Z</dcterms:modified>
</cp:coreProperties>
</file>