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9" r:id="rId3"/>
    <p:sldId id="257" r:id="rId4"/>
    <p:sldId id="258" r:id="rId5"/>
    <p:sldId id="270" r:id="rId6"/>
    <p:sldId id="272" r:id="rId7"/>
    <p:sldId id="271" r:id="rId8"/>
    <p:sldId id="268" r:id="rId9"/>
    <p:sldId id="259" r:id="rId10"/>
    <p:sldId id="261" r:id="rId11"/>
    <p:sldId id="264" r:id="rId12"/>
    <p:sldId id="267" r:id="rId13"/>
    <p:sldId id="262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74" d="100"/>
          <a:sy n="74" d="100"/>
        </p:scale>
        <p:origin x="498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10/18/2016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10/18/2016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10/18/2016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10/18/2016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10/18/2016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10/18/2016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10/18/2016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10/18/2016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10/18/2016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10/18/2016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10/18/2016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10/18/2016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ffitivity.com/" TargetMode="External"/><Relationship Id="rId2" Type="http://schemas.openxmlformats.org/officeDocument/2006/relationships/hyperlink" Target="http://asoftmurmur.com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noisli.com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Writing a Doctoral Thesis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Fiona Mitchell</a:t>
            </a:r>
          </a:p>
          <a:p>
            <a:r>
              <a:rPr lang="en-GB" dirty="0" smtClean="0"/>
              <a:t>f.mitchell@uwtsd.ac.uk</a:t>
            </a:r>
          </a:p>
          <a:p>
            <a:r>
              <a:rPr lang="en-GB" dirty="0" smtClean="0"/>
              <a:t>@_</a:t>
            </a:r>
            <a:r>
              <a:rPr lang="en-GB" dirty="0" err="1" smtClean="0"/>
              <a:t>FMitchell</a:t>
            </a:r>
            <a:r>
              <a:rPr lang="en-GB" dirty="0" smtClean="0"/>
              <a:t>_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38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writing 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whatever works for you</a:t>
            </a:r>
          </a:p>
          <a:p>
            <a:r>
              <a:rPr lang="en-GB" dirty="0" smtClean="0"/>
              <a:t>Write throughout your thesis</a:t>
            </a:r>
          </a:p>
          <a:p>
            <a:pPr lvl="1"/>
            <a:r>
              <a:rPr lang="en-GB" dirty="0" smtClean="0"/>
              <a:t>Doesn’t have to be material you use in the end, can be useful for thinking ideas through</a:t>
            </a:r>
          </a:p>
          <a:p>
            <a:pPr lvl="1"/>
            <a:r>
              <a:rPr lang="en-GB" dirty="0" smtClean="0"/>
              <a:t>A lot of the stuff you write at the beginning will get cut/rewritten completely</a:t>
            </a:r>
          </a:p>
          <a:p>
            <a:r>
              <a:rPr lang="en-GB" dirty="0" smtClean="0"/>
              <a:t>Use only as much software/apps etc. as is actually useful to you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496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dirty="0" smtClean="0"/>
              <a:t>Note taking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4548333" cy="402336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Find a system and stick to it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Consistent format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Consistent naming system</a:t>
            </a:r>
          </a:p>
          <a:p>
            <a:pPr marL="0" indent="0">
              <a:buNone/>
            </a:pPr>
            <a:r>
              <a:rPr lang="en-GB" dirty="0" smtClean="0"/>
              <a:t>Include ALL the necessary details (page numbers!)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3826" y="1879859"/>
            <a:ext cx="6242927" cy="3886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460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Software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721224"/>
            <a:ext cx="9720073" cy="4588136"/>
          </a:xfrm>
        </p:spPr>
        <p:txBody>
          <a:bodyPr/>
          <a:lstStyle/>
          <a:p>
            <a:r>
              <a:rPr lang="en-GB" sz="2800" dirty="0" smtClean="0"/>
              <a:t>Lots of options, what you use depends on your writing style and budget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 smtClean="0"/>
              <a:t>Google docs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1800" dirty="0" smtClean="0"/>
              <a:t>Don’t have to worry about losing your work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 smtClean="0"/>
              <a:t>Scrivener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1800" dirty="0" smtClean="0"/>
              <a:t>Pros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1600" dirty="0" smtClean="0"/>
              <a:t>Move topics around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1600" dirty="0" smtClean="0"/>
              <a:t>Flexibility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1600" dirty="0" smtClean="0"/>
              <a:t>Prioritising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1600" dirty="0" smtClean="0"/>
              <a:t>Word count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1600" dirty="0" smtClean="0"/>
              <a:t>Cons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1600" dirty="0" smtClean="0"/>
              <a:t>Cost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1600" dirty="0" smtClean="0"/>
              <a:t>Can’t print straight from it</a:t>
            </a:r>
          </a:p>
          <a:p>
            <a:pPr lvl="2">
              <a:buFont typeface="Wingdings" panose="05000000000000000000" pitchFamily="2" charset="2"/>
              <a:buChar char="§"/>
            </a:pPr>
            <a:endParaRPr lang="en-GB" sz="1600" dirty="0" smtClean="0"/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39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0"/>
            <a:ext cx="116347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76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0"/>
            <a:ext cx="116347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818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0"/>
            <a:ext cx="116347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270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Writing/research block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Working space</a:t>
            </a:r>
          </a:p>
          <a:p>
            <a:pPr lvl="1"/>
            <a:r>
              <a:rPr lang="en-GB" dirty="0" smtClean="0"/>
              <a:t>If possible, have specific places where you work, away from home</a:t>
            </a:r>
          </a:p>
          <a:p>
            <a:pPr lvl="1"/>
            <a:r>
              <a:rPr lang="en-GB" dirty="0" smtClean="0"/>
              <a:t>Change of scene if you’re feeling fed up</a:t>
            </a:r>
          </a:p>
          <a:p>
            <a:r>
              <a:rPr lang="en-GB" dirty="0" smtClean="0"/>
              <a:t>Ambient noise: </a:t>
            </a:r>
          </a:p>
          <a:p>
            <a:pPr lvl="1"/>
            <a:r>
              <a:rPr lang="en-GB" dirty="0">
                <a:hlinkClick r:id="rId2"/>
              </a:rPr>
              <a:t>http://asoftmurmur.com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 lvl="1"/>
            <a:r>
              <a:rPr lang="en-GB" dirty="0">
                <a:hlinkClick r:id="rId3"/>
              </a:rPr>
              <a:t>https://coffitivity.com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pPr lvl="1"/>
            <a:r>
              <a:rPr lang="en-GB" dirty="0">
                <a:hlinkClick r:id="rId4"/>
              </a:rPr>
              <a:t>https://www.noisli.com</a:t>
            </a:r>
            <a:r>
              <a:rPr lang="en-GB" dirty="0" smtClean="0">
                <a:hlinkClick r:id="rId4"/>
              </a:rPr>
              <a:t>/</a:t>
            </a:r>
            <a:endParaRPr lang="en-GB" dirty="0" smtClean="0"/>
          </a:p>
          <a:p>
            <a:r>
              <a:rPr lang="en-GB" dirty="0" smtClean="0"/>
              <a:t>Get the </a:t>
            </a:r>
            <a:r>
              <a:rPr lang="en-GB" dirty="0" err="1" smtClean="0"/>
              <a:t>adminy</a:t>
            </a:r>
            <a:r>
              <a:rPr lang="en-GB" dirty="0" smtClean="0"/>
              <a:t> type things done</a:t>
            </a:r>
          </a:p>
          <a:p>
            <a:pPr lvl="1"/>
            <a:r>
              <a:rPr lang="en-GB" dirty="0" smtClean="0"/>
              <a:t>Clear up your references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Pomodoros</a:t>
            </a:r>
            <a:endParaRPr lang="en-GB" dirty="0"/>
          </a:p>
          <a:p>
            <a:pPr lvl="1"/>
            <a:r>
              <a:rPr lang="en-GB" dirty="0" smtClean="0"/>
              <a:t>apps/websites</a:t>
            </a:r>
          </a:p>
          <a:p>
            <a:pPr lvl="1"/>
            <a:r>
              <a:rPr lang="en-GB" dirty="0" smtClean="0"/>
              <a:t>25 </a:t>
            </a:r>
            <a:r>
              <a:rPr lang="en-GB" dirty="0" err="1" smtClean="0"/>
              <a:t>mins</a:t>
            </a:r>
            <a:r>
              <a:rPr lang="en-GB" dirty="0" smtClean="0"/>
              <a:t> blocks of work</a:t>
            </a:r>
          </a:p>
          <a:p>
            <a:pPr lvl="1"/>
            <a:r>
              <a:rPr lang="en-GB" dirty="0" smtClean="0"/>
              <a:t>5/15 min breaks</a:t>
            </a:r>
          </a:p>
          <a:p>
            <a:pPr lvl="1"/>
            <a:r>
              <a:rPr lang="en-GB" dirty="0" smtClean="0"/>
              <a:t>really helpful when you feel like you’re getting nothing done/struggling to concentrate</a:t>
            </a:r>
          </a:p>
          <a:p>
            <a:pPr marL="128016" lvl="1" indent="0">
              <a:buNone/>
            </a:pPr>
            <a:endParaRPr lang="en-GB" dirty="0" smtClean="0"/>
          </a:p>
          <a:p>
            <a:pPr marL="128016" lvl="1" indent="0">
              <a:buNone/>
            </a:pPr>
            <a:r>
              <a:rPr lang="en-GB" sz="2400" dirty="0" smtClean="0"/>
              <a:t>Write by hand</a:t>
            </a:r>
          </a:p>
          <a:p>
            <a:pPr marL="128016" lvl="1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20216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Get a diary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 smtClean="0"/>
              <a:t>electronic/paper</a:t>
            </a:r>
          </a:p>
          <a:p>
            <a:pPr marL="0" indent="0">
              <a:buNone/>
            </a:pPr>
            <a:r>
              <a:rPr lang="en-GB" sz="2400" dirty="0" smtClean="0"/>
              <a:t>Try to plan out the next 6 months/year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 smtClean="0"/>
              <a:t>Do this with some advice from your supervisor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 smtClean="0"/>
              <a:t>Deadlines for specific chunks of your work</a:t>
            </a:r>
          </a:p>
          <a:p>
            <a:pPr marL="0" indent="0">
              <a:buNone/>
            </a:pPr>
            <a:r>
              <a:rPr lang="en-GB" dirty="0" smtClean="0"/>
              <a:t>Remember that long term plans will inevitably change, but they’re still useful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051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Planning: Final Weeks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 the final weeks you will need to organise: </a:t>
            </a:r>
          </a:p>
          <a:p>
            <a:pPr lvl="1"/>
            <a:r>
              <a:rPr lang="en-GB" sz="2400" dirty="0" smtClean="0"/>
              <a:t>Printing</a:t>
            </a:r>
          </a:p>
          <a:p>
            <a:pPr lvl="1"/>
            <a:r>
              <a:rPr lang="en-GB" sz="2400" dirty="0" smtClean="0"/>
              <a:t>Binding</a:t>
            </a:r>
          </a:p>
          <a:p>
            <a:pPr lvl="1"/>
            <a:r>
              <a:rPr lang="en-GB" sz="2400" dirty="0" smtClean="0"/>
              <a:t>Submitting</a:t>
            </a:r>
          </a:p>
          <a:p>
            <a:pPr lvl="2"/>
            <a:r>
              <a:rPr lang="en-GB" sz="2000" dirty="0" smtClean="0"/>
              <a:t>Forms for submission</a:t>
            </a:r>
          </a:p>
          <a:p>
            <a:pPr lvl="2"/>
            <a:r>
              <a:rPr lang="en-GB" sz="2000" dirty="0" smtClean="0"/>
              <a:t>Hard copies</a:t>
            </a:r>
          </a:p>
          <a:p>
            <a:pPr lvl="2"/>
            <a:r>
              <a:rPr lang="en-GB" sz="2000" dirty="0" smtClean="0"/>
              <a:t>Electronic copies (</a:t>
            </a:r>
            <a:r>
              <a:rPr lang="en-GB" sz="2000" dirty="0" err="1" smtClean="0"/>
              <a:t>TurnItIn</a:t>
            </a:r>
            <a:r>
              <a:rPr lang="en-GB" sz="2000" dirty="0" smtClean="0"/>
              <a:t>)</a:t>
            </a:r>
          </a:p>
          <a:p>
            <a:r>
              <a:rPr lang="en-GB" sz="2800" dirty="0" smtClean="0"/>
              <a:t>Include time to look after yourself.</a:t>
            </a:r>
          </a:p>
        </p:txBody>
      </p:sp>
    </p:spTree>
    <p:extLst>
      <p:ext uri="{BB962C8B-B14F-4D97-AF65-F5344CB8AC3E}">
        <p14:creationId xmlns:p14="http://schemas.microsoft.com/office/powerpoint/2010/main" val="387522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421" y="306593"/>
            <a:ext cx="11095715" cy="6241340"/>
          </a:xfrm>
        </p:spPr>
      </p:pic>
    </p:spTree>
    <p:extLst>
      <p:ext uri="{BB962C8B-B14F-4D97-AF65-F5344CB8AC3E}">
        <p14:creationId xmlns:p14="http://schemas.microsoft.com/office/powerpoint/2010/main" val="1605412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Proofreading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/>
              <a:t>Arrange with friends to proofread each other’s work.</a:t>
            </a:r>
          </a:p>
          <a:p>
            <a:r>
              <a:rPr lang="en-GB" sz="2800" dirty="0" smtClean="0"/>
              <a:t>Proofread for different things:</a:t>
            </a:r>
          </a:p>
          <a:p>
            <a:pPr lvl="1"/>
            <a:r>
              <a:rPr lang="en-GB" sz="2400" dirty="0" smtClean="0"/>
              <a:t>Sense</a:t>
            </a:r>
          </a:p>
          <a:p>
            <a:pPr lvl="1"/>
            <a:r>
              <a:rPr lang="en-GB" sz="2400" dirty="0" smtClean="0"/>
              <a:t>Grammar</a:t>
            </a:r>
          </a:p>
          <a:p>
            <a:r>
              <a:rPr lang="en-GB" sz="2800" dirty="0" smtClean="0"/>
              <a:t>Proofread from the last sentence to the first.</a:t>
            </a:r>
          </a:p>
          <a:p>
            <a:r>
              <a:rPr lang="en-GB" sz="2800" dirty="0" smtClean="0"/>
              <a:t>Use text to voice software/read your work out loud.</a:t>
            </a:r>
          </a:p>
          <a:p>
            <a:pPr lvl="1"/>
            <a:r>
              <a:rPr lang="en-GB" sz="2400" dirty="0" err="1" smtClean="0"/>
              <a:t>Read&amp;Write</a:t>
            </a:r>
            <a:endParaRPr lang="en-GB" sz="2400" dirty="0" smtClean="0"/>
          </a:p>
          <a:p>
            <a:pPr lvl="1"/>
            <a:r>
              <a:rPr lang="en-GB" sz="2400" dirty="0" smtClean="0"/>
              <a:t>Adobe pdf software</a:t>
            </a:r>
          </a:p>
          <a:p>
            <a:pPr lvl="1"/>
            <a:r>
              <a:rPr lang="en-GB" sz="2400" dirty="0" smtClean="0"/>
              <a:t>Some inbuilt in </a:t>
            </a:r>
            <a:r>
              <a:rPr lang="en-GB" sz="2400" dirty="0" err="1" smtClean="0"/>
              <a:t>MacOS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380660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few final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Your thesis might change significantly over the course of writing it. This is normal.</a:t>
            </a:r>
          </a:p>
          <a:p>
            <a:r>
              <a:rPr lang="en-GB" sz="2800" dirty="0" smtClean="0"/>
              <a:t>Your thesis will never be absolutely perfect, but it can be finished. Aim for the latter.</a:t>
            </a:r>
          </a:p>
          <a:p>
            <a:r>
              <a:rPr lang="en-GB" sz="2800" dirty="0" smtClean="0"/>
              <a:t>Make sure you’re not just writing your thesis</a:t>
            </a:r>
          </a:p>
          <a:p>
            <a:pPr lvl="1"/>
            <a:r>
              <a:rPr lang="en-GB" sz="2400" dirty="0" smtClean="0"/>
              <a:t>Go to conferences</a:t>
            </a:r>
          </a:p>
          <a:p>
            <a:pPr lvl="1"/>
            <a:r>
              <a:rPr lang="en-GB" sz="2400" dirty="0" smtClean="0"/>
              <a:t>Get some teaching experience</a:t>
            </a:r>
          </a:p>
          <a:p>
            <a:pPr lvl="1"/>
            <a:r>
              <a:rPr lang="en-GB" sz="2400" dirty="0" smtClean="0"/>
              <a:t>Develop a network</a:t>
            </a:r>
          </a:p>
          <a:p>
            <a:pPr marL="128016" lvl="1" indent="0">
              <a:buNone/>
            </a:pPr>
            <a:endParaRPr lang="en-GB" dirty="0"/>
          </a:p>
          <a:p>
            <a:pPr marL="128016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10758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Looking after yourself and your mental health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Make sure you’re getting time away from the work.</a:t>
            </a:r>
          </a:p>
          <a:p>
            <a:r>
              <a:rPr lang="en-GB" sz="2800" dirty="0" smtClean="0"/>
              <a:t>Get into a working schedule:</a:t>
            </a:r>
          </a:p>
          <a:p>
            <a:pPr lvl="1"/>
            <a:r>
              <a:rPr lang="en-GB" sz="2400" dirty="0" smtClean="0"/>
              <a:t>Keep your weekends</a:t>
            </a:r>
          </a:p>
          <a:p>
            <a:pPr lvl="1"/>
            <a:r>
              <a:rPr lang="en-GB" sz="2400" dirty="0" smtClean="0"/>
              <a:t>Have a cut off point in the evenings after which you do not work</a:t>
            </a:r>
          </a:p>
          <a:p>
            <a:r>
              <a:rPr lang="en-GB" sz="2800" dirty="0" smtClean="0"/>
              <a:t>Make time, even during the stressful periods, to socialise/take time out</a:t>
            </a:r>
          </a:p>
          <a:p>
            <a:r>
              <a:rPr lang="en-GB" sz="2800" dirty="0" smtClean="0"/>
              <a:t>Take care of your physical and mental health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90782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390</TotalTime>
  <Words>447</Words>
  <Application>Microsoft Office PowerPoint</Application>
  <PresentationFormat>Widescreen</PresentationFormat>
  <Paragraphs>88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Tw Cen MT</vt:lpstr>
      <vt:lpstr>Tw Cen MT Condensed</vt:lpstr>
      <vt:lpstr>Wingdings</vt:lpstr>
      <vt:lpstr>Wingdings 3</vt:lpstr>
      <vt:lpstr>Integral</vt:lpstr>
      <vt:lpstr>Writing a Doctoral Thesis</vt:lpstr>
      <vt:lpstr>General writing ideas</vt:lpstr>
      <vt:lpstr>Note taking</vt:lpstr>
      <vt:lpstr>Writing Software</vt:lpstr>
      <vt:lpstr>PowerPoint Presentation</vt:lpstr>
      <vt:lpstr>PowerPoint Presentation</vt:lpstr>
      <vt:lpstr>PowerPoint Presentation</vt:lpstr>
      <vt:lpstr>Writing/research block</vt:lpstr>
      <vt:lpstr>Planning</vt:lpstr>
      <vt:lpstr>Planning: Final Weeks</vt:lpstr>
      <vt:lpstr>PowerPoint Presentation</vt:lpstr>
      <vt:lpstr>Proofreading</vt:lpstr>
      <vt:lpstr>A few final notes</vt:lpstr>
      <vt:lpstr>Looking after yourself and your mental health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 Doctoral Thesis</dc:title>
  <dc:creator>Fiona Mitchell</dc:creator>
  <cp:lastModifiedBy>Chris Fleming</cp:lastModifiedBy>
  <cp:revision>16</cp:revision>
  <dcterms:created xsi:type="dcterms:W3CDTF">2016-06-29T09:10:25Z</dcterms:created>
  <dcterms:modified xsi:type="dcterms:W3CDTF">2016-10-18T13:51:58Z</dcterms:modified>
</cp:coreProperties>
</file>