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13"/>
  </p:notes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7A7003-4506-4378-A03F-4EB1D583E753}" v="200" dt="2023-07-11T17:28:03.8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790" autoAdjust="0"/>
  </p:normalViewPr>
  <p:slideViewPr>
    <p:cSldViewPr snapToGrid="0">
      <p:cViewPr>
        <p:scale>
          <a:sx n="61" d="100"/>
          <a:sy n="61" d="100"/>
        </p:scale>
        <p:origin x="77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472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gas Ahmadzai (2106756)" userId="0c14ad69-c0e9-4a1c-a65d-921e15cc9471" providerId="ADAL" clId="{DD7A7003-4506-4378-A03F-4EB1D583E753}"/>
    <pc:docChg chg="undo redo custSel addSld delSld modSld addMainMaster delMainMaster modMainMaster">
      <pc:chgData name="Nargas Ahmadzai (2106756)" userId="0c14ad69-c0e9-4a1c-a65d-921e15cc9471" providerId="ADAL" clId="{DD7A7003-4506-4378-A03F-4EB1D583E753}" dt="2023-07-11T17:28:03.870" v="5248"/>
      <pc:docMkLst>
        <pc:docMk/>
      </pc:docMkLst>
      <pc:sldChg chg="addSp delSp modSp new mod modTransition setBg modClrScheme modAnim setClrOvrMap delDesignElem chgLayout">
        <pc:chgData name="Nargas Ahmadzai (2106756)" userId="0c14ad69-c0e9-4a1c-a65d-921e15cc9471" providerId="ADAL" clId="{DD7A7003-4506-4378-A03F-4EB1D583E753}" dt="2023-07-11T17:23:50.305" v="5218"/>
        <pc:sldMkLst>
          <pc:docMk/>
          <pc:sldMk cId="1390063148" sldId="256"/>
        </pc:sldMkLst>
        <pc:spChg chg="mod ord">
          <ac:chgData name="Nargas Ahmadzai (2106756)" userId="0c14ad69-c0e9-4a1c-a65d-921e15cc9471" providerId="ADAL" clId="{DD7A7003-4506-4378-A03F-4EB1D583E753}" dt="2023-07-11T17:23:03.526" v="5214" actId="1076"/>
          <ac:spMkLst>
            <pc:docMk/>
            <pc:sldMk cId="1390063148" sldId="256"/>
            <ac:spMk id="2" creationId="{0DFA581D-EEE5-60F5-D32C-4E6FE51172B1}"/>
          </ac:spMkLst>
        </pc:spChg>
        <pc:spChg chg="mod ord">
          <ac:chgData name="Nargas Ahmadzai (2106756)" userId="0c14ad69-c0e9-4a1c-a65d-921e15cc9471" providerId="ADAL" clId="{DD7A7003-4506-4378-A03F-4EB1D583E753}" dt="2023-07-11T17:18:12.163" v="5139" actId="27636"/>
          <ac:spMkLst>
            <pc:docMk/>
            <pc:sldMk cId="1390063148" sldId="256"/>
            <ac:spMk id="3" creationId="{F8E52808-CC66-2599-58C6-2DC4BEB9E215}"/>
          </ac:spMkLst>
        </pc:spChg>
        <pc:spChg chg="add del">
          <ac:chgData name="Nargas Ahmadzai (2106756)" userId="0c14ad69-c0e9-4a1c-a65d-921e15cc9471" providerId="ADAL" clId="{DD7A7003-4506-4378-A03F-4EB1D583E753}" dt="2023-07-08T19:42:34.701" v="274" actId="26606"/>
          <ac:spMkLst>
            <pc:docMk/>
            <pc:sldMk cId="1390063148" sldId="256"/>
            <ac:spMk id="9" creationId="{4D88A92C-0BD1-4D13-9480-9CA5056B1076}"/>
          </ac:spMkLst>
        </pc:spChg>
        <pc:spChg chg="add del">
          <ac:chgData name="Nargas Ahmadzai (2106756)" userId="0c14ad69-c0e9-4a1c-a65d-921e15cc9471" providerId="ADAL" clId="{DD7A7003-4506-4378-A03F-4EB1D583E753}" dt="2023-07-08T19:42:34.701" v="274" actId="26606"/>
          <ac:spMkLst>
            <pc:docMk/>
            <pc:sldMk cId="1390063148" sldId="256"/>
            <ac:spMk id="11" creationId="{F850E0BE-0A13-43E4-9007-A06960852F21}"/>
          </ac:spMkLst>
        </pc:spChg>
        <pc:spChg chg="add del">
          <ac:chgData name="Nargas Ahmadzai (2106756)" userId="0c14ad69-c0e9-4a1c-a65d-921e15cc9471" providerId="ADAL" clId="{DD7A7003-4506-4378-A03F-4EB1D583E753}" dt="2023-07-08T19:42:41.260" v="277" actId="26606"/>
          <ac:spMkLst>
            <pc:docMk/>
            <pc:sldMk cId="1390063148" sldId="256"/>
            <ac:spMk id="13" creationId="{0CA5747C-8A92-4D00-89F4-4223A1B283D4}"/>
          </ac:spMkLst>
        </pc:spChg>
        <pc:spChg chg="add del">
          <ac:chgData name="Nargas Ahmadzai (2106756)" userId="0c14ad69-c0e9-4a1c-a65d-921e15cc9471" providerId="ADAL" clId="{DD7A7003-4506-4378-A03F-4EB1D583E753}" dt="2023-07-08T19:42:41.260" v="277" actId="26606"/>
          <ac:spMkLst>
            <pc:docMk/>
            <pc:sldMk cId="1390063148" sldId="256"/>
            <ac:spMk id="14" creationId="{3A352D1D-4A63-48A8-8335-5B3A8BECEF3C}"/>
          </ac:spMkLst>
        </pc:spChg>
        <pc:spChg chg="add del">
          <ac:chgData name="Nargas Ahmadzai (2106756)" userId="0c14ad69-c0e9-4a1c-a65d-921e15cc9471" providerId="ADAL" clId="{DD7A7003-4506-4378-A03F-4EB1D583E753}" dt="2023-07-08T19:42:41.260" v="277" actId="26606"/>
          <ac:spMkLst>
            <pc:docMk/>
            <pc:sldMk cId="1390063148" sldId="256"/>
            <ac:spMk id="15" creationId="{5163BA8B-9A73-44EA-9FA4-BD1D04E89FC6}"/>
          </ac:spMkLst>
        </pc:spChg>
        <pc:spChg chg="add del">
          <ac:chgData name="Nargas Ahmadzai (2106756)" userId="0c14ad69-c0e9-4a1c-a65d-921e15cc9471" providerId="ADAL" clId="{DD7A7003-4506-4378-A03F-4EB1D583E753}" dt="2023-07-08T19:42:41.260" v="277" actId="26606"/>
          <ac:spMkLst>
            <pc:docMk/>
            <pc:sldMk cId="1390063148" sldId="256"/>
            <ac:spMk id="16" creationId="{A447B5DB-9895-4F80-B037-1DC074A90CE1}"/>
          </ac:spMkLst>
        </pc:spChg>
        <pc:spChg chg="add del">
          <ac:chgData name="Nargas Ahmadzai (2106756)" userId="0c14ad69-c0e9-4a1c-a65d-921e15cc9471" providerId="ADAL" clId="{DD7A7003-4506-4378-A03F-4EB1D583E753}" dt="2023-07-08T19:43:54.717" v="293" actId="26606"/>
          <ac:spMkLst>
            <pc:docMk/>
            <pc:sldMk cId="1390063148" sldId="256"/>
            <ac:spMk id="24" creationId="{2D6FBB9D-1CAA-4D05-AB33-BABDFE17B843}"/>
          </ac:spMkLst>
        </pc:spChg>
        <pc:spChg chg="add del">
          <ac:chgData name="Nargas Ahmadzai (2106756)" userId="0c14ad69-c0e9-4a1c-a65d-921e15cc9471" providerId="ADAL" clId="{DD7A7003-4506-4378-A03F-4EB1D583E753}" dt="2023-07-08T19:43:54.717" v="293" actId="26606"/>
          <ac:spMkLst>
            <pc:docMk/>
            <pc:sldMk cId="1390063148" sldId="256"/>
            <ac:spMk id="25" creationId="{04727B71-B4B6-4823-80A1-68C40B475118}"/>
          </ac:spMkLst>
        </pc:spChg>
        <pc:spChg chg="add del">
          <ac:chgData name="Nargas Ahmadzai (2106756)" userId="0c14ad69-c0e9-4a1c-a65d-921e15cc9471" providerId="ADAL" clId="{DD7A7003-4506-4378-A03F-4EB1D583E753}" dt="2023-07-08T19:43:54.717" v="293" actId="26606"/>
          <ac:spMkLst>
            <pc:docMk/>
            <pc:sldMk cId="1390063148" sldId="256"/>
            <ac:spMk id="26" creationId="{79A6DB05-9FB5-4B07-8675-74C23D4FD89D}"/>
          </ac:spMkLst>
        </pc:spChg>
        <pc:spChg chg="add del">
          <ac:chgData name="Nargas Ahmadzai (2106756)" userId="0c14ad69-c0e9-4a1c-a65d-921e15cc9471" providerId="ADAL" clId="{DD7A7003-4506-4378-A03F-4EB1D583E753}" dt="2023-07-08T19:43:54.717" v="293" actId="26606"/>
          <ac:spMkLst>
            <pc:docMk/>
            <pc:sldMk cId="1390063148" sldId="256"/>
            <ac:spMk id="27" creationId="{7C432AFE-B3D2-4BFF-BF8F-96C27AFF1AC7}"/>
          </ac:spMkLst>
        </pc:spChg>
        <pc:spChg chg="add del">
          <ac:chgData name="Nargas Ahmadzai (2106756)" userId="0c14ad69-c0e9-4a1c-a65d-921e15cc9471" providerId="ADAL" clId="{DD7A7003-4506-4378-A03F-4EB1D583E753}" dt="2023-07-08T19:43:54.717" v="293" actId="26606"/>
          <ac:spMkLst>
            <pc:docMk/>
            <pc:sldMk cId="1390063148" sldId="256"/>
            <ac:spMk id="29" creationId="{AF2F604E-43BE-4DC3-B983-E071523364F8}"/>
          </ac:spMkLst>
        </pc:spChg>
        <pc:spChg chg="add del">
          <ac:chgData name="Nargas Ahmadzai (2106756)" userId="0c14ad69-c0e9-4a1c-a65d-921e15cc9471" providerId="ADAL" clId="{DD7A7003-4506-4378-A03F-4EB1D583E753}" dt="2023-07-08T19:43:54.717" v="293" actId="26606"/>
          <ac:spMkLst>
            <pc:docMk/>
            <pc:sldMk cId="1390063148" sldId="256"/>
            <ac:spMk id="30" creationId="{08C9B587-E65E-4B52-B37C-ABEBB6E87928}"/>
          </ac:spMkLst>
        </pc:spChg>
        <pc:spChg chg="add del">
          <ac:chgData name="Nargas Ahmadzai (2106756)" userId="0c14ad69-c0e9-4a1c-a65d-921e15cc9471" providerId="ADAL" clId="{DD7A7003-4506-4378-A03F-4EB1D583E753}" dt="2023-07-08T19:43:53.057" v="290" actId="26606"/>
          <ac:spMkLst>
            <pc:docMk/>
            <pc:sldMk cId="1390063148" sldId="256"/>
            <ac:spMk id="35" creationId="{A88F843D-1C1B-C740-AC27-E3238D0F5F47}"/>
          </ac:spMkLst>
        </pc:spChg>
        <pc:spChg chg="add del">
          <ac:chgData name="Nargas Ahmadzai (2106756)" userId="0c14ad69-c0e9-4a1c-a65d-921e15cc9471" providerId="ADAL" clId="{DD7A7003-4506-4378-A03F-4EB1D583E753}" dt="2023-07-08T19:43:53.057" v="290" actId="26606"/>
          <ac:spMkLst>
            <pc:docMk/>
            <pc:sldMk cId="1390063148" sldId="256"/>
            <ac:spMk id="37" creationId="{A21C8291-E3D5-4240-8FF4-E5213CBCC453}"/>
          </ac:spMkLst>
        </pc:spChg>
        <pc:spChg chg="add del">
          <ac:chgData name="Nargas Ahmadzai (2106756)" userId="0c14ad69-c0e9-4a1c-a65d-921e15cc9471" providerId="ADAL" clId="{DD7A7003-4506-4378-A03F-4EB1D583E753}" dt="2023-07-08T19:43:53.057" v="290" actId="26606"/>
          <ac:spMkLst>
            <pc:docMk/>
            <pc:sldMk cId="1390063148" sldId="256"/>
            <ac:spMk id="39" creationId="{08B44AFE-C181-7047-8CC9-CA00BD385EEA}"/>
          </ac:spMkLst>
        </pc:spChg>
        <pc:spChg chg="add del">
          <ac:chgData name="Nargas Ahmadzai (2106756)" userId="0c14ad69-c0e9-4a1c-a65d-921e15cc9471" providerId="ADAL" clId="{DD7A7003-4506-4378-A03F-4EB1D583E753}" dt="2023-07-08T19:43:54.563" v="292" actId="26606"/>
          <ac:spMkLst>
            <pc:docMk/>
            <pc:sldMk cId="1390063148" sldId="256"/>
            <ac:spMk id="41" creationId="{31425D08-6505-4F53-9B03-D2F2893634F7}"/>
          </ac:spMkLst>
        </pc:spChg>
        <pc:spChg chg="add del">
          <ac:chgData name="Nargas Ahmadzai (2106756)" userId="0c14ad69-c0e9-4a1c-a65d-921e15cc9471" providerId="ADAL" clId="{DD7A7003-4506-4378-A03F-4EB1D583E753}" dt="2023-07-09T16:39:10.221" v="342" actId="26606"/>
          <ac:spMkLst>
            <pc:docMk/>
            <pc:sldMk cId="1390063148" sldId="256"/>
            <ac:spMk id="43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09T16:39:10.221" v="342" actId="26606"/>
          <ac:spMkLst>
            <pc:docMk/>
            <pc:sldMk cId="1390063148" sldId="256"/>
            <ac:spMk id="49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09T16:39:07.381" v="339" actId="26606"/>
          <ac:spMkLst>
            <pc:docMk/>
            <pc:sldMk cId="1390063148" sldId="256"/>
            <ac:spMk id="54" creationId="{B6D694DB-A3FC-4F14-A225-17BEBA4416DA}"/>
          </ac:spMkLst>
        </pc:spChg>
        <pc:spChg chg="add del">
          <ac:chgData name="Nargas Ahmadzai (2106756)" userId="0c14ad69-c0e9-4a1c-a65d-921e15cc9471" providerId="ADAL" clId="{DD7A7003-4506-4378-A03F-4EB1D583E753}" dt="2023-07-09T16:39:07.381" v="339" actId="26606"/>
          <ac:spMkLst>
            <pc:docMk/>
            <pc:sldMk cId="1390063148" sldId="256"/>
            <ac:spMk id="56" creationId="{2F45987A-3A2E-45FE-947D-464BBA890C71}"/>
          </ac:spMkLst>
        </pc:spChg>
        <pc:spChg chg="add del">
          <ac:chgData name="Nargas Ahmadzai (2106756)" userId="0c14ad69-c0e9-4a1c-a65d-921e15cc9471" providerId="ADAL" clId="{DD7A7003-4506-4378-A03F-4EB1D583E753}" dt="2023-07-09T16:39:10.148" v="341" actId="26606"/>
          <ac:spMkLst>
            <pc:docMk/>
            <pc:sldMk cId="1390063148" sldId="256"/>
            <ac:spMk id="63" creationId="{E20BB609-EF92-42DB-836C-0699A590B5CF}"/>
          </ac:spMkLst>
        </pc:spChg>
        <pc:spChg chg="add del">
          <ac:chgData name="Nargas Ahmadzai (2106756)" userId="0c14ad69-c0e9-4a1c-a65d-921e15cc9471" providerId="ADAL" clId="{DD7A7003-4506-4378-A03F-4EB1D583E753}" dt="2023-07-09T16:39:10.148" v="341" actId="26606"/>
          <ac:spMkLst>
            <pc:docMk/>
            <pc:sldMk cId="1390063148" sldId="256"/>
            <ac:spMk id="64" creationId="{C89012F3-E872-4965-8202-7945C4E70C75}"/>
          </ac:spMkLst>
        </pc:spChg>
        <pc:spChg chg="add del">
          <ac:chgData name="Nargas Ahmadzai (2106756)" userId="0c14ad69-c0e9-4a1c-a65d-921e15cc9471" providerId="ADAL" clId="{DD7A7003-4506-4378-A03F-4EB1D583E753}" dt="2023-07-09T16:39:10.148" v="341" actId="26606"/>
          <ac:spMkLst>
            <pc:docMk/>
            <pc:sldMk cId="1390063148" sldId="256"/>
            <ac:spMk id="66" creationId="{A42DB23F-578C-4EE7-8963-3BA228C67C6C}"/>
          </ac:spMkLst>
        </pc:spChg>
        <pc:spChg chg="add del">
          <ac:chgData name="Nargas Ahmadzai (2106756)" userId="0c14ad69-c0e9-4a1c-a65d-921e15cc9471" providerId="ADAL" clId="{DD7A7003-4506-4378-A03F-4EB1D583E753}" dt="2023-07-11T17:00:15.665" v="4966" actId="26606"/>
          <ac:spMkLst>
            <pc:docMk/>
            <pc:sldMk cId="1390063148" sldId="256"/>
            <ac:spMk id="71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0:15.665" v="4966" actId="26606"/>
          <ac:spMkLst>
            <pc:docMk/>
            <pc:sldMk cId="1390063148" sldId="256"/>
            <ac:spMk id="72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11T17:00:41.452" v="4971" actId="26606"/>
          <ac:spMkLst>
            <pc:docMk/>
            <pc:sldMk cId="1390063148" sldId="256"/>
            <ac:spMk id="78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09T16:40:16.040" v="352" actId="26606"/>
          <ac:spMkLst>
            <pc:docMk/>
            <pc:sldMk cId="1390063148" sldId="256"/>
            <ac:spMk id="79" creationId="{EBDD1931-9E86-4402-9A68-33A2D9EFB198}"/>
          </ac:spMkLst>
        </pc:spChg>
        <pc:spChg chg="add del">
          <ac:chgData name="Nargas Ahmadzai (2106756)" userId="0c14ad69-c0e9-4a1c-a65d-921e15cc9471" providerId="ADAL" clId="{DD7A7003-4506-4378-A03F-4EB1D583E753}" dt="2023-07-09T16:40:16.040" v="352" actId="26606"/>
          <ac:spMkLst>
            <pc:docMk/>
            <pc:sldMk cId="1390063148" sldId="256"/>
            <ac:spMk id="81" creationId="{A9D2268A-D939-4E78-91B6-6C7E46406788}"/>
          </ac:spMkLst>
        </pc:spChg>
        <pc:spChg chg="add del">
          <ac:chgData name="Nargas Ahmadzai (2106756)" userId="0c14ad69-c0e9-4a1c-a65d-921e15cc9471" providerId="ADAL" clId="{DD7A7003-4506-4378-A03F-4EB1D583E753}" dt="2023-07-09T16:40:16.040" v="352" actId="26606"/>
          <ac:spMkLst>
            <pc:docMk/>
            <pc:sldMk cId="1390063148" sldId="256"/>
            <ac:spMk id="83" creationId="{E0C43A58-225D-452D-8185-0D89D1EED861}"/>
          </ac:spMkLst>
        </pc:spChg>
        <pc:spChg chg="add del">
          <ac:chgData name="Nargas Ahmadzai (2106756)" userId="0c14ad69-c0e9-4a1c-a65d-921e15cc9471" providerId="ADAL" clId="{DD7A7003-4506-4378-A03F-4EB1D583E753}" dt="2023-07-11T17:00:41.452" v="4971" actId="26606"/>
          <ac:spMkLst>
            <pc:docMk/>
            <pc:sldMk cId="1390063148" sldId="256"/>
            <ac:spMk id="85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390063148" sldId="256"/>
            <ac:spMk id="100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390063148" sldId="256"/>
            <ac:spMk id="102" creationId="{C34B9DE3-1715-4EE3-99FA-C9BC12F5DBA1}"/>
          </ac:spMkLst>
        </pc:spChg>
        <pc:grpChg chg="add del">
          <ac:chgData name="Nargas Ahmadzai (2106756)" userId="0c14ad69-c0e9-4a1c-a65d-921e15cc9471" providerId="ADAL" clId="{DD7A7003-4506-4378-A03F-4EB1D583E753}" dt="2023-07-08T19:42:41.260" v="277" actId="26606"/>
          <ac:grpSpMkLst>
            <pc:docMk/>
            <pc:sldMk cId="1390063148" sldId="256"/>
            <ac:grpSpMk id="17" creationId="{1F91EA59-6DC9-4DBE-A695-5C34F3589C77}"/>
          </ac:grpSpMkLst>
        </pc:grpChg>
        <pc:picChg chg="add del mod ord">
          <ac:chgData name="Nargas Ahmadzai (2106756)" userId="0c14ad69-c0e9-4a1c-a65d-921e15cc9471" providerId="ADAL" clId="{DD7A7003-4506-4378-A03F-4EB1D583E753}" dt="2023-07-11T17:00:21.637" v="4967" actId="21"/>
          <ac:picMkLst>
            <pc:docMk/>
            <pc:sldMk cId="1390063148" sldId="256"/>
            <ac:picMk id="4" creationId="{6C9F75CA-167F-F4F6-140A-AEB1987889EC}"/>
          </ac:picMkLst>
        </pc:picChg>
        <pc:picChg chg="add del">
          <ac:chgData name="Nargas Ahmadzai (2106756)" userId="0c14ad69-c0e9-4a1c-a65d-921e15cc9471" providerId="ADAL" clId="{DD7A7003-4506-4378-A03F-4EB1D583E753}" dt="2023-07-08T19:42:34.701" v="274" actId="26606"/>
          <ac:picMkLst>
            <pc:docMk/>
            <pc:sldMk cId="1390063148" sldId="256"/>
            <ac:picMk id="4" creationId="{D4D04E9F-0BE9-449B-C597-8EEC5AF033CF}"/>
          </ac:picMkLst>
        </pc:picChg>
        <pc:picChg chg="add del">
          <ac:chgData name="Nargas Ahmadzai (2106756)" userId="0c14ad69-c0e9-4a1c-a65d-921e15cc9471" providerId="ADAL" clId="{DD7A7003-4506-4378-A03F-4EB1D583E753}" dt="2023-07-11T16:52:32.199" v="4934" actId="21"/>
          <ac:picMkLst>
            <pc:docMk/>
            <pc:sldMk cId="1390063148" sldId="256"/>
            <ac:picMk id="5" creationId="{B8714AF0-F3DD-3E91-9339-4FF7D8BF48D3}"/>
          </ac:picMkLst>
        </pc:picChg>
        <pc:picChg chg="add del mod">
          <ac:chgData name="Nargas Ahmadzai (2106756)" userId="0c14ad69-c0e9-4a1c-a65d-921e15cc9471" providerId="ADAL" clId="{DD7A7003-4506-4378-A03F-4EB1D583E753}" dt="2023-07-11T16:58:18.794" v="4960" actId="21"/>
          <ac:picMkLst>
            <pc:docMk/>
            <pc:sldMk cId="1390063148" sldId="256"/>
            <ac:picMk id="6" creationId="{85F1B8FE-CDFD-E574-CE6C-873041C0B7EA}"/>
          </ac:picMkLst>
        </pc:picChg>
        <pc:picChg chg="add del">
          <ac:chgData name="Nargas Ahmadzai (2106756)" userId="0c14ad69-c0e9-4a1c-a65d-921e15cc9471" providerId="ADAL" clId="{DD7A7003-4506-4378-A03F-4EB1D583E753}" dt="2023-07-11T16:58:27.242" v="4962" actId="21"/>
          <ac:picMkLst>
            <pc:docMk/>
            <pc:sldMk cId="1390063148" sldId="256"/>
            <ac:picMk id="7" creationId="{CF1FB2C1-65DB-88E7-0E6E-1141AB0D8E12}"/>
          </ac:picMkLst>
        </pc:picChg>
        <pc:picChg chg="add del mod">
          <ac:chgData name="Nargas Ahmadzai (2106756)" userId="0c14ad69-c0e9-4a1c-a65d-921e15cc9471" providerId="ADAL" clId="{DD7A7003-4506-4378-A03F-4EB1D583E753}" dt="2023-07-11T17:17:55.306" v="5137" actId="21"/>
          <ac:picMkLst>
            <pc:docMk/>
            <pc:sldMk cId="1390063148" sldId="256"/>
            <ac:picMk id="8" creationId="{537EFB3A-32AB-0689-E22F-6774745A0D80}"/>
          </ac:picMkLst>
        </pc:picChg>
        <pc:picChg chg="add del">
          <ac:chgData name="Nargas Ahmadzai (2106756)" userId="0c14ad69-c0e9-4a1c-a65d-921e15cc9471" providerId="ADAL" clId="{DD7A7003-4506-4378-A03F-4EB1D583E753}" dt="2023-07-08T19:42:41.260" v="277" actId="26606"/>
          <ac:picMkLst>
            <pc:docMk/>
            <pc:sldMk cId="1390063148" sldId="256"/>
            <ac:picMk id="22" creationId="{7DE09A40-53AC-BC11-02BA-4894EC1079CB}"/>
          </ac:picMkLst>
        </pc:picChg>
        <pc:picChg chg="add del mod ord">
          <ac:chgData name="Nargas Ahmadzai (2106756)" userId="0c14ad69-c0e9-4a1c-a65d-921e15cc9471" providerId="ADAL" clId="{DD7A7003-4506-4378-A03F-4EB1D583E753}" dt="2023-07-09T16:37:33.531" v="334" actId="21"/>
          <ac:picMkLst>
            <pc:docMk/>
            <pc:sldMk cId="1390063148" sldId="256"/>
            <ac:picMk id="28" creationId="{CEC2E241-5379-2C09-FB7E-90E47C303ED0}"/>
          </ac:picMkLst>
        </pc:picChg>
        <pc:cxnChg chg="add del">
          <ac:chgData name="Nargas Ahmadzai (2106756)" userId="0c14ad69-c0e9-4a1c-a65d-921e15cc9471" providerId="ADAL" clId="{DD7A7003-4506-4378-A03F-4EB1D583E753}" dt="2023-07-08T19:43:54.563" v="292" actId="26606"/>
          <ac:cxnSpMkLst>
            <pc:docMk/>
            <pc:sldMk cId="1390063148" sldId="256"/>
            <ac:cxnSpMk id="42" creationId="{B32E796E-8D19-4926-B7B8-653B01939010}"/>
          </ac:cxnSpMkLst>
        </pc:cxnChg>
        <pc:cxnChg chg="add del">
          <ac:chgData name="Nargas Ahmadzai (2106756)" userId="0c14ad69-c0e9-4a1c-a65d-921e15cc9471" providerId="ADAL" clId="{DD7A7003-4506-4378-A03F-4EB1D583E753}" dt="2023-07-09T16:39:10.221" v="342" actId="26606"/>
          <ac:cxnSpMkLst>
            <pc:docMk/>
            <pc:sldMk cId="1390063148" sldId="256"/>
            <ac:cxnSpMk id="44" creationId="{108D74AC-B125-4E11-BA53-E9E383966DF8}"/>
          </ac:cxnSpMkLst>
        </pc:cxnChg>
        <pc:cxnChg chg="add del">
          <ac:chgData name="Nargas Ahmadzai (2106756)" userId="0c14ad69-c0e9-4a1c-a65d-921e15cc9471" providerId="ADAL" clId="{DD7A7003-4506-4378-A03F-4EB1D583E753}" dt="2023-07-09T16:39:10.221" v="342" actId="26606"/>
          <ac:cxnSpMkLst>
            <pc:docMk/>
            <pc:sldMk cId="1390063148" sldId="256"/>
            <ac:cxnSpMk id="45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09T16:39:10.221" v="342" actId="26606"/>
          <ac:cxnSpMkLst>
            <pc:docMk/>
            <pc:sldMk cId="1390063148" sldId="256"/>
            <ac:cxnSpMk id="46" creationId="{9DC76EBE-FB9D-4054-B5D8-19E3EAFE40B2}"/>
          </ac:cxnSpMkLst>
        </pc:cxnChg>
        <pc:cxnChg chg="add del">
          <ac:chgData name="Nargas Ahmadzai (2106756)" userId="0c14ad69-c0e9-4a1c-a65d-921e15cc9471" providerId="ADAL" clId="{DD7A7003-4506-4378-A03F-4EB1D583E753}" dt="2023-07-09T16:39:10.221" v="342" actId="26606"/>
          <ac:cxnSpMkLst>
            <pc:docMk/>
            <pc:sldMk cId="1390063148" sldId="256"/>
            <ac:cxnSpMk id="47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09T16:39:10.221" v="342" actId="26606"/>
          <ac:cxnSpMkLst>
            <pc:docMk/>
            <pc:sldMk cId="1390063148" sldId="256"/>
            <ac:cxnSpMk id="48" creationId="{E48FA233-30DB-4D0A-BF51-78D03F79F247}"/>
          </ac:cxnSpMkLst>
        </pc:cxnChg>
        <pc:cxnChg chg="add del">
          <ac:chgData name="Nargas Ahmadzai (2106756)" userId="0c14ad69-c0e9-4a1c-a65d-921e15cc9471" providerId="ADAL" clId="{DD7A7003-4506-4378-A03F-4EB1D583E753}" dt="2023-07-09T16:39:07.381" v="339" actId="26606"/>
          <ac:cxnSpMkLst>
            <pc:docMk/>
            <pc:sldMk cId="1390063148" sldId="256"/>
            <ac:cxnSpMk id="58" creationId="{78779978-F1B9-4E8B-A4EF-28C72FBE5208}"/>
          </ac:cxnSpMkLst>
        </pc:cxnChg>
        <pc:cxnChg chg="add del">
          <ac:chgData name="Nargas Ahmadzai (2106756)" userId="0c14ad69-c0e9-4a1c-a65d-921e15cc9471" providerId="ADAL" clId="{DD7A7003-4506-4378-A03F-4EB1D583E753}" dt="2023-07-09T16:39:07.381" v="339" actId="26606"/>
          <ac:cxnSpMkLst>
            <pc:docMk/>
            <pc:sldMk cId="1390063148" sldId="256"/>
            <ac:cxnSpMk id="60" creationId="{3CC36E61-C478-4C2F-846E-EBA0DF57DA0C}"/>
          </ac:cxnSpMkLst>
        </pc:cxnChg>
        <pc:cxnChg chg="add del">
          <ac:chgData name="Nargas Ahmadzai (2106756)" userId="0c14ad69-c0e9-4a1c-a65d-921e15cc9471" providerId="ADAL" clId="{DD7A7003-4506-4378-A03F-4EB1D583E753}" dt="2023-07-09T16:39:10.148" v="341" actId="26606"/>
          <ac:cxnSpMkLst>
            <pc:docMk/>
            <pc:sldMk cId="1390063148" sldId="256"/>
            <ac:cxnSpMk id="62" creationId="{BD492A0C-1773-477B-83B5-C707CB057709}"/>
          </ac:cxnSpMkLst>
        </pc:cxnChg>
        <pc:cxnChg chg="add del">
          <ac:chgData name="Nargas Ahmadzai (2106756)" userId="0c14ad69-c0e9-4a1c-a65d-921e15cc9471" providerId="ADAL" clId="{DD7A7003-4506-4378-A03F-4EB1D583E753}" dt="2023-07-09T16:39:10.148" v="341" actId="26606"/>
          <ac:cxnSpMkLst>
            <pc:docMk/>
            <pc:sldMk cId="1390063148" sldId="256"/>
            <ac:cxnSpMk id="65" creationId="{8F4E56A8-93D5-4BE3-AE61-84677331AD07}"/>
          </ac:cxnSpMkLst>
        </pc:cxnChg>
        <pc:cxnChg chg="add del">
          <ac:chgData name="Nargas Ahmadzai (2106756)" userId="0c14ad69-c0e9-4a1c-a65d-921e15cc9471" providerId="ADAL" clId="{DD7A7003-4506-4378-A03F-4EB1D583E753}" dt="2023-07-11T17:00:15.665" v="4966" actId="26606"/>
          <ac:cxnSpMkLst>
            <pc:docMk/>
            <pc:sldMk cId="1390063148" sldId="256"/>
            <ac:cxnSpMk id="68" creationId="{108D74AC-B125-4E11-BA53-E9E383966DF8}"/>
          </ac:cxnSpMkLst>
        </pc:cxnChg>
        <pc:cxnChg chg="add del">
          <ac:chgData name="Nargas Ahmadzai (2106756)" userId="0c14ad69-c0e9-4a1c-a65d-921e15cc9471" providerId="ADAL" clId="{DD7A7003-4506-4378-A03F-4EB1D583E753}" dt="2023-07-11T17:00:15.665" v="4966" actId="26606"/>
          <ac:cxnSpMkLst>
            <pc:docMk/>
            <pc:sldMk cId="1390063148" sldId="256"/>
            <ac:cxnSpMk id="69" creationId="{9DC76EBE-FB9D-4054-B5D8-19E3EAFE40B2}"/>
          </ac:cxnSpMkLst>
        </pc:cxnChg>
        <pc:cxnChg chg="add del">
          <ac:chgData name="Nargas Ahmadzai (2106756)" userId="0c14ad69-c0e9-4a1c-a65d-921e15cc9471" providerId="ADAL" clId="{DD7A7003-4506-4378-A03F-4EB1D583E753}" dt="2023-07-11T17:00:15.665" v="4966" actId="26606"/>
          <ac:cxnSpMkLst>
            <pc:docMk/>
            <pc:sldMk cId="1390063148" sldId="256"/>
            <ac:cxnSpMk id="70" creationId="{E48FA233-30DB-4D0A-BF51-78D03F79F247}"/>
          </ac:cxnSpMkLst>
        </pc:cxnChg>
        <pc:cxnChg chg="add del">
          <ac:chgData name="Nargas Ahmadzai (2106756)" userId="0c14ad69-c0e9-4a1c-a65d-921e15cc9471" providerId="ADAL" clId="{DD7A7003-4506-4378-A03F-4EB1D583E753}" dt="2023-07-11T17:00:15.665" v="4966" actId="26606"/>
          <ac:cxnSpMkLst>
            <pc:docMk/>
            <pc:sldMk cId="1390063148" sldId="256"/>
            <ac:cxnSpMk id="73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0:15.665" v="4966" actId="26606"/>
          <ac:cxnSpMkLst>
            <pc:docMk/>
            <pc:sldMk cId="1390063148" sldId="256"/>
            <ac:cxnSpMk id="74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0:41.452" v="4971" actId="26606"/>
          <ac:cxnSpMkLst>
            <pc:docMk/>
            <pc:sldMk cId="1390063148" sldId="256"/>
            <ac:cxnSpMk id="76" creationId="{108D74AC-B125-4E11-BA53-E9E383966DF8}"/>
          </ac:cxnSpMkLst>
        </pc:cxnChg>
        <pc:cxnChg chg="add del">
          <ac:chgData name="Nargas Ahmadzai (2106756)" userId="0c14ad69-c0e9-4a1c-a65d-921e15cc9471" providerId="ADAL" clId="{DD7A7003-4506-4378-A03F-4EB1D583E753}" dt="2023-07-11T17:00:41.452" v="4971" actId="26606"/>
          <ac:cxnSpMkLst>
            <pc:docMk/>
            <pc:sldMk cId="1390063148" sldId="256"/>
            <ac:cxnSpMk id="77" creationId="{9DC76EBE-FB9D-4054-B5D8-19E3EAFE40B2}"/>
          </ac:cxnSpMkLst>
        </pc:cxnChg>
        <pc:cxnChg chg="add del">
          <ac:chgData name="Nargas Ahmadzai (2106756)" userId="0c14ad69-c0e9-4a1c-a65d-921e15cc9471" providerId="ADAL" clId="{DD7A7003-4506-4378-A03F-4EB1D583E753}" dt="2023-07-11T17:00:41.452" v="4971" actId="26606"/>
          <ac:cxnSpMkLst>
            <pc:docMk/>
            <pc:sldMk cId="1390063148" sldId="256"/>
            <ac:cxnSpMk id="87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0:41.452" v="4971" actId="26606"/>
          <ac:cxnSpMkLst>
            <pc:docMk/>
            <pc:sldMk cId="1390063148" sldId="256"/>
            <ac:cxnSpMk id="89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0063148" sldId="256"/>
            <ac:cxnSpMk id="94" creationId="{108D74AC-B125-4E11-BA53-E9E383966DF8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0063148" sldId="256"/>
            <ac:cxnSpMk id="96" creationId="{9DC76EBE-FB9D-4054-B5D8-19E3EAFE40B2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0063148" sldId="256"/>
            <ac:cxnSpMk id="98" creationId="{E48FA233-30DB-4D0A-BF51-78D03F79F247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0063148" sldId="256"/>
            <ac:cxnSpMk id="104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0063148" sldId="256"/>
            <ac:cxnSpMk id="106" creationId="{DB2019E5-6C31-4640-A135-6BBA7FFCF694}"/>
          </ac:cxnSpMkLst>
        </pc:cxnChg>
      </pc:sldChg>
      <pc:sldChg chg="addSp delSp modSp del mod">
        <pc:chgData name="Nargas Ahmadzai (2106756)" userId="0c14ad69-c0e9-4a1c-a65d-921e15cc9471" providerId="ADAL" clId="{DD7A7003-4506-4378-A03F-4EB1D583E753}" dt="2023-07-08T19:40:38.821" v="177" actId="2696"/>
        <pc:sldMkLst>
          <pc:docMk/>
          <pc:sldMk cId="3278569223" sldId="256"/>
        </pc:sldMkLst>
        <pc:spChg chg="mod">
          <ac:chgData name="Nargas Ahmadzai (2106756)" userId="0c14ad69-c0e9-4a1c-a65d-921e15cc9471" providerId="ADAL" clId="{DD7A7003-4506-4378-A03F-4EB1D583E753}" dt="2023-07-08T19:40:33.714" v="176" actId="20577"/>
          <ac:spMkLst>
            <pc:docMk/>
            <pc:sldMk cId="3278569223" sldId="256"/>
            <ac:spMk id="2" creationId="{334EBB36-4663-2046-A721-2406F8E721C0}"/>
          </ac:spMkLst>
        </pc:spChg>
        <pc:spChg chg="add">
          <ac:chgData name="Nargas Ahmadzai (2106756)" userId="0c14ad69-c0e9-4a1c-a65d-921e15cc9471" providerId="ADAL" clId="{DD7A7003-4506-4378-A03F-4EB1D583E753}" dt="2023-07-08T19:32:39.654" v="71" actId="21"/>
          <ac:spMkLst>
            <pc:docMk/>
            <pc:sldMk cId="3278569223" sldId="256"/>
            <ac:spMk id="3" creationId="{8C26C939-9C65-0746-D13F-BF79664FFC18}"/>
          </ac:spMkLst>
        </pc:spChg>
        <pc:spChg chg="add del mod">
          <ac:chgData name="Nargas Ahmadzai (2106756)" userId="0c14ad69-c0e9-4a1c-a65d-921e15cc9471" providerId="ADAL" clId="{DD7A7003-4506-4378-A03F-4EB1D583E753}" dt="2023-07-08T19:31:11.767" v="15" actId="767"/>
          <ac:spMkLst>
            <pc:docMk/>
            <pc:sldMk cId="3278569223" sldId="256"/>
            <ac:spMk id="5" creationId="{518EEB25-54D1-66BC-F635-99F4F5988937}"/>
          </ac:spMkLst>
        </pc:spChg>
        <pc:picChg chg="mod">
          <ac:chgData name="Nargas Ahmadzai (2106756)" userId="0c14ad69-c0e9-4a1c-a65d-921e15cc9471" providerId="ADAL" clId="{DD7A7003-4506-4378-A03F-4EB1D583E753}" dt="2023-07-08T19:32:38.909" v="68" actId="14100"/>
          <ac:picMkLst>
            <pc:docMk/>
            <pc:sldMk cId="3278569223" sldId="256"/>
            <ac:picMk id="4" creationId="{7CB7BC85-8846-56DD-1B15-8A6735BD0056}"/>
          </ac:picMkLst>
        </pc:picChg>
      </pc:sldChg>
      <pc:sldChg chg="addSp delSp modSp new del mod setBg addAnim delAnim">
        <pc:chgData name="Nargas Ahmadzai (2106756)" userId="0c14ad69-c0e9-4a1c-a65d-921e15cc9471" providerId="ADAL" clId="{DD7A7003-4506-4378-A03F-4EB1D583E753}" dt="2023-07-09T16:37:40.898" v="335" actId="2696"/>
        <pc:sldMkLst>
          <pc:docMk/>
          <pc:sldMk cId="174825824" sldId="257"/>
        </pc:sldMkLst>
        <pc:spChg chg="mod">
          <ac:chgData name="Nargas Ahmadzai (2106756)" userId="0c14ad69-c0e9-4a1c-a65d-921e15cc9471" providerId="ADAL" clId="{DD7A7003-4506-4378-A03F-4EB1D583E753}" dt="2023-07-08T19:47:25.487" v="333" actId="26606"/>
          <ac:spMkLst>
            <pc:docMk/>
            <pc:sldMk cId="174825824" sldId="257"/>
            <ac:spMk id="2" creationId="{7D9C19B7-2A83-35AC-19D1-2BFB04B47541}"/>
          </ac:spMkLst>
        </pc:spChg>
        <pc:spChg chg="mod">
          <ac:chgData name="Nargas Ahmadzai (2106756)" userId="0c14ad69-c0e9-4a1c-a65d-921e15cc9471" providerId="ADAL" clId="{DD7A7003-4506-4378-A03F-4EB1D583E753}" dt="2023-07-08T19:47:25.487" v="333" actId="26606"/>
          <ac:spMkLst>
            <pc:docMk/>
            <pc:sldMk cId="174825824" sldId="257"/>
            <ac:spMk id="3" creationId="{4758974F-9D91-5EE5-37B2-3FBACBB4530A}"/>
          </ac:spMkLst>
        </pc:spChg>
        <pc:spChg chg="add">
          <ac:chgData name="Nargas Ahmadzai (2106756)" userId="0c14ad69-c0e9-4a1c-a65d-921e15cc9471" providerId="ADAL" clId="{DD7A7003-4506-4378-A03F-4EB1D583E753}" dt="2023-07-08T19:47:25.487" v="333" actId="26606"/>
          <ac:spMkLst>
            <pc:docMk/>
            <pc:sldMk cId="174825824" sldId="257"/>
            <ac:spMk id="6" creationId="{E20BB609-EF92-42DB-836C-0699A590B5CF}"/>
          </ac:spMkLst>
        </pc:spChg>
        <pc:spChg chg="add">
          <ac:chgData name="Nargas Ahmadzai (2106756)" userId="0c14ad69-c0e9-4a1c-a65d-921e15cc9471" providerId="ADAL" clId="{DD7A7003-4506-4378-A03F-4EB1D583E753}" dt="2023-07-08T19:47:25.487" v="333" actId="26606"/>
          <ac:spMkLst>
            <pc:docMk/>
            <pc:sldMk cId="174825824" sldId="257"/>
            <ac:spMk id="7" creationId="{40FA88D0-E295-4CF3-934C-6423EACEB025}"/>
          </ac:spMkLst>
        </pc:spChg>
        <pc:spChg chg="add del">
          <ac:chgData name="Nargas Ahmadzai (2106756)" userId="0c14ad69-c0e9-4a1c-a65d-921e15cc9471" providerId="ADAL" clId="{DD7A7003-4506-4378-A03F-4EB1D583E753}" dt="2023-07-08T19:47:04.757" v="332" actId="26606"/>
          <ac:spMkLst>
            <pc:docMk/>
            <pc:sldMk cId="174825824" sldId="257"/>
            <ac:spMk id="9" creationId="{EA7E347D-B32A-4759-B7FF-FD25A9AEE645}"/>
          </ac:spMkLst>
        </pc:spChg>
        <pc:spChg chg="add del">
          <ac:chgData name="Nargas Ahmadzai (2106756)" userId="0c14ad69-c0e9-4a1c-a65d-921e15cc9471" providerId="ADAL" clId="{DD7A7003-4506-4378-A03F-4EB1D583E753}" dt="2023-07-08T19:47:04.757" v="332" actId="26606"/>
          <ac:spMkLst>
            <pc:docMk/>
            <pc:sldMk cId="174825824" sldId="257"/>
            <ac:spMk id="11" creationId="{681F9FCB-1E38-43E9-8567-6292F4842051}"/>
          </ac:spMkLst>
        </pc:spChg>
        <pc:spChg chg="add del">
          <ac:chgData name="Nargas Ahmadzai (2106756)" userId="0c14ad69-c0e9-4a1c-a65d-921e15cc9471" providerId="ADAL" clId="{DD7A7003-4506-4378-A03F-4EB1D583E753}" dt="2023-07-08T19:47:04.757" v="332" actId="26606"/>
          <ac:spMkLst>
            <pc:docMk/>
            <pc:sldMk cId="174825824" sldId="257"/>
            <ac:spMk id="13" creationId="{E687037D-D197-4CDD-BB5E-43AEE9E53408}"/>
          </ac:spMkLst>
        </pc:spChg>
        <pc:picChg chg="add del">
          <ac:chgData name="Nargas Ahmadzai (2106756)" userId="0c14ad69-c0e9-4a1c-a65d-921e15cc9471" providerId="ADAL" clId="{DD7A7003-4506-4378-A03F-4EB1D583E753}" dt="2023-07-08T19:47:04.757" v="332" actId="26606"/>
          <ac:picMkLst>
            <pc:docMk/>
            <pc:sldMk cId="174825824" sldId="257"/>
            <ac:picMk id="5" creationId="{40733B1B-D40A-2B6D-03E1-8548E1FBC41F}"/>
          </ac:picMkLst>
        </pc:picChg>
        <pc:picChg chg="add">
          <ac:chgData name="Nargas Ahmadzai (2106756)" userId="0c14ad69-c0e9-4a1c-a65d-921e15cc9471" providerId="ADAL" clId="{DD7A7003-4506-4378-A03F-4EB1D583E753}" dt="2023-07-08T19:47:25.487" v="333" actId="26606"/>
          <ac:picMkLst>
            <pc:docMk/>
            <pc:sldMk cId="174825824" sldId="257"/>
            <ac:picMk id="8" creationId="{9548829F-F3C2-90D0-D3CE-257A107879D1}"/>
          </ac:picMkLst>
        </pc:picChg>
        <pc:cxnChg chg="add">
          <ac:chgData name="Nargas Ahmadzai (2106756)" userId="0c14ad69-c0e9-4a1c-a65d-921e15cc9471" providerId="ADAL" clId="{DD7A7003-4506-4378-A03F-4EB1D583E753}" dt="2023-07-08T19:47:25.487" v="333" actId="26606"/>
          <ac:cxnSpMkLst>
            <pc:docMk/>
            <pc:sldMk cId="174825824" sldId="257"/>
            <ac:cxnSpMk id="10" creationId="{8F4E56A8-93D5-4BE3-AE61-84677331AD07}"/>
          </ac:cxnSpMkLst>
        </pc:cxnChg>
        <pc:cxnChg chg="add">
          <ac:chgData name="Nargas Ahmadzai (2106756)" userId="0c14ad69-c0e9-4a1c-a65d-921e15cc9471" providerId="ADAL" clId="{DD7A7003-4506-4378-A03F-4EB1D583E753}" dt="2023-07-08T19:47:25.487" v="333" actId="26606"/>
          <ac:cxnSpMkLst>
            <pc:docMk/>
            <pc:sldMk cId="174825824" sldId="257"/>
            <ac:cxnSpMk id="12" creationId="{BD492A0C-1773-477B-83B5-C707CB057709}"/>
          </ac:cxnSpMkLst>
        </pc:cxnChg>
        <pc:cxnChg chg="add del">
          <ac:chgData name="Nargas Ahmadzai (2106756)" userId="0c14ad69-c0e9-4a1c-a65d-921e15cc9471" providerId="ADAL" clId="{DD7A7003-4506-4378-A03F-4EB1D583E753}" dt="2023-07-08T19:47:04.757" v="332" actId="26606"/>
          <ac:cxnSpMkLst>
            <pc:docMk/>
            <pc:sldMk cId="174825824" sldId="257"/>
            <ac:cxnSpMk id="15" creationId="{EBE7D411-C454-425C-A90F-B99A068A51E0}"/>
          </ac:cxnSpMkLst>
        </pc:cxnChg>
        <pc:cxnChg chg="add del">
          <ac:chgData name="Nargas Ahmadzai (2106756)" userId="0c14ad69-c0e9-4a1c-a65d-921e15cc9471" providerId="ADAL" clId="{DD7A7003-4506-4378-A03F-4EB1D583E753}" dt="2023-07-08T19:47:04.757" v="332" actId="26606"/>
          <ac:cxnSpMkLst>
            <pc:docMk/>
            <pc:sldMk cId="174825824" sldId="257"/>
            <ac:cxnSpMk id="17" creationId="{59342EA8-6C28-4141-AA71-7D2D5D070905}"/>
          </ac:cxnSpMkLst>
        </pc:cxnChg>
        <pc:cxnChg chg="add del">
          <ac:chgData name="Nargas Ahmadzai (2106756)" userId="0c14ad69-c0e9-4a1c-a65d-921e15cc9471" providerId="ADAL" clId="{DD7A7003-4506-4378-A03F-4EB1D583E753}" dt="2023-07-08T19:47:04.757" v="332" actId="26606"/>
          <ac:cxnSpMkLst>
            <pc:docMk/>
            <pc:sldMk cId="174825824" sldId="257"/>
            <ac:cxnSpMk id="19" creationId="{7D438A5E-0623-44C4-BA70-3BBB9D1520D7}"/>
          </ac:cxnSpMkLst>
        </pc:cxnChg>
      </pc:sldChg>
      <pc:sldChg chg="addSp delSp modSp new del mod setBg">
        <pc:chgData name="Nargas Ahmadzai (2106756)" userId="0c14ad69-c0e9-4a1c-a65d-921e15cc9471" providerId="ADAL" clId="{DD7A7003-4506-4378-A03F-4EB1D583E753}" dt="2023-07-09T19:23:59.863" v="4593" actId="2696"/>
        <pc:sldMkLst>
          <pc:docMk/>
          <pc:sldMk cId="535415282" sldId="257"/>
        </pc:sldMkLst>
        <pc:spChg chg="add del mod ord">
          <ac:chgData name="Nargas Ahmadzai (2106756)" userId="0c14ad69-c0e9-4a1c-a65d-921e15cc9471" providerId="ADAL" clId="{DD7A7003-4506-4378-A03F-4EB1D583E753}" dt="2023-07-09T18:44:19.902" v="3274" actId="255"/>
          <ac:spMkLst>
            <pc:docMk/>
            <pc:sldMk cId="535415282" sldId="257"/>
            <ac:spMk id="3" creationId="{3A6A4CC5-B474-9AAB-BA27-8556C13B137F}"/>
          </ac:spMkLst>
        </pc:spChg>
        <pc:spChg chg="add del">
          <ac:chgData name="Nargas Ahmadzai (2106756)" userId="0c14ad69-c0e9-4a1c-a65d-921e15cc9471" providerId="ADAL" clId="{DD7A7003-4506-4378-A03F-4EB1D583E753}" dt="2023-07-09T16:54:31.716" v="746" actId="22"/>
          <ac:spMkLst>
            <pc:docMk/>
            <pc:sldMk cId="535415282" sldId="257"/>
            <ac:spMk id="6" creationId="{2411CDE2-4AC0-32B2-903E-AC4C722EA2E9}"/>
          </ac:spMkLst>
        </pc:spChg>
        <pc:spChg chg="add del">
          <ac:chgData name="Nargas Ahmadzai (2106756)" userId="0c14ad69-c0e9-4a1c-a65d-921e15cc9471" providerId="ADAL" clId="{DD7A7003-4506-4378-A03F-4EB1D583E753}" dt="2023-07-09T16:44:25.248" v="566" actId="26606"/>
          <ac:spMkLst>
            <pc:docMk/>
            <pc:sldMk cId="535415282" sldId="257"/>
            <ac:spMk id="7" creationId="{92B0CFF1-78D7-4A83-A95E-71F9E3831622}"/>
          </ac:spMkLst>
        </pc:spChg>
        <pc:spChg chg="add">
          <ac:chgData name="Nargas Ahmadzai (2106756)" userId="0c14ad69-c0e9-4a1c-a65d-921e15cc9471" providerId="ADAL" clId="{DD7A7003-4506-4378-A03F-4EB1D583E753}" dt="2023-07-09T16:51:55.252" v="725" actId="26606"/>
          <ac:spMkLst>
            <pc:docMk/>
            <pc:sldMk cId="535415282" sldId="257"/>
            <ac:spMk id="15" creationId="{92B0CFF1-78D7-4A83-A95E-71F9E3831622}"/>
          </ac:spMkLst>
        </pc:spChg>
        <pc:spChg chg="add">
          <ac:chgData name="Nargas Ahmadzai (2106756)" userId="0c14ad69-c0e9-4a1c-a65d-921e15cc9471" providerId="ADAL" clId="{DD7A7003-4506-4378-A03F-4EB1D583E753}" dt="2023-07-09T16:51:55.252" v="725" actId="26606"/>
          <ac:spMkLst>
            <pc:docMk/>
            <pc:sldMk cId="535415282" sldId="257"/>
            <ac:spMk id="17" creationId="{C34B9DE3-1715-4EE3-99FA-C9BC12F5DBA1}"/>
          </ac:spMkLst>
        </pc:spChg>
        <pc:graphicFrameChg chg="add del">
          <ac:chgData name="Nargas Ahmadzai (2106756)" userId="0c14ad69-c0e9-4a1c-a65d-921e15cc9471" providerId="ADAL" clId="{DD7A7003-4506-4378-A03F-4EB1D583E753}" dt="2023-07-09T16:53:44.632" v="741" actId="26606"/>
          <ac:graphicFrameMkLst>
            <pc:docMk/>
            <pc:sldMk cId="535415282" sldId="257"/>
            <ac:graphicFrameMk id="23" creationId="{42EFB059-B2EC-E623-01B5-7F699AF6F877}"/>
          </ac:graphicFrameMkLst>
        </pc:graphicFrameChg>
        <pc:graphicFrameChg chg="add del">
          <ac:chgData name="Nargas Ahmadzai (2106756)" userId="0c14ad69-c0e9-4a1c-a65d-921e15cc9471" providerId="ADAL" clId="{DD7A7003-4506-4378-A03F-4EB1D583E753}" dt="2023-07-09T16:53:50.351" v="743" actId="26606"/>
          <ac:graphicFrameMkLst>
            <pc:docMk/>
            <pc:sldMk cId="535415282" sldId="257"/>
            <ac:graphicFrameMk id="25" creationId="{D6608616-47DF-291D-2F43-434033BE6166}"/>
          </ac:graphicFrameMkLst>
        </pc:graphicFrameChg>
        <pc:picChg chg="add del mod">
          <ac:chgData name="Nargas Ahmadzai (2106756)" userId="0c14ad69-c0e9-4a1c-a65d-921e15cc9471" providerId="ADAL" clId="{DD7A7003-4506-4378-A03F-4EB1D583E753}" dt="2023-07-09T16:44:26.333" v="567"/>
          <ac:picMkLst>
            <pc:docMk/>
            <pc:sldMk cId="535415282" sldId="257"/>
            <ac:picMk id="2" creationId="{31464273-5E93-6D7C-529E-5437E84DFFCA}"/>
          </ac:picMkLst>
        </pc:picChg>
        <pc:picChg chg="add mod">
          <ac:chgData name="Nargas Ahmadzai (2106756)" userId="0c14ad69-c0e9-4a1c-a65d-921e15cc9471" providerId="ADAL" clId="{DD7A7003-4506-4378-A03F-4EB1D583E753}" dt="2023-07-09T16:53:29.822" v="739" actId="14100"/>
          <ac:picMkLst>
            <pc:docMk/>
            <pc:sldMk cId="535415282" sldId="257"/>
            <ac:picMk id="4" creationId="{F2B6DF89-1262-5335-219D-973EFE315EE9}"/>
          </ac:picMkLst>
        </pc:picChg>
        <pc:cxnChg chg="add">
          <ac:chgData name="Nargas Ahmadzai (2106756)" userId="0c14ad69-c0e9-4a1c-a65d-921e15cc9471" providerId="ADAL" clId="{DD7A7003-4506-4378-A03F-4EB1D583E753}" dt="2023-07-09T16:51:55.252" v="725" actId="26606"/>
          <ac:cxnSpMkLst>
            <pc:docMk/>
            <pc:sldMk cId="535415282" sldId="257"/>
            <ac:cxnSpMk id="9" creationId="{108D74AC-B125-4E11-BA53-E9E383966DF8}"/>
          </ac:cxnSpMkLst>
        </pc:cxnChg>
        <pc:cxnChg chg="add">
          <ac:chgData name="Nargas Ahmadzai (2106756)" userId="0c14ad69-c0e9-4a1c-a65d-921e15cc9471" providerId="ADAL" clId="{DD7A7003-4506-4378-A03F-4EB1D583E753}" dt="2023-07-09T16:51:55.252" v="725" actId="26606"/>
          <ac:cxnSpMkLst>
            <pc:docMk/>
            <pc:sldMk cId="535415282" sldId="257"/>
            <ac:cxnSpMk id="11" creationId="{9DC76EBE-FB9D-4054-B5D8-19E3EAFE40B2}"/>
          </ac:cxnSpMkLst>
        </pc:cxnChg>
        <pc:cxnChg chg="add">
          <ac:chgData name="Nargas Ahmadzai (2106756)" userId="0c14ad69-c0e9-4a1c-a65d-921e15cc9471" providerId="ADAL" clId="{DD7A7003-4506-4378-A03F-4EB1D583E753}" dt="2023-07-09T16:51:55.252" v="725" actId="26606"/>
          <ac:cxnSpMkLst>
            <pc:docMk/>
            <pc:sldMk cId="535415282" sldId="257"/>
            <ac:cxnSpMk id="13" creationId="{E48FA233-30DB-4D0A-BF51-78D03F79F247}"/>
          </ac:cxnSpMkLst>
        </pc:cxnChg>
        <pc:cxnChg chg="add">
          <ac:chgData name="Nargas Ahmadzai (2106756)" userId="0c14ad69-c0e9-4a1c-a65d-921e15cc9471" providerId="ADAL" clId="{DD7A7003-4506-4378-A03F-4EB1D583E753}" dt="2023-07-09T16:51:55.252" v="725" actId="26606"/>
          <ac:cxnSpMkLst>
            <pc:docMk/>
            <pc:sldMk cId="535415282" sldId="257"/>
            <ac:cxnSpMk id="19" creationId="{6108BD3D-CFD0-4A15-ACF6-EBC254CD7CF1}"/>
          </ac:cxnSpMkLst>
        </pc:cxnChg>
        <pc:cxnChg chg="add">
          <ac:chgData name="Nargas Ahmadzai (2106756)" userId="0c14ad69-c0e9-4a1c-a65d-921e15cc9471" providerId="ADAL" clId="{DD7A7003-4506-4378-A03F-4EB1D583E753}" dt="2023-07-09T16:51:55.252" v="725" actId="26606"/>
          <ac:cxnSpMkLst>
            <pc:docMk/>
            <pc:sldMk cId="535415282" sldId="257"/>
            <ac:cxnSpMk id="21" creationId="{DB2019E5-6C31-4640-A135-6BBA7FFCF694}"/>
          </ac:cxnSpMkLst>
        </pc:cxnChg>
      </pc:sldChg>
      <pc:sldChg chg="addSp delSp modSp new del mod">
        <pc:chgData name="Nargas Ahmadzai (2106756)" userId="0c14ad69-c0e9-4a1c-a65d-921e15cc9471" providerId="ADAL" clId="{DD7A7003-4506-4378-A03F-4EB1D583E753}" dt="2023-07-08T19:45:38.737" v="313" actId="680"/>
        <pc:sldMkLst>
          <pc:docMk/>
          <pc:sldMk cId="2535355275" sldId="257"/>
        </pc:sldMkLst>
        <pc:spChg chg="add del mod">
          <ac:chgData name="Nargas Ahmadzai (2106756)" userId="0c14ad69-c0e9-4a1c-a65d-921e15cc9471" providerId="ADAL" clId="{DD7A7003-4506-4378-A03F-4EB1D583E753}" dt="2023-07-08T19:45:38.516" v="312" actId="767"/>
          <ac:spMkLst>
            <pc:docMk/>
            <pc:sldMk cId="2535355275" sldId="257"/>
            <ac:spMk id="2" creationId="{8021F52C-AADD-F4F0-166A-5943AD24D09E}"/>
          </ac:spMkLst>
        </pc:spChg>
      </pc:sldChg>
      <pc:sldChg chg="new del setBg">
        <pc:chgData name="Nargas Ahmadzai (2106756)" userId="0c14ad69-c0e9-4a1c-a65d-921e15cc9471" providerId="ADAL" clId="{DD7A7003-4506-4378-A03F-4EB1D583E753}" dt="2023-07-09T16:58:52.121" v="792" actId="680"/>
        <pc:sldMkLst>
          <pc:docMk/>
          <pc:sldMk cId="3113481216" sldId="258"/>
        </pc:sldMkLst>
      </pc:sldChg>
      <pc:sldChg chg="add del">
        <pc:chgData name="Nargas Ahmadzai (2106756)" userId="0c14ad69-c0e9-4a1c-a65d-921e15cc9471" providerId="ADAL" clId="{DD7A7003-4506-4378-A03F-4EB1D583E753}" dt="2023-07-09T16:59:15.930" v="794" actId="2890"/>
        <pc:sldMkLst>
          <pc:docMk/>
          <pc:sldMk cId="3929904723" sldId="258"/>
        </pc:sldMkLst>
      </pc:sldChg>
      <pc:sldChg chg="addSp delSp modSp add mod modTransition setBg modAnim delDesignElem">
        <pc:chgData name="Nargas Ahmadzai (2106756)" userId="0c14ad69-c0e9-4a1c-a65d-921e15cc9471" providerId="ADAL" clId="{DD7A7003-4506-4378-A03F-4EB1D583E753}" dt="2023-07-11T17:24:49.611" v="5225"/>
        <pc:sldMkLst>
          <pc:docMk/>
          <pc:sldMk cId="4117209297" sldId="258"/>
        </pc:sldMkLst>
        <pc:spChg chg="add del mod">
          <ac:chgData name="Nargas Ahmadzai (2106756)" userId="0c14ad69-c0e9-4a1c-a65d-921e15cc9471" providerId="ADAL" clId="{DD7A7003-4506-4378-A03F-4EB1D583E753}" dt="2023-07-11T17:19:59.611" v="5205" actId="1076"/>
          <ac:spMkLst>
            <pc:docMk/>
            <pc:sldMk cId="4117209297" sldId="258"/>
            <ac:spMk id="3" creationId="{3A6A4CC5-B474-9AAB-BA27-8556C13B137F}"/>
          </ac:spMkLst>
        </pc:spChg>
        <pc:spChg chg="add del mod">
          <ac:chgData name="Nargas Ahmadzai (2106756)" userId="0c14ad69-c0e9-4a1c-a65d-921e15cc9471" providerId="ADAL" clId="{DD7A7003-4506-4378-A03F-4EB1D583E753}" dt="2023-07-09T17:02:01.770" v="935" actId="931"/>
          <ac:spMkLst>
            <pc:docMk/>
            <pc:sldMk cId="4117209297" sldId="258"/>
            <ac:spMk id="7" creationId="{0CE1B435-3AD0-031D-7FA9-316EFF83E1E0}"/>
          </ac:spMkLst>
        </pc:spChg>
        <pc:spChg chg="add mod">
          <ac:chgData name="Nargas Ahmadzai (2106756)" userId="0c14ad69-c0e9-4a1c-a65d-921e15cc9471" providerId="ADAL" clId="{DD7A7003-4506-4378-A03F-4EB1D583E753}" dt="2023-07-11T17:19:43.859" v="5199" actId="1076"/>
          <ac:spMkLst>
            <pc:docMk/>
            <pc:sldMk cId="4117209297" sldId="258"/>
            <ac:spMk id="8" creationId="{EC75EAAA-6773-02E8-BCC9-738F390EC5E8}"/>
          </ac:spMkLst>
        </pc:spChg>
        <pc:spChg chg="add mod">
          <ac:chgData name="Nargas Ahmadzai (2106756)" userId="0c14ad69-c0e9-4a1c-a65d-921e15cc9471" providerId="ADAL" clId="{DD7A7003-4506-4378-A03F-4EB1D583E753}" dt="2023-07-11T17:19:35.578" v="5195" actId="1076"/>
          <ac:spMkLst>
            <pc:docMk/>
            <pc:sldMk cId="4117209297" sldId="258"/>
            <ac:spMk id="10" creationId="{31E13216-562D-ACB4-A0FE-7A1F4B828FBF}"/>
          </ac:spMkLst>
        </pc:spChg>
        <pc:spChg chg="add del mod">
          <ac:chgData name="Nargas Ahmadzai (2106756)" userId="0c14ad69-c0e9-4a1c-a65d-921e15cc9471" providerId="ADAL" clId="{DD7A7003-4506-4378-A03F-4EB1D583E753}" dt="2023-07-09T17:05:03.005" v="986" actId="11529"/>
          <ac:spMkLst>
            <pc:docMk/>
            <pc:sldMk cId="4117209297" sldId="258"/>
            <ac:spMk id="12" creationId="{9CC2539B-1E68-3BBB-9EFC-BBF1795CB648}"/>
          </ac:spMkLst>
        </pc:spChg>
        <pc:spChg chg="add mod">
          <ac:chgData name="Nargas Ahmadzai (2106756)" userId="0c14ad69-c0e9-4a1c-a65d-921e15cc9471" providerId="ADAL" clId="{DD7A7003-4506-4378-A03F-4EB1D583E753}" dt="2023-07-11T17:20:05.395" v="5207" actId="14100"/>
          <ac:spMkLst>
            <pc:docMk/>
            <pc:sldMk cId="4117209297" sldId="258"/>
            <ac:spMk id="14" creationId="{2C05D17E-965B-06D3-A8BD-28760FBB7549}"/>
          </ac:spMkLst>
        </pc:spChg>
        <pc:spChg chg="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4117209297" sldId="258"/>
            <ac:spMk id="15" creationId="{92B0CFF1-78D7-4A83-A95E-71F9E3831622}"/>
          </ac:spMkLst>
        </pc:spChg>
        <pc:spChg chg="add mod">
          <ac:chgData name="Nargas Ahmadzai (2106756)" userId="0c14ad69-c0e9-4a1c-a65d-921e15cc9471" providerId="ADAL" clId="{DD7A7003-4506-4378-A03F-4EB1D583E753}" dt="2023-07-11T17:18:50.269" v="5140" actId="1076"/>
          <ac:spMkLst>
            <pc:docMk/>
            <pc:sldMk cId="4117209297" sldId="258"/>
            <ac:spMk id="16" creationId="{EB03A826-82A9-95B5-6EA5-BD1EA96D43E0}"/>
          </ac:spMkLst>
        </pc:spChg>
        <pc:spChg chg="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4117209297" sldId="258"/>
            <ac:spMk id="17" creationId="{C34B9DE3-1715-4EE3-99FA-C9BC12F5DBA1}"/>
          </ac:spMkLst>
        </pc:spChg>
        <pc:picChg chg="add del">
          <ac:chgData name="Nargas Ahmadzai (2106756)" userId="0c14ad69-c0e9-4a1c-a65d-921e15cc9471" providerId="ADAL" clId="{DD7A7003-4506-4378-A03F-4EB1D583E753}" dt="2023-07-09T17:00:22.543" v="930"/>
          <ac:picMkLst>
            <pc:docMk/>
            <pc:sldMk cId="4117209297" sldId="258"/>
            <ac:picMk id="2" creationId="{98896B7F-A4F6-220A-879C-B6CAFA51731B}"/>
          </ac:picMkLst>
        </pc:picChg>
        <pc:picChg chg="del mod">
          <ac:chgData name="Nargas Ahmadzai (2106756)" userId="0c14ad69-c0e9-4a1c-a65d-921e15cc9471" providerId="ADAL" clId="{DD7A7003-4506-4378-A03F-4EB1D583E753}" dt="2023-07-11T17:01:55.154" v="4989" actId="21"/>
          <ac:picMkLst>
            <pc:docMk/>
            <pc:sldMk cId="4117209297" sldId="258"/>
            <ac:picMk id="4" creationId="{F2B6DF89-1262-5335-219D-973EFE315EE9}"/>
          </ac:picMkLst>
        </pc:picChg>
        <pc:picChg chg="add del mod">
          <ac:chgData name="Nargas Ahmadzai (2106756)" userId="0c14ad69-c0e9-4a1c-a65d-921e15cc9471" providerId="ADAL" clId="{DD7A7003-4506-4378-A03F-4EB1D583E753}" dt="2023-07-09T17:02:01.770" v="935" actId="931"/>
          <ac:picMkLst>
            <pc:docMk/>
            <pc:sldMk cId="4117209297" sldId="258"/>
            <ac:picMk id="6" creationId="{19E22C49-35C0-684B-DC81-F500A2E09C16}"/>
          </ac:picMkLst>
        </pc:picChg>
        <pc:cxnChg chg="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4117209297" sldId="258"/>
            <ac:cxnSpMk id="9" creationId="{108D74AC-B125-4E11-BA53-E9E383966DF8}"/>
          </ac:cxnSpMkLst>
        </pc:cxnChg>
        <pc:cxnChg chg="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4117209297" sldId="258"/>
            <ac:cxnSpMk id="11" creationId="{9DC76EBE-FB9D-4054-B5D8-19E3EAFE40B2}"/>
          </ac:cxnSpMkLst>
        </pc:cxnChg>
        <pc:cxnChg chg="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4117209297" sldId="258"/>
            <ac:cxnSpMk id="13" creationId="{E48FA233-30DB-4D0A-BF51-78D03F79F247}"/>
          </ac:cxnSpMkLst>
        </pc:cxnChg>
        <pc:cxnChg chg="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4117209297" sldId="258"/>
            <ac:cxnSpMk id="19" creationId="{6108BD3D-CFD0-4A15-ACF6-EBC254CD7CF1}"/>
          </ac:cxnSpMkLst>
        </pc:cxnChg>
        <pc:cxnChg chg="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4117209297" sldId="258"/>
            <ac:cxnSpMk id="21" creationId="{DB2019E5-6C31-4640-A135-6BBA7FFCF694}"/>
          </ac:cxnSpMkLst>
        </pc:cxnChg>
      </pc:sldChg>
      <pc:sldChg chg="addSp delSp modSp new del setBg">
        <pc:chgData name="Nargas Ahmadzai (2106756)" userId="0c14ad69-c0e9-4a1c-a65d-921e15cc9471" providerId="ADAL" clId="{DD7A7003-4506-4378-A03F-4EB1D583E753}" dt="2023-07-09T17:19:23.714" v="1156" actId="680"/>
        <pc:sldMkLst>
          <pc:docMk/>
          <pc:sldMk cId="642597327" sldId="259"/>
        </pc:sldMkLst>
        <pc:spChg chg="add del">
          <ac:chgData name="Nargas Ahmadzai (2106756)" userId="0c14ad69-c0e9-4a1c-a65d-921e15cc9471" providerId="ADAL" clId="{DD7A7003-4506-4378-A03F-4EB1D583E753}" dt="2023-07-09T17:19:21.927" v="1153"/>
          <ac:spMkLst>
            <pc:docMk/>
            <pc:sldMk cId="642597327" sldId="259"/>
            <ac:spMk id="3" creationId="{CDFCBB8B-7949-F359-FC29-E78EBE2EB89C}"/>
          </ac:spMkLst>
        </pc:spChg>
        <pc:picChg chg="add del mod">
          <ac:chgData name="Nargas Ahmadzai (2106756)" userId="0c14ad69-c0e9-4a1c-a65d-921e15cc9471" providerId="ADAL" clId="{DD7A7003-4506-4378-A03F-4EB1D583E753}" dt="2023-07-09T17:19:21.927" v="1153"/>
          <ac:picMkLst>
            <pc:docMk/>
            <pc:sldMk cId="642597327" sldId="259"/>
            <ac:picMk id="4" creationId="{03CB67B1-0042-23B0-1030-39359CEBBDBF}"/>
          </ac:picMkLst>
        </pc:picChg>
      </pc:sldChg>
      <pc:sldChg chg="addSp delSp modSp new add del mod setBg">
        <pc:chgData name="Nargas Ahmadzai (2106756)" userId="0c14ad69-c0e9-4a1c-a65d-921e15cc9471" providerId="ADAL" clId="{DD7A7003-4506-4378-A03F-4EB1D583E753}" dt="2023-07-09T17:20:02.588" v="1162" actId="2696"/>
        <pc:sldMkLst>
          <pc:docMk/>
          <pc:sldMk cId="871097825" sldId="259"/>
        </pc:sldMkLst>
        <pc:spChg chg="mod">
          <ac:chgData name="Nargas Ahmadzai (2106756)" userId="0c14ad69-c0e9-4a1c-a65d-921e15cc9471" providerId="ADAL" clId="{DD7A7003-4506-4378-A03F-4EB1D583E753}" dt="2023-07-09T17:18:17.951" v="1147" actId="20577"/>
          <ac:spMkLst>
            <pc:docMk/>
            <pc:sldMk cId="871097825" sldId="259"/>
            <ac:spMk id="2" creationId="{CD439EAA-3DD5-1C5D-B157-047BE00D85EF}"/>
          </ac:spMkLst>
        </pc:spChg>
        <pc:spChg chg="mod">
          <ac:chgData name="Nargas Ahmadzai (2106756)" userId="0c14ad69-c0e9-4a1c-a65d-921e15cc9471" providerId="ADAL" clId="{DD7A7003-4506-4378-A03F-4EB1D583E753}" dt="2023-07-09T17:18:16.308" v="1144" actId="20577"/>
          <ac:spMkLst>
            <pc:docMk/>
            <pc:sldMk cId="871097825" sldId="259"/>
            <ac:spMk id="3" creationId="{F6651664-0667-B812-0B1E-F5389EC242C4}"/>
          </ac:spMkLst>
        </pc:spChg>
        <pc:spChg chg="mod">
          <ac:chgData name="Nargas Ahmadzai (2106756)" userId="0c14ad69-c0e9-4a1c-a65d-921e15cc9471" providerId="ADAL" clId="{DD7A7003-4506-4378-A03F-4EB1D583E753}" dt="2023-07-09T17:18:13.867" v="1141" actId="20577"/>
          <ac:spMkLst>
            <pc:docMk/>
            <pc:sldMk cId="871097825" sldId="259"/>
            <ac:spMk id="5" creationId="{0676D2D5-DBD4-13A3-6B0C-EEB10F6DE34F}"/>
          </ac:spMkLst>
        </pc:spChg>
        <pc:picChg chg="add del ord">
          <ac:chgData name="Nargas Ahmadzai (2106756)" userId="0c14ad69-c0e9-4a1c-a65d-921e15cc9471" providerId="ADAL" clId="{DD7A7003-4506-4378-A03F-4EB1D583E753}" dt="2023-07-09T17:18:12.970" v="1140"/>
          <ac:picMkLst>
            <pc:docMk/>
            <pc:sldMk cId="871097825" sldId="259"/>
            <ac:picMk id="7" creationId="{3C875769-780E-B69C-4063-7AEDD13F562E}"/>
          </ac:picMkLst>
        </pc:picChg>
      </pc:sldChg>
      <pc:sldChg chg="addSp delSp modSp new mod modTransition setBg modAnim delDesignElem">
        <pc:chgData name="Nargas Ahmadzai (2106756)" userId="0c14ad69-c0e9-4a1c-a65d-921e15cc9471" providerId="ADAL" clId="{DD7A7003-4506-4378-A03F-4EB1D583E753}" dt="2023-07-11T17:25:07.146" v="5226"/>
        <pc:sldMkLst>
          <pc:docMk/>
          <pc:sldMk cId="1696016133" sldId="259"/>
        </pc:sldMkLst>
        <pc:spChg chg="mod">
          <ac:chgData name="Nargas Ahmadzai (2106756)" userId="0c14ad69-c0e9-4a1c-a65d-921e15cc9471" providerId="ADAL" clId="{DD7A7003-4506-4378-A03F-4EB1D583E753}" dt="2023-07-11T17:09:09.125" v="5041" actId="1076"/>
          <ac:spMkLst>
            <pc:docMk/>
            <pc:sldMk cId="1696016133" sldId="259"/>
            <ac:spMk id="2" creationId="{A7DC2F7E-A5AE-8BA5-E4A6-3F6A08CED598}"/>
          </ac:spMkLst>
        </pc:spChg>
        <pc:spChg chg="mod">
          <ac:chgData name="Nargas Ahmadzai (2106756)" userId="0c14ad69-c0e9-4a1c-a65d-921e15cc9471" providerId="ADAL" clId="{DD7A7003-4506-4378-A03F-4EB1D583E753}" dt="2023-07-11T17:09:17.217" v="5042" actId="1076"/>
          <ac:spMkLst>
            <pc:docMk/>
            <pc:sldMk cId="1696016133" sldId="259"/>
            <ac:spMk id="3" creationId="{1BAD1685-30CF-97BA-B557-2B154E688C6A}"/>
          </ac:spMkLst>
        </pc:spChg>
        <pc:spChg chg="add mod">
          <ac:chgData name="Nargas Ahmadzai (2106756)" userId="0c14ad69-c0e9-4a1c-a65d-921e15cc9471" providerId="ADAL" clId="{DD7A7003-4506-4378-A03F-4EB1D583E753}" dt="2023-07-09T18:38:58.723" v="3206" actId="1076"/>
          <ac:spMkLst>
            <pc:docMk/>
            <pc:sldMk cId="1696016133" sldId="259"/>
            <ac:spMk id="6" creationId="{E1D3E0F3-2478-F55C-50F2-596E4CF769B7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696016133" sldId="259"/>
            <ac:spMk id="9" creationId="{E20BB609-EF92-42DB-836C-0699A590B5CF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696016133" sldId="259"/>
            <ac:spMk id="11" creationId="{C89012F3-E872-4965-8202-7945C4E70C75}"/>
          </ac:spMkLst>
        </pc:spChg>
        <pc:picChg chg="add del mod">
          <ac:chgData name="Nargas Ahmadzai (2106756)" userId="0c14ad69-c0e9-4a1c-a65d-921e15cc9471" providerId="ADAL" clId="{DD7A7003-4506-4378-A03F-4EB1D583E753}" dt="2023-07-11T17:02:49.837" v="4997" actId="21"/>
          <ac:picMkLst>
            <pc:docMk/>
            <pc:sldMk cId="1696016133" sldId="259"/>
            <ac:picMk id="4" creationId="{56EE0ABF-A518-3AFC-32CC-2CA76D260CA7}"/>
          </ac:picMkLst>
        </pc:picChg>
        <pc:picChg chg="add del">
          <ac:chgData name="Nargas Ahmadzai (2106756)" userId="0c14ad69-c0e9-4a1c-a65d-921e15cc9471" providerId="ADAL" clId="{DD7A7003-4506-4378-A03F-4EB1D583E753}" dt="2023-07-11T17:02:09.488" v="4991" actId="21"/>
          <ac:picMkLst>
            <pc:docMk/>
            <pc:sldMk cId="1696016133" sldId="259"/>
            <ac:picMk id="5" creationId="{4449D310-4F87-8A5F-7B31-803FF87B8D04}"/>
          </ac:picMkLst>
        </pc:pic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696016133" sldId="259"/>
            <ac:cxnSpMk id="13" creationId="{8F4E56A8-93D5-4BE3-AE61-84677331AD07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696016133" sldId="259"/>
            <ac:cxnSpMk id="15" creationId="{34921031-DE97-4979-8D9E-C47904360FDB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696016133" sldId="259"/>
            <ac:cxnSpMk id="17" creationId="{BD492A0C-1773-477B-83B5-C707CB057709}"/>
          </ac:cxnSpMkLst>
        </pc:cxnChg>
      </pc:sldChg>
      <pc:sldChg chg="new del">
        <pc:chgData name="Nargas Ahmadzai (2106756)" userId="0c14ad69-c0e9-4a1c-a65d-921e15cc9471" providerId="ADAL" clId="{DD7A7003-4506-4378-A03F-4EB1D583E753}" dt="2023-07-09T17:09:34.019" v="1068" actId="680"/>
        <pc:sldMkLst>
          <pc:docMk/>
          <pc:sldMk cId="2983896996" sldId="259"/>
        </pc:sldMkLst>
      </pc:sldChg>
      <pc:sldChg chg="new del">
        <pc:chgData name="Nargas Ahmadzai (2106756)" userId="0c14ad69-c0e9-4a1c-a65d-921e15cc9471" providerId="ADAL" clId="{DD7A7003-4506-4378-A03F-4EB1D583E753}" dt="2023-07-09T17:34:05.523" v="1401" actId="680"/>
        <pc:sldMkLst>
          <pc:docMk/>
          <pc:sldMk cId="1356739412" sldId="260"/>
        </pc:sldMkLst>
      </pc:sldChg>
      <pc:sldChg chg="modSp new del mod">
        <pc:chgData name="Nargas Ahmadzai (2106756)" userId="0c14ad69-c0e9-4a1c-a65d-921e15cc9471" providerId="ADAL" clId="{DD7A7003-4506-4378-A03F-4EB1D583E753}" dt="2023-07-09T17:33:38.775" v="1398" actId="680"/>
        <pc:sldMkLst>
          <pc:docMk/>
          <pc:sldMk cId="2042810645" sldId="260"/>
        </pc:sldMkLst>
        <pc:spChg chg="mod">
          <ac:chgData name="Nargas Ahmadzai (2106756)" userId="0c14ad69-c0e9-4a1c-a65d-921e15cc9471" providerId="ADAL" clId="{DD7A7003-4506-4378-A03F-4EB1D583E753}" dt="2023-07-09T17:33:38.481" v="1397"/>
          <ac:spMkLst>
            <pc:docMk/>
            <pc:sldMk cId="2042810645" sldId="260"/>
            <ac:spMk id="2" creationId="{964420E6-67BF-4AF8-D5EC-F2B2EAB39FB3}"/>
          </ac:spMkLst>
        </pc:spChg>
      </pc:sldChg>
      <pc:sldChg chg="addSp delSp modSp new mod modTransition setBg modAnim delDesignElem">
        <pc:chgData name="Nargas Ahmadzai (2106756)" userId="0c14ad69-c0e9-4a1c-a65d-921e15cc9471" providerId="ADAL" clId="{DD7A7003-4506-4378-A03F-4EB1D583E753}" dt="2023-07-11T17:25:20.363" v="5227"/>
        <pc:sldMkLst>
          <pc:docMk/>
          <pc:sldMk cId="2248265179" sldId="260"/>
        </pc:sldMkLst>
        <pc:spChg chg="mod">
          <ac:chgData name="Nargas Ahmadzai (2106756)" userId="0c14ad69-c0e9-4a1c-a65d-921e15cc9471" providerId="ADAL" clId="{DD7A7003-4506-4378-A03F-4EB1D583E753}" dt="2023-07-11T17:10:20.489" v="5051" actId="1076"/>
          <ac:spMkLst>
            <pc:docMk/>
            <pc:sldMk cId="2248265179" sldId="260"/>
            <ac:spMk id="2" creationId="{4E1AEF14-BD44-FE3B-6C73-588657AC2C8E}"/>
          </ac:spMkLst>
        </pc:spChg>
        <pc:spChg chg="mod">
          <ac:chgData name="Nargas Ahmadzai (2106756)" userId="0c14ad69-c0e9-4a1c-a65d-921e15cc9471" providerId="ADAL" clId="{DD7A7003-4506-4378-A03F-4EB1D583E753}" dt="2023-07-11T17:10:31.597" v="5055" actId="1076"/>
          <ac:spMkLst>
            <pc:docMk/>
            <pc:sldMk cId="2248265179" sldId="260"/>
            <ac:spMk id="3" creationId="{3B4876E0-D0C2-44AF-9965-593EE963E762}"/>
          </ac:spMkLst>
        </pc:spChg>
        <pc:spChg chg="add mod">
          <ac:chgData name="Nargas Ahmadzai (2106756)" userId="0c14ad69-c0e9-4a1c-a65d-921e15cc9471" providerId="ADAL" clId="{DD7A7003-4506-4378-A03F-4EB1D583E753}" dt="2023-07-11T17:10:23.046" v="5052" actId="1076"/>
          <ac:spMkLst>
            <pc:docMk/>
            <pc:sldMk cId="2248265179" sldId="260"/>
            <ac:spMk id="6" creationId="{36A1F888-A70E-8207-8355-F367B3EE7F43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2248265179" sldId="260"/>
            <ac:spMk id="9" creationId="{E20BB609-EF92-42DB-836C-0699A590B5CF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2248265179" sldId="260"/>
            <ac:spMk id="11" creationId="{40FA88D0-E295-4CF3-934C-6423EACEB025}"/>
          </ac:spMkLst>
        </pc:spChg>
        <pc:picChg chg="add del mod">
          <ac:chgData name="Nargas Ahmadzai (2106756)" userId="0c14ad69-c0e9-4a1c-a65d-921e15cc9471" providerId="ADAL" clId="{DD7A7003-4506-4378-A03F-4EB1D583E753}" dt="2023-07-11T17:03:00.575" v="4999" actId="21"/>
          <ac:picMkLst>
            <pc:docMk/>
            <pc:sldMk cId="2248265179" sldId="260"/>
            <ac:picMk id="4" creationId="{E2B579B4-A8F2-710C-9A3E-0041099C6EBF}"/>
          </ac:picMkLst>
        </pc:pic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2248265179" sldId="260"/>
            <ac:cxnSpMk id="13" creationId="{8F4E56A8-93D5-4BE3-AE61-84677331AD07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2248265179" sldId="260"/>
            <ac:cxnSpMk id="15" creationId="{BD492A0C-1773-477B-83B5-C707CB057709}"/>
          </ac:cxnSpMkLst>
        </pc:cxnChg>
      </pc:sldChg>
      <pc:sldChg chg="addSp delSp modSp new mod modTransition setBg modAnim">
        <pc:chgData name="Nargas Ahmadzai (2106756)" userId="0c14ad69-c0e9-4a1c-a65d-921e15cc9471" providerId="ADAL" clId="{DD7A7003-4506-4378-A03F-4EB1D583E753}" dt="2023-07-11T17:25:50.153" v="5230"/>
        <pc:sldMkLst>
          <pc:docMk/>
          <pc:sldMk cId="991544168" sldId="261"/>
        </pc:sldMkLst>
        <pc:spChg chg="mod">
          <ac:chgData name="Nargas Ahmadzai (2106756)" userId="0c14ad69-c0e9-4a1c-a65d-921e15cc9471" providerId="ADAL" clId="{DD7A7003-4506-4378-A03F-4EB1D583E753}" dt="2023-07-09T17:48:15.763" v="1781" actId="1076"/>
          <ac:spMkLst>
            <pc:docMk/>
            <pc:sldMk cId="991544168" sldId="261"/>
            <ac:spMk id="2" creationId="{1A8C2E1D-AF20-289F-5342-EB5A251C0964}"/>
          </ac:spMkLst>
        </pc:spChg>
        <pc:spChg chg="mod">
          <ac:chgData name="Nargas Ahmadzai (2106756)" userId="0c14ad69-c0e9-4a1c-a65d-921e15cc9471" providerId="ADAL" clId="{DD7A7003-4506-4378-A03F-4EB1D583E753}" dt="2023-07-11T17:16:24.491" v="5125" actId="113"/>
          <ac:spMkLst>
            <pc:docMk/>
            <pc:sldMk cId="991544168" sldId="261"/>
            <ac:spMk id="3" creationId="{1899C013-9780-D750-65BC-61CF7BFB7941}"/>
          </ac:spMkLst>
        </pc:spChg>
        <pc:spChg chg="mod">
          <ac:chgData name="Nargas Ahmadzai (2106756)" userId="0c14ad69-c0e9-4a1c-a65d-921e15cc9471" providerId="ADAL" clId="{DD7A7003-4506-4378-A03F-4EB1D583E753}" dt="2023-07-11T17:16:54.904" v="5134" actId="27636"/>
          <ac:spMkLst>
            <pc:docMk/>
            <pc:sldMk cId="991544168" sldId="261"/>
            <ac:spMk id="4" creationId="{DD540ACD-7FD6-7634-011F-FEFAD9AF69A9}"/>
          </ac:spMkLst>
        </pc:spChg>
        <pc:spChg chg="mod">
          <ac:chgData name="Nargas Ahmadzai (2106756)" userId="0c14ad69-c0e9-4a1c-a65d-921e15cc9471" providerId="ADAL" clId="{DD7A7003-4506-4378-A03F-4EB1D583E753}" dt="2023-07-11T17:16:48.599" v="5132" actId="113"/>
          <ac:spMkLst>
            <pc:docMk/>
            <pc:sldMk cId="991544168" sldId="261"/>
            <ac:spMk id="5" creationId="{6CEEF61B-54E6-4E11-5281-6B7B04EC4ED7}"/>
          </ac:spMkLst>
        </pc:spChg>
        <pc:spChg chg="mod">
          <ac:chgData name="Nargas Ahmadzai (2106756)" userId="0c14ad69-c0e9-4a1c-a65d-921e15cc9471" providerId="ADAL" clId="{DD7A7003-4506-4378-A03F-4EB1D583E753}" dt="2023-07-11T17:16:58.978" v="5136" actId="20577"/>
          <ac:spMkLst>
            <pc:docMk/>
            <pc:sldMk cId="991544168" sldId="261"/>
            <ac:spMk id="6" creationId="{92CF3E79-FC84-86E7-BA8B-A595C5E84754}"/>
          </ac:spMkLst>
        </pc:spChg>
        <pc:picChg chg="add del mod">
          <ac:chgData name="Nargas Ahmadzai (2106756)" userId="0c14ad69-c0e9-4a1c-a65d-921e15cc9471" providerId="ADAL" clId="{DD7A7003-4506-4378-A03F-4EB1D583E753}" dt="2023-07-09T17:47:21.098" v="1761" actId="21"/>
          <ac:picMkLst>
            <pc:docMk/>
            <pc:sldMk cId="991544168" sldId="261"/>
            <ac:picMk id="7" creationId="{FE642FC6-561C-E357-C1A3-3F556B576638}"/>
          </ac:picMkLst>
        </pc:picChg>
      </pc:sldChg>
      <pc:sldChg chg="addSp delSp modSp new del mod setBg">
        <pc:chgData name="Nargas Ahmadzai (2106756)" userId="0c14ad69-c0e9-4a1c-a65d-921e15cc9471" providerId="ADAL" clId="{DD7A7003-4506-4378-A03F-4EB1D583E753}" dt="2023-07-09T17:46:23.520" v="1755" actId="680"/>
        <pc:sldMkLst>
          <pc:docMk/>
          <pc:sldMk cId="3854046476" sldId="261"/>
        </pc:sldMkLst>
        <pc:spChg chg="mod ord">
          <ac:chgData name="Nargas Ahmadzai (2106756)" userId="0c14ad69-c0e9-4a1c-a65d-921e15cc9471" providerId="ADAL" clId="{DD7A7003-4506-4378-A03F-4EB1D583E753}" dt="2023-07-09T17:46:21.984" v="1753" actId="26606"/>
          <ac:spMkLst>
            <pc:docMk/>
            <pc:sldMk cId="3854046476" sldId="261"/>
            <ac:spMk id="2" creationId="{7C5BD571-F956-9DCA-BC3B-CE68FDCBDE4A}"/>
          </ac:spMkLst>
        </pc:spChg>
        <pc:spChg chg="mod">
          <ac:chgData name="Nargas Ahmadzai (2106756)" userId="0c14ad69-c0e9-4a1c-a65d-921e15cc9471" providerId="ADAL" clId="{DD7A7003-4506-4378-A03F-4EB1D583E753}" dt="2023-07-09T17:46:21.984" v="1753" actId="26606"/>
          <ac:spMkLst>
            <pc:docMk/>
            <pc:sldMk cId="3854046476" sldId="261"/>
            <ac:spMk id="3" creationId="{3C9A44B7-5AC1-2AC6-F287-256503E1E93B}"/>
          </ac:spMkLst>
        </pc:spChg>
        <pc:spChg chg="add del">
          <ac:chgData name="Nargas Ahmadzai (2106756)" userId="0c14ad69-c0e9-4a1c-a65d-921e15cc9471" providerId="ADAL" clId="{DD7A7003-4506-4378-A03F-4EB1D583E753}" dt="2023-07-09T17:46:21.984" v="1753" actId="26606"/>
          <ac:spMkLst>
            <pc:docMk/>
            <pc:sldMk cId="3854046476" sldId="261"/>
            <ac:spMk id="9" creationId="{E20BB609-EF92-42DB-836C-0699A590B5CF}"/>
          </ac:spMkLst>
        </pc:spChg>
        <pc:spChg chg="add del">
          <ac:chgData name="Nargas Ahmadzai (2106756)" userId="0c14ad69-c0e9-4a1c-a65d-921e15cc9471" providerId="ADAL" clId="{DD7A7003-4506-4378-A03F-4EB1D583E753}" dt="2023-07-09T17:46:21.984" v="1753" actId="26606"/>
          <ac:spMkLst>
            <pc:docMk/>
            <pc:sldMk cId="3854046476" sldId="261"/>
            <ac:spMk id="11" creationId="{C89012F3-E872-4965-8202-7945C4E70C75}"/>
          </ac:spMkLst>
        </pc:spChg>
        <pc:picChg chg="add del mod">
          <ac:chgData name="Nargas Ahmadzai (2106756)" userId="0c14ad69-c0e9-4a1c-a65d-921e15cc9471" providerId="ADAL" clId="{DD7A7003-4506-4378-A03F-4EB1D583E753}" dt="2023-07-09T17:46:22.457" v="1754"/>
          <ac:picMkLst>
            <pc:docMk/>
            <pc:sldMk cId="3854046476" sldId="261"/>
            <ac:picMk id="4" creationId="{0A2F3452-EF62-E975-7840-B044357330D5}"/>
          </ac:picMkLst>
        </pc:picChg>
        <pc:cxnChg chg="add del">
          <ac:chgData name="Nargas Ahmadzai (2106756)" userId="0c14ad69-c0e9-4a1c-a65d-921e15cc9471" providerId="ADAL" clId="{DD7A7003-4506-4378-A03F-4EB1D583E753}" dt="2023-07-09T17:46:21.984" v="1753" actId="26606"/>
          <ac:cxnSpMkLst>
            <pc:docMk/>
            <pc:sldMk cId="3854046476" sldId="261"/>
            <ac:cxnSpMk id="13" creationId="{8F4E56A8-93D5-4BE3-AE61-84677331AD07}"/>
          </ac:cxnSpMkLst>
        </pc:cxnChg>
        <pc:cxnChg chg="add del">
          <ac:chgData name="Nargas Ahmadzai (2106756)" userId="0c14ad69-c0e9-4a1c-a65d-921e15cc9471" providerId="ADAL" clId="{DD7A7003-4506-4378-A03F-4EB1D583E753}" dt="2023-07-09T17:46:21.984" v="1753" actId="26606"/>
          <ac:cxnSpMkLst>
            <pc:docMk/>
            <pc:sldMk cId="3854046476" sldId="261"/>
            <ac:cxnSpMk id="15" creationId="{34921031-DE97-4979-8D9E-C47904360FDB}"/>
          </ac:cxnSpMkLst>
        </pc:cxnChg>
        <pc:cxnChg chg="add del">
          <ac:chgData name="Nargas Ahmadzai (2106756)" userId="0c14ad69-c0e9-4a1c-a65d-921e15cc9471" providerId="ADAL" clId="{DD7A7003-4506-4378-A03F-4EB1D583E753}" dt="2023-07-09T17:46:21.984" v="1753" actId="26606"/>
          <ac:cxnSpMkLst>
            <pc:docMk/>
            <pc:sldMk cId="3854046476" sldId="261"/>
            <ac:cxnSpMk id="17" creationId="{BD492A0C-1773-477B-83B5-C707CB057709}"/>
          </ac:cxnSpMkLst>
        </pc:cxnChg>
      </pc:sldChg>
      <pc:sldChg chg="addSp delSp modSp new mod modTransition setBg modAnim">
        <pc:chgData name="Nargas Ahmadzai (2106756)" userId="0c14ad69-c0e9-4a1c-a65d-921e15cc9471" providerId="ADAL" clId="{DD7A7003-4506-4378-A03F-4EB1D583E753}" dt="2023-07-11T17:26:45.099" v="5237"/>
        <pc:sldMkLst>
          <pc:docMk/>
          <pc:sldMk cId="2497110302" sldId="262"/>
        </pc:sldMkLst>
        <pc:spChg chg="mod">
          <ac:chgData name="Nargas Ahmadzai (2106756)" userId="0c14ad69-c0e9-4a1c-a65d-921e15cc9471" providerId="ADAL" clId="{DD7A7003-4506-4378-A03F-4EB1D583E753}" dt="2023-07-11T17:13:03.632" v="5106" actId="1076"/>
          <ac:spMkLst>
            <pc:docMk/>
            <pc:sldMk cId="2497110302" sldId="262"/>
            <ac:spMk id="2" creationId="{5DACD6A4-A61F-B822-4D2A-D59580F8B4E4}"/>
          </ac:spMkLst>
        </pc:spChg>
        <pc:spChg chg="mod">
          <ac:chgData name="Nargas Ahmadzai (2106756)" userId="0c14ad69-c0e9-4a1c-a65d-921e15cc9471" providerId="ADAL" clId="{DD7A7003-4506-4378-A03F-4EB1D583E753}" dt="2023-07-11T17:16:00.801" v="5120" actId="1076"/>
          <ac:spMkLst>
            <pc:docMk/>
            <pc:sldMk cId="2497110302" sldId="262"/>
            <ac:spMk id="3" creationId="{6C1B4645-82EF-B7ED-F896-590A7BF2EFE6}"/>
          </ac:spMkLst>
        </pc:spChg>
        <pc:spChg chg="del">
          <ac:chgData name="Nargas Ahmadzai (2106756)" userId="0c14ad69-c0e9-4a1c-a65d-921e15cc9471" providerId="ADAL" clId="{DD7A7003-4506-4378-A03F-4EB1D583E753}" dt="2023-07-09T18:18:38.426" v="2534"/>
          <ac:spMkLst>
            <pc:docMk/>
            <pc:sldMk cId="2497110302" sldId="262"/>
            <ac:spMk id="4" creationId="{26CC425F-9C84-8541-8FEA-4AABF896C74B}"/>
          </ac:spMkLst>
        </pc:spChg>
        <pc:spChg chg="mod">
          <ac:chgData name="Nargas Ahmadzai (2106756)" userId="0c14ad69-c0e9-4a1c-a65d-921e15cc9471" providerId="ADAL" clId="{DD7A7003-4506-4378-A03F-4EB1D583E753}" dt="2023-07-11T17:16:07.581" v="5123" actId="14100"/>
          <ac:spMkLst>
            <pc:docMk/>
            <pc:sldMk cId="2497110302" sldId="262"/>
            <ac:spMk id="5" creationId="{040A11AB-DE6F-6B82-982F-9E1ED17C4FFD}"/>
          </ac:spMkLst>
        </pc:spChg>
        <pc:spChg chg="mod">
          <ac:chgData name="Nargas Ahmadzai (2106756)" userId="0c14ad69-c0e9-4a1c-a65d-921e15cc9471" providerId="ADAL" clId="{DD7A7003-4506-4378-A03F-4EB1D583E753}" dt="2023-07-11T17:16:09.700" v="5124" actId="1076"/>
          <ac:spMkLst>
            <pc:docMk/>
            <pc:sldMk cId="2497110302" sldId="262"/>
            <ac:spMk id="6" creationId="{0D4180E1-5C81-5B9F-E78C-78A512EA7A2C}"/>
          </ac:spMkLst>
        </pc:spChg>
        <pc:spChg chg="add mod">
          <ac:chgData name="Nargas Ahmadzai (2106756)" userId="0c14ad69-c0e9-4a1c-a65d-921e15cc9471" providerId="ADAL" clId="{DD7A7003-4506-4378-A03F-4EB1D583E753}" dt="2023-07-11T17:16:03.441" v="5121" actId="1076"/>
          <ac:spMkLst>
            <pc:docMk/>
            <pc:sldMk cId="2497110302" sldId="262"/>
            <ac:spMk id="9" creationId="{FD320569-9814-3776-8CA2-1735139D2845}"/>
          </ac:spMkLst>
        </pc:spChg>
        <pc:picChg chg="add del mod">
          <ac:chgData name="Nargas Ahmadzai (2106756)" userId="0c14ad69-c0e9-4a1c-a65d-921e15cc9471" providerId="ADAL" clId="{DD7A7003-4506-4378-A03F-4EB1D583E753}" dt="2023-07-09T18:19:03.697" v="2537" actId="21"/>
          <ac:picMkLst>
            <pc:docMk/>
            <pc:sldMk cId="2497110302" sldId="262"/>
            <ac:picMk id="7" creationId="{4E7AE3D3-48C5-43F9-0130-470690912561}"/>
          </ac:picMkLst>
        </pc:picChg>
      </pc:sldChg>
      <pc:sldChg chg="addSp delSp modSp new mod modTransition setBg modAnim delDesignElem">
        <pc:chgData name="Nargas Ahmadzai (2106756)" userId="0c14ad69-c0e9-4a1c-a65d-921e15cc9471" providerId="ADAL" clId="{DD7A7003-4506-4378-A03F-4EB1D583E753}" dt="2023-07-11T17:27:44.481" v="5247" actId="20577"/>
        <pc:sldMkLst>
          <pc:docMk/>
          <pc:sldMk cId="1394576815" sldId="263"/>
        </pc:sldMkLst>
        <pc:spChg chg="mod ord">
          <ac:chgData name="Nargas Ahmadzai (2106756)" userId="0c14ad69-c0e9-4a1c-a65d-921e15cc9471" providerId="ADAL" clId="{DD7A7003-4506-4378-A03F-4EB1D583E753}" dt="2023-07-09T18:45:24.780" v="3320" actId="1076"/>
          <ac:spMkLst>
            <pc:docMk/>
            <pc:sldMk cId="1394576815" sldId="263"/>
            <ac:spMk id="2" creationId="{321C59D7-0C33-EE4A-A9B1-DC20D9473B1A}"/>
          </ac:spMkLst>
        </pc:spChg>
        <pc:spChg chg="del">
          <ac:chgData name="Nargas Ahmadzai (2106756)" userId="0c14ad69-c0e9-4a1c-a65d-921e15cc9471" providerId="ADAL" clId="{DD7A7003-4506-4378-A03F-4EB1D583E753}" dt="2023-07-09T18:40:49.624" v="3210"/>
          <ac:spMkLst>
            <pc:docMk/>
            <pc:sldMk cId="1394576815" sldId="263"/>
            <ac:spMk id="3" creationId="{06D5A5C8-6A93-119D-4C1D-7350F7E3EB4D}"/>
          </ac:spMkLst>
        </pc:spChg>
        <pc:spChg chg="add del mod">
          <ac:chgData name="Nargas Ahmadzai (2106756)" userId="0c14ad69-c0e9-4a1c-a65d-921e15cc9471" providerId="ADAL" clId="{DD7A7003-4506-4378-A03F-4EB1D583E753}" dt="2023-07-09T18:43:02.349" v="3239" actId="26606"/>
          <ac:spMkLst>
            <pc:docMk/>
            <pc:sldMk cId="1394576815" sldId="263"/>
            <ac:spMk id="4" creationId="{5C0FD03C-6B8C-34BE-F431-0DCC5D4DB572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394576815" sldId="263"/>
            <ac:spMk id="13" creationId="{EA7E347D-B32A-4759-B7FF-FD25A9AEE645}"/>
          </ac:spMkLst>
        </pc:spChg>
        <pc:spChg chg="add del mod">
          <ac:chgData name="Nargas Ahmadzai (2106756)" userId="0c14ad69-c0e9-4a1c-a65d-921e15cc9471" providerId="ADAL" clId="{DD7A7003-4506-4378-A03F-4EB1D583E753}" dt="2023-07-11T17:05:08.132" v="5014" actId="21"/>
          <ac:spMkLst>
            <pc:docMk/>
            <pc:sldMk cId="1394576815" sldId="263"/>
            <ac:spMk id="14" creationId="{A4BCA936-5EC6-DC66-ADCE-F537A16803FE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394576815" sldId="263"/>
            <ac:spMk id="15" creationId="{681F9FCB-1E38-43E9-8567-6292F4842051}"/>
          </ac:spMkLst>
        </pc:spChg>
        <pc:spChg chg="add del">
          <ac:chgData name="Nargas Ahmadzai (2106756)" userId="0c14ad69-c0e9-4a1c-a65d-921e15cc9471" providerId="ADAL" clId="{DD7A7003-4506-4378-A03F-4EB1D583E753}" dt="2023-07-09T18:41:11.528" v="3212" actId="26606"/>
          <ac:spMkLst>
            <pc:docMk/>
            <pc:sldMk cId="1394576815" sldId="263"/>
            <ac:spMk id="16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1394576815" sldId="263"/>
            <ac:spMk id="17" creationId="{E687037D-D197-4CDD-BB5E-43AEE9E53408}"/>
          </ac:spMkLst>
        </pc:spChg>
        <pc:spChg chg="add del">
          <ac:chgData name="Nargas Ahmadzai (2106756)" userId="0c14ad69-c0e9-4a1c-a65d-921e15cc9471" providerId="ADAL" clId="{DD7A7003-4506-4378-A03F-4EB1D583E753}" dt="2023-07-09T18:41:11.528" v="3212" actId="26606"/>
          <ac:spMkLst>
            <pc:docMk/>
            <pc:sldMk cId="1394576815" sldId="263"/>
            <ac:spMk id="18" creationId="{C34B9DE3-1715-4EE3-99FA-C9BC12F5DBA1}"/>
          </ac:spMkLst>
        </pc:spChg>
        <pc:graphicFrameChg chg="add mod modGraphic">
          <ac:chgData name="Nargas Ahmadzai (2106756)" userId="0c14ad69-c0e9-4a1c-a65d-921e15cc9471" providerId="ADAL" clId="{DD7A7003-4506-4378-A03F-4EB1D583E753}" dt="2023-07-11T17:27:44.481" v="5247" actId="20577"/>
          <ac:graphicFrameMkLst>
            <pc:docMk/>
            <pc:sldMk cId="1394576815" sldId="263"/>
            <ac:graphicFrameMk id="6" creationId="{B8DDAD5F-D52D-D2D6-A9DC-D40D24243D16}"/>
          </ac:graphicFrameMkLst>
        </pc:graphicFrameChg>
        <pc:picChg chg="add del">
          <ac:chgData name="Nargas Ahmadzai (2106756)" userId="0c14ad69-c0e9-4a1c-a65d-921e15cc9471" providerId="ADAL" clId="{DD7A7003-4506-4378-A03F-4EB1D583E753}" dt="2023-07-11T17:03:50.978" v="5003" actId="21"/>
          <ac:picMkLst>
            <pc:docMk/>
            <pc:sldMk cId="1394576815" sldId="263"/>
            <ac:picMk id="3" creationId="{A5C07E66-F804-145E-33F4-F69599B3F9BB}"/>
          </ac:picMkLst>
        </pc:picChg>
        <pc:picChg chg="add del">
          <ac:chgData name="Nargas Ahmadzai (2106756)" userId="0c14ad69-c0e9-4a1c-a65d-921e15cc9471" providerId="ADAL" clId="{DD7A7003-4506-4378-A03F-4EB1D583E753}" dt="2023-07-11T17:04:23.441" v="5008"/>
          <ac:picMkLst>
            <pc:docMk/>
            <pc:sldMk cId="1394576815" sldId="263"/>
            <ac:picMk id="4" creationId="{B5D660C6-1BCD-C414-3886-D11259F82513}"/>
          </ac:picMkLst>
        </pc:picChg>
        <pc:picChg chg="add del mod">
          <ac:chgData name="Nargas Ahmadzai (2106756)" userId="0c14ad69-c0e9-4a1c-a65d-921e15cc9471" providerId="ADAL" clId="{DD7A7003-4506-4378-A03F-4EB1D583E753}" dt="2023-07-11T17:04:42.579" v="5011" actId="21"/>
          <ac:picMkLst>
            <pc:docMk/>
            <pc:sldMk cId="1394576815" sldId="263"/>
            <ac:picMk id="5" creationId="{B9BD7550-25F5-6F30-12ED-3FC95E01FCEF}"/>
          </ac:picMkLst>
        </pc:picChg>
        <pc:picChg chg="add del">
          <ac:chgData name="Nargas Ahmadzai (2106756)" userId="0c14ad69-c0e9-4a1c-a65d-921e15cc9471" providerId="ADAL" clId="{DD7A7003-4506-4378-A03F-4EB1D583E753}" dt="2023-07-11T17:04:52.637" v="5012" actId="21"/>
          <ac:picMkLst>
            <pc:docMk/>
            <pc:sldMk cId="1394576815" sldId="263"/>
            <ac:picMk id="10" creationId="{2A0AF580-A632-2F2E-5DCF-C808C977239F}"/>
          </ac:picMkLst>
        </pc:pic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7" creationId="{108D74AC-B125-4E11-BA53-E9E383966DF8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8" creationId="{9DC76EBE-FB9D-4054-B5D8-19E3EAFE40B2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9" creationId="{E48FA233-30DB-4D0A-BF51-78D03F79F247}"/>
          </ac:cxnSpMkLst>
        </pc:cxnChg>
        <pc:cxnChg chg="add del">
          <ac:chgData name="Nargas Ahmadzai (2106756)" userId="0c14ad69-c0e9-4a1c-a65d-921e15cc9471" providerId="ADAL" clId="{DD7A7003-4506-4378-A03F-4EB1D583E753}" dt="2023-07-09T18:41:11.528" v="3212" actId="26606"/>
          <ac:cxnSpMkLst>
            <pc:docMk/>
            <pc:sldMk cId="1394576815" sldId="263"/>
            <ac:cxnSpMk id="10" creationId="{108D74AC-B125-4E11-BA53-E9E383966DF8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11" creationId="{A2EFA84C-D756-4DC7-AA46-68D776F37FA4}"/>
          </ac:cxnSpMkLst>
        </pc:cxnChg>
        <pc:cxnChg chg="add del">
          <ac:chgData name="Nargas Ahmadzai (2106756)" userId="0c14ad69-c0e9-4a1c-a65d-921e15cc9471" providerId="ADAL" clId="{DD7A7003-4506-4378-A03F-4EB1D583E753}" dt="2023-07-09T18:41:11.528" v="3212" actId="26606"/>
          <ac:cxnSpMkLst>
            <pc:docMk/>
            <pc:sldMk cId="1394576815" sldId="263"/>
            <ac:cxnSpMk id="12" creationId="{9DC76EBE-FB9D-4054-B5D8-19E3EAFE40B2}"/>
          </ac:cxnSpMkLst>
        </pc:cxnChg>
        <pc:cxnChg chg="add del">
          <ac:chgData name="Nargas Ahmadzai (2106756)" userId="0c14ad69-c0e9-4a1c-a65d-921e15cc9471" providerId="ADAL" clId="{DD7A7003-4506-4378-A03F-4EB1D583E753}" dt="2023-07-09T18:41:11.528" v="3212" actId="26606"/>
          <ac:cxnSpMkLst>
            <pc:docMk/>
            <pc:sldMk cId="1394576815" sldId="263"/>
            <ac:cxnSpMk id="14" creationId="{E48FA233-30DB-4D0A-BF51-78D03F79F247}"/>
          </ac:cxnSpMkLst>
        </pc:cxnChg>
        <pc:cxnChg chg="add del">
          <ac:chgData name="Nargas Ahmadzai (2106756)" userId="0c14ad69-c0e9-4a1c-a65d-921e15cc9471" providerId="ADAL" clId="{DD7A7003-4506-4378-A03F-4EB1D583E753}" dt="2023-07-09T18:41:11.528" v="3212" actId="26606"/>
          <ac:cxnSpMkLst>
            <pc:docMk/>
            <pc:sldMk cId="1394576815" sldId="263"/>
            <ac:cxnSpMk id="20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09T18:41:11.528" v="3212" actId="26606"/>
          <ac:cxnSpMkLst>
            <pc:docMk/>
            <pc:sldMk cId="1394576815" sldId="263"/>
            <ac:cxnSpMk id="22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24" creationId="{EBE7D411-C454-425C-A90F-B99A068A51E0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26" creationId="{59342EA8-6C28-4141-AA71-7D2D5D070905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1394576815" sldId="263"/>
            <ac:cxnSpMk id="28" creationId="{7D438A5E-0623-44C4-BA70-3BBB9D1520D7}"/>
          </ac:cxnSpMkLst>
        </pc:cxnChg>
      </pc:sldChg>
      <pc:sldChg chg="addSp delSp modSp new mod modTransition setBg modAnim delDesignElem">
        <pc:chgData name="Nargas Ahmadzai (2106756)" userId="0c14ad69-c0e9-4a1c-a65d-921e15cc9471" providerId="ADAL" clId="{DD7A7003-4506-4378-A03F-4EB1D583E753}" dt="2023-07-11T17:28:03.870" v="5248"/>
        <pc:sldMkLst>
          <pc:docMk/>
          <pc:sldMk cId="3050665817" sldId="264"/>
        </pc:sldMkLst>
        <pc:spChg chg="add mod">
          <ac:chgData name="Nargas Ahmadzai (2106756)" userId="0c14ad69-c0e9-4a1c-a65d-921e15cc9471" providerId="ADAL" clId="{DD7A7003-4506-4378-A03F-4EB1D583E753}" dt="2023-07-11T17:06:01.430" v="5021" actId="20577"/>
          <ac:spMkLst>
            <pc:docMk/>
            <pc:sldMk cId="3050665817" sldId="264"/>
            <ac:spMk id="3" creationId="{4905810C-945D-7983-4144-D22C9AFD92FA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3050665817" sldId="264"/>
            <ac:spMk id="7" creationId="{92B0CFF1-78D7-4A83-A95E-71F9E3831622}"/>
          </ac:spMkLst>
        </pc:spChg>
        <pc:picChg chg="add del mod">
          <ac:chgData name="Nargas Ahmadzai (2106756)" userId="0c14ad69-c0e9-4a1c-a65d-921e15cc9471" providerId="ADAL" clId="{DD7A7003-4506-4378-A03F-4EB1D583E753}" dt="2023-07-11T17:05:44.273" v="5018" actId="21"/>
          <ac:picMkLst>
            <pc:docMk/>
            <pc:sldMk cId="3050665817" sldId="264"/>
            <ac:picMk id="2" creationId="{800E6297-C388-2057-3A5C-205E046D967D}"/>
          </ac:picMkLst>
        </pc:picChg>
        <pc:picChg chg="add del">
          <ac:chgData name="Nargas Ahmadzai (2106756)" userId="0c14ad69-c0e9-4a1c-a65d-921e15cc9471" providerId="ADAL" clId="{DD7A7003-4506-4378-A03F-4EB1D583E753}" dt="2023-07-11T17:05:26.459" v="5016" actId="21"/>
          <ac:picMkLst>
            <pc:docMk/>
            <pc:sldMk cId="3050665817" sldId="264"/>
            <ac:picMk id="4" creationId="{B7F8FC67-D8D5-F9A7-B43B-CE8454641759}"/>
          </ac:picMkLst>
        </pc:picChg>
        <pc:picChg chg="add del">
          <ac:chgData name="Nargas Ahmadzai (2106756)" userId="0c14ad69-c0e9-4a1c-a65d-921e15cc9471" providerId="ADAL" clId="{DD7A7003-4506-4378-A03F-4EB1D583E753}" dt="2023-07-11T17:05:48.769" v="5019" actId="21"/>
          <ac:picMkLst>
            <pc:docMk/>
            <pc:sldMk cId="3050665817" sldId="264"/>
            <ac:picMk id="5" creationId="{A90B7999-3E12-B42F-14ED-19ECADF66595}"/>
          </ac:picMkLst>
        </pc:picChg>
      </pc:sldChg>
      <pc:sldChg chg="addSp delSp modSp new mod modTransition setBg delDesignElem">
        <pc:chgData name="Nargas Ahmadzai (2106756)" userId="0c14ad69-c0e9-4a1c-a65d-921e15cc9471" providerId="ADAL" clId="{DD7A7003-4506-4378-A03F-4EB1D583E753}" dt="2023-07-11T17:14:31.162" v="5108" actId="1076"/>
        <pc:sldMkLst>
          <pc:docMk/>
          <pc:sldMk cId="3095420939" sldId="265"/>
        </pc:sldMkLst>
        <pc:spChg chg="mod">
          <ac:chgData name="Nargas Ahmadzai (2106756)" userId="0c14ad69-c0e9-4a1c-a65d-921e15cc9471" providerId="ADAL" clId="{DD7A7003-4506-4378-A03F-4EB1D583E753}" dt="2023-07-11T17:14:31.162" v="5108" actId="1076"/>
          <ac:spMkLst>
            <pc:docMk/>
            <pc:sldMk cId="3095420939" sldId="265"/>
            <ac:spMk id="2" creationId="{E9295702-5642-25E8-C094-83A505FDDF9F}"/>
          </ac:spMkLst>
        </pc:spChg>
        <pc:spChg chg="mod">
          <ac:chgData name="Nargas Ahmadzai (2106756)" userId="0c14ad69-c0e9-4a1c-a65d-921e15cc9471" providerId="ADAL" clId="{DD7A7003-4506-4378-A03F-4EB1D583E753}" dt="2023-07-11T17:14:28.859" v="5107" actId="1076"/>
          <ac:spMkLst>
            <pc:docMk/>
            <pc:sldMk cId="3095420939" sldId="265"/>
            <ac:spMk id="3" creationId="{931DA679-EEF5-32F5-ECD6-5637085C4A8D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3095420939" sldId="265"/>
            <ac:spMk id="9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3095420939" sldId="265"/>
            <ac:spMk id="11" creationId="{C34B9DE3-1715-4EE3-99FA-C9BC12F5DBA1}"/>
          </ac:spMkLst>
        </pc:spChg>
        <pc:picChg chg="add del mod">
          <ac:chgData name="Nargas Ahmadzai (2106756)" userId="0c14ad69-c0e9-4a1c-a65d-921e15cc9471" providerId="ADAL" clId="{DD7A7003-4506-4378-A03F-4EB1D583E753}" dt="2023-07-11T17:06:13.452" v="5022" actId="21"/>
          <ac:picMkLst>
            <pc:docMk/>
            <pc:sldMk cId="3095420939" sldId="265"/>
            <ac:picMk id="4" creationId="{FCB2F3B4-A017-D94E-1A22-C2D483E8D193}"/>
          </ac:picMkLst>
        </pc:pic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3095420939" sldId="265"/>
            <ac:cxnSpMk id="13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3095420939" sldId="265"/>
            <ac:cxnSpMk id="15" creationId="{DB2019E5-6C31-4640-A135-6BBA7FFCF694}"/>
          </ac:cxnSpMkLst>
        </pc:cxnChg>
      </pc:sldChg>
      <pc:sldChg chg="addSp delSp modSp new mod modTransition setBg modAnim delDesignElem">
        <pc:chgData name="Nargas Ahmadzai (2106756)" userId="0c14ad69-c0e9-4a1c-a65d-921e15cc9471" providerId="ADAL" clId="{DD7A7003-4506-4378-A03F-4EB1D583E753}" dt="2023-07-11T17:24:18.196" v="5221"/>
        <pc:sldMkLst>
          <pc:docMk/>
          <pc:sldMk cId="3925190486" sldId="266"/>
        </pc:sldMkLst>
        <pc:spChg chg="mod ord">
          <ac:chgData name="Nargas Ahmadzai (2106756)" userId="0c14ad69-c0e9-4a1c-a65d-921e15cc9471" providerId="ADAL" clId="{DD7A7003-4506-4378-A03F-4EB1D583E753}" dt="2023-07-11T17:01:41.152" v="4987" actId="26606"/>
          <ac:spMkLst>
            <pc:docMk/>
            <pc:sldMk cId="3925190486" sldId="266"/>
            <ac:spMk id="2" creationId="{D60108E2-BA03-05AC-2919-71CD5EA91B1A}"/>
          </ac:spMkLst>
        </pc:spChg>
        <pc:spChg chg="del">
          <ac:chgData name="Nargas Ahmadzai (2106756)" userId="0c14ad69-c0e9-4a1c-a65d-921e15cc9471" providerId="ADAL" clId="{DD7A7003-4506-4378-A03F-4EB1D583E753}" dt="2023-07-09T19:22:22.870" v="4579"/>
          <ac:spMkLst>
            <pc:docMk/>
            <pc:sldMk cId="3925190486" sldId="266"/>
            <ac:spMk id="3" creationId="{19638F12-5075-BFB9-1B9B-28D93B570EE4}"/>
          </ac:spMkLst>
        </pc:spChg>
        <pc:spChg chg="add mod">
          <ac:chgData name="Nargas Ahmadzai (2106756)" userId="0c14ad69-c0e9-4a1c-a65d-921e15cc9471" providerId="ADAL" clId="{DD7A7003-4506-4378-A03F-4EB1D583E753}" dt="2023-07-11T17:08:46.608" v="5040" actId="27636"/>
          <ac:spMkLst>
            <pc:docMk/>
            <pc:sldMk cId="3925190486" sldId="266"/>
            <ac:spMk id="8" creationId="{0C699757-9B6E-D664-EEAA-83A6BEA53FF0}"/>
          </ac:spMkLst>
        </pc:spChg>
        <pc:spChg chg="add del">
          <ac:chgData name="Nargas Ahmadzai (2106756)" userId="0c14ad69-c0e9-4a1c-a65d-921e15cc9471" providerId="ADAL" clId="{DD7A7003-4506-4378-A03F-4EB1D583E753}" dt="2023-07-11T17:02:15.568" v="4993"/>
          <ac:spMkLst>
            <pc:docMk/>
            <pc:sldMk cId="3925190486" sldId="266"/>
            <ac:spMk id="10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3925190486" sldId="266"/>
            <ac:spMk id="11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2:15.568" v="4993"/>
          <ac:spMkLst>
            <pc:docMk/>
            <pc:sldMk cId="3925190486" sldId="266"/>
            <ac:spMk id="12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3925190486" sldId="266"/>
            <ac:spMk id="13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11T17:02:37.710" v="4996"/>
          <ac:spMkLst>
            <pc:docMk/>
            <pc:sldMk cId="3925190486" sldId="266"/>
            <ac:spMk id="16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2:37.710" v="4996"/>
          <ac:spMkLst>
            <pc:docMk/>
            <pc:sldMk cId="3925190486" sldId="266"/>
            <ac:spMk id="18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11T17:03:57.316" v="5005"/>
          <ac:spMkLst>
            <pc:docMk/>
            <pc:sldMk cId="3925190486" sldId="266"/>
            <ac:spMk id="22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3:57.316" v="5005"/>
          <ac:spMkLst>
            <pc:docMk/>
            <pc:sldMk cId="3925190486" sldId="266"/>
            <ac:spMk id="23" creationId="{C34B9DE3-1715-4EE3-99FA-C9BC12F5DBA1}"/>
          </ac:spMkLst>
        </pc:spChg>
        <pc:spChg chg="add del">
          <ac:chgData name="Nargas Ahmadzai (2106756)" userId="0c14ad69-c0e9-4a1c-a65d-921e15cc9471" providerId="ADAL" clId="{DD7A7003-4506-4378-A03F-4EB1D583E753}" dt="2023-07-11T17:07:33.148" v="5031" actId="26606"/>
          <ac:spMkLst>
            <pc:docMk/>
            <pc:sldMk cId="3925190486" sldId="266"/>
            <ac:spMk id="26" creationId="{92B0CFF1-78D7-4A83-A95E-71F9E3831622}"/>
          </ac:spMkLst>
        </pc:spChg>
        <pc:spChg chg="add del">
          <ac:chgData name="Nargas Ahmadzai (2106756)" userId="0c14ad69-c0e9-4a1c-a65d-921e15cc9471" providerId="ADAL" clId="{DD7A7003-4506-4378-A03F-4EB1D583E753}" dt="2023-07-11T17:07:33.148" v="5031" actId="26606"/>
          <ac:spMkLst>
            <pc:docMk/>
            <pc:sldMk cId="3925190486" sldId="266"/>
            <ac:spMk id="27" creationId="{C34B9DE3-1715-4EE3-99FA-C9BC12F5DBA1}"/>
          </ac:spMkLst>
        </pc:spChg>
        <pc:spChg chg="add">
          <ac:chgData name="Nargas Ahmadzai (2106756)" userId="0c14ad69-c0e9-4a1c-a65d-921e15cc9471" providerId="ADAL" clId="{DD7A7003-4506-4378-A03F-4EB1D583E753}" dt="2023-07-11T17:07:39.625" v="5032" actId="26606"/>
          <ac:spMkLst>
            <pc:docMk/>
            <pc:sldMk cId="3925190486" sldId="266"/>
            <ac:spMk id="30" creationId="{92B0CFF1-78D7-4A83-A95E-71F9E3831622}"/>
          </ac:spMkLst>
        </pc:spChg>
        <pc:spChg chg="add">
          <ac:chgData name="Nargas Ahmadzai (2106756)" userId="0c14ad69-c0e9-4a1c-a65d-921e15cc9471" providerId="ADAL" clId="{DD7A7003-4506-4378-A03F-4EB1D583E753}" dt="2023-07-11T17:07:39.625" v="5032" actId="26606"/>
          <ac:spMkLst>
            <pc:docMk/>
            <pc:sldMk cId="3925190486" sldId="266"/>
            <ac:spMk id="31" creationId="{C34B9DE3-1715-4EE3-99FA-C9BC12F5DBA1}"/>
          </ac:spMkLst>
        </pc:spChg>
        <pc:picChg chg="add del">
          <ac:chgData name="Nargas Ahmadzai (2106756)" userId="0c14ad69-c0e9-4a1c-a65d-921e15cc9471" providerId="ADAL" clId="{DD7A7003-4506-4378-A03F-4EB1D583E753}" dt="2023-07-11T17:00:56.462" v="4973" actId="21"/>
          <ac:picMkLst>
            <pc:docMk/>
            <pc:sldMk cId="3925190486" sldId="266"/>
            <ac:picMk id="3" creationId="{B37A76A0-35F1-DB34-C025-2FF8A4443E73}"/>
          </ac:picMkLst>
        </pc:picChg>
        <pc:picChg chg="add del mod">
          <ac:chgData name="Nargas Ahmadzai (2106756)" userId="0c14ad69-c0e9-4a1c-a65d-921e15cc9471" providerId="ADAL" clId="{DD7A7003-4506-4378-A03F-4EB1D583E753}" dt="2023-07-11T17:01:12.910" v="4975" actId="21"/>
          <ac:picMkLst>
            <pc:docMk/>
            <pc:sldMk cId="3925190486" sldId="266"/>
            <ac:picMk id="4" creationId="{E8304CB9-0081-DF81-F0E6-EA38ACB70F10}"/>
          </ac:picMkLst>
        </pc:picChg>
        <pc:picChg chg="add mod ord">
          <ac:chgData name="Nargas Ahmadzai (2106756)" userId="0c14ad69-c0e9-4a1c-a65d-921e15cc9471" providerId="ADAL" clId="{DD7A7003-4506-4378-A03F-4EB1D583E753}" dt="2023-07-11T17:03:25.757" v="5001" actId="26606"/>
          <ac:picMkLst>
            <pc:docMk/>
            <pc:sldMk cId="3925190486" sldId="266"/>
            <ac:picMk id="5" creationId="{D4D0C7F7-B978-1194-B152-1F05BB6E3F30}"/>
          </ac:picMkLst>
        </pc:picChg>
        <pc:cxnChg chg="add del">
          <ac:chgData name="Nargas Ahmadzai (2106756)" userId="0c14ad69-c0e9-4a1c-a65d-921e15cc9471" providerId="ADAL" clId="{DD7A7003-4506-4378-A03F-4EB1D583E753}" dt="2023-07-11T17:02:15.568" v="4993"/>
          <ac:cxnSpMkLst>
            <pc:docMk/>
            <pc:sldMk cId="3925190486" sldId="266"/>
            <ac:cxnSpMk id="14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3925190486" sldId="266"/>
            <ac:cxnSpMk id="15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1:33.983" v="4986"/>
          <ac:cxnSpMkLst>
            <pc:docMk/>
            <pc:sldMk cId="3925190486" sldId="266"/>
            <ac:cxnSpMk id="17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2:15.568" v="4993"/>
          <ac:cxnSpMkLst>
            <pc:docMk/>
            <pc:sldMk cId="3925190486" sldId="266"/>
            <ac:cxnSpMk id="19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2:37.710" v="4996"/>
          <ac:cxnSpMkLst>
            <pc:docMk/>
            <pc:sldMk cId="3925190486" sldId="266"/>
            <ac:cxnSpMk id="20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2:37.710" v="4996"/>
          <ac:cxnSpMkLst>
            <pc:docMk/>
            <pc:sldMk cId="3925190486" sldId="266"/>
            <ac:cxnSpMk id="21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3:57.316" v="5005"/>
          <ac:cxnSpMkLst>
            <pc:docMk/>
            <pc:sldMk cId="3925190486" sldId="266"/>
            <ac:cxnSpMk id="24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3:57.316" v="5005"/>
          <ac:cxnSpMkLst>
            <pc:docMk/>
            <pc:sldMk cId="3925190486" sldId="266"/>
            <ac:cxnSpMk id="25" creationId="{DB2019E5-6C31-4640-A135-6BBA7FFCF694}"/>
          </ac:cxnSpMkLst>
        </pc:cxnChg>
        <pc:cxnChg chg="add del">
          <ac:chgData name="Nargas Ahmadzai (2106756)" userId="0c14ad69-c0e9-4a1c-a65d-921e15cc9471" providerId="ADAL" clId="{DD7A7003-4506-4378-A03F-4EB1D583E753}" dt="2023-07-11T17:07:33.148" v="5031" actId="26606"/>
          <ac:cxnSpMkLst>
            <pc:docMk/>
            <pc:sldMk cId="3925190486" sldId="266"/>
            <ac:cxnSpMk id="28" creationId="{6108BD3D-CFD0-4A15-ACF6-EBC254CD7CF1}"/>
          </ac:cxnSpMkLst>
        </pc:cxnChg>
        <pc:cxnChg chg="add del">
          <ac:chgData name="Nargas Ahmadzai (2106756)" userId="0c14ad69-c0e9-4a1c-a65d-921e15cc9471" providerId="ADAL" clId="{DD7A7003-4506-4378-A03F-4EB1D583E753}" dt="2023-07-11T17:07:33.148" v="5031" actId="26606"/>
          <ac:cxnSpMkLst>
            <pc:docMk/>
            <pc:sldMk cId="3925190486" sldId="266"/>
            <ac:cxnSpMk id="29" creationId="{DB2019E5-6C31-4640-A135-6BBA7FFCF694}"/>
          </ac:cxnSpMkLst>
        </pc:cxnChg>
        <pc:cxnChg chg="add">
          <ac:chgData name="Nargas Ahmadzai (2106756)" userId="0c14ad69-c0e9-4a1c-a65d-921e15cc9471" providerId="ADAL" clId="{DD7A7003-4506-4378-A03F-4EB1D583E753}" dt="2023-07-11T17:07:39.625" v="5032" actId="26606"/>
          <ac:cxnSpMkLst>
            <pc:docMk/>
            <pc:sldMk cId="3925190486" sldId="266"/>
            <ac:cxnSpMk id="32" creationId="{6108BD3D-CFD0-4A15-ACF6-EBC254CD7CF1}"/>
          </ac:cxnSpMkLst>
        </pc:cxnChg>
        <pc:cxnChg chg="add">
          <ac:chgData name="Nargas Ahmadzai (2106756)" userId="0c14ad69-c0e9-4a1c-a65d-921e15cc9471" providerId="ADAL" clId="{DD7A7003-4506-4378-A03F-4EB1D583E753}" dt="2023-07-11T17:07:39.625" v="5032" actId="26606"/>
          <ac:cxnSpMkLst>
            <pc:docMk/>
            <pc:sldMk cId="3925190486" sldId="266"/>
            <ac:cxnSpMk id="33" creationId="{DB2019E5-6C31-4640-A135-6BBA7FFCF694}"/>
          </ac:cxnSpMkLst>
        </pc:cxnChg>
      </pc:sldChg>
      <pc:sldChg chg="addSp delSp modSp new mod modTransition setBg delDesignElem">
        <pc:chgData name="Nargas Ahmadzai (2106756)" userId="0c14ad69-c0e9-4a1c-a65d-921e15cc9471" providerId="ADAL" clId="{DD7A7003-4506-4378-A03F-4EB1D583E753}" dt="2023-07-11T17:06:19.179" v="5023" actId="21"/>
        <pc:sldMkLst>
          <pc:docMk/>
          <pc:sldMk cId="287212210" sldId="267"/>
        </pc:sldMkLst>
        <pc:spChg chg="add mod">
          <ac:chgData name="Nargas Ahmadzai (2106756)" userId="0c14ad69-c0e9-4a1c-a65d-921e15cc9471" providerId="ADAL" clId="{DD7A7003-4506-4378-A03F-4EB1D583E753}" dt="2023-07-09T19:28:08.026" v="4626" actId="20577"/>
          <ac:spMkLst>
            <pc:docMk/>
            <pc:sldMk cId="287212210" sldId="267"/>
            <ac:spMk id="3" creationId="{BE95E609-5757-F7F0-5239-C31E700EB6E3}"/>
          </ac:spMkLst>
        </pc:spChg>
        <pc:spChg chg="add mod">
          <ac:chgData name="Nargas Ahmadzai (2106756)" userId="0c14ad69-c0e9-4a1c-a65d-921e15cc9471" providerId="ADAL" clId="{DD7A7003-4506-4378-A03F-4EB1D583E753}" dt="2023-07-09T19:29:15.946" v="4652" actId="1076"/>
          <ac:spMkLst>
            <pc:docMk/>
            <pc:sldMk cId="287212210" sldId="267"/>
            <ac:spMk id="4" creationId="{ADC63D2E-31C0-46B6-7051-F93600EC9CBA}"/>
          </ac:spMkLst>
        </pc:spChg>
        <pc:spChg chg="add del">
          <ac:chgData name="Nargas Ahmadzai (2106756)" userId="0c14ad69-c0e9-4a1c-a65d-921e15cc9471" providerId="ADAL" clId="{DD7A7003-4506-4378-A03F-4EB1D583E753}" dt="2023-07-11T17:01:33.983" v="4986"/>
          <ac:spMkLst>
            <pc:docMk/>
            <pc:sldMk cId="287212210" sldId="267"/>
            <ac:spMk id="7" creationId="{92B0CFF1-78D7-4A83-A95E-71F9E3831622}"/>
          </ac:spMkLst>
        </pc:spChg>
        <pc:picChg chg="add del mod">
          <ac:chgData name="Nargas Ahmadzai (2106756)" userId="0c14ad69-c0e9-4a1c-a65d-921e15cc9471" providerId="ADAL" clId="{DD7A7003-4506-4378-A03F-4EB1D583E753}" dt="2023-07-11T17:06:19.179" v="5023" actId="21"/>
          <ac:picMkLst>
            <pc:docMk/>
            <pc:sldMk cId="287212210" sldId="267"/>
            <ac:picMk id="2" creationId="{7CC41DB4-E8FA-0098-F835-B59C02F7576C}"/>
          </ac:picMkLst>
        </pc:picChg>
      </pc:sldChg>
      <pc:sldMasterChg chg="add del addSldLayout delSldLayout">
        <pc:chgData name="Nargas Ahmadzai (2106756)" userId="0c14ad69-c0e9-4a1c-a65d-921e15cc9471" providerId="ADAL" clId="{DD7A7003-4506-4378-A03F-4EB1D583E753}" dt="2023-07-08T19:42:41.427" v="278" actId="26606"/>
        <pc:sldMasterMkLst>
          <pc:docMk/>
          <pc:sldMasterMk cId="3363107913" sldId="2147483648"/>
        </pc:sldMasterMkLst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1292865913" sldId="2147483649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2973748650" sldId="2147483650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1938218892" sldId="2147483651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38122673" sldId="2147483652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3603413802" sldId="2147483653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498736737" sldId="2147483654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4037650113" sldId="2147483655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593482106" sldId="2147483656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3058113073" sldId="2147483657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3981326286" sldId="2147483658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41.427" v="278" actId="26606"/>
          <pc:sldLayoutMkLst>
            <pc:docMk/>
            <pc:sldMasterMk cId="3363107913" sldId="2147483648"/>
            <pc:sldLayoutMk cId="469212499" sldId="2147483659"/>
          </pc:sldLayoutMkLst>
        </pc:sldLayoutChg>
      </pc:sldMasterChg>
      <pc:sldMasterChg chg="add del replId addSldLayout delSldLayout">
        <pc:chgData name="Nargas Ahmadzai (2106756)" userId="0c14ad69-c0e9-4a1c-a65d-921e15cc9471" providerId="ADAL" clId="{DD7A7003-4506-4378-A03F-4EB1D583E753}" dt="2023-07-08T19:42:41.260" v="277" actId="26606"/>
        <pc:sldMasterMkLst>
          <pc:docMk/>
          <pc:sldMasterMk cId="4138505436" sldId="2147483660"/>
        </pc:sldMasterMkLst>
        <pc:sldLayoutChg chg="add del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2696988947" sldId="2147483661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1043968111" sldId="2147483662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1907712547" sldId="2147483663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951048046" sldId="2147483664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663770850" sldId="2147483665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1386074835" sldId="2147483666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1069987262" sldId="2147483667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2866742887" sldId="2147483668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2525368628" sldId="2147483669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2048527930" sldId="2147483670"/>
          </pc:sldLayoutMkLst>
        </pc:sldLayoutChg>
        <pc:sldLayoutChg chg="add del replId">
          <pc:chgData name="Nargas Ahmadzai (2106756)" userId="0c14ad69-c0e9-4a1c-a65d-921e15cc9471" providerId="ADAL" clId="{DD7A7003-4506-4378-A03F-4EB1D583E753}" dt="2023-07-08T19:42:41.260" v="277" actId="26606"/>
          <pc:sldLayoutMkLst>
            <pc:docMk/>
            <pc:sldMasterMk cId="4138505436" sldId="2147483660"/>
            <pc:sldLayoutMk cId="1122946550" sldId="2147483671"/>
          </pc:sldLayoutMkLst>
        </pc:sldLayoutChg>
      </pc:sldMasterChg>
      <pc:sldMasterChg chg="add del addSldLayout delSldLayout">
        <pc:chgData name="Nargas Ahmadzai (2106756)" userId="0c14ad69-c0e9-4a1c-a65d-921e15cc9471" providerId="ADAL" clId="{DD7A7003-4506-4378-A03F-4EB1D583E753}" dt="2023-07-08T19:42:34.701" v="274" actId="26606"/>
        <pc:sldMasterMkLst>
          <pc:docMk/>
          <pc:sldMasterMk cId="3443034021" sldId="2147483673"/>
        </pc:sldMasterMkLst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435420837" sldId="2147483662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283278192" sldId="2147483663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935616372" sldId="2147483664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3981975905" sldId="2147483665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4165797130" sldId="2147483666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4109700322" sldId="2147483667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2973377919" sldId="2147483668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152562909" sldId="2147483669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2903434173" sldId="2147483670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2543134426" sldId="2147483671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2:34.701" v="274" actId="26606"/>
          <pc:sldLayoutMkLst>
            <pc:docMk/>
            <pc:sldMasterMk cId="3443034021" sldId="2147483673"/>
            <pc:sldLayoutMk cId="204244419" sldId="2147483672"/>
          </pc:sldLayoutMkLst>
        </pc:sldLayoutChg>
      </pc:sldMasterChg>
      <pc:sldMasterChg chg="add del addSldLayout delSldLayout">
        <pc:chgData name="Nargas Ahmadzai (2106756)" userId="0c14ad69-c0e9-4a1c-a65d-921e15cc9471" providerId="ADAL" clId="{DD7A7003-4506-4378-A03F-4EB1D583E753}" dt="2023-07-08T19:43:54.717" v="293" actId="26606"/>
        <pc:sldMasterMkLst>
          <pc:docMk/>
          <pc:sldMasterMk cId="457700815" sldId="2147483712"/>
        </pc:sldMasterMkLst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674122249" sldId="2147483701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3116646972" sldId="2147483702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634230983" sldId="2147483703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2863478473" sldId="2147483704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3808029001" sldId="2147483705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3379208070" sldId="2147483706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2115202580" sldId="2147483707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2619219723" sldId="2147483708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3969408369" sldId="2147483709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1182623952" sldId="2147483710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717" v="293" actId="26606"/>
          <pc:sldLayoutMkLst>
            <pc:docMk/>
            <pc:sldMasterMk cId="457700815" sldId="2147483712"/>
            <pc:sldLayoutMk cId="965517405" sldId="2147483711"/>
          </pc:sldLayoutMkLst>
        </pc:sldLayoutChg>
      </pc:sldMasterChg>
      <pc:sldMasterChg chg="add del addSldLayout delSldLayout">
        <pc:chgData name="Nargas Ahmadzai (2106756)" userId="0c14ad69-c0e9-4a1c-a65d-921e15cc9471" providerId="ADAL" clId="{DD7A7003-4506-4378-A03F-4EB1D583E753}" dt="2023-07-08T19:43:53.057" v="290" actId="26606"/>
        <pc:sldMasterMkLst>
          <pc:docMk/>
          <pc:sldMasterMk cId="1694352923" sldId="2147483713"/>
        </pc:sldMasterMkLst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686348675" sldId="2147483714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3063562044" sldId="2147483715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2700563846" sldId="2147483716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3403623166" sldId="2147483717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1767615985" sldId="2147483718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2964175696" sldId="2147483719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364930875" sldId="2147483720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3376529158" sldId="2147483721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4222145657" sldId="2147483722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1388451951" sldId="2147483723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3.057" v="290" actId="26606"/>
          <pc:sldLayoutMkLst>
            <pc:docMk/>
            <pc:sldMasterMk cId="1694352923" sldId="2147483713"/>
            <pc:sldLayoutMk cId="611838735" sldId="2147483724"/>
          </pc:sldLayoutMkLst>
        </pc:sldLayoutChg>
      </pc:sldMasterChg>
      <pc:sldMasterChg chg="add del addSldLayout delSldLayout">
        <pc:chgData name="Nargas Ahmadzai (2106756)" userId="0c14ad69-c0e9-4a1c-a65d-921e15cc9471" providerId="ADAL" clId="{DD7A7003-4506-4378-A03F-4EB1D583E753}" dt="2023-07-08T19:43:54.563" v="292" actId="26606"/>
        <pc:sldMasterMkLst>
          <pc:docMk/>
          <pc:sldMasterMk cId="2879340284" sldId="2147483749"/>
        </pc:sldMasterMkLst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1164252996" sldId="2147483738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2483140665" sldId="2147483739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475863341" sldId="2147483740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1312435083" sldId="2147483741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3932075358" sldId="2147483742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233388634" sldId="2147483743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3610720706" sldId="2147483744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2005475591" sldId="2147483745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3735975217" sldId="2147483746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691911338" sldId="2147483747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8T19:43:54.563" v="292" actId="26606"/>
          <pc:sldLayoutMkLst>
            <pc:docMk/>
            <pc:sldMasterMk cId="2879340284" sldId="2147483749"/>
            <pc:sldLayoutMk cId="3171303039" sldId="2147483748"/>
          </pc:sldLayoutMkLst>
        </pc:sldLayoutChg>
      </pc:sldMasterChg>
      <pc:sldMasterChg chg="add del modTransition setBg addSldLayout delSldLayout modSldLayout">
        <pc:chgData name="Nargas Ahmadzai (2106756)" userId="0c14ad69-c0e9-4a1c-a65d-921e15cc9471" providerId="ADAL" clId="{DD7A7003-4506-4378-A03F-4EB1D583E753}" dt="2023-07-11T17:00:35.683" v="4970"/>
        <pc:sldMasterMkLst>
          <pc:docMk/>
          <pc:sldMasterMk cId="4085492029" sldId="2147483762"/>
        </pc:sldMasterMkLst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3046889914" sldId="2147483751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3637574942" sldId="2147483752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454567779" sldId="2147483753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2736750745" sldId="2147483754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570843707" sldId="2147483755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1067485011" sldId="2147483756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384839507" sldId="2147483757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156680352" sldId="2147483758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3505793976" sldId="2147483759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502387404" sldId="2147483760"/>
          </pc:sldLayoutMkLst>
        </pc:sldLayoutChg>
        <pc:sldLayoutChg chg="add del modTransition setBg">
          <pc:chgData name="Nargas Ahmadzai (2106756)" userId="0c14ad69-c0e9-4a1c-a65d-921e15cc9471" providerId="ADAL" clId="{DD7A7003-4506-4378-A03F-4EB1D583E753}" dt="2023-07-11T17:00:35.683" v="4970"/>
          <pc:sldLayoutMkLst>
            <pc:docMk/>
            <pc:sldMasterMk cId="4085492029" sldId="2147483762"/>
            <pc:sldLayoutMk cId="615663166" sldId="2147483761"/>
          </pc:sldLayoutMkLst>
        </pc:sldLayoutChg>
      </pc:sldMasterChg>
      <pc:sldMasterChg chg="add del addSldLayout delSldLayout">
        <pc:chgData name="Nargas Ahmadzai (2106756)" userId="0c14ad69-c0e9-4a1c-a65d-921e15cc9471" providerId="ADAL" clId="{DD7A7003-4506-4378-A03F-4EB1D583E753}" dt="2023-07-09T16:40:16.040" v="352" actId="26606"/>
        <pc:sldMasterMkLst>
          <pc:docMk/>
          <pc:sldMasterMk cId="2943117625" sldId="2147483825"/>
        </pc:sldMasterMkLst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558332395" sldId="2147483814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3096378683" sldId="2147483815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2922867551" sldId="2147483816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1035194704" sldId="2147483817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3338025205" sldId="2147483818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3437090519" sldId="2147483819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2008073594" sldId="2147483820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4257872055" sldId="2147483821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581791799" sldId="2147483822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4210187937" sldId="2147483823"/>
          </pc:sldLayoutMkLst>
        </pc:sldLayoutChg>
        <pc:sldLayoutChg chg="add del">
          <pc:chgData name="Nargas Ahmadzai (2106756)" userId="0c14ad69-c0e9-4a1c-a65d-921e15cc9471" providerId="ADAL" clId="{DD7A7003-4506-4378-A03F-4EB1D583E753}" dt="2023-07-09T16:40:16.040" v="352" actId="26606"/>
          <pc:sldLayoutMkLst>
            <pc:docMk/>
            <pc:sldMasterMk cId="2943117625" sldId="2147483825"/>
            <pc:sldLayoutMk cId="2262529482" sldId="2147483824"/>
          </pc:sldLayoutMkLst>
        </pc:sldLayoutChg>
      </pc:sldMasterChg>
    </pc:docChg>
  </pc:docChgLst>
  <pc:docChgLst>
    <pc:chgData name="Nargas Ahmadzai (2106756)" userId="0c14ad69-c0e9-4a1c-a65d-921e15cc9471" providerId="ADAL" clId="{8196711A-D282-284A-ACE0-4DE3F5A8DBF9}"/>
    <pc:docChg chg="modSld">
      <pc:chgData name="Nargas Ahmadzai (2106756)" userId="0c14ad69-c0e9-4a1c-a65d-921e15cc9471" providerId="ADAL" clId="{8196711A-D282-284A-ACE0-4DE3F5A8DBF9}" dt="2023-07-10T21:11:16.513" v="4"/>
      <pc:docMkLst>
        <pc:docMk/>
      </pc:docMkLst>
      <pc:sldChg chg="mod setBg">
        <pc:chgData name="Nargas Ahmadzai (2106756)" userId="0c14ad69-c0e9-4a1c-a65d-921e15cc9471" providerId="ADAL" clId="{8196711A-D282-284A-ACE0-4DE3F5A8DBF9}" dt="2023-07-10T21:11:16.513" v="4"/>
        <pc:sldMkLst>
          <pc:docMk/>
          <pc:sldMk cId="3050665817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AE72E-8B39-49B5-8C55-CA58E48C922F}" type="datetimeFigureOut">
              <a:rPr lang="en-GB" smtClean="0"/>
              <a:t>11/07/2023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F59172-8DB4-4432-9DB6-F3AF5BE5678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362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F59172-8DB4-4432-9DB6-F3AF5BE5678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656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39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80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7939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23874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663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8437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8899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5749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677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6750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4850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pixnio.com/objects/books/business-paper-hand-education-research-upclose-document-writin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7/11/2023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492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nio.com/objects/books/business-paper-hand-education-research-upclose-document-writin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pixnio.com/objects/books/business-paper-hand-education-research-upclose-document-writi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pixnio.com/objects/books/business-paper-hand-education-research-upclose-document-writin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A581D-EEE5-60F5-D32C-4E6FE5117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1" y="2691280"/>
            <a:ext cx="5613398" cy="29293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100" dirty="0">
                <a:solidFill>
                  <a:srgbClr val="FFFFFF"/>
                </a:solidFill>
              </a:rPr>
              <a:t>Knowledge and information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E52808-CC66-2599-58C6-2DC4BEB9E2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3728775"/>
            <a:ext cx="5533671" cy="2299681"/>
          </a:xfrm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indent="-228600" algn="r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solidFill>
                  <a:srgbClr val="FFFFFF"/>
                </a:solidFill>
                <a:effectLst/>
              </a:rPr>
              <a:t>By </a:t>
            </a:r>
          </a:p>
          <a:p>
            <a:pPr indent="-228600" algn="r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solidFill>
                  <a:srgbClr val="FFFFFF"/>
                </a:solidFill>
                <a:effectLst/>
              </a:rPr>
              <a:t> Nargas Ahmadzai 2106756</a:t>
            </a:r>
          </a:p>
          <a:p>
            <a:pPr indent="-228600" algn="r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solidFill>
                  <a:srgbClr val="FFFFFF"/>
                </a:solidFill>
                <a:effectLst/>
              </a:rPr>
              <a:t> Module: Knowledge and Information Management Skills </a:t>
            </a:r>
            <a:r>
              <a:rPr lang="en-US" dirty="0">
                <a:solidFill>
                  <a:srgbClr val="FFFFFF"/>
                </a:solidFill>
              </a:rPr>
              <a:t>for the Workplace</a:t>
            </a:r>
            <a:endParaRPr lang="en-US" dirty="0">
              <a:solidFill>
                <a:srgbClr val="FFFFFF"/>
              </a:solidFill>
              <a:effectLst/>
            </a:endParaRPr>
          </a:p>
          <a:p>
            <a:pPr indent="-228600" algn="r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solidFill>
                  <a:srgbClr val="FFFFFF"/>
                </a:solidFill>
                <a:effectLst/>
              </a:rPr>
              <a:t> Module Code: BMSW5106</a:t>
            </a:r>
          </a:p>
          <a:p>
            <a:pPr indent="-228600" algn="r">
              <a:lnSpc>
                <a:spcPct val="90000"/>
              </a:lnSpc>
              <a:spcAft>
                <a:spcPts val="800"/>
              </a:spcAft>
            </a:pPr>
            <a:r>
              <a:rPr lang="en-US" dirty="0">
                <a:solidFill>
                  <a:srgbClr val="FFFFFF"/>
                </a:solidFill>
                <a:effectLst/>
              </a:rPr>
              <a:t> Lectures by: Samuel Ofori</a:t>
            </a:r>
            <a:endParaRPr lang="en-US" dirty="0">
              <a:solidFill>
                <a:srgbClr val="FFFFFF"/>
              </a:solidFill>
            </a:endParaRPr>
          </a:p>
          <a:p>
            <a:pPr indent="-228600" algn="r">
              <a:lnSpc>
                <a:spcPct val="90000"/>
              </a:lnSpc>
            </a:pP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063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14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D0C7F7-B978-1194-B152-1F05BB6E3F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8283" r="-1" b="3545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0108E2-BA03-05AC-2919-71CD5EA91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99418"/>
            <a:ext cx="5613398" cy="2929357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32" name="Straight Connector 16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C699757-9B6E-D664-EEAA-83A6BEA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0593" y="1650125"/>
            <a:ext cx="5613398" cy="4378332"/>
          </a:xfrm>
        </p:spPr>
        <p:txBody>
          <a:bodyPr anchor="b">
            <a:normAutofit fontScale="55000" lnSpcReduction="20000"/>
          </a:bodyPr>
          <a:lstStyle/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Knowledge and information management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ASOS 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BOOHOO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SWOT analysis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Knowledge Management systems of both companies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Conclusion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100" dirty="0">
                <a:solidFill>
                  <a:srgbClr val="FFFFFF"/>
                </a:solidFill>
              </a:rPr>
              <a:t>References</a:t>
            </a:r>
          </a:p>
          <a:p>
            <a:pPr algn="r">
              <a:lnSpc>
                <a:spcPct val="90000"/>
              </a:lnSpc>
            </a:pPr>
            <a:endParaRPr lang="en-US" sz="800" dirty="0">
              <a:solidFill>
                <a:srgbClr val="FFFFFF"/>
              </a:solidFill>
            </a:endParaRPr>
          </a:p>
        </p:txBody>
      </p:sp>
      <p:cxnSp>
        <p:nvCxnSpPr>
          <p:cNvPr id="33" name="Straight Connector 18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51904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6A4CC5-B474-9AAB-BA27-8556C13B137F}"/>
              </a:ext>
            </a:extLst>
          </p:cNvPr>
          <p:cNvSpPr txBox="1"/>
          <p:nvPr/>
        </p:nvSpPr>
        <p:spPr>
          <a:xfrm>
            <a:off x="-2218383" y="1290320"/>
            <a:ext cx="14305280" cy="53686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(Knowledge Management vs Information, 2020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1700" dirty="0">
              <a:solidFill>
                <a:srgbClr val="FFFFFF"/>
              </a:solidFill>
            </a:endParaRPr>
          </a:p>
        </p:txBody>
      </p:sp>
      <p:sp>
        <p:nvSpPr>
          <p:cNvPr id="8" name="Rectangle: Top Corners Rounded 7">
            <a:extLst>
              <a:ext uri="{FF2B5EF4-FFF2-40B4-BE49-F238E27FC236}">
                <a16:creationId xmlns:a16="http://schemas.microsoft.com/office/drawing/2014/main" id="{EC75EAAA-6773-02E8-BCC9-738F390EC5E8}"/>
              </a:ext>
            </a:extLst>
          </p:cNvPr>
          <p:cNvSpPr/>
          <p:nvPr/>
        </p:nvSpPr>
        <p:spPr>
          <a:xfrm>
            <a:off x="7838789" y="4878487"/>
            <a:ext cx="4309836" cy="924527"/>
          </a:xfrm>
          <a:prstGeom prst="round2SameRect">
            <a:avLst>
              <a:gd name="adj1" fmla="val 14258"/>
              <a:gd name="adj2" fmla="val 500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Data</a:t>
            </a:r>
          </a:p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1E13216-562D-ACB4-A0FE-7A1F4B828FBF}"/>
              </a:ext>
            </a:extLst>
          </p:cNvPr>
          <p:cNvSpPr/>
          <p:nvPr/>
        </p:nvSpPr>
        <p:spPr>
          <a:xfrm>
            <a:off x="8509885" y="3724821"/>
            <a:ext cx="2967644" cy="924526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Information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C05D17E-965B-06D3-A8BD-28760FBB7549}"/>
              </a:ext>
            </a:extLst>
          </p:cNvPr>
          <p:cNvSpPr/>
          <p:nvPr/>
        </p:nvSpPr>
        <p:spPr>
          <a:xfrm>
            <a:off x="9046055" y="2764221"/>
            <a:ext cx="1895303" cy="81794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knowledge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B03A826-82A9-95B5-6EA5-BD1EA96D43E0}"/>
              </a:ext>
            </a:extLst>
          </p:cNvPr>
          <p:cNvSpPr txBox="1"/>
          <p:nvPr/>
        </p:nvSpPr>
        <p:spPr>
          <a:xfrm>
            <a:off x="470236" y="358682"/>
            <a:ext cx="10574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Knowledge and information  management</a:t>
            </a: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72092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2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C2F7E-A5AE-8BA5-E4A6-3F6A08CED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265" y="0"/>
            <a:ext cx="5228705" cy="2210495"/>
          </a:xfrm>
        </p:spPr>
        <p:txBody>
          <a:bodyPr anchor="b"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Asos</a:t>
            </a:r>
            <a:br>
              <a:rPr lang="en-GB" sz="8000" dirty="0">
                <a:solidFill>
                  <a:srgbClr val="FFFFFF"/>
                </a:solidFill>
              </a:rPr>
            </a:br>
            <a:r>
              <a:rPr lang="en-GB" sz="3100" dirty="0">
                <a:solidFill>
                  <a:srgbClr val="FFFFFF"/>
                </a:solidFill>
              </a:rPr>
              <a:t>British e-commerce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AD1685-30CF-97BA-B557-2B154E688C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1818" y="2618107"/>
            <a:ext cx="5925577" cy="312570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Founded in 2000 by Nick Robertson, Andrew Regan and Quentin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Griffiths.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D3E0F3-2478-F55C-50F2-596E4CF769B7}"/>
              </a:ext>
            </a:extLst>
          </p:cNvPr>
          <p:cNvSpPr txBox="1"/>
          <p:nvPr/>
        </p:nvSpPr>
        <p:spPr>
          <a:xfrm>
            <a:off x="291818" y="3951684"/>
            <a:ext cx="6525490" cy="2264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R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evenue of £3.936 billion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3,259 employees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17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brands 30 sizes with convenient prices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brand focuses mostly on innovations, investment in new productions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brand is famous for its design and size range for ASOS curve, tall, petite, and maternity production( 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About ASOS: Everything you need to know about us 2023).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0161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AEF14-BD44-FE3B-6C73-588657AC2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303" y="331452"/>
            <a:ext cx="6900839" cy="2736390"/>
          </a:xfrm>
        </p:spPr>
        <p:txBody>
          <a:bodyPr anchor="t"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Boohoo</a:t>
            </a:r>
            <a:br>
              <a:rPr lang="en-GB" sz="80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British e-commerce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4876E0-D0C2-44AF-9965-593EE963E7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6659" y="3502572"/>
            <a:ext cx="6299620" cy="4055862"/>
          </a:xfrm>
        </p:spPr>
        <p:txBody>
          <a:bodyPr anchor="b">
            <a:normAutofit/>
          </a:bodyPr>
          <a:lstStyle/>
          <a:p>
            <a:pPr algn="just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£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1,769 m revenue and sells 36000 products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2,352 employees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algn="just"/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T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arget age 18-24 and 28.04% male and 71.96% female customers.</a:t>
            </a:r>
          </a:p>
          <a:p>
            <a:pPr algn="just"/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Materials are linen, crochet, cotton, lace, leather, suede, and denim 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(Steph, 2023).</a:t>
            </a:r>
            <a:endParaRPr lang="en-GB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/>
            <a:endParaRPr lang="en-GB" sz="1800" dirty="0">
              <a:solidFill>
                <a:schemeClr val="bg1"/>
              </a:solidFill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algn="just"/>
            <a:endParaRPr lang="en-GB" sz="1800" dirty="0">
              <a:solidFill>
                <a:schemeClr val="bg1"/>
              </a:solidFill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algn="just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A1F888-A70E-8207-8355-F367B3EE7F43}"/>
              </a:ext>
            </a:extLst>
          </p:cNvPr>
          <p:cNvSpPr txBox="1"/>
          <p:nvPr/>
        </p:nvSpPr>
        <p:spPr>
          <a:xfrm>
            <a:off x="227303" y="2135326"/>
            <a:ext cx="390956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F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ounded in 2006 by Mahmud Kamani and Carol Kane.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Innovation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Style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Quality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Comfort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2651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3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C2E1D-AF20-289F-5342-EB5A251C0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5670" y="532014"/>
            <a:ext cx="11228002" cy="1080654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99C013-9780-D750-65BC-61CF7BFB79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051" y="1072341"/>
            <a:ext cx="5346222" cy="732730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chemeClr val="bg1"/>
                </a:solidFill>
              </a:rPr>
              <a:t>Strength of BOOHOO and ASOS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540ACD-7FD6-7634-011F-FEFAD9AF6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515" y="2435025"/>
            <a:ext cx="5253288" cy="3041622"/>
          </a:xfrm>
        </p:spPr>
        <p:txBody>
          <a:bodyPr>
            <a:normAutofit fontScale="70000" lnSpcReduction="20000"/>
          </a:bodyPr>
          <a:lstStyle/>
          <a:p>
            <a:r>
              <a:rPr lang="en-GB" sz="1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                 </a:t>
            </a: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BOOHOO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Q</a:t>
            </a: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uality and consistency of the automation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D</a:t>
            </a: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istribution network and supply chain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80,000 styles , outstanding customer service(</a:t>
            </a:r>
            <a:r>
              <a:rPr lang="en-GB" sz="21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(Department, 2022).</a:t>
            </a:r>
            <a:endParaRPr lang="en-GB" sz="2100" b="1" kern="100" dirty="0">
              <a:solidFill>
                <a:schemeClr val="bg1"/>
              </a:solidFill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2100" b="1" kern="100" dirty="0">
                <a:solidFill>
                  <a:schemeClr val="bg1"/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  </a:t>
            </a: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  ASOS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range</a:t>
            </a: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of styles, and sizes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F</a:t>
            </a: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lexible supply chain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200 destinations delivery</a:t>
            </a:r>
            <a:r>
              <a:rPr lang="en-GB" sz="21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(Admin, 2023).</a:t>
            </a:r>
            <a:endParaRPr lang="en-GB" sz="21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EEF61B-54E6-4E11-5281-6B7B04EC4E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2023069"/>
            <a:ext cx="5372551" cy="930338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chemeClr val="bg1"/>
                </a:solidFill>
              </a:rPr>
              <a:t>Weakness of BOOHOO and ASOS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CF3E79-FC84-86E7-BA8B-A595C5E847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9236" y="3113689"/>
            <a:ext cx="5450249" cy="311311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              </a:t>
            </a:r>
            <a:r>
              <a:rPr lang="en-GB" b="1" dirty="0">
                <a:solidFill>
                  <a:schemeClr val="bg1"/>
                </a:solidFill>
              </a:rPr>
              <a:t>BOOHOO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Investment in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right choices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with diverse cultures(</a:t>
            </a:r>
            <a:r>
              <a:rPr lang="en-GB" sz="21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Department, 2022).</a:t>
            </a:r>
            <a:endParaRPr lang="en-GB" sz="2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                         ASOS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40% of revenue is still UK based and is a risk for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</a:rPr>
              <a:t>O</a:t>
            </a:r>
            <a:r>
              <a:rPr lang="en-GB" sz="2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nline operation limits physical interaction (</a:t>
            </a:r>
            <a:r>
              <a:rPr lang="en-GB" sz="21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Admin,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kern="100" dirty="0">
                <a:solidFill>
                  <a:schemeClr val="bg1"/>
                </a:solidFill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Requirement of innovations</a:t>
            </a:r>
            <a:endParaRPr lang="en-GB" sz="2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5441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104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CD6A4-A61F-B822-4D2A-D59580F8B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335" y="199121"/>
            <a:ext cx="5798816" cy="120926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B4645-82EF-B7ED-F896-590A7BF2EF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832" y="1775707"/>
            <a:ext cx="5346222" cy="823912"/>
          </a:xfrm>
        </p:spPr>
        <p:txBody>
          <a:bodyPr/>
          <a:lstStyle/>
          <a:p>
            <a:r>
              <a:rPr lang="en-GB" b="1" i="0" dirty="0">
                <a:solidFill>
                  <a:schemeClr val="bg1"/>
                </a:solidFill>
              </a:rPr>
              <a:t>Opportunities for BOOHOO and ASOS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D320569-9814-3776-8CA2-1735139D28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832" y="2966940"/>
            <a:ext cx="5346222" cy="27606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              </a:t>
            </a:r>
            <a:r>
              <a:rPr lang="en-GB" dirty="0">
                <a:solidFill>
                  <a:schemeClr val="bg1"/>
                </a:solidFill>
              </a:rPr>
              <a:t>BOOHOO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Online shopping trend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</a:rPr>
              <a:t>Modern technology (department,2022)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      ASOS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improving websites by adding more features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introduce locations for physical customer experiences (Admin, 2023)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0A11AB-DE6F-6B82-982F-9E1ED17C4F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088964"/>
            <a:ext cx="5372551" cy="877975"/>
          </a:xfrm>
        </p:spPr>
        <p:txBody>
          <a:bodyPr/>
          <a:lstStyle/>
          <a:p>
            <a:r>
              <a:rPr lang="en-GB" b="1" i="0" dirty="0">
                <a:solidFill>
                  <a:schemeClr val="bg1"/>
                </a:solidFill>
              </a:rPr>
              <a:t>Threats for BOOHOO and ASOS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4180E1-5C81-5B9F-E78C-78A512EA7A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26054" y="3796861"/>
            <a:ext cx="5372551" cy="27606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            </a:t>
            </a:r>
            <a:r>
              <a:rPr lang="en-GB" dirty="0">
                <a:solidFill>
                  <a:schemeClr val="bg1"/>
                </a:solidFill>
              </a:rPr>
              <a:t>BOOHOO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GOVERNEMENT POLICIES( COVID 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 of new companies( department,2022)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    ASOS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Change of interest and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Regulations changes, trade barriers ( BREXIT)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(Admin, 2023)</a:t>
            </a:r>
          </a:p>
        </p:txBody>
      </p:sp>
    </p:spTree>
    <p:extLst>
      <p:ext uri="{BB962C8B-B14F-4D97-AF65-F5344CB8AC3E}">
        <p14:creationId xmlns:p14="http://schemas.microsoft.com/office/powerpoint/2010/main" val="24971103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C59D7-0C33-EE4A-A9B1-DC20D9473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76" y="178271"/>
            <a:ext cx="6718653" cy="20478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Knowledge management system </a:t>
            </a:r>
          </a:p>
        </p:txBody>
      </p:sp>
      <p:graphicFrame>
        <p:nvGraphicFramePr>
          <p:cNvPr id="6" name="Table 18">
            <a:extLst>
              <a:ext uri="{FF2B5EF4-FFF2-40B4-BE49-F238E27FC236}">
                <a16:creationId xmlns:a16="http://schemas.microsoft.com/office/drawing/2014/main" id="{B8DDAD5F-D52D-D2D6-A9DC-D40D24243D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6893226"/>
              </p:ext>
            </p:extLst>
          </p:nvPr>
        </p:nvGraphicFramePr>
        <p:xfrm>
          <a:off x="362309" y="3217653"/>
          <a:ext cx="10928632" cy="405787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64316">
                  <a:extLst>
                    <a:ext uri="{9D8B030D-6E8A-4147-A177-3AD203B41FA5}">
                      <a16:colId xmlns:a16="http://schemas.microsoft.com/office/drawing/2014/main" val="777854931"/>
                    </a:ext>
                  </a:extLst>
                </a:gridCol>
                <a:gridCol w="5464316">
                  <a:extLst>
                    <a:ext uri="{9D8B030D-6E8A-4147-A177-3AD203B41FA5}">
                      <a16:colId xmlns:a16="http://schemas.microsoft.com/office/drawing/2014/main" val="2236781643"/>
                    </a:ext>
                  </a:extLst>
                </a:gridCol>
              </a:tblGrid>
              <a:tr h="4057871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Boohoo</a:t>
                      </a:r>
                      <a:r>
                        <a:rPr lang="en-GB" sz="18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endParaRPr lang="en-GB" sz="18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ERP system limitations</a:t>
                      </a:r>
                    </a:p>
                    <a:p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PIM system more production and performance</a:t>
                      </a:r>
                    </a:p>
                    <a:p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CRM  system</a:t>
                      </a:r>
                    </a:p>
                    <a:p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 for social media recognition of other products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ASOS</a:t>
                      </a:r>
                      <a:r>
                        <a:rPr lang="en-GB" sz="2000" b="1" dirty="0"/>
                        <a:t> </a:t>
                      </a:r>
                    </a:p>
                    <a:p>
                      <a:r>
                        <a:rPr lang="en-GB" sz="2000" b="1" dirty="0"/>
                        <a:t>  </a:t>
                      </a:r>
                    </a:p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Focus on customer experience </a:t>
                      </a:r>
                    </a:p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API  system to tack customer interest</a:t>
                      </a:r>
                    </a:p>
                    <a:p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AI to adapt customers change of habits and customer experiences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143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45768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05810C-945D-7983-4144-D22C9AFD92FA}"/>
              </a:ext>
            </a:extLst>
          </p:cNvPr>
          <p:cNvSpPr txBox="1"/>
          <p:nvPr/>
        </p:nvSpPr>
        <p:spPr>
          <a:xfrm>
            <a:off x="248276" y="869580"/>
            <a:ext cx="4130211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Conclusion</a:t>
            </a:r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Data gathering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Process of storing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Internal and external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Training,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Better supply chain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Adapt more marketing channels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6658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5702-5642-25E8-C094-83A505FDD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153" y="296080"/>
            <a:ext cx="5250379" cy="186158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DA679-EEF5-32F5-ECD6-5637085C4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43939"/>
            <a:ext cx="5948453" cy="5767106"/>
          </a:xfrm>
        </p:spPr>
        <p:txBody>
          <a:bodyPr anchor="b">
            <a:normAutofit/>
          </a:bodyPr>
          <a:lstStyle/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About ASOS: Everything you need to know about us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(2023)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ASOS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https://www.asos.com/about/ (Accessed: 22 June 2023). </a:t>
            </a:r>
            <a:endParaRPr lang="en-GB" sz="12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Admin (2023)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ASOS SWOT analysis - The strategy story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Strategy Story - Simplifying Business Strategies</a:t>
            </a: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https://thestrategystory.com/blog/asos-swot-analysis/ (Accessed: 03 July 2023).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Department, S.M. (2022) </a:t>
            </a:r>
            <a:r>
              <a:rPr lang="en-GB" sz="11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Boohoo.com plc SWOT analysis matrix (strengths, weakness, opportunities, threats)</a:t>
            </a:r>
            <a:r>
              <a:rPr lang="en-GB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1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Fern Fort University</a:t>
            </a:r>
            <a:r>
              <a:rPr lang="en-GB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http://fernfortuniversity.com/term-papers/swot/nyse/6728-boohoo-com-plc.php (Accessed: 30 June 2023).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105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Knowledge management vs information</a:t>
            </a:r>
            <a:r>
              <a:rPr lang="en-GB" sz="10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(2020) </a:t>
            </a:r>
            <a:r>
              <a:rPr lang="en-GB" sz="105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Learning for Sustainability</a:t>
            </a:r>
            <a:r>
              <a:rPr lang="en-GB" sz="105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https://learningforsustainability.net/knowledge-management/ (Accessed: 29 June 2023).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Steph (2023) </a:t>
            </a:r>
            <a:r>
              <a:rPr lang="en-GB" sz="11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Fashion trends: Rock the Bohemian Fashion in 2023</a:t>
            </a:r>
            <a:r>
              <a:rPr lang="en-GB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1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BELLO Mag</a:t>
            </a:r>
            <a:r>
              <a:rPr lang="en-GB" sz="1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https://bellomag.com/fashion-trends-rock-the-bohemian-fashion-in-2023/ (Accessed: 22 June 2023). </a:t>
            </a:r>
            <a:endParaRPr lang="en-GB" sz="1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endParaRPr lang="en-GB" sz="1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endParaRPr lang="en-GB" sz="105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endParaRPr lang="en-GB" sz="105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42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95E609-5757-F7F0-5239-C31E700EB6E3}"/>
              </a:ext>
            </a:extLst>
          </p:cNvPr>
          <p:cNvSpPr txBox="1"/>
          <p:nvPr/>
        </p:nvSpPr>
        <p:spPr>
          <a:xfrm>
            <a:off x="7325474" y="3184989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C63D2E-31C0-46B6-7051-F93600EC9CBA}"/>
              </a:ext>
            </a:extLst>
          </p:cNvPr>
          <p:cNvSpPr txBox="1"/>
          <p:nvPr/>
        </p:nvSpPr>
        <p:spPr>
          <a:xfrm>
            <a:off x="6096000" y="4099034"/>
            <a:ext cx="58750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THANK     YOU</a:t>
            </a:r>
          </a:p>
        </p:txBody>
      </p:sp>
    </p:spTree>
    <p:extLst>
      <p:ext uri="{BB962C8B-B14F-4D97-AF65-F5344CB8AC3E}">
        <p14:creationId xmlns:p14="http://schemas.microsoft.com/office/powerpoint/2010/main" val="2872122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652</Words>
  <Application>Microsoft Office PowerPoint</Application>
  <PresentationFormat>Widescreen</PresentationFormat>
  <Paragraphs>106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Seaford</vt:lpstr>
      <vt:lpstr>Times New Roman</vt:lpstr>
      <vt:lpstr>LevelVTI</vt:lpstr>
      <vt:lpstr>Knowledge and information management</vt:lpstr>
      <vt:lpstr>Introduction</vt:lpstr>
      <vt:lpstr>PowerPoint Presentation</vt:lpstr>
      <vt:lpstr>Asos British e-commerce</vt:lpstr>
      <vt:lpstr>Boohoo British e-commerce</vt:lpstr>
      <vt:lpstr>SWOT analysis</vt:lpstr>
      <vt:lpstr>SWOT analysis</vt:lpstr>
      <vt:lpstr>Knowledge management system 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knowledge and information management of Boohoo and Asos </dc:title>
  <dc:creator>Nargas Ahmadzai (2106756)</dc:creator>
  <cp:lastModifiedBy>Nargas Ahmadzai (2106756)</cp:lastModifiedBy>
  <cp:revision>2</cp:revision>
  <dcterms:created xsi:type="dcterms:W3CDTF">2023-07-08T19:26:39Z</dcterms:created>
  <dcterms:modified xsi:type="dcterms:W3CDTF">2023-07-11T17:28:13Z</dcterms:modified>
</cp:coreProperties>
</file>