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A8C01D-1B4B-5A97-EF59-393343D92DBF}" v="1350" dt="2025-12-02T00:39:24.7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nnice Iles (2507824)" userId="S::2507824@student.uwtsd.ac.uk::57f8c94a-d5d5-49b8-9441-66e8f0c37fde" providerId="AD" clId="Web-{07A8C01D-1B4B-5A97-EF59-393343D92DBF}"/>
    <pc:docChg chg="mod addSld delSld modSld addMainMaster delMainMaster">
      <pc:chgData name="Channice Iles (2507824)" userId="S::2507824@student.uwtsd.ac.uk::57f8c94a-d5d5-49b8-9441-66e8f0c37fde" providerId="AD" clId="Web-{07A8C01D-1B4B-5A97-EF59-393343D92DBF}" dt="2025-12-02T00:39:24.701" v="1392"/>
      <pc:docMkLst>
        <pc:docMk/>
      </pc:docMkLst>
      <pc:sldChg chg="addSp delSp modSp del mod setBg modClrScheme setClrOvrMap chgLayout">
        <pc:chgData name="Channice Iles (2507824)" userId="S::2507824@student.uwtsd.ac.uk::57f8c94a-d5d5-49b8-9441-66e8f0c37fde" providerId="AD" clId="Web-{07A8C01D-1B4B-5A97-EF59-393343D92DBF}" dt="2025-12-01T23:14:28.331" v="47"/>
        <pc:sldMkLst>
          <pc:docMk/>
          <pc:sldMk cId="109857222" sldId="256"/>
        </pc:sldMkLst>
        <pc:spChg chg="del mod">
          <ac:chgData name="Channice Iles (2507824)" userId="S::2507824@student.uwtsd.ac.uk::57f8c94a-d5d5-49b8-9441-66e8f0c37fde" providerId="AD" clId="Web-{07A8C01D-1B4B-5A97-EF59-393343D92DBF}" dt="2025-12-01T23:06:30.289" v="1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annice Iles (2507824)" userId="S::2507824@student.uwtsd.ac.uk::57f8c94a-d5d5-49b8-9441-66e8f0c37fde" providerId="AD" clId="Web-{07A8C01D-1B4B-5A97-EF59-393343D92DBF}" dt="2025-12-01T23:14:09.191" v="4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13:13.612" v="34"/>
          <ac:spMkLst>
            <pc:docMk/>
            <pc:sldMk cId="109857222" sldId="256"/>
            <ac:spMk id="9" creationId="{C52FAB7B-42C1-46AA-9C68-7AD281066C60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13:13.612" v="34"/>
          <ac:spMkLst>
            <pc:docMk/>
            <pc:sldMk cId="109857222" sldId="256"/>
            <ac:spMk id="11" creationId="{F905206B-651D-4874-B365-85CC5F9C844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14:09.191" v="46"/>
          <ac:spMkLst>
            <pc:docMk/>
            <pc:sldMk cId="109857222" sldId="256"/>
            <ac:spMk id="18" creationId="{19F9BF86-FE94-4517-B97D-026C7515E589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14:06.847" v="43"/>
          <ac:spMkLst>
            <pc:docMk/>
            <pc:sldMk cId="109857222" sldId="256"/>
            <ac:spMk id="25" creationId="{19F9BF86-FE94-4517-B97D-026C7515E589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14:09.175" v="45"/>
          <ac:spMkLst>
            <pc:docMk/>
            <pc:sldMk cId="109857222" sldId="256"/>
            <ac:spMk id="29" creationId="{19F9BF86-FE94-4517-B97D-026C7515E589}"/>
          </ac:spMkLst>
        </pc:spChg>
        <pc:spChg chg="add">
          <ac:chgData name="Channice Iles (2507824)" userId="S::2507824@student.uwtsd.ac.uk::57f8c94a-d5d5-49b8-9441-66e8f0c37fde" providerId="AD" clId="Web-{07A8C01D-1B4B-5A97-EF59-393343D92DBF}" dt="2025-12-01T23:14:09.191" v="46"/>
          <ac:spMkLst>
            <pc:docMk/>
            <pc:sldMk cId="109857222" sldId="256"/>
            <ac:spMk id="32" creationId="{19F9BF86-FE94-4517-B97D-026C7515E589}"/>
          </ac:spMkLst>
        </pc:spChg>
        <pc:picChg chg="add mod ord">
          <ac:chgData name="Channice Iles (2507824)" userId="S::2507824@student.uwtsd.ac.uk::57f8c94a-d5d5-49b8-9441-66e8f0c37fde" providerId="AD" clId="Web-{07A8C01D-1B4B-5A97-EF59-393343D92DBF}" dt="2025-12-01T23:14:09.191" v="46"/>
          <ac:picMkLst>
            <pc:docMk/>
            <pc:sldMk cId="109857222" sldId="256"/>
            <ac:picMk id="4" creationId="{EED41C9F-82C2-C117-EB64-DE0ACB0BA7AB}"/>
          </ac:picMkLst>
        </pc:picChg>
        <pc:cxnChg chg="add del">
          <ac:chgData name="Channice Iles (2507824)" userId="S::2507824@student.uwtsd.ac.uk::57f8c94a-d5d5-49b8-9441-66e8f0c37fde" providerId="AD" clId="Web-{07A8C01D-1B4B-5A97-EF59-393343D92DBF}" dt="2025-12-01T23:13:13.612" v="34"/>
          <ac:cxnSpMkLst>
            <pc:docMk/>
            <pc:sldMk cId="109857222" sldId="256"/>
            <ac:cxnSpMk id="13" creationId="{F0CE0765-E93C-4D37-9D5F-D464EFB10FA7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1T23:14:09.191" v="46"/>
          <ac:cxnSpMkLst>
            <pc:docMk/>
            <pc:sldMk cId="109857222" sldId="256"/>
            <ac:cxnSpMk id="20" creationId="{426B4E86-32C4-273A-1ADF-6B44243549D7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1T23:14:06.847" v="43"/>
          <ac:cxnSpMkLst>
            <pc:docMk/>
            <pc:sldMk cId="109857222" sldId="256"/>
            <ac:cxnSpMk id="27" creationId="{750527CE-FCD0-40C8-B37A-39331C2A4FDF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1T23:14:09.175" v="45"/>
          <ac:cxnSpMkLst>
            <pc:docMk/>
            <pc:sldMk cId="109857222" sldId="256"/>
            <ac:cxnSpMk id="30" creationId="{8CED01B4-40F2-4CAE-8062-1D4CE8454C35}"/>
          </ac:cxnSpMkLst>
        </pc:cxnChg>
        <pc:cxnChg chg="add">
          <ac:chgData name="Channice Iles (2507824)" userId="S::2507824@student.uwtsd.ac.uk::57f8c94a-d5d5-49b8-9441-66e8f0c37fde" providerId="AD" clId="Web-{07A8C01D-1B4B-5A97-EF59-393343D92DBF}" dt="2025-12-01T23:14:09.191" v="46"/>
          <ac:cxnSpMkLst>
            <pc:docMk/>
            <pc:sldMk cId="109857222" sldId="256"/>
            <ac:cxnSpMk id="33" creationId="{503FCC9E-47A2-69B7-68E7-7FA95EAD538D}"/>
          </ac:cxnSpMkLst>
        </pc:cxnChg>
      </pc:sldChg>
      <pc:sldChg chg="addSp delSp modSp new mod setBg modClrScheme delDesignElem chgLayout">
        <pc:chgData name="Channice Iles (2507824)" userId="S::2507824@student.uwtsd.ac.uk::57f8c94a-d5d5-49b8-9441-66e8f0c37fde" providerId="AD" clId="Web-{07A8C01D-1B4B-5A97-EF59-393343D92DBF}" dt="2025-12-02T00:22:31.082" v="1327"/>
        <pc:sldMkLst>
          <pc:docMk/>
          <pc:sldMk cId="1845967864" sldId="257"/>
        </pc:sldMkLst>
        <pc:spChg chg="mod ord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1845967864" sldId="257"/>
            <ac:spMk id="2" creationId="{DB3C5A76-633A-081F-5B62-476AE02CE1FB}"/>
          </ac:spMkLst>
        </pc:spChg>
        <pc:spChg chg="mod ord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1845967864" sldId="257"/>
            <ac:spMk id="3" creationId="{4C91A714-56E3-6E35-5962-D36CD2D0523F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17:42.287" v="176"/>
          <ac:spMkLst>
            <pc:docMk/>
            <pc:sldMk cId="1845967864" sldId="257"/>
            <ac:spMk id="9" creationId="{744CAA32-F237-419C-A2DD-43C28D920D3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17:51.365" v="178"/>
          <ac:spMkLst>
            <pc:docMk/>
            <pc:sldMk cId="1845967864" sldId="257"/>
            <ac:spMk id="10" creationId="{744CAA32-F237-419C-A2DD-43C28D920D3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18:28.181" v="184"/>
          <ac:spMkLst>
            <pc:docMk/>
            <pc:sldMk cId="1845967864" sldId="257"/>
            <ac:spMk id="14" creationId="{744CAA32-F237-419C-A2DD-43C28D920D3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18:28.181" v="183"/>
          <ac:spMkLst>
            <pc:docMk/>
            <pc:sldMk cId="1845967864" sldId="257"/>
            <ac:spMk id="21" creationId="{89BBA96D-760C-44C0-B94F-3FDC8357B2C8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18:28.181" v="183"/>
          <ac:spMkLst>
            <pc:docMk/>
            <pc:sldMk cId="1845967864" sldId="257"/>
            <ac:spMk id="23" creationId="{EAA5F1BF-F733-47EA-A79A-01F3AD5A7988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1845967864" sldId="257"/>
            <ac:spMk id="27" creationId="{406BD704-01C2-4341-B99A-116CC7EC56EF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1845967864" sldId="257"/>
            <ac:spMk id="28" creationId="{0225C01B-A296-4FAA-AA46-794F27DF6934}"/>
          </ac:spMkLst>
        </pc:spChg>
        <pc:picChg chg="add del">
          <ac:chgData name="Channice Iles (2507824)" userId="S::2507824@student.uwtsd.ac.uk::57f8c94a-d5d5-49b8-9441-66e8f0c37fde" providerId="AD" clId="Web-{07A8C01D-1B4B-5A97-EF59-393343D92DBF}" dt="2025-12-01T23:17:42.287" v="176"/>
          <ac:picMkLst>
            <pc:docMk/>
            <pc:sldMk cId="1845967864" sldId="257"/>
            <ac:picMk id="5" creationId="{7B7AC629-5C6A-1A4F-47C0-7E10D324E14D}"/>
          </ac:picMkLst>
        </pc:picChg>
        <pc:picChg chg="add del">
          <ac:chgData name="Channice Iles (2507824)" userId="S::2507824@student.uwtsd.ac.uk::57f8c94a-d5d5-49b8-9441-66e8f0c37fde" providerId="AD" clId="Web-{07A8C01D-1B4B-5A97-EF59-393343D92DBF}" dt="2025-12-01T23:17:51.365" v="178"/>
          <ac:picMkLst>
            <pc:docMk/>
            <pc:sldMk cId="1845967864" sldId="257"/>
            <ac:picMk id="7" creationId="{6CE954EA-7BCA-9EB7-B435-CD7773CC8819}"/>
          </ac:picMkLst>
        </pc:picChg>
        <pc:picChg chg="add mod ord">
          <ac:chgData name="Channice Iles (2507824)" userId="S::2507824@student.uwtsd.ac.uk::57f8c94a-d5d5-49b8-9441-66e8f0c37fde" providerId="AD" clId="Web-{07A8C01D-1B4B-5A97-EF59-393343D92DBF}" dt="2025-12-01T23:18:42.745" v="186" actId="14100"/>
          <ac:picMkLst>
            <pc:docMk/>
            <pc:sldMk cId="1845967864" sldId="257"/>
            <ac:picMk id="16" creationId="{7B7AC629-5C6A-1A4F-47C0-7E10D324E14D}"/>
          </ac:picMkLst>
        </pc:picChg>
        <pc:cxnChg chg="add del">
          <ac:chgData name="Channice Iles (2507824)" userId="S::2507824@student.uwtsd.ac.uk::57f8c94a-d5d5-49b8-9441-66e8f0c37fde" providerId="AD" clId="Web-{07A8C01D-1B4B-5A97-EF59-393343D92DBF}" dt="2025-12-01T23:17:42.287" v="176"/>
          <ac:cxnSpMkLst>
            <pc:docMk/>
            <pc:sldMk cId="1845967864" sldId="257"/>
            <ac:cxnSpMk id="11" creationId="{753FE100-D0AB-4AE2-824B-60CFA31EC6A2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1T23:17:51.365" v="178"/>
          <ac:cxnSpMkLst>
            <pc:docMk/>
            <pc:sldMk cId="1845967864" sldId="257"/>
            <ac:cxnSpMk id="12" creationId="{753FE100-D0AB-4AE2-824B-60CFA31EC6A2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1T23:18:28.181" v="184"/>
          <ac:cxnSpMkLst>
            <pc:docMk/>
            <pc:sldMk cId="1845967864" sldId="257"/>
            <ac:cxnSpMk id="15" creationId="{753FE100-D0AB-4AE2-824B-60CFA31EC6A2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1T23:18:28.181" v="183"/>
          <ac:cxnSpMkLst>
            <pc:docMk/>
            <pc:sldMk cId="1845967864" sldId="257"/>
            <ac:cxnSpMk id="25" creationId="{652938D1-813E-4650-AAB9-E09257454FF2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2T00:22:31.082" v="1327"/>
          <ac:cxnSpMkLst>
            <pc:docMk/>
            <pc:sldMk cId="1845967864" sldId="257"/>
            <ac:cxnSpMk id="29" creationId="{62713E66-598D-4B8A-9D2A-67C7AF46EF11}"/>
          </ac:cxnSpMkLst>
        </pc:cxnChg>
      </pc:sldChg>
      <pc:sldChg chg="addSp delSp modSp new mod setBg modClrScheme delDesignElem chgLayout">
        <pc:chgData name="Channice Iles (2507824)" userId="S::2507824@student.uwtsd.ac.uk::57f8c94a-d5d5-49b8-9441-66e8f0c37fde" providerId="AD" clId="Web-{07A8C01D-1B4B-5A97-EF59-393343D92DBF}" dt="2025-12-02T00:22:31.082" v="1327"/>
        <pc:sldMkLst>
          <pc:docMk/>
          <pc:sldMk cId="2356214532" sldId="258"/>
        </pc:sldMkLst>
        <pc:spChg chg="mod ord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2356214532" sldId="258"/>
            <ac:spMk id="2" creationId="{ABD7DB11-EE4D-9784-736E-8306BB16DF8C}"/>
          </ac:spMkLst>
        </pc:spChg>
        <pc:spChg chg="del mod">
          <ac:chgData name="Channice Iles (2507824)" userId="S::2507824@student.uwtsd.ac.uk::57f8c94a-d5d5-49b8-9441-66e8f0c37fde" providerId="AD" clId="Web-{07A8C01D-1B4B-5A97-EF59-393343D92DBF}" dt="2025-12-01T23:25:53.282" v="323"/>
          <ac:spMkLst>
            <pc:docMk/>
            <pc:sldMk cId="2356214532" sldId="258"/>
            <ac:spMk id="3" creationId="{2045A16B-2762-D83C-E2CA-23979DDD48C4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26:44.611" v="338"/>
          <ac:spMkLst>
            <pc:docMk/>
            <pc:sldMk cId="2356214532" sldId="258"/>
            <ac:spMk id="9" creationId="{DBDA151C-5770-45E4-AAFF-59E7F403866D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26:37.752" v="335"/>
          <ac:spMkLst>
            <pc:docMk/>
            <pc:sldMk cId="2356214532" sldId="258"/>
            <ac:spMk id="16" creationId="{A637580D-1176-4083-A9A1-BD8ED08996E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26:44.596" v="337"/>
          <ac:spMkLst>
            <pc:docMk/>
            <pc:sldMk cId="2356214532" sldId="258"/>
            <ac:spMk id="20" creationId="{DBDA151C-5770-45E4-AAFF-59E7F403866D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2356214532" sldId="258"/>
            <ac:spMk id="23" creationId="{21C69525-1BE4-4BA0-A23C-3BB6C162EFB9}"/>
          </ac:spMkLst>
        </pc:spChg>
        <pc:graphicFrameChg chg="add mod ord modGraphic">
          <ac:chgData name="Channice Iles (2507824)" userId="S::2507824@student.uwtsd.ac.uk::57f8c94a-d5d5-49b8-9441-66e8f0c37fde" providerId="AD" clId="Web-{07A8C01D-1B4B-5A97-EF59-393343D92DBF}" dt="2025-12-02T00:22:31.082" v="1327"/>
          <ac:graphicFrameMkLst>
            <pc:docMk/>
            <pc:sldMk cId="2356214532" sldId="258"/>
            <ac:graphicFrameMk id="5" creationId="{747B6B0D-DD79-F2A8-33F8-291FE1C73ABE}"/>
          </ac:graphicFrameMkLst>
        </pc:graphicFrameChg>
        <pc:cxnChg chg="add del">
          <ac:chgData name="Channice Iles (2507824)" userId="S::2507824@student.uwtsd.ac.uk::57f8c94a-d5d5-49b8-9441-66e8f0c37fde" providerId="AD" clId="Web-{07A8C01D-1B4B-5A97-EF59-393343D92DBF}" dt="2025-12-01T23:26:44.611" v="338"/>
          <ac:cxnSpMkLst>
            <pc:docMk/>
            <pc:sldMk cId="2356214532" sldId="258"/>
            <ac:cxnSpMk id="11" creationId="{E62D3963-2153-4637-96E6-E31BD2CE5D0D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1T23:26:37.752" v="335"/>
          <ac:cxnSpMkLst>
            <pc:docMk/>
            <pc:sldMk cId="2356214532" sldId="258"/>
            <ac:cxnSpMk id="18" creationId="{B9C96FDC-E4C2-7D8A-44BA-572E7CD9E899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1T23:26:44.596" v="337"/>
          <ac:cxnSpMkLst>
            <pc:docMk/>
            <pc:sldMk cId="2356214532" sldId="258"/>
            <ac:cxnSpMk id="21" creationId="{05ADA91C-AD52-A530-A898-AD6E69874598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2T00:22:31.082" v="1327"/>
          <ac:cxnSpMkLst>
            <pc:docMk/>
            <pc:sldMk cId="2356214532" sldId="258"/>
            <ac:cxnSpMk id="24" creationId="{B68AF875-C18B-4B48-AE4C-A63FD3CEFB11}"/>
          </ac:cxnSpMkLst>
        </pc:cxnChg>
      </pc:sldChg>
      <pc:sldChg chg="addSp delSp modSp new mod setBg modClrScheme delDesignElem chgLayout">
        <pc:chgData name="Channice Iles (2507824)" userId="S::2507824@student.uwtsd.ac.uk::57f8c94a-d5d5-49b8-9441-66e8f0c37fde" providerId="AD" clId="Web-{07A8C01D-1B4B-5A97-EF59-393343D92DBF}" dt="2025-12-02T00:22:31.082" v="1327"/>
        <pc:sldMkLst>
          <pc:docMk/>
          <pc:sldMk cId="2978591446" sldId="259"/>
        </pc:sldMkLst>
        <pc:spChg chg="mod ord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2978591446" sldId="259"/>
            <ac:spMk id="2" creationId="{33F6AD1D-10A6-783F-3A9F-6498D4CFE4CF}"/>
          </ac:spMkLst>
        </pc:spChg>
        <pc:spChg chg="mod ord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2978591446" sldId="259"/>
            <ac:spMk id="3" creationId="{86F4C38A-ADA9-B7AD-309A-B3E649353A7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34:44.198" v="527"/>
          <ac:spMkLst>
            <pc:docMk/>
            <pc:sldMk cId="2978591446" sldId="259"/>
            <ac:spMk id="9" creationId="{744CAA32-F237-419C-A2DD-43C28D920D3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34:52.495" v="529"/>
          <ac:spMkLst>
            <pc:docMk/>
            <pc:sldMk cId="2978591446" sldId="259"/>
            <ac:spMk id="13" creationId="{744CAA32-F237-419C-A2DD-43C28D920D3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2978591446" sldId="259"/>
            <ac:spMk id="17" creationId="{744CAA32-F237-419C-A2DD-43C28D920D3C}"/>
          </ac:spMkLst>
        </pc:spChg>
        <pc:picChg chg="add del">
          <ac:chgData name="Channice Iles (2507824)" userId="S::2507824@student.uwtsd.ac.uk::57f8c94a-d5d5-49b8-9441-66e8f0c37fde" providerId="AD" clId="Web-{07A8C01D-1B4B-5A97-EF59-393343D92DBF}" dt="2025-12-01T23:34:44.198" v="527"/>
          <ac:picMkLst>
            <pc:docMk/>
            <pc:sldMk cId="2978591446" sldId="259"/>
            <ac:picMk id="5" creationId="{A34346D1-1233-0E55-F01E-081FAEB30B43}"/>
          </ac:picMkLst>
        </pc:picChg>
        <pc:picChg chg="add del">
          <ac:chgData name="Channice Iles (2507824)" userId="S::2507824@student.uwtsd.ac.uk::57f8c94a-d5d5-49b8-9441-66e8f0c37fde" providerId="AD" clId="Web-{07A8C01D-1B4B-5A97-EF59-393343D92DBF}" dt="2025-12-01T23:34:52.495" v="529"/>
          <ac:picMkLst>
            <pc:docMk/>
            <pc:sldMk cId="2978591446" sldId="259"/>
            <ac:picMk id="14" creationId="{0213DF5D-DAA6-EBBE-64EB-6F1FD7A87010}"/>
          </ac:picMkLst>
        </pc:picChg>
        <pc:picChg chg="add">
          <ac:chgData name="Channice Iles (2507824)" userId="S::2507824@student.uwtsd.ac.uk::57f8c94a-d5d5-49b8-9441-66e8f0c37fde" providerId="AD" clId="Web-{07A8C01D-1B4B-5A97-EF59-393343D92DBF}" dt="2025-12-01T23:34:52.510" v="530"/>
          <ac:picMkLst>
            <pc:docMk/>
            <pc:sldMk cId="2978591446" sldId="259"/>
            <ac:picMk id="19" creationId="{A34346D1-1233-0E55-F01E-081FAEB30B43}"/>
          </ac:picMkLst>
        </pc:picChg>
        <pc:cxnChg chg="add del">
          <ac:chgData name="Channice Iles (2507824)" userId="S::2507824@student.uwtsd.ac.uk::57f8c94a-d5d5-49b8-9441-66e8f0c37fde" providerId="AD" clId="Web-{07A8C01D-1B4B-5A97-EF59-393343D92DBF}" dt="2025-12-01T23:34:44.198" v="527"/>
          <ac:cxnSpMkLst>
            <pc:docMk/>
            <pc:sldMk cId="2978591446" sldId="259"/>
            <ac:cxnSpMk id="11" creationId="{753FE100-D0AB-4AE2-824B-60CFA31EC6A2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1T23:34:52.495" v="529"/>
          <ac:cxnSpMkLst>
            <pc:docMk/>
            <pc:sldMk cId="2978591446" sldId="259"/>
            <ac:cxnSpMk id="15" creationId="{02C7985C-B0C3-CC50-E86A-B5EBA40E01DF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2T00:22:31.082" v="1327"/>
          <ac:cxnSpMkLst>
            <pc:docMk/>
            <pc:sldMk cId="2978591446" sldId="259"/>
            <ac:cxnSpMk id="18" creationId="{753FE100-D0AB-4AE2-824B-60CFA31EC6A2}"/>
          </ac:cxnSpMkLst>
        </pc:cxnChg>
      </pc:sldChg>
      <pc:sldChg chg="addSp delSp modSp new mod setBg modClrScheme delDesignElem chgLayout">
        <pc:chgData name="Channice Iles (2507824)" userId="S::2507824@student.uwtsd.ac.uk::57f8c94a-d5d5-49b8-9441-66e8f0c37fde" providerId="AD" clId="Web-{07A8C01D-1B4B-5A97-EF59-393343D92DBF}" dt="2025-12-02T00:22:31.082" v="1327"/>
        <pc:sldMkLst>
          <pc:docMk/>
          <pc:sldMk cId="2267686204" sldId="260"/>
        </pc:sldMkLst>
        <pc:spChg chg="mod ord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2267686204" sldId="260"/>
            <ac:spMk id="2" creationId="{2D4FF521-403B-501D-D991-1301529BEF21}"/>
          </ac:spMkLst>
        </pc:spChg>
        <pc:spChg chg="mod ord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2267686204" sldId="260"/>
            <ac:spMk id="3" creationId="{1A116C8F-4222-46B1-90A3-16E273D8CA23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42:01.972" v="831"/>
          <ac:spMkLst>
            <pc:docMk/>
            <pc:sldMk cId="2267686204" sldId="260"/>
            <ac:spMk id="8" creationId="{EEF92585-7A99-6108-9663-8C59032742E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41:56.769" v="829"/>
          <ac:spMkLst>
            <pc:docMk/>
            <pc:sldMk cId="2267686204" sldId="260"/>
            <ac:spMk id="9" creationId="{744CAA32-F237-419C-A2DD-43C28D920D3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1T23:42:27.816" v="836"/>
          <ac:spMkLst>
            <pc:docMk/>
            <pc:sldMk cId="2267686204" sldId="260"/>
            <ac:spMk id="10" creationId="{744CAA32-F237-419C-A2DD-43C28D920D3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2267686204" sldId="260"/>
            <ac:spMk id="18" creationId="{744CAA32-F237-419C-A2DD-43C28D920D3C}"/>
          </ac:spMkLst>
        </pc:spChg>
        <pc:picChg chg="add del">
          <ac:chgData name="Channice Iles (2507824)" userId="S::2507824@student.uwtsd.ac.uk::57f8c94a-d5d5-49b8-9441-66e8f0c37fde" providerId="AD" clId="Web-{07A8C01D-1B4B-5A97-EF59-393343D92DBF}" dt="2025-12-01T23:41:56.769" v="829"/>
          <ac:picMkLst>
            <pc:docMk/>
            <pc:sldMk cId="2267686204" sldId="260"/>
            <ac:picMk id="5" creationId="{49F0E172-8F8C-05DF-1908-C8D66078C889}"/>
          </ac:picMkLst>
        </pc:picChg>
        <pc:picChg chg="add mod">
          <ac:chgData name="Channice Iles (2507824)" userId="S::2507824@student.uwtsd.ac.uk::57f8c94a-d5d5-49b8-9441-66e8f0c37fde" providerId="AD" clId="Web-{07A8C01D-1B4B-5A97-EF59-393343D92DBF}" dt="2025-12-01T23:42:27.816" v="836"/>
          <ac:picMkLst>
            <pc:docMk/>
            <pc:sldMk cId="2267686204" sldId="260"/>
            <ac:picMk id="13" creationId="{49F0E172-8F8C-05DF-1908-C8D66078C889}"/>
          </ac:picMkLst>
        </pc:picChg>
        <pc:cxnChg chg="add del">
          <ac:chgData name="Channice Iles (2507824)" userId="S::2507824@student.uwtsd.ac.uk::57f8c94a-d5d5-49b8-9441-66e8f0c37fde" providerId="AD" clId="Web-{07A8C01D-1B4B-5A97-EF59-393343D92DBF}" dt="2025-12-01T23:41:56.769" v="829"/>
          <ac:cxnSpMkLst>
            <pc:docMk/>
            <pc:sldMk cId="2267686204" sldId="260"/>
            <ac:cxnSpMk id="11" creationId="{753FE100-D0AB-4AE2-824B-60CFA31EC6A2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1T23:42:27.816" v="836"/>
          <ac:cxnSpMkLst>
            <pc:docMk/>
            <pc:sldMk cId="2267686204" sldId="260"/>
            <ac:cxnSpMk id="12" creationId="{753FE100-D0AB-4AE2-824B-60CFA31EC6A2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2T00:22:31.082" v="1327"/>
          <ac:cxnSpMkLst>
            <pc:docMk/>
            <pc:sldMk cId="2267686204" sldId="260"/>
            <ac:cxnSpMk id="20" creationId="{92025DBA-8780-9CA0-2826-FF6E3BD1A0C9}"/>
          </ac:cxnSpMkLst>
        </pc:cxnChg>
      </pc:sldChg>
      <pc:sldChg chg="addSp delSp modSp new mod setBg modClrScheme delDesignElem chgLayout">
        <pc:chgData name="Channice Iles (2507824)" userId="S::2507824@student.uwtsd.ac.uk::57f8c94a-d5d5-49b8-9441-66e8f0c37fde" providerId="AD" clId="Web-{07A8C01D-1B4B-5A97-EF59-393343D92DBF}" dt="2025-12-02T00:22:31.082" v="1327"/>
        <pc:sldMkLst>
          <pc:docMk/>
          <pc:sldMk cId="2662900279" sldId="261"/>
        </pc:sldMkLst>
        <pc:spChg chg="mod ord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2662900279" sldId="261"/>
            <ac:spMk id="2" creationId="{732F082A-818B-6778-6284-21E0A032A035}"/>
          </ac:spMkLst>
        </pc:spChg>
        <pc:spChg chg="mod ord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2662900279" sldId="261"/>
            <ac:spMk id="3" creationId="{B81A2EFB-8EDE-31BA-81CD-AF74DCD6B550}"/>
          </ac:spMkLst>
        </pc:spChg>
        <pc:spChg chg="add del mod">
          <ac:chgData name="Channice Iles (2507824)" userId="S::2507824@student.uwtsd.ac.uk::57f8c94a-d5d5-49b8-9441-66e8f0c37fde" providerId="AD" clId="Web-{07A8C01D-1B4B-5A97-EF59-393343D92DBF}" dt="2025-12-02T00:09:40.927" v="1102"/>
          <ac:spMkLst>
            <pc:docMk/>
            <pc:sldMk cId="2662900279" sldId="261"/>
            <ac:spMk id="5" creationId="{045EF348-7712-0AF2-E9E5-0FB4E4FDC9B0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12:06.828" v="1136"/>
          <ac:spMkLst>
            <pc:docMk/>
            <pc:sldMk cId="2662900279" sldId="261"/>
            <ac:spMk id="8" creationId="{DBDA151C-5770-45E4-AAFF-59E7F403866D}"/>
          </ac:spMkLst>
        </pc:spChg>
        <pc:spChg chg="add del mod">
          <ac:chgData name="Channice Iles (2507824)" userId="S::2507824@student.uwtsd.ac.uk::57f8c94a-d5d5-49b8-9441-66e8f0c37fde" providerId="AD" clId="Web-{07A8C01D-1B4B-5A97-EF59-393343D92DBF}" dt="2025-12-02T00:09:13.940" v="1083"/>
          <ac:spMkLst>
            <pc:docMk/>
            <pc:sldMk cId="2662900279" sldId="261"/>
            <ac:spMk id="9" creationId="{01DBC213-2B47-AB38-ADBB-1FF15810C219}"/>
          </ac:spMkLst>
        </pc:spChg>
        <pc:spChg chg="add del mod">
          <ac:chgData name="Channice Iles (2507824)" userId="S::2507824@student.uwtsd.ac.uk::57f8c94a-d5d5-49b8-9441-66e8f0c37fde" providerId="AD" clId="Web-{07A8C01D-1B4B-5A97-EF59-393343D92DBF}" dt="2025-12-02T00:10:53.574" v="1116"/>
          <ac:spMkLst>
            <pc:docMk/>
            <pc:sldMk cId="2662900279" sldId="261"/>
            <ac:spMk id="13" creationId="{73C27AE4-4E22-E513-C0BA-DD74824A1B44}"/>
          </ac:spMkLst>
        </pc:spChg>
        <pc:spChg chg="add mod">
          <ac:chgData name="Channice Iles (2507824)" userId="S::2507824@student.uwtsd.ac.uk::57f8c94a-d5d5-49b8-9441-66e8f0c37fde" providerId="AD" clId="Web-{07A8C01D-1B4B-5A97-EF59-393343D92DBF}" dt="2025-12-02T00:12:06.828" v="1136"/>
          <ac:spMkLst>
            <pc:docMk/>
            <pc:sldMk cId="2662900279" sldId="261"/>
            <ac:spMk id="16" creationId="{EB32D9FD-AF22-C2CA-AE66-10C0E576E028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11:55.687" v="1131"/>
          <ac:spMkLst>
            <pc:docMk/>
            <pc:sldMk cId="2662900279" sldId="261"/>
            <ac:spMk id="21" creationId="{DBDA151C-5770-45E4-AAFF-59E7F403866D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12:00.328" v="1133"/>
          <ac:spMkLst>
            <pc:docMk/>
            <pc:sldMk cId="2662900279" sldId="261"/>
            <ac:spMk id="26" creationId="{406BD704-01C2-4341-B99A-116CC7EC56EF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12:00.328" v="1133"/>
          <ac:spMkLst>
            <pc:docMk/>
            <pc:sldMk cId="2662900279" sldId="261"/>
            <ac:spMk id="27" creationId="{0225C01B-A296-4FAA-AA46-794F27DF6934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12:06.813" v="1135"/>
          <ac:spMkLst>
            <pc:docMk/>
            <pc:sldMk cId="2662900279" sldId="261"/>
            <ac:spMk id="29" creationId="{744CAA32-F237-419C-A2DD-43C28D920D3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2662900279" sldId="261"/>
            <ac:spMk id="32" creationId="{063F27BC-7079-4FF7-8F7C-ABC82FA3C247}"/>
          </ac:spMkLst>
        </pc:spChg>
        <pc:picChg chg="add del mod">
          <ac:chgData name="Channice Iles (2507824)" userId="S::2507824@student.uwtsd.ac.uk::57f8c94a-d5d5-49b8-9441-66e8f0c37fde" providerId="AD" clId="Web-{07A8C01D-1B4B-5A97-EF59-393343D92DBF}" dt="2025-12-02T00:09:40.927" v="1103"/>
          <ac:picMkLst>
            <pc:docMk/>
            <pc:sldMk cId="2662900279" sldId="261"/>
            <ac:picMk id="4" creationId="{6DE3E9BC-19CE-7B0F-7992-2A56EE2BCA67}"/>
          </ac:picMkLst>
        </pc:picChg>
        <pc:picChg chg="add del mod">
          <ac:chgData name="Channice Iles (2507824)" userId="S::2507824@student.uwtsd.ac.uk::57f8c94a-d5d5-49b8-9441-66e8f0c37fde" providerId="AD" clId="Web-{07A8C01D-1B4B-5A97-EF59-393343D92DBF}" dt="2025-12-02T00:09:13.940" v="1084"/>
          <ac:picMkLst>
            <pc:docMk/>
            <pc:sldMk cId="2662900279" sldId="261"/>
            <ac:picMk id="7" creationId="{EA541134-A214-0B21-C8D9-B092B3D3EEEF}"/>
          </ac:picMkLst>
        </pc:picChg>
        <pc:picChg chg="add del mod">
          <ac:chgData name="Channice Iles (2507824)" userId="S::2507824@student.uwtsd.ac.uk::57f8c94a-d5d5-49b8-9441-66e8f0c37fde" providerId="AD" clId="Web-{07A8C01D-1B4B-5A97-EF59-393343D92DBF}" dt="2025-12-02T00:10:53.574" v="1117"/>
          <ac:picMkLst>
            <pc:docMk/>
            <pc:sldMk cId="2662900279" sldId="261"/>
            <ac:picMk id="12" creationId="{41A717FF-0E49-5AE3-1B13-C3D77D7A5171}"/>
          </ac:picMkLst>
        </pc:picChg>
        <pc:picChg chg="add mod ord">
          <ac:chgData name="Channice Iles (2507824)" userId="S::2507824@student.uwtsd.ac.uk::57f8c94a-d5d5-49b8-9441-66e8f0c37fde" providerId="AD" clId="Web-{07A8C01D-1B4B-5A97-EF59-393343D92DBF}" dt="2025-12-02T00:12:06.828" v="1136"/>
          <ac:picMkLst>
            <pc:docMk/>
            <pc:sldMk cId="2662900279" sldId="261"/>
            <ac:picMk id="15" creationId="{EF9E9A3E-3DEA-0FB7-454E-B34615111942}"/>
          </ac:picMkLst>
        </pc:picChg>
        <pc:cxnChg chg="add del">
          <ac:chgData name="Channice Iles (2507824)" userId="S::2507824@student.uwtsd.ac.uk::57f8c94a-d5d5-49b8-9441-66e8f0c37fde" providerId="AD" clId="Web-{07A8C01D-1B4B-5A97-EF59-393343D92DBF}" dt="2025-12-02T00:12:06.828" v="1136"/>
          <ac:cxnSpMkLst>
            <pc:docMk/>
            <pc:sldMk cId="2662900279" sldId="261"/>
            <ac:cxnSpMk id="10" creationId="{B209265E-E0D7-493B-97CE-2263D50C3F0A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2T00:11:55.687" v="1131"/>
          <ac:cxnSpMkLst>
            <pc:docMk/>
            <pc:sldMk cId="2662900279" sldId="261"/>
            <ac:cxnSpMk id="23" creationId="{2EA0F4A6-3CC9-C9E2-BA02-58FA29F7DD8E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2T00:12:00.328" v="1133"/>
          <ac:cxnSpMkLst>
            <pc:docMk/>
            <pc:sldMk cId="2662900279" sldId="261"/>
            <ac:cxnSpMk id="25" creationId="{62713E66-598D-4B8A-9D2A-67C7AF46EF11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2T00:12:06.813" v="1135"/>
          <ac:cxnSpMkLst>
            <pc:docMk/>
            <pc:sldMk cId="2662900279" sldId="261"/>
            <ac:cxnSpMk id="30" creationId="{753FE100-D0AB-4AE2-824B-60CFA31EC6A2}"/>
          </ac:cxnSpMkLst>
        </pc:cxnChg>
        <pc:cxnChg chg="add del">
          <ac:chgData name="Channice Iles (2507824)" userId="S::2507824@student.uwtsd.ac.uk::57f8c94a-d5d5-49b8-9441-66e8f0c37fde" providerId="AD" clId="Web-{07A8C01D-1B4B-5A97-EF59-393343D92DBF}" dt="2025-12-02T00:22:31.082" v="1327"/>
          <ac:cxnSpMkLst>
            <pc:docMk/>
            <pc:sldMk cId="2662900279" sldId="261"/>
            <ac:cxnSpMk id="33" creationId="{540DBD50-3CB1-A513-2321-1891E3F0954D}"/>
          </ac:cxnSpMkLst>
        </pc:cxnChg>
      </pc:sldChg>
      <pc:sldChg chg="addSp delSp modSp new mod setBg modClrScheme delDesignElem chgLayout">
        <pc:chgData name="Channice Iles (2507824)" userId="S::2507824@student.uwtsd.ac.uk::57f8c94a-d5d5-49b8-9441-66e8f0c37fde" providerId="AD" clId="Web-{07A8C01D-1B4B-5A97-EF59-393343D92DBF}" dt="2025-12-02T00:22:31.082" v="1327"/>
        <pc:sldMkLst>
          <pc:docMk/>
          <pc:sldMk cId="3745940385" sldId="262"/>
        </pc:sldMkLst>
        <pc:spChg chg="mod ord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3745940385" sldId="262"/>
            <ac:spMk id="2" creationId="{20A18FE3-3F99-1914-5E1F-05F5069F8977}"/>
          </ac:spMkLst>
        </pc:spChg>
        <pc:spChg chg="mod ord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3745940385" sldId="262"/>
            <ac:spMk id="3" creationId="{7019F681-901A-D225-9022-15EAD5791AF4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16:35.074" v="1299"/>
          <ac:spMkLst>
            <pc:docMk/>
            <pc:sldMk cId="3745940385" sldId="262"/>
            <ac:spMk id="8" creationId="{1653AE3C-AC4F-907C-B473-B9A30D21506F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16:32.637" v="1297"/>
          <ac:spMkLst>
            <pc:docMk/>
            <pc:sldMk cId="3745940385" sldId="262"/>
            <ac:spMk id="10" creationId="{744CAA32-F237-419C-A2DD-43C28D920D3C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16:41.059" v="1301"/>
          <ac:spMkLst>
            <pc:docMk/>
            <pc:sldMk cId="3745940385" sldId="262"/>
            <ac:spMk id="11" creationId="{1653AE3C-AC4F-907C-B473-B9A30D21506F}"/>
          </ac:spMkLst>
        </pc:spChg>
        <pc:spChg chg="add del">
          <ac:chgData name="Channice Iles (2507824)" userId="S::2507824@student.uwtsd.ac.uk::57f8c94a-d5d5-49b8-9441-66e8f0c37fde" providerId="AD" clId="Web-{07A8C01D-1B4B-5A97-EF59-393343D92DBF}" dt="2025-12-02T00:22:31.082" v="1327"/>
          <ac:spMkLst>
            <pc:docMk/>
            <pc:sldMk cId="3745940385" sldId="262"/>
            <ac:spMk id="13" creationId="{EEF92585-7A99-6108-9663-8C59032742EC}"/>
          </ac:spMkLst>
        </pc:spChg>
        <pc:picChg chg="add del">
          <ac:chgData name="Channice Iles (2507824)" userId="S::2507824@student.uwtsd.ac.uk::57f8c94a-d5d5-49b8-9441-66e8f0c37fde" providerId="AD" clId="Web-{07A8C01D-1B4B-5A97-EF59-393343D92DBF}" dt="2025-12-02T00:16:32.637" v="1297"/>
          <ac:picMkLst>
            <pc:docMk/>
            <pc:sldMk cId="3745940385" sldId="262"/>
            <ac:picMk id="7" creationId="{69D0FFFA-1B2C-EC25-194F-558A6178BA22}"/>
          </ac:picMkLst>
        </pc:picChg>
        <pc:cxnChg chg="add del">
          <ac:chgData name="Channice Iles (2507824)" userId="S::2507824@student.uwtsd.ac.uk::57f8c94a-d5d5-49b8-9441-66e8f0c37fde" providerId="AD" clId="Web-{07A8C01D-1B4B-5A97-EF59-393343D92DBF}" dt="2025-12-02T00:16:32.637" v="1297"/>
          <ac:cxnSpMkLst>
            <pc:docMk/>
            <pc:sldMk cId="3745940385" sldId="262"/>
            <ac:cxnSpMk id="12" creationId="{753FE100-D0AB-4AE2-824B-60CFA31EC6A2}"/>
          </ac:cxnSpMkLst>
        </pc:cxnChg>
      </pc:sldChg>
      <pc:sldChg chg="addSp modSp new mod setBg modClrScheme chgLayout">
        <pc:chgData name="Channice Iles (2507824)" userId="S::2507824@student.uwtsd.ac.uk::57f8c94a-d5d5-49b8-9441-66e8f0c37fde" providerId="AD" clId="Web-{07A8C01D-1B4B-5A97-EF59-393343D92DBF}" dt="2025-12-02T00:36:55.158" v="1390"/>
        <pc:sldMkLst>
          <pc:docMk/>
          <pc:sldMk cId="832192483" sldId="263"/>
        </pc:sldMkLst>
        <pc:spChg chg="mod ord">
          <ac:chgData name="Channice Iles (2507824)" userId="S::2507824@student.uwtsd.ac.uk::57f8c94a-d5d5-49b8-9441-66e8f0c37fde" providerId="AD" clId="Web-{07A8C01D-1B4B-5A97-EF59-393343D92DBF}" dt="2025-12-02T00:36:19.192" v="1380" actId="20577"/>
          <ac:spMkLst>
            <pc:docMk/>
            <pc:sldMk cId="832192483" sldId="263"/>
            <ac:spMk id="2" creationId="{A07D2186-46F8-5810-9A16-E5542FA2C2B3}"/>
          </ac:spMkLst>
        </pc:spChg>
        <pc:spChg chg="mod ord">
          <ac:chgData name="Channice Iles (2507824)" userId="S::2507824@student.uwtsd.ac.uk::57f8c94a-d5d5-49b8-9441-66e8f0c37fde" providerId="AD" clId="Web-{07A8C01D-1B4B-5A97-EF59-393343D92DBF}" dt="2025-12-02T00:36:38.858" v="1389" actId="20577"/>
          <ac:spMkLst>
            <pc:docMk/>
            <pc:sldMk cId="832192483" sldId="263"/>
            <ac:spMk id="3" creationId="{0794F66C-2EA3-A57A-F30B-BEF55420B46C}"/>
          </ac:spMkLst>
        </pc:spChg>
        <pc:spChg chg="add mod">
          <ac:chgData name="Channice Iles (2507824)" userId="S::2507824@student.uwtsd.ac.uk::57f8c94a-d5d5-49b8-9441-66e8f0c37fde" providerId="AD" clId="Web-{07A8C01D-1B4B-5A97-EF59-393343D92DBF}" dt="2025-12-02T00:35:52.972" v="1377" actId="1076"/>
          <ac:spMkLst>
            <pc:docMk/>
            <pc:sldMk cId="832192483" sldId="263"/>
            <ac:spMk id="5" creationId="{96948F34-27A5-4864-57E1-62ECB12C423A}"/>
          </ac:spMkLst>
        </pc:spChg>
        <pc:picChg chg="add mod">
          <ac:chgData name="Channice Iles (2507824)" userId="S::2507824@student.uwtsd.ac.uk::57f8c94a-d5d5-49b8-9441-66e8f0c37fde" providerId="AD" clId="Web-{07A8C01D-1B4B-5A97-EF59-393343D92DBF}" dt="2025-12-02T00:36:00.707" v="1378" actId="14100"/>
          <ac:picMkLst>
            <pc:docMk/>
            <pc:sldMk cId="832192483" sldId="263"/>
            <ac:picMk id="4" creationId="{06F24634-8090-9516-958B-85202819A8E7}"/>
          </ac:picMkLst>
        </pc:picChg>
      </pc:sldChg>
      <pc:sldChg chg="new del">
        <pc:chgData name="Channice Iles (2507824)" userId="S::2507824@student.uwtsd.ac.uk::57f8c94a-d5d5-49b8-9441-66e8f0c37fde" providerId="AD" clId="Web-{07A8C01D-1B4B-5A97-EF59-393343D92DBF}" dt="2025-12-02T00:39:24.701" v="1392"/>
        <pc:sldMkLst>
          <pc:docMk/>
          <pc:sldMk cId="1668342626" sldId="264"/>
        </pc:sldMkLst>
      </pc:sldChg>
      <pc:sldMasterChg chg="del delSldLayout">
        <pc:chgData name="Channice Iles (2507824)" userId="S::2507824@student.uwtsd.ac.uk::57f8c94a-d5d5-49b8-9441-66e8f0c37fde" providerId="AD" clId="Web-{07A8C01D-1B4B-5A97-EF59-393343D92DBF}" dt="2025-12-01T23:04:46.863" v="7"/>
        <pc:sldMasterMkLst>
          <pc:docMk/>
          <pc:sldMasterMk cId="2460954070" sldId="2147483660"/>
        </pc:sldMasterMkLst>
        <pc:sldLayoutChg chg="del">
          <pc:chgData name="Channice Iles (2507824)" userId="S::2507824@student.uwtsd.ac.uk::57f8c94a-d5d5-49b8-9441-66e8f0c37fde" providerId="AD" clId="Web-{07A8C01D-1B4B-5A97-EF59-393343D92DBF}" dt="2025-12-01T23:04:46.863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hannice Iles (2507824)" userId="S::2507824@student.uwtsd.ac.uk::57f8c94a-d5d5-49b8-9441-66e8f0c37fde" providerId="AD" clId="Web-{07A8C01D-1B4B-5A97-EF59-393343D92DBF}" dt="2025-12-01T23:04:46.863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hannice Iles (2507824)" userId="S::2507824@student.uwtsd.ac.uk::57f8c94a-d5d5-49b8-9441-66e8f0c37fde" providerId="AD" clId="Web-{07A8C01D-1B4B-5A97-EF59-393343D92DBF}" dt="2025-12-01T23:04:46.863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hannice Iles (2507824)" userId="S::2507824@student.uwtsd.ac.uk::57f8c94a-d5d5-49b8-9441-66e8f0c37fde" providerId="AD" clId="Web-{07A8C01D-1B4B-5A97-EF59-393343D92DBF}" dt="2025-12-01T23:04:46.863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hannice Iles (2507824)" userId="S::2507824@student.uwtsd.ac.uk::57f8c94a-d5d5-49b8-9441-66e8f0c37fde" providerId="AD" clId="Web-{07A8C01D-1B4B-5A97-EF59-393343D92DBF}" dt="2025-12-01T23:04:46.863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hannice Iles (2507824)" userId="S::2507824@student.uwtsd.ac.uk::57f8c94a-d5d5-49b8-9441-66e8f0c37fde" providerId="AD" clId="Web-{07A8C01D-1B4B-5A97-EF59-393343D92DBF}" dt="2025-12-01T23:04:46.863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hannice Iles (2507824)" userId="S::2507824@student.uwtsd.ac.uk::57f8c94a-d5d5-49b8-9441-66e8f0c37fde" providerId="AD" clId="Web-{07A8C01D-1B4B-5A97-EF59-393343D92DBF}" dt="2025-12-01T23:04:46.863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hannice Iles (2507824)" userId="S::2507824@student.uwtsd.ac.uk::57f8c94a-d5d5-49b8-9441-66e8f0c37fde" providerId="AD" clId="Web-{07A8C01D-1B4B-5A97-EF59-393343D92DBF}" dt="2025-12-01T23:04:46.863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hannice Iles (2507824)" userId="S::2507824@student.uwtsd.ac.uk::57f8c94a-d5d5-49b8-9441-66e8f0c37fde" providerId="AD" clId="Web-{07A8C01D-1B4B-5A97-EF59-393343D92DBF}" dt="2025-12-01T23:04:46.863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hannice Iles (2507824)" userId="S::2507824@student.uwtsd.ac.uk::57f8c94a-d5d5-49b8-9441-66e8f0c37fde" providerId="AD" clId="Web-{07A8C01D-1B4B-5A97-EF59-393343D92DBF}" dt="2025-12-01T23:04:46.863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hannice Iles (2507824)" userId="S::2507824@student.uwtsd.ac.uk::57f8c94a-d5d5-49b8-9441-66e8f0c37fde" providerId="AD" clId="Web-{07A8C01D-1B4B-5A97-EF59-393343D92DBF}" dt="2025-12-01T23:04:46.863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hannice Iles (2507824)" userId="S::2507824@student.uwtsd.ac.uk::57f8c94a-d5d5-49b8-9441-66e8f0c37fde" providerId="AD" clId="Web-{07A8C01D-1B4B-5A97-EF59-393343D92DBF}" dt="2025-12-02T00:22:31.082" v="1327"/>
        <pc:sldMasterMkLst>
          <pc:docMk/>
          <pc:sldMasterMk cId="2536691660" sldId="2147483672"/>
        </pc:sldMasterMkLst>
        <pc:sldLayoutChg chg="add del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536691660" sldId="2147483672"/>
            <pc:sldLayoutMk cId="851080576" sldId="2147483673"/>
          </pc:sldLayoutMkLst>
        </pc:sldLayoutChg>
        <pc:sldLayoutChg chg="add del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536691660" sldId="2147483672"/>
            <pc:sldLayoutMk cId="2617418796" sldId="2147483674"/>
          </pc:sldLayoutMkLst>
        </pc:sldLayoutChg>
        <pc:sldLayoutChg chg="add del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536691660" sldId="2147483672"/>
            <pc:sldLayoutMk cId="721970276" sldId="2147483675"/>
          </pc:sldLayoutMkLst>
        </pc:sldLayoutChg>
        <pc:sldLayoutChg chg="add del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536691660" sldId="2147483672"/>
            <pc:sldLayoutMk cId="3362711849" sldId="2147483676"/>
          </pc:sldLayoutMkLst>
        </pc:sldLayoutChg>
        <pc:sldLayoutChg chg="add del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536691660" sldId="2147483672"/>
            <pc:sldLayoutMk cId="1789677672" sldId="2147483677"/>
          </pc:sldLayoutMkLst>
        </pc:sldLayoutChg>
        <pc:sldLayoutChg chg="add del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536691660" sldId="2147483672"/>
            <pc:sldLayoutMk cId="2519737342" sldId="2147483678"/>
          </pc:sldLayoutMkLst>
        </pc:sldLayoutChg>
        <pc:sldLayoutChg chg="add del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536691660" sldId="2147483672"/>
            <pc:sldLayoutMk cId="278671350" sldId="2147483679"/>
          </pc:sldLayoutMkLst>
        </pc:sldLayoutChg>
        <pc:sldLayoutChg chg="add del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536691660" sldId="2147483672"/>
            <pc:sldLayoutMk cId="2956278765" sldId="2147483680"/>
          </pc:sldLayoutMkLst>
        </pc:sldLayoutChg>
        <pc:sldLayoutChg chg="add del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536691660" sldId="2147483672"/>
            <pc:sldLayoutMk cId="3106966685" sldId="2147483681"/>
          </pc:sldLayoutMkLst>
        </pc:sldLayoutChg>
        <pc:sldLayoutChg chg="add del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536691660" sldId="2147483672"/>
            <pc:sldLayoutMk cId="2640909924" sldId="2147483682"/>
          </pc:sldLayoutMkLst>
        </pc:sldLayoutChg>
        <pc:sldLayoutChg chg="add del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536691660" sldId="2147483672"/>
            <pc:sldLayoutMk cId="357346658" sldId="2147483683"/>
          </pc:sldLayoutMkLst>
        </pc:sldLayoutChg>
      </pc:sldMasterChg>
      <pc:sldMasterChg chg="add del addSldLayout delSldLayout modSldLayout">
        <pc:chgData name="Channice Iles (2507824)" userId="S::2507824@student.uwtsd.ac.uk::57f8c94a-d5d5-49b8-9441-66e8f0c37fde" providerId="AD" clId="Web-{07A8C01D-1B4B-5A97-EF59-393343D92DBF}" dt="2025-12-02T00:22:31.082" v="1327"/>
        <pc:sldMasterMkLst>
          <pc:docMk/>
          <pc:sldMasterMk cId="2189358092" sldId="2147483684"/>
        </pc:sldMasterMkLst>
        <pc:sldLayoutChg chg="add del mod replId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189358092" sldId="2147483684"/>
            <pc:sldLayoutMk cId="2046523110" sldId="2147483685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189358092" sldId="2147483684"/>
            <pc:sldLayoutMk cId="2179531150" sldId="2147483686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189358092" sldId="2147483684"/>
            <pc:sldLayoutMk cId="3055743068" sldId="2147483687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189358092" sldId="2147483684"/>
            <pc:sldLayoutMk cId="4591900" sldId="2147483688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189358092" sldId="2147483684"/>
            <pc:sldLayoutMk cId="3779400948" sldId="2147483689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189358092" sldId="2147483684"/>
            <pc:sldLayoutMk cId="828582578" sldId="2147483690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189358092" sldId="2147483684"/>
            <pc:sldLayoutMk cId="526525941" sldId="2147483691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189358092" sldId="2147483684"/>
            <pc:sldLayoutMk cId="2182582154" sldId="2147483692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189358092" sldId="2147483684"/>
            <pc:sldLayoutMk cId="967172650" sldId="2147483693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189358092" sldId="2147483684"/>
            <pc:sldLayoutMk cId="277063791" sldId="2147483694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31.082" v="1327"/>
          <pc:sldLayoutMkLst>
            <pc:docMk/>
            <pc:sldMasterMk cId="2189358092" sldId="2147483684"/>
            <pc:sldLayoutMk cId="2799818721" sldId="2147483695"/>
          </pc:sldLayoutMkLst>
        </pc:sldLayoutChg>
      </pc:sldMasterChg>
      <pc:sldMasterChg chg="add del addSldLayout delSldLayout modSldLayout">
        <pc:chgData name="Channice Iles (2507824)" userId="S::2507824@student.uwtsd.ac.uk::57f8c94a-d5d5-49b8-9441-66e8f0c37fde" providerId="AD" clId="Web-{07A8C01D-1B4B-5A97-EF59-393343D92DBF}" dt="2025-12-02T00:22:27.316" v="1326"/>
        <pc:sldMasterMkLst>
          <pc:docMk/>
          <pc:sldMasterMk cId="2134169215" sldId="2147483696"/>
        </pc:sldMasterMkLst>
        <pc:sldLayoutChg chg="add del mod replId">
          <pc:chgData name="Channice Iles (2507824)" userId="S::2507824@student.uwtsd.ac.uk::57f8c94a-d5d5-49b8-9441-66e8f0c37fde" providerId="AD" clId="Web-{07A8C01D-1B4B-5A97-EF59-393343D92DBF}" dt="2025-12-02T00:22:27.316" v="1326"/>
          <pc:sldLayoutMkLst>
            <pc:docMk/>
            <pc:sldMasterMk cId="2134169215" sldId="2147483696"/>
            <pc:sldLayoutMk cId="2313856009" sldId="2147483697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7.316" v="1326"/>
          <pc:sldLayoutMkLst>
            <pc:docMk/>
            <pc:sldMasterMk cId="2134169215" sldId="2147483696"/>
            <pc:sldLayoutMk cId="1480465419" sldId="2147483698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7.316" v="1326"/>
          <pc:sldLayoutMkLst>
            <pc:docMk/>
            <pc:sldMasterMk cId="2134169215" sldId="2147483696"/>
            <pc:sldLayoutMk cId="2566448640" sldId="2147483699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7.316" v="1326"/>
          <pc:sldLayoutMkLst>
            <pc:docMk/>
            <pc:sldMasterMk cId="2134169215" sldId="2147483696"/>
            <pc:sldLayoutMk cId="1441512099" sldId="2147483700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7.316" v="1326"/>
          <pc:sldLayoutMkLst>
            <pc:docMk/>
            <pc:sldMasterMk cId="2134169215" sldId="2147483696"/>
            <pc:sldLayoutMk cId="1886021190" sldId="2147483701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7.316" v="1326"/>
          <pc:sldLayoutMkLst>
            <pc:docMk/>
            <pc:sldMasterMk cId="2134169215" sldId="2147483696"/>
            <pc:sldLayoutMk cId="3056956749" sldId="2147483702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7.316" v="1326"/>
          <pc:sldLayoutMkLst>
            <pc:docMk/>
            <pc:sldMasterMk cId="2134169215" sldId="2147483696"/>
            <pc:sldLayoutMk cId="1778434866" sldId="2147483703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7.316" v="1326"/>
          <pc:sldLayoutMkLst>
            <pc:docMk/>
            <pc:sldMasterMk cId="2134169215" sldId="2147483696"/>
            <pc:sldLayoutMk cId="1306601930" sldId="2147483704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7.316" v="1326"/>
          <pc:sldLayoutMkLst>
            <pc:docMk/>
            <pc:sldMasterMk cId="2134169215" sldId="2147483696"/>
            <pc:sldLayoutMk cId="4098498865" sldId="2147483705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7.316" v="1326"/>
          <pc:sldLayoutMkLst>
            <pc:docMk/>
            <pc:sldMasterMk cId="2134169215" sldId="2147483696"/>
            <pc:sldLayoutMk cId="1942380623" sldId="2147483706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7.316" v="1326"/>
          <pc:sldLayoutMkLst>
            <pc:docMk/>
            <pc:sldMasterMk cId="2134169215" sldId="2147483696"/>
            <pc:sldLayoutMk cId="2279580278" sldId="2147483707"/>
          </pc:sldLayoutMkLst>
        </pc:sldLayoutChg>
      </pc:sldMasterChg>
      <pc:sldMasterChg chg="add del addSldLayout delSldLayout modSldLayout">
        <pc:chgData name="Channice Iles (2507824)" userId="S::2507824@student.uwtsd.ac.uk::57f8c94a-d5d5-49b8-9441-66e8f0c37fde" providerId="AD" clId="Web-{07A8C01D-1B4B-5A97-EF59-393343D92DBF}" dt="2025-12-02T00:22:24.519" v="1325"/>
        <pc:sldMasterMkLst>
          <pc:docMk/>
          <pc:sldMasterMk cId="4149143254" sldId="2147483708"/>
        </pc:sldMasterMkLst>
        <pc:sldLayoutChg chg="add del mod replId">
          <pc:chgData name="Channice Iles (2507824)" userId="S::2507824@student.uwtsd.ac.uk::57f8c94a-d5d5-49b8-9441-66e8f0c37fde" providerId="AD" clId="Web-{07A8C01D-1B4B-5A97-EF59-393343D92DBF}" dt="2025-12-02T00:22:24.519" v="1325"/>
          <pc:sldLayoutMkLst>
            <pc:docMk/>
            <pc:sldMasterMk cId="4149143254" sldId="2147483708"/>
            <pc:sldLayoutMk cId="4135865834" sldId="2147483709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4.519" v="1325"/>
          <pc:sldLayoutMkLst>
            <pc:docMk/>
            <pc:sldMasterMk cId="4149143254" sldId="2147483708"/>
            <pc:sldLayoutMk cId="639204883" sldId="2147483710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4.519" v="1325"/>
          <pc:sldLayoutMkLst>
            <pc:docMk/>
            <pc:sldMasterMk cId="4149143254" sldId="2147483708"/>
            <pc:sldLayoutMk cId="4254168506" sldId="2147483711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4.519" v="1325"/>
          <pc:sldLayoutMkLst>
            <pc:docMk/>
            <pc:sldMasterMk cId="4149143254" sldId="2147483708"/>
            <pc:sldLayoutMk cId="2426488256" sldId="2147483712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4.519" v="1325"/>
          <pc:sldLayoutMkLst>
            <pc:docMk/>
            <pc:sldMasterMk cId="4149143254" sldId="2147483708"/>
            <pc:sldLayoutMk cId="1199393448" sldId="2147483713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4.519" v="1325"/>
          <pc:sldLayoutMkLst>
            <pc:docMk/>
            <pc:sldMasterMk cId="4149143254" sldId="2147483708"/>
            <pc:sldLayoutMk cId="1951203351" sldId="2147483714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4.519" v="1325"/>
          <pc:sldLayoutMkLst>
            <pc:docMk/>
            <pc:sldMasterMk cId="4149143254" sldId="2147483708"/>
            <pc:sldLayoutMk cId="2806965702" sldId="2147483715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4.519" v="1325"/>
          <pc:sldLayoutMkLst>
            <pc:docMk/>
            <pc:sldMasterMk cId="4149143254" sldId="2147483708"/>
            <pc:sldLayoutMk cId="820062499" sldId="2147483716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4.519" v="1325"/>
          <pc:sldLayoutMkLst>
            <pc:docMk/>
            <pc:sldMasterMk cId="4149143254" sldId="2147483708"/>
            <pc:sldLayoutMk cId="1541918874" sldId="2147483717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4.519" v="1325"/>
          <pc:sldLayoutMkLst>
            <pc:docMk/>
            <pc:sldMasterMk cId="4149143254" sldId="2147483708"/>
            <pc:sldLayoutMk cId="2570555529" sldId="2147483718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4.519" v="1325"/>
          <pc:sldLayoutMkLst>
            <pc:docMk/>
            <pc:sldMasterMk cId="4149143254" sldId="2147483708"/>
            <pc:sldLayoutMk cId="2027155318" sldId="2147483719"/>
          </pc:sldLayoutMkLst>
        </pc:sldLayoutChg>
      </pc:sldMasterChg>
      <pc:sldMasterChg chg="add del addSldLayout delSldLayout modSldLayout">
        <pc:chgData name="Channice Iles (2507824)" userId="S::2507824@student.uwtsd.ac.uk::57f8c94a-d5d5-49b8-9441-66e8f0c37fde" providerId="AD" clId="Web-{07A8C01D-1B4B-5A97-EF59-393343D92DBF}" dt="2025-12-02T00:22:20.207" v="1324"/>
        <pc:sldMasterMkLst>
          <pc:docMk/>
          <pc:sldMasterMk cId="1913529984" sldId="2147483720"/>
        </pc:sldMasterMkLst>
        <pc:sldLayoutChg chg="add del mod replId">
          <pc:chgData name="Channice Iles (2507824)" userId="S::2507824@student.uwtsd.ac.uk::57f8c94a-d5d5-49b8-9441-66e8f0c37fde" providerId="AD" clId="Web-{07A8C01D-1B4B-5A97-EF59-393343D92DBF}" dt="2025-12-02T00:22:20.207" v="1324"/>
          <pc:sldLayoutMkLst>
            <pc:docMk/>
            <pc:sldMasterMk cId="1913529984" sldId="2147483720"/>
            <pc:sldLayoutMk cId="3027305657" sldId="2147483721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0.207" v="1324"/>
          <pc:sldLayoutMkLst>
            <pc:docMk/>
            <pc:sldMasterMk cId="1913529984" sldId="2147483720"/>
            <pc:sldLayoutMk cId="2271695852" sldId="2147483722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0.207" v="1324"/>
          <pc:sldLayoutMkLst>
            <pc:docMk/>
            <pc:sldMasterMk cId="1913529984" sldId="2147483720"/>
            <pc:sldLayoutMk cId="445443055" sldId="2147483723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0.207" v="1324"/>
          <pc:sldLayoutMkLst>
            <pc:docMk/>
            <pc:sldMasterMk cId="1913529984" sldId="2147483720"/>
            <pc:sldLayoutMk cId="3670990692" sldId="2147483724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0.207" v="1324"/>
          <pc:sldLayoutMkLst>
            <pc:docMk/>
            <pc:sldMasterMk cId="1913529984" sldId="2147483720"/>
            <pc:sldLayoutMk cId="4293584340" sldId="2147483725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0.207" v="1324"/>
          <pc:sldLayoutMkLst>
            <pc:docMk/>
            <pc:sldMasterMk cId="1913529984" sldId="2147483720"/>
            <pc:sldLayoutMk cId="2590562460" sldId="2147483726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0.207" v="1324"/>
          <pc:sldLayoutMkLst>
            <pc:docMk/>
            <pc:sldMasterMk cId="1913529984" sldId="2147483720"/>
            <pc:sldLayoutMk cId="3160942754" sldId="2147483727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0.207" v="1324"/>
          <pc:sldLayoutMkLst>
            <pc:docMk/>
            <pc:sldMasterMk cId="1913529984" sldId="2147483720"/>
            <pc:sldLayoutMk cId="750651899" sldId="2147483728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0.207" v="1324"/>
          <pc:sldLayoutMkLst>
            <pc:docMk/>
            <pc:sldMasterMk cId="1913529984" sldId="2147483720"/>
            <pc:sldLayoutMk cId="128765624" sldId="2147483729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0.207" v="1324"/>
          <pc:sldLayoutMkLst>
            <pc:docMk/>
            <pc:sldMasterMk cId="1913529984" sldId="2147483720"/>
            <pc:sldLayoutMk cId="3959967395" sldId="2147483730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20.207" v="1324"/>
          <pc:sldLayoutMkLst>
            <pc:docMk/>
            <pc:sldMasterMk cId="1913529984" sldId="2147483720"/>
            <pc:sldLayoutMk cId="4081650847" sldId="2147483731"/>
          </pc:sldLayoutMkLst>
        </pc:sldLayoutChg>
      </pc:sldMasterChg>
      <pc:sldMasterChg chg="add del addSldLayout delSldLayout modSldLayout">
        <pc:chgData name="Channice Iles (2507824)" userId="S::2507824@student.uwtsd.ac.uk::57f8c94a-d5d5-49b8-9441-66e8f0c37fde" providerId="AD" clId="Web-{07A8C01D-1B4B-5A97-EF59-393343D92DBF}" dt="2025-12-02T00:22:18.003" v="1323"/>
        <pc:sldMasterMkLst>
          <pc:docMk/>
          <pc:sldMasterMk cId="2166548087" sldId="2147483732"/>
        </pc:sldMasterMkLst>
        <pc:sldLayoutChg chg="add del mod replId">
          <pc:chgData name="Channice Iles (2507824)" userId="S::2507824@student.uwtsd.ac.uk::57f8c94a-d5d5-49b8-9441-66e8f0c37fde" providerId="AD" clId="Web-{07A8C01D-1B4B-5A97-EF59-393343D92DBF}" dt="2025-12-02T00:22:18.003" v="1323"/>
          <pc:sldLayoutMkLst>
            <pc:docMk/>
            <pc:sldMasterMk cId="2166548087" sldId="2147483732"/>
            <pc:sldLayoutMk cId="2589086541" sldId="2147483733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8.003" v="1323"/>
          <pc:sldLayoutMkLst>
            <pc:docMk/>
            <pc:sldMasterMk cId="2166548087" sldId="2147483732"/>
            <pc:sldLayoutMk cId="3678223453" sldId="2147483734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8.003" v="1323"/>
          <pc:sldLayoutMkLst>
            <pc:docMk/>
            <pc:sldMasterMk cId="2166548087" sldId="2147483732"/>
            <pc:sldLayoutMk cId="938954296" sldId="2147483735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8.003" v="1323"/>
          <pc:sldLayoutMkLst>
            <pc:docMk/>
            <pc:sldMasterMk cId="2166548087" sldId="2147483732"/>
            <pc:sldLayoutMk cId="1017981554" sldId="2147483736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8.003" v="1323"/>
          <pc:sldLayoutMkLst>
            <pc:docMk/>
            <pc:sldMasterMk cId="2166548087" sldId="2147483732"/>
            <pc:sldLayoutMk cId="662837957" sldId="2147483737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8.003" v="1323"/>
          <pc:sldLayoutMkLst>
            <pc:docMk/>
            <pc:sldMasterMk cId="2166548087" sldId="2147483732"/>
            <pc:sldLayoutMk cId="1594467980" sldId="2147483738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8.003" v="1323"/>
          <pc:sldLayoutMkLst>
            <pc:docMk/>
            <pc:sldMasterMk cId="2166548087" sldId="2147483732"/>
            <pc:sldLayoutMk cId="3805214352" sldId="2147483739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8.003" v="1323"/>
          <pc:sldLayoutMkLst>
            <pc:docMk/>
            <pc:sldMasterMk cId="2166548087" sldId="2147483732"/>
            <pc:sldLayoutMk cId="3842833677" sldId="2147483740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8.003" v="1323"/>
          <pc:sldLayoutMkLst>
            <pc:docMk/>
            <pc:sldMasterMk cId="2166548087" sldId="2147483732"/>
            <pc:sldLayoutMk cId="3916351161" sldId="2147483741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8.003" v="1323"/>
          <pc:sldLayoutMkLst>
            <pc:docMk/>
            <pc:sldMasterMk cId="2166548087" sldId="2147483732"/>
            <pc:sldLayoutMk cId="3064110860" sldId="2147483742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8.003" v="1323"/>
          <pc:sldLayoutMkLst>
            <pc:docMk/>
            <pc:sldMasterMk cId="2166548087" sldId="2147483732"/>
            <pc:sldLayoutMk cId="431719160" sldId="2147483743"/>
          </pc:sldLayoutMkLst>
        </pc:sldLayoutChg>
      </pc:sldMasterChg>
      <pc:sldMasterChg chg="add del addSldLayout delSldLayout modSldLayout">
        <pc:chgData name="Channice Iles (2507824)" userId="S::2507824@student.uwtsd.ac.uk::57f8c94a-d5d5-49b8-9441-66e8f0c37fde" providerId="AD" clId="Web-{07A8C01D-1B4B-5A97-EF59-393343D92DBF}" dt="2025-12-02T00:22:16.410" v="1322"/>
        <pc:sldMasterMkLst>
          <pc:docMk/>
          <pc:sldMasterMk cId="352106404" sldId="2147483744"/>
        </pc:sldMasterMkLst>
        <pc:sldLayoutChg chg="add del mod replId">
          <pc:chgData name="Channice Iles (2507824)" userId="S::2507824@student.uwtsd.ac.uk::57f8c94a-d5d5-49b8-9441-66e8f0c37fde" providerId="AD" clId="Web-{07A8C01D-1B4B-5A97-EF59-393343D92DBF}" dt="2025-12-02T00:22:16.410" v="1322"/>
          <pc:sldLayoutMkLst>
            <pc:docMk/>
            <pc:sldMasterMk cId="352106404" sldId="2147483744"/>
            <pc:sldLayoutMk cId="1938248763" sldId="2147483745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6.410" v="1322"/>
          <pc:sldLayoutMkLst>
            <pc:docMk/>
            <pc:sldMasterMk cId="352106404" sldId="2147483744"/>
            <pc:sldLayoutMk cId="3550439423" sldId="2147483746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6.410" v="1322"/>
          <pc:sldLayoutMkLst>
            <pc:docMk/>
            <pc:sldMasterMk cId="352106404" sldId="2147483744"/>
            <pc:sldLayoutMk cId="2434329725" sldId="2147483747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6.410" v="1322"/>
          <pc:sldLayoutMkLst>
            <pc:docMk/>
            <pc:sldMasterMk cId="352106404" sldId="2147483744"/>
            <pc:sldLayoutMk cId="2283621889" sldId="2147483748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6.410" v="1322"/>
          <pc:sldLayoutMkLst>
            <pc:docMk/>
            <pc:sldMasterMk cId="352106404" sldId="2147483744"/>
            <pc:sldLayoutMk cId="492244315" sldId="2147483749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6.410" v="1322"/>
          <pc:sldLayoutMkLst>
            <pc:docMk/>
            <pc:sldMasterMk cId="352106404" sldId="2147483744"/>
            <pc:sldLayoutMk cId="390225146" sldId="2147483750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6.410" v="1322"/>
          <pc:sldLayoutMkLst>
            <pc:docMk/>
            <pc:sldMasterMk cId="352106404" sldId="2147483744"/>
            <pc:sldLayoutMk cId="903438652" sldId="2147483751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6.410" v="1322"/>
          <pc:sldLayoutMkLst>
            <pc:docMk/>
            <pc:sldMasterMk cId="352106404" sldId="2147483744"/>
            <pc:sldLayoutMk cId="2496084049" sldId="2147483752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6.410" v="1322"/>
          <pc:sldLayoutMkLst>
            <pc:docMk/>
            <pc:sldMasterMk cId="352106404" sldId="2147483744"/>
            <pc:sldLayoutMk cId="1585948985" sldId="2147483753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6.410" v="1322"/>
          <pc:sldLayoutMkLst>
            <pc:docMk/>
            <pc:sldMasterMk cId="352106404" sldId="2147483744"/>
            <pc:sldLayoutMk cId="3070763687" sldId="2147483754"/>
          </pc:sldLayoutMkLst>
        </pc:sldLayoutChg>
        <pc:sldLayoutChg chg="add del mod replId">
          <pc:chgData name="Channice Iles (2507824)" userId="S::2507824@student.uwtsd.ac.uk::57f8c94a-d5d5-49b8-9441-66e8f0c37fde" providerId="AD" clId="Web-{07A8C01D-1B4B-5A97-EF59-393343D92DBF}" dt="2025-12-02T00:22:16.410" v="1322"/>
          <pc:sldLayoutMkLst>
            <pc:docMk/>
            <pc:sldMasterMk cId="352106404" sldId="2147483744"/>
            <pc:sldLayoutMk cId="2508190696" sldId="2147483755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82661F-BB96-4A54-B607-8513DE7688E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AEF6D02-1461-4C96-9932-2260CE4B7CE4}">
      <dgm:prSet/>
      <dgm:spPr/>
      <dgm:t>
        <a:bodyPr/>
        <a:lstStyle/>
        <a:p>
          <a:pPr algn="ctr" rtl="0">
            <a:lnSpc>
              <a:spcPct val="100000"/>
            </a:lnSpc>
          </a:pPr>
          <a:r>
            <a:rPr lang="en-US" sz="2400" dirty="0">
              <a:ea typeface="+mn-ea"/>
              <a:cs typeface="+mn-cs"/>
            </a:rPr>
            <a:t>During week 1 I learned the basics needed to </a:t>
          </a:r>
          <a:r>
            <a:rPr lang="en-US" sz="2400" dirty="0">
              <a:latin typeface="Grandview Display"/>
              <a:ea typeface="+mn-ea"/>
              <a:cs typeface="+mn-cs"/>
            </a:rPr>
            <a:t>succeed </a:t>
          </a:r>
          <a:r>
            <a:rPr lang="en-US" sz="2400" dirty="0">
              <a:ea typeface="+mn-ea"/>
              <a:cs typeface="+mn-cs"/>
            </a:rPr>
            <a:t>on the course. I learned how to use Moodle and Turnitin, Understood the module structure and </a:t>
          </a:r>
          <a:r>
            <a:rPr lang="en-US" sz="2400" dirty="0">
              <a:latin typeface="Grandview Display"/>
              <a:ea typeface="+mn-ea"/>
              <a:cs typeface="+mn-cs"/>
            </a:rPr>
            <a:t>completed</a:t>
          </a:r>
          <a:r>
            <a:rPr lang="en-US" sz="2400" dirty="0">
              <a:ea typeface="+mn-ea"/>
              <a:cs typeface="+mn-cs"/>
            </a:rPr>
            <a:t> the JISC Discovery tool</a:t>
          </a:r>
          <a:endParaRPr lang="en-US" sz="2400" dirty="0">
            <a:latin typeface="Grandview Display"/>
            <a:ea typeface="+mn-ea"/>
            <a:cs typeface="+mn-cs"/>
          </a:endParaRPr>
        </a:p>
      </dgm:t>
    </dgm:pt>
    <dgm:pt modelId="{C896D3D6-2ACB-4178-96A8-A08345AF51D5}" type="parTrans" cxnId="{FDB4EA22-69B0-4FBB-B5DF-C8E48A68A259}">
      <dgm:prSet/>
      <dgm:spPr/>
      <dgm:t>
        <a:bodyPr/>
        <a:lstStyle/>
        <a:p>
          <a:endParaRPr lang="en-US"/>
        </a:p>
      </dgm:t>
    </dgm:pt>
    <dgm:pt modelId="{7C94A28C-4813-42FC-9064-385CCB2B8322}" type="sibTrans" cxnId="{FDB4EA22-69B0-4FBB-B5DF-C8E48A68A259}">
      <dgm:prSet/>
      <dgm:spPr/>
      <dgm:t>
        <a:bodyPr/>
        <a:lstStyle/>
        <a:p>
          <a:endParaRPr lang="en-US"/>
        </a:p>
      </dgm:t>
    </dgm:pt>
    <dgm:pt modelId="{64B29E9F-0911-4E73-83C6-D584A770E3C3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US" sz="2400" dirty="0">
              <a:ea typeface="+mn-ea"/>
              <a:cs typeface="+mn-cs"/>
            </a:rPr>
            <a:t>I also set up Office 365 and learned about digital development pathway. </a:t>
          </a:r>
        </a:p>
      </dgm:t>
    </dgm:pt>
    <dgm:pt modelId="{56E4A966-336C-4A7C-BB85-C35B99D7541C}" type="parTrans" cxnId="{B28B925B-D6F1-40E5-AF61-ED2ED451EF5F}">
      <dgm:prSet/>
      <dgm:spPr/>
      <dgm:t>
        <a:bodyPr/>
        <a:lstStyle/>
        <a:p>
          <a:endParaRPr lang="en-US"/>
        </a:p>
      </dgm:t>
    </dgm:pt>
    <dgm:pt modelId="{B257DEB7-C38E-4CB8-A16C-7D05FFF1AAB9}" type="sibTrans" cxnId="{B28B925B-D6F1-40E5-AF61-ED2ED451EF5F}">
      <dgm:prSet/>
      <dgm:spPr/>
      <dgm:t>
        <a:bodyPr/>
        <a:lstStyle/>
        <a:p>
          <a:endParaRPr lang="en-US"/>
        </a:p>
      </dgm:t>
    </dgm:pt>
    <dgm:pt modelId="{525A1173-72CA-4DD5-AB41-171441D27B72}" type="pres">
      <dgm:prSet presAssocID="{5E82661F-BB96-4A54-B607-8513DE7688E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37DD15D-682B-461A-9698-1162F0BE82C0}" type="pres">
      <dgm:prSet presAssocID="{4AEF6D02-1461-4C96-9932-2260CE4B7CE4}" presName="hierRoot1" presStyleCnt="0"/>
      <dgm:spPr/>
    </dgm:pt>
    <dgm:pt modelId="{B9D3ACBF-67FB-4D9D-99AD-445BF531261E}" type="pres">
      <dgm:prSet presAssocID="{4AEF6D02-1461-4C96-9932-2260CE4B7CE4}" presName="composite" presStyleCnt="0"/>
      <dgm:spPr/>
    </dgm:pt>
    <dgm:pt modelId="{B8B640F9-CA49-4DAC-B7CB-648F68514387}" type="pres">
      <dgm:prSet presAssocID="{4AEF6D02-1461-4C96-9932-2260CE4B7CE4}" presName="background" presStyleLbl="node0" presStyleIdx="0" presStyleCnt="2"/>
      <dgm:spPr/>
    </dgm:pt>
    <dgm:pt modelId="{2A9E0ECF-AEF6-4DA6-B312-8B2E13F28CBA}" type="pres">
      <dgm:prSet presAssocID="{4AEF6D02-1461-4C96-9932-2260CE4B7CE4}" presName="text" presStyleLbl="fgAcc0" presStyleIdx="0" presStyleCnt="2">
        <dgm:presLayoutVars>
          <dgm:chPref val="3"/>
        </dgm:presLayoutVars>
      </dgm:prSet>
      <dgm:spPr/>
    </dgm:pt>
    <dgm:pt modelId="{89ED9CF9-F34F-4EE3-AC9A-40ECCAD0C984}" type="pres">
      <dgm:prSet presAssocID="{4AEF6D02-1461-4C96-9932-2260CE4B7CE4}" presName="hierChild2" presStyleCnt="0"/>
      <dgm:spPr/>
    </dgm:pt>
    <dgm:pt modelId="{D008B31F-CA11-4878-AB2F-DB2816C1B5E3}" type="pres">
      <dgm:prSet presAssocID="{64B29E9F-0911-4E73-83C6-D584A770E3C3}" presName="hierRoot1" presStyleCnt="0"/>
      <dgm:spPr/>
    </dgm:pt>
    <dgm:pt modelId="{EFA644E7-A823-4936-B771-3DD619FD7B69}" type="pres">
      <dgm:prSet presAssocID="{64B29E9F-0911-4E73-83C6-D584A770E3C3}" presName="composite" presStyleCnt="0"/>
      <dgm:spPr/>
    </dgm:pt>
    <dgm:pt modelId="{0D977E69-D009-45E6-A117-23E8B93B6750}" type="pres">
      <dgm:prSet presAssocID="{64B29E9F-0911-4E73-83C6-D584A770E3C3}" presName="background" presStyleLbl="node0" presStyleIdx="1" presStyleCnt="2"/>
      <dgm:spPr/>
    </dgm:pt>
    <dgm:pt modelId="{FA929A42-7FD8-4316-A389-AC4F4C36C5F4}" type="pres">
      <dgm:prSet presAssocID="{64B29E9F-0911-4E73-83C6-D584A770E3C3}" presName="text" presStyleLbl="fgAcc0" presStyleIdx="1" presStyleCnt="2">
        <dgm:presLayoutVars>
          <dgm:chPref val="3"/>
        </dgm:presLayoutVars>
      </dgm:prSet>
      <dgm:spPr/>
    </dgm:pt>
    <dgm:pt modelId="{EF90AC3F-A149-4345-89B5-6E881EDEBC8A}" type="pres">
      <dgm:prSet presAssocID="{64B29E9F-0911-4E73-83C6-D584A770E3C3}" presName="hierChild2" presStyleCnt="0"/>
      <dgm:spPr/>
    </dgm:pt>
  </dgm:ptLst>
  <dgm:cxnLst>
    <dgm:cxn modelId="{3D62701D-1F9C-40B0-B916-CB37E2D1AFAC}" type="presOf" srcId="{5E82661F-BB96-4A54-B607-8513DE7688EF}" destId="{525A1173-72CA-4DD5-AB41-171441D27B72}" srcOrd="0" destOrd="0" presId="urn:microsoft.com/office/officeart/2005/8/layout/hierarchy1"/>
    <dgm:cxn modelId="{FDB4EA22-69B0-4FBB-B5DF-C8E48A68A259}" srcId="{5E82661F-BB96-4A54-B607-8513DE7688EF}" destId="{4AEF6D02-1461-4C96-9932-2260CE4B7CE4}" srcOrd="0" destOrd="0" parTransId="{C896D3D6-2ACB-4178-96A8-A08345AF51D5}" sibTransId="{7C94A28C-4813-42FC-9064-385CCB2B8322}"/>
    <dgm:cxn modelId="{B28B925B-D6F1-40E5-AF61-ED2ED451EF5F}" srcId="{5E82661F-BB96-4A54-B607-8513DE7688EF}" destId="{64B29E9F-0911-4E73-83C6-D584A770E3C3}" srcOrd="1" destOrd="0" parTransId="{56E4A966-336C-4A7C-BB85-C35B99D7541C}" sibTransId="{B257DEB7-C38E-4CB8-A16C-7D05FFF1AAB9}"/>
    <dgm:cxn modelId="{832AA599-52A8-44E1-A6A4-35DFEEA85976}" type="presOf" srcId="{64B29E9F-0911-4E73-83C6-D584A770E3C3}" destId="{FA929A42-7FD8-4316-A389-AC4F4C36C5F4}" srcOrd="0" destOrd="0" presId="urn:microsoft.com/office/officeart/2005/8/layout/hierarchy1"/>
    <dgm:cxn modelId="{B4BBFDA6-A056-4E6D-8B88-F98AA7C4C4DE}" type="presOf" srcId="{4AEF6D02-1461-4C96-9932-2260CE4B7CE4}" destId="{2A9E0ECF-AEF6-4DA6-B312-8B2E13F28CBA}" srcOrd="0" destOrd="0" presId="urn:microsoft.com/office/officeart/2005/8/layout/hierarchy1"/>
    <dgm:cxn modelId="{9B0453E6-7499-4847-9003-7D02B8B9E66A}" type="presParOf" srcId="{525A1173-72CA-4DD5-AB41-171441D27B72}" destId="{B37DD15D-682B-461A-9698-1162F0BE82C0}" srcOrd="0" destOrd="0" presId="urn:microsoft.com/office/officeart/2005/8/layout/hierarchy1"/>
    <dgm:cxn modelId="{9AA9382C-2F86-4599-B7C3-4C2D9F14AA29}" type="presParOf" srcId="{B37DD15D-682B-461A-9698-1162F0BE82C0}" destId="{B9D3ACBF-67FB-4D9D-99AD-445BF531261E}" srcOrd="0" destOrd="0" presId="urn:microsoft.com/office/officeart/2005/8/layout/hierarchy1"/>
    <dgm:cxn modelId="{AD18B3B0-D302-4993-9000-333BAB2DBA43}" type="presParOf" srcId="{B9D3ACBF-67FB-4D9D-99AD-445BF531261E}" destId="{B8B640F9-CA49-4DAC-B7CB-648F68514387}" srcOrd="0" destOrd="0" presId="urn:microsoft.com/office/officeart/2005/8/layout/hierarchy1"/>
    <dgm:cxn modelId="{006A93CD-793E-4AFD-9ABD-2D6D77130D9F}" type="presParOf" srcId="{B9D3ACBF-67FB-4D9D-99AD-445BF531261E}" destId="{2A9E0ECF-AEF6-4DA6-B312-8B2E13F28CBA}" srcOrd="1" destOrd="0" presId="urn:microsoft.com/office/officeart/2005/8/layout/hierarchy1"/>
    <dgm:cxn modelId="{1BDC439F-91BD-4486-9E1B-9EF9C94E8CD9}" type="presParOf" srcId="{B37DD15D-682B-461A-9698-1162F0BE82C0}" destId="{89ED9CF9-F34F-4EE3-AC9A-40ECCAD0C984}" srcOrd="1" destOrd="0" presId="urn:microsoft.com/office/officeart/2005/8/layout/hierarchy1"/>
    <dgm:cxn modelId="{CBB1B4C7-3B04-40BC-A5EA-0B7F02AF8476}" type="presParOf" srcId="{525A1173-72CA-4DD5-AB41-171441D27B72}" destId="{D008B31F-CA11-4878-AB2F-DB2816C1B5E3}" srcOrd="1" destOrd="0" presId="urn:microsoft.com/office/officeart/2005/8/layout/hierarchy1"/>
    <dgm:cxn modelId="{1D2DA69A-D963-42C9-9013-1F72567D2442}" type="presParOf" srcId="{D008B31F-CA11-4878-AB2F-DB2816C1B5E3}" destId="{EFA644E7-A823-4936-B771-3DD619FD7B69}" srcOrd="0" destOrd="0" presId="urn:microsoft.com/office/officeart/2005/8/layout/hierarchy1"/>
    <dgm:cxn modelId="{CBA4E2B6-9868-4083-A779-6B86CE6D13F6}" type="presParOf" srcId="{EFA644E7-A823-4936-B771-3DD619FD7B69}" destId="{0D977E69-D009-45E6-A117-23E8B93B6750}" srcOrd="0" destOrd="0" presId="urn:microsoft.com/office/officeart/2005/8/layout/hierarchy1"/>
    <dgm:cxn modelId="{DD4EF5F6-11BF-415A-8ED8-B2FB62F5F8D1}" type="presParOf" srcId="{EFA644E7-A823-4936-B771-3DD619FD7B69}" destId="{FA929A42-7FD8-4316-A389-AC4F4C36C5F4}" srcOrd="1" destOrd="0" presId="urn:microsoft.com/office/officeart/2005/8/layout/hierarchy1"/>
    <dgm:cxn modelId="{829D9702-5E3F-4F2C-B981-F7BB6C3AC9FB}" type="presParOf" srcId="{D008B31F-CA11-4878-AB2F-DB2816C1B5E3}" destId="{EF90AC3F-A149-4345-89B5-6E881EDEBC8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640F9-CA49-4DAC-B7CB-648F68514387}">
      <dsp:nvSpPr>
        <dsp:cNvPr id="0" name=""/>
        <dsp:cNvSpPr/>
      </dsp:nvSpPr>
      <dsp:spPr>
        <a:xfrm>
          <a:off x="1329" y="141566"/>
          <a:ext cx="4666401" cy="29631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E0ECF-AEF6-4DA6-B312-8B2E13F28CBA}">
      <dsp:nvSpPr>
        <dsp:cNvPr id="0" name=""/>
        <dsp:cNvSpPr/>
      </dsp:nvSpPr>
      <dsp:spPr>
        <a:xfrm>
          <a:off x="519818" y="634131"/>
          <a:ext cx="4666401" cy="29631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ea typeface="+mn-ea"/>
              <a:cs typeface="+mn-cs"/>
            </a:rPr>
            <a:t>During week 1 I learned the basics needed to </a:t>
          </a:r>
          <a:r>
            <a:rPr lang="en-US" sz="2400" kern="1200" dirty="0">
              <a:latin typeface="Grandview Display"/>
              <a:ea typeface="+mn-ea"/>
              <a:cs typeface="+mn-cs"/>
            </a:rPr>
            <a:t>succeed </a:t>
          </a:r>
          <a:r>
            <a:rPr lang="en-US" sz="2400" kern="1200" dirty="0">
              <a:ea typeface="+mn-ea"/>
              <a:cs typeface="+mn-cs"/>
            </a:rPr>
            <a:t>on the course. I learned how to use Moodle and Turnitin, Understood the module structure and </a:t>
          </a:r>
          <a:r>
            <a:rPr lang="en-US" sz="2400" kern="1200" dirty="0">
              <a:latin typeface="Grandview Display"/>
              <a:ea typeface="+mn-ea"/>
              <a:cs typeface="+mn-cs"/>
            </a:rPr>
            <a:t>completed</a:t>
          </a:r>
          <a:r>
            <a:rPr lang="en-US" sz="2400" kern="1200" dirty="0">
              <a:ea typeface="+mn-ea"/>
              <a:cs typeface="+mn-cs"/>
            </a:rPr>
            <a:t> the JISC Discovery tool</a:t>
          </a:r>
          <a:endParaRPr lang="en-US" sz="2400" kern="1200" dirty="0">
            <a:latin typeface="Grandview Display"/>
            <a:ea typeface="+mn-ea"/>
            <a:cs typeface="+mn-cs"/>
          </a:endParaRPr>
        </a:p>
      </dsp:txBody>
      <dsp:txXfrm>
        <a:off x="606606" y="720919"/>
        <a:ext cx="4492825" cy="2789588"/>
      </dsp:txXfrm>
    </dsp:sp>
    <dsp:sp modelId="{0D977E69-D009-45E6-A117-23E8B93B6750}">
      <dsp:nvSpPr>
        <dsp:cNvPr id="0" name=""/>
        <dsp:cNvSpPr/>
      </dsp:nvSpPr>
      <dsp:spPr>
        <a:xfrm>
          <a:off x="5704709" y="141566"/>
          <a:ext cx="4666401" cy="29631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29A42-7FD8-4316-A389-AC4F4C36C5F4}">
      <dsp:nvSpPr>
        <dsp:cNvPr id="0" name=""/>
        <dsp:cNvSpPr/>
      </dsp:nvSpPr>
      <dsp:spPr>
        <a:xfrm>
          <a:off x="6223198" y="634131"/>
          <a:ext cx="4666401" cy="29631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ea typeface="+mn-ea"/>
              <a:cs typeface="+mn-cs"/>
            </a:rPr>
            <a:t>I also set up Office 365 and learned about digital development pathway. </a:t>
          </a:r>
        </a:p>
      </dsp:txBody>
      <dsp:txXfrm>
        <a:off x="6309986" y="720919"/>
        <a:ext cx="4492825" cy="27895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080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418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1970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711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677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737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71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278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966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909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346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6691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rau.wordpress.com/tag/jisc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r/reference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Digital financial graph">
            <a:extLst>
              <a:ext uri="{FF2B5EF4-FFF2-40B4-BE49-F238E27FC236}">
                <a16:creationId xmlns:a16="http://schemas.microsoft.com/office/drawing/2014/main" id="{7B7AC629-5C6A-1A4F-47C0-7E10D324E1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578049" y="10"/>
            <a:ext cx="12770048" cy="6857990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3C5A76-633A-081F-5B62-476AE02C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MY DIGITAL SKILLS JOURNEY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1A714-56E3-6E35-5962-D36CD2D052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This presentation reflects on how I have developed my digital skills throughout the module.</a:t>
            </a:r>
            <a:br>
              <a:rPr lang="en-US" dirty="0"/>
            </a:br>
            <a:r>
              <a:rPr lang="en-US" dirty="0"/>
              <a:t>They will explain what I have learned each week, the tasks I have completed, and how these activities have improved my confidence using digital tools.</a:t>
            </a:r>
          </a:p>
        </p:txBody>
      </p:sp>
    </p:spTree>
    <p:extLst>
      <p:ext uri="{BB962C8B-B14F-4D97-AF65-F5344CB8AC3E}">
        <p14:creationId xmlns:p14="http://schemas.microsoft.com/office/powerpoint/2010/main" val="1845967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7DB11-EE4D-9784-736E-8306BB16D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917" y="743466"/>
            <a:ext cx="11035091" cy="1787198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Berlin Sans FB"/>
              </a:rPr>
              <a:t>                      </a:t>
            </a:r>
            <a:r>
              <a:rPr lang="en-US" sz="6000" dirty="0">
                <a:latin typeface="Berlin Sans FB"/>
              </a:rPr>
              <a:t>What I learned week 1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7B6B0D-DD79-F2A8-33F8-291FE1C73A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0219118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6214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6AD1D-10A6-783F-3A9F-6498D4CFE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Task 1 : Using Moodle &amp; Turnitin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4C38A-ADA9-B7AD-309A-B3E649353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b="1" dirty="0">
                <a:latin typeface="Grandview Display"/>
              </a:rPr>
              <a:t>What I did</a:t>
            </a:r>
            <a:r>
              <a:rPr lang="en-US" dirty="0">
                <a:latin typeface="Grandview Display"/>
              </a:rPr>
              <a:t>: I learned how to access Moodle, find course materials and submit assignments through Turnitin.</a:t>
            </a:r>
            <a:br>
              <a:rPr lang="en-US" dirty="0">
                <a:latin typeface="Grandview Display"/>
              </a:rPr>
            </a:br>
            <a:br>
              <a:rPr lang="en-US" dirty="0">
                <a:latin typeface="Grandview Display"/>
              </a:rPr>
            </a:br>
            <a:r>
              <a:rPr lang="en-US" b="1" dirty="0">
                <a:latin typeface="Grandview Display"/>
              </a:rPr>
              <a:t>How I did it</a:t>
            </a:r>
            <a:r>
              <a:rPr lang="en-US" dirty="0">
                <a:latin typeface="Grandview Display"/>
              </a:rPr>
              <a:t>: By following the class instructions and exploring the Moodle platform with </a:t>
            </a:r>
            <a:r>
              <a:rPr lang="en-US" dirty="0" err="1">
                <a:latin typeface="Grandview Display"/>
              </a:rPr>
              <a:t>scotts</a:t>
            </a:r>
            <a:r>
              <a:rPr lang="en-US" dirty="0">
                <a:latin typeface="Grandview Display"/>
              </a:rPr>
              <a:t> and </a:t>
            </a:r>
            <a:r>
              <a:rPr lang="en-US" dirty="0" err="1">
                <a:latin typeface="Grandview Display"/>
              </a:rPr>
              <a:t>sineads</a:t>
            </a:r>
            <a:r>
              <a:rPr lang="en-US" dirty="0">
                <a:latin typeface="Grandview Display"/>
              </a:rPr>
              <a:t> help.</a:t>
            </a:r>
            <a:br>
              <a:rPr lang="en-US" dirty="0">
                <a:latin typeface="Grandview Display"/>
              </a:rPr>
            </a:br>
            <a:br>
              <a:rPr lang="en-US" dirty="0">
                <a:latin typeface="Grandview Display"/>
              </a:rPr>
            </a:br>
            <a:r>
              <a:rPr lang="en-US" b="1" dirty="0">
                <a:latin typeface="Grandview Display"/>
              </a:rPr>
              <a:t>Impact</a:t>
            </a:r>
            <a:r>
              <a:rPr lang="en-US" dirty="0">
                <a:latin typeface="Grandview Display"/>
              </a:rPr>
              <a:t>: This improved my confidence to help me submit my work correctly.</a:t>
            </a:r>
            <a:endParaRPr lang="en-US">
              <a:latin typeface="Grandview Display"/>
            </a:endParaRPr>
          </a:p>
        </p:txBody>
      </p:sp>
      <p:pic>
        <p:nvPicPr>
          <p:cNvPr id="19" name="Picture 18" descr="School and office supplies">
            <a:extLst>
              <a:ext uri="{FF2B5EF4-FFF2-40B4-BE49-F238E27FC236}">
                <a16:creationId xmlns:a16="http://schemas.microsoft.com/office/drawing/2014/main" id="{A34346D1-1233-0E55-F01E-081FAEB30B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003" r="14859" b="-10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591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4FF521-403B-501D-D991-1301529BE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1440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/>
              <a:t>Using Microsoft Office 365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16C8F-4222-46B1-90A3-16E273D8C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176036"/>
            <a:ext cx="4261104" cy="412188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600" b="1" dirty="0"/>
              <a:t>What I did</a:t>
            </a:r>
            <a:r>
              <a:rPr lang="en-US" sz="1600" dirty="0"/>
              <a:t>: Took me a while to get the hang of office 365 as wouldn’t work on my previous laptop but once I got it set up it worked well and allowed me to do work properly.</a:t>
            </a:r>
            <a:br>
              <a:rPr lang="en-US" sz="1600"/>
            </a:br>
            <a:r>
              <a:rPr lang="en-US" sz="1600" b="1" dirty="0"/>
              <a:t>How I did it</a:t>
            </a:r>
            <a:r>
              <a:rPr lang="en-US" sz="1600" dirty="0"/>
              <a:t>: I changed my laptop at curry and I then logged in with my university account and started my assignments and </a:t>
            </a:r>
            <a:r>
              <a:rPr lang="en-US" sz="1600" dirty="0" err="1"/>
              <a:t>powerpoints</a:t>
            </a:r>
            <a:r>
              <a:rPr lang="en-US" sz="1600" dirty="0"/>
              <a:t>.</a:t>
            </a:r>
            <a:br>
              <a:rPr lang="en-US" sz="1600"/>
            </a:br>
            <a:r>
              <a:rPr lang="en-US" sz="1600" b="1" dirty="0"/>
              <a:t>Impact</a:t>
            </a:r>
            <a:r>
              <a:rPr lang="en-US" sz="1600" dirty="0"/>
              <a:t>: First of all I fell behind because I had to wait a few weeks to sort out the laptop situation but once u and running this really helped me improve my file </a:t>
            </a:r>
            <a:r>
              <a:rPr lang="en-US" sz="1600" dirty="0" err="1"/>
              <a:t>organisation</a:t>
            </a:r>
            <a:r>
              <a:rPr lang="en-US" sz="1600" dirty="0"/>
              <a:t> and communication skills for my assignment and coursework.</a:t>
            </a:r>
          </a:p>
        </p:txBody>
      </p:sp>
      <p:pic>
        <p:nvPicPr>
          <p:cNvPr id="13" name="Picture 12" descr="Laptop on a table">
            <a:extLst>
              <a:ext uri="{FF2B5EF4-FFF2-40B4-BE49-F238E27FC236}">
                <a16:creationId xmlns:a16="http://schemas.microsoft.com/office/drawing/2014/main" id="{49F0E172-8F8C-05DF-1908-C8D66078C8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2" r="17834" b="2"/>
          <a:stretch>
            <a:fillRect/>
          </a:stretch>
        </p:blipFill>
        <p:spPr>
          <a:xfrm>
            <a:off x="5671128" y="914399"/>
            <a:ext cx="6520872" cy="5353521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7686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2F082A-818B-6778-6284-21E0A032A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4876801" cy="1569516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/>
              <a:t>JISC Discovery Tool &amp; Digital Self- Assessment</a:t>
            </a:r>
          </a:p>
        </p:txBody>
      </p:sp>
      <p:pic>
        <p:nvPicPr>
          <p:cNvPr id="15" name="Picture 14" descr="A circular chart with different colored circles&#10;&#10;AI-generated content may be incorrect.">
            <a:extLst>
              <a:ext uri="{FF2B5EF4-FFF2-40B4-BE49-F238E27FC236}">
                <a16:creationId xmlns:a16="http://schemas.microsoft.com/office/drawing/2014/main" id="{EF9E9A3E-3DEA-0FB7-454E-B346151119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V="1">
            <a:off x="713232" y="3529557"/>
            <a:ext cx="4806291" cy="24532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A2EFB-8EDE-31BA-81CD-AF74DCD6B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960119"/>
            <a:ext cx="5130210" cy="502266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b="1" dirty="0"/>
              <a:t>What I did</a:t>
            </a:r>
            <a:r>
              <a:rPr lang="en-US" dirty="0"/>
              <a:t>: I completed the JISC Discovery Tool to assess my digital strengths and weaknesses.</a:t>
            </a:r>
            <a:br>
              <a:rPr lang="en-US" dirty="0"/>
            </a:br>
            <a:r>
              <a:rPr lang="en-US" b="1" dirty="0"/>
              <a:t>How I did it</a:t>
            </a:r>
            <a:r>
              <a:rPr lang="en-US" dirty="0"/>
              <a:t>: I answered reflective questions about my digital skills and reviewed the </a:t>
            </a:r>
            <a:r>
              <a:rPr lang="en-US" dirty="0" err="1"/>
              <a:t>personalised</a:t>
            </a:r>
            <a:r>
              <a:rPr lang="en-US" dirty="0"/>
              <a:t> report.</a:t>
            </a:r>
            <a:br>
              <a:rPr lang="en-US" dirty="0"/>
            </a:br>
            <a:r>
              <a:rPr lang="en-US" b="1" dirty="0"/>
              <a:t>Impact</a:t>
            </a:r>
            <a:r>
              <a:rPr lang="en-US" dirty="0"/>
              <a:t>: It helped me understand which skills I needed to focus on improving. 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EB32D9FD-AF22-C2CA-AE66-10C0E576E028}"/>
              </a:ext>
            </a:extLst>
          </p:cNvPr>
          <p:cNvSpPr txBox="1"/>
          <p:nvPr/>
        </p:nvSpPr>
        <p:spPr>
          <a:xfrm flipV="1">
            <a:off x="4549346" y="10339860"/>
            <a:ext cx="4359876" cy="31063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 err="1"/>
              <a:t>ThePhoto</a:t>
            </a:r>
            <a:r>
              <a:rPr lang="en-US" sz="1400" dirty="0"/>
              <a:t> by </a:t>
            </a:r>
            <a:r>
              <a:rPr lang="en-US" sz="1400" dirty="0" err="1"/>
              <a:t>PhotoAuthor</a:t>
            </a:r>
            <a:r>
              <a:rPr lang="en-US" sz="1400" dirty="0"/>
              <a:t>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662900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18FE3-3F99-1914-5E1F-05F5069F8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523" y="226927"/>
            <a:ext cx="4189563" cy="1497605"/>
          </a:xfrm>
        </p:spPr>
        <p:txBody>
          <a:bodyPr anchor="t">
            <a:normAutofit/>
          </a:bodyPr>
          <a:lstStyle/>
          <a:p>
            <a:r>
              <a:rPr lang="en-US" sz="4400"/>
              <a:t>Overall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9F681-901A-D225-9022-15EAD5791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4953" y="4496226"/>
            <a:ext cx="5269831" cy="203911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900" b="1" dirty="0"/>
              <a:t>Throughout the module, I've become more confident using online systems and different digital tools. I feel a lot more comfortable with using the apps and finding my way around the digital platforms. </a:t>
            </a:r>
            <a:r>
              <a:rPr lang="en-US" sz="1900" b="1" err="1"/>
              <a:t>Im</a:t>
            </a:r>
            <a:r>
              <a:rPr lang="en-US" sz="1900" b="1" dirty="0"/>
              <a:t> hoping these skills will make my work easier as my course goes on.</a:t>
            </a:r>
          </a:p>
        </p:txBody>
      </p:sp>
    </p:spTree>
    <p:extLst>
      <p:ext uri="{BB962C8B-B14F-4D97-AF65-F5344CB8AC3E}">
        <p14:creationId xmlns:p14="http://schemas.microsoft.com/office/powerpoint/2010/main" val="3745940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D2186-46F8-5810-9A16-E5542FA2C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u="sng" dirty="0">
                <a:latin typeface="Mystical Woods Rough Scrip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4F66C-2EA3-A57A-F30B-BEF55420B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3200" b="1" dirty="0">
                <a:latin typeface="Miriam Fixed"/>
                <a:ea typeface="Cambria"/>
                <a:cs typeface="Miriam Fixed"/>
              </a:rPr>
              <a:t>Moodle page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3200" b="1" dirty="0">
                <a:latin typeface="Miriam Fixed"/>
                <a:ea typeface="Cambria"/>
                <a:cs typeface="Miriam Fixed"/>
              </a:rPr>
              <a:t>Office 365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3200" b="1" dirty="0">
                <a:latin typeface="Miriam Fixed"/>
                <a:ea typeface="Cambria"/>
                <a:cs typeface="Miriam Fixed"/>
              </a:rPr>
              <a:t>JISC discovery tool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3200" b="1" dirty="0">
                <a:latin typeface="Miriam Fixed"/>
                <a:ea typeface="Cambria"/>
                <a:cs typeface="Miriam Fixed"/>
              </a:rPr>
              <a:t>Class notes</a:t>
            </a:r>
          </a:p>
        </p:txBody>
      </p:sp>
      <p:pic>
        <p:nvPicPr>
          <p:cNvPr id="4" name="Picture 3" descr="A chalkboard with a book and glasses on a table&#10;&#10;AI-generated content may be incorrect.">
            <a:extLst>
              <a:ext uri="{FF2B5EF4-FFF2-40B4-BE49-F238E27FC236}">
                <a16:creationId xmlns:a16="http://schemas.microsoft.com/office/drawing/2014/main" id="{06F24634-8090-9516-958B-85202819A8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60540" y="443503"/>
            <a:ext cx="5570838" cy="36643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948F34-27A5-4864-57E1-62ECB12C423A}"/>
              </a:ext>
            </a:extLst>
          </p:cNvPr>
          <p:cNvSpPr txBox="1"/>
          <p:nvPr/>
        </p:nvSpPr>
        <p:spPr>
          <a:xfrm>
            <a:off x="5560540" y="3727534"/>
            <a:ext cx="4602893" cy="60069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832192483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DashVTI</vt:lpstr>
      <vt:lpstr>MY DIGITAL SKILLS JOURNEY</vt:lpstr>
      <vt:lpstr>                      What I learned week 1</vt:lpstr>
      <vt:lpstr>Task 1 : Using Moodle &amp; Turnitin</vt:lpstr>
      <vt:lpstr>Using Microsoft Office 365</vt:lpstr>
      <vt:lpstr>JISC Discovery Tool &amp; Digital Self- Assessment</vt:lpstr>
      <vt:lpstr>Overall Reflection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350</cp:revision>
  <dcterms:created xsi:type="dcterms:W3CDTF">2025-12-01T23:03:51Z</dcterms:created>
  <dcterms:modified xsi:type="dcterms:W3CDTF">2025-12-02T00:39:29Z</dcterms:modified>
</cp:coreProperties>
</file>