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4" r:id="rId3"/>
    <p:sldId id="259" r:id="rId4"/>
    <p:sldId id="257" r:id="rId5"/>
    <p:sldId id="272" r:id="rId6"/>
    <p:sldId id="261" r:id="rId7"/>
    <p:sldId id="262" r:id="rId8"/>
    <p:sldId id="263" r:id="rId9"/>
    <p:sldId id="264" r:id="rId10"/>
    <p:sldId id="265" r:id="rId11"/>
    <p:sldId id="273" r:id="rId12"/>
    <p:sldId id="268" r:id="rId13"/>
    <p:sldId id="271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DEE518-B36A-4733-B708-8B46A7B34213}" v="427" dt="2025-11-11T10:52:43.5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577" autoAdjust="0"/>
  </p:normalViewPr>
  <p:slideViewPr>
    <p:cSldViewPr snapToGrid="0">
      <p:cViewPr varScale="1">
        <p:scale>
          <a:sx n="59" d="100"/>
          <a:sy n="59" d="100"/>
        </p:scale>
        <p:origin x="94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ce Okwala" userId="87b059436d5ecc16" providerId="LiveId" clId="{27CD4333-5E80-40B3-BEA1-E11BB5356EFF}"/>
    <pc:docChg chg="undo custSel addSld delSld modSld sldOrd">
      <pc:chgData name="Laurence Okwala" userId="87b059436d5ecc16" providerId="LiveId" clId="{27CD4333-5E80-40B3-BEA1-E11BB5356EFF}" dt="2025-11-11T11:16:48.296" v="14308" actId="20577"/>
      <pc:docMkLst>
        <pc:docMk/>
      </pc:docMkLst>
      <pc:sldChg chg="addSp delSp modSp mod setBg">
        <pc:chgData name="Laurence Okwala" userId="87b059436d5ecc16" providerId="LiveId" clId="{27CD4333-5E80-40B3-BEA1-E11BB5356EFF}" dt="2025-11-05T22:17:15.048" v="4259" actId="14100"/>
        <pc:sldMkLst>
          <pc:docMk/>
          <pc:sldMk cId="109857222" sldId="256"/>
        </pc:sldMkLst>
        <pc:spChg chg="mod ord">
          <ac:chgData name="Laurence Okwala" userId="87b059436d5ecc16" providerId="LiveId" clId="{27CD4333-5E80-40B3-BEA1-E11BB5356EFF}" dt="2025-11-01T22:45:38.587" v="3674" actId="26606"/>
          <ac:spMkLst>
            <pc:docMk/>
            <pc:sldMk cId="109857222" sldId="256"/>
            <ac:spMk id="4" creationId="{83C6A2C7-1985-AB9A-64F8-2F816134AC17}"/>
          </ac:spMkLst>
        </pc:spChg>
        <pc:graphicFrameChg chg="add mod modGraphic">
          <ac:chgData name="Laurence Okwala" userId="87b059436d5ecc16" providerId="LiveId" clId="{27CD4333-5E80-40B3-BEA1-E11BB5356EFF}" dt="2025-11-05T22:16:29.636" v="4255" actId="255"/>
          <ac:graphicFrameMkLst>
            <pc:docMk/>
            <pc:sldMk cId="109857222" sldId="256"/>
            <ac:graphicFrameMk id="9" creationId="{71B49FB2-38CA-71BF-CDCA-554C6EC5AD5F}"/>
          </ac:graphicFrameMkLst>
        </pc:graphicFrameChg>
        <pc:picChg chg="mod">
          <ac:chgData name="Laurence Okwala" userId="87b059436d5ecc16" providerId="LiveId" clId="{27CD4333-5E80-40B3-BEA1-E11BB5356EFF}" dt="2025-11-05T22:17:15.048" v="4259" actId="14100"/>
          <ac:picMkLst>
            <pc:docMk/>
            <pc:sldMk cId="109857222" sldId="256"/>
            <ac:picMk id="6" creationId="{7402A729-E86E-81D7-D7FE-79D6A5168434}"/>
          </ac:picMkLst>
        </pc:picChg>
      </pc:sldChg>
      <pc:sldChg chg="modSp add del mod setBg">
        <pc:chgData name="Laurence Okwala" userId="87b059436d5ecc16" providerId="LiveId" clId="{27CD4333-5E80-40B3-BEA1-E11BB5356EFF}" dt="2025-11-10T23:17:19.032" v="9850" actId="47"/>
        <pc:sldMkLst>
          <pc:docMk/>
          <pc:sldMk cId="3957972966" sldId="257"/>
        </pc:sldMkLst>
        <pc:graphicFrameChg chg="mod modGraphic">
          <ac:chgData name="Laurence Okwala" userId="87b059436d5ecc16" providerId="LiveId" clId="{27CD4333-5E80-40B3-BEA1-E11BB5356EFF}" dt="2025-11-06T23:55:30.154" v="4710" actId="478"/>
          <ac:graphicFrameMkLst>
            <pc:docMk/>
            <pc:sldMk cId="3957972966" sldId="257"/>
            <ac:graphicFrameMk id="6" creationId="{7EBC95AD-1812-0450-FB93-29EEB59A6161}"/>
          </ac:graphicFrameMkLst>
        </pc:graphicFrameChg>
      </pc:sldChg>
      <pc:sldChg chg="addSp delSp modSp del mod ord setBg delDesignElem">
        <pc:chgData name="Laurence Okwala" userId="87b059436d5ecc16" providerId="LiveId" clId="{27CD4333-5E80-40B3-BEA1-E11BB5356EFF}" dt="2025-11-10T23:17:03.260" v="9845" actId="47"/>
        <pc:sldMkLst>
          <pc:docMk/>
          <pc:sldMk cId="1646968531" sldId="258"/>
        </pc:sldMkLst>
      </pc:sldChg>
      <pc:sldChg chg="addSp delSp modSp add del mod ord setBg delDesignElem">
        <pc:chgData name="Laurence Okwala" userId="87b059436d5ecc16" providerId="LiveId" clId="{27CD4333-5E80-40B3-BEA1-E11BB5356EFF}" dt="2025-11-10T23:21:20.650" v="9936" actId="1076"/>
        <pc:sldMkLst>
          <pc:docMk/>
          <pc:sldMk cId="709206205" sldId="259"/>
        </pc:sldMkLst>
        <pc:spChg chg="add mod">
          <ac:chgData name="Laurence Okwala" userId="87b059436d5ecc16" providerId="LiveId" clId="{27CD4333-5E80-40B3-BEA1-E11BB5356EFF}" dt="2025-11-10T23:18:26.202" v="9865" actId="1076"/>
          <ac:spMkLst>
            <pc:docMk/>
            <pc:sldMk cId="709206205" sldId="259"/>
            <ac:spMk id="2" creationId="{07AAB45A-44B0-3378-1172-B44C31D9D6F9}"/>
          </ac:spMkLst>
        </pc:spChg>
        <pc:spChg chg="mod">
          <ac:chgData name="Laurence Okwala" userId="87b059436d5ecc16" providerId="LiveId" clId="{27CD4333-5E80-40B3-BEA1-E11BB5356EFF}" dt="2025-11-10T23:20:00.307" v="9935" actId="5793"/>
          <ac:spMkLst>
            <pc:docMk/>
            <pc:sldMk cId="709206205" sldId="259"/>
            <ac:spMk id="3" creationId="{203B9193-D0CC-1365-6F20-5105E98B415E}"/>
          </ac:spMkLst>
        </pc:spChg>
        <pc:spChg chg="mod">
          <ac:chgData name="Laurence Okwala" userId="87b059436d5ecc16" providerId="LiveId" clId="{27CD4333-5E80-40B3-BEA1-E11BB5356EFF}" dt="2025-11-01T22:39:56.765" v="3662"/>
          <ac:spMkLst>
            <pc:docMk/>
            <pc:sldMk cId="709206205" sldId="259"/>
            <ac:spMk id="4" creationId="{BD5E8835-09D7-864C-5FDD-2E73B3C82211}"/>
          </ac:spMkLst>
        </pc:spChg>
        <pc:spChg chg="add mod">
          <ac:chgData name="Laurence Okwala" userId="87b059436d5ecc16" providerId="LiveId" clId="{27CD4333-5E80-40B3-BEA1-E11BB5356EFF}" dt="2025-11-10T23:21:20.650" v="9936" actId="1076"/>
          <ac:spMkLst>
            <pc:docMk/>
            <pc:sldMk cId="709206205" sldId="259"/>
            <ac:spMk id="6" creationId="{21D23626-E2A9-5F4D-B61B-C77BDC522CC9}"/>
          </ac:spMkLst>
        </pc:spChg>
        <pc:picChg chg="mod">
          <ac:chgData name="Laurence Okwala" userId="87b059436d5ecc16" providerId="LiveId" clId="{27CD4333-5E80-40B3-BEA1-E11BB5356EFF}" dt="2025-11-10T23:18:39.664" v="9866" actId="14100"/>
          <ac:picMkLst>
            <pc:docMk/>
            <pc:sldMk cId="709206205" sldId="259"/>
            <ac:picMk id="5" creationId="{A709402C-5512-F721-E315-3B11277F40EE}"/>
          </ac:picMkLst>
        </pc:picChg>
      </pc:sldChg>
      <pc:sldChg chg="addSp delSp modSp del mod setBg delDesignElem">
        <pc:chgData name="Laurence Okwala" userId="87b059436d5ecc16" providerId="LiveId" clId="{27CD4333-5E80-40B3-BEA1-E11BB5356EFF}" dt="2025-11-10T10:33:30.663" v="8866" actId="2696"/>
        <pc:sldMkLst>
          <pc:docMk/>
          <pc:sldMk cId="2905043608" sldId="260"/>
        </pc:sldMkLst>
        <pc:spChg chg="del mod">
          <ac:chgData name="Laurence Okwala" userId="87b059436d5ecc16" providerId="LiveId" clId="{27CD4333-5E80-40B3-BEA1-E11BB5356EFF}" dt="2025-11-10T10:33:12.602" v="8865" actId="478"/>
          <ac:spMkLst>
            <pc:docMk/>
            <pc:sldMk cId="2905043608" sldId="260"/>
            <ac:spMk id="2" creationId="{A0419F53-EB61-C283-1481-47EF2E8E0717}"/>
          </ac:spMkLst>
        </pc:spChg>
        <pc:spChg chg="add del mod">
          <ac:chgData name="Laurence Okwala" userId="87b059436d5ecc16" providerId="LiveId" clId="{27CD4333-5E80-40B3-BEA1-E11BB5356EFF}" dt="2025-11-10T10:33:01.382" v="8863" actId="478"/>
          <ac:spMkLst>
            <pc:docMk/>
            <pc:sldMk cId="2905043608" sldId="260"/>
            <ac:spMk id="5" creationId="{AACB1150-A92E-20CF-81AF-0C934F71953D}"/>
          </ac:spMkLst>
        </pc:spChg>
        <pc:graphicFrameChg chg="add del mod modGraphic">
          <ac:chgData name="Laurence Okwala" userId="87b059436d5ecc16" providerId="LiveId" clId="{27CD4333-5E80-40B3-BEA1-E11BB5356EFF}" dt="2025-11-10T10:32:29.858" v="8861" actId="478"/>
          <ac:graphicFrameMkLst>
            <pc:docMk/>
            <pc:sldMk cId="2905043608" sldId="260"/>
            <ac:graphicFrameMk id="8" creationId="{D84A730F-AADF-B658-F8B2-6606E1402F92}"/>
          </ac:graphicFrameMkLst>
        </pc:graphicFrameChg>
        <pc:picChg chg="add del mod">
          <ac:chgData name="Laurence Okwala" userId="87b059436d5ecc16" providerId="LiveId" clId="{27CD4333-5E80-40B3-BEA1-E11BB5356EFF}" dt="2025-11-10T10:32:50.362" v="8862" actId="478"/>
          <ac:picMkLst>
            <pc:docMk/>
            <pc:sldMk cId="2905043608" sldId="260"/>
            <ac:picMk id="18" creationId="{68A9AB61-D274-4260-F7BB-1C765B6F0F7B}"/>
          </ac:picMkLst>
        </pc:picChg>
      </pc:sldChg>
      <pc:sldChg chg="addSp delSp modSp mod setBg">
        <pc:chgData name="Laurence Okwala" userId="87b059436d5ecc16" providerId="LiveId" clId="{27CD4333-5E80-40B3-BEA1-E11BB5356EFF}" dt="2025-11-11T10:32:52.930" v="13554" actId="20577"/>
        <pc:sldMkLst>
          <pc:docMk/>
          <pc:sldMk cId="2760724680" sldId="261"/>
        </pc:sldMkLst>
        <pc:spChg chg="mod">
          <ac:chgData name="Laurence Okwala" userId="87b059436d5ecc16" providerId="LiveId" clId="{27CD4333-5E80-40B3-BEA1-E11BB5356EFF}" dt="2025-11-01T22:39:56.765" v="3662"/>
          <ac:spMkLst>
            <pc:docMk/>
            <pc:sldMk cId="2760724680" sldId="261"/>
            <ac:spMk id="2" creationId="{10592FE1-B6BD-642D-792F-18BD74B5A9C6}"/>
          </ac:spMkLst>
        </pc:spChg>
        <pc:spChg chg="add mod">
          <ac:chgData name="Laurence Okwala" userId="87b059436d5ecc16" providerId="LiveId" clId="{27CD4333-5E80-40B3-BEA1-E11BB5356EFF}" dt="2025-11-09T21:23:18.549" v="7920" actId="1076"/>
          <ac:spMkLst>
            <pc:docMk/>
            <pc:sldMk cId="2760724680" sldId="261"/>
            <ac:spMk id="6" creationId="{0AA8AFF0-0B5C-CF9D-5A43-59A4CD940E5C}"/>
          </ac:spMkLst>
        </pc:spChg>
        <pc:spChg chg="add mod">
          <ac:chgData name="Laurence Okwala" userId="87b059436d5ecc16" providerId="LiveId" clId="{27CD4333-5E80-40B3-BEA1-E11BB5356EFF}" dt="2025-11-09T21:19:53.692" v="7881" actId="1076"/>
          <ac:spMkLst>
            <pc:docMk/>
            <pc:sldMk cId="2760724680" sldId="261"/>
            <ac:spMk id="7" creationId="{C46D9922-54C0-0BA5-FFBF-45356A040045}"/>
          </ac:spMkLst>
        </pc:spChg>
        <pc:graphicFrameChg chg="add mod modGraphic">
          <ac:chgData name="Laurence Okwala" userId="87b059436d5ecc16" providerId="LiveId" clId="{27CD4333-5E80-40B3-BEA1-E11BB5356EFF}" dt="2025-11-11T10:32:52.930" v="13554" actId="20577"/>
          <ac:graphicFrameMkLst>
            <pc:docMk/>
            <pc:sldMk cId="2760724680" sldId="261"/>
            <ac:graphicFrameMk id="3" creationId="{4D85814E-747C-29D3-C63A-1A4C71B199A7}"/>
          </ac:graphicFrameMkLst>
        </pc:graphicFrameChg>
        <pc:graphicFrameChg chg="add mod modGraphic">
          <ac:chgData name="Laurence Okwala" userId="87b059436d5ecc16" providerId="LiveId" clId="{27CD4333-5E80-40B3-BEA1-E11BB5356EFF}" dt="2025-11-09T21:12:53.385" v="7839" actId="14100"/>
          <ac:graphicFrameMkLst>
            <pc:docMk/>
            <pc:sldMk cId="2760724680" sldId="261"/>
            <ac:graphicFrameMk id="5" creationId="{4BB2DC72-7181-DBDC-3F50-9A4B4A51090D}"/>
          </ac:graphicFrameMkLst>
        </pc:graphicFrameChg>
      </pc:sldChg>
      <pc:sldChg chg="addSp delSp modSp new mod setBg">
        <pc:chgData name="Laurence Okwala" userId="87b059436d5ecc16" providerId="LiveId" clId="{27CD4333-5E80-40B3-BEA1-E11BB5356EFF}" dt="2025-11-11T00:53:08.016" v="10770" actId="20577"/>
        <pc:sldMkLst>
          <pc:docMk/>
          <pc:sldMk cId="2793548483" sldId="262"/>
        </pc:sldMkLst>
        <pc:spChg chg="mod">
          <ac:chgData name="Laurence Okwala" userId="87b059436d5ecc16" providerId="LiveId" clId="{27CD4333-5E80-40B3-BEA1-E11BB5356EFF}" dt="2025-11-06T21:33:23.077" v="4518" actId="14100"/>
          <ac:spMkLst>
            <pc:docMk/>
            <pc:sldMk cId="2793548483" sldId="262"/>
            <ac:spMk id="2" creationId="{D18469D2-4EBD-2396-3D56-38B9299B0C76}"/>
          </ac:spMkLst>
        </pc:spChg>
        <pc:spChg chg="mod">
          <ac:chgData name="Laurence Okwala" userId="87b059436d5ecc16" providerId="LiveId" clId="{27CD4333-5E80-40B3-BEA1-E11BB5356EFF}" dt="2025-11-11T00:53:08.016" v="10770" actId="20577"/>
          <ac:spMkLst>
            <pc:docMk/>
            <pc:sldMk cId="2793548483" sldId="262"/>
            <ac:spMk id="3" creationId="{788C536A-4CA2-8990-11B9-DA70A3DD34D1}"/>
          </ac:spMkLst>
        </pc:spChg>
        <pc:spChg chg="mod ord">
          <ac:chgData name="Laurence Okwala" userId="87b059436d5ecc16" providerId="LiveId" clId="{27CD4333-5E80-40B3-BEA1-E11BB5356EFF}" dt="2025-10-30T19:40:41.813" v="1449" actId="26606"/>
          <ac:spMkLst>
            <pc:docMk/>
            <pc:sldMk cId="2793548483" sldId="262"/>
            <ac:spMk id="4" creationId="{4BA07FE1-01AD-C895-C0CF-824864D29B45}"/>
          </ac:spMkLst>
        </pc:spChg>
      </pc:sldChg>
      <pc:sldChg chg="addSp delSp modSp new mod setBg delDesignElem">
        <pc:chgData name="Laurence Okwala" userId="87b059436d5ecc16" providerId="LiveId" clId="{27CD4333-5E80-40B3-BEA1-E11BB5356EFF}" dt="2025-11-11T10:21:49.310" v="13399" actId="20577"/>
        <pc:sldMkLst>
          <pc:docMk/>
          <pc:sldMk cId="2114842102" sldId="263"/>
        </pc:sldMkLst>
        <pc:spChg chg="mod">
          <ac:chgData name="Laurence Okwala" userId="87b059436d5ecc16" providerId="LiveId" clId="{27CD4333-5E80-40B3-BEA1-E11BB5356EFF}" dt="2025-11-09T18:44:15.742" v="5980" actId="1076"/>
          <ac:spMkLst>
            <pc:docMk/>
            <pc:sldMk cId="2114842102" sldId="263"/>
            <ac:spMk id="2" creationId="{B882685B-1BEC-E598-AFEE-5B15C32C987A}"/>
          </ac:spMkLst>
        </pc:spChg>
        <pc:spChg chg="add del mod">
          <ac:chgData name="Laurence Okwala" userId="87b059436d5ecc16" providerId="LiveId" clId="{27CD4333-5E80-40B3-BEA1-E11BB5356EFF}" dt="2025-11-11T10:21:49.310" v="13399" actId="20577"/>
          <ac:spMkLst>
            <pc:docMk/>
            <pc:sldMk cId="2114842102" sldId="263"/>
            <ac:spMk id="3" creationId="{C1613D5A-CD9C-DF9F-E952-C588B1E9DB5D}"/>
          </ac:spMkLst>
        </pc:spChg>
        <pc:spChg chg="mod ord">
          <ac:chgData name="Laurence Okwala" userId="87b059436d5ecc16" providerId="LiveId" clId="{27CD4333-5E80-40B3-BEA1-E11BB5356EFF}" dt="2025-10-30T20:22:27.894" v="1687" actId="26606"/>
          <ac:spMkLst>
            <pc:docMk/>
            <pc:sldMk cId="2114842102" sldId="263"/>
            <ac:spMk id="4" creationId="{F774B833-BA00-4717-1831-4499B156C74F}"/>
          </ac:spMkLst>
        </pc:spChg>
        <pc:spChg chg="add mod">
          <ac:chgData name="Laurence Okwala" userId="87b059436d5ecc16" providerId="LiveId" clId="{27CD4333-5E80-40B3-BEA1-E11BB5356EFF}" dt="2025-11-09T18:42:14.168" v="5955" actId="1076"/>
          <ac:spMkLst>
            <pc:docMk/>
            <pc:sldMk cId="2114842102" sldId="263"/>
            <ac:spMk id="7" creationId="{42646BC8-7FD3-3762-2050-3F331F22E2E4}"/>
          </ac:spMkLst>
        </pc:spChg>
        <pc:picChg chg="add mod">
          <ac:chgData name="Laurence Okwala" userId="87b059436d5ecc16" providerId="LiveId" clId="{27CD4333-5E80-40B3-BEA1-E11BB5356EFF}" dt="2025-11-11T00:55:47.487" v="10852" actId="14100"/>
          <ac:picMkLst>
            <pc:docMk/>
            <pc:sldMk cId="2114842102" sldId="263"/>
            <ac:picMk id="2054" creationId="{67C396DD-25FD-F62B-B98A-BF8BC63FF2EE}"/>
          </ac:picMkLst>
        </pc:picChg>
      </pc:sldChg>
      <pc:sldChg chg="addSp modSp new mod setBg">
        <pc:chgData name="Laurence Okwala" userId="87b059436d5ecc16" providerId="LiveId" clId="{27CD4333-5E80-40B3-BEA1-E11BB5356EFF}" dt="2025-11-11T10:20:29.455" v="13371" actId="20577"/>
        <pc:sldMkLst>
          <pc:docMk/>
          <pc:sldMk cId="3332165778" sldId="264"/>
        </pc:sldMkLst>
        <pc:spChg chg="mod">
          <ac:chgData name="Laurence Okwala" userId="87b059436d5ecc16" providerId="LiveId" clId="{27CD4333-5E80-40B3-BEA1-E11BB5356EFF}" dt="2025-11-09T17:22:15.594" v="5187" actId="1076"/>
          <ac:spMkLst>
            <pc:docMk/>
            <pc:sldMk cId="3332165778" sldId="264"/>
            <ac:spMk id="2" creationId="{49691004-DAB6-CA12-B70E-CEAF24A9B6C6}"/>
          </ac:spMkLst>
        </pc:spChg>
        <pc:spChg chg="mod">
          <ac:chgData name="Laurence Okwala" userId="87b059436d5ecc16" providerId="LiveId" clId="{27CD4333-5E80-40B3-BEA1-E11BB5356EFF}" dt="2025-11-11T10:20:29.455" v="13371" actId="20577"/>
          <ac:spMkLst>
            <pc:docMk/>
            <pc:sldMk cId="3332165778" sldId="264"/>
            <ac:spMk id="3" creationId="{C01B05F5-E5F2-ADF2-B5BF-895064E53760}"/>
          </ac:spMkLst>
        </pc:spChg>
        <pc:spChg chg="mod">
          <ac:chgData name="Laurence Okwala" userId="87b059436d5ecc16" providerId="LiveId" clId="{27CD4333-5E80-40B3-BEA1-E11BB5356EFF}" dt="2025-11-01T22:39:56.765" v="3662"/>
          <ac:spMkLst>
            <pc:docMk/>
            <pc:sldMk cId="3332165778" sldId="264"/>
            <ac:spMk id="4" creationId="{9C03617E-8BBD-D7E8-6ECD-07C5B01ABB89}"/>
          </ac:spMkLst>
        </pc:spChg>
        <pc:spChg chg="add mod">
          <ac:chgData name="Laurence Okwala" userId="87b059436d5ecc16" providerId="LiveId" clId="{27CD4333-5E80-40B3-BEA1-E11BB5356EFF}" dt="2025-11-11T01:05:51.642" v="11029" actId="1076"/>
          <ac:spMkLst>
            <pc:docMk/>
            <pc:sldMk cId="3332165778" sldId="264"/>
            <ac:spMk id="7" creationId="{4F5DBBE3-4123-2C6E-8C2E-221046472334}"/>
          </ac:spMkLst>
        </pc:spChg>
        <pc:picChg chg="add mod">
          <ac:chgData name="Laurence Okwala" userId="87b059436d5ecc16" providerId="LiveId" clId="{27CD4333-5E80-40B3-BEA1-E11BB5356EFF}" dt="2025-11-11T01:06:07.286" v="11030" actId="1076"/>
          <ac:picMkLst>
            <pc:docMk/>
            <pc:sldMk cId="3332165778" sldId="264"/>
            <ac:picMk id="5" creationId="{4CA1AAED-D633-2727-3405-B77B624F0374}"/>
          </ac:picMkLst>
        </pc:picChg>
      </pc:sldChg>
      <pc:sldChg chg="addSp delSp modSp new mod setBg">
        <pc:chgData name="Laurence Okwala" userId="87b059436d5ecc16" providerId="LiveId" clId="{27CD4333-5E80-40B3-BEA1-E11BB5356EFF}" dt="2025-11-11T10:52:43.571" v="14030" actId="255"/>
        <pc:sldMkLst>
          <pc:docMk/>
          <pc:sldMk cId="3001508139" sldId="265"/>
        </pc:sldMkLst>
        <pc:spChg chg="mod">
          <ac:chgData name="Laurence Okwala" userId="87b059436d5ecc16" providerId="LiveId" clId="{27CD4333-5E80-40B3-BEA1-E11BB5356EFF}" dt="2025-11-11T10:50:01.927" v="14018" actId="14100"/>
          <ac:spMkLst>
            <pc:docMk/>
            <pc:sldMk cId="3001508139" sldId="265"/>
            <ac:spMk id="2" creationId="{DEC1E667-0460-DA7A-2722-99FCC831A027}"/>
          </ac:spMkLst>
        </pc:spChg>
        <pc:spChg chg="mod">
          <ac:chgData name="Laurence Okwala" userId="87b059436d5ecc16" providerId="LiveId" clId="{27CD4333-5E80-40B3-BEA1-E11BB5356EFF}" dt="2025-11-01T22:39:56.765" v="3662"/>
          <ac:spMkLst>
            <pc:docMk/>
            <pc:sldMk cId="3001508139" sldId="265"/>
            <ac:spMk id="4" creationId="{3C00961C-82B6-1768-E6CA-052F782B3AB5}"/>
          </ac:spMkLst>
        </pc:spChg>
        <pc:graphicFrameChg chg="add mod modGraphic">
          <ac:chgData name="Laurence Okwala" userId="87b059436d5ecc16" providerId="LiveId" clId="{27CD4333-5E80-40B3-BEA1-E11BB5356EFF}" dt="2025-11-11T10:52:43.571" v="14030" actId="255"/>
          <ac:graphicFrameMkLst>
            <pc:docMk/>
            <pc:sldMk cId="3001508139" sldId="265"/>
            <ac:graphicFrameMk id="5" creationId="{0C1C2EAA-DC0A-4057-207F-30D4D766E3EB}"/>
          </ac:graphicFrameMkLst>
        </pc:graphicFrameChg>
      </pc:sldChg>
      <pc:sldChg chg="addSp delSp modSp new del mod setBg">
        <pc:chgData name="Laurence Okwala" userId="87b059436d5ecc16" providerId="LiveId" clId="{27CD4333-5E80-40B3-BEA1-E11BB5356EFF}" dt="2025-11-11T01:15:17.892" v="11126" actId="47"/>
        <pc:sldMkLst>
          <pc:docMk/>
          <pc:sldMk cId="2638843748" sldId="266"/>
        </pc:sldMkLst>
        <pc:spChg chg="mod">
          <ac:chgData name="Laurence Okwala" userId="87b059436d5ecc16" providerId="LiveId" clId="{27CD4333-5E80-40B3-BEA1-E11BB5356EFF}" dt="2025-11-11T01:15:06.650" v="11125" actId="20577"/>
          <ac:spMkLst>
            <pc:docMk/>
            <pc:sldMk cId="2638843748" sldId="266"/>
            <ac:spMk id="2" creationId="{D7F19145-9342-3766-9A85-AC731917C957}"/>
          </ac:spMkLst>
        </pc:spChg>
        <pc:graphicFrameChg chg="add mod ord modGraphic">
          <ac:chgData name="Laurence Okwala" userId="87b059436d5ecc16" providerId="LiveId" clId="{27CD4333-5E80-40B3-BEA1-E11BB5356EFF}" dt="2025-11-10T10:18:28.187" v="8845" actId="20577"/>
          <ac:graphicFrameMkLst>
            <pc:docMk/>
            <pc:sldMk cId="2638843748" sldId="266"/>
            <ac:graphicFrameMk id="11" creationId="{5BEF46AB-A102-0648-9A13-054291BAA942}"/>
          </ac:graphicFrameMkLst>
        </pc:graphicFrameChg>
      </pc:sldChg>
      <pc:sldChg chg="addSp modSp new mod setBg">
        <pc:chgData name="Laurence Okwala" userId="87b059436d5ecc16" providerId="LiveId" clId="{27CD4333-5E80-40B3-BEA1-E11BB5356EFF}" dt="2025-11-11T11:16:48.296" v="14308" actId="20577"/>
        <pc:sldMkLst>
          <pc:docMk/>
          <pc:sldMk cId="3651070890" sldId="268"/>
        </pc:sldMkLst>
        <pc:spChg chg="mod">
          <ac:chgData name="Laurence Okwala" userId="87b059436d5ecc16" providerId="LiveId" clId="{27CD4333-5E80-40B3-BEA1-E11BB5356EFF}" dt="2025-11-10T10:13:43.807" v="8798" actId="1076"/>
          <ac:spMkLst>
            <pc:docMk/>
            <pc:sldMk cId="3651070890" sldId="268"/>
            <ac:spMk id="2" creationId="{C2D99766-A3FF-F777-B8BC-65B8B41FF337}"/>
          </ac:spMkLst>
        </pc:spChg>
        <pc:spChg chg="mod">
          <ac:chgData name="Laurence Okwala" userId="87b059436d5ecc16" providerId="LiveId" clId="{27CD4333-5E80-40B3-BEA1-E11BB5356EFF}" dt="2025-11-11T11:16:48.296" v="14308" actId="20577"/>
          <ac:spMkLst>
            <pc:docMk/>
            <pc:sldMk cId="3651070890" sldId="268"/>
            <ac:spMk id="3" creationId="{D8FD15ED-0EF8-D02C-D4FE-FBE65F53CCCB}"/>
          </ac:spMkLst>
        </pc:spChg>
        <pc:spChg chg="mod">
          <ac:chgData name="Laurence Okwala" userId="87b059436d5ecc16" providerId="LiveId" clId="{27CD4333-5E80-40B3-BEA1-E11BB5356EFF}" dt="2025-11-01T22:39:56.765" v="3662"/>
          <ac:spMkLst>
            <pc:docMk/>
            <pc:sldMk cId="3651070890" sldId="268"/>
            <ac:spMk id="4" creationId="{4BEFFB34-71DE-EAC1-C439-E64A89583BBA}"/>
          </ac:spMkLst>
        </pc:spChg>
        <pc:spChg chg="add mod">
          <ac:chgData name="Laurence Okwala" userId="87b059436d5ecc16" providerId="LiveId" clId="{27CD4333-5E80-40B3-BEA1-E11BB5356EFF}" dt="2025-11-10T10:17:19.393" v="8831" actId="1076"/>
          <ac:spMkLst>
            <pc:docMk/>
            <pc:sldMk cId="3651070890" sldId="268"/>
            <ac:spMk id="5" creationId="{43E6D0E2-74AF-518F-0B01-44AD81AA3F1C}"/>
          </ac:spMkLst>
        </pc:spChg>
      </pc:sldChg>
      <pc:sldChg chg="addSp delSp modSp new mod setBg">
        <pc:chgData name="Laurence Okwala" userId="87b059436d5ecc16" providerId="LiveId" clId="{27CD4333-5E80-40B3-BEA1-E11BB5356EFF}" dt="2025-11-09T17:57:43.198" v="5556" actId="20577"/>
        <pc:sldMkLst>
          <pc:docMk/>
          <pc:sldMk cId="329567149" sldId="269"/>
        </pc:sldMkLst>
        <pc:spChg chg="mod">
          <ac:chgData name="Laurence Okwala" userId="87b059436d5ecc16" providerId="LiveId" clId="{27CD4333-5E80-40B3-BEA1-E11BB5356EFF}" dt="2025-11-06T21:18:18.964" v="4500" actId="14100"/>
          <ac:spMkLst>
            <pc:docMk/>
            <pc:sldMk cId="329567149" sldId="269"/>
            <ac:spMk id="2" creationId="{C50B61F9-FF9D-C623-D6DE-469585575944}"/>
          </ac:spMkLst>
        </pc:spChg>
        <pc:spChg chg="mod">
          <ac:chgData name="Laurence Okwala" userId="87b059436d5ecc16" providerId="LiveId" clId="{27CD4333-5E80-40B3-BEA1-E11BB5356EFF}" dt="2025-11-09T17:57:43.198" v="5556" actId="20577"/>
          <ac:spMkLst>
            <pc:docMk/>
            <pc:sldMk cId="329567149" sldId="269"/>
            <ac:spMk id="3" creationId="{7623C822-E385-321C-022D-1553C63CBC25}"/>
          </ac:spMkLst>
        </pc:spChg>
        <pc:spChg chg="mod">
          <ac:chgData name="Laurence Okwala" userId="87b059436d5ecc16" providerId="LiveId" clId="{27CD4333-5E80-40B3-BEA1-E11BB5356EFF}" dt="2025-11-01T22:39:56.765" v="3662"/>
          <ac:spMkLst>
            <pc:docMk/>
            <pc:sldMk cId="329567149" sldId="269"/>
            <ac:spMk id="4" creationId="{F0E11014-81BF-43E8-D5BB-A4C7062CE8E8}"/>
          </ac:spMkLst>
        </pc:spChg>
      </pc:sldChg>
      <pc:sldChg chg="delSp modSp new mod setBg">
        <pc:chgData name="Laurence Okwala" userId="87b059436d5ecc16" providerId="LiveId" clId="{27CD4333-5E80-40B3-BEA1-E11BB5356EFF}" dt="2025-11-07T00:41:20.328" v="4914" actId="113"/>
        <pc:sldMkLst>
          <pc:docMk/>
          <pc:sldMk cId="376922427" sldId="271"/>
        </pc:sldMkLst>
        <pc:spChg chg="mod">
          <ac:chgData name="Laurence Okwala" userId="87b059436d5ecc16" providerId="LiveId" clId="{27CD4333-5E80-40B3-BEA1-E11BB5356EFF}" dt="2025-11-07T00:41:20.328" v="4914" actId="113"/>
          <ac:spMkLst>
            <pc:docMk/>
            <pc:sldMk cId="376922427" sldId="271"/>
            <ac:spMk id="3" creationId="{CA958C6F-392A-408B-5DA3-B6C22F90B835}"/>
          </ac:spMkLst>
        </pc:spChg>
      </pc:sldChg>
      <pc:sldChg chg="addSp modSp new add del mod setBg">
        <pc:chgData name="Laurence Okwala" userId="87b059436d5ecc16" providerId="LiveId" clId="{27CD4333-5E80-40B3-BEA1-E11BB5356EFF}" dt="2025-11-11T10:23:10.289" v="13411" actId="20577"/>
        <pc:sldMkLst>
          <pc:docMk/>
          <pc:sldMk cId="3328716554" sldId="272"/>
        </pc:sldMkLst>
        <pc:spChg chg="mod">
          <ac:chgData name="Laurence Okwala" userId="87b059436d5ecc16" providerId="LiveId" clId="{27CD4333-5E80-40B3-BEA1-E11BB5356EFF}" dt="2025-11-10T10:32:12.284" v="8858" actId="1076"/>
          <ac:spMkLst>
            <pc:docMk/>
            <pc:sldMk cId="3328716554" sldId="272"/>
            <ac:spMk id="2" creationId="{B02ECAA7-58A5-6536-2FEB-6CF104C76EFE}"/>
          </ac:spMkLst>
        </pc:spChg>
        <pc:spChg chg="mod">
          <ac:chgData name="Laurence Okwala" userId="87b059436d5ecc16" providerId="LiveId" clId="{27CD4333-5E80-40B3-BEA1-E11BB5356EFF}" dt="2025-11-11T10:23:10.289" v="13411" actId="20577"/>
          <ac:spMkLst>
            <pc:docMk/>
            <pc:sldMk cId="3328716554" sldId="272"/>
            <ac:spMk id="3" creationId="{00AF901D-22DF-2747-19BE-1B9B0DE3F789}"/>
          </ac:spMkLst>
        </pc:spChg>
        <pc:spChg chg="add mod">
          <ac:chgData name="Laurence Okwala" userId="87b059436d5ecc16" providerId="LiveId" clId="{27CD4333-5E80-40B3-BEA1-E11BB5356EFF}" dt="2025-11-11T00:11:04.228" v="10161" actId="20577"/>
          <ac:spMkLst>
            <pc:docMk/>
            <pc:sldMk cId="3328716554" sldId="272"/>
            <ac:spMk id="5" creationId="{698FD491-F809-78B6-20AE-BD94BBCE41BD}"/>
          </ac:spMkLst>
        </pc:spChg>
      </pc:sldChg>
      <pc:sldChg chg="addSp delSp modSp new mod">
        <pc:chgData name="Laurence Okwala" userId="87b059436d5ecc16" providerId="LiveId" clId="{27CD4333-5E80-40B3-BEA1-E11BB5356EFF}" dt="2025-11-11T02:08:42.122" v="12535" actId="14100"/>
        <pc:sldMkLst>
          <pc:docMk/>
          <pc:sldMk cId="3524677646" sldId="273"/>
        </pc:sldMkLst>
        <pc:spChg chg="mod">
          <ac:chgData name="Laurence Okwala" userId="87b059436d5ecc16" providerId="LiveId" clId="{27CD4333-5E80-40B3-BEA1-E11BB5356EFF}" dt="2025-11-11T02:07:17.105" v="12527" actId="14100"/>
          <ac:spMkLst>
            <pc:docMk/>
            <pc:sldMk cId="3524677646" sldId="273"/>
            <ac:spMk id="2" creationId="{CB270A29-EE4F-459A-6151-8B8B263B9A1D}"/>
          </ac:spMkLst>
        </pc:spChg>
        <pc:spChg chg="del mod">
          <ac:chgData name="Laurence Okwala" userId="87b059436d5ecc16" providerId="LiveId" clId="{27CD4333-5E80-40B3-BEA1-E11BB5356EFF}" dt="2025-11-11T01:20:06.602" v="11226" actId="3680"/>
          <ac:spMkLst>
            <pc:docMk/>
            <pc:sldMk cId="3524677646" sldId="273"/>
            <ac:spMk id="3" creationId="{C9B5542D-1565-33A6-6EB6-47E5CC0EEB76}"/>
          </ac:spMkLst>
        </pc:spChg>
        <pc:graphicFrameChg chg="add mod ord modGraphic">
          <ac:chgData name="Laurence Okwala" userId="87b059436d5ecc16" providerId="LiveId" clId="{27CD4333-5E80-40B3-BEA1-E11BB5356EFF}" dt="2025-11-11T02:08:42.122" v="12535" actId="14100"/>
          <ac:graphicFrameMkLst>
            <pc:docMk/>
            <pc:sldMk cId="3524677646" sldId="273"/>
            <ac:graphicFrameMk id="5" creationId="{9F1585BC-708D-BD16-F388-7B40F6965E26}"/>
          </ac:graphicFrameMkLst>
        </pc:graphicFrameChg>
      </pc:sldChg>
      <pc:sldChg chg="addSp delSp modSp new mod setBg">
        <pc:chgData name="Laurence Okwala" userId="87b059436d5ecc16" providerId="LiveId" clId="{27CD4333-5E80-40B3-BEA1-E11BB5356EFF}" dt="2025-11-11T10:11:08.245" v="13134" actId="14100"/>
        <pc:sldMkLst>
          <pc:docMk/>
          <pc:sldMk cId="1289033794" sldId="274"/>
        </pc:sldMkLst>
        <pc:spChg chg="mod">
          <ac:chgData name="Laurence Okwala" userId="87b059436d5ecc16" providerId="LiveId" clId="{27CD4333-5E80-40B3-BEA1-E11BB5356EFF}" dt="2025-11-11T09:56:55.683" v="12823" actId="1076"/>
          <ac:spMkLst>
            <pc:docMk/>
            <pc:sldMk cId="1289033794" sldId="274"/>
            <ac:spMk id="2" creationId="{07F750A0-CB15-910C-13C9-81F4E6BB13B9}"/>
          </ac:spMkLst>
        </pc:spChg>
        <pc:spChg chg="del">
          <ac:chgData name="Laurence Okwala" userId="87b059436d5ecc16" providerId="LiveId" clId="{27CD4333-5E80-40B3-BEA1-E11BB5356EFF}" dt="2025-11-11T09:47:45.281" v="12562" actId="3680"/>
          <ac:spMkLst>
            <pc:docMk/>
            <pc:sldMk cId="1289033794" sldId="274"/>
            <ac:spMk id="3" creationId="{136A35DE-804C-786B-A84B-9994C4E3C63F}"/>
          </ac:spMkLst>
        </pc:spChg>
        <pc:graphicFrameChg chg="add mod ord modGraphic">
          <ac:chgData name="Laurence Okwala" userId="87b059436d5ecc16" providerId="LiveId" clId="{27CD4333-5E80-40B3-BEA1-E11BB5356EFF}" dt="2025-11-11T10:11:08.245" v="13134" actId="14100"/>
          <ac:graphicFrameMkLst>
            <pc:docMk/>
            <pc:sldMk cId="1289033794" sldId="274"/>
            <ac:graphicFrameMk id="5" creationId="{7C17F3E2-8946-864B-643D-A5DEB7099E74}"/>
          </ac:graphicFrameMkLst>
        </pc:graphicFrameChg>
      </pc:sldChg>
    </pc:docChg>
  </pc:docChgLst>
  <pc:docChgLst>
    <pc:chgData name="Laurence Okwala" userId="87b059436d5ecc16" providerId="Windows Live" clId="Web-{DF1733EA-9A63-429D-B947-884503BB05F0}"/>
    <pc:docChg chg="addSld modSld modMainMaster">
      <pc:chgData name="Laurence Okwala" userId="87b059436d5ecc16" providerId="Windows Live" clId="Web-{DF1733EA-9A63-429D-B947-884503BB05F0}" dt="2025-10-22T19:34:28.084" v="347" actId="20577"/>
      <pc:docMkLst>
        <pc:docMk/>
      </pc:docMkLst>
      <pc:sldChg chg="addSp delSp modSp">
        <pc:chgData name="Laurence Okwala" userId="87b059436d5ecc16" providerId="Windows Live" clId="Web-{DF1733EA-9A63-429D-B947-884503BB05F0}" dt="2025-10-22T18:37:58.969" v="32" actId="14100"/>
        <pc:sldMkLst>
          <pc:docMk/>
          <pc:sldMk cId="109857222" sldId="256"/>
        </pc:sldMkLst>
        <pc:spChg chg="add mod">
          <ac:chgData name="Laurence Okwala" userId="87b059436d5ecc16" providerId="Windows Live" clId="Web-{DF1733EA-9A63-429D-B947-884503BB05F0}" dt="2025-10-22T18:22:31.323" v="3"/>
          <ac:spMkLst>
            <pc:docMk/>
            <pc:sldMk cId="109857222" sldId="256"/>
            <ac:spMk id="4" creationId="{83C6A2C7-1985-AB9A-64F8-2F816134AC17}"/>
          </ac:spMkLst>
        </pc:spChg>
        <pc:picChg chg="add mod">
          <ac:chgData name="Laurence Okwala" userId="87b059436d5ecc16" providerId="Windows Live" clId="Web-{DF1733EA-9A63-429D-B947-884503BB05F0}" dt="2025-10-22T18:29:21.068" v="13" actId="1076"/>
          <ac:picMkLst>
            <pc:docMk/>
            <pc:sldMk cId="109857222" sldId="256"/>
            <ac:picMk id="6" creationId="{7402A729-E86E-81D7-D7FE-79D6A5168434}"/>
          </ac:picMkLst>
        </pc:picChg>
      </pc:sldChg>
      <pc:sldChg chg="addSp delSp modSp new mod setBg">
        <pc:chgData name="Laurence Okwala" userId="87b059436d5ecc16" providerId="Windows Live" clId="Web-{DF1733EA-9A63-429D-B947-884503BB05F0}" dt="2025-10-22T19:27:45.123" v="227" actId="20577"/>
        <pc:sldMkLst>
          <pc:docMk/>
          <pc:sldMk cId="3957972966" sldId="257"/>
        </pc:sldMkLst>
        <pc:spChg chg="add mod">
          <ac:chgData name="Laurence Okwala" userId="87b059436d5ecc16" providerId="Windows Live" clId="Web-{DF1733EA-9A63-429D-B947-884503BB05F0}" dt="2025-10-22T19:22:22.921" v="174"/>
          <ac:spMkLst>
            <pc:docMk/>
            <pc:sldMk cId="3957972966" sldId="257"/>
            <ac:spMk id="4" creationId="{25E1261F-1534-7C0E-2003-697A6B513BEB}"/>
          </ac:spMkLst>
        </pc:spChg>
        <pc:graphicFrameChg chg="add del modGraphic">
          <ac:chgData name="Laurence Okwala" userId="87b059436d5ecc16" providerId="Windows Live" clId="Web-{DF1733EA-9A63-429D-B947-884503BB05F0}" dt="2025-10-22T19:27:45.123" v="227" actId="20577"/>
          <ac:graphicFrameMkLst>
            <pc:docMk/>
            <pc:sldMk cId="3957972966" sldId="257"/>
            <ac:graphicFrameMk id="6" creationId="{7EBC95AD-1812-0450-FB93-29EEB59A6161}"/>
          </ac:graphicFrameMkLst>
        </pc:graphicFrameChg>
        <pc:picChg chg="add mod ord">
          <ac:chgData name="Laurence Okwala" userId="87b059436d5ecc16" providerId="Windows Live" clId="Web-{DF1733EA-9A63-429D-B947-884503BB05F0}" dt="2025-10-22T19:22:22.921" v="174"/>
          <ac:picMkLst>
            <pc:docMk/>
            <pc:sldMk cId="3957972966" sldId="257"/>
            <ac:picMk id="2" creationId="{C8111BB0-5D62-BAD3-DD6D-CDC9FB8AEB91}"/>
          </ac:picMkLst>
        </pc:picChg>
      </pc:sldChg>
      <pc:sldChg chg="addSp modSp new">
        <pc:chgData name="Laurence Okwala" userId="87b059436d5ecc16" providerId="Windows Live" clId="Web-{DF1733EA-9A63-429D-B947-884503BB05F0}" dt="2025-10-22T18:22:36.980" v="4"/>
        <pc:sldMkLst>
          <pc:docMk/>
          <pc:sldMk cId="709206205" sldId="259"/>
        </pc:sldMkLst>
        <pc:spChg chg="add mod">
          <ac:chgData name="Laurence Okwala" userId="87b059436d5ecc16" providerId="Windows Live" clId="Web-{DF1733EA-9A63-429D-B947-884503BB05F0}" dt="2025-10-22T18:22:36.980" v="4"/>
          <ac:spMkLst>
            <pc:docMk/>
            <pc:sldMk cId="709206205" sldId="259"/>
            <ac:spMk id="4" creationId="{BD5E8835-09D7-864C-5FDD-2E73B3C82211}"/>
          </ac:spMkLst>
        </pc:spChg>
      </pc:sldChg>
      <pc:sldMasterChg chg="mod modSldLayout">
        <pc:chgData name="Laurence Okwala" userId="87b059436d5ecc16" providerId="Windows Live" clId="Web-{DF1733EA-9A63-429D-B947-884503BB05F0}" dt="2025-10-22T18:22:36.980" v="4"/>
        <pc:sldMasterMkLst>
          <pc:docMk/>
          <pc:sldMasterMk cId="2460954070" sldId="2147483660"/>
        </pc:sldMasterMkLst>
        <pc:sldLayoutChg chg="mod">
          <pc:chgData name="Laurence Okwala" userId="87b059436d5ecc16" providerId="Windows Live" clId="Web-{DF1733EA-9A63-429D-B947-884503BB05F0}" dt="2025-10-22T18:22:36.980" v="4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Laurence Okwala" userId="87b059436d5ecc16" providerId="Windows Live" clId="Web-{DF1733EA-9A63-429D-B947-884503BB05F0}" dt="2025-10-22T18:22:36.980" v="4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Laurence Okwala" userId="87b059436d5ecc16" providerId="Windows Live" clId="Web-{DF1733EA-9A63-429D-B947-884503BB05F0}" dt="2025-10-22T18:22:36.980" v="4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Laurence Okwala" userId="87b059436d5ecc16" providerId="Windows Live" clId="Web-{DF1733EA-9A63-429D-B947-884503BB05F0}" dt="2025-10-22T18:22:36.980" v="4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Laurence Okwala" userId="87b059436d5ecc16" providerId="Windows Live" clId="Web-{DF1733EA-9A63-429D-B947-884503BB05F0}" dt="2025-10-22T18:22:36.980" v="4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Laurence Okwala" userId="87b059436d5ecc16" providerId="Windows Live" clId="Web-{DF1733EA-9A63-429D-B947-884503BB05F0}" dt="2025-10-22T18:22:36.980" v="4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Laurence Okwala" userId="87b059436d5ecc16" providerId="Windows Live" clId="Web-{DF1733EA-9A63-429D-B947-884503BB05F0}" dt="2025-10-22T18:22:36.980" v="4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Laurence Okwala" userId="87b059436d5ecc16" providerId="Windows Live" clId="Web-{DF1733EA-9A63-429D-B947-884503BB05F0}" dt="2025-10-22T18:22:36.980" v="4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Laurence Okwala" userId="87b059436d5ecc16" providerId="Windows Live" clId="Web-{DF1733EA-9A63-429D-B947-884503BB05F0}" dt="2025-10-22T18:22:36.980" v="4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Laurence Okwala" userId="87b059436d5ecc16" providerId="Windows Live" clId="Web-{DF1733EA-9A63-429D-B947-884503BB05F0}" dt="2025-10-22T18:22:36.980" v="4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Laurence Okwala" userId="87b059436d5ecc16" providerId="Windows Live" clId="Web-{DF1733EA-9A63-429D-B947-884503BB05F0}" dt="2025-10-22T18:22:36.980" v="4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Laurence Okwala" userId="87b059436d5ecc16" providerId="Windows Live" clId="Web-{0C01773A-A94A-4DB0-A711-1240A045C309}"/>
    <pc:docChg chg="addSld modSld">
      <pc:chgData name="Laurence Okwala" userId="87b059436d5ecc16" providerId="Windows Live" clId="Web-{0C01773A-A94A-4DB0-A711-1240A045C309}" dt="2025-10-22T20:26:09.876" v="156" actId="20577"/>
      <pc:docMkLst>
        <pc:docMk/>
      </pc:docMkLst>
      <pc:sldChg chg="addSp delSp modSp mod setBg">
        <pc:chgData name="Laurence Okwala" userId="87b059436d5ecc16" providerId="Windows Live" clId="Web-{0C01773A-A94A-4DB0-A711-1240A045C309}" dt="2025-10-22T20:00:14.310" v="35" actId="20577"/>
        <pc:sldMkLst>
          <pc:docMk/>
          <pc:sldMk cId="709206205" sldId="259"/>
        </pc:sldMkLst>
        <pc:spChg chg="mod">
          <ac:chgData name="Laurence Okwala" userId="87b059436d5ecc16" providerId="Windows Live" clId="Web-{0C01773A-A94A-4DB0-A711-1240A045C309}" dt="2025-10-22T20:00:14.310" v="35" actId="20577"/>
          <ac:spMkLst>
            <pc:docMk/>
            <pc:sldMk cId="709206205" sldId="259"/>
            <ac:spMk id="3" creationId="{203B9193-D0CC-1365-6F20-5105E98B415E}"/>
          </ac:spMkLst>
        </pc:spChg>
        <pc:spChg chg="mod">
          <ac:chgData name="Laurence Okwala" userId="87b059436d5ecc16" providerId="Windows Live" clId="Web-{0C01773A-A94A-4DB0-A711-1240A045C309}" dt="2025-10-22T19:58:51.716" v="23"/>
          <ac:spMkLst>
            <pc:docMk/>
            <pc:sldMk cId="709206205" sldId="259"/>
            <ac:spMk id="4" creationId="{BD5E8835-09D7-864C-5FDD-2E73B3C82211}"/>
          </ac:spMkLst>
        </pc:spChg>
        <pc:picChg chg="add mod ord">
          <ac:chgData name="Laurence Okwala" userId="87b059436d5ecc16" providerId="Windows Live" clId="Web-{0C01773A-A94A-4DB0-A711-1240A045C309}" dt="2025-10-22T19:58:51.716" v="23"/>
          <ac:picMkLst>
            <pc:docMk/>
            <pc:sldMk cId="709206205" sldId="259"/>
            <ac:picMk id="5" creationId="{A709402C-5512-F721-E315-3B11277F40EE}"/>
          </ac:picMkLst>
        </pc:picChg>
      </pc:sldChg>
      <pc:sldChg chg="new">
        <pc:chgData name="Laurence Okwala" userId="87b059436d5ecc16" providerId="Windows Live" clId="Web-{0C01773A-A94A-4DB0-A711-1240A045C309}" dt="2025-10-22T20:01:02.748" v="37"/>
        <pc:sldMkLst>
          <pc:docMk/>
          <pc:sldMk cId="2760724680" sldId="26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FC4711-73A7-4DD0-AFB5-671E8571F09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8B7EB8-EB92-499C-BB6E-768D234ADD3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BA (Hons) Leadership and Management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4D3C16-EEC8-4888-8770-2DCD5922C13A}" type="parTrans" cxnId="{FD45E783-FC14-40AC-9D6F-AF1C4C3D1EF1}">
      <dgm:prSet/>
      <dgm:spPr/>
      <dgm:t>
        <a:bodyPr/>
        <a:lstStyle/>
        <a:p>
          <a:endParaRPr lang="en-US"/>
        </a:p>
      </dgm:t>
    </dgm:pt>
    <dgm:pt modelId="{8C2E2833-97DF-48DE-9AEA-C15EFABA37E2}" type="sibTrans" cxnId="{FD45E783-FC14-40AC-9D6F-AF1C4C3D1EF1}">
      <dgm:prSet/>
      <dgm:spPr/>
      <dgm:t>
        <a:bodyPr/>
        <a:lstStyle/>
        <a:p>
          <a:endParaRPr lang="en-US"/>
        </a:p>
      </dgm:t>
    </dgm:pt>
    <dgm:pt modelId="{55530997-18CE-4FAD-A5EE-169ABC6C181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1" i="1" dirty="0">
              <a:latin typeface="Arial" panose="020B0604020202020204" pitchFamily="34" charset="0"/>
              <a:cs typeface="Arial" panose="020B0604020202020204" pitchFamily="34" charset="0"/>
            </a:rPr>
            <a:t>Student Name: </a:t>
          </a:r>
          <a:r>
            <a:rPr lang="en-US" sz="2400" i="1" dirty="0">
              <a:latin typeface="Arial" panose="020B0604020202020204" pitchFamily="34" charset="0"/>
              <a:cs typeface="Arial" panose="020B0604020202020204" pitchFamily="34" charset="0"/>
            </a:rPr>
            <a:t>Okwala Ibengina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0DD3D9-3F1D-4A29-9E15-771F4F4C5024}" type="parTrans" cxnId="{884541A1-12C9-47DF-A57F-8D1513272822}">
      <dgm:prSet/>
      <dgm:spPr/>
      <dgm:t>
        <a:bodyPr/>
        <a:lstStyle/>
        <a:p>
          <a:endParaRPr lang="en-US"/>
        </a:p>
      </dgm:t>
    </dgm:pt>
    <dgm:pt modelId="{6CF3F35F-19CC-44B7-ABD2-E73493604D3C}" type="sibTrans" cxnId="{884541A1-12C9-47DF-A57F-8D1513272822}">
      <dgm:prSet/>
      <dgm:spPr/>
      <dgm:t>
        <a:bodyPr/>
        <a:lstStyle/>
        <a:p>
          <a:endParaRPr lang="en-US"/>
        </a:p>
      </dgm:t>
    </dgm:pt>
    <dgm:pt modelId="{3F0643DE-8BD1-4E77-8DBB-1786239C539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1" i="1" dirty="0">
              <a:latin typeface="Arial" panose="020B0604020202020204" pitchFamily="34" charset="0"/>
              <a:cs typeface="Arial" panose="020B0604020202020204" pitchFamily="34" charset="0"/>
            </a:rPr>
            <a:t>Student Number: </a:t>
          </a:r>
          <a:r>
            <a:rPr lang="en-US" sz="2400" i="1" dirty="0">
              <a:latin typeface="Arial" panose="020B0604020202020204" pitchFamily="34" charset="0"/>
              <a:cs typeface="Arial" panose="020B0604020202020204" pitchFamily="34" charset="0"/>
            </a:rPr>
            <a:t>2409441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1B7684-520D-4AD6-82B2-B48EE512B693}" type="parTrans" cxnId="{A244FEAD-B9EB-4669-AA5B-285A3ED43E54}">
      <dgm:prSet/>
      <dgm:spPr/>
      <dgm:t>
        <a:bodyPr/>
        <a:lstStyle/>
        <a:p>
          <a:endParaRPr lang="en-US"/>
        </a:p>
      </dgm:t>
    </dgm:pt>
    <dgm:pt modelId="{AFD68A32-7614-4830-A93F-041D5BE0E2E1}" type="sibTrans" cxnId="{A244FEAD-B9EB-4669-AA5B-285A3ED43E54}">
      <dgm:prSet/>
      <dgm:spPr/>
      <dgm:t>
        <a:bodyPr/>
        <a:lstStyle/>
        <a:p>
          <a:endParaRPr lang="en-US"/>
        </a:p>
      </dgm:t>
    </dgm:pt>
    <dgm:pt modelId="{64ED1AA7-CDD5-47F8-ACD4-5FCC622A2BF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1" i="1" dirty="0">
              <a:latin typeface="Arial" panose="020B0604020202020204" pitchFamily="34" charset="0"/>
              <a:cs typeface="Arial" panose="020B0604020202020204" pitchFamily="34" charset="0"/>
            </a:rPr>
            <a:t>Course Name:</a:t>
          </a:r>
          <a:r>
            <a:rPr lang="en-US" sz="2400" i="1" dirty="0">
              <a:latin typeface="Arial" panose="020B0604020202020204" pitchFamily="34" charset="0"/>
              <a:cs typeface="Arial" panose="020B0604020202020204" pitchFamily="34" charset="0"/>
            </a:rPr>
            <a:t> Developing and Managing Individuals and Teams (LCLM5002</a:t>
          </a:r>
          <a:r>
            <a:rPr lang="en-US" sz="1900" i="1" dirty="0"/>
            <a:t>)</a:t>
          </a:r>
          <a:endParaRPr lang="en-US" sz="1900" dirty="0"/>
        </a:p>
      </dgm:t>
    </dgm:pt>
    <dgm:pt modelId="{B46DFB2B-09D7-429B-A116-DAE04D11329F}" type="parTrans" cxnId="{CF191660-C00C-49CB-AE20-355B27807564}">
      <dgm:prSet/>
      <dgm:spPr/>
      <dgm:t>
        <a:bodyPr/>
        <a:lstStyle/>
        <a:p>
          <a:endParaRPr lang="en-US"/>
        </a:p>
      </dgm:t>
    </dgm:pt>
    <dgm:pt modelId="{9729A650-DBB6-4094-8824-38DE1AA3B3F3}" type="sibTrans" cxnId="{CF191660-C00C-49CB-AE20-355B27807564}">
      <dgm:prSet/>
      <dgm:spPr/>
      <dgm:t>
        <a:bodyPr/>
        <a:lstStyle/>
        <a:p>
          <a:endParaRPr lang="en-US"/>
        </a:p>
      </dgm:t>
    </dgm:pt>
    <dgm:pt modelId="{6E2021A1-3A5F-4444-800D-B673A7DA27D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1" i="1" dirty="0">
              <a:latin typeface="Arial" panose="020B0604020202020204" pitchFamily="34" charset="0"/>
              <a:cs typeface="Arial" panose="020B0604020202020204" pitchFamily="34" charset="0"/>
            </a:rPr>
            <a:t>Lecturer Name: </a:t>
          </a:r>
          <a:r>
            <a:rPr lang="en-US" sz="2400" i="1" dirty="0">
              <a:latin typeface="Arial" panose="020B0604020202020204" pitchFamily="34" charset="0"/>
              <a:cs typeface="Arial" panose="020B0604020202020204" pitchFamily="34" charset="0"/>
            </a:rPr>
            <a:t>Amer Kareem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7BF491-E41F-4B42-8545-13055B325371}" type="parTrans" cxnId="{4A6DFB4F-0382-4D03-9254-0D595CA96F88}">
      <dgm:prSet/>
      <dgm:spPr/>
      <dgm:t>
        <a:bodyPr/>
        <a:lstStyle/>
        <a:p>
          <a:endParaRPr lang="en-US"/>
        </a:p>
      </dgm:t>
    </dgm:pt>
    <dgm:pt modelId="{7DBCBBC4-B7B2-438A-8BAD-340478D168FC}" type="sibTrans" cxnId="{4A6DFB4F-0382-4D03-9254-0D595CA96F88}">
      <dgm:prSet/>
      <dgm:spPr/>
      <dgm:t>
        <a:bodyPr/>
        <a:lstStyle/>
        <a:p>
          <a:endParaRPr lang="en-US"/>
        </a:p>
      </dgm:t>
    </dgm:pt>
    <dgm:pt modelId="{07A7E59E-E3AF-4502-A4E1-46FBA35B9F1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1" i="1" dirty="0">
              <a:latin typeface="Arial" panose="020B0604020202020204" pitchFamily="34" charset="0"/>
              <a:cs typeface="Arial" panose="020B0604020202020204" pitchFamily="34" charset="0"/>
            </a:rPr>
            <a:t>Session</a:t>
          </a:r>
          <a:r>
            <a:rPr lang="en-US" sz="2400" i="1" dirty="0">
              <a:latin typeface="Arial" panose="020B0604020202020204" pitchFamily="34" charset="0"/>
              <a:cs typeface="Arial" panose="020B0604020202020204" pitchFamily="34" charset="0"/>
            </a:rPr>
            <a:t>: October </a:t>
          </a:r>
          <a:r>
            <a:rPr lang="en-US" sz="2400" b="1" i="1" dirty="0">
              <a:latin typeface="Arial" panose="020B0604020202020204" pitchFamily="34" charset="0"/>
              <a:cs typeface="Arial" panose="020B0604020202020204" pitchFamily="34" charset="0"/>
            </a:rPr>
            <a:t>2025 Term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2C602F-9C43-4602-8999-D470020781DF}" type="parTrans" cxnId="{D7D63EE1-7428-4FDC-9C8A-49AEF1B693DC}">
      <dgm:prSet/>
      <dgm:spPr/>
      <dgm:t>
        <a:bodyPr/>
        <a:lstStyle/>
        <a:p>
          <a:endParaRPr lang="en-US"/>
        </a:p>
      </dgm:t>
    </dgm:pt>
    <dgm:pt modelId="{295B652F-8E8A-47C3-BB58-9D687C7C7C0D}" type="sibTrans" cxnId="{D7D63EE1-7428-4FDC-9C8A-49AEF1B693DC}">
      <dgm:prSet/>
      <dgm:spPr/>
      <dgm:t>
        <a:bodyPr/>
        <a:lstStyle/>
        <a:p>
          <a:endParaRPr lang="en-US"/>
        </a:p>
      </dgm:t>
    </dgm:pt>
    <dgm:pt modelId="{1101D57B-67EC-4C9F-8AE1-1CC41466958B}" type="pres">
      <dgm:prSet presAssocID="{B8FC4711-73A7-4DD0-AFB5-671E8571F09A}" presName="root" presStyleCnt="0">
        <dgm:presLayoutVars>
          <dgm:dir/>
          <dgm:resizeHandles val="exact"/>
        </dgm:presLayoutVars>
      </dgm:prSet>
      <dgm:spPr/>
    </dgm:pt>
    <dgm:pt modelId="{9941023C-C6B5-4BE5-819B-27780B3B4463}" type="pres">
      <dgm:prSet presAssocID="{B68B7EB8-EB92-499C-BB6E-768D234ADD34}" presName="compNode" presStyleCnt="0"/>
      <dgm:spPr/>
    </dgm:pt>
    <dgm:pt modelId="{5EEAA0AB-7777-4CB3-A6BD-85E3B09BBCAE}" type="pres">
      <dgm:prSet presAssocID="{B68B7EB8-EB92-499C-BB6E-768D234ADD34}" presName="bgRect" presStyleLbl="bgShp" presStyleIdx="0" presStyleCnt="6"/>
      <dgm:spPr/>
    </dgm:pt>
    <dgm:pt modelId="{E84E28D6-1F25-4058-9AC1-9A70D2EA5385}" type="pres">
      <dgm:prSet presAssocID="{B68B7EB8-EB92-499C-BB6E-768D234ADD34}" presName="iconRect" presStyleLbl="node1" presStyleIdx="0" presStyleCnt="6"/>
      <dgm:spPr/>
    </dgm:pt>
    <dgm:pt modelId="{9E2441E8-A486-4148-BDCA-19254E63937D}" type="pres">
      <dgm:prSet presAssocID="{B68B7EB8-EB92-499C-BB6E-768D234ADD34}" presName="spaceRect" presStyleCnt="0"/>
      <dgm:spPr/>
    </dgm:pt>
    <dgm:pt modelId="{1D508C99-991E-409F-ABB6-AA7F44A818CB}" type="pres">
      <dgm:prSet presAssocID="{B68B7EB8-EB92-499C-BB6E-768D234ADD34}" presName="parTx" presStyleLbl="revTx" presStyleIdx="0" presStyleCnt="6">
        <dgm:presLayoutVars>
          <dgm:chMax val="0"/>
          <dgm:chPref val="0"/>
        </dgm:presLayoutVars>
      </dgm:prSet>
      <dgm:spPr/>
    </dgm:pt>
    <dgm:pt modelId="{ED831030-42C6-4BFF-843A-C16057228865}" type="pres">
      <dgm:prSet presAssocID="{8C2E2833-97DF-48DE-9AEA-C15EFABA37E2}" presName="sibTrans" presStyleCnt="0"/>
      <dgm:spPr/>
    </dgm:pt>
    <dgm:pt modelId="{ED575951-FDED-4B3B-9F23-52D744FA30F2}" type="pres">
      <dgm:prSet presAssocID="{55530997-18CE-4FAD-A5EE-169ABC6C181E}" presName="compNode" presStyleCnt="0"/>
      <dgm:spPr/>
    </dgm:pt>
    <dgm:pt modelId="{33625C77-C4BC-4A8E-82BF-427ADC8B2D05}" type="pres">
      <dgm:prSet presAssocID="{55530997-18CE-4FAD-A5EE-169ABC6C181E}" presName="bgRect" presStyleLbl="bgShp" presStyleIdx="1" presStyleCnt="6"/>
      <dgm:spPr/>
    </dgm:pt>
    <dgm:pt modelId="{DC017756-CFAB-4499-A127-D2CA7CB129CC}" type="pres">
      <dgm:prSet presAssocID="{55530997-18CE-4FAD-A5EE-169ABC6C181E}" presName="iconRect" presStyleLbl="node1" presStyleIdx="1" presStyleCnt="6"/>
      <dgm:spPr/>
    </dgm:pt>
    <dgm:pt modelId="{C96A7B02-03BC-4297-948F-BA181638F315}" type="pres">
      <dgm:prSet presAssocID="{55530997-18CE-4FAD-A5EE-169ABC6C181E}" presName="spaceRect" presStyleCnt="0"/>
      <dgm:spPr/>
    </dgm:pt>
    <dgm:pt modelId="{21B9D55A-68B9-4948-B117-D666FC9A369B}" type="pres">
      <dgm:prSet presAssocID="{55530997-18CE-4FAD-A5EE-169ABC6C181E}" presName="parTx" presStyleLbl="revTx" presStyleIdx="1" presStyleCnt="6">
        <dgm:presLayoutVars>
          <dgm:chMax val="0"/>
          <dgm:chPref val="0"/>
        </dgm:presLayoutVars>
      </dgm:prSet>
      <dgm:spPr/>
    </dgm:pt>
    <dgm:pt modelId="{7FD8D2B2-C52B-4563-8A79-C7D639DEAD6D}" type="pres">
      <dgm:prSet presAssocID="{6CF3F35F-19CC-44B7-ABD2-E73493604D3C}" presName="sibTrans" presStyleCnt="0"/>
      <dgm:spPr/>
    </dgm:pt>
    <dgm:pt modelId="{73288F23-D1CC-4F56-9B36-45536B5BCFDE}" type="pres">
      <dgm:prSet presAssocID="{3F0643DE-8BD1-4E77-8DBB-1786239C5399}" presName="compNode" presStyleCnt="0"/>
      <dgm:spPr/>
    </dgm:pt>
    <dgm:pt modelId="{DB7458CE-5994-4ABA-9BA5-6E88E540BD97}" type="pres">
      <dgm:prSet presAssocID="{3F0643DE-8BD1-4E77-8DBB-1786239C5399}" presName="bgRect" presStyleLbl="bgShp" presStyleIdx="2" presStyleCnt="6"/>
      <dgm:spPr/>
    </dgm:pt>
    <dgm:pt modelId="{24B62226-2025-47EB-B6A4-3EB7B52066C8}" type="pres">
      <dgm:prSet presAssocID="{3F0643DE-8BD1-4E77-8DBB-1786239C5399}" presName="iconRect" presStyleLbl="node1" presStyleIdx="2" presStyleCnt="6"/>
      <dgm:spPr/>
    </dgm:pt>
    <dgm:pt modelId="{FCFD5024-9D08-4848-A9FD-FA4CA666925D}" type="pres">
      <dgm:prSet presAssocID="{3F0643DE-8BD1-4E77-8DBB-1786239C5399}" presName="spaceRect" presStyleCnt="0"/>
      <dgm:spPr/>
    </dgm:pt>
    <dgm:pt modelId="{EFF46793-4EC3-4E98-BE60-62F552E84480}" type="pres">
      <dgm:prSet presAssocID="{3F0643DE-8BD1-4E77-8DBB-1786239C5399}" presName="parTx" presStyleLbl="revTx" presStyleIdx="2" presStyleCnt="6">
        <dgm:presLayoutVars>
          <dgm:chMax val="0"/>
          <dgm:chPref val="0"/>
        </dgm:presLayoutVars>
      </dgm:prSet>
      <dgm:spPr/>
    </dgm:pt>
    <dgm:pt modelId="{DB8C377A-1CE1-49A1-89FF-53FF511E8A97}" type="pres">
      <dgm:prSet presAssocID="{AFD68A32-7614-4830-A93F-041D5BE0E2E1}" presName="sibTrans" presStyleCnt="0"/>
      <dgm:spPr/>
    </dgm:pt>
    <dgm:pt modelId="{B80C236F-1F5C-4132-9EDF-24BEB1A24007}" type="pres">
      <dgm:prSet presAssocID="{64ED1AA7-CDD5-47F8-ACD4-5FCC622A2BFC}" presName="compNode" presStyleCnt="0"/>
      <dgm:spPr/>
    </dgm:pt>
    <dgm:pt modelId="{824A3C5C-48A0-4A50-9FF8-001D7FEA7F4F}" type="pres">
      <dgm:prSet presAssocID="{64ED1AA7-CDD5-47F8-ACD4-5FCC622A2BFC}" presName="bgRect" presStyleLbl="bgShp" presStyleIdx="3" presStyleCnt="6"/>
      <dgm:spPr/>
    </dgm:pt>
    <dgm:pt modelId="{10ED9E6B-12E7-454C-A525-F7BC20866047}" type="pres">
      <dgm:prSet presAssocID="{64ED1AA7-CDD5-47F8-ACD4-5FCC622A2BFC}" presName="iconRect" presStyleLbl="node1" presStyleIdx="3" presStyleCnt="6"/>
      <dgm:spPr/>
    </dgm:pt>
    <dgm:pt modelId="{30C3E09F-122A-4FCC-8CC3-EB60BE2D6C4C}" type="pres">
      <dgm:prSet presAssocID="{64ED1AA7-CDD5-47F8-ACD4-5FCC622A2BFC}" presName="spaceRect" presStyleCnt="0"/>
      <dgm:spPr/>
    </dgm:pt>
    <dgm:pt modelId="{875D4B49-94BE-443B-8357-54E759A53026}" type="pres">
      <dgm:prSet presAssocID="{64ED1AA7-CDD5-47F8-ACD4-5FCC622A2BFC}" presName="parTx" presStyleLbl="revTx" presStyleIdx="3" presStyleCnt="6">
        <dgm:presLayoutVars>
          <dgm:chMax val="0"/>
          <dgm:chPref val="0"/>
        </dgm:presLayoutVars>
      </dgm:prSet>
      <dgm:spPr/>
    </dgm:pt>
    <dgm:pt modelId="{6D80D1CD-C04E-4DE5-9F62-C1FF4C95CCC1}" type="pres">
      <dgm:prSet presAssocID="{9729A650-DBB6-4094-8824-38DE1AA3B3F3}" presName="sibTrans" presStyleCnt="0"/>
      <dgm:spPr/>
    </dgm:pt>
    <dgm:pt modelId="{D2DBE3DE-359F-41BA-9078-48D9FC9F2510}" type="pres">
      <dgm:prSet presAssocID="{6E2021A1-3A5F-4444-800D-B673A7DA27D5}" presName="compNode" presStyleCnt="0"/>
      <dgm:spPr/>
    </dgm:pt>
    <dgm:pt modelId="{8C8F06B4-DBD9-4AB7-A18F-29CE10E9AEA0}" type="pres">
      <dgm:prSet presAssocID="{6E2021A1-3A5F-4444-800D-B673A7DA27D5}" presName="bgRect" presStyleLbl="bgShp" presStyleIdx="4" presStyleCnt="6"/>
      <dgm:spPr/>
    </dgm:pt>
    <dgm:pt modelId="{D3BBE1CC-385B-4DEA-892D-8447799AB6E6}" type="pres">
      <dgm:prSet presAssocID="{6E2021A1-3A5F-4444-800D-B673A7DA27D5}" presName="iconRect" presStyleLbl="node1" presStyleIdx="4" presStyleCnt="6"/>
      <dgm:spPr/>
    </dgm:pt>
    <dgm:pt modelId="{4B9C0B33-3D1B-4E5D-9AC3-C3DF334706AF}" type="pres">
      <dgm:prSet presAssocID="{6E2021A1-3A5F-4444-800D-B673A7DA27D5}" presName="spaceRect" presStyleCnt="0"/>
      <dgm:spPr/>
    </dgm:pt>
    <dgm:pt modelId="{7D08114D-87DE-4C2B-A0D1-638FF6A2EDF3}" type="pres">
      <dgm:prSet presAssocID="{6E2021A1-3A5F-4444-800D-B673A7DA27D5}" presName="parTx" presStyleLbl="revTx" presStyleIdx="4" presStyleCnt="6">
        <dgm:presLayoutVars>
          <dgm:chMax val="0"/>
          <dgm:chPref val="0"/>
        </dgm:presLayoutVars>
      </dgm:prSet>
      <dgm:spPr/>
    </dgm:pt>
    <dgm:pt modelId="{CD9152D5-C45C-4513-BC15-9F7F80BA79F6}" type="pres">
      <dgm:prSet presAssocID="{7DBCBBC4-B7B2-438A-8BAD-340478D168FC}" presName="sibTrans" presStyleCnt="0"/>
      <dgm:spPr/>
    </dgm:pt>
    <dgm:pt modelId="{01503001-7311-45CE-A8FA-B1F1DD128744}" type="pres">
      <dgm:prSet presAssocID="{07A7E59E-E3AF-4502-A4E1-46FBA35B9F1A}" presName="compNode" presStyleCnt="0"/>
      <dgm:spPr/>
    </dgm:pt>
    <dgm:pt modelId="{FC207517-F9A6-4306-899C-F3D6143BBACF}" type="pres">
      <dgm:prSet presAssocID="{07A7E59E-E3AF-4502-A4E1-46FBA35B9F1A}" presName="bgRect" presStyleLbl="bgShp" presStyleIdx="5" presStyleCnt="6"/>
      <dgm:spPr/>
    </dgm:pt>
    <dgm:pt modelId="{A601EB46-43F8-4711-BF71-2269D3602160}" type="pres">
      <dgm:prSet presAssocID="{07A7E59E-E3AF-4502-A4E1-46FBA35B9F1A}" presName="iconRect" presStyleLbl="node1" presStyleIdx="5" presStyleCnt="6"/>
      <dgm:spPr/>
    </dgm:pt>
    <dgm:pt modelId="{CFC0A26E-FD0A-41BF-A7EA-4BCAE397AA13}" type="pres">
      <dgm:prSet presAssocID="{07A7E59E-E3AF-4502-A4E1-46FBA35B9F1A}" presName="spaceRect" presStyleCnt="0"/>
      <dgm:spPr/>
    </dgm:pt>
    <dgm:pt modelId="{88112DCB-2D90-492F-A16D-3A59B146C052}" type="pres">
      <dgm:prSet presAssocID="{07A7E59E-E3AF-4502-A4E1-46FBA35B9F1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CF191660-C00C-49CB-AE20-355B27807564}" srcId="{B8FC4711-73A7-4DD0-AFB5-671E8571F09A}" destId="{64ED1AA7-CDD5-47F8-ACD4-5FCC622A2BFC}" srcOrd="3" destOrd="0" parTransId="{B46DFB2B-09D7-429B-A116-DAE04D11329F}" sibTransId="{9729A650-DBB6-4094-8824-38DE1AA3B3F3}"/>
    <dgm:cxn modelId="{5EC53B4A-6768-440E-886A-C97047CF47A5}" type="presOf" srcId="{B8FC4711-73A7-4DD0-AFB5-671E8571F09A}" destId="{1101D57B-67EC-4C9F-8AE1-1CC41466958B}" srcOrd="0" destOrd="0" presId="urn:microsoft.com/office/officeart/2018/2/layout/IconVerticalSolidList"/>
    <dgm:cxn modelId="{AFE5C74E-D87C-476B-999D-8ED115F4B087}" type="presOf" srcId="{3F0643DE-8BD1-4E77-8DBB-1786239C5399}" destId="{EFF46793-4EC3-4E98-BE60-62F552E84480}" srcOrd="0" destOrd="0" presId="urn:microsoft.com/office/officeart/2018/2/layout/IconVerticalSolidList"/>
    <dgm:cxn modelId="{4A6DFB4F-0382-4D03-9254-0D595CA96F88}" srcId="{B8FC4711-73A7-4DD0-AFB5-671E8571F09A}" destId="{6E2021A1-3A5F-4444-800D-B673A7DA27D5}" srcOrd="4" destOrd="0" parTransId="{F97BF491-E41F-4B42-8545-13055B325371}" sibTransId="{7DBCBBC4-B7B2-438A-8BAD-340478D168FC}"/>
    <dgm:cxn modelId="{A2B17A5A-CA87-4CA3-9ACD-2B87EA6657F6}" type="presOf" srcId="{55530997-18CE-4FAD-A5EE-169ABC6C181E}" destId="{21B9D55A-68B9-4948-B117-D666FC9A369B}" srcOrd="0" destOrd="0" presId="urn:microsoft.com/office/officeart/2018/2/layout/IconVerticalSolidList"/>
    <dgm:cxn modelId="{FD45E783-FC14-40AC-9D6F-AF1C4C3D1EF1}" srcId="{B8FC4711-73A7-4DD0-AFB5-671E8571F09A}" destId="{B68B7EB8-EB92-499C-BB6E-768D234ADD34}" srcOrd="0" destOrd="0" parTransId="{1B4D3C16-EEC8-4888-8770-2DCD5922C13A}" sibTransId="{8C2E2833-97DF-48DE-9AEA-C15EFABA37E2}"/>
    <dgm:cxn modelId="{B2ACF283-F62E-477D-BA5D-29D2E9F8CDC9}" type="presOf" srcId="{B68B7EB8-EB92-499C-BB6E-768D234ADD34}" destId="{1D508C99-991E-409F-ABB6-AA7F44A818CB}" srcOrd="0" destOrd="0" presId="urn:microsoft.com/office/officeart/2018/2/layout/IconVerticalSolidList"/>
    <dgm:cxn modelId="{21C03D96-D364-452D-9AB1-7488A9F3F6C4}" type="presOf" srcId="{64ED1AA7-CDD5-47F8-ACD4-5FCC622A2BFC}" destId="{875D4B49-94BE-443B-8357-54E759A53026}" srcOrd="0" destOrd="0" presId="urn:microsoft.com/office/officeart/2018/2/layout/IconVerticalSolidList"/>
    <dgm:cxn modelId="{884541A1-12C9-47DF-A57F-8D1513272822}" srcId="{B8FC4711-73A7-4DD0-AFB5-671E8571F09A}" destId="{55530997-18CE-4FAD-A5EE-169ABC6C181E}" srcOrd="1" destOrd="0" parTransId="{D20DD3D9-3F1D-4A29-9E15-771F4F4C5024}" sibTransId="{6CF3F35F-19CC-44B7-ABD2-E73493604D3C}"/>
    <dgm:cxn modelId="{A244FEAD-B9EB-4669-AA5B-285A3ED43E54}" srcId="{B8FC4711-73A7-4DD0-AFB5-671E8571F09A}" destId="{3F0643DE-8BD1-4E77-8DBB-1786239C5399}" srcOrd="2" destOrd="0" parTransId="{421B7684-520D-4AD6-82B2-B48EE512B693}" sibTransId="{AFD68A32-7614-4830-A93F-041D5BE0E2E1}"/>
    <dgm:cxn modelId="{F32698C9-66BF-4377-AFD4-749DB2E9E511}" type="presOf" srcId="{07A7E59E-E3AF-4502-A4E1-46FBA35B9F1A}" destId="{88112DCB-2D90-492F-A16D-3A59B146C052}" srcOrd="0" destOrd="0" presId="urn:microsoft.com/office/officeart/2018/2/layout/IconVerticalSolidList"/>
    <dgm:cxn modelId="{D7D63EE1-7428-4FDC-9C8A-49AEF1B693DC}" srcId="{B8FC4711-73A7-4DD0-AFB5-671E8571F09A}" destId="{07A7E59E-E3AF-4502-A4E1-46FBA35B9F1A}" srcOrd="5" destOrd="0" parTransId="{5C2C602F-9C43-4602-8999-D470020781DF}" sibTransId="{295B652F-8E8A-47C3-BB58-9D687C7C7C0D}"/>
    <dgm:cxn modelId="{F6AAFAEC-571E-45D2-B500-4BAE419D0FED}" type="presOf" srcId="{6E2021A1-3A5F-4444-800D-B673A7DA27D5}" destId="{7D08114D-87DE-4C2B-A0D1-638FF6A2EDF3}" srcOrd="0" destOrd="0" presId="urn:microsoft.com/office/officeart/2018/2/layout/IconVerticalSolidList"/>
    <dgm:cxn modelId="{C2ACCF97-3089-4B22-8811-306934D1931A}" type="presParOf" srcId="{1101D57B-67EC-4C9F-8AE1-1CC41466958B}" destId="{9941023C-C6B5-4BE5-819B-27780B3B4463}" srcOrd="0" destOrd="0" presId="urn:microsoft.com/office/officeart/2018/2/layout/IconVerticalSolidList"/>
    <dgm:cxn modelId="{0B9384E6-C493-41D8-B59E-7710C59BC2EE}" type="presParOf" srcId="{9941023C-C6B5-4BE5-819B-27780B3B4463}" destId="{5EEAA0AB-7777-4CB3-A6BD-85E3B09BBCAE}" srcOrd="0" destOrd="0" presId="urn:microsoft.com/office/officeart/2018/2/layout/IconVerticalSolidList"/>
    <dgm:cxn modelId="{8CA09CC8-1B7B-46F5-8F80-71CD9F70C7C8}" type="presParOf" srcId="{9941023C-C6B5-4BE5-819B-27780B3B4463}" destId="{E84E28D6-1F25-4058-9AC1-9A70D2EA5385}" srcOrd="1" destOrd="0" presId="urn:microsoft.com/office/officeart/2018/2/layout/IconVerticalSolidList"/>
    <dgm:cxn modelId="{883E482D-71C5-4AC0-B8E0-0E83B904DCA5}" type="presParOf" srcId="{9941023C-C6B5-4BE5-819B-27780B3B4463}" destId="{9E2441E8-A486-4148-BDCA-19254E63937D}" srcOrd="2" destOrd="0" presId="urn:microsoft.com/office/officeart/2018/2/layout/IconVerticalSolidList"/>
    <dgm:cxn modelId="{A345AADC-7B30-4BC6-8394-D65BF20A1385}" type="presParOf" srcId="{9941023C-C6B5-4BE5-819B-27780B3B4463}" destId="{1D508C99-991E-409F-ABB6-AA7F44A818CB}" srcOrd="3" destOrd="0" presId="urn:microsoft.com/office/officeart/2018/2/layout/IconVerticalSolidList"/>
    <dgm:cxn modelId="{C3CC74F1-971D-41BB-8A8C-C884CFD6836B}" type="presParOf" srcId="{1101D57B-67EC-4C9F-8AE1-1CC41466958B}" destId="{ED831030-42C6-4BFF-843A-C16057228865}" srcOrd="1" destOrd="0" presId="urn:microsoft.com/office/officeart/2018/2/layout/IconVerticalSolidList"/>
    <dgm:cxn modelId="{DAA32708-A58B-4E9C-AB72-2643394BFF3C}" type="presParOf" srcId="{1101D57B-67EC-4C9F-8AE1-1CC41466958B}" destId="{ED575951-FDED-4B3B-9F23-52D744FA30F2}" srcOrd="2" destOrd="0" presId="urn:microsoft.com/office/officeart/2018/2/layout/IconVerticalSolidList"/>
    <dgm:cxn modelId="{8FE6AFE6-729D-4A87-BD6E-F5D3A3E46651}" type="presParOf" srcId="{ED575951-FDED-4B3B-9F23-52D744FA30F2}" destId="{33625C77-C4BC-4A8E-82BF-427ADC8B2D05}" srcOrd="0" destOrd="0" presId="urn:microsoft.com/office/officeart/2018/2/layout/IconVerticalSolidList"/>
    <dgm:cxn modelId="{227EE771-BA4C-42D5-8BA5-AC2861A858E6}" type="presParOf" srcId="{ED575951-FDED-4B3B-9F23-52D744FA30F2}" destId="{DC017756-CFAB-4499-A127-D2CA7CB129CC}" srcOrd="1" destOrd="0" presId="urn:microsoft.com/office/officeart/2018/2/layout/IconVerticalSolidList"/>
    <dgm:cxn modelId="{EB101792-B9D3-45E5-BC30-78872BFA68F0}" type="presParOf" srcId="{ED575951-FDED-4B3B-9F23-52D744FA30F2}" destId="{C96A7B02-03BC-4297-948F-BA181638F315}" srcOrd="2" destOrd="0" presId="urn:microsoft.com/office/officeart/2018/2/layout/IconVerticalSolidList"/>
    <dgm:cxn modelId="{D3FC66BD-66F4-4743-84BF-056096A948FF}" type="presParOf" srcId="{ED575951-FDED-4B3B-9F23-52D744FA30F2}" destId="{21B9D55A-68B9-4948-B117-D666FC9A369B}" srcOrd="3" destOrd="0" presId="urn:microsoft.com/office/officeart/2018/2/layout/IconVerticalSolidList"/>
    <dgm:cxn modelId="{3A76ABD0-E866-4ACB-9C3D-D0B9DFEAC547}" type="presParOf" srcId="{1101D57B-67EC-4C9F-8AE1-1CC41466958B}" destId="{7FD8D2B2-C52B-4563-8A79-C7D639DEAD6D}" srcOrd="3" destOrd="0" presId="urn:microsoft.com/office/officeart/2018/2/layout/IconVerticalSolidList"/>
    <dgm:cxn modelId="{F519FCC1-EDE4-483A-85CA-84DBB8F0477B}" type="presParOf" srcId="{1101D57B-67EC-4C9F-8AE1-1CC41466958B}" destId="{73288F23-D1CC-4F56-9B36-45536B5BCFDE}" srcOrd="4" destOrd="0" presId="urn:microsoft.com/office/officeart/2018/2/layout/IconVerticalSolidList"/>
    <dgm:cxn modelId="{4A74CC3C-D7A0-456C-BEA2-C04C4A9195CE}" type="presParOf" srcId="{73288F23-D1CC-4F56-9B36-45536B5BCFDE}" destId="{DB7458CE-5994-4ABA-9BA5-6E88E540BD97}" srcOrd="0" destOrd="0" presId="urn:microsoft.com/office/officeart/2018/2/layout/IconVerticalSolidList"/>
    <dgm:cxn modelId="{BF25B383-A954-49AA-9716-B367C72D8450}" type="presParOf" srcId="{73288F23-D1CC-4F56-9B36-45536B5BCFDE}" destId="{24B62226-2025-47EB-B6A4-3EB7B52066C8}" srcOrd="1" destOrd="0" presId="urn:microsoft.com/office/officeart/2018/2/layout/IconVerticalSolidList"/>
    <dgm:cxn modelId="{AEDED6C0-3B31-49A4-AE72-080BA2D61CF6}" type="presParOf" srcId="{73288F23-D1CC-4F56-9B36-45536B5BCFDE}" destId="{FCFD5024-9D08-4848-A9FD-FA4CA666925D}" srcOrd="2" destOrd="0" presId="urn:microsoft.com/office/officeart/2018/2/layout/IconVerticalSolidList"/>
    <dgm:cxn modelId="{405C642A-1E8A-4380-BFF1-2E9D41295470}" type="presParOf" srcId="{73288F23-D1CC-4F56-9B36-45536B5BCFDE}" destId="{EFF46793-4EC3-4E98-BE60-62F552E84480}" srcOrd="3" destOrd="0" presId="urn:microsoft.com/office/officeart/2018/2/layout/IconVerticalSolidList"/>
    <dgm:cxn modelId="{1BB86DF7-5B28-4B55-92B9-77B83762B4EF}" type="presParOf" srcId="{1101D57B-67EC-4C9F-8AE1-1CC41466958B}" destId="{DB8C377A-1CE1-49A1-89FF-53FF511E8A97}" srcOrd="5" destOrd="0" presId="urn:microsoft.com/office/officeart/2018/2/layout/IconVerticalSolidList"/>
    <dgm:cxn modelId="{9DCA72DC-4176-4104-9523-043F59DBA6F7}" type="presParOf" srcId="{1101D57B-67EC-4C9F-8AE1-1CC41466958B}" destId="{B80C236F-1F5C-4132-9EDF-24BEB1A24007}" srcOrd="6" destOrd="0" presId="urn:microsoft.com/office/officeart/2018/2/layout/IconVerticalSolidList"/>
    <dgm:cxn modelId="{F46D3C36-FE04-4E82-A590-E1A45BF95EE3}" type="presParOf" srcId="{B80C236F-1F5C-4132-9EDF-24BEB1A24007}" destId="{824A3C5C-48A0-4A50-9FF8-001D7FEA7F4F}" srcOrd="0" destOrd="0" presId="urn:microsoft.com/office/officeart/2018/2/layout/IconVerticalSolidList"/>
    <dgm:cxn modelId="{F12EF5A3-CB49-4361-997C-94C47B4EEE83}" type="presParOf" srcId="{B80C236F-1F5C-4132-9EDF-24BEB1A24007}" destId="{10ED9E6B-12E7-454C-A525-F7BC20866047}" srcOrd="1" destOrd="0" presId="urn:microsoft.com/office/officeart/2018/2/layout/IconVerticalSolidList"/>
    <dgm:cxn modelId="{EA8CB037-72A6-4DFE-A67A-B2817DC8BC06}" type="presParOf" srcId="{B80C236F-1F5C-4132-9EDF-24BEB1A24007}" destId="{30C3E09F-122A-4FCC-8CC3-EB60BE2D6C4C}" srcOrd="2" destOrd="0" presId="urn:microsoft.com/office/officeart/2018/2/layout/IconVerticalSolidList"/>
    <dgm:cxn modelId="{916C00DD-1ED0-434B-B30F-4B84B3BC493E}" type="presParOf" srcId="{B80C236F-1F5C-4132-9EDF-24BEB1A24007}" destId="{875D4B49-94BE-443B-8357-54E759A53026}" srcOrd="3" destOrd="0" presId="urn:microsoft.com/office/officeart/2018/2/layout/IconVerticalSolidList"/>
    <dgm:cxn modelId="{0AA47258-8D5B-4B16-A519-B774E878BD3E}" type="presParOf" srcId="{1101D57B-67EC-4C9F-8AE1-1CC41466958B}" destId="{6D80D1CD-C04E-4DE5-9F62-C1FF4C95CCC1}" srcOrd="7" destOrd="0" presId="urn:microsoft.com/office/officeart/2018/2/layout/IconVerticalSolidList"/>
    <dgm:cxn modelId="{AC80FB12-8213-4AC0-8A19-C1A53A4EE56B}" type="presParOf" srcId="{1101D57B-67EC-4C9F-8AE1-1CC41466958B}" destId="{D2DBE3DE-359F-41BA-9078-48D9FC9F2510}" srcOrd="8" destOrd="0" presId="urn:microsoft.com/office/officeart/2018/2/layout/IconVerticalSolidList"/>
    <dgm:cxn modelId="{4B466B64-7B02-4576-AD4D-86C57A060D60}" type="presParOf" srcId="{D2DBE3DE-359F-41BA-9078-48D9FC9F2510}" destId="{8C8F06B4-DBD9-4AB7-A18F-29CE10E9AEA0}" srcOrd="0" destOrd="0" presId="urn:microsoft.com/office/officeart/2018/2/layout/IconVerticalSolidList"/>
    <dgm:cxn modelId="{B9C86F98-B356-4AFE-8E0A-98C6E0755062}" type="presParOf" srcId="{D2DBE3DE-359F-41BA-9078-48D9FC9F2510}" destId="{D3BBE1CC-385B-4DEA-892D-8447799AB6E6}" srcOrd="1" destOrd="0" presId="urn:microsoft.com/office/officeart/2018/2/layout/IconVerticalSolidList"/>
    <dgm:cxn modelId="{3B47A39D-A97D-4D41-BFD0-D6664A8CAF0A}" type="presParOf" srcId="{D2DBE3DE-359F-41BA-9078-48D9FC9F2510}" destId="{4B9C0B33-3D1B-4E5D-9AC3-C3DF334706AF}" srcOrd="2" destOrd="0" presId="urn:microsoft.com/office/officeart/2018/2/layout/IconVerticalSolidList"/>
    <dgm:cxn modelId="{B98DBFE0-0D16-47D2-9765-7EAAB9ADBDEA}" type="presParOf" srcId="{D2DBE3DE-359F-41BA-9078-48D9FC9F2510}" destId="{7D08114D-87DE-4C2B-A0D1-638FF6A2EDF3}" srcOrd="3" destOrd="0" presId="urn:microsoft.com/office/officeart/2018/2/layout/IconVerticalSolidList"/>
    <dgm:cxn modelId="{BB0D392C-C009-4E92-A84D-C18EB0DC3C58}" type="presParOf" srcId="{1101D57B-67EC-4C9F-8AE1-1CC41466958B}" destId="{CD9152D5-C45C-4513-BC15-9F7F80BA79F6}" srcOrd="9" destOrd="0" presId="urn:microsoft.com/office/officeart/2018/2/layout/IconVerticalSolidList"/>
    <dgm:cxn modelId="{8642E0AB-30DB-4341-A126-8F81D54C664E}" type="presParOf" srcId="{1101D57B-67EC-4C9F-8AE1-1CC41466958B}" destId="{01503001-7311-45CE-A8FA-B1F1DD128744}" srcOrd="10" destOrd="0" presId="urn:microsoft.com/office/officeart/2018/2/layout/IconVerticalSolidList"/>
    <dgm:cxn modelId="{61540EFA-1354-4CF5-9C64-50A66E1C31C6}" type="presParOf" srcId="{01503001-7311-45CE-A8FA-B1F1DD128744}" destId="{FC207517-F9A6-4306-899C-F3D6143BBACF}" srcOrd="0" destOrd="0" presId="urn:microsoft.com/office/officeart/2018/2/layout/IconVerticalSolidList"/>
    <dgm:cxn modelId="{A9771686-D8A3-43AB-A6D5-A7243AE983CC}" type="presParOf" srcId="{01503001-7311-45CE-A8FA-B1F1DD128744}" destId="{A601EB46-43F8-4711-BF71-2269D3602160}" srcOrd="1" destOrd="0" presId="urn:microsoft.com/office/officeart/2018/2/layout/IconVerticalSolidList"/>
    <dgm:cxn modelId="{55626201-0317-4D80-BC1A-538FF998D2EF}" type="presParOf" srcId="{01503001-7311-45CE-A8FA-B1F1DD128744}" destId="{CFC0A26E-FD0A-41BF-A7EA-4BCAE397AA13}" srcOrd="2" destOrd="0" presId="urn:microsoft.com/office/officeart/2018/2/layout/IconVerticalSolidList"/>
    <dgm:cxn modelId="{1A64FBC1-3ACD-43D6-974C-C7FF6982EE25}" type="presParOf" srcId="{01503001-7311-45CE-A8FA-B1F1DD128744}" destId="{88112DCB-2D90-492F-A16D-3A59B146C05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3CD954B-A5BD-480F-8DC2-9011F50BBA6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D16D240-A34D-4BF3-8E1A-1220ED1102C6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Strategic Recruitment for Business Transformation Projects</a:t>
          </a:r>
        </a:p>
      </dgm:t>
    </dgm:pt>
    <dgm:pt modelId="{03D0F0E0-4DC1-4814-B4AA-4B0B5370F9EB}" type="parTrans" cxnId="{212A9484-CC5A-4604-8E5A-7E80E667BB03}">
      <dgm:prSet/>
      <dgm:spPr/>
      <dgm:t>
        <a:bodyPr/>
        <a:lstStyle/>
        <a:p>
          <a:endParaRPr lang="en-US"/>
        </a:p>
      </dgm:t>
    </dgm:pt>
    <dgm:pt modelId="{FCE4C226-C7DA-4EB1-8F88-50E4F307AA21}" type="sibTrans" cxnId="{212A9484-CC5A-4604-8E5A-7E80E667BB03}">
      <dgm:prSet/>
      <dgm:spPr/>
      <dgm:t>
        <a:bodyPr/>
        <a:lstStyle/>
        <a:p>
          <a:endParaRPr lang="en-US"/>
        </a:p>
      </dgm:t>
    </dgm:pt>
    <dgm:pt modelId="{0314FF0D-9ECA-4CDA-A36E-44F2576C3FE9}">
      <dgm:prSet custT="1"/>
      <dgm:spPr/>
      <dgm:t>
        <a:bodyPr/>
        <a:lstStyle/>
        <a:p>
          <a:pPr rtl="0"/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Role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:         Commercial Manager, River Island, Stratford (London</a:t>
          </a:r>
          <a:r>
            <a:rPr lang="en-US" sz="2400" dirty="0">
              <a:latin typeface="Aptos Display" panose="020F0302020204030204"/>
            </a:rPr>
            <a:t>)</a:t>
          </a:r>
        </a:p>
      </dgm:t>
    </dgm:pt>
    <dgm:pt modelId="{E8FCD255-6748-4987-95E2-251D0D9FDD8E}" type="parTrans" cxnId="{800C8943-553D-4DA8-B765-5ADB4BA0729F}">
      <dgm:prSet/>
      <dgm:spPr/>
      <dgm:t>
        <a:bodyPr/>
        <a:lstStyle/>
        <a:p>
          <a:endParaRPr lang="en-US"/>
        </a:p>
      </dgm:t>
    </dgm:pt>
    <dgm:pt modelId="{7A976EFE-E4C9-4268-8FEC-0D73A0B606CE}" type="sibTrans" cxnId="{800C8943-553D-4DA8-B765-5ADB4BA0729F}">
      <dgm:prSet/>
      <dgm:spPr/>
      <dgm:t>
        <a:bodyPr/>
        <a:lstStyle/>
        <a:p>
          <a:endParaRPr lang="en-US"/>
        </a:p>
      </dgm:t>
    </dgm:pt>
    <dgm:pt modelId="{687CF60E-5DD6-4B5B-B586-036793BC415F}">
      <dgm:prSet custT="1"/>
      <dgm:spPr/>
      <dgm:t>
        <a:bodyPr/>
        <a:lstStyle/>
        <a:p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Date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:           15.11.2025</a:t>
          </a:r>
        </a:p>
      </dgm:t>
    </dgm:pt>
    <dgm:pt modelId="{F51F6A09-22F6-4EEB-BD5B-A899D1F88709}" type="parTrans" cxnId="{26ADF594-DBB5-442B-AA3D-90680AE6934E}">
      <dgm:prSet/>
      <dgm:spPr/>
      <dgm:t>
        <a:bodyPr/>
        <a:lstStyle/>
        <a:p>
          <a:endParaRPr lang="en-US"/>
        </a:p>
      </dgm:t>
    </dgm:pt>
    <dgm:pt modelId="{5A351D6F-1172-4DD0-8262-89A1478B96DE}" type="sibTrans" cxnId="{26ADF594-DBB5-442B-AA3D-90680AE6934E}">
      <dgm:prSet/>
      <dgm:spPr/>
      <dgm:t>
        <a:bodyPr/>
        <a:lstStyle/>
        <a:p>
          <a:endParaRPr lang="en-US"/>
        </a:p>
      </dgm:t>
    </dgm:pt>
    <dgm:pt modelId="{BCD6271F-28B7-41AA-8B58-850C878AE1EE}">
      <dgm:prSet phldr="0" custT="1"/>
      <dgm:spPr/>
      <dgm:t>
        <a:bodyPr/>
        <a:lstStyle/>
        <a:p>
          <a:pPr rtl="0"/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HR Assistant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:                       Okwala</a:t>
          </a:r>
        </a:p>
      </dgm:t>
    </dgm:pt>
    <dgm:pt modelId="{C7C1B031-164C-4E3E-B180-1ACE4D8AE86C}" type="parTrans" cxnId="{357ED5D5-BB08-40A6-AF13-B85124D996FD}">
      <dgm:prSet/>
      <dgm:spPr/>
      <dgm:t>
        <a:bodyPr/>
        <a:lstStyle/>
        <a:p>
          <a:endParaRPr lang="en-GB"/>
        </a:p>
      </dgm:t>
    </dgm:pt>
    <dgm:pt modelId="{415760B3-AF9A-4DB9-B4F8-0EA224EF372D}" type="sibTrans" cxnId="{357ED5D5-BB08-40A6-AF13-B85124D996FD}">
      <dgm:prSet/>
      <dgm:spPr/>
      <dgm:t>
        <a:bodyPr/>
        <a:lstStyle/>
        <a:p>
          <a:endParaRPr lang="en-GB"/>
        </a:p>
      </dgm:t>
    </dgm:pt>
    <dgm:pt modelId="{AB47EB77-86E4-4472-B351-F1AC144FBABB}" type="pres">
      <dgm:prSet presAssocID="{63CD954B-A5BD-480F-8DC2-9011F50BBA6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39C1DB9-44C6-42FB-A3C1-61A5C0D7FCD0}" type="pres">
      <dgm:prSet presAssocID="{AD16D240-A34D-4BF3-8E1A-1220ED1102C6}" presName="hierRoot1" presStyleCnt="0"/>
      <dgm:spPr/>
    </dgm:pt>
    <dgm:pt modelId="{843E9051-64BA-40CE-9504-B6BA9558B971}" type="pres">
      <dgm:prSet presAssocID="{AD16D240-A34D-4BF3-8E1A-1220ED1102C6}" presName="composite" presStyleCnt="0"/>
      <dgm:spPr/>
    </dgm:pt>
    <dgm:pt modelId="{8D4A6E20-5452-4F71-9FCC-EE6C1FB07084}" type="pres">
      <dgm:prSet presAssocID="{AD16D240-A34D-4BF3-8E1A-1220ED1102C6}" presName="background" presStyleLbl="node0" presStyleIdx="0" presStyleCnt="4"/>
      <dgm:spPr/>
    </dgm:pt>
    <dgm:pt modelId="{2D0A1855-5EFA-435B-B2EE-D737105826AF}" type="pres">
      <dgm:prSet presAssocID="{AD16D240-A34D-4BF3-8E1A-1220ED1102C6}" presName="text" presStyleLbl="fgAcc0" presStyleIdx="0" presStyleCnt="4" custScaleX="114019" custScaleY="113591">
        <dgm:presLayoutVars>
          <dgm:chPref val="3"/>
        </dgm:presLayoutVars>
      </dgm:prSet>
      <dgm:spPr/>
    </dgm:pt>
    <dgm:pt modelId="{330CDF47-D14D-426E-B1D2-6057B9E5DDEF}" type="pres">
      <dgm:prSet presAssocID="{AD16D240-A34D-4BF3-8E1A-1220ED1102C6}" presName="hierChild2" presStyleCnt="0"/>
      <dgm:spPr/>
    </dgm:pt>
    <dgm:pt modelId="{9F7D61CE-914F-459C-AC32-A6DCB3C22082}" type="pres">
      <dgm:prSet presAssocID="{0314FF0D-9ECA-4CDA-A36E-44F2576C3FE9}" presName="hierRoot1" presStyleCnt="0"/>
      <dgm:spPr/>
    </dgm:pt>
    <dgm:pt modelId="{F8ECCF81-FF05-4686-BC72-D0747649E201}" type="pres">
      <dgm:prSet presAssocID="{0314FF0D-9ECA-4CDA-A36E-44F2576C3FE9}" presName="composite" presStyleCnt="0"/>
      <dgm:spPr/>
    </dgm:pt>
    <dgm:pt modelId="{4C93ED59-F6DB-4155-BB35-8B5CE928CC46}" type="pres">
      <dgm:prSet presAssocID="{0314FF0D-9ECA-4CDA-A36E-44F2576C3FE9}" presName="background" presStyleLbl="node0" presStyleIdx="1" presStyleCnt="4"/>
      <dgm:spPr/>
    </dgm:pt>
    <dgm:pt modelId="{53D74285-9B37-45CC-89AA-6E3B65001A3C}" type="pres">
      <dgm:prSet presAssocID="{0314FF0D-9ECA-4CDA-A36E-44F2576C3FE9}" presName="text" presStyleLbl="fgAcc0" presStyleIdx="1" presStyleCnt="4" custScaleX="112024" custScaleY="112455">
        <dgm:presLayoutVars>
          <dgm:chPref val="3"/>
        </dgm:presLayoutVars>
      </dgm:prSet>
      <dgm:spPr/>
    </dgm:pt>
    <dgm:pt modelId="{5DC36E2D-DF77-479F-BCBC-B46986ACCF2F}" type="pres">
      <dgm:prSet presAssocID="{0314FF0D-9ECA-4CDA-A36E-44F2576C3FE9}" presName="hierChild2" presStyleCnt="0"/>
      <dgm:spPr/>
    </dgm:pt>
    <dgm:pt modelId="{AFE1756E-DC0C-418D-B5DD-C2C32379262B}" type="pres">
      <dgm:prSet presAssocID="{BCD6271F-28B7-41AA-8B58-850C878AE1EE}" presName="hierRoot1" presStyleCnt="0"/>
      <dgm:spPr/>
    </dgm:pt>
    <dgm:pt modelId="{2153C842-F7F5-4980-B358-45D8B475C8CA}" type="pres">
      <dgm:prSet presAssocID="{BCD6271F-28B7-41AA-8B58-850C878AE1EE}" presName="composite" presStyleCnt="0"/>
      <dgm:spPr/>
    </dgm:pt>
    <dgm:pt modelId="{393E8509-7B6D-4AC5-BAED-920848950D8A}" type="pres">
      <dgm:prSet presAssocID="{BCD6271F-28B7-41AA-8B58-850C878AE1EE}" presName="background" presStyleLbl="node0" presStyleIdx="2" presStyleCnt="4"/>
      <dgm:spPr/>
    </dgm:pt>
    <dgm:pt modelId="{E80ADFA7-1FEA-4A4D-A60A-3431B40D18A9}" type="pres">
      <dgm:prSet presAssocID="{BCD6271F-28B7-41AA-8B58-850C878AE1EE}" presName="text" presStyleLbl="fgAcc0" presStyleIdx="2" presStyleCnt="4" custScaleX="110631" custScaleY="116530">
        <dgm:presLayoutVars>
          <dgm:chPref val="3"/>
        </dgm:presLayoutVars>
      </dgm:prSet>
      <dgm:spPr/>
    </dgm:pt>
    <dgm:pt modelId="{88AD1CE7-C423-4887-81A3-CDA945A136B4}" type="pres">
      <dgm:prSet presAssocID="{BCD6271F-28B7-41AA-8B58-850C878AE1EE}" presName="hierChild2" presStyleCnt="0"/>
      <dgm:spPr/>
    </dgm:pt>
    <dgm:pt modelId="{A8E83D66-0B3D-4FA4-8675-F935DC1D68B4}" type="pres">
      <dgm:prSet presAssocID="{687CF60E-5DD6-4B5B-B586-036793BC415F}" presName="hierRoot1" presStyleCnt="0"/>
      <dgm:spPr/>
    </dgm:pt>
    <dgm:pt modelId="{015B4D7D-A909-4ECC-9E14-4D18C95488C7}" type="pres">
      <dgm:prSet presAssocID="{687CF60E-5DD6-4B5B-B586-036793BC415F}" presName="composite" presStyleCnt="0"/>
      <dgm:spPr/>
    </dgm:pt>
    <dgm:pt modelId="{0789C527-AA03-40C7-B2F0-FD8AFA562F9A}" type="pres">
      <dgm:prSet presAssocID="{687CF60E-5DD6-4B5B-B586-036793BC415F}" presName="background" presStyleLbl="node0" presStyleIdx="3" presStyleCnt="4"/>
      <dgm:spPr/>
    </dgm:pt>
    <dgm:pt modelId="{9E24A5A4-9135-4012-B3ED-E8121827F3E7}" type="pres">
      <dgm:prSet presAssocID="{687CF60E-5DD6-4B5B-B586-036793BC415F}" presName="text" presStyleLbl="fgAcc0" presStyleIdx="3" presStyleCnt="4" custScaleX="113410" custScaleY="113153">
        <dgm:presLayoutVars>
          <dgm:chPref val="3"/>
        </dgm:presLayoutVars>
      </dgm:prSet>
      <dgm:spPr/>
    </dgm:pt>
    <dgm:pt modelId="{BE8B5A88-D969-4151-8A95-29FCACE20DF2}" type="pres">
      <dgm:prSet presAssocID="{687CF60E-5DD6-4B5B-B586-036793BC415F}" presName="hierChild2" presStyleCnt="0"/>
      <dgm:spPr/>
    </dgm:pt>
  </dgm:ptLst>
  <dgm:cxnLst>
    <dgm:cxn modelId="{64E58B3F-2D15-4DE2-BB8C-9E4A0B4A2B62}" type="presOf" srcId="{0314FF0D-9ECA-4CDA-A36E-44F2576C3FE9}" destId="{53D74285-9B37-45CC-89AA-6E3B65001A3C}" srcOrd="0" destOrd="0" presId="urn:microsoft.com/office/officeart/2005/8/layout/hierarchy1"/>
    <dgm:cxn modelId="{800C8943-553D-4DA8-B765-5ADB4BA0729F}" srcId="{63CD954B-A5BD-480F-8DC2-9011F50BBA6A}" destId="{0314FF0D-9ECA-4CDA-A36E-44F2576C3FE9}" srcOrd="1" destOrd="0" parTransId="{E8FCD255-6748-4987-95E2-251D0D9FDD8E}" sibTransId="{7A976EFE-E4C9-4268-8FEC-0D73A0B606CE}"/>
    <dgm:cxn modelId="{212A9484-CC5A-4604-8E5A-7E80E667BB03}" srcId="{63CD954B-A5BD-480F-8DC2-9011F50BBA6A}" destId="{AD16D240-A34D-4BF3-8E1A-1220ED1102C6}" srcOrd="0" destOrd="0" parTransId="{03D0F0E0-4DC1-4814-B4AA-4B0B5370F9EB}" sibTransId="{FCE4C226-C7DA-4EB1-8F88-50E4F307AA21}"/>
    <dgm:cxn modelId="{52616892-D5A5-4A99-86E8-C2E33151FEAB}" type="presOf" srcId="{AD16D240-A34D-4BF3-8E1A-1220ED1102C6}" destId="{2D0A1855-5EFA-435B-B2EE-D737105826AF}" srcOrd="0" destOrd="0" presId="urn:microsoft.com/office/officeart/2005/8/layout/hierarchy1"/>
    <dgm:cxn modelId="{26ADF594-DBB5-442B-AA3D-90680AE6934E}" srcId="{63CD954B-A5BD-480F-8DC2-9011F50BBA6A}" destId="{687CF60E-5DD6-4B5B-B586-036793BC415F}" srcOrd="3" destOrd="0" parTransId="{F51F6A09-22F6-4EEB-BD5B-A899D1F88709}" sibTransId="{5A351D6F-1172-4DD0-8262-89A1478B96DE}"/>
    <dgm:cxn modelId="{C7640A97-AA36-44FD-BCD9-1583B4E8F3CE}" type="presOf" srcId="{BCD6271F-28B7-41AA-8B58-850C878AE1EE}" destId="{E80ADFA7-1FEA-4A4D-A60A-3431B40D18A9}" srcOrd="0" destOrd="0" presId="urn:microsoft.com/office/officeart/2005/8/layout/hierarchy1"/>
    <dgm:cxn modelId="{5B1E51CF-D2EC-4D4C-ADAF-28ABBBD3B8FE}" type="presOf" srcId="{687CF60E-5DD6-4B5B-B586-036793BC415F}" destId="{9E24A5A4-9135-4012-B3ED-E8121827F3E7}" srcOrd="0" destOrd="0" presId="urn:microsoft.com/office/officeart/2005/8/layout/hierarchy1"/>
    <dgm:cxn modelId="{357ED5D5-BB08-40A6-AF13-B85124D996FD}" srcId="{63CD954B-A5BD-480F-8DC2-9011F50BBA6A}" destId="{BCD6271F-28B7-41AA-8B58-850C878AE1EE}" srcOrd="2" destOrd="0" parTransId="{C7C1B031-164C-4E3E-B180-1ACE4D8AE86C}" sibTransId="{415760B3-AF9A-4DB9-B4F8-0EA224EF372D}"/>
    <dgm:cxn modelId="{599C18F7-F07F-4B37-B957-A69D6CAFCC64}" type="presOf" srcId="{63CD954B-A5BD-480F-8DC2-9011F50BBA6A}" destId="{AB47EB77-86E4-4472-B351-F1AC144FBABB}" srcOrd="0" destOrd="0" presId="urn:microsoft.com/office/officeart/2005/8/layout/hierarchy1"/>
    <dgm:cxn modelId="{55314905-549F-4CA6-A0FD-F77B1892E134}" type="presParOf" srcId="{AB47EB77-86E4-4472-B351-F1AC144FBABB}" destId="{339C1DB9-44C6-42FB-A3C1-61A5C0D7FCD0}" srcOrd="0" destOrd="0" presId="urn:microsoft.com/office/officeart/2005/8/layout/hierarchy1"/>
    <dgm:cxn modelId="{24DB5A75-088C-4F34-BB88-DCDCF47E4643}" type="presParOf" srcId="{339C1DB9-44C6-42FB-A3C1-61A5C0D7FCD0}" destId="{843E9051-64BA-40CE-9504-B6BA9558B971}" srcOrd="0" destOrd="0" presId="urn:microsoft.com/office/officeart/2005/8/layout/hierarchy1"/>
    <dgm:cxn modelId="{A8BECA44-5D1E-4E10-A7DF-A130C16360AB}" type="presParOf" srcId="{843E9051-64BA-40CE-9504-B6BA9558B971}" destId="{8D4A6E20-5452-4F71-9FCC-EE6C1FB07084}" srcOrd="0" destOrd="0" presId="urn:microsoft.com/office/officeart/2005/8/layout/hierarchy1"/>
    <dgm:cxn modelId="{5EB3C588-6A3E-42E8-BDE0-11D966E0A20A}" type="presParOf" srcId="{843E9051-64BA-40CE-9504-B6BA9558B971}" destId="{2D0A1855-5EFA-435B-B2EE-D737105826AF}" srcOrd="1" destOrd="0" presId="urn:microsoft.com/office/officeart/2005/8/layout/hierarchy1"/>
    <dgm:cxn modelId="{E0F2E43C-6A8D-4D57-90CE-2FBE9A040399}" type="presParOf" srcId="{339C1DB9-44C6-42FB-A3C1-61A5C0D7FCD0}" destId="{330CDF47-D14D-426E-B1D2-6057B9E5DDEF}" srcOrd="1" destOrd="0" presId="urn:microsoft.com/office/officeart/2005/8/layout/hierarchy1"/>
    <dgm:cxn modelId="{E6C85DF5-8E3D-4331-A287-519020B48625}" type="presParOf" srcId="{AB47EB77-86E4-4472-B351-F1AC144FBABB}" destId="{9F7D61CE-914F-459C-AC32-A6DCB3C22082}" srcOrd="1" destOrd="0" presId="urn:microsoft.com/office/officeart/2005/8/layout/hierarchy1"/>
    <dgm:cxn modelId="{9423C576-9DFD-44E7-B41B-17D7A89B60FD}" type="presParOf" srcId="{9F7D61CE-914F-459C-AC32-A6DCB3C22082}" destId="{F8ECCF81-FF05-4686-BC72-D0747649E201}" srcOrd="0" destOrd="0" presId="urn:microsoft.com/office/officeart/2005/8/layout/hierarchy1"/>
    <dgm:cxn modelId="{94EAD381-72BC-47C0-8FB7-9EAA9EC49EFA}" type="presParOf" srcId="{F8ECCF81-FF05-4686-BC72-D0747649E201}" destId="{4C93ED59-F6DB-4155-BB35-8B5CE928CC46}" srcOrd="0" destOrd="0" presId="urn:microsoft.com/office/officeart/2005/8/layout/hierarchy1"/>
    <dgm:cxn modelId="{AA99FB19-012D-4945-8DA0-A21B60E0E27B}" type="presParOf" srcId="{F8ECCF81-FF05-4686-BC72-D0747649E201}" destId="{53D74285-9B37-45CC-89AA-6E3B65001A3C}" srcOrd="1" destOrd="0" presId="urn:microsoft.com/office/officeart/2005/8/layout/hierarchy1"/>
    <dgm:cxn modelId="{42DFEEA6-B2E8-4BAF-8C4F-832C4F2DCBAD}" type="presParOf" srcId="{9F7D61CE-914F-459C-AC32-A6DCB3C22082}" destId="{5DC36E2D-DF77-479F-BCBC-B46986ACCF2F}" srcOrd="1" destOrd="0" presId="urn:microsoft.com/office/officeart/2005/8/layout/hierarchy1"/>
    <dgm:cxn modelId="{1CA72681-F604-496A-B3C1-D5EA48A8407C}" type="presParOf" srcId="{AB47EB77-86E4-4472-B351-F1AC144FBABB}" destId="{AFE1756E-DC0C-418D-B5DD-C2C32379262B}" srcOrd="2" destOrd="0" presId="urn:microsoft.com/office/officeart/2005/8/layout/hierarchy1"/>
    <dgm:cxn modelId="{D977C7B7-786D-44A6-BA7E-9253484E6637}" type="presParOf" srcId="{AFE1756E-DC0C-418D-B5DD-C2C32379262B}" destId="{2153C842-F7F5-4980-B358-45D8B475C8CA}" srcOrd="0" destOrd="0" presId="urn:microsoft.com/office/officeart/2005/8/layout/hierarchy1"/>
    <dgm:cxn modelId="{0540C7A9-34D4-4860-B9C4-CE1F95213E14}" type="presParOf" srcId="{2153C842-F7F5-4980-B358-45D8B475C8CA}" destId="{393E8509-7B6D-4AC5-BAED-920848950D8A}" srcOrd="0" destOrd="0" presId="urn:microsoft.com/office/officeart/2005/8/layout/hierarchy1"/>
    <dgm:cxn modelId="{B12F3D25-420A-45D5-867E-6C75717707BD}" type="presParOf" srcId="{2153C842-F7F5-4980-B358-45D8B475C8CA}" destId="{E80ADFA7-1FEA-4A4D-A60A-3431B40D18A9}" srcOrd="1" destOrd="0" presId="urn:microsoft.com/office/officeart/2005/8/layout/hierarchy1"/>
    <dgm:cxn modelId="{CF39145F-17AE-4CEF-9AC1-291064C0D65E}" type="presParOf" srcId="{AFE1756E-DC0C-418D-B5DD-C2C32379262B}" destId="{88AD1CE7-C423-4887-81A3-CDA945A136B4}" srcOrd="1" destOrd="0" presId="urn:microsoft.com/office/officeart/2005/8/layout/hierarchy1"/>
    <dgm:cxn modelId="{1118AECC-2A1E-417A-AE0C-CE3E5AED49C2}" type="presParOf" srcId="{AB47EB77-86E4-4472-B351-F1AC144FBABB}" destId="{A8E83D66-0B3D-4FA4-8675-F935DC1D68B4}" srcOrd="3" destOrd="0" presId="urn:microsoft.com/office/officeart/2005/8/layout/hierarchy1"/>
    <dgm:cxn modelId="{D7398C2C-E303-4279-BB49-CABE7BA28B36}" type="presParOf" srcId="{A8E83D66-0B3D-4FA4-8675-F935DC1D68B4}" destId="{015B4D7D-A909-4ECC-9E14-4D18C95488C7}" srcOrd="0" destOrd="0" presId="urn:microsoft.com/office/officeart/2005/8/layout/hierarchy1"/>
    <dgm:cxn modelId="{DD8700B6-574F-4DCD-A47C-248D5EF8FC53}" type="presParOf" srcId="{015B4D7D-A909-4ECC-9E14-4D18C95488C7}" destId="{0789C527-AA03-40C7-B2F0-FD8AFA562F9A}" srcOrd="0" destOrd="0" presId="urn:microsoft.com/office/officeart/2005/8/layout/hierarchy1"/>
    <dgm:cxn modelId="{9CD25D04-AAB9-4109-B1EC-DFFD72B7A22F}" type="presParOf" srcId="{015B4D7D-A909-4ECC-9E14-4D18C95488C7}" destId="{9E24A5A4-9135-4012-B3ED-E8121827F3E7}" srcOrd="1" destOrd="0" presId="urn:microsoft.com/office/officeart/2005/8/layout/hierarchy1"/>
    <dgm:cxn modelId="{ABD67CB1-6F02-48B4-8D67-48E33FEDCA0C}" type="presParOf" srcId="{A8E83D66-0B3D-4FA4-8675-F935DC1D68B4}" destId="{BE8B5A88-D969-4151-8A95-29FCACE20DF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E08B7F-57F6-42D5-831F-6B5C3921AE1F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D1A8567-28BB-428D-9F3C-09E0E1F6DD18}" type="pres">
      <dgm:prSet presAssocID="{FAE08B7F-57F6-42D5-831F-6B5C3921AE1F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3A9C5C24-82DE-4EDA-8A65-42CF2599B2D9}" type="presOf" srcId="{FAE08B7F-57F6-42D5-831F-6B5C3921AE1F}" destId="{ED1A8567-28BB-428D-9F3C-09E0E1F6DD18}" srcOrd="0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5B8B54-0F1C-4A16-950F-2D1FB34DB819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7514D81-2AB4-42A9-B342-F7A98FB0A573}">
      <dgm:prSet phldrT="[Text]" phldr="0" custT="1"/>
      <dgm:spPr/>
      <dgm:t>
        <a:bodyPr/>
        <a:lstStyle/>
        <a:p>
          <a:r>
            <a:rPr lang="en-US" sz="2800" b="1" u="sng" dirty="0">
              <a:latin typeface="Arial" panose="020B0604020202020204" pitchFamily="34" charset="0"/>
              <a:cs typeface="Arial" panose="020B0604020202020204" pitchFamily="34" charset="0"/>
            </a:rPr>
            <a:t>Job Analysis</a:t>
          </a:r>
          <a:endParaRPr lang="en-GB" sz="2800" b="1" u="sng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71A590-81EE-4CA5-8095-D20D7758ABF8}" type="parTrans" cxnId="{15452FCB-A363-46FB-B8E4-2C3858B2205B}">
      <dgm:prSet/>
      <dgm:spPr/>
      <dgm:t>
        <a:bodyPr/>
        <a:lstStyle/>
        <a:p>
          <a:endParaRPr lang="en-GB"/>
        </a:p>
      </dgm:t>
    </dgm:pt>
    <dgm:pt modelId="{B68F7F5A-2E8C-455C-9D0B-3D117079C325}" type="sibTrans" cxnId="{15452FCB-A363-46FB-B8E4-2C3858B2205B}">
      <dgm:prSet/>
      <dgm:spPr/>
      <dgm:t>
        <a:bodyPr/>
        <a:lstStyle/>
        <a:p>
          <a:endParaRPr lang="en-GB"/>
        </a:p>
      </dgm:t>
    </dgm:pt>
    <dgm:pt modelId="{29C7B8DA-D0F4-4313-B25A-650D9A870B49}">
      <dgm:prSet phldrT="[Text]" phldr="0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Determine the tasks, responsibilities, and required skills for the Commercial Manager role.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48DD3B-9C51-459E-9906-5158D90541BF}" type="parTrans" cxnId="{895443CF-ACF0-4CBF-8380-A8005D0A43EE}">
      <dgm:prSet/>
      <dgm:spPr/>
      <dgm:t>
        <a:bodyPr/>
        <a:lstStyle/>
        <a:p>
          <a:endParaRPr lang="en-GB"/>
        </a:p>
      </dgm:t>
    </dgm:pt>
    <dgm:pt modelId="{6EDA5D67-380E-4794-AB74-FDDBDFC4E4D8}" type="sibTrans" cxnId="{895443CF-ACF0-4CBF-8380-A8005D0A43EE}">
      <dgm:prSet/>
      <dgm:spPr/>
      <dgm:t>
        <a:bodyPr/>
        <a:lstStyle/>
        <a:p>
          <a:endParaRPr lang="en-GB"/>
        </a:p>
      </dgm:t>
    </dgm:pt>
    <dgm:pt modelId="{83034A6D-163E-4EC7-BEDB-39543AD009D8}">
      <dgm:prSet phldrT="[Text]" phldr="0" custT="1"/>
      <dgm:spPr/>
      <dgm:t>
        <a:bodyPr/>
        <a:lstStyle/>
        <a:p>
          <a:r>
            <a:rPr lang="en-US" sz="2800" b="1" u="sng" dirty="0">
              <a:latin typeface="Arial" panose="020B0604020202020204" pitchFamily="34" charset="0"/>
              <a:cs typeface="Arial" panose="020B0604020202020204" pitchFamily="34" charset="0"/>
            </a:rPr>
            <a:t>Job Description </a:t>
          </a:r>
          <a:endParaRPr lang="en-GB" sz="2800" b="1" u="sng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37B4194-EF67-4E1A-85B6-64EAFBB29318}" type="parTrans" cxnId="{B6520D0B-0C2E-4D08-8E8D-017CE985AA24}">
      <dgm:prSet/>
      <dgm:spPr/>
      <dgm:t>
        <a:bodyPr/>
        <a:lstStyle/>
        <a:p>
          <a:endParaRPr lang="en-GB"/>
        </a:p>
      </dgm:t>
    </dgm:pt>
    <dgm:pt modelId="{2F8B1C8D-4C79-4877-A74B-84367C38BCAD}" type="sibTrans" cxnId="{B6520D0B-0C2E-4D08-8E8D-017CE985AA24}">
      <dgm:prSet/>
      <dgm:spPr/>
      <dgm:t>
        <a:bodyPr/>
        <a:lstStyle/>
        <a:p>
          <a:endParaRPr lang="en-GB"/>
        </a:p>
      </dgm:t>
    </dgm:pt>
    <dgm:pt modelId="{9AB28129-77E5-4F88-AC61-42D78FD2E75C}">
      <dgm:prSet phldrT="[Text]" phldr="0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Define duties and performance expectations.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F566B9-F85E-47D9-85AB-EB45A8C3052E}" type="parTrans" cxnId="{43CB1932-75D6-4905-883F-354BC42CE43F}">
      <dgm:prSet/>
      <dgm:spPr/>
      <dgm:t>
        <a:bodyPr/>
        <a:lstStyle/>
        <a:p>
          <a:endParaRPr lang="en-GB"/>
        </a:p>
      </dgm:t>
    </dgm:pt>
    <dgm:pt modelId="{9A680A0B-1459-4292-A710-3BAF8DB25E48}" type="sibTrans" cxnId="{43CB1932-75D6-4905-883F-354BC42CE43F}">
      <dgm:prSet/>
      <dgm:spPr/>
      <dgm:t>
        <a:bodyPr/>
        <a:lstStyle/>
        <a:p>
          <a:endParaRPr lang="en-GB"/>
        </a:p>
      </dgm:t>
    </dgm:pt>
    <dgm:pt modelId="{2FED4006-0D46-4529-B538-B9688CEC1565}">
      <dgm:prSet phldrT="[Text]" phldr="0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Reporting 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3F1B44-84B6-4FA8-A8B1-92E7A9711CD0}" type="parTrans" cxnId="{2FE89E62-01B3-44F7-AC08-E1F1E50DED5B}">
      <dgm:prSet/>
      <dgm:spPr/>
      <dgm:t>
        <a:bodyPr/>
        <a:lstStyle/>
        <a:p>
          <a:endParaRPr lang="en-GB"/>
        </a:p>
      </dgm:t>
    </dgm:pt>
    <dgm:pt modelId="{7AC2DCFE-9A5B-4A89-887C-033D10153C16}" type="sibTrans" cxnId="{2FE89E62-01B3-44F7-AC08-E1F1E50DED5B}">
      <dgm:prSet/>
      <dgm:spPr/>
      <dgm:t>
        <a:bodyPr/>
        <a:lstStyle/>
        <a:p>
          <a:endParaRPr lang="en-GB"/>
        </a:p>
      </dgm:t>
    </dgm:pt>
    <dgm:pt modelId="{C9EB9064-CCF4-4D7E-B00A-58BEC909ED9E}">
      <dgm:prSet phldrT="[Text]" phldr="0" custT="1"/>
      <dgm:spPr/>
      <dgm:t>
        <a:bodyPr/>
        <a:lstStyle/>
        <a:p>
          <a:r>
            <a:rPr lang="en-US" sz="2800" b="1" u="sng" dirty="0">
              <a:latin typeface="Arial" panose="020B0604020202020204" pitchFamily="34" charset="0"/>
              <a:cs typeface="Arial" panose="020B0604020202020204" pitchFamily="34" charset="0"/>
            </a:rPr>
            <a:t>Person Specification </a:t>
          </a:r>
          <a:endParaRPr lang="en-GB" sz="2800" b="1" u="sng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B920B9-E2DB-4758-9A50-67EA690DF2EC}" type="parTrans" cxnId="{5F04ABC5-92F7-49D2-AA88-929CBDE3C971}">
      <dgm:prSet/>
      <dgm:spPr/>
      <dgm:t>
        <a:bodyPr/>
        <a:lstStyle/>
        <a:p>
          <a:endParaRPr lang="en-GB"/>
        </a:p>
      </dgm:t>
    </dgm:pt>
    <dgm:pt modelId="{F59A8C8F-A16C-4785-9E3A-98241825C3FC}" type="sibTrans" cxnId="{5F04ABC5-92F7-49D2-AA88-929CBDE3C971}">
      <dgm:prSet/>
      <dgm:spPr/>
      <dgm:t>
        <a:bodyPr/>
        <a:lstStyle/>
        <a:p>
          <a:endParaRPr lang="en-GB"/>
        </a:p>
      </dgm:t>
    </dgm:pt>
    <dgm:pt modelId="{4DADB5F8-E875-409D-8E7F-5543A5019650}">
      <dgm:prSet phldrT="[Text]" phldr="0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Skills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B90E8B-FAE5-45B9-89EF-C40B44B129F4}" type="parTrans" cxnId="{818055D2-F71F-442B-8B5D-8FFA673A453B}">
      <dgm:prSet/>
      <dgm:spPr/>
      <dgm:t>
        <a:bodyPr/>
        <a:lstStyle/>
        <a:p>
          <a:endParaRPr lang="en-GB"/>
        </a:p>
      </dgm:t>
    </dgm:pt>
    <dgm:pt modelId="{03ACF797-746A-4471-BC60-B8270A474772}" type="sibTrans" cxnId="{818055D2-F71F-442B-8B5D-8FFA673A453B}">
      <dgm:prSet/>
      <dgm:spPr/>
      <dgm:t>
        <a:bodyPr/>
        <a:lstStyle/>
        <a:p>
          <a:endParaRPr lang="en-GB"/>
        </a:p>
      </dgm:t>
    </dgm:pt>
    <dgm:pt modelId="{6A95CE71-492E-474F-9013-142560F766FD}">
      <dgm:prSet phldrT="[Text]" phldr="0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Create an accurate job description and person specifications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B4D239-3712-4120-81B6-0D2304527FF6}" type="parTrans" cxnId="{61E18A1E-7FE0-43C1-AEDB-6547E148AF2D}">
      <dgm:prSet/>
      <dgm:spPr/>
      <dgm:t>
        <a:bodyPr/>
        <a:lstStyle/>
        <a:p>
          <a:endParaRPr lang="en-GB"/>
        </a:p>
      </dgm:t>
    </dgm:pt>
    <dgm:pt modelId="{CEEFFBA6-E856-4C16-9F80-9D314B5FE1F6}" type="sibTrans" cxnId="{61E18A1E-7FE0-43C1-AEDB-6547E148AF2D}">
      <dgm:prSet/>
      <dgm:spPr/>
      <dgm:t>
        <a:bodyPr/>
        <a:lstStyle/>
        <a:p>
          <a:endParaRPr lang="en-GB"/>
        </a:p>
      </dgm:t>
    </dgm:pt>
    <dgm:pt modelId="{32A26CA2-D37C-477C-A348-FD9DDCBE8DFE}">
      <dgm:prSet phldrT="[Text]" phldr="0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Salary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121741-26AC-4A3C-8C74-90008C432C89}" type="parTrans" cxnId="{D80AE104-0D68-4E1C-B76A-314F2F7C8BC0}">
      <dgm:prSet/>
      <dgm:spPr/>
      <dgm:t>
        <a:bodyPr/>
        <a:lstStyle/>
        <a:p>
          <a:endParaRPr lang="en-GB"/>
        </a:p>
      </dgm:t>
    </dgm:pt>
    <dgm:pt modelId="{6D24BD99-1485-4C19-93C3-3A1A30DBDA43}" type="sibTrans" cxnId="{D80AE104-0D68-4E1C-B76A-314F2F7C8BC0}">
      <dgm:prSet/>
      <dgm:spPr/>
      <dgm:t>
        <a:bodyPr/>
        <a:lstStyle/>
        <a:p>
          <a:endParaRPr lang="en-GB"/>
        </a:p>
      </dgm:t>
    </dgm:pt>
    <dgm:pt modelId="{36B2E7BB-3435-4273-98DF-E56A33525A79}">
      <dgm:prSet phldrT="[Text]" phldr="0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Qualifications 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FFF05B-E567-4F73-9B6E-5EC7CB73F1FB}" type="parTrans" cxnId="{DC535D65-4CC5-4E91-B0A1-96153E2F778D}">
      <dgm:prSet/>
      <dgm:spPr/>
      <dgm:t>
        <a:bodyPr/>
        <a:lstStyle/>
        <a:p>
          <a:endParaRPr lang="en-GB"/>
        </a:p>
      </dgm:t>
    </dgm:pt>
    <dgm:pt modelId="{8EEF0A4A-D6FB-4D60-98E4-A18C554A1C30}" type="sibTrans" cxnId="{DC535D65-4CC5-4E91-B0A1-96153E2F778D}">
      <dgm:prSet/>
      <dgm:spPr/>
      <dgm:t>
        <a:bodyPr/>
        <a:lstStyle/>
        <a:p>
          <a:endParaRPr lang="en-GB"/>
        </a:p>
      </dgm:t>
    </dgm:pt>
    <dgm:pt modelId="{D349E55F-1681-4801-AB35-46F6F343B62E}">
      <dgm:prSet phldrT="[Text]" phldr="0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Experience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F303CC-8705-46B9-9B23-E9730487A535}" type="parTrans" cxnId="{D216CF00-E414-4B58-A20A-AF763C466962}">
      <dgm:prSet/>
      <dgm:spPr/>
      <dgm:t>
        <a:bodyPr/>
        <a:lstStyle/>
        <a:p>
          <a:endParaRPr lang="en-GB"/>
        </a:p>
      </dgm:t>
    </dgm:pt>
    <dgm:pt modelId="{AFD43AAA-0D0A-4079-9C66-92BF2F197838}" type="sibTrans" cxnId="{D216CF00-E414-4B58-A20A-AF763C466962}">
      <dgm:prSet/>
      <dgm:spPr/>
      <dgm:t>
        <a:bodyPr/>
        <a:lstStyle/>
        <a:p>
          <a:endParaRPr lang="en-GB"/>
        </a:p>
      </dgm:t>
    </dgm:pt>
    <dgm:pt modelId="{E726377F-263C-4C51-9051-94A9BAE9107D}">
      <dgm:prSet phldrT="[Text]" phldr="0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Benefits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1BC87D-8EAC-47FB-9756-C1146A70DE84}" type="parTrans" cxnId="{00ECEA28-2FA6-4314-A12E-0ECAFC263384}">
      <dgm:prSet/>
      <dgm:spPr/>
      <dgm:t>
        <a:bodyPr/>
        <a:lstStyle/>
        <a:p>
          <a:endParaRPr lang="en-GB"/>
        </a:p>
      </dgm:t>
    </dgm:pt>
    <dgm:pt modelId="{876CC77F-8454-46B7-BC04-C2D2541F492F}" type="sibTrans" cxnId="{00ECEA28-2FA6-4314-A12E-0ECAFC263384}">
      <dgm:prSet/>
      <dgm:spPr/>
      <dgm:t>
        <a:bodyPr/>
        <a:lstStyle/>
        <a:p>
          <a:endParaRPr lang="en-GB"/>
        </a:p>
      </dgm:t>
    </dgm:pt>
    <dgm:pt modelId="{4BA5562A-541C-40AC-A1EC-88B66848D1A2}" type="pres">
      <dgm:prSet presAssocID="{C35B8B54-0F1C-4A16-950F-2D1FB34DB819}" presName="Name0" presStyleCnt="0">
        <dgm:presLayoutVars>
          <dgm:dir/>
          <dgm:animLvl val="lvl"/>
          <dgm:resizeHandles val="exact"/>
        </dgm:presLayoutVars>
      </dgm:prSet>
      <dgm:spPr/>
    </dgm:pt>
    <dgm:pt modelId="{4E649A83-4F94-43E8-A2FA-76A1779AF12C}" type="pres">
      <dgm:prSet presAssocID="{77514D81-2AB4-42A9-B342-F7A98FB0A573}" presName="composite" presStyleCnt="0"/>
      <dgm:spPr/>
    </dgm:pt>
    <dgm:pt modelId="{05F8954E-CFD3-44A9-B12F-AB6FA7FDA610}" type="pres">
      <dgm:prSet presAssocID="{77514D81-2AB4-42A9-B342-F7A98FB0A573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A4EE944A-CD33-4F1C-BCED-239C1E0EE215}" type="pres">
      <dgm:prSet presAssocID="{77514D81-2AB4-42A9-B342-F7A98FB0A573}" presName="desTx" presStyleLbl="alignAccFollowNode1" presStyleIdx="0" presStyleCnt="3">
        <dgm:presLayoutVars>
          <dgm:bulletEnabled val="1"/>
        </dgm:presLayoutVars>
      </dgm:prSet>
      <dgm:spPr/>
    </dgm:pt>
    <dgm:pt modelId="{758AF6F6-4F36-4170-8D1B-D13304A53992}" type="pres">
      <dgm:prSet presAssocID="{B68F7F5A-2E8C-455C-9D0B-3D117079C325}" presName="space" presStyleCnt="0"/>
      <dgm:spPr/>
    </dgm:pt>
    <dgm:pt modelId="{92E4B4EF-FD37-4EFC-941A-D8AA930D08E7}" type="pres">
      <dgm:prSet presAssocID="{83034A6D-163E-4EC7-BEDB-39543AD009D8}" presName="composite" presStyleCnt="0"/>
      <dgm:spPr/>
    </dgm:pt>
    <dgm:pt modelId="{3ADF915E-3B87-4C0B-BAE3-0C9E11DB5343}" type="pres">
      <dgm:prSet presAssocID="{83034A6D-163E-4EC7-BEDB-39543AD009D8}" presName="parTx" presStyleLbl="alignNode1" presStyleIdx="1" presStyleCnt="3" custScaleY="100000" custLinFactNeighborX="0" custLinFactNeighborY="2244">
        <dgm:presLayoutVars>
          <dgm:chMax val="0"/>
          <dgm:chPref val="0"/>
          <dgm:bulletEnabled val="1"/>
        </dgm:presLayoutVars>
      </dgm:prSet>
      <dgm:spPr/>
    </dgm:pt>
    <dgm:pt modelId="{9844E804-4A89-4801-BC6F-8BDFBAD0FB9F}" type="pres">
      <dgm:prSet presAssocID="{83034A6D-163E-4EC7-BEDB-39543AD009D8}" presName="desTx" presStyleLbl="alignAccFollowNode1" presStyleIdx="1" presStyleCnt="3">
        <dgm:presLayoutVars>
          <dgm:bulletEnabled val="1"/>
        </dgm:presLayoutVars>
      </dgm:prSet>
      <dgm:spPr/>
    </dgm:pt>
    <dgm:pt modelId="{DFDA8CEC-61A8-4CB8-AD50-E39D5D01130C}" type="pres">
      <dgm:prSet presAssocID="{2F8B1C8D-4C79-4877-A74B-84367C38BCAD}" presName="space" presStyleCnt="0"/>
      <dgm:spPr/>
    </dgm:pt>
    <dgm:pt modelId="{23D31BCA-236B-454B-8380-386FFA75579D}" type="pres">
      <dgm:prSet presAssocID="{C9EB9064-CCF4-4D7E-B00A-58BEC909ED9E}" presName="composite" presStyleCnt="0"/>
      <dgm:spPr/>
    </dgm:pt>
    <dgm:pt modelId="{BB3C76C5-1270-4E9D-AF4E-D67C1BAF2BB2}" type="pres">
      <dgm:prSet presAssocID="{C9EB9064-CCF4-4D7E-B00A-58BEC909ED9E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2EDE8BE5-C6C8-4A8E-BFE8-BA013CE49AF4}" type="pres">
      <dgm:prSet presAssocID="{C9EB9064-CCF4-4D7E-B00A-58BEC909ED9E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D216CF00-E414-4B58-A20A-AF763C466962}" srcId="{C9EB9064-CCF4-4D7E-B00A-58BEC909ED9E}" destId="{D349E55F-1681-4801-AB35-46F6F343B62E}" srcOrd="1" destOrd="0" parTransId="{A8F303CC-8705-46B9-9B23-E9730487A535}" sibTransId="{AFD43AAA-0D0A-4079-9C66-92BF2F197838}"/>
    <dgm:cxn modelId="{D80AE104-0D68-4E1C-B76A-314F2F7C8BC0}" srcId="{83034A6D-163E-4EC7-BEDB-39543AD009D8}" destId="{32A26CA2-D37C-477C-A348-FD9DDCBE8DFE}" srcOrd="2" destOrd="0" parTransId="{0D121741-26AC-4A3C-8C74-90008C432C89}" sibTransId="{6D24BD99-1485-4C19-93C3-3A1A30DBDA43}"/>
    <dgm:cxn modelId="{B6520D0B-0C2E-4D08-8E8D-017CE985AA24}" srcId="{C35B8B54-0F1C-4A16-950F-2D1FB34DB819}" destId="{83034A6D-163E-4EC7-BEDB-39543AD009D8}" srcOrd="1" destOrd="0" parTransId="{837B4194-EF67-4E1A-85B6-64EAFBB29318}" sibTransId="{2F8B1C8D-4C79-4877-A74B-84367C38BCAD}"/>
    <dgm:cxn modelId="{B8EF770E-995E-47CE-9DE0-CC554E3B1376}" type="presOf" srcId="{C9EB9064-CCF4-4D7E-B00A-58BEC909ED9E}" destId="{BB3C76C5-1270-4E9D-AF4E-D67C1BAF2BB2}" srcOrd="0" destOrd="0" presId="urn:microsoft.com/office/officeart/2005/8/layout/hList1"/>
    <dgm:cxn modelId="{01BE3F1D-E683-4EBC-88F5-A46A21F41ACE}" type="presOf" srcId="{C35B8B54-0F1C-4A16-950F-2D1FB34DB819}" destId="{4BA5562A-541C-40AC-A1EC-88B66848D1A2}" srcOrd="0" destOrd="0" presId="urn:microsoft.com/office/officeart/2005/8/layout/hList1"/>
    <dgm:cxn modelId="{61E18A1E-7FE0-43C1-AEDB-6547E148AF2D}" srcId="{77514D81-2AB4-42A9-B342-F7A98FB0A573}" destId="{6A95CE71-492E-474F-9013-142560F766FD}" srcOrd="1" destOrd="0" parTransId="{A2B4D239-3712-4120-81B6-0D2304527FF6}" sibTransId="{CEEFFBA6-E856-4C16-9F80-9D314B5FE1F6}"/>
    <dgm:cxn modelId="{00ECEA28-2FA6-4314-A12E-0ECAFC263384}" srcId="{83034A6D-163E-4EC7-BEDB-39543AD009D8}" destId="{E726377F-263C-4C51-9051-94A9BAE9107D}" srcOrd="3" destOrd="0" parTransId="{EA1BC87D-8EAC-47FB-9756-C1146A70DE84}" sibTransId="{876CC77F-8454-46B7-BC04-C2D2541F492F}"/>
    <dgm:cxn modelId="{2E3A102E-A529-4FD3-B7C2-73803DF0A761}" type="presOf" srcId="{E726377F-263C-4C51-9051-94A9BAE9107D}" destId="{9844E804-4A89-4801-BC6F-8BDFBAD0FB9F}" srcOrd="0" destOrd="3" presId="urn:microsoft.com/office/officeart/2005/8/layout/hList1"/>
    <dgm:cxn modelId="{43CB1932-75D6-4905-883F-354BC42CE43F}" srcId="{83034A6D-163E-4EC7-BEDB-39543AD009D8}" destId="{9AB28129-77E5-4F88-AC61-42D78FD2E75C}" srcOrd="0" destOrd="0" parTransId="{EDF566B9-F85E-47D9-85AB-EB45A8C3052E}" sibTransId="{9A680A0B-1459-4292-A710-3BAF8DB25E48}"/>
    <dgm:cxn modelId="{33BD605E-F6D1-42BB-A768-A738E4CCFA94}" type="presOf" srcId="{29C7B8DA-D0F4-4313-B25A-650D9A870B49}" destId="{A4EE944A-CD33-4F1C-BCED-239C1E0EE215}" srcOrd="0" destOrd="0" presId="urn:microsoft.com/office/officeart/2005/8/layout/hList1"/>
    <dgm:cxn modelId="{7A1BD661-A23E-481A-AB3B-DD09D6F87AE0}" type="presOf" srcId="{32A26CA2-D37C-477C-A348-FD9DDCBE8DFE}" destId="{9844E804-4A89-4801-BC6F-8BDFBAD0FB9F}" srcOrd="0" destOrd="2" presId="urn:microsoft.com/office/officeart/2005/8/layout/hList1"/>
    <dgm:cxn modelId="{2FE89E62-01B3-44F7-AC08-E1F1E50DED5B}" srcId="{83034A6D-163E-4EC7-BEDB-39543AD009D8}" destId="{2FED4006-0D46-4529-B538-B9688CEC1565}" srcOrd="1" destOrd="0" parTransId="{343F1B44-84B6-4FA8-A8B1-92E7A9711CD0}" sibTransId="{7AC2DCFE-9A5B-4A89-887C-033D10153C16}"/>
    <dgm:cxn modelId="{DC535D65-4CC5-4E91-B0A1-96153E2F778D}" srcId="{C9EB9064-CCF4-4D7E-B00A-58BEC909ED9E}" destId="{36B2E7BB-3435-4273-98DF-E56A33525A79}" srcOrd="2" destOrd="0" parTransId="{BDFFF05B-E567-4F73-9B6E-5EC7CB73F1FB}" sibTransId="{8EEF0A4A-D6FB-4D60-98E4-A18C554A1C30}"/>
    <dgm:cxn modelId="{75AF526F-0101-4D91-BC11-CD39ACC33B81}" type="presOf" srcId="{9AB28129-77E5-4F88-AC61-42D78FD2E75C}" destId="{9844E804-4A89-4801-BC6F-8BDFBAD0FB9F}" srcOrd="0" destOrd="0" presId="urn:microsoft.com/office/officeart/2005/8/layout/hList1"/>
    <dgm:cxn modelId="{2B633371-9489-4E42-896D-9968F4F4CA4C}" type="presOf" srcId="{83034A6D-163E-4EC7-BEDB-39543AD009D8}" destId="{3ADF915E-3B87-4C0B-BAE3-0C9E11DB5343}" srcOrd="0" destOrd="0" presId="urn:microsoft.com/office/officeart/2005/8/layout/hList1"/>
    <dgm:cxn modelId="{EF0F178F-4E9D-4A0E-8761-F2C29F320FD2}" type="presOf" srcId="{6A95CE71-492E-474F-9013-142560F766FD}" destId="{A4EE944A-CD33-4F1C-BCED-239C1E0EE215}" srcOrd="0" destOrd="1" presId="urn:microsoft.com/office/officeart/2005/8/layout/hList1"/>
    <dgm:cxn modelId="{4EAB619F-27AA-4BE9-9B1E-929A6AAE6C14}" type="presOf" srcId="{4DADB5F8-E875-409D-8E7F-5543A5019650}" destId="{2EDE8BE5-C6C8-4A8E-BFE8-BA013CE49AF4}" srcOrd="0" destOrd="0" presId="urn:microsoft.com/office/officeart/2005/8/layout/hList1"/>
    <dgm:cxn modelId="{681E72A4-B0F9-409B-981C-109C45B1F9E7}" type="presOf" srcId="{D349E55F-1681-4801-AB35-46F6F343B62E}" destId="{2EDE8BE5-C6C8-4A8E-BFE8-BA013CE49AF4}" srcOrd="0" destOrd="1" presId="urn:microsoft.com/office/officeart/2005/8/layout/hList1"/>
    <dgm:cxn modelId="{A2F4A0AA-F2BF-4E61-9F88-71A85B673D69}" type="presOf" srcId="{2FED4006-0D46-4529-B538-B9688CEC1565}" destId="{9844E804-4A89-4801-BC6F-8BDFBAD0FB9F}" srcOrd="0" destOrd="1" presId="urn:microsoft.com/office/officeart/2005/8/layout/hList1"/>
    <dgm:cxn modelId="{7236C6B7-2BC0-4D46-8AA5-053CD33263B1}" type="presOf" srcId="{77514D81-2AB4-42A9-B342-F7A98FB0A573}" destId="{05F8954E-CFD3-44A9-B12F-AB6FA7FDA610}" srcOrd="0" destOrd="0" presId="urn:microsoft.com/office/officeart/2005/8/layout/hList1"/>
    <dgm:cxn modelId="{5F04ABC5-92F7-49D2-AA88-929CBDE3C971}" srcId="{C35B8B54-0F1C-4A16-950F-2D1FB34DB819}" destId="{C9EB9064-CCF4-4D7E-B00A-58BEC909ED9E}" srcOrd="2" destOrd="0" parTransId="{27B920B9-E2DB-4758-9A50-67EA690DF2EC}" sibTransId="{F59A8C8F-A16C-4785-9E3A-98241825C3FC}"/>
    <dgm:cxn modelId="{15452FCB-A363-46FB-B8E4-2C3858B2205B}" srcId="{C35B8B54-0F1C-4A16-950F-2D1FB34DB819}" destId="{77514D81-2AB4-42A9-B342-F7A98FB0A573}" srcOrd="0" destOrd="0" parTransId="{9671A590-81EE-4CA5-8095-D20D7758ABF8}" sibTransId="{B68F7F5A-2E8C-455C-9D0B-3D117079C325}"/>
    <dgm:cxn modelId="{895443CF-ACF0-4CBF-8380-A8005D0A43EE}" srcId="{77514D81-2AB4-42A9-B342-F7A98FB0A573}" destId="{29C7B8DA-D0F4-4313-B25A-650D9A870B49}" srcOrd="0" destOrd="0" parTransId="{2C48DD3B-9C51-459E-9906-5158D90541BF}" sibTransId="{6EDA5D67-380E-4794-AB74-FDDBDFC4E4D8}"/>
    <dgm:cxn modelId="{818055D2-F71F-442B-8B5D-8FFA673A453B}" srcId="{C9EB9064-CCF4-4D7E-B00A-58BEC909ED9E}" destId="{4DADB5F8-E875-409D-8E7F-5543A5019650}" srcOrd="0" destOrd="0" parTransId="{F6B90E8B-FAE5-45B9-89EF-C40B44B129F4}" sibTransId="{03ACF797-746A-4471-BC60-B8270A474772}"/>
    <dgm:cxn modelId="{589954F0-75B7-4053-9E52-65D932746B65}" type="presOf" srcId="{36B2E7BB-3435-4273-98DF-E56A33525A79}" destId="{2EDE8BE5-C6C8-4A8E-BFE8-BA013CE49AF4}" srcOrd="0" destOrd="2" presId="urn:microsoft.com/office/officeart/2005/8/layout/hList1"/>
    <dgm:cxn modelId="{1381DD3D-D7D7-4BD5-A254-D8A81E251950}" type="presParOf" srcId="{4BA5562A-541C-40AC-A1EC-88B66848D1A2}" destId="{4E649A83-4F94-43E8-A2FA-76A1779AF12C}" srcOrd="0" destOrd="0" presId="urn:microsoft.com/office/officeart/2005/8/layout/hList1"/>
    <dgm:cxn modelId="{2E2D176E-8ADD-4E39-A633-3F63733F532F}" type="presParOf" srcId="{4E649A83-4F94-43E8-A2FA-76A1779AF12C}" destId="{05F8954E-CFD3-44A9-B12F-AB6FA7FDA610}" srcOrd="0" destOrd="0" presId="urn:microsoft.com/office/officeart/2005/8/layout/hList1"/>
    <dgm:cxn modelId="{3C96941F-9D66-41DD-A2D4-092BE112A5A4}" type="presParOf" srcId="{4E649A83-4F94-43E8-A2FA-76A1779AF12C}" destId="{A4EE944A-CD33-4F1C-BCED-239C1E0EE215}" srcOrd="1" destOrd="0" presId="urn:microsoft.com/office/officeart/2005/8/layout/hList1"/>
    <dgm:cxn modelId="{78CE65FD-0D69-4C60-94FC-9F4277069375}" type="presParOf" srcId="{4BA5562A-541C-40AC-A1EC-88B66848D1A2}" destId="{758AF6F6-4F36-4170-8D1B-D13304A53992}" srcOrd="1" destOrd="0" presId="urn:microsoft.com/office/officeart/2005/8/layout/hList1"/>
    <dgm:cxn modelId="{54829EED-51E4-4F0D-A7D9-ADAF3390DC0F}" type="presParOf" srcId="{4BA5562A-541C-40AC-A1EC-88B66848D1A2}" destId="{92E4B4EF-FD37-4EFC-941A-D8AA930D08E7}" srcOrd="2" destOrd="0" presId="urn:microsoft.com/office/officeart/2005/8/layout/hList1"/>
    <dgm:cxn modelId="{3C0D650B-CDD3-4C03-B3A2-D1588F611BA6}" type="presParOf" srcId="{92E4B4EF-FD37-4EFC-941A-D8AA930D08E7}" destId="{3ADF915E-3B87-4C0B-BAE3-0C9E11DB5343}" srcOrd="0" destOrd="0" presId="urn:microsoft.com/office/officeart/2005/8/layout/hList1"/>
    <dgm:cxn modelId="{43D382CA-E711-4A4B-86DE-2D57C0031FBC}" type="presParOf" srcId="{92E4B4EF-FD37-4EFC-941A-D8AA930D08E7}" destId="{9844E804-4A89-4801-BC6F-8BDFBAD0FB9F}" srcOrd="1" destOrd="0" presId="urn:microsoft.com/office/officeart/2005/8/layout/hList1"/>
    <dgm:cxn modelId="{10E88ED3-2A7B-4E52-BF9F-8434513FFE7A}" type="presParOf" srcId="{4BA5562A-541C-40AC-A1EC-88B66848D1A2}" destId="{DFDA8CEC-61A8-4CB8-AD50-E39D5D01130C}" srcOrd="3" destOrd="0" presId="urn:microsoft.com/office/officeart/2005/8/layout/hList1"/>
    <dgm:cxn modelId="{60804769-F381-4A10-A192-FEB466A46A78}" type="presParOf" srcId="{4BA5562A-541C-40AC-A1EC-88B66848D1A2}" destId="{23D31BCA-236B-454B-8380-386FFA75579D}" srcOrd="4" destOrd="0" presId="urn:microsoft.com/office/officeart/2005/8/layout/hList1"/>
    <dgm:cxn modelId="{B280AC3D-5186-4B1F-9B12-B6AF60E5A778}" type="presParOf" srcId="{23D31BCA-236B-454B-8380-386FFA75579D}" destId="{BB3C76C5-1270-4E9D-AF4E-D67C1BAF2BB2}" srcOrd="0" destOrd="0" presId="urn:microsoft.com/office/officeart/2005/8/layout/hList1"/>
    <dgm:cxn modelId="{503B30AC-358F-40C3-AA60-9C4DD08CC0EF}" type="presParOf" srcId="{23D31BCA-236B-454B-8380-386FFA75579D}" destId="{2EDE8BE5-C6C8-4A8E-BFE8-BA013CE49AF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156A0F5-C1D6-4873-A05C-EB23A7482A9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2B0C45B-43F6-4EA1-B578-F2977D0476B2}">
      <dgm:prSet phldrT="[Text]" phldr="0" custT="1"/>
      <dgm:spPr/>
      <dgm:t>
        <a:bodyPr/>
        <a:lstStyle/>
        <a:p>
          <a:r>
            <a:rPr lang="en-US" sz="2800" b="1" dirty="0">
              <a:latin typeface="Arial" panose="020B0604020202020204" pitchFamily="34" charset="0"/>
              <a:cs typeface="Arial" panose="020B0604020202020204" pitchFamily="34" charset="0"/>
            </a:rPr>
            <a:t>Probing questions</a:t>
          </a:r>
          <a:endParaRPr lang="en-GB" sz="2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ADB9AE-05F6-415B-B176-0A1767B5C42E}" type="parTrans" cxnId="{3DD91E7F-3F19-4174-AA6E-B221903EC553}">
      <dgm:prSet/>
      <dgm:spPr/>
      <dgm:t>
        <a:bodyPr/>
        <a:lstStyle/>
        <a:p>
          <a:endParaRPr lang="en-GB"/>
        </a:p>
      </dgm:t>
    </dgm:pt>
    <dgm:pt modelId="{8FB300DE-0FBC-4415-B6FC-7C238E88FF2C}" type="sibTrans" cxnId="{3DD91E7F-3F19-4174-AA6E-B221903EC553}">
      <dgm:prSet/>
      <dgm:spPr/>
      <dgm:t>
        <a:bodyPr/>
        <a:lstStyle/>
        <a:p>
          <a:endParaRPr lang="en-GB"/>
        </a:p>
      </dgm:t>
    </dgm:pt>
    <dgm:pt modelId="{5791F822-01E7-41FA-9019-963DF3D96095}">
      <dgm:prSet phldrT="[Text]" phldr="0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Explore candidate reasoning and motivations. Dig deeper into answers—clarification, purpose, accuracy or completeness.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7C7EFF-FC1C-4BBF-A5D1-4FE6B73E18E8}" type="parTrans" cxnId="{C0568280-A8C4-4682-9ED9-332E9C35EBD2}">
      <dgm:prSet/>
      <dgm:spPr/>
      <dgm:t>
        <a:bodyPr/>
        <a:lstStyle/>
        <a:p>
          <a:endParaRPr lang="en-GB"/>
        </a:p>
      </dgm:t>
    </dgm:pt>
    <dgm:pt modelId="{C9FC74D7-157A-4384-A715-C10AE2B35143}" type="sibTrans" cxnId="{C0568280-A8C4-4682-9ED9-332E9C35EBD2}">
      <dgm:prSet/>
      <dgm:spPr/>
      <dgm:t>
        <a:bodyPr/>
        <a:lstStyle/>
        <a:p>
          <a:endParaRPr lang="en-GB"/>
        </a:p>
      </dgm:t>
    </dgm:pt>
    <dgm:pt modelId="{B21F1ED1-F9D2-4DD1-836D-8854B3FA0F8E}">
      <dgm:prSet phldrT="[Text]" phldr="0" custT="1"/>
      <dgm:spPr/>
      <dgm:t>
        <a:bodyPr/>
        <a:lstStyle/>
        <a:p>
          <a:r>
            <a:rPr lang="en-US" sz="2000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rPr>
            <a:t>Looking back, would you have done anything differently? </a:t>
          </a:r>
          <a:endParaRPr lang="en-GB" sz="2000" dirty="0">
            <a:highlight>
              <a:srgbClr val="00FF00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0B3ACB-F3CA-44FB-A860-C65391F3E939}" type="parTrans" cxnId="{C965ACD3-03C8-469E-AA5E-AA10BD89874F}">
      <dgm:prSet/>
      <dgm:spPr/>
      <dgm:t>
        <a:bodyPr/>
        <a:lstStyle/>
        <a:p>
          <a:endParaRPr lang="en-GB"/>
        </a:p>
      </dgm:t>
    </dgm:pt>
    <dgm:pt modelId="{9FF77DEF-AF17-4338-B0D1-4EAFBE598B17}" type="sibTrans" cxnId="{C965ACD3-03C8-469E-AA5E-AA10BD89874F}">
      <dgm:prSet/>
      <dgm:spPr/>
      <dgm:t>
        <a:bodyPr/>
        <a:lstStyle/>
        <a:p>
          <a:endParaRPr lang="en-GB"/>
        </a:p>
      </dgm:t>
    </dgm:pt>
    <dgm:pt modelId="{79D738BC-92F2-4D94-89ED-4E92F161FA67}">
      <dgm:prSet phldrT="[Text]" phldr="0" custT="1"/>
      <dgm:spPr/>
      <dgm:t>
        <a:bodyPr/>
        <a:lstStyle/>
        <a:p>
          <a:r>
            <a:rPr lang="en-US" sz="2800" b="1" dirty="0">
              <a:latin typeface="Arial" panose="020B0604020202020204" pitchFamily="34" charset="0"/>
              <a:cs typeface="Arial" panose="020B0604020202020204" pitchFamily="34" charset="0"/>
            </a:rPr>
            <a:t>Socratic questions</a:t>
          </a:r>
          <a:endParaRPr lang="en-GB" sz="2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9E757A-6274-49A4-ADDD-EA70BD524A6F}" type="parTrans" cxnId="{239C114A-99FD-4364-8525-7CF132E319A4}">
      <dgm:prSet/>
      <dgm:spPr/>
      <dgm:t>
        <a:bodyPr/>
        <a:lstStyle/>
        <a:p>
          <a:endParaRPr lang="en-GB"/>
        </a:p>
      </dgm:t>
    </dgm:pt>
    <dgm:pt modelId="{5F11CBEB-85FA-49EF-B2AB-2FFDFABAE213}" type="sibTrans" cxnId="{239C114A-99FD-4364-8525-7CF132E319A4}">
      <dgm:prSet/>
      <dgm:spPr/>
      <dgm:t>
        <a:bodyPr/>
        <a:lstStyle/>
        <a:p>
          <a:endParaRPr lang="en-GB"/>
        </a:p>
      </dgm:t>
    </dgm:pt>
    <dgm:pt modelId="{089C40E7-8948-4298-9E1A-E3F7F2A26B03}">
      <dgm:prSet phldrT="[Text]" phldr="0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Encourages analytical and reflective thinking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A84290-6F72-45B2-9D31-FCFADC8BB263}" type="parTrans" cxnId="{79B89805-0085-464E-864A-7845F30DA92B}">
      <dgm:prSet/>
      <dgm:spPr/>
      <dgm:t>
        <a:bodyPr/>
        <a:lstStyle/>
        <a:p>
          <a:endParaRPr lang="en-GB"/>
        </a:p>
      </dgm:t>
    </dgm:pt>
    <dgm:pt modelId="{CDD10964-513E-44E8-A70F-A877D8E12963}" type="sibTrans" cxnId="{79B89805-0085-464E-864A-7845F30DA92B}">
      <dgm:prSet/>
      <dgm:spPr/>
      <dgm:t>
        <a:bodyPr/>
        <a:lstStyle/>
        <a:p>
          <a:endParaRPr lang="en-GB"/>
        </a:p>
      </dgm:t>
    </dgm:pt>
    <dgm:pt modelId="{3AD75C97-1B7A-4B87-9813-1EE13CC2A22B}">
      <dgm:prSet phldrT="[Text]" phldr="0" custT="1"/>
      <dgm:spPr/>
      <dgm:t>
        <a:bodyPr/>
        <a:lstStyle/>
        <a:p>
          <a:r>
            <a:rPr lang="en-US" sz="2000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rPr>
            <a:t>What other strategies could you have used to boost team performance?</a:t>
          </a:r>
          <a:endParaRPr lang="en-GB" sz="2000" dirty="0">
            <a:highlight>
              <a:srgbClr val="00FF00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CA0BD1-EA85-4D4F-A7EF-7D5990270F7C}" type="parTrans" cxnId="{49A32875-C045-467F-AE56-3BF31AC678DD}">
      <dgm:prSet/>
      <dgm:spPr/>
      <dgm:t>
        <a:bodyPr/>
        <a:lstStyle/>
        <a:p>
          <a:endParaRPr lang="en-GB"/>
        </a:p>
      </dgm:t>
    </dgm:pt>
    <dgm:pt modelId="{7923A0AC-2622-4912-BCE4-C05D527DDDFC}" type="sibTrans" cxnId="{49A32875-C045-467F-AE56-3BF31AC678DD}">
      <dgm:prSet/>
      <dgm:spPr/>
      <dgm:t>
        <a:bodyPr/>
        <a:lstStyle/>
        <a:p>
          <a:endParaRPr lang="en-GB"/>
        </a:p>
      </dgm:t>
    </dgm:pt>
    <dgm:pt modelId="{E09C2712-8924-4292-AEBA-6634C1ACBC0A}">
      <dgm:prSet phldrT="[Text]" phldr="0" custT="1"/>
      <dgm:spPr/>
      <dgm:t>
        <a:bodyPr/>
        <a:lstStyle/>
        <a:p>
          <a:r>
            <a:rPr lang="en-US" sz="2800" b="1" dirty="0">
              <a:latin typeface="Arial" panose="020B0604020202020204" pitchFamily="34" charset="0"/>
              <a:cs typeface="Arial" panose="020B0604020202020204" pitchFamily="34" charset="0"/>
            </a:rPr>
            <a:t>Situational questions</a:t>
          </a:r>
          <a:endParaRPr lang="en-GB" sz="2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F99CBC-5242-4ADF-B85A-6F400C3FF239}" type="parTrans" cxnId="{13C916E7-B7AE-47D9-B059-3B788131A524}">
      <dgm:prSet/>
      <dgm:spPr/>
      <dgm:t>
        <a:bodyPr/>
        <a:lstStyle/>
        <a:p>
          <a:endParaRPr lang="en-GB"/>
        </a:p>
      </dgm:t>
    </dgm:pt>
    <dgm:pt modelId="{68B9DDD7-1B60-433D-9359-6E999712DE93}" type="sibTrans" cxnId="{13C916E7-B7AE-47D9-B059-3B788131A524}">
      <dgm:prSet/>
      <dgm:spPr/>
      <dgm:t>
        <a:bodyPr/>
        <a:lstStyle/>
        <a:p>
          <a:endParaRPr lang="en-GB"/>
        </a:p>
      </dgm:t>
    </dgm:pt>
    <dgm:pt modelId="{720B3E74-4E83-4BC5-AFA8-7124CAEBC862}">
      <dgm:prSet phldrT="[Text]" phldr="0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Describe how you face workplace challenges.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90E016-5511-46FF-8C85-60D6DBB431DB}" type="parTrans" cxnId="{AB28E43A-EF41-4BD3-BF2B-AD8D04773367}">
      <dgm:prSet/>
      <dgm:spPr/>
      <dgm:t>
        <a:bodyPr/>
        <a:lstStyle/>
        <a:p>
          <a:endParaRPr lang="en-GB"/>
        </a:p>
      </dgm:t>
    </dgm:pt>
    <dgm:pt modelId="{1900E6B0-B461-4A19-828E-2E82CE41DC27}" type="sibTrans" cxnId="{AB28E43A-EF41-4BD3-BF2B-AD8D04773367}">
      <dgm:prSet/>
      <dgm:spPr/>
      <dgm:t>
        <a:bodyPr/>
        <a:lstStyle/>
        <a:p>
          <a:endParaRPr lang="en-GB"/>
        </a:p>
      </dgm:t>
    </dgm:pt>
    <dgm:pt modelId="{017C914C-3905-4FAA-B915-B5C6D46043CD}">
      <dgm:prSet phldrT="[Text]" phldr="0" custT="1"/>
      <dgm:spPr/>
      <dgm:t>
        <a:bodyPr/>
        <a:lstStyle/>
        <a:p>
          <a:r>
            <a:rPr lang="en-US" sz="2000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rPr>
            <a:t>“Describe a challenge you overcame” (riverisland.com, 2025)</a:t>
          </a:r>
          <a:endParaRPr lang="en-GB" sz="2000" dirty="0">
            <a:highlight>
              <a:srgbClr val="00FF00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57188D-15EE-4907-946B-38AF779723D5}" type="parTrans" cxnId="{B23D114F-7F6D-47FC-BBA3-88ECBB318AA0}">
      <dgm:prSet/>
      <dgm:spPr/>
      <dgm:t>
        <a:bodyPr/>
        <a:lstStyle/>
        <a:p>
          <a:endParaRPr lang="en-GB"/>
        </a:p>
      </dgm:t>
    </dgm:pt>
    <dgm:pt modelId="{559F55DE-20B8-458B-BACC-4A0AE6286459}" type="sibTrans" cxnId="{B23D114F-7F6D-47FC-BBA3-88ECBB318AA0}">
      <dgm:prSet/>
      <dgm:spPr/>
      <dgm:t>
        <a:bodyPr/>
        <a:lstStyle/>
        <a:p>
          <a:endParaRPr lang="en-GB"/>
        </a:p>
      </dgm:t>
    </dgm:pt>
    <dgm:pt modelId="{88528C03-0E8C-4BEC-ACAB-22D712A0DA22}">
      <dgm:prSet phldrT="[Text]" phldr="0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Use of the STAR method to answer a situational question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B355CE-6035-4960-A1FD-BE1EA1B9040B}" type="parTrans" cxnId="{1A44B3C7-953B-40C7-A1BC-685702E0C7DA}">
      <dgm:prSet/>
      <dgm:spPr/>
      <dgm:t>
        <a:bodyPr/>
        <a:lstStyle/>
        <a:p>
          <a:endParaRPr lang="en-GB"/>
        </a:p>
      </dgm:t>
    </dgm:pt>
    <dgm:pt modelId="{4A0CB02E-8374-4DC7-B4FA-3FE546E4DC32}" type="sibTrans" cxnId="{1A44B3C7-953B-40C7-A1BC-685702E0C7DA}">
      <dgm:prSet/>
      <dgm:spPr/>
      <dgm:t>
        <a:bodyPr/>
        <a:lstStyle/>
        <a:p>
          <a:endParaRPr lang="en-GB"/>
        </a:p>
      </dgm:t>
    </dgm:pt>
    <dgm:pt modelId="{803E5FEA-6D86-4265-9646-549B8249B484}">
      <dgm:prSet phldrT="[Text]" phldr="0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Test judgment, strategic thinking, and alignment with company values.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EB2047-B09F-4D9F-84C9-88D9B2C6E144}" type="parTrans" cxnId="{40EB1D2F-D3BD-4CF2-A035-ED6F46EE3131}">
      <dgm:prSet/>
      <dgm:spPr/>
      <dgm:t>
        <a:bodyPr/>
        <a:lstStyle/>
        <a:p>
          <a:endParaRPr lang="en-GB"/>
        </a:p>
      </dgm:t>
    </dgm:pt>
    <dgm:pt modelId="{614D4A17-129A-4AFC-9A0E-D3FA26EB15ED}" type="sibTrans" cxnId="{40EB1D2F-D3BD-4CF2-A035-ED6F46EE3131}">
      <dgm:prSet/>
      <dgm:spPr/>
      <dgm:t>
        <a:bodyPr/>
        <a:lstStyle/>
        <a:p>
          <a:endParaRPr lang="en-GB"/>
        </a:p>
      </dgm:t>
    </dgm:pt>
    <dgm:pt modelId="{315AEC30-54DD-47DC-B7F0-1D6A1BC4AA88}" type="pres">
      <dgm:prSet presAssocID="{E156A0F5-C1D6-4873-A05C-EB23A7482A97}" presName="Name0" presStyleCnt="0">
        <dgm:presLayoutVars>
          <dgm:dir/>
          <dgm:animLvl val="lvl"/>
          <dgm:resizeHandles val="exact"/>
        </dgm:presLayoutVars>
      </dgm:prSet>
      <dgm:spPr/>
    </dgm:pt>
    <dgm:pt modelId="{8662AE4C-09A7-405E-AC01-2645F555CEEA}" type="pres">
      <dgm:prSet presAssocID="{C2B0C45B-43F6-4EA1-B578-F2977D0476B2}" presName="linNode" presStyleCnt="0"/>
      <dgm:spPr/>
    </dgm:pt>
    <dgm:pt modelId="{966B4F82-B280-4034-BE0F-4B6DE7A48A13}" type="pres">
      <dgm:prSet presAssocID="{C2B0C45B-43F6-4EA1-B578-F2977D0476B2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9C3D4505-37B0-44C5-A65D-591C6CDC7AD5}" type="pres">
      <dgm:prSet presAssocID="{C2B0C45B-43F6-4EA1-B578-F2977D0476B2}" presName="descendantText" presStyleLbl="alignAccFollowNode1" presStyleIdx="0" presStyleCnt="3">
        <dgm:presLayoutVars>
          <dgm:bulletEnabled val="1"/>
        </dgm:presLayoutVars>
      </dgm:prSet>
      <dgm:spPr/>
    </dgm:pt>
    <dgm:pt modelId="{CBB4B4E6-EBC9-4E1E-B039-023136959CAD}" type="pres">
      <dgm:prSet presAssocID="{8FB300DE-0FBC-4415-B6FC-7C238E88FF2C}" presName="sp" presStyleCnt="0"/>
      <dgm:spPr/>
    </dgm:pt>
    <dgm:pt modelId="{1D756082-F6ED-498C-B02C-8A6D68B3AF44}" type="pres">
      <dgm:prSet presAssocID="{79D738BC-92F2-4D94-89ED-4E92F161FA67}" presName="linNode" presStyleCnt="0"/>
      <dgm:spPr/>
    </dgm:pt>
    <dgm:pt modelId="{C433E891-60AA-4AAA-B3AD-BB9DD289C10C}" type="pres">
      <dgm:prSet presAssocID="{79D738BC-92F2-4D94-89ED-4E92F161FA67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3C289AC3-52EE-42EA-B901-2985984558FE}" type="pres">
      <dgm:prSet presAssocID="{79D738BC-92F2-4D94-89ED-4E92F161FA67}" presName="descendantText" presStyleLbl="alignAccFollowNode1" presStyleIdx="1" presStyleCnt="3">
        <dgm:presLayoutVars>
          <dgm:bulletEnabled val="1"/>
        </dgm:presLayoutVars>
      </dgm:prSet>
      <dgm:spPr/>
    </dgm:pt>
    <dgm:pt modelId="{E135C15E-8B58-48C0-8D69-94501F3D83AA}" type="pres">
      <dgm:prSet presAssocID="{5F11CBEB-85FA-49EF-B2AB-2FFDFABAE213}" presName="sp" presStyleCnt="0"/>
      <dgm:spPr/>
    </dgm:pt>
    <dgm:pt modelId="{2246D858-D354-4229-956E-3A1C10DD46DA}" type="pres">
      <dgm:prSet presAssocID="{E09C2712-8924-4292-AEBA-6634C1ACBC0A}" presName="linNode" presStyleCnt="0"/>
      <dgm:spPr/>
    </dgm:pt>
    <dgm:pt modelId="{C02ABE94-F8A7-4BCB-A80F-AB31CC7D020B}" type="pres">
      <dgm:prSet presAssocID="{E09C2712-8924-4292-AEBA-6634C1ACBC0A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E3445D61-8F9C-4099-8ECC-F1C9E8C08E81}" type="pres">
      <dgm:prSet presAssocID="{E09C2712-8924-4292-AEBA-6634C1ACBC0A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2CAC1E02-C798-4B2F-AAB0-20EE5F478C4C}" type="presOf" srcId="{5791F822-01E7-41FA-9019-963DF3D96095}" destId="{9C3D4505-37B0-44C5-A65D-591C6CDC7AD5}" srcOrd="0" destOrd="0" presId="urn:microsoft.com/office/officeart/2005/8/layout/vList5"/>
    <dgm:cxn modelId="{79B89805-0085-464E-864A-7845F30DA92B}" srcId="{79D738BC-92F2-4D94-89ED-4E92F161FA67}" destId="{089C40E7-8948-4298-9E1A-E3F7F2A26B03}" srcOrd="0" destOrd="0" parTransId="{1BA84290-6F72-45B2-9D31-FCFADC8BB263}" sibTransId="{CDD10964-513E-44E8-A70F-A877D8E12963}"/>
    <dgm:cxn modelId="{F0DB2C08-60BA-40BD-8650-0836F881FE55}" type="presOf" srcId="{B21F1ED1-F9D2-4DD1-836D-8854B3FA0F8E}" destId="{9C3D4505-37B0-44C5-A65D-591C6CDC7AD5}" srcOrd="0" destOrd="1" presId="urn:microsoft.com/office/officeart/2005/8/layout/vList5"/>
    <dgm:cxn modelId="{C6152F10-49CE-49A1-9331-6890C1F800A1}" type="presOf" srcId="{089C40E7-8948-4298-9E1A-E3F7F2A26B03}" destId="{3C289AC3-52EE-42EA-B901-2985984558FE}" srcOrd="0" destOrd="0" presId="urn:microsoft.com/office/officeart/2005/8/layout/vList5"/>
    <dgm:cxn modelId="{40EB1D2F-D3BD-4CF2-A035-ED6F46EE3131}" srcId="{E09C2712-8924-4292-AEBA-6634C1ACBC0A}" destId="{803E5FEA-6D86-4265-9646-549B8249B484}" srcOrd="1" destOrd="0" parTransId="{94EB2047-B09F-4D9F-84C9-88D9B2C6E144}" sibTransId="{614D4A17-129A-4AFC-9A0E-D3FA26EB15ED}"/>
    <dgm:cxn modelId="{0FFF103A-7B8D-49F5-90E3-7B7A7AF4BDD8}" type="presOf" srcId="{79D738BC-92F2-4D94-89ED-4E92F161FA67}" destId="{C433E891-60AA-4AAA-B3AD-BB9DD289C10C}" srcOrd="0" destOrd="0" presId="urn:microsoft.com/office/officeart/2005/8/layout/vList5"/>
    <dgm:cxn modelId="{AB28E43A-EF41-4BD3-BF2B-AD8D04773367}" srcId="{E09C2712-8924-4292-AEBA-6634C1ACBC0A}" destId="{720B3E74-4E83-4BC5-AFA8-7124CAEBC862}" srcOrd="0" destOrd="0" parTransId="{1690E016-5511-46FF-8C85-60D6DBB431DB}" sibTransId="{1900E6B0-B461-4A19-828E-2E82CE41DC27}"/>
    <dgm:cxn modelId="{239C114A-99FD-4364-8525-7CF132E319A4}" srcId="{E156A0F5-C1D6-4873-A05C-EB23A7482A97}" destId="{79D738BC-92F2-4D94-89ED-4E92F161FA67}" srcOrd="1" destOrd="0" parTransId="{EF9E757A-6274-49A4-ADDD-EA70BD524A6F}" sibTransId="{5F11CBEB-85FA-49EF-B2AB-2FFDFABAE213}"/>
    <dgm:cxn modelId="{1A72776E-9CD4-4472-96B6-ECAA786983FE}" type="presOf" srcId="{E156A0F5-C1D6-4873-A05C-EB23A7482A97}" destId="{315AEC30-54DD-47DC-B7F0-1D6A1BC4AA88}" srcOrd="0" destOrd="0" presId="urn:microsoft.com/office/officeart/2005/8/layout/vList5"/>
    <dgm:cxn modelId="{B23D114F-7F6D-47FC-BBA3-88ECBB318AA0}" srcId="{E09C2712-8924-4292-AEBA-6634C1ACBC0A}" destId="{017C914C-3905-4FAA-B915-B5C6D46043CD}" srcOrd="3" destOrd="0" parTransId="{4F57188D-15EE-4907-946B-38AF779723D5}" sibTransId="{559F55DE-20B8-458B-BACC-4A0AE6286459}"/>
    <dgm:cxn modelId="{49A32875-C045-467F-AE56-3BF31AC678DD}" srcId="{79D738BC-92F2-4D94-89ED-4E92F161FA67}" destId="{3AD75C97-1B7A-4B87-9813-1EE13CC2A22B}" srcOrd="1" destOrd="0" parTransId="{07CA0BD1-EA85-4D4F-A7EF-7D5990270F7C}" sibTransId="{7923A0AC-2622-4912-BCE4-C05D527DDDFC}"/>
    <dgm:cxn modelId="{53B77A7E-5CE8-4499-8794-A396F8910839}" type="presOf" srcId="{017C914C-3905-4FAA-B915-B5C6D46043CD}" destId="{E3445D61-8F9C-4099-8ECC-F1C9E8C08E81}" srcOrd="0" destOrd="3" presId="urn:microsoft.com/office/officeart/2005/8/layout/vList5"/>
    <dgm:cxn modelId="{3DD91E7F-3F19-4174-AA6E-B221903EC553}" srcId="{E156A0F5-C1D6-4873-A05C-EB23A7482A97}" destId="{C2B0C45B-43F6-4EA1-B578-F2977D0476B2}" srcOrd="0" destOrd="0" parTransId="{7AADB9AE-05F6-415B-B176-0A1767B5C42E}" sibTransId="{8FB300DE-0FBC-4415-B6FC-7C238E88FF2C}"/>
    <dgm:cxn modelId="{F3D1577F-8D92-47EA-B696-394ABE7F1F9D}" type="presOf" srcId="{803E5FEA-6D86-4265-9646-549B8249B484}" destId="{E3445D61-8F9C-4099-8ECC-F1C9E8C08E81}" srcOrd="0" destOrd="1" presId="urn:microsoft.com/office/officeart/2005/8/layout/vList5"/>
    <dgm:cxn modelId="{C0568280-A8C4-4682-9ED9-332E9C35EBD2}" srcId="{C2B0C45B-43F6-4EA1-B578-F2977D0476B2}" destId="{5791F822-01E7-41FA-9019-963DF3D96095}" srcOrd="0" destOrd="0" parTransId="{3A7C7EFF-FC1C-4BBF-A5D1-4FE6B73E18E8}" sibTransId="{C9FC74D7-157A-4384-A715-C10AE2B35143}"/>
    <dgm:cxn modelId="{A8E36CA4-C4A4-4345-B658-60994E8511BE}" type="presOf" srcId="{C2B0C45B-43F6-4EA1-B578-F2977D0476B2}" destId="{966B4F82-B280-4034-BE0F-4B6DE7A48A13}" srcOrd="0" destOrd="0" presId="urn:microsoft.com/office/officeart/2005/8/layout/vList5"/>
    <dgm:cxn modelId="{86903DBB-87CD-4CC9-B549-5FBD73AA0C95}" type="presOf" srcId="{3AD75C97-1B7A-4B87-9813-1EE13CC2A22B}" destId="{3C289AC3-52EE-42EA-B901-2985984558FE}" srcOrd="0" destOrd="1" presId="urn:microsoft.com/office/officeart/2005/8/layout/vList5"/>
    <dgm:cxn modelId="{AD3AD7C0-186F-4DF3-BF1F-B13B26B18940}" type="presOf" srcId="{88528C03-0E8C-4BEC-ACAB-22D712A0DA22}" destId="{E3445D61-8F9C-4099-8ECC-F1C9E8C08E81}" srcOrd="0" destOrd="2" presId="urn:microsoft.com/office/officeart/2005/8/layout/vList5"/>
    <dgm:cxn modelId="{1A44B3C7-953B-40C7-A1BC-685702E0C7DA}" srcId="{E09C2712-8924-4292-AEBA-6634C1ACBC0A}" destId="{88528C03-0E8C-4BEC-ACAB-22D712A0DA22}" srcOrd="2" destOrd="0" parTransId="{0CB355CE-6035-4960-A1FD-BE1EA1B9040B}" sibTransId="{4A0CB02E-8374-4DC7-B4FA-3FE546E4DC32}"/>
    <dgm:cxn modelId="{C965ACD3-03C8-469E-AA5E-AA10BD89874F}" srcId="{C2B0C45B-43F6-4EA1-B578-F2977D0476B2}" destId="{B21F1ED1-F9D2-4DD1-836D-8854B3FA0F8E}" srcOrd="1" destOrd="0" parTransId="{DB0B3ACB-F3CA-44FB-A860-C65391F3E939}" sibTransId="{9FF77DEF-AF17-4338-B0D1-4EAFBE598B17}"/>
    <dgm:cxn modelId="{13C916E7-B7AE-47D9-B059-3B788131A524}" srcId="{E156A0F5-C1D6-4873-A05C-EB23A7482A97}" destId="{E09C2712-8924-4292-AEBA-6634C1ACBC0A}" srcOrd="2" destOrd="0" parTransId="{2CF99CBC-5242-4ADF-B85A-6F400C3FF239}" sibTransId="{68B9DDD7-1B60-433D-9359-6E999712DE93}"/>
    <dgm:cxn modelId="{4708C1F6-463F-4893-8110-DE036FF5F0EA}" type="presOf" srcId="{720B3E74-4E83-4BC5-AFA8-7124CAEBC862}" destId="{E3445D61-8F9C-4099-8ECC-F1C9E8C08E81}" srcOrd="0" destOrd="0" presId="urn:microsoft.com/office/officeart/2005/8/layout/vList5"/>
    <dgm:cxn modelId="{265718FA-1853-4ABD-9CB0-1F73B0C19016}" type="presOf" srcId="{E09C2712-8924-4292-AEBA-6634C1ACBC0A}" destId="{C02ABE94-F8A7-4BCB-A80F-AB31CC7D020B}" srcOrd="0" destOrd="0" presId="urn:microsoft.com/office/officeart/2005/8/layout/vList5"/>
    <dgm:cxn modelId="{F918A7A0-565D-4F1E-869C-2829D461CBFD}" type="presParOf" srcId="{315AEC30-54DD-47DC-B7F0-1D6A1BC4AA88}" destId="{8662AE4C-09A7-405E-AC01-2645F555CEEA}" srcOrd="0" destOrd="0" presId="urn:microsoft.com/office/officeart/2005/8/layout/vList5"/>
    <dgm:cxn modelId="{55552076-25CA-432A-86A5-945DBA38F3C1}" type="presParOf" srcId="{8662AE4C-09A7-405E-AC01-2645F555CEEA}" destId="{966B4F82-B280-4034-BE0F-4B6DE7A48A13}" srcOrd="0" destOrd="0" presId="urn:microsoft.com/office/officeart/2005/8/layout/vList5"/>
    <dgm:cxn modelId="{121A339A-A5CA-44BD-B4CE-738C07C955F0}" type="presParOf" srcId="{8662AE4C-09A7-405E-AC01-2645F555CEEA}" destId="{9C3D4505-37B0-44C5-A65D-591C6CDC7AD5}" srcOrd="1" destOrd="0" presId="urn:microsoft.com/office/officeart/2005/8/layout/vList5"/>
    <dgm:cxn modelId="{82A3EC27-9984-4088-AE98-29AF14FED782}" type="presParOf" srcId="{315AEC30-54DD-47DC-B7F0-1D6A1BC4AA88}" destId="{CBB4B4E6-EBC9-4E1E-B039-023136959CAD}" srcOrd="1" destOrd="0" presId="urn:microsoft.com/office/officeart/2005/8/layout/vList5"/>
    <dgm:cxn modelId="{978CD560-4023-4D26-8C5E-50AD6E599755}" type="presParOf" srcId="{315AEC30-54DD-47DC-B7F0-1D6A1BC4AA88}" destId="{1D756082-F6ED-498C-B02C-8A6D68B3AF44}" srcOrd="2" destOrd="0" presId="urn:microsoft.com/office/officeart/2005/8/layout/vList5"/>
    <dgm:cxn modelId="{4EED73F2-05F0-4C0A-B19A-6021F6DB06FB}" type="presParOf" srcId="{1D756082-F6ED-498C-B02C-8A6D68B3AF44}" destId="{C433E891-60AA-4AAA-B3AD-BB9DD289C10C}" srcOrd="0" destOrd="0" presId="urn:microsoft.com/office/officeart/2005/8/layout/vList5"/>
    <dgm:cxn modelId="{43A8DC76-80C2-4BED-80FC-9A4569F76D69}" type="presParOf" srcId="{1D756082-F6ED-498C-B02C-8A6D68B3AF44}" destId="{3C289AC3-52EE-42EA-B901-2985984558FE}" srcOrd="1" destOrd="0" presId="urn:microsoft.com/office/officeart/2005/8/layout/vList5"/>
    <dgm:cxn modelId="{6CDF1116-E302-4361-8773-1455A0C61469}" type="presParOf" srcId="{315AEC30-54DD-47DC-B7F0-1D6A1BC4AA88}" destId="{E135C15E-8B58-48C0-8D69-94501F3D83AA}" srcOrd="3" destOrd="0" presId="urn:microsoft.com/office/officeart/2005/8/layout/vList5"/>
    <dgm:cxn modelId="{47220CB5-8D74-4BDA-908E-A2C9F6301080}" type="presParOf" srcId="{315AEC30-54DD-47DC-B7F0-1D6A1BC4AA88}" destId="{2246D858-D354-4229-956E-3A1C10DD46DA}" srcOrd="4" destOrd="0" presId="urn:microsoft.com/office/officeart/2005/8/layout/vList5"/>
    <dgm:cxn modelId="{E20A192E-F5D3-4EFA-8172-260736FB5C6A}" type="presParOf" srcId="{2246D858-D354-4229-956E-3A1C10DD46DA}" destId="{C02ABE94-F8A7-4BCB-A80F-AB31CC7D020B}" srcOrd="0" destOrd="0" presId="urn:microsoft.com/office/officeart/2005/8/layout/vList5"/>
    <dgm:cxn modelId="{62830A80-C4EF-46BD-96E9-6B8CFC8BAD7B}" type="presParOf" srcId="{2246D858-D354-4229-956E-3A1C10DD46DA}" destId="{E3445D61-8F9C-4099-8ECC-F1C9E8C08E8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EAA0AB-7777-4CB3-A6BD-85E3B09BBCAE}">
      <dsp:nvSpPr>
        <dsp:cNvPr id="0" name=""/>
        <dsp:cNvSpPr/>
      </dsp:nvSpPr>
      <dsp:spPr>
        <a:xfrm>
          <a:off x="0" y="1065"/>
          <a:ext cx="12096307" cy="4538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4E28D6-1F25-4058-9AC1-9A70D2EA5385}">
      <dsp:nvSpPr>
        <dsp:cNvPr id="0" name=""/>
        <dsp:cNvSpPr/>
      </dsp:nvSpPr>
      <dsp:spPr>
        <a:xfrm>
          <a:off x="137286" y="103179"/>
          <a:ext cx="249612" cy="2496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508C99-991E-409F-ABB6-AA7F44A818CB}">
      <dsp:nvSpPr>
        <dsp:cNvPr id="0" name=""/>
        <dsp:cNvSpPr/>
      </dsp:nvSpPr>
      <dsp:spPr>
        <a:xfrm>
          <a:off x="524185" y="1065"/>
          <a:ext cx="11572121" cy="453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031" tIns="48031" rIns="48031" bIns="48031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BA (Hons) Leadership and Management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4185" y="1065"/>
        <a:ext cx="11572121" cy="453840"/>
      </dsp:txXfrm>
    </dsp:sp>
    <dsp:sp modelId="{33625C77-C4BC-4A8E-82BF-427ADC8B2D05}">
      <dsp:nvSpPr>
        <dsp:cNvPr id="0" name=""/>
        <dsp:cNvSpPr/>
      </dsp:nvSpPr>
      <dsp:spPr>
        <a:xfrm>
          <a:off x="0" y="568365"/>
          <a:ext cx="12096307" cy="4538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017756-CFAB-4499-A127-D2CA7CB129CC}">
      <dsp:nvSpPr>
        <dsp:cNvPr id="0" name=""/>
        <dsp:cNvSpPr/>
      </dsp:nvSpPr>
      <dsp:spPr>
        <a:xfrm>
          <a:off x="137286" y="670480"/>
          <a:ext cx="249612" cy="2496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B9D55A-68B9-4948-B117-D666FC9A369B}">
      <dsp:nvSpPr>
        <dsp:cNvPr id="0" name=""/>
        <dsp:cNvSpPr/>
      </dsp:nvSpPr>
      <dsp:spPr>
        <a:xfrm>
          <a:off x="524185" y="568365"/>
          <a:ext cx="11572121" cy="453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031" tIns="48031" rIns="48031" bIns="48031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kern="1200" dirty="0">
              <a:latin typeface="Arial" panose="020B0604020202020204" pitchFamily="34" charset="0"/>
              <a:cs typeface="Arial" panose="020B0604020202020204" pitchFamily="34" charset="0"/>
            </a:rPr>
            <a:t>Student Name: </a:t>
          </a:r>
          <a:r>
            <a:rPr lang="en-US" sz="2400" i="1" kern="1200" dirty="0">
              <a:latin typeface="Arial" panose="020B0604020202020204" pitchFamily="34" charset="0"/>
              <a:cs typeface="Arial" panose="020B0604020202020204" pitchFamily="34" charset="0"/>
            </a:rPr>
            <a:t>Okwala Ibengina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4185" y="568365"/>
        <a:ext cx="11572121" cy="453840"/>
      </dsp:txXfrm>
    </dsp:sp>
    <dsp:sp modelId="{DB7458CE-5994-4ABA-9BA5-6E88E540BD97}">
      <dsp:nvSpPr>
        <dsp:cNvPr id="0" name=""/>
        <dsp:cNvSpPr/>
      </dsp:nvSpPr>
      <dsp:spPr>
        <a:xfrm>
          <a:off x="0" y="1135666"/>
          <a:ext cx="12096307" cy="4538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B62226-2025-47EB-B6A4-3EB7B52066C8}">
      <dsp:nvSpPr>
        <dsp:cNvPr id="0" name=""/>
        <dsp:cNvSpPr/>
      </dsp:nvSpPr>
      <dsp:spPr>
        <a:xfrm>
          <a:off x="137286" y="1237780"/>
          <a:ext cx="249612" cy="2496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F46793-4EC3-4E98-BE60-62F552E84480}">
      <dsp:nvSpPr>
        <dsp:cNvPr id="0" name=""/>
        <dsp:cNvSpPr/>
      </dsp:nvSpPr>
      <dsp:spPr>
        <a:xfrm>
          <a:off x="524185" y="1135666"/>
          <a:ext cx="11572121" cy="453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031" tIns="48031" rIns="48031" bIns="48031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kern="1200" dirty="0">
              <a:latin typeface="Arial" panose="020B0604020202020204" pitchFamily="34" charset="0"/>
              <a:cs typeface="Arial" panose="020B0604020202020204" pitchFamily="34" charset="0"/>
            </a:rPr>
            <a:t>Student Number: </a:t>
          </a:r>
          <a:r>
            <a:rPr lang="en-US" sz="2400" i="1" kern="1200" dirty="0">
              <a:latin typeface="Arial" panose="020B0604020202020204" pitchFamily="34" charset="0"/>
              <a:cs typeface="Arial" panose="020B0604020202020204" pitchFamily="34" charset="0"/>
            </a:rPr>
            <a:t>2409441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4185" y="1135666"/>
        <a:ext cx="11572121" cy="453840"/>
      </dsp:txXfrm>
    </dsp:sp>
    <dsp:sp modelId="{824A3C5C-48A0-4A50-9FF8-001D7FEA7F4F}">
      <dsp:nvSpPr>
        <dsp:cNvPr id="0" name=""/>
        <dsp:cNvSpPr/>
      </dsp:nvSpPr>
      <dsp:spPr>
        <a:xfrm>
          <a:off x="0" y="1702967"/>
          <a:ext cx="12096307" cy="4538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ED9E6B-12E7-454C-A525-F7BC20866047}">
      <dsp:nvSpPr>
        <dsp:cNvPr id="0" name=""/>
        <dsp:cNvSpPr/>
      </dsp:nvSpPr>
      <dsp:spPr>
        <a:xfrm>
          <a:off x="137286" y="1805081"/>
          <a:ext cx="249612" cy="2496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5D4B49-94BE-443B-8357-54E759A53026}">
      <dsp:nvSpPr>
        <dsp:cNvPr id="0" name=""/>
        <dsp:cNvSpPr/>
      </dsp:nvSpPr>
      <dsp:spPr>
        <a:xfrm>
          <a:off x="524185" y="1702967"/>
          <a:ext cx="11572121" cy="453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031" tIns="48031" rIns="48031" bIns="48031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kern="1200" dirty="0">
              <a:latin typeface="Arial" panose="020B0604020202020204" pitchFamily="34" charset="0"/>
              <a:cs typeface="Arial" panose="020B0604020202020204" pitchFamily="34" charset="0"/>
            </a:rPr>
            <a:t>Course Name:</a:t>
          </a:r>
          <a:r>
            <a:rPr lang="en-US" sz="2400" i="1" kern="1200" dirty="0">
              <a:latin typeface="Arial" panose="020B0604020202020204" pitchFamily="34" charset="0"/>
              <a:cs typeface="Arial" panose="020B0604020202020204" pitchFamily="34" charset="0"/>
            </a:rPr>
            <a:t> Developing and Managing Individuals and Teams (LCLM5002</a:t>
          </a:r>
          <a:r>
            <a:rPr lang="en-US" sz="1900" i="1" kern="1200" dirty="0"/>
            <a:t>)</a:t>
          </a:r>
          <a:endParaRPr lang="en-US" sz="1900" kern="1200" dirty="0"/>
        </a:p>
      </dsp:txBody>
      <dsp:txXfrm>
        <a:off x="524185" y="1702967"/>
        <a:ext cx="11572121" cy="453840"/>
      </dsp:txXfrm>
    </dsp:sp>
    <dsp:sp modelId="{8C8F06B4-DBD9-4AB7-A18F-29CE10E9AEA0}">
      <dsp:nvSpPr>
        <dsp:cNvPr id="0" name=""/>
        <dsp:cNvSpPr/>
      </dsp:nvSpPr>
      <dsp:spPr>
        <a:xfrm>
          <a:off x="0" y="2270268"/>
          <a:ext cx="12096307" cy="4538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BBE1CC-385B-4DEA-892D-8447799AB6E6}">
      <dsp:nvSpPr>
        <dsp:cNvPr id="0" name=""/>
        <dsp:cNvSpPr/>
      </dsp:nvSpPr>
      <dsp:spPr>
        <a:xfrm>
          <a:off x="137286" y="2372382"/>
          <a:ext cx="249612" cy="2496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08114D-87DE-4C2B-A0D1-638FF6A2EDF3}">
      <dsp:nvSpPr>
        <dsp:cNvPr id="0" name=""/>
        <dsp:cNvSpPr/>
      </dsp:nvSpPr>
      <dsp:spPr>
        <a:xfrm>
          <a:off x="524185" y="2270268"/>
          <a:ext cx="11572121" cy="453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031" tIns="48031" rIns="48031" bIns="48031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kern="1200" dirty="0">
              <a:latin typeface="Arial" panose="020B0604020202020204" pitchFamily="34" charset="0"/>
              <a:cs typeface="Arial" panose="020B0604020202020204" pitchFamily="34" charset="0"/>
            </a:rPr>
            <a:t>Lecturer Name: </a:t>
          </a:r>
          <a:r>
            <a:rPr lang="en-US" sz="2400" i="1" kern="1200" dirty="0">
              <a:latin typeface="Arial" panose="020B0604020202020204" pitchFamily="34" charset="0"/>
              <a:cs typeface="Arial" panose="020B0604020202020204" pitchFamily="34" charset="0"/>
            </a:rPr>
            <a:t>Amer Kareem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4185" y="2270268"/>
        <a:ext cx="11572121" cy="453840"/>
      </dsp:txXfrm>
    </dsp:sp>
    <dsp:sp modelId="{FC207517-F9A6-4306-899C-F3D6143BBACF}">
      <dsp:nvSpPr>
        <dsp:cNvPr id="0" name=""/>
        <dsp:cNvSpPr/>
      </dsp:nvSpPr>
      <dsp:spPr>
        <a:xfrm>
          <a:off x="0" y="2837569"/>
          <a:ext cx="12096307" cy="4538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01EB46-43F8-4711-BF71-2269D3602160}">
      <dsp:nvSpPr>
        <dsp:cNvPr id="0" name=""/>
        <dsp:cNvSpPr/>
      </dsp:nvSpPr>
      <dsp:spPr>
        <a:xfrm>
          <a:off x="137286" y="2939683"/>
          <a:ext cx="249612" cy="2496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112DCB-2D90-492F-A16D-3A59B146C052}">
      <dsp:nvSpPr>
        <dsp:cNvPr id="0" name=""/>
        <dsp:cNvSpPr/>
      </dsp:nvSpPr>
      <dsp:spPr>
        <a:xfrm>
          <a:off x="524185" y="2837569"/>
          <a:ext cx="11572121" cy="453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031" tIns="48031" rIns="48031" bIns="48031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kern="1200" dirty="0">
              <a:latin typeface="Arial" panose="020B0604020202020204" pitchFamily="34" charset="0"/>
              <a:cs typeface="Arial" panose="020B0604020202020204" pitchFamily="34" charset="0"/>
            </a:rPr>
            <a:t>Session</a:t>
          </a:r>
          <a:r>
            <a:rPr lang="en-US" sz="2400" i="1" kern="1200" dirty="0">
              <a:latin typeface="Arial" panose="020B0604020202020204" pitchFamily="34" charset="0"/>
              <a:cs typeface="Arial" panose="020B0604020202020204" pitchFamily="34" charset="0"/>
            </a:rPr>
            <a:t>: October </a:t>
          </a:r>
          <a:r>
            <a:rPr lang="en-US" sz="2400" b="1" i="1" kern="1200" dirty="0">
              <a:latin typeface="Arial" panose="020B0604020202020204" pitchFamily="34" charset="0"/>
              <a:cs typeface="Arial" panose="020B0604020202020204" pitchFamily="34" charset="0"/>
            </a:rPr>
            <a:t>2025 Term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4185" y="2837569"/>
        <a:ext cx="11572121" cy="4538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4A6E20-5452-4F71-9FCC-EE6C1FB07084}">
      <dsp:nvSpPr>
        <dsp:cNvPr id="0" name=""/>
        <dsp:cNvSpPr/>
      </dsp:nvSpPr>
      <dsp:spPr>
        <a:xfrm>
          <a:off x="1240" y="949891"/>
          <a:ext cx="2587788" cy="16370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0A1855-5EFA-435B-B2EE-D737105826AF}">
      <dsp:nvSpPr>
        <dsp:cNvPr id="0" name=""/>
        <dsp:cNvSpPr/>
      </dsp:nvSpPr>
      <dsp:spPr>
        <a:xfrm>
          <a:off x="253419" y="1189461"/>
          <a:ext cx="2587788" cy="16370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Strategic Recruitment for Business Transformation Projects</a:t>
          </a:r>
        </a:p>
      </dsp:txBody>
      <dsp:txXfrm>
        <a:off x="301367" y="1237409"/>
        <a:ext cx="2491892" cy="1541181"/>
      </dsp:txXfrm>
    </dsp:sp>
    <dsp:sp modelId="{4C93ED59-F6DB-4155-BB35-8B5CE928CC46}">
      <dsp:nvSpPr>
        <dsp:cNvPr id="0" name=""/>
        <dsp:cNvSpPr/>
      </dsp:nvSpPr>
      <dsp:spPr>
        <a:xfrm>
          <a:off x="3093387" y="949891"/>
          <a:ext cx="2542509" cy="16207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D74285-9B37-45CC-89AA-6E3B65001A3C}">
      <dsp:nvSpPr>
        <dsp:cNvPr id="0" name=""/>
        <dsp:cNvSpPr/>
      </dsp:nvSpPr>
      <dsp:spPr>
        <a:xfrm>
          <a:off x="3345566" y="1189461"/>
          <a:ext cx="2542509" cy="16207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Role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:         Commercial Manager, River Island, Stratford (London</a:t>
          </a:r>
          <a:r>
            <a:rPr lang="en-US" sz="2400" kern="1200" dirty="0">
              <a:latin typeface="Aptos Display" panose="020F0302020204030204"/>
            </a:rPr>
            <a:t>)</a:t>
          </a:r>
        </a:p>
      </dsp:txBody>
      <dsp:txXfrm>
        <a:off x="3393035" y="1236930"/>
        <a:ext cx="2447571" cy="1525767"/>
      </dsp:txXfrm>
    </dsp:sp>
    <dsp:sp modelId="{393E8509-7B6D-4AC5-BAED-920848950D8A}">
      <dsp:nvSpPr>
        <dsp:cNvPr id="0" name=""/>
        <dsp:cNvSpPr/>
      </dsp:nvSpPr>
      <dsp:spPr>
        <a:xfrm>
          <a:off x="6140255" y="949891"/>
          <a:ext cx="2510894" cy="16794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0ADFA7-1FEA-4A4D-A60A-3431B40D18A9}">
      <dsp:nvSpPr>
        <dsp:cNvPr id="0" name=""/>
        <dsp:cNvSpPr/>
      </dsp:nvSpPr>
      <dsp:spPr>
        <a:xfrm>
          <a:off x="6392434" y="1189461"/>
          <a:ext cx="2510894" cy="16794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HR Assistant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:                       Okwala</a:t>
          </a:r>
        </a:p>
      </dsp:txBody>
      <dsp:txXfrm>
        <a:off x="6441623" y="1238650"/>
        <a:ext cx="2412516" cy="1581056"/>
      </dsp:txXfrm>
    </dsp:sp>
    <dsp:sp modelId="{0789C527-AA03-40C7-B2F0-FD8AFA562F9A}">
      <dsp:nvSpPr>
        <dsp:cNvPr id="0" name=""/>
        <dsp:cNvSpPr/>
      </dsp:nvSpPr>
      <dsp:spPr>
        <a:xfrm>
          <a:off x="9155507" y="949891"/>
          <a:ext cx="2573966" cy="16307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24A5A4-9135-4012-B3ED-E8121827F3E7}">
      <dsp:nvSpPr>
        <dsp:cNvPr id="0" name=""/>
        <dsp:cNvSpPr/>
      </dsp:nvSpPr>
      <dsp:spPr>
        <a:xfrm>
          <a:off x="9407686" y="1189461"/>
          <a:ext cx="2573966" cy="16307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Date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:           15.11.2025</a:t>
          </a:r>
        </a:p>
      </dsp:txBody>
      <dsp:txXfrm>
        <a:off x="9455449" y="1237224"/>
        <a:ext cx="2478440" cy="15352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F8954E-CFD3-44A9-B12F-AB6FA7FDA610}">
      <dsp:nvSpPr>
        <dsp:cNvPr id="0" name=""/>
        <dsp:cNvSpPr/>
      </dsp:nvSpPr>
      <dsp:spPr>
        <a:xfrm>
          <a:off x="3725" y="9002"/>
          <a:ext cx="3632679" cy="1094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u="sng" kern="1200" dirty="0">
              <a:latin typeface="Arial" panose="020B0604020202020204" pitchFamily="34" charset="0"/>
              <a:cs typeface="Arial" panose="020B0604020202020204" pitchFamily="34" charset="0"/>
            </a:rPr>
            <a:t>Job Analysis</a:t>
          </a:r>
          <a:endParaRPr lang="en-GB" sz="2800" b="1" u="sng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25" y="9002"/>
        <a:ext cx="3632679" cy="1094400"/>
      </dsp:txXfrm>
    </dsp:sp>
    <dsp:sp modelId="{A4EE944A-CD33-4F1C-BCED-239C1E0EE215}">
      <dsp:nvSpPr>
        <dsp:cNvPr id="0" name=""/>
        <dsp:cNvSpPr/>
      </dsp:nvSpPr>
      <dsp:spPr>
        <a:xfrm>
          <a:off x="3725" y="1103402"/>
          <a:ext cx="3632679" cy="29206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Determine the tasks, responsibilities, and required skills for the Commercial Manager role.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Create an accurate job description and person specifications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25" y="1103402"/>
        <a:ext cx="3632679" cy="2920680"/>
      </dsp:txXfrm>
    </dsp:sp>
    <dsp:sp modelId="{3ADF915E-3B87-4C0B-BAE3-0C9E11DB5343}">
      <dsp:nvSpPr>
        <dsp:cNvPr id="0" name=""/>
        <dsp:cNvSpPr/>
      </dsp:nvSpPr>
      <dsp:spPr>
        <a:xfrm>
          <a:off x="4144980" y="33560"/>
          <a:ext cx="3632679" cy="1094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u="sng" kern="1200" dirty="0">
              <a:latin typeface="Arial" panose="020B0604020202020204" pitchFamily="34" charset="0"/>
              <a:cs typeface="Arial" panose="020B0604020202020204" pitchFamily="34" charset="0"/>
            </a:rPr>
            <a:t>Job Description </a:t>
          </a:r>
          <a:endParaRPr lang="en-GB" sz="2800" b="1" u="sng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44980" y="33560"/>
        <a:ext cx="3632679" cy="1094400"/>
      </dsp:txXfrm>
    </dsp:sp>
    <dsp:sp modelId="{9844E804-4A89-4801-BC6F-8BDFBAD0FB9F}">
      <dsp:nvSpPr>
        <dsp:cNvPr id="0" name=""/>
        <dsp:cNvSpPr/>
      </dsp:nvSpPr>
      <dsp:spPr>
        <a:xfrm>
          <a:off x="4144980" y="1103402"/>
          <a:ext cx="3632679" cy="29206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Define duties and performance expectations.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Reporting 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Salary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Benefits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44980" y="1103402"/>
        <a:ext cx="3632679" cy="2920680"/>
      </dsp:txXfrm>
    </dsp:sp>
    <dsp:sp modelId="{BB3C76C5-1270-4E9D-AF4E-D67C1BAF2BB2}">
      <dsp:nvSpPr>
        <dsp:cNvPr id="0" name=""/>
        <dsp:cNvSpPr/>
      </dsp:nvSpPr>
      <dsp:spPr>
        <a:xfrm>
          <a:off x="8286234" y="9002"/>
          <a:ext cx="3632679" cy="1094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u="sng" kern="1200" dirty="0">
              <a:latin typeface="Arial" panose="020B0604020202020204" pitchFamily="34" charset="0"/>
              <a:cs typeface="Arial" panose="020B0604020202020204" pitchFamily="34" charset="0"/>
            </a:rPr>
            <a:t>Person Specification </a:t>
          </a:r>
          <a:endParaRPr lang="en-GB" sz="2800" b="1" u="sng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86234" y="9002"/>
        <a:ext cx="3632679" cy="1094400"/>
      </dsp:txXfrm>
    </dsp:sp>
    <dsp:sp modelId="{2EDE8BE5-C6C8-4A8E-BFE8-BA013CE49AF4}">
      <dsp:nvSpPr>
        <dsp:cNvPr id="0" name=""/>
        <dsp:cNvSpPr/>
      </dsp:nvSpPr>
      <dsp:spPr>
        <a:xfrm>
          <a:off x="8286234" y="1103402"/>
          <a:ext cx="3632679" cy="29206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Skills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Experience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Qualifications 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86234" y="1103402"/>
        <a:ext cx="3632679" cy="29206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3D4505-37B0-44C5-A65D-591C6CDC7AD5}">
      <dsp:nvSpPr>
        <dsp:cNvPr id="0" name=""/>
        <dsp:cNvSpPr/>
      </dsp:nvSpPr>
      <dsp:spPr>
        <a:xfrm rot="5400000">
          <a:off x="7465652" y="-2959940"/>
          <a:ext cx="1412942" cy="769141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Explore candidate reasoning and motivations. Dig deeper into answers—clarification, purpose, accuracy or completeness.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rPr>
            <a:t>Looking back, would you have done anything differently? </a:t>
          </a:r>
          <a:endParaRPr lang="en-GB" sz="2000" kern="1200" dirty="0">
            <a:highlight>
              <a:srgbClr val="00FF00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4326418" y="248268"/>
        <a:ext cx="7622436" cy="1274994"/>
      </dsp:txXfrm>
    </dsp:sp>
    <dsp:sp modelId="{966B4F82-B280-4034-BE0F-4B6DE7A48A13}">
      <dsp:nvSpPr>
        <dsp:cNvPr id="0" name=""/>
        <dsp:cNvSpPr/>
      </dsp:nvSpPr>
      <dsp:spPr>
        <a:xfrm>
          <a:off x="0" y="2676"/>
          <a:ext cx="4326418" cy="17661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Arial" panose="020B0604020202020204" pitchFamily="34" charset="0"/>
              <a:cs typeface="Arial" panose="020B0604020202020204" pitchFamily="34" charset="0"/>
            </a:rPr>
            <a:t>Probing questions</a:t>
          </a:r>
          <a:endParaRPr lang="en-GB" sz="2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218" y="88894"/>
        <a:ext cx="4153982" cy="1593741"/>
      </dsp:txXfrm>
    </dsp:sp>
    <dsp:sp modelId="{3C289AC3-52EE-42EA-B901-2985984558FE}">
      <dsp:nvSpPr>
        <dsp:cNvPr id="0" name=""/>
        <dsp:cNvSpPr/>
      </dsp:nvSpPr>
      <dsp:spPr>
        <a:xfrm rot="5400000">
          <a:off x="7465652" y="-1105453"/>
          <a:ext cx="1412942" cy="769141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Encourages analytical and reflective thinking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rPr>
            <a:t>What other strategies could you have used to boost team performance?</a:t>
          </a:r>
          <a:endParaRPr lang="en-GB" sz="2000" kern="1200" dirty="0">
            <a:highlight>
              <a:srgbClr val="00FF00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4326418" y="2102755"/>
        <a:ext cx="7622436" cy="1274994"/>
      </dsp:txXfrm>
    </dsp:sp>
    <dsp:sp modelId="{C433E891-60AA-4AAA-B3AD-BB9DD289C10C}">
      <dsp:nvSpPr>
        <dsp:cNvPr id="0" name=""/>
        <dsp:cNvSpPr/>
      </dsp:nvSpPr>
      <dsp:spPr>
        <a:xfrm>
          <a:off x="0" y="1857162"/>
          <a:ext cx="4326418" cy="17661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Arial" panose="020B0604020202020204" pitchFamily="34" charset="0"/>
              <a:cs typeface="Arial" panose="020B0604020202020204" pitchFamily="34" charset="0"/>
            </a:rPr>
            <a:t>Socratic questions</a:t>
          </a:r>
          <a:endParaRPr lang="en-GB" sz="2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218" y="1943380"/>
        <a:ext cx="4153982" cy="1593741"/>
      </dsp:txXfrm>
    </dsp:sp>
    <dsp:sp modelId="{E3445D61-8F9C-4099-8ECC-F1C9E8C08E81}">
      <dsp:nvSpPr>
        <dsp:cNvPr id="0" name=""/>
        <dsp:cNvSpPr/>
      </dsp:nvSpPr>
      <dsp:spPr>
        <a:xfrm rot="5400000">
          <a:off x="7465652" y="749032"/>
          <a:ext cx="1412942" cy="769141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Describe how you face workplace challenges.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Test judgment, strategic thinking, and alignment with company values.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Use of the STAR method to answer a situational question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rPr>
            <a:t>“Describe a challenge you overcame” (riverisland.com, 2025)</a:t>
          </a:r>
          <a:endParaRPr lang="en-GB" sz="2000" kern="1200" dirty="0">
            <a:highlight>
              <a:srgbClr val="00FF00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4326418" y="3957240"/>
        <a:ext cx="7622436" cy="1274994"/>
      </dsp:txXfrm>
    </dsp:sp>
    <dsp:sp modelId="{C02ABE94-F8A7-4BCB-A80F-AB31CC7D020B}">
      <dsp:nvSpPr>
        <dsp:cNvPr id="0" name=""/>
        <dsp:cNvSpPr/>
      </dsp:nvSpPr>
      <dsp:spPr>
        <a:xfrm>
          <a:off x="0" y="3711649"/>
          <a:ext cx="4326418" cy="17661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Arial" panose="020B0604020202020204" pitchFamily="34" charset="0"/>
              <a:cs typeface="Arial" panose="020B0604020202020204" pitchFamily="34" charset="0"/>
            </a:rPr>
            <a:t>Situational questions</a:t>
          </a:r>
          <a:endParaRPr lang="en-GB" sz="2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218" y="3797867"/>
        <a:ext cx="4153982" cy="15937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g2.com/hubfs/The%20STAR%20Method.png" TargetMode="External"/><Relationship Id="rId2" Type="http://schemas.openxmlformats.org/officeDocument/2006/relationships/hyperlink" Target="https://c8.alamy.com/comp/C94DWP/river-island-store-westfield-shopping-centre-stratford-london-uk-C94DWP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ipd.org/uk/knowledge/factsheets/recruitment-factsheet/" TargetMode="External"/><Relationship Id="rId4" Type="http://schemas.openxmlformats.org/officeDocument/2006/relationships/hyperlink" Target="https://i.pinimg.com/originals/5d/27/6b/5d276bc3c0e709646534b6a2f0dcb2d4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C6A2C7-1985-AB9A-64F8-2F816134AC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</a:t>
            </a:fld>
            <a:endParaRPr lang="en-US"/>
          </a:p>
        </p:txBody>
      </p:sp>
      <p:pic>
        <p:nvPicPr>
          <p:cNvPr id="6" name="Picture 5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7402A729-E86E-81D7-D7FE-79D6A51684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693" y="57251"/>
            <a:ext cx="11961628" cy="3292474"/>
          </a:xfrm>
          <a:prstGeom prst="rect">
            <a:avLst/>
          </a:prstGeom>
        </p:spPr>
      </p:pic>
      <p:graphicFrame>
        <p:nvGraphicFramePr>
          <p:cNvPr id="9" name="TextBox 6">
            <a:extLst>
              <a:ext uri="{FF2B5EF4-FFF2-40B4-BE49-F238E27FC236}">
                <a16:creationId xmlns:a16="http://schemas.microsoft.com/office/drawing/2014/main" id="{71B49FB2-38CA-71BF-CDCA-554C6EC5AD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49260189"/>
              </p:ext>
            </p:extLst>
          </p:nvPr>
        </p:nvGraphicFramePr>
        <p:xfrm>
          <a:off x="95693" y="3429000"/>
          <a:ext cx="12096307" cy="3292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750A0-CB15-910C-13C9-81F4E6BB1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7057" y="0"/>
            <a:ext cx="10515600" cy="1325563"/>
          </a:xfrm>
        </p:spPr>
        <p:txBody>
          <a:bodyPr/>
          <a:lstStyle/>
          <a:p>
            <a:pPr algn="ctr"/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C17F3E2-8946-864B-643D-A5DEB7099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4979583"/>
              </p:ext>
            </p:extLst>
          </p:nvPr>
        </p:nvGraphicFramePr>
        <p:xfrm>
          <a:off x="2590800" y="1325564"/>
          <a:ext cx="7010400" cy="528429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010400">
                  <a:extLst>
                    <a:ext uri="{9D8B030D-6E8A-4147-A177-3AD203B41FA5}">
                      <a16:colId xmlns:a16="http://schemas.microsoft.com/office/drawing/2014/main" val="3974491692"/>
                    </a:ext>
                  </a:extLst>
                </a:gridCol>
              </a:tblGrid>
              <a:tr h="556335">
                <a:tc>
                  <a:txBody>
                    <a:bodyPr/>
                    <a:lstStyle/>
                    <a:p>
                      <a:pPr marL="514350" indent="-514350" algn="l">
                        <a:buFont typeface="+mj-lt"/>
                        <a:buAutoNum type="arabicPeriod"/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Company Overview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3669283"/>
                  </a:ext>
                </a:extLst>
              </a:tr>
              <a:tr h="556335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 Recruitment Process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7937723"/>
                  </a:ext>
                </a:extLst>
              </a:tr>
              <a:tr h="100140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 Job Analysis, Job Description, and Person Specification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2495054"/>
                  </a:ext>
                </a:extLst>
              </a:tr>
              <a:tr h="556335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Type of Interview (3 slides)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9355436"/>
                  </a:ext>
                </a:extLst>
              </a:tr>
              <a:tr h="556335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 Questioning Techniques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1921424"/>
                  </a:ext>
                </a:extLst>
              </a:tr>
              <a:tr h="909997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 Face-to-face Interview vs Online Interview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4547974"/>
                  </a:ext>
                </a:extLst>
              </a:tr>
              <a:tr h="556335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 Conclusion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5274213"/>
                  </a:ext>
                </a:extLst>
              </a:tr>
              <a:tr h="556335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8. References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1596388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DE12CC-0C70-8765-6782-C70E6ACCF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0337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in front of a store&#10;&#10;AI-generated content may be incorrect.">
            <a:extLst>
              <a:ext uri="{FF2B5EF4-FFF2-40B4-BE49-F238E27FC236}">
                <a16:creationId xmlns:a16="http://schemas.microsoft.com/office/drawing/2014/main" id="{A709402C-5512-F721-E315-3B11277F40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30" r="1852" b="-1"/>
          <a:stretch>
            <a:fillRect/>
          </a:stretch>
        </p:blipFill>
        <p:spPr>
          <a:xfrm>
            <a:off x="5334000" y="265814"/>
            <a:ext cx="6758940" cy="61755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B9193-D0CC-1365-6F20-5105E98B4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30" y="1670071"/>
            <a:ext cx="4953000" cy="374276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latin typeface="Arial"/>
                <a:cs typeface="Arial"/>
              </a:rPr>
              <a:t>London-based fashion retailer, with over 350 stores globally</a:t>
            </a:r>
          </a:p>
          <a:p>
            <a:endParaRPr lang="en-US" sz="2400" dirty="0"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cs typeface="Arial"/>
              </a:rPr>
              <a:t>Currently undergoing a digital and business transformation</a:t>
            </a: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cs typeface="Arial"/>
              </a:rPr>
              <a:t>Hiring a Commercial Manager to lead business performance improvement.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(riverisland.com, 2024)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5E8835-09D7-864C-5FDD-2E73B3C82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D23626-E2A9-5F4D-B61B-C77BDC522CC9}"/>
              </a:ext>
            </a:extLst>
          </p:cNvPr>
          <p:cNvSpPr txBox="1"/>
          <p:nvPr/>
        </p:nvSpPr>
        <p:spPr>
          <a:xfrm>
            <a:off x="5236030" y="6492404"/>
            <a:ext cx="59965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Image 1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7AAB45A-44B0-3378-1172-B44C31D9D6F9}"/>
              </a:ext>
            </a:extLst>
          </p:cNvPr>
          <p:cNvSpPr txBox="1"/>
          <p:nvPr/>
        </p:nvSpPr>
        <p:spPr>
          <a:xfrm>
            <a:off x="0" y="218524"/>
            <a:ext cx="542488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Company Overview</a:t>
            </a:r>
            <a:endParaRPr lang="en-GB" sz="4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92062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River Island | RetailNavigator | Retail Week">
            <a:extLst>
              <a:ext uri="{FF2B5EF4-FFF2-40B4-BE49-F238E27FC236}">
                <a16:creationId xmlns:a16="http://schemas.microsoft.com/office/drawing/2014/main" id="{C8111BB0-5D62-BAD3-DD6D-CDC9FB8AEB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5869" b="5882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EBC95AD-1812-0450-FB93-29EEB59A61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2739858"/>
              </p:ext>
            </p:extLst>
          </p:nvPr>
        </p:nvGraphicFramePr>
        <p:xfrm>
          <a:off x="116958" y="2902688"/>
          <a:ext cx="11982894" cy="38187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E1261F-1534-7C0E-2003-697A6B513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4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972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ECAA7-58A5-6536-2FEB-6CF104C76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/>
          <a:lstStyle/>
          <a:p>
            <a:pPr algn="ctr"/>
            <a:r>
              <a:rPr lang="en-US" b="1" u="sng" dirty="0">
                <a:latin typeface="Arial"/>
                <a:cs typeface="Arial"/>
              </a:rPr>
              <a:t>Recruitment Process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F901D-22DF-2747-19BE-1B9B0DE3F7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85" y="1343818"/>
            <a:ext cx="12017829" cy="5142820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1.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Online Application -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via the River Island careers website 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2. Initial Screening –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Initial phone screening, online assessment/video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3. Interview(s)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1. One–on–one interview –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Standard interview questions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2. Presentation –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part of the interview process 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4. Skills/Personality test 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5. Offer and background check –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Finalise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contract and integration into the 						   transformation team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555112-61EC-7215-5B96-96D03837A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5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8FD491-F809-78B6-20AE-BD94BBCE41BD}"/>
              </a:ext>
            </a:extLst>
          </p:cNvPr>
          <p:cNvSpPr txBox="1"/>
          <p:nvPr/>
        </p:nvSpPr>
        <p:spPr>
          <a:xfrm>
            <a:off x="0" y="6470413"/>
            <a:ext cx="2467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Riverisland.com, 2024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8716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92FE1-B6BD-642D-792F-18BD74B5A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Job Analysis, Job Description, and Person Specification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BB2DC72-7181-DBDC-3F50-9A4B4A5109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0629507"/>
              </p:ext>
            </p:extLst>
          </p:nvPr>
        </p:nvGraphicFramePr>
        <p:xfrm>
          <a:off x="272143" y="1825625"/>
          <a:ext cx="11785177" cy="4390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4D85814E-747C-29D3-C63A-1A4C71B199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5093346"/>
              </p:ext>
            </p:extLst>
          </p:nvPr>
        </p:nvGraphicFramePr>
        <p:xfrm>
          <a:off x="134680" y="2105246"/>
          <a:ext cx="11922640" cy="40330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46D9922-54C0-0BA5-FFBF-45356A040045}"/>
              </a:ext>
            </a:extLst>
          </p:cNvPr>
          <p:cNvSpPr txBox="1"/>
          <p:nvPr/>
        </p:nvSpPr>
        <p:spPr>
          <a:xfrm>
            <a:off x="134680" y="6138331"/>
            <a:ext cx="36759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dirty="0">
                <a:solidFill>
                  <a:srgbClr val="2C3E50"/>
                </a:solidFill>
                <a:latin typeface="Roboto" panose="02000000000000000000" pitchFamily="2" charset="0"/>
              </a:rPr>
              <a:t>explore.darwinbox.com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, 2025)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A8AFF0-0B5C-CF9D-5A43-59A4CD940E5C}"/>
              </a:ext>
            </a:extLst>
          </p:cNvPr>
          <p:cNvSpPr txBox="1"/>
          <p:nvPr/>
        </p:nvSpPr>
        <p:spPr>
          <a:xfrm>
            <a:off x="8512629" y="6177037"/>
            <a:ext cx="2397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(get-staffed.com,2022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724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469D2-4EBD-2396-3D56-38B9299B0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223" y="20823"/>
            <a:ext cx="8048847" cy="1437863"/>
          </a:xfrm>
        </p:spPr>
        <p:txBody>
          <a:bodyPr anchor="ctr">
            <a:normAutofit/>
          </a:bodyPr>
          <a:lstStyle/>
          <a:p>
            <a:pPr algn="ctr"/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Type of Interview 1: </a:t>
            </a:r>
            <a:b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Structured Interview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C536A-4CA2-8990-11B9-DA70A3DD34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31950"/>
            <a:ext cx="11607800" cy="1882406"/>
          </a:xfrm>
        </p:spPr>
        <p:txBody>
          <a:bodyPr anchor="ctr">
            <a:normAutofit fontScale="250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Standard method of conducting interviews.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Questions would be the same for all candidates.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Focuses on fairness, consistency and scoring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Evaluates key competences aligned with the role, like leadership, commercial strategy, and customer experience.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 Closed-ended questions: (Yes/No, multiple choice or rating scale)</a:t>
            </a:r>
          </a:p>
          <a:p>
            <a:pPr marL="0" indent="0">
              <a:buNone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96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‘Have you been told what to expect before the interview?’.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Open-ended questions: detailed answers</a:t>
            </a:r>
          </a:p>
          <a:p>
            <a:pPr marL="0" indent="0">
              <a:buNone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96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‘What do you like most about River Island?’</a:t>
            </a:r>
          </a:p>
          <a:p>
            <a:pPr marL="0" indent="0">
              <a:buNone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(scribbr.com, 2025)</a:t>
            </a:r>
          </a:p>
          <a:p>
            <a:pPr marL="0" indent="0">
              <a:buNone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A07FE1-01AD-C895-C0CF-824864D29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4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pPr>
                <a:spcAft>
                  <a:spcPts val="600"/>
                </a:spcAft>
              </a:pPr>
              <a:t>7</a:t>
            </a:fld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5484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2685B-1BEC-E598-AFEE-5B15C32C9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576" y="199547"/>
            <a:ext cx="10066122" cy="1298448"/>
          </a:xfrm>
        </p:spPr>
        <p:txBody>
          <a:bodyPr anchor="b">
            <a:normAutofit/>
          </a:bodyPr>
          <a:lstStyle/>
          <a:p>
            <a:pPr algn="ctr"/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Type of Interview 2: </a:t>
            </a:r>
            <a:b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Panel Interview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613D5A-CD9C-DF9F-E952-C588B1E9D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80004"/>
            <a:ext cx="8273143" cy="3697992"/>
          </a:xfrm>
        </p:spPr>
        <p:txBody>
          <a:bodyPr anchor="ctr"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Multiple interviewers assessing one candidate.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Evaluations of how candidates work under pressure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Evaluation of how candidates align with River Island retail culture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Tests communication, adaptability, and </a:t>
            </a: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  strategic thinking.</a:t>
            </a:r>
          </a:p>
          <a:p>
            <a:pPr marL="0" indent="0">
              <a:buNone/>
            </a:pPr>
            <a:endParaRPr lang="en-GB" sz="3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sz="3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(uk.indeed.com, 2024)</a:t>
            </a:r>
          </a:p>
          <a:p>
            <a:pPr>
              <a:buFont typeface="Wingdings" panose="05000000000000000000" pitchFamily="2" charset="2"/>
              <a:buChar char="v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74B833-BA00-4717-1831-4499B156C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2054" name="Picture 6" descr="What is a panel interview, examples of panel interview questions, tips ...">
            <a:extLst>
              <a:ext uri="{FF2B5EF4-FFF2-40B4-BE49-F238E27FC236}">
                <a16:creationId xmlns:a16="http://schemas.microsoft.com/office/drawing/2014/main" id="{67C396DD-25FD-F62B-B98A-BF8BC63FF2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54486" y="2758040"/>
            <a:ext cx="6264093" cy="3622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646BC8-7FD3-3762-2050-3F331F22E2E4}"/>
              </a:ext>
            </a:extLst>
          </p:cNvPr>
          <p:cNvSpPr txBox="1"/>
          <p:nvPr/>
        </p:nvSpPr>
        <p:spPr>
          <a:xfrm>
            <a:off x="6046380" y="6380520"/>
            <a:ext cx="6172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Image 2</a:t>
            </a:r>
          </a:p>
        </p:txBody>
      </p:sp>
    </p:spTree>
    <p:extLst>
      <p:ext uri="{BB962C8B-B14F-4D97-AF65-F5344CB8AC3E}">
        <p14:creationId xmlns:p14="http://schemas.microsoft.com/office/powerpoint/2010/main" val="2114842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91004-DAB6-CA12-B70E-CEAF24A9B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Type of Interview 3: </a:t>
            </a:r>
            <a:b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Competency-Based Interview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B05F5-E5F2-ADF2-B5BF-895064E53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5563"/>
            <a:ext cx="10515600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Focuses on past performance and behaviours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Focuses on real-life examples demonstrating skills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Uses the 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TAR  Method (Situation, Task, Action, Result)</a:t>
            </a:r>
            <a:r>
              <a:rPr lang="en-GB" sz="2400" dirty="0"/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(Turnage, 2021)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24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‘Give an example of a time you handled conflict in the workplace’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Target skills like team development, decision-making, and brand           alignment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03617E-8BBD-D7E8-6ECD-07C5B01AB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9</a:t>
            </a:fld>
            <a:endParaRPr lang="en-US"/>
          </a:p>
        </p:txBody>
      </p:sp>
      <p:pic>
        <p:nvPicPr>
          <p:cNvPr id="5" name="Picture 12" descr="46 Behavioral Interview Questions and How to Answer Them">
            <a:extLst>
              <a:ext uri="{FF2B5EF4-FFF2-40B4-BE49-F238E27FC236}">
                <a16:creationId xmlns:a16="http://schemas.microsoft.com/office/drawing/2014/main" id="{4CA1AAED-D633-2727-3405-B77B624F03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171" y="3606075"/>
            <a:ext cx="5921829" cy="325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5DBBE3-4123-2C6E-8C2E-221046472334}"/>
              </a:ext>
            </a:extLst>
          </p:cNvPr>
          <p:cNvSpPr txBox="1"/>
          <p:nvPr/>
        </p:nvSpPr>
        <p:spPr>
          <a:xfrm>
            <a:off x="5339444" y="3251925"/>
            <a:ext cx="1110343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Image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21657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1E667-0460-DA7A-2722-99FCC831A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40970"/>
          </a:xfrm>
        </p:spPr>
        <p:txBody>
          <a:bodyPr/>
          <a:lstStyle/>
          <a:p>
            <a:pPr algn="ctr"/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C1C2EAA-DC0A-4057-207F-30D4D766E3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4073577"/>
              </p:ext>
            </p:extLst>
          </p:nvPr>
        </p:nvGraphicFramePr>
        <p:xfrm>
          <a:off x="174170" y="1240971"/>
          <a:ext cx="12017829" cy="54805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00961C-82B6-1768-E6CA-052F782B3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5081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70A29-EE4F-459A-6151-8B8B263B9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446313"/>
          </a:xfrm>
        </p:spPr>
        <p:txBody>
          <a:bodyPr>
            <a:normAutofit/>
          </a:bodyPr>
          <a:lstStyle/>
          <a:p>
            <a:pPr algn="ctr"/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Face-to-face interview and Online interview for the Commercial Manager role</a:t>
            </a:r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F1585BC-708D-BD16-F388-7B40F6965E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6963337"/>
              </p:ext>
            </p:extLst>
          </p:nvPr>
        </p:nvGraphicFramePr>
        <p:xfrm>
          <a:off x="1" y="541589"/>
          <a:ext cx="12181113" cy="63164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0371">
                  <a:extLst>
                    <a:ext uri="{9D8B030D-6E8A-4147-A177-3AD203B41FA5}">
                      <a16:colId xmlns:a16="http://schemas.microsoft.com/office/drawing/2014/main" val="3731232041"/>
                    </a:ext>
                  </a:extLst>
                </a:gridCol>
                <a:gridCol w="4060371">
                  <a:extLst>
                    <a:ext uri="{9D8B030D-6E8A-4147-A177-3AD203B41FA5}">
                      <a16:colId xmlns:a16="http://schemas.microsoft.com/office/drawing/2014/main" val="1211128995"/>
                    </a:ext>
                  </a:extLst>
                </a:gridCol>
                <a:gridCol w="4060371">
                  <a:extLst>
                    <a:ext uri="{9D8B030D-6E8A-4147-A177-3AD203B41FA5}">
                      <a16:colId xmlns:a16="http://schemas.microsoft.com/office/drawing/2014/main" val="1989992027"/>
                    </a:ext>
                  </a:extLst>
                </a:gridCol>
              </a:tblGrid>
              <a:tr h="378067">
                <a:tc>
                  <a:txBody>
                    <a:bodyPr/>
                    <a:lstStyle/>
                    <a:p>
                      <a:r>
                        <a:rPr lang="en-US" dirty="0"/>
                        <a:t>Aspect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Face-to-face interview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Online interview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4110116"/>
                  </a:ext>
                </a:extLst>
              </a:tr>
              <a:tr h="842543">
                <a:tc>
                  <a:txBody>
                    <a:bodyPr/>
                    <a:lstStyle/>
                    <a:p>
                      <a:r>
                        <a:rPr lang="en-US" dirty="0"/>
                        <a:t>Environment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Conducted in-store or at the head office; immersive setting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Conducted via video call (e.g., Teams or Zoom); remote and tech-dependent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7956744"/>
                  </a:ext>
                </a:extLst>
              </a:tr>
              <a:tr h="661618">
                <a:tc>
                  <a:txBody>
                    <a:bodyPr/>
                    <a:lstStyle/>
                    <a:p>
                      <a:r>
                        <a:rPr lang="en-US" dirty="0"/>
                        <a:t>First Impressions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Stronger impact through body language, attire, and presence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Relies more on tone, eye contact via camera, and screen presence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9789965"/>
                  </a:ext>
                </a:extLst>
              </a:tr>
              <a:tr h="945168">
                <a:tc>
                  <a:txBody>
                    <a:bodyPr/>
                    <a:lstStyle/>
                    <a:p>
                      <a:r>
                        <a:rPr lang="en-US" dirty="0"/>
                        <a:t>Assessment  of Brand Fit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Interviewers can observe how you engage with the store environment and team.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Harder to assess physical presence or interaction with the store layout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024311"/>
                  </a:ext>
                </a:extLst>
              </a:tr>
              <a:tr h="842543">
                <a:tc>
                  <a:txBody>
                    <a:bodyPr/>
                    <a:lstStyle/>
                    <a:p>
                      <a:r>
                        <a:rPr lang="en-US" dirty="0"/>
                        <a:t>Technology Requirements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Minimal, just punctuality and professionalism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Requires stable internet, camera, mic, and familiarity with video platforms.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3391458"/>
                  </a:ext>
                </a:extLst>
              </a:tr>
              <a:tr h="945168">
                <a:tc>
                  <a:txBody>
                    <a:bodyPr/>
                    <a:lstStyle/>
                    <a:p>
                      <a:r>
                        <a:rPr lang="en-US" dirty="0"/>
                        <a:t>Non-Verbal Communication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Easier to show confidence, enthusiasm, and leadership through gestures and posture.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Limited by screen; harder to read or project subtle cues.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2047364"/>
                  </a:ext>
                </a:extLst>
              </a:tr>
              <a:tr h="378067">
                <a:tc>
                  <a:txBody>
                    <a:bodyPr/>
                    <a:lstStyle/>
                    <a:p>
                      <a:r>
                        <a:rPr lang="en-US" dirty="0"/>
                        <a:t>Retail Scenario tasks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May include in-person floor walks.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May use screen-shared visuals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6616248"/>
                  </a:ext>
                </a:extLst>
              </a:tr>
              <a:tr h="661618">
                <a:tc>
                  <a:txBody>
                    <a:bodyPr/>
                    <a:lstStyle/>
                    <a:p>
                      <a:r>
                        <a:rPr lang="en-US" dirty="0"/>
                        <a:t>Candidate Comfort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May feel more natural for those used in-person retail leadership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Convenient for remote located people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6427270"/>
                  </a:ext>
                </a:extLst>
              </a:tr>
              <a:tr h="661618">
                <a:tc>
                  <a:txBody>
                    <a:bodyPr/>
                    <a:lstStyle/>
                    <a:p>
                      <a:r>
                        <a:rPr lang="en-US" dirty="0"/>
                        <a:t>Logistics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Requires travel, time off, and physical presence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More flexible and accessible, especially for early-stage interviews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036766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FD0C8C-6180-E7C8-570A-C1C8A9414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677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99766-A3FF-F777-B8BC-65B8B41FF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2179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D15ED-0EF8-D02C-D4FE-FBE65F53C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67921"/>
            <a:ext cx="12192000" cy="53884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Overall, River Island’s recruitment process is designed to be both efficient and fair by emphasising transparency to ensure that candidates are kept informed throughout the selection process.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recruitment is not about filling a role; it is about selecting a commercial leader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most effective interview format is a combination of all three; however, the competency-based interview and the face-to-face are the best approaches for a River Island Commercial Manager role.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Recruiting “the right person, for the right role, at the right time” to ensure project success and performance is what every company wants.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EFFB34-71DE-EAC1-C439-E64A89583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12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E6D0E2-74AF-518F-0B01-44AD81AA3F1C}"/>
              </a:ext>
            </a:extLst>
          </p:cNvPr>
          <p:cNvSpPr txBox="1"/>
          <p:nvPr/>
        </p:nvSpPr>
        <p:spPr>
          <a:xfrm>
            <a:off x="0" y="6354246"/>
            <a:ext cx="29772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Pinpointhq.com, 2025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10708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58C6F-392A-408B-5DA3-B6C22F90B8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Thank you so much for listening.</a:t>
            </a:r>
          </a:p>
          <a:p>
            <a:pPr marL="0" indent="0" algn="ctr">
              <a:buNone/>
            </a:pPr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Do you have any questions?</a:t>
            </a:r>
            <a:endParaRPr lang="en-GB" sz="6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E262D8-C278-4E7F-F409-0ED4DE8FE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224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B61F9-FF9D-C623-D6DE-469585575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979713"/>
          </a:xfrm>
        </p:spPr>
        <p:txBody>
          <a:bodyPr/>
          <a:lstStyle/>
          <a:p>
            <a:pPr algn="ctr"/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3C822-E385-321C-022D-1553C63CBC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457" y="838200"/>
            <a:ext cx="11854543" cy="6019800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river-island-store-westfield-shopping-centre-stratford-london-uk-C94DWP.jpg (1300×947)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Image 1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  <a:hlinkClick r:id="rId3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The STAR Method.png (1600×1000)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:Image 3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5d276bc3c0e709646534b6a2f0dcb2d4.png (1500×1000)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Image 2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Armstrong, M. (2022). 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Armstrong’s Handbook of Management and Leadership: Developing Effective People Skills for Better Leadership and Management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3rd ed. London; Philadelphia: Kogan Page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Roy (2021). 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Ranjesh’s Current Job Interview Questions and Answers for All Job Interviewers &amp; Interviewees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Blue Rose Publishers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Marco, P.D. (2025).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The Ultimate Guide to Surviving Interviews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Pasquale De Marco</a:t>
            </a:r>
            <a:endParaRPr lang="en-GB" sz="1800" kern="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8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Armstrong, M. (2020) </a:t>
            </a:r>
            <a:r>
              <a:rPr lang="en-GB" sz="1800" i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Armstrong’s handbook of human resource management practice.</a:t>
            </a:r>
            <a:r>
              <a:rPr lang="en-GB" sz="18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Fifteen edition., London, England; New York, New York; New Delhi India: Kogan Page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https://www.cipd.org/uk/knowledge/factsheets/recruitment-factsheet/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Shava, E. and Ndebele, N. (2024). 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in Public Sector Human Resource Management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IGI Global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Marchington, M., Wilkinson, A., Donnelly, R. and Kynighou, A. (2025). 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 at Work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Kogan Page Publishers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Turnage, C. (2021). 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The STAR Interview Technique: Tips on Using the STAR Technique to Answer Job Interview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kern="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E11014-81BF-43E8-D5BB-A4C7062CE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671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1926</TotalTime>
  <Words>1175</Words>
  <Application>Microsoft Office PowerPoint</Application>
  <PresentationFormat>Widescreen</PresentationFormat>
  <Paragraphs>190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Roboto</vt:lpstr>
      <vt:lpstr>Wingdings</vt:lpstr>
      <vt:lpstr>office theme</vt:lpstr>
      <vt:lpstr>PowerPoint Presentation</vt:lpstr>
      <vt:lpstr>Table of Contents</vt:lpstr>
      <vt:lpstr>PowerPoint Presentation</vt:lpstr>
      <vt:lpstr>PowerPoint Presentation</vt:lpstr>
      <vt:lpstr>Recruitment Process </vt:lpstr>
      <vt:lpstr>Job Analysis, Job Description, and Person Specification</vt:lpstr>
      <vt:lpstr>Type of Interview 1:  Structured Interview</vt:lpstr>
      <vt:lpstr>Type of Interview 2:  Panel Interview</vt:lpstr>
      <vt:lpstr>Type of Interview 3:  Competency-Based Interview</vt:lpstr>
      <vt:lpstr>Questioning Techniques</vt:lpstr>
      <vt:lpstr>Face-to-face interview and Online interview for the Commercial Manager role</vt:lpstr>
      <vt:lpstr>Conclusion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Laurence Okwala</cp:lastModifiedBy>
  <cp:revision>1</cp:revision>
  <dcterms:created xsi:type="dcterms:W3CDTF">2025-10-22T18:11:45Z</dcterms:created>
  <dcterms:modified xsi:type="dcterms:W3CDTF">2025-11-11T11:16:54Z</dcterms:modified>
</cp:coreProperties>
</file>