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4"/>
  </p:sldMasterIdLst>
  <p:notesMasterIdLst>
    <p:notesMasterId r:id="rId18"/>
  </p:notesMasterIdLst>
  <p:handoutMasterIdLst>
    <p:handoutMasterId r:id="rId19"/>
  </p:handoutMasterIdLst>
  <p:sldIdLst>
    <p:sldId id="300" r:id="rId5"/>
    <p:sldId id="308" r:id="rId6"/>
    <p:sldId id="309" r:id="rId7"/>
    <p:sldId id="310" r:id="rId8"/>
    <p:sldId id="311" r:id="rId9"/>
    <p:sldId id="314" r:id="rId10"/>
    <p:sldId id="312" r:id="rId11"/>
    <p:sldId id="313" r:id="rId12"/>
    <p:sldId id="315" r:id="rId13"/>
    <p:sldId id="316" r:id="rId14"/>
    <p:sldId id="318" r:id="rId15"/>
    <p:sldId id="320" r:id="rId16"/>
    <p:sldId id="31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E15B17-87AF-4C35-90F4-275BCC7C14F6}" v="61" dt="2026-03-08T12:49:09.245"/>
  </p1510:revLst>
</p1510:revInfo>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72"/>
  </p:normalViewPr>
  <p:slideViewPr>
    <p:cSldViewPr snapToGrid="0">
      <p:cViewPr varScale="1">
        <p:scale>
          <a:sx n="78" d="100"/>
          <a:sy n="78" d="100"/>
        </p:scale>
        <p:origin x="878" y="58"/>
      </p:cViewPr>
      <p:guideLst/>
    </p:cSldViewPr>
  </p:slideViewPr>
  <p:notesTextViewPr>
    <p:cViewPr>
      <p:scale>
        <a:sx n="1" d="1"/>
        <a:sy n="1" d="1"/>
      </p:scale>
      <p:origin x="0" y="0"/>
    </p:cViewPr>
  </p:notesTextViewPr>
  <p:notesViewPr>
    <p:cSldViewPr snapToGrid="0">
      <p:cViewPr varScale="1">
        <p:scale>
          <a:sx n="58" d="100"/>
          <a:sy n="58" d="100"/>
        </p:scale>
        <p:origin x="3240"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mah begum" userId="8f49458a6fa25cbe" providerId="Windows Live" clId="Web-{C9E15B17-87AF-4C35-90F4-275BCC7C14F6}"/>
    <pc:docChg chg="modSld">
      <pc:chgData name="shammah begum" userId="8f49458a6fa25cbe" providerId="Windows Live" clId="Web-{C9E15B17-87AF-4C35-90F4-275BCC7C14F6}" dt="2026-03-08T12:49:37.387" v="56" actId="20577"/>
      <pc:docMkLst>
        <pc:docMk/>
      </pc:docMkLst>
      <pc:sldChg chg="modSp">
        <pc:chgData name="shammah begum" userId="8f49458a6fa25cbe" providerId="Windows Live" clId="Web-{C9E15B17-87AF-4C35-90F4-275BCC7C14F6}" dt="2026-03-08T12:42:56.316" v="21" actId="20577"/>
        <pc:sldMkLst>
          <pc:docMk/>
          <pc:sldMk cId="4186662264" sldId="300"/>
        </pc:sldMkLst>
        <pc:spChg chg="mod">
          <ac:chgData name="shammah begum" userId="8f49458a6fa25cbe" providerId="Windows Live" clId="Web-{C9E15B17-87AF-4C35-90F4-275BCC7C14F6}" dt="2026-03-08T12:42:56.316" v="21" actId="20577"/>
          <ac:spMkLst>
            <pc:docMk/>
            <pc:sldMk cId="4186662264" sldId="300"/>
            <ac:spMk id="6" creationId="{30A5BF98-8612-4AAA-E01A-E3BE6A6131C1}"/>
          </ac:spMkLst>
        </pc:spChg>
      </pc:sldChg>
      <pc:sldChg chg="modSp">
        <pc:chgData name="shammah begum" userId="8f49458a6fa25cbe" providerId="Windows Live" clId="Web-{C9E15B17-87AF-4C35-90F4-275BCC7C14F6}" dt="2026-03-08T12:43:28.380" v="22" actId="20577"/>
        <pc:sldMkLst>
          <pc:docMk/>
          <pc:sldMk cId="2403403966" sldId="308"/>
        </pc:sldMkLst>
        <pc:spChg chg="mod">
          <ac:chgData name="shammah begum" userId="8f49458a6fa25cbe" providerId="Windows Live" clId="Web-{C9E15B17-87AF-4C35-90F4-275BCC7C14F6}" dt="2026-03-08T12:43:28.380" v="22" actId="20577"/>
          <ac:spMkLst>
            <pc:docMk/>
            <pc:sldMk cId="2403403966" sldId="308"/>
            <ac:spMk id="9" creationId="{49F04B66-5C68-5FD6-773C-3016CF0ACCE4}"/>
          </ac:spMkLst>
        </pc:spChg>
      </pc:sldChg>
      <pc:sldChg chg="modSp">
        <pc:chgData name="shammah begum" userId="8f49458a6fa25cbe" providerId="Windows Live" clId="Web-{C9E15B17-87AF-4C35-90F4-275BCC7C14F6}" dt="2026-03-08T12:45:42.521" v="38" actId="14100"/>
        <pc:sldMkLst>
          <pc:docMk/>
          <pc:sldMk cId="3306624060" sldId="309"/>
        </pc:sldMkLst>
        <pc:graphicFrameChg chg="mod modGraphic">
          <ac:chgData name="shammah begum" userId="8f49458a6fa25cbe" providerId="Windows Live" clId="Web-{C9E15B17-87AF-4C35-90F4-275BCC7C14F6}" dt="2026-03-08T12:45:42.521" v="38" actId="14100"/>
          <ac:graphicFrameMkLst>
            <pc:docMk/>
            <pc:sldMk cId="3306624060" sldId="309"/>
            <ac:graphicFrameMk id="14" creationId="{89456ABE-80B4-3F4C-647C-588483167187}"/>
          </ac:graphicFrameMkLst>
        </pc:graphicFrameChg>
      </pc:sldChg>
      <pc:sldChg chg="modSp">
        <pc:chgData name="shammah begum" userId="8f49458a6fa25cbe" providerId="Windows Live" clId="Web-{C9E15B17-87AF-4C35-90F4-275BCC7C14F6}" dt="2026-03-08T12:49:06.964" v="53" actId="20577"/>
        <pc:sldMkLst>
          <pc:docMk/>
          <pc:sldMk cId="1067821433" sldId="312"/>
        </pc:sldMkLst>
        <pc:spChg chg="mod">
          <ac:chgData name="shammah begum" userId="8f49458a6fa25cbe" providerId="Windows Live" clId="Web-{C9E15B17-87AF-4C35-90F4-275BCC7C14F6}" dt="2026-03-08T12:49:06.964" v="53" actId="20577"/>
          <ac:spMkLst>
            <pc:docMk/>
            <pc:sldMk cId="1067821433" sldId="312"/>
            <ac:spMk id="11" creationId="{B8347934-B408-349D-02C4-F492D3843DFD}"/>
          </ac:spMkLst>
        </pc:spChg>
      </pc:sldChg>
      <pc:sldChg chg="modSp">
        <pc:chgData name="shammah begum" userId="8f49458a6fa25cbe" providerId="Windows Live" clId="Web-{C9E15B17-87AF-4C35-90F4-275BCC7C14F6}" dt="2026-03-08T12:49:37.387" v="56" actId="20577"/>
        <pc:sldMkLst>
          <pc:docMk/>
          <pc:sldMk cId="100933427" sldId="313"/>
        </pc:sldMkLst>
        <pc:graphicFrameChg chg="modGraphic">
          <ac:chgData name="shammah begum" userId="8f49458a6fa25cbe" providerId="Windows Live" clId="Web-{C9E15B17-87AF-4C35-90F4-275BCC7C14F6}" dt="2026-03-08T12:49:37.387" v="56" actId="20577"/>
          <ac:graphicFrameMkLst>
            <pc:docMk/>
            <pc:sldMk cId="100933427" sldId="313"/>
            <ac:graphicFrameMk id="9" creationId="{0D0B0F2F-DFCC-7AFA-B2B3-5630280676ED}"/>
          </ac:graphicFrameMkLst>
        </pc:graphicFrameChg>
      </pc:sldChg>
      <pc:sldChg chg="modSp">
        <pc:chgData name="shammah begum" userId="8f49458a6fa25cbe" providerId="Windows Live" clId="Web-{C9E15B17-87AF-4C35-90F4-275BCC7C14F6}" dt="2026-03-08T12:48:19.385" v="47" actId="20577"/>
        <pc:sldMkLst>
          <pc:docMk/>
          <pc:sldMk cId="3769614625" sldId="314"/>
        </pc:sldMkLst>
        <pc:spChg chg="mod">
          <ac:chgData name="shammah begum" userId="8f49458a6fa25cbe" providerId="Windows Live" clId="Web-{C9E15B17-87AF-4C35-90F4-275BCC7C14F6}" dt="2026-03-08T12:48:19.385" v="47" actId="20577"/>
          <ac:spMkLst>
            <pc:docMk/>
            <pc:sldMk cId="3769614625" sldId="314"/>
            <ac:spMk id="17" creationId="{C2BED8A8-BF61-1A3F-EF0A-412DE2F8FB30}"/>
          </ac:spMkLst>
        </pc:spChg>
        <pc:graphicFrameChg chg="mod modGraphic">
          <ac:chgData name="shammah begum" userId="8f49458a6fa25cbe" providerId="Windows Live" clId="Web-{C9E15B17-87AF-4C35-90F4-275BCC7C14F6}" dt="2026-03-08T12:48:06.838" v="46" actId="14100"/>
          <ac:graphicFrameMkLst>
            <pc:docMk/>
            <pc:sldMk cId="3769614625" sldId="314"/>
            <ac:graphicFrameMk id="14" creationId="{F6C55531-8487-8CC2-D0EA-305AF58EF3D2}"/>
          </ac:graphicFrameMkLst>
        </pc:graphicFrameChg>
      </pc:sldChg>
    </pc:docChg>
  </pc:docChgLst>
  <pc:docChgLst>
    <pc:chgData name="Rupanjana Ghosh" userId="ec0aee332ca9d560" providerId="LiveId" clId="{6FC9A0B5-B577-474B-9981-316DF257F13C}"/>
    <pc:docChg chg="undo custSel addSld delSld modSld sldOrd">
      <pc:chgData name="Rupanjana Ghosh" userId="ec0aee332ca9d560" providerId="LiveId" clId="{6FC9A0B5-B577-474B-9981-316DF257F13C}" dt="2026-02-22T06:08:39.472" v="433" actId="207"/>
      <pc:docMkLst>
        <pc:docMk/>
      </pc:docMkLst>
      <pc:sldChg chg="addSp delSp modSp mod">
        <pc:chgData name="Rupanjana Ghosh" userId="ec0aee332ca9d560" providerId="LiveId" clId="{6FC9A0B5-B577-474B-9981-316DF257F13C}" dt="2026-02-22T06:07:30.352" v="420" actId="14100"/>
        <pc:sldMkLst>
          <pc:docMk/>
          <pc:sldMk cId="4186662264" sldId="300"/>
        </pc:sldMkLst>
        <pc:spChg chg="mod">
          <ac:chgData name="Rupanjana Ghosh" userId="ec0aee332ca9d560" providerId="LiveId" clId="{6FC9A0B5-B577-474B-9981-316DF257F13C}" dt="2026-02-22T06:07:30.352" v="420" actId="14100"/>
          <ac:spMkLst>
            <pc:docMk/>
            <pc:sldMk cId="4186662264" sldId="300"/>
            <ac:spMk id="2" creationId="{51DF3D98-3C30-4CFC-8643-C81E829C8C25}"/>
          </ac:spMkLst>
        </pc:spChg>
        <pc:spChg chg="add mod">
          <ac:chgData name="Rupanjana Ghosh" userId="ec0aee332ca9d560" providerId="LiveId" clId="{6FC9A0B5-B577-474B-9981-316DF257F13C}" dt="2026-02-22T06:02:04.264" v="334" actId="1076"/>
          <ac:spMkLst>
            <pc:docMk/>
            <pc:sldMk cId="4186662264" sldId="300"/>
            <ac:spMk id="6" creationId="{30A5BF98-8612-4AAA-E01A-E3BE6A6131C1}"/>
          </ac:spMkLst>
        </pc:spChg>
        <pc:picChg chg="add mod">
          <ac:chgData name="Rupanjana Ghosh" userId="ec0aee332ca9d560" providerId="LiveId" clId="{6FC9A0B5-B577-474B-9981-316DF257F13C}" dt="2026-02-22T06:02:17.096" v="340" actId="1076"/>
          <ac:picMkLst>
            <pc:docMk/>
            <pc:sldMk cId="4186662264" sldId="300"/>
            <ac:picMk id="2050" creationId="{1749E3F9-EEB7-A995-7400-E7BC6C0EDD8B}"/>
          </ac:picMkLst>
        </pc:picChg>
      </pc:sldChg>
      <pc:sldChg chg="addSp delSp modSp mod">
        <pc:chgData name="Rupanjana Ghosh" userId="ec0aee332ca9d560" providerId="LiveId" clId="{6FC9A0B5-B577-474B-9981-316DF257F13C}" dt="2026-02-22T06:07:40.735" v="423" actId="207"/>
        <pc:sldMkLst>
          <pc:docMk/>
          <pc:sldMk cId="2403403966" sldId="308"/>
        </pc:sldMkLst>
        <pc:spChg chg="mod">
          <ac:chgData name="Rupanjana Ghosh" userId="ec0aee332ca9d560" providerId="LiveId" clId="{6FC9A0B5-B577-474B-9981-316DF257F13C}" dt="2026-02-22T06:07:34.485" v="421" actId="207"/>
          <ac:spMkLst>
            <pc:docMk/>
            <pc:sldMk cId="2403403966" sldId="308"/>
            <ac:spMk id="8" creationId="{6A4A7895-3FBB-9134-6284-4A5950F5B493}"/>
          </ac:spMkLst>
        </pc:spChg>
        <pc:spChg chg="mod">
          <ac:chgData name="Rupanjana Ghosh" userId="ec0aee332ca9d560" providerId="LiveId" clId="{6FC9A0B5-B577-474B-9981-316DF257F13C}" dt="2026-02-22T06:07:40.735" v="423" actId="207"/>
          <ac:spMkLst>
            <pc:docMk/>
            <pc:sldMk cId="2403403966" sldId="308"/>
            <ac:spMk id="9" creationId="{49F04B66-5C68-5FD6-773C-3016CF0ACCE4}"/>
          </ac:spMkLst>
        </pc:spChg>
        <pc:spChg chg="mod">
          <ac:chgData name="Rupanjana Ghosh" userId="ec0aee332ca9d560" providerId="LiveId" clId="{6FC9A0B5-B577-474B-9981-316DF257F13C}" dt="2026-02-22T06:07:19.210" v="416"/>
          <ac:spMkLst>
            <pc:docMk/>
            <pc:sldMk cId="2403403966" sldId="308"/>
            <ac:spMk id="17" creationId="{E1F36102-91E3-B5B6-05D2-563D2642C9AC}"/>
          </ac:spMkLst>
        </pc:spChg>
      </pc:sldChg>
      <pc:sldChg chg="addSp delSp modSp mod">
        <pc:chgData name="Rupanjana Ghosh" userId="ec0aee332ca9d560" providerId="LiveId" clId="{6FC9A0B5-B577-474B-9981-316DF257F13C}" dt="2026-02-22T06:07:46.285" v="424" actId="207"/>
        <pc:sldMkLst>
          <pc:docMk/>
          <pc:sldMk cId="3306624060" sldId="309"/>
        </pc:sldMkLst>
        <pc:spChg chg="mod">
          <ac:chgData name="Rupanjana Ghosh" userId="ec0aee332ca9d560" providerId="LiveId" clId="{6FC9A0B5-B577-474B-9981-316DF257F13C}" dt="2026-02-22T06:07:19.210" v="416"/>
          <ac:spMkLst>
            <pc:docMk/>
            <pc:sldMk cId="3306624060" sldId="309"/>
            <ac:spMk id="7" creationId="{62D0F67C-5190-34BB-E17A-17334527211D}"/>
          </ac:spMkLst>
        </pc:spChg>
        <pc:spChg chg="add mod">
          <ac:chgData name="Rupanjana Ghosh" userId="ec0aee332ca9d560" providerId="LiveId" clId="{6FC9A0B5-B577-474B-9981-316DF257F13C}" dt="2026-02-22T06:07:46.285" v="424" actId="207"/>
          <ac:spMkLst>
            <pc:docMk/>
            <pc:sldMk cId="3306624060" sldId="309"/>
            <ac:spMk id="13" creationId="{7A5C451B-66B1-F17C-096B-81197780BA1F}"/>
          </ac:spMkLst>
        </pc:spChg>
        <pc:graphicFrameChg chg="add mod modGraphic">
          <ac:chgData name="Rupanjana Ghosh" userId="ec0aee332ca9d560" providerId="LiveId" clId="{6FC9A0B5-B577-474B-9981-316DF257F13C}" dt="2026-02-22T05:48:19.958" v="97" actId="113"/>
          <ac:graphicFrameMkLst>
            <pc:docMk/>
            <pc:sldMk cId="3306624060" sldId="309"/>
            <ac:graphicFrameMk id="14" creationId="{89456ABE-80B4-3F4C-647C-588483167187}"/>
          </ac:graphicFrameMkLst>
        </pc:graphicFrameChg>
        <pc:picChg chg="add mod">
          <ac:chgData name="Rupanjana Ghosh" userId="ec0aee332ca9d560" providerId="LiveId" clId="{6FC9A0B5-B577-474B-9981-316DF257F13C}" dt="2026-02-22T06:01:20.091" v="323" actId="1076"/>
          <ac:picMkLst>
            <pc:docMk/>
            <pc:sldMk cId="3306624060" sldId="309"/>
            <ac:picMk id="1026" creationId="{ED2E7B69-6406-B17C-EB04-FEA395FEE1B0}"/>
          </ac:picMkLst>
        </pc:picChg>
      </pc:sldChg>
      <pc:sldChg chg="addSp delSp modSp mod">
        <pc:chgData name="Rupanjana Ghosh" userId="ec0aee332ca9d560" providerId="LiveId" clId="{6FC9A0B5-B577-474B-9981-316DF257F13C}" dt="2026-02-22T06:02:48.620" v="346" actId="208"/>
        <pc:sldMkLst>
          <pc:docMk/>
          <pc:sldMk cId="3979446328" sldId="310"/>
        </pc:sldMkLst>
        <pc:spChg chg="add mod">
          <ac:chgData name="Rupanjana Ghosh" userId="ec0aee332ca9d560" providerId="LiveId" clId="{6FC9A0B5-B577-474B-9981-316DF257F13C}" dt="2026-02-22T05:48:47.108" v="102" actId="121"/>
          <ac:spMkLst>
            <pc:docMk/>
            <pc:sldMk cId="3979446328" sldId="310"/>
            <ac:spMk id="9" creationId="{BE28006B-F8F5-0C0B-D69A-EF3845B30445}"/>
          </ac:spMkLst>
        </pc:spChg>
        <pc:spChg chg="add mod">
          <ac:chgData name="Rupanjana Ghosh" userId="ec0aee332ca9d560" providerId="LiveId" clId="{6FC9A0B5-B577-474B-9981-316DF257F13C}" dt="2026-02-22T05:51:53.921" v="165" actId="207"/>
          <ac:spMkLst>
            <pc:docMk/>
            <pc:sldMk cId="3979446328" sldId="310"/>
            <ac:spMk id="11" creationId="{D25DFED4-0442-5FBC-431A-37E23A78A2CF}"/>
          </ac:spMkLst>
        </pc:spChg>
        <pc:graphicFrameChg chg="add mod modGraphic">
          <ac:chgData name="Rupanjana Ghosh" userId="ec0aee332ca9d560" providerId="LiveId" clId="{6FC9A0B5-B577-474B-9981-316DF257F13C}" dt="2026-02-22T05:49:57.673" v="126" actId="12100"/>
          <ac:graphicFrameMkLst>
            <pc:docMk/>
            <pc:sldMk cId="3979446328" sldId="310"/>
            <ac:graphicFrameMk id="12" creationId="{7C5837CD-B319-CBAB-2A81-EDC99289A3EE}"/>
          </ac:graphicFrameMkLst>
        </pc:graphicFrameChg>
        <pc:picChg chg="add mod">
          <ac:chgData name="Rupanjana Ghosh" userId="ec0aee332ca9d560" providerId="LiveId" clId="{6FC9A0B5-B577-474B-9981-316DF257F13C}" dt="2026-02-22T06:02:48.620" v="346" actId="208"/>
          <ac:picMkLst>
            <pc:docMk/>
            <pc:sldMk cId="3979446328" sldId="310"/>
            <ac:picMk id="3074" creationId="{13B3587B-AB46-74C8-E983-12E2C47D2842}"/>
          </ac:picMkLst>
        </pc:picChg>
      </pc:sldChg>
      <pc:sldChg chg="addSp delSp modSp mod">
        <pc:chgData name="Rupanjana Ghosh" userId="ec0aee332ca9d560" providerId="LiveId" clId="{6FC9A0B5-B577-474B-9981-316DF257F13C}" dt="2026-02-22T06:07:51.276" v="425" actId="207"/>
        <pc:sldMkLst>
          <pc:docMk/>
          <pc:sldMk cId="4055295861" sldId="311"/>
        </pc:sldMkLst>
        <pc:spChg chg="mod">
          <ac:chgData name="Rupanjana Ghosh" userId="ec0aee332ca9d560" providerId="LiveId" clId="{6FC9A0B5-B577-474B-9981-316DF257F13C}" dt="2026-02-22T06:07:51.276" v="425" actId="207"/>
          <ac:spMkLst>
            <pc:docMk/>
            <pc:sldMk cId="4055295861" sldId="311"/>
            <ac:spMk id="2" creationId="{1CF739A0-AB25-231D-F1BE-533B41CCCDE0}"/>
          </ac:spMkLst>
        </pc:spChg>
        <pc:spChg chg="mod">
          <ac:chgData name="Rupanjana Ghosh" userId="ec0aee332ca9d560" providerId="LiveId" clId="{6FC9A0B5-B577-474B-9981-316DF257F13C}" dt="2026-02-22T06:07:19.210" v="416"/>
          <ac:spMkLst>
            <pc:docMk/>
            <pc:sldMk cId="4055295861" sldId="311"/>
            <ac:spMk id="4" creationId="{B0A62A93-B05D-F902-E82F-647AA5B8957A}"/>
          </ac:spMkLst>
        </pc:spChg>
        <pc:spChg chg="add mod">
          <ac:chgData name="Rupanjana Ghosh" userId="ec0aee332ca9d560" providerId="LiveId" clId="{6FC9A0B5-B577-474B-9981-316DF257F13C}" dt="2026-02-22T06:03:36.661" v="359" actId="14100"/>
          <ac:spMkLst>
            <pc:docMk/>
            <pc:sldMk cId="4055295861" sldId="311"/>
            <ac:spMk id="9" creationId="{8FBBF8D9-4008-8D39-0680-732957E0E290}"/>
          </ac:spMkLst>
        </pc:spChg>
        <pc:graphicFrameChg chg="add mod modGraphic">
          <ac:chgData name="Rupanjana Ghosh" userId="ec0aee332ca9d560" providerId="LiveId" clId="{6FC9A0B5-B577-474B-9981-316DF257F13C}" dt="2026-02-22T05:51:13.133" v="144" actId="14100"/>
          <ac:graphicFrameMkLst>
            <pc:docMk/>
            <pc:sldMk cId="4055295861" sldId="311"/>
            <ac:graphicFrameMk id="7" creationId="{1C618F30-0183-788C-A131-E2563571EED7}"/>
          </ac:graphicFrameMkLst>
        </pc:graphicFrameChg>
        <pc:picChg chg="add mod">
          <ac:chgData name="Rupanjana Ghosh" userId="ec0aee332ca9d560" providerId="LiveId" clId="{6FC9A0B5-B577-474B-9981-316DF257F13C}" dt="2026-02-22T06:03:42.784" v="361" actId="14100"/>
          <ac:picMkLst>
            <pc:docMk/>
            <pc:sldMk cId="4055295861" sldId="311"/>
            <ac:picMk id="4098" creationId="{B6729B4C-1207-7729-F55D-F16219F55A38}"/>
          </ac:picMkLst>
        </pc:picChg>
      </pc:sldChg>
      <pc:sldChg chg="addSp delSp modSp mod">
        <pc:chgData name="Rupanjana Ghosh" userId="ec0aee332ca9d560" providerId="LiveId" clId="{6FC9A0B5-B577-474B-9981-316DF257F13C}" dt="2026-02-22T06:08:06.482" v="427" actId="207"/>
        <pc:sldMkLst>
          <pc:docMk/>
          <pc:sldMk cId="1067821433" sldId="312"/>
        </pc:sldMkLst>
        <pc:spChg chg="mod">
          <ac:chgData name="Rupanjana Ghosh" userId="ec0aee332ca9d560" providerId="LiveId" clId="{6FC9A0B5-B577-474B-9981-316DF257F13C}" dt="2026-02-22T06:07:19.210" v="416"/>
          <ac:spMkLst>
            <pc:docMk/>
            <pc:sldMk cId="1067821433" sldId="312"/>
            <ac:spMk id="2" creationId="{B1B617AD-09E2-07D1-0572-86BE7139B998}"/>
          </ac:spMkLst>
        </pc:spChg>
        <pc:spChg chg="mod">
          <ac:chgData name="Rupanjana Ghosh" userId="ec0aee332ca9d560" providerId="LiveId" clId="{6FC9A0B5-B577-474B-9981-316DF257F13C}" dt="2026-02-22T05:53:28.885" v="196" actId="14100"/>
          <ac:spMkLst>
            <pc:docMk/>
            <pc:sldMk cId="1067821433" sldId="312"/>
            <ac:spMk id="3" creationId="{2D1B9F9E-EC8A-09BD-BA33-8D977519CA34}"/>
          </ac:spMkLst>
        </pc:spChg>
        <pc:spChg chg="add mod">
          <ac:chgData name="Rupanjana Ghosh" userId="ec0aee332ca9d560" providerId="LiveId" clId="{6FC9A0B5-B577-474B-9981-316DF257F13C}" dt="2026-02-22T06:08:06.482" v="427" actId="207"/>
          <ac:spMkLst>
            <pc:docMk/>
            <pc:sldMk cId="1067821433" sldId="312"/>
            <ac:spMk id="8" creationId="{AF76E9CE-5AD4-A8A2-EF44-44158276E7DE}"/>
          </ac:spMkLst>
        </pc:spChg>
        <pc:spChg chg="add mod">
          <ac:chgData name="Rupanjana Ghosh" userId="ec0aee332ca9d560" providerId="LiveId" clId="{6FC9A0B5-B577-474B-9981-316DF257F13C}" dt="2026-02-22T06:05:10.709" v="389" actId="1076"/>
          <ac:spMkLst>
            <pc:docMk/>
            <pc:sldMk cId="1067821433" sldId="312"/>
            <ac:spMk id="11" creationId="{B8347934-B408-349D-02C4-F492D3843DFD}"/>
          </ac:spMkLst>
        </pc:spChg>
        <pc:picChg chg="add mod">
          <ac:chgData name="Rupanjana Ghosh" userId="ec0aee332ca9d560" providerId="LiveId" clId="{6FC9A0B5-B577-474B-9981-316DF257F13C}" dt="2026-02-22T06:04:57.934" v="379" actId="1076"/>
          <ac:picMkLst>
            <pc:docMk/>
            <pc:sldMk cId="1067821433" sldId="312"/>
            <ac:picMk id="6146" creationId="{3C72BD0B-5551-1E33-9300-6845EDEC67AB}"/>
          </ac:picMkLst>
        </pc:picChg>
      </pc:sldChg>
      <pc:sldChg chg="addSp delSp modSp mod">
        <pc:chgData name="Rupanjana Ghosh" userId="ec0aee332ca9d560" providerId="LiveId" clId="{6FC9A0B5-B577-474B-9981-316DF257F13C}" dt="2026-02-22T06:07:19.210" v="416"/>
        <pc:sldMkLst>
          <pc:docMk/>
          <pc:sldMk cId="100933427" sldId="313"/>
        </pc:sldMkLst>
        <pc:spChg chg="mod">
          <ac:chgData name="Rupanjana Ghosh" userId="ec0aee332ca9d560" providerId="LiveId" clId="{6FC9A0B5-B577-474B-9981-316DF257F13C}" dt="2026-02-22T05:55:39.791" v="215" actId="122"/>
          <ac:spMkLst>
            <pc:docMk/>
            <pc:sldMk cId="100933427" sldId="313"/>
            <ac:spMk id="4" creationId="{FBDA9D2C-79E5-25CF-E4A6-2AA9C1BE822E}"/>
          </ac:spMkLst>
        </pc:spChg>
        <pc:spChg chg="mod">
          <ac:chgData name="Rupanjana Ghosh" userId="ec0aee332ca9d560" providerId="LiveId" clId="{6FC9A0B5-B577-474B-9981-316DF257F13C}" dt="2026-02-22T06:07:19.210" v="416"/>
          <ac:spMkLst>
            <pc:docMk/>
            <pc:sldMk cId="100933427" sldId="313"/>
            <ac:spMk id="11" creationId="{862F5D22-6C73-5967-E35C-917445CF1309}"/>
          </ac:spMkLst>
        </pc:spChg>
        <pc:graphicFrameChg chg="add mod modGraphic">
          <ac:chgData name="Rupanjana Ghosh" userId="ec0aee332ca9d560" providerId="LiveId" clId="{6FC9A0B5-B577-474B-9981-316DF257F13C}" dt="2026-02-22T05:56:45.835" v="233" actId="14100"/>
          <ac:graphicFrameMkLst>
            <pc:docMk/>
            <pc:sldMk cId="100933427" sldId="313"/>
            <ac:graphicFrameMk id="9" creationId="{0D0B0F2F-DFCC-7AFA-B2B3-5630280676ED}"/>
          </ac:graphicFrameMkLst>
        </pc:graphicFrameChg>
        <pc:picChg chg="add mod">
          <ac:chgData name="Rupanjana Ghosh" userId="ec0aee332ca9d560" providerId="LiveId" clId="{6FC9A0B5-B577-474B-9981-316DF257F13C}" dt="2026-02-22T06:06:06.338" v="401" actId="1076"/>
          <ac:picMkLst>
            <pc:docMk/>
            <pc:sldMk cId="100933427" sldId="313"/>
            <ac:picMk id="8194" creationId="{033FFD6F-511D-CD53-DA43-CAFB7515A2D3}"/>
          </ac:picMkLst>
        </pc:picChg>
      </pc:sldChg>
      <pc:sldChg chg="addSp delSp modSp mod ord">
        <pc:chgData name="Rupanjana Ghosh" userId="ec0aee332ca9d560" providerId="LiveId" clId="{6FC9A0B5-B577-474B-9981-316DF257F13C}" dt="2026-02-22T06:07:58.803" v="426" actId="12100"/>
        <pc:sldMkLst>
          <pc:docMk/>
          <pc:sldMk cId="3769614625" sldId="314"/>
        </pc:sldMkLst>
        <pc:spChg chg="add mod">
          <ac:chgData name="Rupanjana Ghosh" userId="ec0aee332ca9d560" providerId="LiveId" clId="{6FC9A0B5-B577-474B-9981-316DF257F13C}" dt="2026-02-22T05:51:48.615" v="163" actId="1076"/>
          <ac:spMkLst>
            <pc:docMk/>
            <pc:sldMk cId="3769614625" sldId="314"/>
            <ac:spMk id="13" creationId="{E244D3B1-8215-7C4E-55B0-A718F1AE252C}"/>
          </ac:spMkLst>
        </pc:spChg>
        <pc:spChg chg="add mod">
          <ac:chgData name="Rupanjana Ghosh" userId="ec0aee332ca9d560" providerId="LiveId" clId="{6FC9A0B5-B577-474B-9981-316DF257F13C}" dt="2026-02-22T06:04:28.859" v="375" actId="1076"/>
          <ac:spMkLst>
            <pc:docMk/>
            <pc:sldMk cId="3769614625" sldId="314"/>
            <ac:spMk id="17" creationId="{C2BED8A8-BF61-1A3F-EF0A-412DE2F8FB30}"/>
          </ac:spMkLst>
        </pc:spChg>
        <pc:graphicFrameChg chg="add mod modGraphic">
          <ac:chgData name="Rupanjana Ghosh" userId="ec0aee332ca9d560" providerId="LiveId" clId="{6FC9A0B5-B577-474B-9981-316DF257F13C}" dt="2026-02-22T06:07:58.803" v="426" actId="12100"/>
          <ac:graphicFrameMkLst>
            <pc:docMk/>
            <pc:sldMk cId="3769614625" sldId="314"/>
            <ac:graphicFrameMk id="14" creationId="{F6C55531-8487-8CC2-D0EA-305AF58EF3D2}"/>
          </ac:graphicFrameMkLst>
        </pc:graphicFrameChg>
        <pc:picChg chg="add mod">
          <ac:chgData name="Rupanjana Ghosh" userId="ec0aee332ca9d560" providerId="LiveId" clId="{6FC9A0B5-B577-474B-9981-316DF257F13C}" dt="2026-02-22T06:04:10.950" v="365" actId="1076"/>
          <ac:picMkLst>
            <pc:docMk/>
            <pc:sldMk cId="3769614625" sldId="314"/>
            <ac:picMk id="5124" creationId="{2D4A7DBD-6305-B519-5FA9-63E68F42141F}"/>
          </ac:picMkLst>
        </pc:picChg>
      </pc:sldChg>
      <pc:sldChg chg="addSp delSp modSp mod">
        <pc:chgData name="Rupanjana Ghosh" userId="ec0aee332ca9d560" providerId="LiveId" clId="{6FC9A0B5-B577-474B-9981-316DF257F13C}" dt="2026-02-22T06:05:37.278" v="398" actId="1076"/>
        <pc:sldMkLst>
          <pc:docMk/>
          <pc:sldMk cId="1582156866" sldId="315"/>
        </pc:sldMkLst>
        <pc:spChg chg="add mod">
          <ac:chgData name="Rupanjana Ghosh" userId="ec0aee332ca9d560" providerId="LiveId" clId="{6FC9A0B5-B577-474B-9981-316DF257F13C}" dt="2026-02-22T05:57:08.873" v="242" actId="207"/>
          <ac:spMkLst>
            <pc:docMk/>
            <pc:sldMk cId="1582156866" sldId="315"/>
            <ac:spMk id="12" creationId="{A0D4BB30-56E1-E287-8F2B-6CF2A2CD77BB}"/>
          </ac:spMkLst>
        </pc:spChg>
        <pc:spChg chg="add mod">
          <ac:chgData name="Rupanjana Ghosh" userId="ec0aee332ca9d560" providerId="LiveId" clId="{6FC9A0B5-B577-474B-9981-316DF257F13C}" dt="2026-02-22T06:05:30.887" v="396" actId="207"/>
          <ac:spMkLst>
            <pc:docMk/>
            <pc:sldMk cId="1582156866" sldId="315"/>
            <ac:spMk id="16" creationId="{362EA2CF-5133-E4AC-9E1C-FE1FBCBE4B3C}"/>
          </ac:spMkLst>
        </pc:spChg>
        <pc:graphicFrameChg chg="add mod modGraphic">
          <ac:chgData name="Rupanjana Ghosh" userId="ec0aee332ca9d560" providerId="LiveId" clId="{6FC9A0B5-B577-474B-9981-316DF257F13C}" dt="2026-02-22T05:57:47.228" v="255" actId="14100"/>
          <ac:graphicFrameMkLst>
            <pc:docMk/>
            <pc:sldMk cId="1582156866" sldId="315"/>
            <ac:graphicFrameMk id="13" creationId="{029BC349-0096-1356-EA50-3682636C2E91}"/>
          </ac:graphicFrameMkLst>
        </pc:graphicFrameChg>
        <pc:picChg chg="add mod">
          <ac:chgData name="Rupanjana Ghosh" userId="ec0aee332ca9d560" providerId="LiveId" clId="{6FC9A0B5-B577-474B-9981-316DF257F13C}" dt="2026-02-22T06:05:37.278" v="398" actId="1076"/>
          <ac:picMkLst>
            <pc:docMk/>
            <pc:sldMk cId="1582156866" sldId="315"/>
            <ac:picMk id="7170" creationId="{90B54D8D-5806-DE55-DA9A-3253BC9A392F}"/>
          </ac:picMkLst>
        </pc:picChg>
      </pc:sldChg>
      <pc:sldChg chg="addSp delSp modSp mod">
        <pc:chgData name="Rupanjana Ghosh" userId="ec0aee332ca9d560" providerId="LiveId" clId="{6FC9A0B5-B577-474B-9981-316DF257F13C}" dt="2026-02-22T06:08:13.353" v="428" actId="207"/>
        <pc:sldMkLst>
          <pc:docMk/>
          <pc:sldMk cId="2527416213" sldId="316"/>
        </pc:sldMkLst>
        <pc:spChg chg="mod">
          <ac:chgData name="Rupanjana Ghosh" userId="ec0aee332ca9d560" providerId="LiveId" clId="{6FC9A0B5-B577-474B-9981-316DF257F13C}" dt="2026-02-22T06:07:19.210" v="416"/>
          <ac:spMkLst>
            <pc:docMk/>
            <pc:sldMk cId="2527416213" sldId="316"/>
            <ac:spMk id="2" creationId="{2651400D-A5B1-7DF5-73CA-6C020EFD7A83}"/>
          </ac:spMkLst>
        </pc:spChg>
        <pc:spChg chg="mod">
          <ac:chgData name="Rupanjana Ghosh" userId="ec0aee332ca9d560" providerId="LiveId" clId="{6FC9A0B5-B577-474B-9981-316DF257F13C}" dt="2026-02-22T06:08:13.353" v="428" actId="207"/>
          <ac:spMkLst>
            <pc:docMk/>
            <pc:sldMk cId="2527416213" sldId="316"/>
            <ac:spMk id="3" creationId="{7188D247-2C7D-1DC0-87DE-679FF2F4B8D3}"/>
          </ac:spMkLst>
        </pc:spChg>
        <pc:graphicFrameChg chg="add del mod modGraphic">
          <ac:chgData name="Rupanjana Ghosh" userId="ec0aee332ca9d560" providerId="LiveId" clId="{6FC9A0B5-B577-474B-9981-316DF257F13C}" dt="2026-02-22T05:59:04.848" v="274" actId="2710"/>
          <ac:graphicFrameMkLst>
            <pc:docMk/>
            <pc:sldMk cId="2527416213" sldId="316"/>
            <ac:graphicFrameMk id="5" creationId="{05573025-ED28-B157-BE2C-7D1E29B79F2C}"/>
          </ac:graphicFrameMkLst>
        </pc:graphicFrameChg>
      </pc:sldChg>
      <pc:sldChg chg="addSp delSp modSp mod">
        <pc:chgData name="Rupanjana Ghosh" userId="ec0aee332ca9d560" providerId="LiveId" clId="{6FC9A0B5-B577-474B-9981-316DF257F13C}" dt="2026-02-22T06:08:23.226" v="432" actId="1076"/>
        <pc:sldMkLst>
          <pc:docMk/>
          <pc:sldMk cId="537472485" sldId="318"/>
        </pc:sldMkLst>
        <pc:spChg chg="mod">
          <ac:chgData name="Rupanjana Ghosh" userId="ec0aee332ca9d560" providerId="LiveId" clId="{6FC9A0B5-B577-474B-9981-316DF257F13C}" dt="2026-02-22T06:08:16.937" v="429" actId="207"/>
          <ac:spMkLst>
            <pc:docMk/>
            <pc:sldMk cId="537472485" sldId="318"/>
            <ac:spMk id="2" creationId="{D5C8EEFE-3603-56A9-02FC-A2488A187851}"/>
          </ac:spMkLst>
        </pc:spChg>
        <pc:spChg chg="mod">
          <ac:chgData name="Rupanjana Ghosh" userId="ec0aee332ca9d560" providerId="LiveId" clId="{6FC9A0B5-B577-474B-9981-316DF257F13C}" dt="2026-02-22T06:08:21.535" v="431" actId="14100"/>
          <ac:spMkLst>
            <pc:docMk/>
            <pc:sldMk cId="537472485" sldId="318"/>
            <ac:spMk id="3" creationId="{AE3DA292-2DDD-FBBA-7845-3B181E43362F}"/>
          </ac:spMkLst>
        </pc:spChg>
        <pc:spChg chg="mod">
          <ac:chgData name="Rupanjana Ghosh" userId="ec0aee332ca9d560" providerId="LiveId" clId="{6FC9A0B5-B577-474B-9981-316DF257F13C}" dt="2026-02-22T06:07:19.210" v="416"/>
          <ac:spMkLst>
            <pc:docMk/>
            <pc:sldMk cId="537472485" sldId="318"/>
            <ac:spMk id="5" creationId="{9337D425-ACCD-D8C2-7544-51EDA05C8F14}"/>
          </ac:spMkLst>
        </pc:spChg>
        <pc:picChg chg="add mod">
          <ac:chgData name="Rupanjana Ghosh" userId="ec0aee332ca9d560" providerId="LiveId" clId="{6FC9A0B5-B577-474B-9981-316DF257F13C}" dt="2026-02-22T06:08:23.226" v="432" actId="1076"/>
          <ac:picMkLst>
            <pc:docMk/>
            <pc:sldMk cId="537472485" sldId="318"/>
            <ac:picMk id="9218" creationId="{92D476FB-F97A-8458-CC5E-33FA1222FD5A}"/>
          </ac:picMkLst>
        </pc:picChg>
      </pc:sldChg>
      <pc:sldChg chg="addSp delSp modSp mod">
        <pc:chgData name="Rupanjana Ghosh" userId="ec0aee332ca9d560" providerId="LiveId" clId="{6FC9A0B5-B577-474B-9981-316DF257F13C}" dt="2026-02-22T06:07:19.484" v="417" actId="27636"/>
        <pc:sldMkLst>
          <pc:docMk/>
          <pc:sldMk cId="1768293850" sldId="319"/>
        </pc:sldMkLst>
        <pc:spChg chg="mod">
          <ac:chgData name="Rupanjana Ghosh" userId="ec0aee332ca9d560" providerId="LiveId" clId="{6FC9A0B5-B577-474B-9981-316DF257F13C}" dt="2026-02-22T06:07:19.484" v="417" actId="27636"/>
          <ac:spMkLst>
            <pc:docMk/>
            <pc:sldMk cId="1768293850" sldId="319"/>
            <ac:spMk id="4" creationId="{C9AAB1C8-4A29-D350-B7C4-3089C13BFB51}"/>
          </ac:spMkLst>
        </pc:spChg>
        <pc:picChg chg="add mod">
          <ac:chgData name="Rupanjana Ghosh" userId="ec0aee332ca9d560" providerId="LiveId" clId="{6FC9A0B5-B577-474B-9981-316DF257F13C}" dt="2026-02-22T06:07:12.973" v="415" actId="1076"/>
          <ac:picMkLst>
            <pc:docMk/>
            <pc:sldMk cId="1768293850" sldId="319"/>
            <ac:picMk id="10242" creationId="{4324997E-8E5B-CFF2-F441-931A84AE5AE1}"/>
          </ac:picMkLst>
        </pc:picChg>
      </pc:sldChg>
      <pc:sldChg chg="delSp modSp new mod">
        <pc:chgData name="Rupanjana Ghosh" userId="ec0aee332ca9d560" providerId="LiveId" clId="{6FC9A0B5-B577-474B-9981-316DF257F13C}" dt="2026-02-22T06:08:39.472" v="433" actId="207"/>
        <pc:sldMkLst>
          <pc:docMk/>
          <pc:sldMk cId="1083755167" sldId="320"/>
        </pc:sldMkLst>
        <pc:spChg chg="mod">
          <ac:chgData name="Rupanjana Ghosh" userId="ec0aee332ca9d560" providerId="LiveId" clId="{6FC9A0B5-B577-474B-9981-316DF257F13C}" dt="2026-02-22T06:08:39.472" v="433" actId="207"/>
          <ac:spMkLst>
            <pc:docMk/>
            <pc:sldMk cId="1083755167" sldId="320"/>
            <ac:spMk id="2" creationId="{85B50BE4-6434-7CD1-4502-9065AFC34AA1}"/>
          </ac:spMkLst>
        </pc:spChg>
        <pc:spChg chg="mod">
          <ac:chgData name="Rupanjana Ghosh" userId="ec0aee332ca9d560" providerId="LiveId" clId="{6FC9A0B5-B577-474B-9981-316DF257F13C}" dt="2026-02-22T06:00:50.745" v="320" actId="403"/>
          <ac:spMkLst>
            <pc:docMk/>
            <pc:sldMk cId="1083755167" sldId="320"/>
            <ac:spMk id="4" creationId="{BA4CEAD4-1291-8D18-114F-08649B4491F8}"/>
          </ac:spMkLst>
        </pc:spChg>
        <pc:spChg chg="mod">
          <ac:chgData name="Rupanjana Ghosh" userId="ec0aee332ca9d560" providerId="LiveId" clId="{6FC9A0B5-B577-474B-9981-316DF257F13C}" dt="2026-02-22T06:07:19.210" v="416"/>
          <ac:spMkLst>
            <pc:docMk/>
            <pc:sldMk cId="1083755167" sldId="320"/>
            <ac:spMk id="5" creationId="{312E9836-96CC-07F4-5030-970D3B40812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A24E5C-9DB0-48DC-80A0-EB1CDFB71646}" type="doc">
      <dgm:prSet loTypeId="urn:microsoft.com/office/officeart/2005/8/layout/cycle8" loCatId="cycle" qsTypeId="urn:microsoft.com/office/officeart/2005/8/quickstyle/simple5" qsCatId="simple" csTypeId="urn:microsoft.com/office/officeart/2005/8/colors/accent1_4" csCatId="accent1" phldr="1"/>
      <dgm:spPr/>
    </dgm:pt>
    <dgm:pt modelId="{E6A8B340-D7A8-4621-87FE-4646AD6A86F3}">
      <dgm:prSet custT="1"/>
      <dgm:spPr/>
      <dgm:t>
        <a:bodyPr/>
        <a:lstStyle/>
        <a:p>
          <a:pPr>
            <a:buFont typeface="Arial" panose="020B0604020202020204" pitchFamily="34" charset="0"/>
            <a:buChar char="•"/>
          </a:pPr>
          <a:r>
            <a:rPr lang="en-IN" sz="2000" b="0" i="0" u="none" dirty="0">
              <a:solidFill>
                <a:schemeClr val="tx1"/>
              </a:solidFill>
              <a:latin typeface="Arial"/>
              <a:cs typeface="Arial"/>
            </a:rPr>
            <a:t>Launched: 2019</a:t>
          </a:r>
        </a:p>
      </dgm:t>
    </dgm:pt>
    <dgm:pt modelId="{9EC301A5-B6BD-46E4-A9B4-48A2EB4D68B7}" type="parTrans" cxnId="{9BB80A56-61FB-4E3D-9CF0-5C0B7FD0F842}">
      <dgm:prSet/>
      <dgm:spPr/>
      <dgm:t>
        <a:bodyPr/>
        <a:lstStyle/>
        <a:p>
          <a:endParaRPr lang="en-IN" b="1">
            <a:solidFill>
              <a:schemeClr val="tx1"/>
            </a:solidFill>
          </a:endParaRPr>
        </a:p>
      </dgm:t>
    </dgm:pt>
    <dgm:pt modelId="{83D38CE4-C9EE-4ABD-A31E-E5BE5808B796}" type="sibTrans" cxnId="{9BB80A56-61FB-4E3D-9CF0-5C0B7FD0F842}">
      <dgm:prSet/>
      <dgm:spPr/>
      <dgm:t>
        <a:bodyPr/>
        <a:lstStyle/>
        <a:p>
          <a:endParaRPr lang="en-IN" b="1">
            <a:solidFill>
              <a:schemeClr val="tx1"/>
            </a:solidFill>
          </a:endParaRPr>
        </a:p>
      </dgm:t>
    </dgm:pt>
    <dgm:pt modelId="{896953DE-53AD-41CE-8AA2-DE1DE83FB2D6}">
      <dgm:prSet/>
      <dgm:spPr/>
      <dgm:t>
        <a:bodyPr/>
        <a:lstStyle/>
        <a:p>
          <a:pPr>
            <a:buFont typeface="Arial" panose="020B0604020202020204" pitchFamily="34" charset="0"/>
            <a:buChar char="•"/>
          </a:pPr>
          <a:r>
            <a:rPr lang="en-IN" sz="2000" b="0" i="0" u="none" dirty="0">
              <a:solidFill>
                <a:schemeClr val="tx1"/>
              </a:solidFill>
              <a:latin typeface="Arial"/>
              <a:cs typeface="Arial"/>
            </a:rPr>
            <a:t>National digital patient platform</a:t>
          </a:r>
        </a:p>
      </dgm:t>
    </dgm:pt>
    <dgm:pt modelId="{7620A7AC-C043-4EA1-90FD-1767335FEA76}" type="parTrans" cxnId="{B7C15267-8B21-4FA5-99EF-802321A4A13F}">
      <dgm:prSet/>
      <dgm:spPr/>
      <dgm:t>
        <a:bodyPr/>
        <a:lstStyle/>
        <a:p>
          <a:endParaRPr lang="en-IN" b="1">
            <a:solidFill>
              <a:schemeClr val="tx1"/>
            </a:solidFill>
          </a:endParaRPr>
        </a:p>
      </dgm:t>
    </dgm:pt>
    <dgm:pt modelId="{4B9E6410-B3D6-4992-9B9D-1A1B84624184}" type="sibTrans" cxnId="{B7C15267-8B21-4FA5-99EF-802321A4A13F}">
      <dgm:prSet/>
      <dgm:spPr/>
      <dgm:t>
        <a:bodyPr/>
        <a:lstStyle/>
        <a:p>
          <a:endParaRPr lang="en-IN" b="1">
            <a:solidFill>
              <a:schemeClr val="tx1"/>
            </a:solidFill>
          </a:endParaRPr>
        </a:p>
      </dgm:t>
    </dgm:pt>
    <dgm:pt modelId="{3AD10D8E-9BCB-4509-A757-360DA5911B46}">
      <dgm:prSet/>
      <dgm:spPr/>
      <dgm:t>
        <a:bodyPr/>
        <a:lstStyle/>
        <a:p>
          <a:pPr>
            <a:buFont typeface="Arial" panose="020B0604020202020204" pitchFamily="34" charset="0"/>
            <a:buChar char="•"/>
          </a:pPr>
          <a:r>
            <a:rPr lang="en-IN" sz="2000" b="0" i="0" u="none" dirty="0">
              <a:solidFill>
                <a:schemeClr val="tx1"/>
              </a:solidFill>
              <a:latin typeface="Arial"/>
              <a:cs typeface="Arial"/>
            </a:rPr>
            <a:t>Book appointments</a:t>
          </a:r>
        </a:p>
      </dgm:t>
    </dgm:pt>
    <dgm:pt modelId="{6B5C0A2E-9C12-4F17-BB95-60CE72DB68EA}" type="parTrans" cxnId="{94B828E3-79EC-4F33-8FF0-64A57B8AC8ED}">
      <dgm:prSet/>
      <dgm:spPr/>
      <dgm:t>
        <a:bodyPr/>
        <a:lstStyle/>
        <a:p>
          <a:endParaRPr lang="en-IN" b="1">
            <a:solidFill>
              <a:schemeClr val="tx1"/>
            </a:solidFill>
          </a:endParaRPr>
        </a:p>
      </dgm:t>
    </dgm:pt>
    <dgm:pt modelId="{DC3D3AA8-42AE-4213-B99B-56B1D806E1B0}" type="sibTrans" cxnId="{94B828E3-79EC-4F33-8FF0-64A57B8AC8ED}">
      <dgm:prSet/>
      <dgm:spPr/>
      <dgm:t>
        <a:bodyPr/>
        <a:lstStyle/>
        <a:p>
          <a:endParaRPr lang="en-IN" b="1">
            <a:solidFill>
              <a:schemeClr val="tx1"/>
            </a:solidFill>
          </a:endParaRPr>
        </a:p>
      </dgm:t>
    </dgm:pt>
    <dgm:pt modelId="{0436DFFF-B119-4610-BE44-ECB898C54C8F}">
      <dgm:prSet/>
      <dgm:spPr/>
      <dgm:t>
        <a:bodyPr/>
        <a:lstStyle/>
        <a:p>
          <a:pPr>
            <a:buFont typeface="Arial" panose="020B0604020202020204" pitchFamily="34" charset="0"/>
            <a:buChar char="•"/>
          </a:pPr>
          <a:r>
            <a:rPr lang="en-IN" sz="2000" b="0" i="0" u="none" dirty="0">
              <a:solidFill>
                <a:schemeClr val="tx1"/>
              </a:solidFill>
              <a:latin typeface="Arial"/>
              <a:cs typeface="Arial"/>
            </a:rPr>
            <a:t>Order prescriptions</a:t>
          </a:r>
        </a:p>
      </dgm:t>
    </dgm:pt>
    <dgm:pt modelId="{167BE316-9076-4090-9819-1E859A8C363F}" type="parTrans" cxnId="{8D6B81DD-D490-4A56-8EC1-7E04885AF646}">
      <dgm:prSet/>
      <dgm:spPr/>
      <dgm:t>
        <a:bodyPr/>
        <a:lstStyle/>
        <a:p>
          <a:endParaRPr lang="en-IN" b="1">
            <a:solidFill>
              <a:schemeClr val="tx1"/>
            </a:solidFill>
          </a:endParaRPr>
        </a:p>
      </dgm:t>
    </dgm:pt>
    <dgm:pt modelId="{BD134655-A3F2-47FB-9994-89816756BC17}" type="sibTrans" cxnId="{8D6B81DD-D490-4A56-8EC1-7E04885AF646}">
      <dgm:prSet/>
      <dgm:spPr/>
      <dgm:t>
        <a:bodyPr/>
        <a:lstStyle/>
        <a:p>
          <a:endParaRPr lang="en-IN" b="1">
            <a:solidFill>
              <a:schemeClr val="tx1"/>
            </a:solidFill>
          </a:endParaRPr>
        </a:p>
      </dgm:t>
    </dgm:pt>
    <dgm:pt modelId="{4663A57F-07F5-4B39-A467-D957FE426EAC}">
      <dgm:prSet/>
      <dgm:spPr/>
      <dgm:t>
        <a:bodyPr/>
        <a:lstStyle/>
        <a:p>
          <a:pPr>
            <a:buFont typeface="Arial" panose="020B0604020202020204" pitchFamily="34" charset="0"/>
            <a:buChar char="•"/>
          </a:pPr>
          <a:r>
            <a:rPr lang="en-IN" sz="2000" b="0" i="0" u="none" dirty="0">
              <a:solidFill>
                <a:schemeClr val="tx1"/>
              </a:solidFill>
              <a:latin typeface="Arial"/>
              <a:cs typeface="Arial"/>
            </a:rPr>
            <a:t>Access records</a:t>
          </a:r>
        </a:p>
      </dgm:t>
    </dgm:pt>
    <dgm:pt modelId="{0E0AB2F2-D524-4A2F-BA06-A335227C929B}" type="parTrans" cxnId="{52020CE1-A00D-486A-B9A9-5094DB97DD28}">
      <dgm:prSet/>
      <dgm:spPr/>
      <dgm:t>
        <a:bodyPr/>
        <a:lstStyle/>
        <a:p>
          <a:endParaRPr lang="en-IN" b="1">
            <a:solidFill>
              <a:schemeClr val="tx1"/>
            </a:solidFill>
          </a:endParaRPr>
        </a:p>
      </dgm:t>
    </dgm:pt>
    <dgm:pt modelId="{ED9CD9D8-784D-438A-AAD7-BEA447EFDBC8}" type="sibTrans" cxnId="{52020CE1-A00D-486A-B9A9-5094DB97DD28}">
      <dgm:prSet/>
      <dgm:spPr/>
      <dgm:t>
        <a:bodyPr/>
        <a:lstStyle/>
        <a:p>
          <a:endParaRPr lang="en-IN" b="1">
            <a:solidFill>
              <a:schemeClr val="tx1"/>
            </a:solidFill>
          </a:endParaRPr>
        </a:p>
      </dgm:t>
    </dgm:pt>
    <dgm:pt modelId="{4A4B86D2-3B62-45BB-900E-9B4CEF7FC33E}">
      <dgm:prSet/>
      <dgm:spPr/>
      <dgm:t>
        <a:bodyPr/>
        <a:lstStyle/>
        <a:p>
          <a:pPr>
            <a:buNone/>
          </a:pPr>
          <a:r>
            <a:rPr lang="en-IN" sz="2000" b="0" i="0" u="none" dirty="0">
              <a:solidFill>
                <a:schemeClr val="tx1"/>
              </a:solidFill>
              <a:latin typeface="Arial"/>
              <a:cs typeface="Arial"/>
            </a:rPr>
            <a:t>Aim: improve access &amp; efficiency</a:t>
          </a:r>
          <a:br>
            <a:rPr lang="en-IN" b="1" i="0" u="none" dirty="0">
              <a:solidFill>
                <a:schemeClr val="tx1"/>
              </a:solidFill>
            </a:rPr>
          </a:br>
          <a:endParaRPr lang="en-IN" b="1" dirty="0">
            <a:solidFill>
              <a:schemeClr val="tx1"/>
            </a:solidFill>
          </a:endParaRPr>
        </a:p>
      </dgm:t>
    </dgm:pt>
    <dgm:pt modelId="{32BD8889-1BE6-4C17-9BD0-CA75295832E8}" type="parTrans" cxnId="{27733AB1-BFBC-4852-979B-11E3BDDC03C5}">
      <dgm:prSet/>
      <dgm:spPr/>
      <dgm:t>
        <a:bodyPr/>
        <a:lstStyle/>
        <a:p>
          <a:endParaRPr lang="en-IN" b="1">
            <a:solidFill>
              <a:schemeClr val="tx1"/>
            </a:solidFill>
          </a:endParaRPr>
        </a:p>
      </dgm:t>
    </dgm:pt>
    <dgm:pt modelId="{2C568F84-B153-408E-BBF3-185AA1978A5F}" type="sibTrans" cxnId="{27733AB1-BFBC-4852-979B-11E3BDDC03C5}">
      <dgm:prSet/>
      <dgm:spPr/>
      <dgm:t>
        <a:bodyPr/>
        <a:lstStyle/>
        <a:p>
          <a:endParaRPr lang="en-IN" b="1">
            <a:solidFill>
              <a:schemeClr val="tx1"/>
            </a:solidFill>
          </a:endParaRPr>
        </a:p>
      </dgm:t>
    </dgm:pt>
    <dgm:pt modelId="{4EAE054E-B017-45EE-BA42-77E81C4DF718}" type="pres">
      <dgm:prSet presAssocID="{B2A24E5C-9DB0-48DC-80A0-EB1CDFB71646}" presName="compositeShape" presStyleCnt="0">
        <dgm:presLayoutVars>
          <dgm:chMax val="7"/>
          <dgm:dir/>
          <dgm:resizeHandles val="exact"/>
        </dgm:presLayoutVars>
      </dgm:prSet>
      <dgm:spPr/>
    </dgm:pt>
    <dgm:pt modelId="{719AD862-C56F-4A5D-A6F9-98E2022C0EDC}" type="pres">
      <dgm:prSet presAssocID="{B2A24E5C-9DB0-48DC-80A0-EB1CDFB71646}" presName="wedge1" presStyleLbl="node1" presStyleIdx="0" presStyleCnt="6"/>
      <dgm:spPr/>
    </dgm:pt>
    <dgm:pt modelId="{A65B12A4-2067-4819-AD5D-175CDA4370AC}" type="pres">
      <dgm:prSet presAssocID="{B2A24E5C-9DB0-48DC-80A0-EB1CDFB71646}" presName="dummy1a" presStyleCnt="0"/>
      <dgm:spPr/>
    </dgm:pt>
    <dgm:pt modelId="{AE577CC8-CE6F-4FEB-B78A-17286930C3E1}" type="pres">
      <dgm:prSet presAssocID="{B2A24E5C-9DB0-48DC-80A0-EB1CDFB71646}" presName="dummy1b" presStyleCnt="0"/>
      <dgm:spPr/>
    </dgm:pt>
    <dgm:pt modelId="{7D4E46ED-24E6-423A-9964-35E75E163107}" type="pres">
      <dgm:prSet presAssocID="{B2A24E5C-9DB0-48DC-80A0-EB1CDFB71646}" presName="wedge1Tx" presStyleLbl="node1" presStyleIdx="0" presStyleCnt="6">
        <dgm:presLayoutVars>
          <dgm:chMax val="0"/>
          <dgm:chPref val="0"/>
          <dgm:bulletEnabled val="1"/>
        </dgm:presLayoutVars>
      </dgm:prSet>
      <dgm:spPr/>
    </dgm:pt>
    <dgm:pt modelId="{02B1EB53-8A76-4486-BA4F-50758BB29A1F}" type="pres">
      <dgm:prSet presAssocID="{B2A24E5C-9DB0-48DC-80A0-EB1CDFB71646}" presName="wedge2" presStyleLbl="node1" presStyleIdx="1" presStyleCnt="6"/>
      <dgm:spPr/>
    </dgm:pt>
    <dgm:pt modelId="{293235AC-8C98-455A-9548-031AE3DE571F}" type="pres">
      <dgm:prSet presAssocID="{B2A24E5C-9DB0-48DC-80A0-EB1CDFB71646}" presName="dummy2a" presStyleCnt="0"/>
      <dgm:spPr/>
    </dgm:pt>
    <dgm:pt modelId="{8EEF8795-51F3-4171-AB34-01EA3B40E088}" type="pres">
      <dgm:prSet presAssocID="{B2A24E5C-9DB0-48DC-80A0-EB1CDFB71646}" presName="dummy2b" presStyleCnt="0"/>
      <dgm:spPr/>
    </dgm:pt>
    <dgm:pt modelId="{167C98FD-A4B4-4093-8B14-B921F574C32A}" type="pres">
      <dgm:prSet presAssocID="{B2A24E5C-9DB0-48DC-80A0-EB1CDFB71646}" presName="wedge2Tx" presStyleLbl="node1" presStyleIdx="1" presStyleCnt="6">
        <dgm:presLayoutVars>
          <dgm:chMax val="0"/>
          <dgm:chPref val="0"/>
          <dgm:bulletEnabled val="1"/>
        </dgm:presLayoutVars>
      </dgm:prSet>
      <dgm:spPr/>
    </dgm:pt>
    <dgm:pt modelId="{41F3704D-0287-4AC1-88C2-0C9BB5833516}" type="pres">
      <dgm:prSet presAssocID="{B2A24E5C-9DB0-48DC-80A0-EB1CDFB71646}" presName="wedge3" presStyleLbl="node1" presStyleIdx="2" presStyleCnt="6"/>
      <dgm:spPr/>
    </dgm:pt>
    <dgm:pt modelId="{CAE7578A-B9B7-4584-8FF5-C3178C7592CC}" type="pres">
      <dgm:prSet presAssocID="{B2A24E5C-9DB0-48DC-80A0-EB1CDFB71646}" presName="dummy3a" presStyleCnt="0"/>
      <dgm:spPr/>
    </dgm:pt>
    <dgm:pt modelId="{ADE9A5F9-2280-47DC-BBAC-A953396A5D27}" type="pres">
      <dgm:prSet presAssocID="{B2A24E5C-9DB0-48DC-80A0-EB1CDFB71646}" presName="dummy3b" presStyleCnt="0"/>
      <dgm:spPr/>
    </dgm:pt>
    <dgm:pt modelId="{3D0BF5B4-16AB-4C33-9E08-86C4CDF59682}" type="pres">
      <dgm:prSet presAssocID="{B2A24E5C-9DB0-48DC-80A0-EB1CDFB71646}" presName="wedge3Tx" presStyleLbl="node1" presStyleIdx="2" presStyleCnt="6">
        <dgm:presLayoutVars>
          <dgm:chMax val="0"/>
          <dgm:chPref val="0"/>
          <dgm:bulletEnabled val="1"/>
        </dgm:presLayoutVars>
      </dgm:prSet>
      <dgm:spPr/>
    </dgm:pt>
    <dgm:pt modelId="{596E77E5-EF5C-48C8-8C77-879E3293E126}" type="pres">
      <dgm:prSet presAssocID="{B2A24E5C-9DB0-48DC-80A0-EB1CDFB71646}" presName="wedge4" presStyleLbl="node1" presStyleIdx="3" presStyleCnt="6"/>
      <dgm:spPr/>
    </dgm:pt>
    <dgm:pt modelId="{34560888-9C02-4F07-9491-861D70FED333}" type="pres">
      <dgm:prSet presAssocID="{B2A24E5C-9DB0-48DC-80A0-EB1CDFB71646}" presName="dummy4a" presStyleCnt="0"/>
      <dgm:spPr/>
    </dgm:pt>
    <dgm:pt modelId="{9AC6AD41-ED7A-42FD-8A10-FF343E8F9210}" type="pres">
      <dgm:prSet presAssocID="{B2A24E5C-9DB0-48DC-80A0-EB1CDFB71646}" presName="dummy4b" presStyleCnt="0"/>
      <dgm:spPr/>
    </dgm:pt>
    <dgm:pt modelId="{1365ED21-2237-43D8-847A-D0DA8C6C6B5C}" type="pres">
      <dgm:prSet presAssocID="{B2A24E5C-9DB0-48DC-80A0-EB1CDFB71646}" presName="wedge4Tx" presStyleLbl="node1" presStyleIdx="3" presStyleCnt="6">
        <dgm:presLayoutVars>
          <dgm:chMax val="0"/>
          <dgm:chPref val="0"/>
          <dgm:bulletEnabled val="1"/>
        </dgm:presLayoutVars>
      </dgm:prSet>
      <dgm:spPr/>
    </dgm:pt>
    <dgm:pt modelId="{2AB29310-4AF4-4EA0-A064-8A59B97CFE77}" type="pres">
      <dgm:prSet presAssocID="{B2A24E5C-9DB0-48DC-80A0-EB1CDFB71646}" presName="wedge5" presStyleLbl="node1" presStyleIdx="4" presStyleCnt="6"/>
      <dgm:spPr/>
    </dgm:pt>
    <dgm:pt modelId="{FA683734-D147-45F6-BC2E-F1E6F3E6D179}" type="pres">
      <dgm:prSet presAssocID="{B2A24E5C-9DB0-48DC-80A0-EB1CDFB71646}" presName="dummy5a" presStyleCnt="0"/>
      <dgm:spPr/>
    </dgm:pt>
    <dgm:pt modelId="{7B02C0A2-8149-4478-B1D2-CB842F28D35B}" type="pres">
      <dgm:prSet presAssocID="{B2A24E5C-9DB0-48DC-80A0-EB1CDFB71646}" presName="dummy5b" presStyleCnt="0"/>
      <dgm:spPr/>
    </dgm:pt>
    <dgm:pt modelId="{0BF5A724-3710-4A37-85CC-4E3C38046B26}" type="pres">
      <dgm:prSet presAssocID="{B2A24E5C-9DB0-48DC-80A0-EB1CDFB71646}" presName="wedge5Tx" presStyleLbl="node1" presStyleIdx="4" presStyleCnt="6">
        <dgm:presLayoutVars>
          <dgm:chMax val="0"/>
          <dgm:chPref val="0"/>
          <dgm:bulletEnabled val="1"/>
        </dgm:presLayoutVars>
      </dgm:prSet>
      <dgm:spPr/>
    </dgm:pt>
    <dgm:pt modelId="{75DAEFB1-C541-4792-AB5E-5779099B042A}" type="pres">
      <dgm:prSet presAssocID="{B2A24E5C-9DB0-48DC-80A0-EB1CDFB71646}" presName="wedge6" presStyleLbl="node1" presStyleIdx="5" presStyleCnt="6"/>
      <dgm:spPr/>
    </dgm:pt>
    <dgm:pt modelId="{4E34BBCC-ED39-4DA1-9DC7-EA4D38D601CF}" type="pres">
      <dgm:prSet presAssocID="{B2A24E5C-9DB0-48DC-80A0-EB1CDFB71646}" presName="dummy6a" presStyleCnt="0"/>
      <dgm:spPr/>
    </dgm:pt>
    <dgm:pt modelId="{6336EAE3-23E6-42D7-B2D2-85C225E5C159}" type="pres">
      <dgm:prSet presAssocID="{B2A24E5C-9DB0-48DC-80A0-EB1CDFB71646}" presName="dummy6b" presStyleCnt="0"/>
      <dgm:spPr/>
    </dgm:pt>
    <dgm:pt modelId="{C5D7FF02-1588-407B-95B2-6B0330405F97}" type="pres">
      <dgm:prSet presAssocID="{B2A24E5C-9DB0-48DC-80A0-EB1CDFB71646}" presName="wedge6Tx" presStyleLbl="node1" presStyleIdx="5" presStyleCnt="6">
        <dgm:presLayoutVars>
          <dgm:chMax val="0"/>
          <dgm:chPref val="0"/>
          <dgm:bulletEnabled val="1"/>
        </dgm:presLayoutVars>
      </dgm:prSet>
      <dgm:spPr/>
    </dgm:pt>
    <dgm:pt modelId="{0E0AEC2F-CB19-4C26-832A-CF0D9E40EFB5}" type="pres">
      <dgm:prSet presAssocID="{83D38CE4-C9EE-4ABD-A31E-E5BE5808B796}" presName="arrowWedge1" presStyleLbl="fgSibTrans2D1" presStyleIdx="0" presStyleCnt="6"/>
      <dgm:spPr/>
    </dgm:pt>
    <dgm:pt modelId="{7199C298-2668-4402-B620-D3D1FA9C5F17}" type="pres">
      <dgm:prSet presAssocID="{4B9E6410-B3D6-4992-9B9D-1A1B84624184}" presName="arrowWedge2" presStyleLbl="fgSibTrans2D1" presStyleIdx="1" presStyleCnt="6"/>
      <dgm:spPr/>
    </dgm:pt>
    <dgm:pt modelId="{3769D5F9-5952-4547-B5C1-DBCD84C94597}" type="pres">
      <dgm:prSet presAssocID="{DC3D3AA8-42AE-4213-B99B-56B1D806E1B0}" presName="arrowWedge3" presStyleLbl="fgSibTrans2D1" presStyleIdx="2" presStyleCnt="6"/>
      <dgm:spPr/>
    </dgm:pt>
    <dgm:pt modelId="{92F18BF4-B0C9-4E5C-AD82-BCF137423482}" type="pres">
      <dgm:prSet presAssocID="{BD134655-A3F2-47FB-9994-89816756BC17}" presName="arrowWedge4" presStyleLbl="fgSibTrans2D1" presStyleIdx="3" presStyleCnt="6"/>
      <dgm:spPr/>
    </dgm:pt>
    <dgm:pt modelId="{A73C00C5-1A1D-450B-8827-79DA25F143F7}" type="pres">
      <dgm:prSet presAssocID="{ED9CD9D8-784D-438A-AAD7-BEA447EFDBC8}" presName="arrowWedge5" presStyleLbl="fgSibTrans2D1" presStyleIdx="4" presStyleCnt="6"/>
      <dgm:spPr/>
    </dgm:pt>
    <dgm:pt modelId="{8CA2716B-9F52-427C-9671-C92A599DD8BB}" type="pres">
      <dgm:prSet presAssocID="{2C568F84-B153-408E-BBF3-185AA1978A5F}" presName="arrowWedge6" presStyleLbl="fgSibTrans2D1" presStyleIdx="5" presStyleCnt="6"/>
      <dgm:spPr/>
    </dgm:pt>
  </dgm:ptLst>
  <dgm:cxnLst>
    <dgm:cxn modelId="{1D2E782B-C6DA-4B78-8F4F-DA45408633C5}" type="presOf" srcId="{E6A8B340-D7A8-4621-87FE-4646AD6A86F3}" destId="{7D4E46ED-24E6-423A-9964-35E75E163107}" srcOrd="1" destOrd="0" presId="urn:microsoft.com/office/officeart/2005/8/layout/cycle8"/>
    <dgm:cxn modelId="{8890142C-F4BB-46E3-B2F7-5AAB7655EA2E}" type="presOf" srcId="{896953DE-53AD-41CE-8AA2-DE1DE83FB2D6}" destId="{02B1EB53-8A76-4486-BA4F-50758BB29A1F}" srcOrd="0" destOrd="0" presId="urn:microsoft.com/office/officeart/2005/8/layout/cycle8"/>
    <dgm:cxn modelId="{AB453E31-150E-42A2-9441-2907EF295CFB}" type="presOf" srcId="{4A4B86D2-3B62-45BB-900E-9B4CEF7FC33E}" destId="{75DAEFB1-C541-4792-AB5E-5779099B042A}" srcOrd="0" destOrd="0" presId="urn:microsoft.com/office/officeart/2005/8/layout/cycle8"/>
    <dgm:cxn modelId="{062E1735-4DEF-4658-B34C-76DC4888CA65}" type="presOf" srcId="{4663A57F-07F5-4B39-A467-D957FE426EAC}" destId="{0BF5A724-3710-4A37-85CC-4E3C38046B26}" srcOrd="1" destOrd="0" presId="urn:microsoft.com/office/officeart/2005/8/layout/cycle8"/>
    <dgm:cxn modelId="{2906653C-C1B5-43FC-8760-EC2036005DB5}" type="presOf" srcId="{3AD10D8E-9BCB-4509-A757-360DA5911B46}" destId="{3D0BF5B4-16AB-4C33-9E08-86C4CDF59682}" srcOrd="1" destOrd="0" presId="urn:microsoft.com/office/officeart/2005/8/layout/cycle8"/>
    <dgm:cxn modelId="{740F1A5D-05F4-4E16-9A34-20B3674DEB15}" type="presOf" srcId="{896953DE-53AD-41CE-8AA2-DE1DE83FB2D6}" destId="{167C98FD-A4B4-4093-8B14-B921F574C32A}" srcOrd="1" destOrd="0" presId="urn:microsoft.com/office/officeart/2005/8/layout/cycle8"/>
    <dgm:cxn modelId="{60B3A460-41CA-4727-8480-E7784E211114}" type="presOf" srcId="{3AD10D8E-9BCB-4509-A757-360DA5911B46}" destId="{41F3704D-0287-4AC1-88C2-0C9BB5833516}" srcOrd="0" destOrd="0" presId="urn:microsoft.com/office/officeart/2005/8/layout/cycle8"/>
    <dgm:cxn modelId="{8F48BA61-18FC-4C58-91C7-591EDA3716F0}" type="presOf" srcId="{4663A57F-07F5-4B39-A467-D957FE426EAC}" destId="{2AB29310-4AF4-4EA0-A064-8A59B97CFE77}" srcOrd="0" destOrd="0" presId="urn:microsoft.com/office/officeart/2005/8/layout/cycle8"/>
    <dgm:cxn modelId="{B7C15267-8B21-4FA5-99EF-802321A4A13F}" srcId="{B2A24E5C-9DB0-48DC-80A0-EB1CDFB71646}" destId="{896953DE-53AD-41CE-8AA2-DE1DE83FB2D6}" srcOrd="1" destOrd="0" parTransId="{7620A7AC-C043-4EA1-90FD-1767335FEA76}" sibTransId="{4B9E6410-B3D6-4992-9B9D-1A1B84624184}"/>
    <dgm:cxn modelId="{9BB80A56-61FB-4E3D-9CF0-5C0B7FD0F842}" srcId="{B2A24E5C-9DB0-48DC-80A0-EB1CDFB71646}" destId="{E6A8B340-D7A8-4621-87FE-4646AD6A86F3}" srcOrd="0" destOrd="0" parTransId="{9EC301A5-B6BD-46E4-A9B4-48A2EB4D68B7}" sibTransId="{83D38CE4-C9EE-4ABD-A31E-E5BE5808B796}"/>
    <dgm:cxn modelId="{AECAF556-B896-422E-8EC8-2D3BAF6C3391}" type="presOf" srcId="{0436DFFF-B119-4610-BE44-ECB898C54C8F}" destId="{596E77E5-EF5C-48C8-8C77-879E3293E126}" srcOrd="0" destOrd="0" presId="urn:microsoft.com/office/officeart/2005/8/layout/cycle8"/>
    <dgm:cxn modelId="{194FE37F-76EB-41FA-B9F1-E2AB27E863D4}" type="presOf" srcId="{B2A24E5C-9DB0-48DC-80A0-EB1CDFB71646}" destId="{4EAE054E-B017-45EE-BA42-77E81C4DF718}" srcOrd="0" destOrd="0" presId="urn:microsoft.com/office/officeart/2005/8/layout/cycle8"/>
    <dgm:cxn modelId="{27733AB1-BFBC-4852-979B-11E3BDDC03C5}" srcId="{B2A24E5C-9DB0-48DC-80A0-EB1CDFB71646}" destId="{4A4B86D2-3B62-45BB-900E-9B4CEF7FC33E}" srcOrd="5" destOrd="0" parTransId="{32BD8889-1BE6-4C17-9BD0-CA75295832E8}" sibTransId="{2C568F84-B153-408E-BBF3-185AA1978A5F}"/>
    <dgm:cxn modelId="{55F601D1-A015-4F48-8747-17A0AD45B3F6}" type="presOf" srcId="{0436DFFF-B119-4610-BE44-ECB898C54C8F}" destId="{1365ED21-2237-43D8-847A-D0DA8C6C6B5C}" srcOrd="1" destOrd="0" presId="urn:microsoft.com/office/officeart/2005/8/layout/cycle8"/>
    <dgm:cxn modelId="{FDEAFFDA-5AF6-4794-9302-85C39E34C733}" type="presOf" srcId="{4A4B86D2-3B62-45BB-900E-9B4CEF7FC33E}" destId="{C5D7FF02-1588-407B-95B2-6B0330405F97}" srcOrd="1" destOrd="0" presId="urn:microsoft.com/office/officeart/2005/8/layout/cycle8"/>
    <dgm:cxn modelId="{8D6B81DD-D490-4A56-8EC1-7E04885AF646}" srcId="{B2A24E5C-9DB0-48DC-80A0-EB1CDFB71646}" destId="{0436DFFF-B119-4610-BE44-ECB898C54C8F}" srcOrd="3" destOrd="0" parTransId="{167BE316-9076-4090-9819-1E859A8C363F}" sibTransId="{BD134655-A3F2-47FB-9994-89816756BC17}"/>
    <dgm:cxn modelId="{52020CE1-A00D-486A-B9A9-5094DB97DD28}" srcId="{B2A24E5C-9DB0-48DC-80A0-EB1CDFB71646}" destId="{4663A57F-07F5-4B39-A467-D957FE426EAC}" srcOrd="4" destOrd="0" parTransId="{0E0AB2F2-D524-4A2F-BA06-A335227C929B}" sibTransId="{ED9CD9D8-784D-438A-AAD7-BEA447EFDBC8}"/>
    <dgm:cxn modelId="{94B828E3-79EC-4F33-8FF0-64A57B8AC8ED}" srcId="{B2A24E5C-9DB0-48DC-80A0-EB1CDFB71646}" destId="{3AD10D8E-9BCB-4509-A757-360DA5911B46}" srcOrd="2" destOrd="0" parTransId="{6B5C0A2E-9C12-4F17-BB95-60CE72DB68EA}" sibTransId="{DC3D3AA8-42AE-4213-B99B-56B1D806E1B0}"/>
    <dgm:cxn modelId="{ED4B13F7-7A0E-46AB-94AA-EC01114B114E}" type="presOf" srcId="{E6A8B340-D7A8-4621-87FE-4646AD6A86F3}" destId="{719AD862-C56F-4A5D-A6F9-98E2022C0EDC}" srcOrd="0" destOrd="0" presId="urn:microsoft.com/office/officeart/2005/8/layout/cycle8"/>
    <dgm:cxn modelId="{E61063CA-0467-48ED-B994-6515CE043743}" type="presParOf" srcId="{4EAE054E-B017-45EE-BA42-77E81C4DF718}" destId="{719AD862-C56F-4A5D-A6F9-98E2022C0EDC}" srcOrd="0" destOrd="0" presId="urn:microsoft.com/office/officeart/2005/8/layout/cycle8"/>
    <dgm:cxn modelId="{628F6E2F-FD9C-486B-827E-CB67B77C26F6}" type="presParOf" srcId="{4EAE054E-B017-45EE-BA42-77E81C4DF718}" destId="{A65B12A4-2067-4819-AD5D-175CDA4370AC}" srcOrd="1" destOrd="0" presId="urn:microsoft.com/office/officeart/2005/8/layout/cycle8"/>
    <dgm:cxn modelId="{CACB247B-60A2-4EB2-92FC-0CB65237CC4C}" type="presParOf" srcId="{4EAE054E-B017-45EE-BA42-77E81C4DF718}" destId="{AE577CC8-CE6F-4FEB-B78A-17286930C3E1}" srcOrd="2" destOrd="0" presId="urn:microsoft.com/office/officeart/2005/8/layout/cycle8"/>
    <dgm:cxn modelId="{ACA39A13-EC5D-46B8-808F-B77C34D26A1C}" type="presParOf" srcId="{4EAE054E-B017-45EE-BA42-77E81C4DF718}" destId="{7D4E46ED-24E6-423A-9964-35E75E163107}" srcOrd="3" destOrd="0" presId="urn:microsoft.com/office/officeart/2005/8/layout/cycle8"/>
    <dgm:cxn modelId="{B61115DE-ADFF-496B-B280-E9CDB10F58E5}" type="presParOf" srcId="{4EAE054E-B017-45EE-BA42-77E81C4DF718}" destId="{02B1EB53-8A76-4486-BA4F-50758BB29A1F}" srcOrd="4" destOrd="0" presId="urn:microsoft.com/office/officeart/2005/8/layout/cycle8"/>
    <dgm:cxn modelId="{074BC7D9-2DCA-4D43-A767-E1E4BE281A7D}" type="presParOf" srcId="{4EAE054E-B017-45EE-BA42-77E81C4DF718}" destId="{293235AC-8C98-455A-9548-031AE3DE571F}" srcOrd="5" destOrd="0" presId="urn:microsoft.com/office/officeart/2005/8/layout/cycle8"/>
    <dgm:cxn modelId="{BDEE7078-5DAD-40BE-A6FF-FB2EA5336266}" type="presParOf" srcId="{4EAE054E-B017-45EE-BA42-77E81C4DF718}" destId="{8EEF8795-51F3-4171-AB34-01EA3B40E088}" srcOrd="6" destOrd="0" presId="urn:microsoft.com/office/officeart/2005/8/layout/cycle8"/>
    <dgm:cxn modelId="{088C1432-D049-4DC0-B1C7-5F73A790780C}" type="presParOf" srcId="{4EAE054E-B017-45EE-BA42-77E81C4DF718}" destId="{167C98FD-A4B4-4093-8B14-B921F574C32A}" srcOrd="7" destOrd="0" presId="urn:microsoft.com/office/officeart/2005/8/layout/cycle8"/>
    <dgm:cxn modelId="{7DD93CD4-A6CB-4C41-8A19-809F78B9AF3C}" type="presParOf" srcId="{4EAE054E-B017-45EE-BA42-77E81C4DF718}" destId="{41F3704D-0287-4AC1-88C2-0C9BB5833516}" srcOrd="8" destOrd="0" presId="urn:microsoft.com/office/officeart/2005/8/layout/cycle8"/>
    <dgm:cxn modelId="{61EF4311-D49D-41EA-BDA8-619EADEA20FA}" type="presParOf" srcId="{4EAE054E-B017-45EE-BA42-77E81C4DF718}" destId="{CAE7578A-B9B7-4584-8FF5-C3178C7592CC}" srcOrd="9" destOrd="0" presId="urn:microsoft.com/office/officeart/2005/8/layout/cycle8"/>
    <dgm:cxn modelId="{C7C8AA69-D01C-4B68-A5D9-9343813168A1}" type="presParOf" srcId="{4EAE054E-B017-45EE-BA42-77E81C4DF718}" destId="{ADE9A5F9-2280-47DC-BBAC-A953396A5D27}" srcOrd="10" destOrd="0" presId="urn:microsoft.com/office/officeart/2005/8/layout/cycle8"/>
    <dgm:cxn modelId="{4B56639A-0C6E-4534-9694-3CB81A953409}" type="presParOf" srcId="{4EAE054E-B017-45EE-BA42-77E81C4DF718}" destId="{3D0BF5B4-16AB-4C33-9E08-86C4CDF59682}" srcOrd="11" destOrd="0" presId="urn:microsoft.com/office/officeart/2005/8/layout/cycle8"/>
    <dgm:cxn modelId="{2C430C0C-01C0-46E1-AD3F-51270F914825}" type="presParOf" srcId="{4EAE054E-B017-45EE-BA42-77E81C4DF718}" destId="{596E77E5-EF5C-48C8-8C77-879E3293E126}" srcOrd="12" destOrd="0" presId="urn:microsoft.com/office/officeart/2005/8/layout/cycle8"/>
    <dgm:cxn modelId="{FCA898CE-8720-41FE-A00E-D32D0E768D32}" type="presParOf" srcId="{4EAE054E-B017-45EE-BA42-77E81C4DF718}" destId="{34560888-9C02-4F07-9491-861D70FED333}" srcOrd="13" destOrd="0" presId="urn:microsoft.com/office/officeart/2005/8/layout/cycle8"/>
    <dgm:cxn modelId="{81343AE1-A565-47BE-ADE5-63A57B85B3B1}" type="presParOf" srcId="{4EAE054E-B017-45EE-BA42-77E81C4DF718}" destId="{9AC6AD41-ED7A-42FD-8A10-FF343E8F9210}" srcOrd="14" destOrd="0" presId="urn:microsoft.com/office/officeart/2005/8/layout/cycle8"/>
    <dgm:cxn modelId="{2C290DDF-5DC8-4D6F-AED7-F97726C41B89}" type="presParOf" srcId="{4EAE054E-B017-45EE-BA42-77E81C4DF718}" destId="{1365ED21-2237-43D8-847A-D0DA8C6C6B5C}" srcOrd="15" destOrd="0" presId="urn:microsoft.com/office/officeart/2005/8/layout/cycle8"/>
    <dgm:cxn modelId="{4425AE39-BF2C-4AF2-8FBC-42A3C1FC792C}" type="presParOf" srcId="{4EAE054E-B017-45EE-BA42-77E81C4DF718}" destId="{2AB29310-4AF4-4EA0-A064-8A59B97CFE77}" srcOrd="16" destOrd="0" presId="urn:microsoft.com/office/officeart/2005/8/layout/cycle8"/>
    <dgm:cxn modelId="{CB24BDB3-E155-4C49-B088-DF00F1913D5C}" type="presParOf" srcId="{4EAE054E-B017-45EE-BA42-77E81C4DF718}" destId="{FA683734-D147-45F6-BC2E-F1E6F3E6D179}" srcOrd="17" destOrd="0" presId="urn:microsoft.com/office/officeart/2005/8/layout/cycle8"/>
    <dgm:cxn modelId="{270624D8-90EB-4037-BEDA-E1C779F700C6}" type="presParOf" srcId="{4EAE054E-B017-45EE-BA42-77E81C4DF718}" destId="{7B02C0A2-8149-4478-B1D2-CB842F28D35B}" srcOrd="18" destOrd="0" presId="urn:microsoft.com/office/officeart/2005/8/layout/cycle8"/>
    <dgm:cxn modelId="{65CB9F1E-1F15-4496-8728-F11561FDE664}" type="presParOf" srcId="{4EAE054E-B017-45EE-BA42-77E81C4DF718}" destId="{0BF5A724-3710-4A37-85CC-4E3C38046B26}" srcOrd="19" destOrd="0" presId="urn:microsoft.com/office/officeart/2005/8/layout/cycle8"/>
    <dgm:cxn modelId="{E82DB61A-9E17-4C5D-879C-DDB14A0A80FE}" type="presParOf" srcId="{4EAE054E-B017-45EE-BA42-77E81C4DF718}" destId="{75DAEFB1-C541-4792-AB5E-5779099B042A}" srcOrd="20" destOrd="0" presId="urn:microsoft.com/office/officeart/2005/8/layout/cycle8"/>
    <dgm:cxn modelId="{6B456AA6-4EFB-42EF-A9E5-88EC9A604A4E}" type="presParOf" srcId="{4EAE054E-B017-45EE-BA42-77E81C4DF718}" destId="{4E34BBCC-ED39-4DA1-9DC7-EA4D38D601CF}" srcOrd="21" destOrd="0" presId="urn:microsoft.com/office/officeart/2005/8/layout/cycle8"/>
    <dgm:cxn modelId="{61152E49-46BB-4DC4-BD0F-2E5DE477DBF1}" type="presParOf" srcId="{4EAE054E-B017-45EE-BA42-77E81C4DF718}" destId="{6336EAE3-23E6-42D7-B2D2-85C225E5C159}" srcOrd="22" destOrd="0" presId="urn:microsoft.com/office/officeart/2005/8/layout/cycle8"/>
    <dgm:cxn modelId="{06C3C86D-20FA-4163-BA95-426377A6FBAA}" type="presParOf" srcId="{4EAE054E-B017-45EE-BA42-77E81C4DF718}" destId="{C5D7FF02-1588-407B-95B2-6B0330405F97}" srcOrd="23" destOrd="0" presId="urn:microsoft.com/office/officeart/2005/8/layout/cycle8"/>
    <dgm:cxn modelId="{4A4FFD6C-940D-4A87-A7AE-547190D09091}" type="presParOf" srcId="{4EAE054E-B017-45EE-BA42-77E81C4DF718}" destId="{0E0AEC2F-CB19-4C26-832A-CF0D9E40EFB5}" srcOrd="24" destOrd="0" presId="urn:microsoft.com/office/officeart/2005/8/layout/cycle8"/>
    <dgm:cxn modelId="{4AEE31EB-A570-4BCB-841D-078A2338D327}" type="presParOf" srcId="{4EAE054E-B017-45EE-BA42-77E81C4DF718}" destId="{7199C298-2668-4402-B620-D3D1FA9C5F17}" srcOrd="25" destOrd="0" presId="urn:microsoft.com/office/officeart/2005/8/layout/cycle8"/>
    <dgm:cxn modelId="{AAD6B020-DC95-4DAF-A8D6-4D035C6A1867}" type="presParOf" srcId="{4EAE054E-B017-45EE-BA42-77E81C4DF718}" destId="{3769D5F9-5952-4547-B5C1-DBCD84C94597}" srcOrd="26" destOrd="0" presId="urn:microsoft.com/office/officeart/2005/8/layout/cycle8"/>
    <dgm:cxn modelId="{2E2A10B3-BBD3-4661-8FC1-6114DB0D7DD4}" type="presParOf" srcId="{4EAE054E-B017-45EE-BA42-77E81C4DF718}" destId="{92F18BF4-B0C9-4E5C-AD82-BCF137423482}" srcOrd="27" destOrd="0" presId="urn:microsoft.com/office/officeart/2005/8/layout/cycle8"/>
    <dgm:cxn modelId="{96AAB63B-1BE9-4A3E-AC0E-157ECCC5B374}" type="presParOf" srcId="{4EAE054E-B017-45EE-BA42-77E81C4DF718}" destId="{A73C00C5-1A1D-450B-8827-79DA25F143F7}" srcOrd="28" destOrd="0" presId="urn:microsoft.com/office/officeart/2005/8/layout/cycle8"/>
    <dgm:cxn modelId="{D406B402-1D33-4C9C-B76C-BB4B1462453D}" type="presParOf" srcId="{4EAE054E-B017-45EE-BA42-77E81C4DF718}" destId="{8CA2716B-9F52-427C-9671-C92A599DD8BB}"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E71414-10FC-40FD-95F5-201E2FADAD5C}" type="doc">
      <dgm:prSet loTypeId="urn:microsoft.com/office/officeart/2005/8/layout/hProcess11" loCatId="process" qsTypeId="urn:microsoft.com/office/officeart/2005/8/quickstyle/simple1" qsCatId="simple" csTypeId="urn:microsoft.com/office/officeart/2005/8/colors/accent6_3" csCatId="accent6" phldr="1"/>
      <dgm:spPr/>
      <dgm:t>
        <a:bodyPr/>
        <a:lstStyle/>
        <a:p>
          <a:endParaRPr lang="en-IN"/>
        </a:p>
      </dgm:t>
    </dgm:pt>
    <dgm:pt modelId="{F28016C7-8D16-4101-9D5F-0F00410AB5EE}">
      <dgm:prSet/>
      <dgm:spPr/>
      <dgm:t>
        <a:bodyPr/>
        <a:lstStyle/>
        <a:p>
          <a:pPr>
            <a:buFont typeface="Arial" panose="020B0604020202020204" pitchFamily="34" charset="0"/>
            <a:buChar char="•"/>
          </a:pPr>
          <a:r>
            <a:rPr lang="en-IN" b="0" i="0" u="none"/>
            <a:t>NHS login secure verification</a:t>
          </a:r>
        </a:p>
      </dgm:t>
    </dgm:pt>
    <dgm:pt modelId="{A679EDEA-C726-4C71-A6C0-30FE2BE3ADFC}" type="parTrans" cxnId="{54D2F20D-3ABB-4200-A34C-E707AE287338}">
      <dgm:prSet/>
      <dgm:spPr/>
      <dgm:t>
        <a:bodyPr/>
        <a:lstStyle/>
        <a:p>
          <a:endParaRPr lang="en-IN">
            <a:solidFill>
              <a:schemeClr val="tx1"/>
            </a:solidFill>
          </a:endParaRPr>
        </a:p>
      </dgm:t>
    </dgm:pt>
    <dgm:pt modelId="{37C4D5FB-D120-42D4-8C6F-78713B2D1508}" type="sibTrans" cxnId="{54D2F20D-3ABB-4200-A34C-E707AE287338}">
      <dgm:prSet/>
      <dgm:spPr/>
      <dgm:t>
        <a:bodyPr/>
        <a:lstStyle/>
        <a:p>
          <a:endParaRPr lang="en-IN">
            <a:solidFill>
              <a:schemeClr val="tx1"/>
            </a:solidFill>
          </a:endParaRPr>
        </a:p>
      </dgm:t>
    </dgm:pt>
    <dgm:pt modelId="{D7F6035C-6EBC-4008-AA56-9DCDC876C958}">
      <dgm:prSet/>
      <dgm:spPr/>
      <dgm:t>
        <a:bodyPr/>
        <a:lstStyle/>
        <a:p>
          <a:pPr>
            <a:buFont typeface="Arial" panose="020B0604020202020204" pitchFamily="34" charset="0"/>
            <a:buChar char="•"/>
          </a:pPr>
          <a:r>
            <a:rPr lang="en-IN" b="0" i="0" u="none"/>
            <a:t>Integrated with GP systems</a:t>
          </a:r>
        </a:p>
      </dgm:t>
    </dgm:pt>
    <dgm:pt modelId="{7BC42D08-37C7-45A8-AACD-DEB5B03B389E}" type="parTrans" cxnId="{F91333C0-E061-4A30-8929-A462B97DD7BD}">
      <dgm:prSet/>
      <dgm:spPr/>
      <dgm:t>
        <a:bodyPr/>
        <a:lstStyle/>
        <a:p>
          <a:endParaRPr lang="en-IN">
            <a:solidFill>
              <a:schemeClr val="tx1"/>
            </a:solidFill>
          </a:endParaRPr>
        </a:p>
      </dgm:t>
    </dgm:pt>
    <dgm:pt modelId="{6EC36FF7-DE64-43F2-888F-B5C9D506F1D0}" type="sibTrans" cxnId="{F91333C0-E061-4A30-8929-A462B97DD7BD}">
      <dgm:prSet/>
      <dgm:spPr/>
      <dgm:t>
        <a:bodyPr/>
        <a:lstStyle/>
        <a:p>
          <a:endParaRPr lang="en-IN">
            <a:solidFill>
              <a:schemeClr val="tx1"/>
            </a:solidFill>
          </a:endParaRPr>
        </a:p>
      </dgm:t>
    </dgm:pt>
    <dgm:pt modelId="{ED1865F2-4C1C-4C8A-99CA-93ED4A842BAC}">
      <dgm:prSet/>
      <dgm:spPr/>
      <dgm:t>
        <a:bodyPr/>
        <a:lstStyle/>
        <a:p>
          <a:pPr>
            <a:buFont typeface="Arial" panose="020B0604020202020204" pitchFamily="34" charset="0"/>
            <a:buChar char="•"/>
          </a:pPr>
          <a:r>
            <a:rPr lang="en-IN" b="0" i="0" u="none"/>
            <a:t>Mobile &amp; web access</a:t>
          </a:r>
        </a:p>
      </dgm:t>
    </dgm:pt>
    <dgm:pt modelId="{BE9E5B62-4367-40F2-9BA2-519EB850C080}" type="parTrans" cxnId="{92CE7DC4-5180-4334-B740-5FCDF282F9B4}">
      <dgm:prSet/>
      <dgm:spPr/>
      <dgm:t>
        <a:bodyPr/>
        <a:lstStyle/>
        <a:p>
          <a:endParaRPr lang="en-IN">
            <a:solidFill>
              <a:schemeClr val="tx1"/>
            </a:solidFill>
          </a:endParaRPr>
        </a:p>
      </dgm:t>
    </dgm:pt>
    <dgm:pt modelId="{F1779D7C-DA9D-4DD2-8863-DBBD44E1B363}" type="sibTrans" cxnId="{92CE7DC4-5180-4334-B740-5FCDF282F9B4}">
      <dgm:prSet/>
      <dgm:spPr/>
      <dgm:t>
        <a:bodyPr/>
        <a:lstStyle/>
        <a:p>
          <a:endParaRPr lang="en-IN">
            <a:solidFill>
              <a:schemeClr val="tx1"/>
            </a:solidFill>
          </a:endParaRPr>
        </a:p>
      </dgm:t>
    </dgm:pt>
    <dgm:pt modelId="{6B58FD86-5350-4CF0-B1CB-2C3C0EBF4C9D}">
      <dgm:prSet/>
      <dgm:spPr/>
      <dgm:t>
        <a:bodyPr/>
        <a:lstStyle/>
        <a:p>
          <a:pPr>
            <a:buFont typeface="Arial" panose="020B0604020202020204" pitchFamily="34" charset="0"/>
            <a:buChar char="•"/>
          </a:pPr>
          <a:r>
            <a:rPr lang="en-IN" b="0" i="0" u="none"/>
            <a:t>34+ million users</a:t>
          </a:r>
        </a:p>
      </dgm:t>
    </dgm:pt>
    <dgm:pt modelId="{73862620-EDBF-4365-910E-100929C72D91}" type="parTrans" cxnId="{30915B37-AFAF-4611-8628-F48A5F0A87D9}">
      <dgm:prSet/>
      <dgm:spPr/>
      <dgm:t>
        <a:bodyPr/>
        <a:lstStyle/>
        <a:p>
          <a:endParaRPr lang="en-IN">
            <a:solidFill>
              <a:schemeClr val="tx1"/>
            </a:solidFill>
          </a:endParaRPr>
        </a:p>
      </dgm:t>
    </dgm:pt>
    <dgm:pt modelId="{D4437256-342A-4824-B093-CCBD439D89F6}" type="sibTrans" cxnId="{30915B37-AFAF-4611-8628-F48A5F0A87D9}">
      <dgm:prSet/>
      <dgm:spPr/>
      <dgm:t>
        <a:bodyPr/>
        <a:lstStyle/>
        <a:p>
          <a:endParaRPr lang="en-IN">
            <a:solidFill>
              <a:schemeClr val="tx1"/>
            </a:solidFill>
          </a:endParaRPr>
        </a:p>
      </dgm:t>
    </dgm:pt>
    <dgm:pt modelId="{B7EB629F-6324-4F45-BB45-43A4D7633B27}">
      <dgm:prSet/>
      <dgm:spPr/>
      <dgm:t>
        <a:bodyPr/>
        <a:lstStyle/>
        <a:p>
          <a:pPr>
            <a:buFont typeface="Arial" panose="020B0604020202020204" pitchFamily="34" charset="0"/>
            <a:buChar char="•"/>
          </a:pPr>
          <a:r>
            <a:rPr lang="en-US" b="0" i="0" u="none"/>
            <a:t>A Plan for Digital Health and Social Care (DHSC, 2022)</a:t>
          </a:r>
        </a:p>
      </dgm:t>
    </dgm:pt>
    <dgm:pt modelId="{2AC7D159-DB00-43E5-AC74-63C7BE1567BC}" type="parTrans" cxnId="{44A880EB-0D41-4B97-9858-670367680B4C}">
      <dgm:prSet/>
      <dgm:spPr/>
      <dgm:t>
        <a:bodyPr/>
        <a:lstStyle/>
        <a:p>
          <a:endParaRPr lang="en-IN">
            <a:solidFill>
              <a:schemeClr val="tx1"/>
            </a:solidFill>
          </a:endParaRPr>
        </a:p>
      </dgm:t>
    </dgm:pt>
    <dgm:pt modelId="{CC610649-BC55-4CA1-AC6A-29344A34D831}" type="sibTrans" cxnId="{44A880EB-0D41-4B97-9858-670367680B4C}">
      <dgm:prSet/>
      <dgm:spPr/>
      <dgm:t>
        <a:bodyPr/>
        <a:lstStyle/>
        <a:p>
          <a:endParaRPr lang="en-IN">
            <a:solidFill>
              <a:schemeClr val="tx1"/>
            </a:solidFill>
          </a:endParaRPr>
        </a:p>
      </dgm:t>
    </dgm:pt>
    <dgm:pt modelId="{937260ED-CE32-40A4-8C2A-F1EF14C0C7F8}" type="pres">
      <dgm:prSet presAssocID="{C8E71414-10FC-40FD-95F5-201E2FADAD5C}" presName="Name0" presStyleCnt="0">
        <dgm:presLayoutVars>
          <dgm:dir/>
          <dgm:resizeHandles val="exact"/>
        </dgm:presLayoutVars>
      </dgm:prSet>
      <dgm:spPr/>
    </dgm:pt>
    <dgm:pt modelId="{0F78A672-3D02-4897-A954-85784761A9AF}" type="pres">
      <dgm:prSet presAssocID="{C8E71414-10FC-40FD-95F5-201E2FADAD5C}" presName="arrow" presStyleLbl="bgShp" presStyleIdx="0" presStyleCnt="1"/>
      <dgm:spPr/>
    </dgm:pt>
    <dgm:pt modelId="{BF389C13-20C1-4DEB-83B2-12569177AF61}" type="pres">
      <dgm:prSet presAssocID="{C8E71414-10FC-40FD-95F5-201E2FADAD5C}" presName="points" presStyleCnt="0"/>
      <dgm:spPr/>
    </dgm:pt>
    <dgm:pt modelId="{52284722-DB7A-47C6-AC0C-D831164A276E}" type="pres">
      <dgm:prSet presAssocID="{F28016C7-8D16-4101-9D5F-0F00410AB5EE}" presName="compositeA" presStyleCnt="0"/>
      <dgm:spPr/>
    </dgm:pt>
    <dgm:pt modelId="{DF41A7EA-E7E5-443E-8005-720B69B633E6}" type="pres">
      <dgm:prSet presAssocID="{F28016C7-8D16-4101-9D5F-0F00410AB5EE}" presName="textA" presStyleLbl="revTx" presStyleIdx="0" presStyleCnt="5">
        <dgm:presLayoutVars>
          <dgm:bulletEnabled val="1"/>
        </dgm:presLayoutVars>
      </dgm:prSet>
      <dgm:spPr/>
    </dgm:pt>
    <dgm:pt modelId="{52730652-D1CE-4D59-A96B-4A10908A07E2}" type="pres">
      <dgm:prSet presAssocID="{F28016C7-8D16-4101-9D5F-0F00410AB5EE}" presName="circleA" presStyleLbl="node1" presStyleIdx="0" presStyleCnt="5"/>
      <dgm:spPr/>
    </dgm:pt>
    <dgm:pt modelId="{F99B9812-669C-4092-8A4E-FA66376A988F}" type="pres">
      <dgm:prSet presAssocID="{F28016C7-8D16-4101-9D5F-0F00410AB5EE}" presName="spaceA" presStyleCnt="0"/>
      <dgm:spPr/>
    </dgm:pt>
    <dgm:pt modelId="{E69561FC-A620-48B9-A3A5-2C362C23382E}" type="pres">
      <dgm:prSet presAssocID="{37C4D5FB-D120-42D4-8C6F-78713B2D1508}" presName="space" presStyleCnt="0"/>
      <dgm:spPr/>
    </dgm:pt>
    <dgm:pt modelId="{79A2A1A5-FB26-43B7-A58B-FB78C4D1E544}" type="pres">
      <dgm:prSet presAssocID="{D7F6035C-6EBC-4008-AA56-9DCDC876C958}" presName="compositeB" presStyleCnt="0"/>
      <dgm:spPr/>
    </dgm:pt>
    <dgm:pt modelId="{25E7A9C9-3DB8-4061-A0ED-1DA3475C73D2}" type="pres">
      <dgm:prSet presAssocID="{D7F6035C-6EBC-4008-AA56-9DCDC876C958}" presName="textB" presStyleLbl="revTx" presStyleIdx="1" presStyleCnt="5">
        <dgm:presLayoutVars>
          <dgm:bulletEnabled val="1"/>
        </dgm:presLayoutVars>
      </dgm:prSet>
      <dgm:spPr/>
    </dgm:pt>
    <dgm:pt modelId="{EC3DD0EF-8722-4D74-87F5-A83E19E72AB8}" type="pres">
      <dgm:prSet presAssocID="{D7F6035C-6EBC-4008-AA56-9DCDC876C958}" presName="circleB" presStyleLbl="node1" presStyleIdx="1" presStyleCnt="5"/>
      <dgm:spPr/>
    </dgm:pt>
    <dgm:pt modelId="{B869E9D9-DFC0-4ACF-AB19-5BF2BC731EFB}" type="pres">
      <dgm:prSet presAssocID="{D7F6035C-6EBC-4008-AA56-9DCDC876C958}" presName="spaceB" presStyleCnt="0"/>
      <dgm:spPr/>
    </dgm:pt>
    <dgm:pt modelId="{B79B40F6-5D8E-4618-9157-9F06E1526B10}" type="pres">
      <dgm:prSet presAssocID="{6EC36FF7-DE64-43F2-888F-B5C9D506F1D0}" presName="space" presStyleCnt="0"/>
      <dgm:spPr/>
    </dgm:pt>
    <dgm:pt modelId="{78972296-1CA6-4764-837E-8D674270AD24}" type="pres">
      <dgm:prSet presAssocID="{ED1865F2-4C1C-4C8A-99CA-93ED4A842BAC}" presName="compositeA" presStyleCnt="0"/>
      <dgm:spPr/>
    </dgm:pt>
    <dgm:pt modelId="{2DCDF106-2764-40DD-BFA5-C2745D365A5B}" type="pres">
      <dgm:prSet presAssocID="{ED1865F2-4C1C-4C8A-99CA-93ED4A842BAC}" presName="textA" presStyleLbl="revTx" presStyleIdx="2" presStyleCnt="5">
        <dgm:presLayoutVars>
          <dgm:bulletEnabled val="1"/>
        </dgm:presLayoutVars>
      </dgm:prSet>
      <dgm:spPr/>
    </dgm:pt>
    <dgm:pt modelId="{53158840-3323-4D27-8F72-B262A707950B}" type="pres">
      <dgm:prSet presAssocID="{ED1865F2-4C1C-4C8A-99CA-93ED4A842BAC}" presName="circleA" presStyleLbl="node1" presStyleIdx="2" presStyleCnt="5"/>
      <dgm:spPr/>
    </dgm:pt>
    <dgm:pt modelId="{914D8596-9962-4354-9684-3EF41FFC0251}" type="pres">
      <dgm:prSet presAssocID="{ED1865F2-4C1C-4C8A-99CA-93ED4A842BAC}" presName="spaceA" presStyleCnt="0"/>
      <dgm:spPr/>
    </dgm:pt>
    <dgm:pt modelId="{DF822EB3-6730-430A-A21A-D0314712E42C}" type="pres">
      <dgm:prSet presAssocID="{F1779D7C-DA9D-4DD2-8863-DBBD44E1B363}" presName="space" presStyleCnt="0"/>
      <dgm:spPr/>
    </dgm:pt>
    <dgm:pt modelId="{3BDCB4AE-9A63-4F52-903C-242DCBC723B1}" type="pres">
      <dgm:prSet presAssocID="{6B58FD86-5350-4CF0-B1CB-2C3C0EBF4C9D}" presName="compositeB" presStyleCnt="0"/>
      <dgm:spPr/>
    </dgm:pt>
    <dgm:pt modelId="{5B9E9371-7540-425A-9EB2-D3CF480CF3FF}" type="pres">
      <dgm:prSet presAssocID="{6B58FD86-5350-4CF0-B1CB-2C3C0EBF4C9D}" presName="textB" presStyleLbl="revTx" presStyleIdx="3" presStyleCnt="5">
        <dgm:presLayoutVars>
          <dgm:bulletEnabled val="1"/>
        </dgm:presLayoutVars>
      </dgm:prSet>
      <dgm:spPr/>
    </dgm:pt>
    <dgm:pt modelId="{154F1D3B-330A-45AD-8AD7-9E6D067303D6}" type="pres">
      <dgm:prSet presAssocID="{6B58FD86-5350-4CF0-B1CB-2C3C0EBF4C9D}" presName="circleB" presStyleLbl="node1" presStyleIdx="3" presStyleCnt="5"/>
      <dgm:spPr/>
    </dgm:pt>
    <dgm:pt modelId="{43C69D8D-78C5-4AAC-98D0-C26AE21E0271}" type="pres">
      <dgm:prSet presAssocID="{6B58FD86-5350-4CF0-B1CB-2C3C0EBF4C9D}" presName="spaceB" presStyleCnt="0"/>
      <dgm:spPr/>
    </dgm:pt>
    <dgm:pt modelId="{A92D3CC3-2F1A-4561-89FC-24F7342DB1A4}" type="pres">
      <dgm:prSet presAssocID="{D4437256-342A-4824-B093-CCBD439D89F6}" presName="space" presStyleCnt="0"/>
      <dgm:spPr/>
    </dgm:pt>
    <dgm:pt modelId="{4899655D-70E5-490C-9987-7B9CC315564A}" type="pres">
      <dgm:prSet presAssocID="{B7EB629F-6324-4F45-BB45-43A4D7633B27}" presName="compositeA" presStyleCnt="0"/>
      <dgm:spPr/>
    </dgm:pt>
    <dgm:pt modelId="{1E546106-22A0-4D71-B676-809C84F4BE5E}" type="pres">
      <dgm:prSet presAssocID="{B7EB629F-6324-4F45-BB45-43A4D7633B27}" presName="textA" presStyleLbl="revTx" presStyleIdx="4" presStyleCnt="5">
        <dgm:presLayoutVars>
          <dgm:bulletEnabled val="1"/>
        </dgm:presLayoutVars>
      </dgm:prSet>
      <dgm:spPr/>
    </dgm:pt>
    <dgm:pt modelId="{91333471-B0FE-4BC3-A48A-49AC42A2448C}" type="pres">
      <dgm:prSet presAssocID="{B7EB629F-6324-4F45-BB45-43A4D7633B27}" presName="circleA" presStyleLbl="node1" presStyleIdx="4" presStyleCnt="5"/>
      <dgm:spPr/>
    </dgm:pt>
    <dgm:pt modelId="{64CA4AB5-F446-44D3-AFB5-0619C651F77B}" type="pres">
      <dgm:prSet presAssocID="{B7EB629F-6324-4F45-BB45-43A4D7633B27}" presName="spaceA" presStyleCnt="0"/>
      <dgm:spPr/>
    </dgm:pt>
  </dgm:ptLst>
  <dgm:cxnLst>
    <dgm:cxn modelId="{54D2F20D-3ABB-4200-A34C-E707AE287338}" srcId="{C8E71414-10FC-40FD-95F5-201E2FADAD5C}" destId="{F28016C7-8D16-4101-9D5F-0F00410AB5EE}" srcOrd="0" destOrd="0" parTransId="{A679EDEA-C726-4C71-A6C0-30FE2BE3ADFC}" sibTransId="{37C4D5FB-D120-42D4-8C6F-78713B2D1508}"/>
    <dgm:cxn modelId="{30915B37-AFAF-4611-8628-F48A5F0A87D9}" srcId="{C8E71414-10FC-40FD-95F5-201E2FADAD5C}" destId="{6B58FD86-5350-4CF0-B1CB-2C3C0EBF4C9D}" srcOrd="3" destOrd="0" parTransId="{73862620-EDBF-4365-910E-100929C72D91}" sibTransId="{D4437256-342A-4824-B093-CCBD439D89F6}"/>
    <dgm:cxn modelId="{DA1F0447-D70D-45A2-99C6-428ADADBAF73}" type="presOf" srcId="{C8E71414-10FC-40FD-95F5-201E2FADAD5C}" destId="{937260ED-CE32-40A4-8C2A-F1EF14C0C7F8}" srcOrd="0" destOrd="0" presId="urn:microsoft.com/office/officeart/2005/8/layout/hProcess11"/>
    <dgm:cxn modelId="{3494A94D-3360-441A-8367-A2C265247ECF}" type="presOf" srcId="{ED1865F2-4C1C-4C8A-99CA-93ED4A842BAC}" destId="{2DCDF106-2764-40DD-BFA5-C2745D365A5B}" srcOrd="0" destOrd="0" presId="urn:microsoft.com/office/officeart/2005/8/layout/hProcess11"/>
    <dgm:cxn modelId="{73A9CC76-6D98-4107-845A-CC4FF25136AF}" type="presOf" srcId="{F28016C7-8D16-4101-9D5F-0F00410AB5EE}" destId="{DF41A7EA-E7E5-443E-8005-720B69B633E6}" srcOrd="0" destOrd="0" presId="urn:microsoft.com/office/officeart/2005/8/layout/hProcess11"/>
    <dgm:cxn modelId="{A8B1E77C-3DD4-4578-A1E7-C6A00CBBCFAD}" type="presOf" srcId="{D7F6035C-6EBC-4008-AA56-9DCDC876C958}" destId="{25E7A9C9-3DB8-4061-A0ED-1DA3475C73D2}" srcOrd="0" destOrd="0" presId="urn:microsoft.com/office/officeart/2005/8/layout/hProcess11"/>
    <dgm:cxn modelId="{94D15BA4-F62B-4448-8C06-C9E43359859D}" type="presOf" srcId="{6B58FD86-5350-4CF0-B1CB-2C3C0EBF4C9D}" destId="{5B9E9371-7540-425A-9EB2-D3CF480CF3FF}" srcOrd="0" destOrd="0" presId="urn:microsoft.com/office/officeart/2005/8/layout/hProcess11"/>
    <dgm:cxn modelId="{F91333C0-E061-4A30-8929-A462B97DD7BD}" srcId="{C8E71414-10FC-40FD-95F5-201E2FADAD5C}" destId="{D7F6035C-6EBC-4008-AA56-9DCDC876C958}" srcOrd="1" destOrd="0" parTransId="{7BC42D08-37C7-45A8-AACD-DEB5B03B389E}" sibTransId="{6EC36FF7-DE64-43F2-888F-B5C9D506F1D0}"/>
    <dgm:cxn modelId="{92CE7DC4-5180-4334-B740-5FCDF282F9B4}" srcId="{C8E71414-10FC-40FD-95F5-201E2FADAD5C}" destId="{ED1865F2-4C1C-4C8A-99CA-93ED4A842BAC}" srcOrd="2" destOrd="0" parTransId="{BE9E5B62-4367-40F2-9BA2-519EB850C080}" sibTransId="{F1779D7C-DA9D-4DD2-8863-DBBD44E1B363}"/>
    <dgm:cxn modelId="{484BE6C5-1CA9-4483-9C6C-FC24F63C5716}" type="presOf" srcId="{B7EB629F-6324-4F45-BB45-43A4D7633B27}" destId="{1E546106-22A0-4D71-B676-809C84F4BE5E}" srcOrd="0" destOrd="0" presId="urn:microsoft.com/office/officeart/2005/8/layout/hProcess11"/>
    <dgm:cxn modelId="{44A880EB-0D41-4B97-9858-670367680B4C}" srcId="{C8E71414-10FC-40FD-95F5-201E2FADAD5C}" destId="{B7EB629F-6324-4F45-BB45-43A4D7633B27}" srcOrd="4" destOrd="0" parTransId="{2AC7D159-DB00-43E5-AC74-63C7BE1567BC}" sibTransId="{CC610649-BC55-4CA1-AC6A-29344A34D831}"/>
    <dgm:cxn modelId="{B0BA8405-929F-4A34-A9A0-65A3A1A2CCE9}" type="presParOf" srcId="{937260ED-CE32-40A4-8C2A-F1EF14C0C7F8}" destId="{0F78A672-3D02-4897-A954-85784761A9AF}" srcOrd="0" destOrd="0" presId="urn:microsoft.com/office/officeart/2005/8/layout/hProcess11"/>
    <dgm:cxn modelId="{B0E494B3-8AC2-48CE-979D-49878451CC59}" type="presParOf" srcId="{937260ED-CE32-40A4-8C2A-F1EF14C0C7F8}" destId="{BF389C13-20C1-4DEB-83B2-12569177AF61}" srcOrd="1" destOrd="0" presId="urn:microsoft.com/office/officeart/2005/8/layout/hProcess11"/>
    <dgm:cxn modelId="{4B65B3DC-4A98-4153-8D18-619B32F82172}" type="presParOf" srcId="{BF389C13-20C1-4DEB-83B2-12569177AF61}" destId="{52284722-DB7A-47C6-AC0C-D831164A276E}" srcOrd="0" destOrd="0" presId="urn:microsoft.com/office/officeart/2005/8/layout/hProcess11"/>
    <dgm:cxn modelId="{1FF94B7D-0BE1-4A79-B9BC-81B9270A6BF9}" type="presParOf" srcId="{52284722-DB7A-47C6-AC0C-D831164A276E}" destId="{DF41A7EA-E7E5-443E-8005-720B69B633E6}" srcOrd="0" destOrd="0" presId="urn:microsoft.com/office/officeart/2005/8/layout/hProcess11"/>
    <dgm:cxn modelId="{93838CE3-D26F-4267-9CAE-D9E157F8F32B}" type="presParOf" srcId="{52284722-DB7A-47C6-AC0C-D831164A276E}" destId="{52730652-D1CE-4D59-A96B-4A10908A07E2}" srcOrd="1" destOrd="0" presId="urn:microsoft.com/office/officeart/2005/8/layout/hProcess11"/>
    <dgm:cxn modelId="{56AC7F81-103A-4469-AB37-73A7CD2A9F1A}" type="presParOf" srcId="{52284722-DB7A-47C6-AC0C-D831164A276E}" destId="{F99B9812-669C-4092-8A4E-FA66376A988F}" srcOrd="2" destOrd="0" presId="urn:microsoft.com/office/officeart/2005/8/layout/hProcess11"/>
    <dgm:cxn modelId="{C17CC55C-2360-4B95-857B-36CB8D7635DD}" type="presParOf" srcId="{BF389C13-20C1-4DEB-83B2-12569177AF61}" destId="{E69561FC-A620-48B9-A3A5-2C362C23382E}" srcOrd="1" destOrd="0" presId="urn:microsoft.com/office/officeart/2005/8/layout/hProcess11"/>
    <dgm:cxn modelId="{4644ECD8-7BF4-45AD-A649-6522DFA62283}" type="presParOf" srcId="{BF389C13-20C1-4DEB-83B2-12569177AF61}" destId="{79A2A1A5-FB26-43B7-A58B-FB78C4D1E544}" srcOrd="2" destOrd="0" presId="urn:microsoft.com/office/officeart/2005/8/layout/hProcess11"/>
    <dgm:cxn modelId="{30B23C9F-8679-4485-A844-47602572209F}" type="presParOf" srcId="{79A2A1A5-FB26-43B7-A58B-FB78C4D1E544}" destId="{25E7A9C9-3DB8-4061-A0ED-1DA3475C73D2}" srcOrd="0" destOrd="0" presId="urn:microsoft.com/office/officeart/2005/8/layout/hProcess11"/>
    <dgm:cxn modelId="{CA48AED5-3F4A-4F95-91EC-00119618B88D}" type="presParOf" srcId="{79A2A1A5-FB26-43B7-A58B-FB78C4D1E544}" destId="{EC3DD0EF-8722-4D74-87F5-A83E19E72AB8}" srcOrd="1" destOrd="0" presId="urn:microsoft.com/office/officeart/2005/8/layout/hProcess11"/>
    <dgm:cxn modelId="{EC84CA7E-7852-4734-89C9-289D7D3ABA60}" type="presParOf" srcId="{79A2A1A5-FB26-43B7-A58B-FB78C4D1E544}" destId="{B869E9D9-DFC0-4ACF-AB19-5BF2BC731EFB}" srcOrd="2" destOrd="0" presId="urn:microsoft.com/office/officeart/2005/8/layout/hProcess11"/>
    <dgm:cxn modelId="{55CAE3AE-B672-4EB8-B6DB-1ABF64A44296}" type="presParOf" srcId="{BF389C13-20C1-4DEB-83B2-12569177AF61}" destId="{B79B40F6-5D8E-4618-9157-9F06E1526B10}" srcOrd="3" destOrd="0" presId="urn:microsoft.com/office/officeart/2005/8/layout/hProcess11"/>
    <dgm:cxn modelId="{AF0B7F46-0E2D-4EF9-A560-BF70FEA1EA3F}" type="presParOf" srcId="{BF389C13-20C1-4DEB-83B2-12569177AF61}" destId="{78972296-1CA6-4764-837E-8D674270AD24}" srcOrd="4" destOrd="0" presId="urn:microsoft.com/office/officeart/2005/8/layout/hProcess11"/>
    <dgm:cxn modelId="{016E6270-9312-465E-B74D-0881D5B6503F}" type="presParOf" srcId="{78972296-1CA6-4764-837E-8D674270AD24}" destId="{2DCDF106-2764-40DD-BFA5-C2745D365A5B}" srcOrd="0" destOrd="0" presId="urn:microsoft.com/office/officeart/2005/8/layout/hProcess11"/>
    <dgm:cxn modelId="{6A530B5E-4878-48F0-A6AA-E27FE538C5FC}" type="presParOf" srcId="{78972296-1CA6-4764-837E-8D674270AD24}" destId="{53158840-3323-4D27-8F72-B262A707950B}" srcOrd="1" destOrd="0" presId="urn:microsoft.com/office/officeart/2005/8/layout/hProcess11"/>
    <dgm:cxn modelId="{CDFA9D4A-2EE1-4819-A537-8541F9277891}" type="presParOf" srcId="{78972296-1CA6-4764-837E-8D674270AD24}" destId="{914D8596-9962-4354-9684-3EF41FFC0251}" srcOrd="2" destOrd="0" presId="urn:microsoft.com/office/officeart/2005/8/layout/hProcess11"/>
    <dgm:cxn modelId="{3DBD4058-4709-4375-9627-AD50B08D3E0A}" type="presParOf" srcId="{BF389C13-20C1-4DEB-83B2-12569177AF61}" destId="{DF822EB3-6730-430A-A21A-D0314712E42C}" srcOrd="5" destOrd="0" presId="urn:microsoft.com/office/officeart/2005/8/layout/hProcess11"/>
    <dgm:cxn modelId="{B9BEB826-1EC4-484D-A9BC-C6332C093717}" type="presParOf" srcId="{BF389C13-20C1-4DEB-83B2-12569177AF61}" destId="{3BDCB4AE-9A63-4F52-903C-242DCBC723B1}" srcOrd="6" destOrd="0" presId="urn:microsoft.com/office/officeart/2005/8/layout/hProcess11"/>
    <dgm:cxn modelId="{EA4D1F36-5D70-462C-BA2B-3A0ADED8BA16}" type="presParOf" srcId="{3BDCB4AE-9A63-4F52-903C-242DCBC723B1}" destId="{5B9E9371-7540-425A-9EB2-D3CF480CF3FF}" srcOrd="0" destOrd="0" presId="urn:microsoft.com/office/officeart/2005/8/layout/hProcess11"/>
    <dgm:cxn modelId="{A66FC5BE-25D1-4DCC-9B9B-4D9ADB4512D9}" type="presParOf" srcId="{3BDCB4AE-9A63-4F52-903C-242DCBC723B1}" destId="{154F1D3B-330A-45AD-8AD7-9E6D067303D6}" srcOrd="1" destOrd="0" presId="urn:microsoft.com/office/officeart/2005/8/layout/hProcess11"/>
    <dgm:cxn modelId="{B5571796-C2A0-435D-98BE-045A43092115}" type="presParOf" srcId="{3BDCB4AE-9A63-4F52-903C-242DCBC723B1}" destId="{43C69D8D-78C5-4AAC-98D0-C26AE21E0271}" srcOrd="2" destOrd="0" presId="urn:microsoft.com/office/officeart/2005/8/layout/hProcess11"/>
    <dgm:cxn modelId="{E21ABAC5-5106-43CA-8CD4-2AA18B51DE24}" type="presParOf" srcId="{BF389C13-20C1-4DEB-83B2-12569177AF61}" destId="{A92D3CC3-2F1A-4561-89FC-24F7342DB1A4}" srcOrd="7" destOrd="0" presId="urn:microsoft.com/office/officeart/2005/8/layout/hProcess11"/>
    <dgm:cxn modelId="{ABCE6BBA-41DB-431E-838D-8D86AAD1E4C0}" type="presParOf" srcId="{BF389C13-20C1-4DEB-83B2-12569177AF61}" destId="{4899655D-70E5-490C-9987-7B9CC315564A}" srcOrd="8" destOrd="0" presId="urn:microsoft.com/office/officeart/2005/8/layout/hProcess11"/>
    <dgm:cxn modelId="{F06B8EBB-7889-4938-B6AE-245612FD4B48}" type="presParOf" srcId="{4899655D-70E5-490C-9987-7B9CC315564A}" destId="{1E546106-22A0-4D71-B676-809C84F4BE5E}" srcOrd="0" destOrd="0" presId="urn:microsoft.com/office/officeart/2005/8/layout/hProcess11"/>
    <dgm:cxn modelId="{EA4BAE17-E8BE-4315-B49F-88C704DC22F6}" type="presParOf" srcId="{4899655D-70E5-490C-9987-7B9CC315564A}" destId="{91333471-B0FE-4BC3-A48A-49AC42A2448C}" srcOrd="1" destOrd="0" presId="urn:microsoft.com/office/officeart/2005/8/layout/hProcess11"/>
    <dgm:cxn modelId="{C82E59D5-3A93-4CB6-B41E-47E28D6E97DE}" type="presParOf" srcId="{4899655D-70E5-490C-9987-7B9CC315564A}" destId="{64CA4AB5-F446-44D3-AFB5-0619C651F77B}" srcOrd="2" destOrd="0" presId="urn:microsoft.com/office/officeart/2005/8/layout/hProcess11"/>
  </dgm:cxnLst>
  <dgm:bg>
    <a:solidFill>
      <a:schemeClr val="accent2">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C06FDB-73C8-4218-B06B-5E9A8DC45105}" type="doc">
      <dgm:prSet loTypeId="urn:microsoft.com/office/officeart/2005/8/layout/pyramid2" loCatId="list" qsTypeId="urn:microsoft.com/office/officeart/2005/8/quickstyle/simple1" qsCatId="simple" csTypeId="urn:microsoft.com/office/officeart/2005/8/colors/accent1_4" csCatId="accent1" phldr="1"/>
      <dgm:spPr/>
    </dgm:pt>
    <dgm:pt modelId="{AF2C19B9-ACDA-47F0-955E-A279394AD64F}">
      <dgm:prSet/>
      <dgm:spPr/>
      <dgm:t>
        <a:bodyPr/>
        <a:lstStyle/>
        <a:p>
          <a:pPr>
            <a:buFont typeface="Arial" panose="020B0604020202020204" pitchFamily="34" charset="0"/>
            <a:buChar char="•"/>
          </a:pPr>
          <a:r>
            <a:rPr lang="en-IN" b="0" i="0" u="none"/>
            <a:t>NHS Long Term Plan</a:t>
          </a:r>
        </a:p>
      </dgm:t>
    </dgm:pt>
    <dgm:pt modelId="{D71A8913-60A9-4FE7-A77B-B158EC5E185E}" type="parTrans" cxnId="{C4957B5F-ACFF-45AB-9B1F-EF21A7390948}">
      <dgm:prSet/>
      <dgm:spPr/>
      <dgm:t>
        <a:bodyPr/>
        <a:lstStyle/>
        <a:p>
          <a:endParaRPr lang="en-IN"/>
        </a:p>
      </dgm:t>
    </dgm:pt>
    <dgm:pt modelId="{C3CDA861-66B9-4145-94EE-B66146D08230}" type="sibTrans" cxnId="{C4957B5F-ACFF-45AB-9B1F-EF21A7390948}">
      <dgm:prSet/>
      <dgm:spPr/>
      <dgm:t>
        <a:bodyPr/>
        <a:lstStyle/>
        <a:p>
          <a:endParaRPr lang="en-IN"/>
        </a:p>
      </dgm:t>
    </dgm:pt>
    <dgm:pt modelId="{C5BC8A0F-DCA3-42C2-83E2-9EAA8822FDD4}">
      <dgm:prSet/>
      <dgm:spPr/>
      <dgm:t>
        <a:bodyPr/>
        <a:lstStyle/>
        <a:p>
          <a:pPr>
            <a:buFont typeface="Arial" panose="020B0604020202020204" pitchFamily="34" charset="0"/>
            <a:buChar char="•"/>
          </a:pPr>
          <a:r>
            <a:rPr lang="en-US" b="0" i="0" u="none" dirty="0"/>
            <a:t>NHS Long Term Workforce Plan (2023)</a:t>
          </a:r>
        </a:p>
      </dgm:t>
    </dgm:pt>
    <dgm:pt modelId="{CAD3264C-85F9-444D-A2C8-6067C50DE21B}" type="parTrans" cxnId="{F7264547-CCAA-429C-A443-5E3832BDD613}">
      <dgm:prSet/>
      <dgm:spPr/>
      <dgm:t>
        <a:bodyPr/>
        <a:lstStyle/>
        <a:p>
          <a:endParaRPr lang="en-IN"/>
        </a:p>
      </dgm:t>
    </dgm:pt>
    <dgm:pt modelId="{398F90F0-95B5-480A-B7A1-AA422371A530}" type="sibTrans" cxnId="{F7264547-CCAA-429C-A443-5E3832BDD613}">
      <dgm:prSet/>
      <dgm:spPr/>
      <dgm:t>
        <a:bodyPr/>
        <a:lstStyle/>
        <a:p>
          <a:endParaRPr lang="en-IN"/>
        </a:p>
      </dgm:t>
    </dgm:pt>
    <dgm:pt modelId="{540EC9C1-F4C6-463C-8D64-88BF7613AF81}">
      <dgm:prSet/>
      <dgm:spPr/>
      <dgm:t>
        <a:bodyPr/>
        <a:lstStyle/>
        <a:p>
          <a:pPr>
            <a:buFont typeface="Arial" panose="020B0604020202020204" pitchFamily="34" charset="0"/>
            <a:buChar char="•"/>
          </a:pPr>
          <a:r>
            <a:rPr lang="en-US" b="0" i="0" u="none" dirty="0"/>
            <a:t>What Good Looks Like Framework</a:t>
          </a:r>
        </a:p>
      </dgm:t>
    </dgm:pt>
    <dgm:pt modelId="{3028C33D-ACC4-4529-8B6B-C693165C522F}" type="parTrans" cxnId="{25903F46-6877-4B11-AF16-5DEC705AC340}">
      <dgm:prSet/>
      <dgm:spPr/>
      <dgm:t>
        <a:bodyPr/>
        <a:lstStyle/>
        <a:p>
          <a:endParaRPr lang="en-IN"/>
        </a:p>
      </dgm:t>
    </dgm:pt>
    <dgm:pt modelId="{4039A641-085B-4248-AF8F-FB2A2915DC7A}" type="sibTrans" cxnId="{25903F46-6877-4B11-AF16-5DEC705AC340}">
      <dgm:prSet/>
      <dgm:spPr/>
      <dgm:t>
        <a:bodyPr/>
        <a:lstStyle/>
        <a:p>
          <a:endParaRPr lang="en-IN"/>
        </a:p>
      </dgm:t>
    </dgm:pt>
    <dgm:pt modelId="{759A903E-D225-44D0-8C11-AEF3FC523A86}">
      <dgm:prSet/>
      <dgm:spPr/>
      <dgm:t>
        <a:bodyPr/>
        <a:lstStyle/>
        <a:p>
          <a:pPr>
            <a:buNone/>
          </a:pPr>
          <a:r>
            <a:rPr lang="en-IN" b="0" i="0" u="none"/>
            <a:t>GDPR &amp; Data Protection</a:t>
          </a:r>
          <a:br>
            <a:rPr lang="en-IN" b="0" i="0" u="none"/>
          </a:br>
          <a:endParaRPr lang="en-IN"/>
        </a:p>
      </dgm:t>
    </dgm:pt>
    <dgm:pt modelId="{4911D172-84C1-4E71-BE06-A934ECB35676}" type="parTrans" cxnId="{9F2ADCAD-BA14-4CC2-AA7E-89DC8AB56FE0}">
      <dgm:prSet/>
      <dgm:spPr/>
      <dgm:t>
        <a:bodyPr/>
        <a:lstStyle/>
        <a:p>
          <a:endParaRPr lang="en-IN"/>
        </a:p>
      </dgm:t>
    </dgm:pt>
    <dgm:pt modelId="{010EC078-B00F-42A5-85FC-933B5560F647}" type="sibTrans" cxnId="{9F2ADCAD-BA14-4CC2-AA7E-89DC8AB56FE0}">
      <dgm:prSet/>
      <dgm:spPr/>
      <dgm:t>
        <a:bodyPr/>
        <a:lstStyle/>
        <a:p>
          <a:endParaRPr lang="en-IN"/>
        </a:p>
      </dgm:t>
    </dgm:pt>
    <dgm:pt modelId="{922BD086-12D1-4F97-A78F-8BC2D2045ACA}" type="pres">
      <dgm:prSet presAssocID="{F8C06FDB-73C8-4218-B06B-5E9A8DC45105}" presName="compositeShape" presStyleCnt="0">
        <dgm:presLayoutVars>
          <dgm:dir/>
          <dgm:resizeHandles/>
        </dgm:presLayoutVars>
      </dgm:prSet>
      <dgm:spPr/>
    </dgm:pt>
    <dgm:pt modelId="{7719AF9E-EE25-4E95-BFFF-B5A066FB6B22}" type="pres">
      <dgm:prSet presAssocID="{F8C06FDB-73C8-4218-B06B-5E9A8DC45105}" presName="pyramid" presStyleLbl="node1" presStyleIdx="0" presStyleCnt="1"/>
      <dgm:spPr/>
    </dgm:pt>
    <dgm:pt modelId="{18FAA799-F042-4DB8-BF53-D762810D9E07}" type="pres">
      <dgm:prSet presAssocID="{F8C06FDB-73C8-4218-B06B-5E9A8DC45105}" presName="theList" presStyleCnt="0"/>
      <dgm:spPr/>
    </dgm:pt>
    <dgm:pt modelId="{FDE5D8BE-30E9-4AB2-99B1-56538D9401F4}" type="pres">
      <dgm:prSet presAssocID="{AF2C19B9-ACDA-47F0-955E-A279394AD64F}" presName="aNode" presStyleLbl="fgAcc1" presStyleIdx="0" presStyleCnt="4">
        <dgm:presLayoutVars>
          <dgm:bulletEnabled val="1"/>
        </dgm:presLayoutVars>
      </dgm:prSet>
      <dgm:spPr/>
    </dgm:pt>
    <dgm:pt modelId="{BD1ECDED-D0A8-4D82-AA46-66AE0E05E082}" type="pres">
      <dgm:prSet presAssocID="{AF2C19B9-ACDA-47F0-955E-A279394AD64F}" presName="aSpace" presStyleCnt="0"/>
      <dgm:spPr/>
    </dgm:pt>
    <dgm:pt modelId="{D9951902-28C2-4142-9D34-363C4C52391D}" type="pres">
      <dgm:prSet presAssocID="{C5BC8A0F-DCA3-42C2-83E2-9EAA8822FDD4}" presName="aNode" presStyleLbl="fgAcc1" presStyleIdx="1" presStyleCnt="4">
        <dgm:presLayoutVars>
          <dgm:bulletEnabled val="1"/>
        </dgm:presLayoutVars>
      </dgm:prSet>
      <dgm:spPr/>
    </dgm:pt>
    <dgm:pt modelId="{30C34F0B-9703-450D-B601-9413AEDDE579}" type="pres">
      <dgm:prSet presAssocID="{C5BC8A0F-DCA3-42C2-83E2-9EAA8822FDD4}" presName="aSpace" presStyleCnt="0"/>
      <dgm:spPr/>
    </dgm:pt>
    <dgm:pt modelId="{417A6B9A-AF70-44A7-AF6B-BE7855475F38}" type="pres">
      <dgm:prSet presAssocID="{540EC9C1-F4C6-463C-8D64-88BF7613AF81}" presName="aNode" presStyleLbl="fgAcc1" presStyleIdx="2" presStyleCnt="4">
        <dgm:presLayoutVars>
          <dgm:bulletEnabled val="1"/>
        </dgm:presLayoutVars>
      </dgm:prSet>
      <dgm:spPr/>
    </dgm:pt>
    <dgm:pt modelId="{FBDBF15B-B083-456C-8C5F-AC7B153E8B89}" type="pres">
      <dgm:prSet presAssocID="{540EC9C1-F4C6-463C-8D64-88BF7613AF81}" presName="aSpace" presStyleCnt="0"/>
      <dgm:spPr/>
    </dgm:pt>
    <dgm:pt modelId="{4B94E0B7-F98E-45EB-A91B-FCF41857CE8E}" type="pres">
      <dgm:prSet presAssocID="{759A903E-D225-44D0-8C11-AEF3FC523A86}" presName="aNode" presStyleLbl="fgAcc1" presStyleIdx="3" presStyleCnt="4">
        <dgm:presLayoutVars>
          <dgm:bulletEnabled val="1"/>
        </dgm:presLayoutVars>
      </dgm:prSet>
      <dgm:spPr/>
    </dgm:pt>
    <dgm:pt modelId="{2797CD27-5AD9-46EB-8C65-2F4C02AB37C3}" type="pres">
      <dgm:prSet presAssocID="{759A903E-D225-44D0-8C11-AEF3FC523A86}" presName="aSpace" presStyleCnt="0"/>
      <dgm:spPr/>
    </dgm:pt>
  </dgm:ptLst>
  <dgm:cxnLst>
    <dgm:cxn modelId="{8A360A28-A87A-4C74-BEF8-91AB111963CC}" type="presOf" srcId="{C5BC8A0F-DCA3-42C2-83E2-9EAA8822FDD4}" destId="{D9951902-28C2-4142-9D34-363C4C52391D}" srcOrd="0" destOrd="0" presId="urn:microsoft.com/office/officeart/2005/8/layout/pyramid2"/>
    <dgm:cxn modelId="{C4957B5F-ACFF-45AB-9B1F-EF21A7390948}" srcId="{F8C06FDB-73C8-4218-B06B-5E9A8DC45105}" destId="{AF2C19B9-ACDA-47F0-955E-A279394AD64F}" srcOrd="0" destOrd="0" parTransId="{D71A8913-60A9-4FE7-A77B-B158EC5E185E}" sibTransId="{C3CDA861-66B9-4145-94EE-B66146D08230}"/>
    <dgm:cxn modelId="{25903F46-6877-4B11-AF16-5DEC705AC340}" srcId="{F8C06FDB-73C8-4218-B06B-5E9A8DC45105}" destId="{540EC9C1-F4C6-463C-8D64-88BF7613AF81}" srcOrd="2" destOrd="0" parTransId="{3028C33D-ACC4-4529-8B6B-C693165C522F}" sibTransId="{4039A641-085B-4248-AF8F-FB2A2915DC7A}"/>
    <dgm:cxn modelId="{F7264547-CCAA-429C-A443-5E3832BDD613}" srcId="{F8C06FDB-73C8-4218-B06B-5E9A8DC45105}" destId="{C5BC8A0F-DCA3-42C2-83E2-9EAA8822FDD4}" srcOrd="1" destOrd="0" parTransId="{CAD3264C-85F9-444D-A2C8-6067C50DE21B}" sibTransId="{398F90F0-95B5-480A-B7A1-AA422371A530}"/>
    <dgm:cxn modelId="{9F2ADCAD-BA14-4CC2-AA7E-89DC8AB56FE0}" srcId="{F8C06FDB-73C8-4218-B06B-5E9A8DC45105}" destId="{759A903E-D225-44D0-8C11-AEF3FC523A86}" srcOrd="3" destOrd="0" parTransId="{4911D172-84C1-4E71-BE06-A934ECB35676}" sibTransId="{010EC078-B00F-42A5-85FC-933B5560F647}"/>
    <dgm:cxn modelId="{BFA996AE-4E22-4728-B53B-485D9206F3D5}" type="presOf" srcId="{F8C06FDB-73C8-4218-B06B-5E9A8DC45105}" destId="{922BD086-12D1-4F97-A78F-8BC2D2045ACA}" srcOrd="0" destOrd="0" presId="urn:microsoft.com/office/officeart/2005/8/layout/pyramid2"/>
    <dgm:cxn modelId="{986F2FBD-97E4-4110-A91A-24C2B38D0F84}" type="presOf" srcId="{540EC9C1-F4C6-463C-8D64-88BF7613AF81}" destId="{417A6B9A-AF70-44A7-AF6B-BE7855475F38}" srcOrd="0" destOrd="0" presId="urn:microsoft.com/office/officeart/2005/8/layout/pyramid2"/>
    <dgm:cxn modelId="{CEB651BD-C3EC-4CB2-8BF3-39D42B62B08F}" type="presOf" srcId="{AF2C19B9-ACDA-47F0-955E-A279394AD64F}" destId="{FDE5D8BE-30E9-4AB2-99B1-56538D9401F4}" srcOrd="0" destOrd="0" presId="urn:microsoft.com/office/officeart/2005/8/layout/pyramid2"/>
    <dgm:cxn modelId="{E401F0F3-AA9D-494F-8BC2-6FACC025C9C1}" type="presOf" srcId="{759A903E-D225-44D0-8C11-AEF3FC523A86}" destId="{4B94E0B7-F98E-45EB-A91B-FCF41857CE8E}" srcOrd="0" destOrd="0" presId="urn:microsoft.com/office/officeart/2005/8/layout/pyramid2"/>
    <dgm:cxn modelId="{0DB3491F-FC14-4ED3-8BB1-3800EA28E7DB}" type="presParOf" srcId="{922BD086-12D1-4F97-A78F-8BC2D2045ACA}" destId="{7719AF9E-EE25-4E95-BFFF-B5A066FB6B22}" srcOrd="0" destOrd="0" presId="urn:microsoft.com/office/officeart/2005/8/layout/pyramid2"/>
    <dgm:cxn modelId="{45929F54-1466-462E-8CBF-2F91B6CBB612}" type="presParOf" srcId="{922BD086-12D1-4F97-A78F-8BC2D2045ACA}" destId="{18FAA799-F042-4DB8-BF53-D762810D9E07}" srcOrd="1" destOrd="0" presId="urn:microsoft.com/office/officeart/2005/8/layout/pyramid2"/>
    <dgm:cxn modelId="{0D573D56-230B-4664-8A04-5E0EDB24BBC1}" type="presParOf" srcId="{18FAA799-F042-4DB8-BF53-D762810D9E07}" destId="{FDE5D8BE-30E9-4AB2-99B1-56538D9401F4}" srcOrd="0" destOrd="0" presId="urn:microsoft.com/office/officeart/2005/8/layout/pyramid2"/>
    <dgm:cxn modelId="{BDA3311A-00D2-4188-AB23-E2099E173B1E}" type="presParOf" srcId="{18FAA799-F042-4DB8-BF53-D762810D9E07}" destId="{BD1ECDED-D0A8-4D82-AA46-66AE0E05E082}" srcOrd="1" destOrd="0" presId="urn:microsoft.com/office/officeart/2005/8/layout/pyramid2"/>
    <dgm:cxn modelId="{F7CC344F-1313-4FBA-9656-F96D964904F0}" type="presParOf" srcId="{18FAA799-F042-4DB8-BF53-D762810D9E07}" destId="{D9951902-28C2-4142-9D34-363C4C52391D}" srcOrd="2" destOrd="0" presId="urn:microsoft.com/office/officeart/2005/8/layout/pyramid2"/>
    <dgm:cxn modelId="{19E0ECAD-E1DC-4114-ADE8-4C05C11CC21D}" type="presParOf" srcId="{18FAA799-F042-4DB8-BF53-D762810D9E07}" destId="{30C34F0B-9703-450D-B601-9413AEDDE579}" srcOrd="3" destOrd="0" presId="urn:microsoft.com/office/officeart/2005/8/layout/pyramid2"/>
    <dgm:cxn modelId="{39B50BD7-7C3C-43F5-BF77-0F8A894725FE}" type="presParOf" srcId="{18FAA799-F042-4DB8-BF53-D762810D9E07}" destId="{417A6B9A-AF70-44A7-AF6B-BE7855475F38}" srcOrd="4" destOrd="0" presId="urn:microsoft.com/office/officeart/2005/8/layout/pyramid2"/>
    <dgm:cxn modelId="{7EC75543-27EF-444E-8483-AB01BF7AEA0B}" type="presParOf" srcId="{18FAA799-F042-4DB8-BF53-D762810D9E07}" destId="{FBDBF15B-B083-456C-8C5F-AC7B153E8B89}" srcOrd="5" destOrd="0" presId="urn:microsoft.com/office/officeart/2005/8/layout/pyramid2"/>
    <dgm:cxn modelId="{9ACE4569-76D9-48C6-9AAA-8B57BE1634CA}" type="presParOf" srcId="{18FAA799-F042-4DB8-BF53-D762810D9E07}" destId="{4B94E0B7-F98E-45EB-A91B-FCF41857CE8E}" srcOrd="6" destOrd="0" presId="urn:microsoft.com/office/officeart/2005/8/layout/pyramid2"/>
    <dgm:cxn modelId="{8B196E96-D45A-4ED6-B17B-E795187C796F}" type="presParOf" srcId="{18FAA799-F042-4DB8-BF53-D762810D9E07}" destId="{2797CD27-5AD9-46EB-8C65-2F4C02AB37C3}"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01A306-7AA8-4DCD-9B7D-129C8CE28BA8}" type="doc">
      <dgm:prSet loTypeId="urn:microsoft.com/office/officeart/2005/8/layout/venn1" loCatId="relationship" qsTypeId="urn:microsoft.com/office/officeart/2005/8/quickstyle/simple3" qsCatId="simple" csTypeId="urn:microsoft.com/office/officeart/2005/8/colors/accent1_5" csCatId="accent1" phldr="1"/>
      <dgm:spPr/>
    </dgm:pt>
    <dgm:pt modelId="{1384BEFB-C8E9-4B06-8CB4-4E888FF18A02}">
      <dgm:prSet custT="1"/>
      <dgm:spPr/>
      <dgm:t>
        <a:bodyPr/>
        <a:lstStyle/>
        <a:p>
          <a:pPr>
            <a:buFont typeface="Arial" panose="020B0604020202020204" pitchFamily="34" charset="0"/>
            <a:buChar char="•"/>
          </a:pPr>
          <a:r>
            <a:rPr lang="en-US" sz="1600" b="0" i="0" u="none" dirty="0">
              <a:latin typeface="Arial"/>
              <a:cs typeface="Arial"/>
            </a:rPr>
            <a:t>Making primary care administration less burdensome through self-service.</a:t>
          </a:r>
        </a:p>
      </dgm:t>
    </dgm:pt>
    <dgm:pt modelId="{C462C8FF-ACB6-45CC-A565-E008C6467F97}" type="parTrans" cxnId="{52B0BFE6-C109-41DE-A709-172ED305DA19}">
      <dgm:prSet/>
      <dgm:spPr/>
      <dgm:t>
        <a:bodyPr/>
        <a:lstStyle/>
        <a:p>
          <a:endParaRPr lang="en-IN" sz="1600" b="1"/>
        </a:p>
      </dgm:t>
    </dgm:pt>
    <dgm:pt modelId="{92636173-BE57-4DFD-8139-911765D84499}" type="sibTrans" cxnId="{52B0BFE6-C109-41DE-A709-172ED305DA19}">
      <dgm:prSet/>
      <dgm:spPr/>
      <dgm:t>
        <a:bodyPr/>
        <a:lstStyle/>
        <a:p>
          <a:endParaRPr lang="en-IN" sz="1600" b="1"/>
        </a:p>
      </dgm:t>
    </dgm:pt>
    <dgm:pt modelId="{3F69B48D-C0C8-4877-8B57-28AC7D07E251}">
      <dgm:prSet custT="1"/>
      <dgm:spPr/>
      <dgm:t>
        <a:bodyPr/>
        <a:lstStyle/>
        <a:p>
          <a:pPr>
            <a:buFont typeface="Arial" panose="020B0604020202020204" pitchFamily="34" charset="0"/>
            <a:buChar char="•"/>
          </a:pPr>
          <a:r>
            <a:rPr lang="en-US" sz="1600" b="0" i="0" u="none" dirty="0">
              <a:latin typeface="Arial"/>
              <a:cs typeface="Arial"/>
            </a:rPr>
            <a:t>Expanded Roles for Digital Skills, Governance, and Cybersecurity</a:t>
          </a:r>
        </a:p>
      </dgm:t>
    </dgm:pt>
    <dgm:pt modelId="{9781B123-ADF9-41E2-BA3A-FD701EB7A63A}" type="parTrans" cxnId="{44FF1AE7-A244-428D-9694-5BE346CA1139}">
      <dgm:prSet/>
      <dgm:spPr/>
      <dgm:t>
        <a:bodyPr/>
        <a:lstStyle/>
        <a:p>
          <a:endParaRPr lang="en-IN" sz="1600" b="1"/>
        </a:p>
      </dgm:t>
    </dgm:pt>
    <dgm:pt modelId="{00AEC015-4194-4B4B-92F0-60783C45437A}" type="sibTrans" cxnId="{44FF1AE7-A244-428D-9694-5BE346CA1139}">
      <dgm:prSet/>
      <dgm:spPr/>
      <dgm:t>
        <a:bodyPr/>
        <a:lstStyle/>
        <a:p>
          <a:endParaRPr lang="en-IN" sz="1600" b="1"/>
        </a:p>
      </dgm:t>
    </dgm:pt>
    <dgm:pt modelId="{AFF01F5A-3846-4ADB-875A-68B3FE9CC988}">
      <dgm:prSet custT="1"/>
      <dgm:spPr/>
      <dgm:t>
        <a:bodyPr/>
        <a:lstStyle/>
        <a:p>
          <a:pPr>
            <a:buFont typeface="Arial" panose="020B0604020202020204" pitchFamily="34" charset="0"/>
            <a:buChar char="•"/>
          </a:pPr>
          <a:r>
            <a:rPr lang="en-US" sz="1600" b="0" i="0" u="none" dirty="0">
              <a:latin typeface="Arial"/>
              <a:cs typeface="Arial"/>
            </a:rPr>
            <a:t>Using digitisation (particularly the NHS App) and having pledged £ 2.4 billion to the extension of the service.</a:t>
          </a:r>
        </a:p>
      </dgm:t>
    </dgm:pt>
    <dgm:pt modelId="{167ECF6E-C7DC-4D05-8832-0BB56E384B19}" type="parTrans" cxnId="{8FD220CF-C014-4ED7-8EF5-04A425784D1D}">
      <dgm:prSet/>
      <dgm:spPr/>
      <dgm:t>
        <a:bodyPr/>
        <a:lstStyle/>
        <a:p>
          <a:endParaRPr lang="en-IN" sz="1600" b="1"/>
        </a:p>
      </dgm:t>
    </dgm:pt>
    <dgm:pt modelId="{5096727D-491E-49F4-A71F-5D8DFD8B3D54}" type="sibTrans" cxnId="{8FD220CF-C014-4ED7-8EF5-04A425784D1D}">
      <dgm:prSet/>
      <dgm:spPr/>
      <dgm:t>
        <a:bodyPr/>
        <a:lstStyle/>
        <a:p>
          <a:endParaRPr lang="en-IN" sz="1600" b="1"/>
        </a:p>
      </dgm:t>
    </dgm:pt>
    <dgm:pt modelId="{A649A215-2736-47FB-92F8-3BF96FF5A9FE}">
      <dgm:prSet custT="1"/>
      <dgm:spPr/>
      <dgm:t>
        <a:bodyPr/>
        <a:lstStyle/>
        <a:p>
          <a:pPr>
            <a:buFont typeface="Arial" panose="020B0604020202020204" pitchFamily="34" charset="0"/>
            <a:buChar char="•"/>
          </a:pPr>
          <a:r>
            <a:rPr lang="en-US" sz="1600" b="0" i="0" u="none" dirty="0">
              <a:latin typeface="Arial"/>
              <a:cs typeface="Arial"/>
            </a:rPr>
            <a:t>This could mean that the permanent workforce of 2.2 to 2.3 million needs to increase to 2.7 to 2.8 million by 2036/37 (Garratt, 2024).</a:t>
          </a:r>
        </a:p>
      </dgm:t>
    </dgm:pt>
    <dgm:pt modelId="{0C1F01B3-6309-4A33-A760-6392AC6E11DE}" type="parTrans" cxnId="{2231FD2D-D2BF-4D50-8DDC-28D7AA75F1AE}">
      <dgm:prSet/>
      <dgm:spPr/>
      <dgm:t>
        <a:bodyPr/>
        <a:lstStyle/>
        <a:p>
          <a:endParaRPr lang="en-IN" sz="1600" b="1"/>
        </a:p>
      </dgm:t>
    </dgm:pt>
    <dgm:pt modelId="{210DFB03-0747-4D8B-86EC-4964E8C42E01}" type="sibTrans" cxnId="{2231FD2D-D2BF-4D50-8DDC-28D7AA75F1AE}">
      <dgm:prSet/>
      <dgm:spPr/>
      <dgm:t>
        <a:bodyPr/>
        <a:lstStyle/>
        <a:p>
          <a:endParaRPr lang="en-IN" sz="1600" b="1"/>
        </a:p>
      </dgm:t>
    </dgm:pt>
    <dgm:pt modelId="{D88D8B62-070E-42B2-9E6A-14543E17556B}" type="pres">
      <dgm:prSet presAssocID="{A801A306-7AA8-4DCD-9B7D-129C8CE28BA8}" presName="compositeShape" presStyleCnt="0">
        <dgm:presLayoutVars>
          <dgm:chMax val="7"/>
          <dgm:dir/>
          <dgm:resizeHandles val="exact"/>
        </dgm:presLayoutVars>
      </dgm:prSet>
      <dgm:spPr/>
    </dgm:pt>
    <dgm:pt modelId="{53E7F1DF-C9BA-4512-9EF6-6A3ACB5CE461}" type="pres">
      <dgm:prSet presAssocID="{1384BEFB-C8E9-4B06-8CB4-4E888FF18A02}" presName="circ1" presStyleLbl="vennNode1" presStyleIdx="0" presStyleCnt="4"/>
      <dgm:spPr/>
    </dgm:pt>
    <dgm:pt modelId="{A74DC520-1B55-4E79-AA75-2A4F2FB34D4F}" type="pres">
      <dgm:prSet presAssocID="{1384BEFB-C8E9-4B06-8CB4-4E888FF18A02}" presName="circ1Tx" presStyleLbl="revTx" presStyleIdx="0" presStyleCnt="0">
        <dgm:presLayoutVars>
          <dgm:chMax val="0"/>
          <dgm:chPref val="0"/>
          <dgm:bulletEnabled val="1"/>
        </dgm:presLayoutVars>
      </dgm:prSet>
      <dgm:spPr/>
    </dgm:pt>
    <dgm:pt modelId="{3B3C5FE6-056E-4E50-BCD3-6D0A1FAFB879}" type="pres">
      <dgm:prSet presAssocID="{3F69B48D-C0C8-4877-8B57-28AC7D07E251}" presName="circ2" presStyleLbl="vennNode1" presStyleIdx="1" presStyleCnt="4"/>
      <dgm:spPr/>
    </dgm:pt>
    <dgm:pt modelId="{0ECA8D73-058A-4D8E-A73C-E37A1BFFCEB3}" type="pres">
      <dgm:prSet presAssocID="{3F69B48D-C0C8-4877-8B57-28AC7D07E251}" presName="circ2Tx" presStyleLbl="revTx" presStyleIdx="0" presStyleCnt="0">
        <dgm:presLayoutVars>
          <dgm:chMax val="0"/>
          <dgm:chPref val="0"/>
          <dgm:bulletEnabled val="1"/>
        </dgm:presLayoutVars>
      </dgm:prSet>
      <dgm:spPr/>
    </dgm:pt>
    <dgm:pt modelId="{3E21E6FB-B6D1-4F7A-8693-0373264E2393}" type="pres">
      <dgm:prSet presAssocID="{AFF01F5A-3846-4ADB-875A-68B3FE9CC988}" presName="circ3" presStyleLbl="vennNode1" presStyleIdx="2" presStyleCnt="4"/>
      <dgm:spPr/>
    </dgm:pt>
    <dgm:pt modelId="{2B1B903F-86F3-478D-9B64-D8930E9AB9AB}" type="pres">
      <dgm:prSet presAssocID="{AFF01F5A-3846-4ADB-875A-68B3FE9CC988}" presName="circ3Tx" presStyleLbl="revTx" presStyleIdx="0" presStyleCnt="0">
        <dgm:presLayoutVars>
          <dgm:chMax val="0"/>
          <dgm:chPref val="0"/>
          <dgm:bulletEnabled val="1"/>
        </dgm:presLayoutVars>
      </dgm:prSet>
      <dgm:spPr/>
    </dgm:pt>
    <dgm:pt modelId="{B110D704-CA74-4A70-8712-273BF4561626}" type="pres">
      <dgm:prSet presAssocID="{A649A215-2736-47FB-92F8-3BF96FF5A9FE}" presName="circ4" presStyleLbl="vennNode1" presStyleIdx="3" presStyleCnt="4"/>
      <dgm:spPr/>
    </dgm:pt>
    <dgm:pt modelId="{E7DF0ECB-B56B-4D96-95FC-B00AC78A900F}" type="pres">
      <dgm:prSet presAssocID="{A649A215-2736-47FB-92F8-3BF96FF5A9FE}" presName="circ4Tx" presStyleLbl="revTx" presStyleIdx="0" presStyleCnt="0">
        <dgm:presLayoutVars>
          <dgm:chMax val="0"/>
          <dgm:chPref val="0"/>
          <dgm:bulletEnabled val="1"/>
        </dgm:presLayoutVars>
      </dgm:prSet>
      <dgm:spPr/>
    </dgm:pt>
  </dgm:ptLst>
  <dgm:cxnLst>
    <dgm:cxn modelId="{BE810004-7DF1-453C-ABF2-B6727FD011B9}" type="presOf" srcId="{3F69B48D-C0C8-4877-8B57-28AC7D07E251}" destId="{0ECA8D73-058A-4D8E-A73C-E37A1BFFCEB3}" srcOrd="1" destOrd="0" presId="urn:microsoft.com/office/officeart/2005/8/layout/venn1"/>
    <dgm:cxn modelId="{3F0DC510-8925-412E-BA46-23E72192B7A8}" type="presOf" srcId="{A649A215-2736-47FB-92F8-3BF96FF5A9FE}" destId="{E7DF0ECB-B56B-4D96-95FC-B00AC78A900F}" srcOrd="1" destOrd="0" presId="urn:microsoft.com/office/officeart/2005/8/layout/venn1"/>
    <dgm:cxn modelId="{2231FD2D-D2BF-4D50-8DDC-28D7AA75F1AE}" srcId="{A801A306-7AA8-4DCD-9B7D-129C8CE28BA8}" destId="{A649A215-2736-47FB-92F8-3BF96FF5A9FE}" srcOrd="3" destOrd="0" parTransId="{0C1F01B3-6309-4A33-A760-6392AC6E11DE}" sibTransId="{210DFB03-0747-4D8B-86EC-4964E8C42E01}"/>
    <dgm:cxn modelId="{101FDE41-6E23-4C7C-8156-240EAF8221B8}" type="presOf" srcId="{1384BEFB-C8E9-4B06-8CB4-4E888FF18A02}" destId="{53E7F1DF-C9BA-4512-9EF6-6A3ACB5CE461}" srcOrd="0" destOrd="0" presId="urn:microsoft.com/office/officeart/2005/8/layout/venn1"/>
    <dgm:cxn modelId="{1E86C484-4B8B-4F69-82B2-35E42CC35EA8}" type="presOf" srcId="{A649A215-2736-47FB-92F8-3BF96FF5A9FE}" destId="{B110D704-CA74-4A70-8712-273BF4561626}" srcOrd="0" destOrd="0" presId="urn:microsoft.com/office/officeart/2005/8/layout/venn1"/>
    <dgm:cxn modelId="{136822C8-515F-4DF5-AD7C-FC0E8D6CD885}" type="presOf" srcId="{1384BEFB-C8E9-4B06-8CB4-4E888FF18A02}" destId="{A74DC520-1B55-4E79-AA75-2A4F2FB34D4F}" srcOrd="1" destOrd="0" presId="urn:microsoft.com/office/officeart/2005/8/layout/venn1"/>
    <dgm:cxn modelId="{D809EDC9-477A-4EFA-987C-FE335FC02B91}" type="presOf" srcId="{3F69B48D-C0C8-4877-8B57-28AC7D07E251}" destId="{3B3C5FE6-056E-4E50-BCD3-6D0A1FAFB879}" srcOrd="0" destOrd="0" presId="urn:microsoft.com/office/officeart/2005/8/layout/venn1"/>
    <dgm:cxn modelId="{8FD220CF-C014-4ED7-8EF5-04A425784D1D}" srcId="{A801A306-7AA8-4DCD-9B7D-129C8CE28BA8}" destId="{AFF01F5A-3846-4ADB-875A-68B3FE9CC988}" srcOrd="2" destOrd="0" parTransId="{167ECF6E-C7DC-4D05-8832-0BB56E384B19}" sibTransId="{5096727D-491E-49F4-A71F-5D8DFD8B3D54}"/>
    <dgm:cxn modelId="{52B0BFE6-C109-41DE-A709-172ED305DA19}" srcId="{A801A306-7AA8-4DCD-9B7D-129C8CE28BA8}" destId="{1384BEFB-C8E9-4B06-8CB4-4E888FF18A02}" srcOrd="0" destOrd="0" parTransId="{C462C8FF-ACB6-45CC-A565-E008C6467F97}" sibTransId="{92636173-BE57-4DFD-8139-911765D84499}"/>
    <dgm:cxn modelId="{ECC605E7-3457-44BA-AC0D-F35D983792BA}" type="presOf" srcId="{A801A306-7AA8-4DCD-9B7D-129C8CE28BA8}" destId="{D88D8B62-070E-42B2-9E6A-14543E17556B}" srcOrd="0" destOrd="0" presId="urn:microsoft.com/office/officeart/2005/8/layout/venn1"/>
    <dgm:cxn modelId="{44FF1AE7-A244-428D-9694-5BE346CA1139}" srcId="{A801A306-7AA8-4DCD-9B7D-129C8CE28BA8}" destId="{3F69B48D-C0C8-4877-8B57-28AC7D07E251}" srcOrd="1" destOrd="0" parTransId="{9781B123-ADF9-41E2-BA3A-FD701EB7A63A}" sibTransId="{00AEC015-4194-4B4B-92F0-60783C45437A}"/>
    <dgm:cxn modelId="{B53271FD-2EEF-4159-A6EC-875F0DABA2FA}" type="presOf" srcId="{AFF01F5A-3846-4ADB-875A-68B3FE9CC988}" destId="{3E21E6FB-B6D1-4F7A-8693-0373264E2393}" srcOrd="0" destOrd="0" presId="urn:microsoft.com/office/officeart/2005/8/layout/venn1"/>
    <dgm:cxn modelId="{5B4918FF-AE46-4FC7-BAE8-D4803B3FCC74}" type="presOf" srcId="{AFF01F5A-3846-4ADB-875A-68B3FE9CC988}" destId="{2B1B903F-86F3-478D-9B64-D8930E9AB9AB}" srcOrd="1" destOrd="0" presId="urn:microsoft.com/office/officeart/2005/8/layout/venn1"/>
    <dgm:cxn modelId="{24D50AFF-0923-4E78-8F41-77E4AFFFF32B}" type="presParOf" srcId="{D88D8B62-070E-42B2-9E6A-14543E17556B}" destId="{53E7F1DF-C9BA-4512-9EF6-6A3ACB5CE461}" srcOrd="0" destOrd="0" presId="urn:microsoft.com/office/officeart/2005/8/layout/venn1"/>
    <dgm:cxn modelId="{61E0F726-CD44-4E89-AA42-4DDF4DE8E311}" type="presParOf" srcId="{D88D8B62-070E-42B2-9E6A-14543E17556B}" destId="{A74DC520-1B55-4E79-AA75-2A4F2FB34D4F}" srcOrd="1" destOrd="0" presId="urn:microsoft.com/office/officeart/2005/8/layout/venn1"/>
    <dgm:cxn modelId="{9999D785-A484-4201-8267-10453F4B6FCC}" type="presParOf" srcId="{D88D8B62-070E-42B2-9E6A-14543E17556B}" destId="{3B3C5FE6-056E-4E50-BCD3-6D0A1FAFB879}" srcOrd="2" destOrd="0" presId="urn:microsoft.com/office/officeart/2005/8/layout/venn1"/>
    <dgm:cxn modelId="{E3EE9432-8A56-4704-8304-AD3CA202D58B}" type="presParOf" srcId="{D88D8B62-070E-42B2-9E6A-14543E17556B}" destId="{0ECA8D73-058A-4D8E-A73C-E37A1BFFCEB3}" srcOrd="3" destOrd="0" presId="urn:microsoft.com/office/officeart/2005/8/layout/venn1"/>
    <dgm:cxn modelId="{1052E4D9-7295-4EF0-A81A-DC2971E047C0}" type="presParOf" srcId="{D88D8B62-070E-42B2-9E6A-14543E17556B}" destId="{3E21E6FB-B6D1-4F7A-8693-0373264E2393}" srcOrd="4" destOrd="0" presId="urn:microsoft.com/office/officeart/2005/8/layout/venn1"/>
    <dgm:cxn modelId="{B6FE0CE6-7A34-40D7-A561-A15CE9CA9100}" type="presParOf" srcId="{D88D8B62-070E-42B2-9E6A-14543E17556B}" destId="{2B1B903F-86F3-478D-9B64-D8930E9AB9AB}" srcOrd="5" destOrd="0" presId="urn:microsoft.com/office/officeart/2005/8/layout/venn1"/>
    <dgm:cxn modelId="{87D5AFA9-DC60-4F16-8743-2C0D28DB9858}" type="presParOf" srcId="{D88D8B62-070E-42B2-9E6A-14543E17556B}" destId="{B110D704-CA74-4A70-8712-273BF4561626}" srcOrd="6" destOrd="0" presId="urn:microsoft.com/office/officeart/2005/8/layout/venn1"/>
    <dgm:cxn modelId="{7D94FF66-50AB-49F1-AEB2-80F2F9C403A7}" type="presParOf" srcId="{D88D8B62-070E-42B2-9E6A-14543E17556B}" destId="{E7DF0ECB-B56B-4D96-95FC-B00AC78A900F}" srcOrd="7"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14EDD4-5ED1-44E8-B7F5-32AEB9689DEA}" type="doc">
      <dgm:prSet loTypeId="urn:microsoft.com/office/officeart/2005/8/layout/venn1" loCatId="relationship" qsTypeId="urn:microsoft.com/office/officeart/2005/8/quickstyle/3d1" qsCatId="3D" csTypeId="urn:microsoft.com/office/officeart/2005/8/colors/colorful5" csCatId="colorful" phldr="1"/>
      <dgm:spPr/>
    </dgm:pt>
    <dgm:pt modelId="{99EFD739-EB42-488D-8FD2-4F444A087162}">
      <dgm:prSet custT="1"/>
      <dgm:spPr/>
      <dgm:t>
        <a:bodyPr/>
        <a:lstStyle/>
        <a:p>
          <a:pPr>
            <a:buFont typeface="Arial" panose="020B0604020202020204" pitchFamily="34" charset="0"/>
            <a:buChar char="•"/>
          </a:pPr>
          <a:r>
            <a:rPr lang="en-US" sz="1800" b="0" i="0" u="none" dirty="0">
              <a:latin typeface="Arial"/>
              <a:cs typeface="Arial"/>
            </a:rPr>
            <a:t>Greater autonomy through record access and self-management</a:t>
          </a:r>
        </a:p>
      </dgm:t>
    </dgm:pt>
    <dgm:pt modelId="{E510D0A1-8342-48AE-AAE1-55E7FF47C566}" type="parTrans" cxnId="{3D2616E7-881D-4E6D-A157-DD692A000DE2}">
      <dgm:prSet/>
      <dgm:spPr/>
      <dgm:t>
        <a:bodyPr/>
        <a:lstStyle/>
        <a:p>
          <a:endParaRPr lang="en-IN" sz="2000">
            <a:solidFill>
              <a:schemeClr val="tx1"/>
            </a:solidFill>
          </a:endParaRPr>
        </a:p>
      </dgm:t>
    </dgm:pt>
    <dgm:pt modelId="{8607463E-FB3C-4035-9465-25C8E784C4B4}" type="sibTrans" cxnId="{3D2616E7-881D-4E6D-A157-DD692A000DE2}">
      <dgm:prSet/>
      <dgm:spPr/>
      <dgm:t>
        <a:bodyPr/>
        <a:lstStyle/>
        <a:p>
          <a:endParaRPr lang="en-IN" sz="2000">
            <a:solidFill>
              <a:schemeClr val="tx1"/>
            </a:solidFill>
          </a:endParaRPr>
        </a:p>
      </dgm:t>
    </dgm:pt>
    <dgm:pt modelId="{0E3CFDAF-179E-4C0B-B07C-6E9B0B3B84F0}">
      <dgm:prSet custT="1"/>
      <dgm:spPr/>
      <dgm:t>
        <a:bodyPr/>
        <a:lstStyle/>
        <a:p>
          <a:pPr>
            <a:buFont typeface="Arial" panose="020B0604020202020204" pitchFamily="34" charset="0"/>
            <a:buChar char="•"/>
          </a:pPr>
          <a:r>
            <a:rPr lang="en-US" sz="1800" b="0" i="0" u="none" dirty="0">
              <a:latin typeface="Arial"/>
              <a:cs typeface="Arial"/>
            </a:rPr>
            <a:t>Convenient 24/7 appointment booking and prescription ordering</a:t>
          </a:r>
        </a:p>
      </dgm:t>
    </dgm:pt>
    <dgm:pt modelId="{2923ADF8-869F-4C0D-91B4-B97B686C696E}" type="parTrans" cxnId="{7BB8C1FD-29C1-4118-89CC-1AC46F0FD5FB}">
      <dgm:prSet/>
      <dgm:spPr/>
      <dgm:t>
        <a:bodyPr/>
        <a:lstStyle/>
        <a:p>
          <a:endParaRPr lang="en-IN" sz="2000">
            <a:solidFill>
              <a:schemeClr val="tx1"/>
            </a:solidFill>
          </a:endParaRPr>
        </a:p>
      </dgm:t>
    </dgm:pt>
    <dgm:pt modelId="{78ABA384-C005-41BC-9E3B-289717DCF7AD}" type="sibTrans" cxnId="{7BB8C1FD-29C1-4118-89CC-1AC46F0FD5FB}">
      <dgm:prSet/>
      <dgm:spPr/>
      <dgm:t>
        <a:bodyPr/>
        <a:lstStyle/>
        <a:p>
          <a:endParaRPr lang="en-IN" sz="2000">
            <a:solidFill>
              <a:schemeClr val="tx1"/>
            </a:solidFill>
          </a:endParaRPr>
        </a:p>
      </dgm:t>
    </dgm:pt>
    <dgm:pt modelId="{E2A06F56-1E8F-4D46-B763-D7DAB66ABDB8}">
      <dgm:prSet custT="1"/>
      <dgm:spPr/>
      <dgm:t>
        <a:bodyPr/>
        <a:lstStyle/>
        <a:p>
          <a:pPr>
            <a:buFont typeface="Arial" panose="020B0604020202020204" pitchFamily="34" charset="0"/>
            <a:buChar char="•"/>
          </a:pPr>
          <a:r>
            <a:rPr lang="en-US" sz="1800" b="0" i="0" u="none" dirty="0">
              <a:latin typeface="Arial"/>
              <a:cs typeface="Arial"/>
            </a:rPr>
            <a:t>Improved transparency and engagement in care decisions</a:t>
          </a:r>
        </a:p>
      </dgm:t>
    </dgm:pt>
    <dgm:pt modelId="{5FE744BF-6107-48ED-A323-6929BF58FF87}" type="parTrans" cxnId="{3764A502-235A-4EBE-B028-1500C934087E}">
      <dgm:prSet/>
      <dgm:spPr/>
      <dgm:t>
        <a:bodyPr/>
        <a:lstStyle/>
        <a:p>
          <a:endParaRPr lang="en-IN" sz="2000">
            <a:solidFill>
              <a:schemeClr val="tx1"/>
            </a:solidFill>
          </a:endParaRPr>
        </a:p>
      </dgm:t>
    </dgm:pt>
    <dgm:pt modelId="{6E83DE76-28B5-43ED-BE2A-931F343B90B9}" type="sibTrans" cxnId="{3764A502-235A-4EBE-B028-1500C934087E}">
      <dgm:prSet/>
      <dgm:spPr/>
      <dgm:t>
        <a:bodyPr/>
        <a:lstStyle/>
        <a:p>
          <a:endParaRPr lang="en-IN" sz="2000">
            <a:solidFill>
              <a:schemeClr val="tx1"/>
            </a:solidFill>
          </a:endParaRPr>
        </a:p>
      </dgm:t>
    </dgm:pt>
    <dgm:pt modelId="{A8DA0469-8EC4-48FC-896C-F102867E78C9}" type="pres">
      <dgm:prSet presAssocID="{3A14EDD4-5ED1-44E8-B7F5-32AEB9689DEA}" presName="compositeShape" presStyleCnt="0">
        <dgm:presLayoutVars>
          <dgm:chMax val="7"/>
          <dgm:dir/>
          <dgm:resizeHandles val="exact"/>
        </dgm:presLayoutVars>
      </dgm:prSet>
      <dgm:spPr/>
    </dgm:pt>
    <dgm:pt modelId="{580E6C44-D432-47D5-850F-93CA17ACE249}" type="pres">
      <dgm:prSet presAssocID="{99EFD739-EB42-488D-8FD2-4F444A087162}" presName="circ1" presStyleLbl="vennNode1" presStyleIdx="0" presStyleCnt="3"/>
      <dgm:spPr/>
    </dgm:pt>
    <dgm:pt modelId="{DE8EDA02-CCF0-4942-A157-185214333E6B}" type="pres">
      <dgm:prSet presAssocID="{99EFD739-EB42-488D-8FD2-4F444A087162}" presName="circ1Tx" presStyleLbl="revTx" presStyleIdx="0" presStyleCnt="0">
        <dgm:presLayoutVars>
          <dgm:chMax val="0"/>
          <dgm:chPref val="0"/>
          <dgm:bulletEnabled val="1"/>
        </dgm:presLayoutVars>
      </dgm:prSet>
      <dgm:spPr/>
    </dgm:pt>
    <dgm:pt modelId="{E61272C2-9284-4534-BE3A-6D841CFCB26D}" type="pres">
      <dgm:prSet presAssocID="{0E3CFDAF-179E-4C0B-B07C-6E9B0B3B84F0}" presName="circ2" presStyleLbl="vennNode1" presStyleIdx="1" presStyleCnt="3"/>
      <dgm:spPr/>
    </dgm:pt>
    <dgm:pt modelId="{C03BA5FF-3E03-40FA-B0E7-190B55A37723}" type="pres">
      <dgm:prSet presAssocID="{0E3CFDAF-179E-4C0B-B07C-6E9B0B3B84F0}" presName="circ2Tx" presStyleLbl="revTx" presStyleIdx="0" presStyleCnt="0">
        <dgm:presLayoutVars>
          <dgm:chMax val="0"/>
          <dgm:chPref val="0"/>
          <dgm:bulletEnabled val="1"/>
        </dgm:presLayoutVars>
      </dgm:prSet>
      <dgm:spPr/>
    </dgm:pt>
    <dgm:pt modelId="{927F0418-7BBA-4BD5-BB8F-3142A096B95F}" type="pres">
      <dgm:prSet presAssocID="{E2A06F56-1E8F-4D46-B763-D7DAB66ABDB8}" presName="circ3" presStyleLbl="vennNode1" presStyleIdx="2" presStyleCnt="3"/>
      <dgm:spPr/>
    </dgm:pt>
    <dgm:pt modelId="{DCAF5409-20DF-4650-A429-5029C0B17B0B}" type="pres">
      <dgm:prSet presAssocID="{E2A06F56-1E8F-4D46-B763-D7DAB66ABDB8}" presName="circ3Tx" presStyleLbl="revTx" presStyleIdx="0" presStyleCnt="0">
        <dgm:presLayoutVars>
          <dgm:chMax val="0"/>
          <dgm:chPref val="0"/>
          <dgm:bulletEnabled val="1"/>
        </dgm:presLayoutVars>
      </dgm:prSet>
      <dgm:spPr/>
    </dgm:pt>
  </dgm:ptLst>
  <dgm:cxnLst>
    <dgm:cxn modelId="{FAD16000-36BE-4BA6-8484-85462E3C1B23}" type="presOf" srcId="{99EFD739-EB42-488D-8FD2-4F444A087162}" destId="{DE8EDA02-CCF0-4942-A157-185214333E6B}" srcOrd="1" destOrd="0" presId="urn:microsoft.com/office/officeart/2005/8/layout/venn1"/>
    <dgm:cxn modelId="{3764A502-235A-4EBE-B028-1500C934087E}" srcId="{3A14EDD4-5ED1-44E8-B7F5-32AEB9689DEA}" destId="{E2A06F56-1E8F-4D46-B763-D7DAB66ABDB8}" srcOrd="2" destOrd="0" parTransId="{5FE744BF-6107-48ED-A323-6929BF58FF87}" sibTransId="{6E83DE76-28B5-43ED-BE2A-931F343B90B9}"/>
    <dgm:cxn modelId="{53393E43-BBA6-40D9-9D57-7606528F659E}" type="presOf" srcId="{0E3CFDAF-179E-4C0B-B07C-6E9B0B3B84F0}" destId="{C03BA5FF-3E03-40FA-B0E7-190B55A37723}" srcOrd="1" destOrd="0" presId="urn:microsoft.com/office/officeart/2005/8/layout/venn1"/>
    <dgm:cxn modelId="{269DC07D-E5AB-4EB7-A469-CB3B17872699}" type="presOf" srcId="{E2A06F56-1E8F-4D46-B763-D7DAB66ABDB8}" destId="{927F0418-7BBA-4BD5-BB8F-3142A096B95F}" srcOrd="0" destOrd="0" presId="urn:microsoft.com/office/officeart/2005/8/layout/venn1"/>
    <dgm:cxn modelId="{A55914BB-B5DC-4818-A2D1-EAA2DDEA2022}" type="presOf" srcId="{0E3CFDAF-179E-4C0B-B07C-6E9B0B3B84F0}" destId="{E61272C2-9284-4534-BE3A-6D841CFCB26D}" srcOrd="0" destOrd="0" presId="urn:microsoft.com/office/officeart/2005/8/layout/venn1"/>
    <dgm:cxn modelId="{336A1EDC-3A25-438C-978F-EC020A5001B2}" type="presOf" srcId="{E2A06F56-1E8F-4D46-B763-D7DAB66ABDB8}" destId="{DCAF5409-20DF-4650-A429-5029C0B17B0B}" srcOrd="1" destOrd="0" presId="urn:microsoft.com/office/officeart/2005/8/layout/venn1"/>
    <dgm:cxn modelId="{3D2616E7-881D-4E6D-A157-DD692A000DE2}" srcId="{3A14EDD4-5ED1-44E8-B7F5-32AEB9689DEA}" destId="{99EFD739-EB42-488D-8FD2-4F444A087162}" srcOrd="0" destOrd="0" parTransId="{E510D0A1-8342-48AE-AAE1-55E7FF47C566}" sibTransId="{8607463E-FB3C-4035-9465-25C8E784C4B4}"/>
    <dgm:cxn modelId="{7BB8C1FD-29C1-4118-89CC-1AC46F0FD5FB}" srcId="{3A14EDD4-5ED1-44E8-B7F5-32AEB9689DEA}" destId="{0E3CFDAF-179E-4C0B-B07C-6E9B0B3B84F0}" srcOrd="1" destOrd="0" parTransId="{2923ADF8-869F-4C0D-91B4-B97B686C696E}" sibTransId="{78ABA384-C005-41BC-9E3B-289717DCF7AD}"/>
    <dgm:cxn modelId="{0D745EFE-90BC-4C28-8D82-E76FE9EC3039}" type="presOf" srcId="{3A14EDD4-5ED1-44E8-B7F5-32AEB9689DEA}" destId="{A8DA0469-8EC4-48FC-896C-F102867E78C9}" srcOrd="0" destOrd="0" presId="urn:microsoft.com/office/officeart/2005/8/layout/venn1"/>
    <dgm:cxn modelId="{5BA760FE-2AAD-444B-A73F-7D40C893594C}" type="presOf" srcId="{99EFD739-EB42-488D-8FD2-4F444A087162}" destId="{580E6C44-D432-47D5-850F-93CA17ACE249}" srcOrd="0" destOrd="0" presId="urn:microsoft.com/office/officeart/2005/8/layout/venn1"/>
    <dgm:cxn modelId="{71670E01-DCF9-4433-A17D-F8B120E4D9CF}" type="presParOf" srcId="{A8DA0469-8EC4-48FC-896C-F102867E78C9}" destId="{580E6C44-D432-47D5-850F-93CA17ACE249}" srcOrd="0" destOrd="0" presId="urn:microsoft.com/office/officeart/2005/8/layout/venn1"/>
    <dgm:cxn modelId="{7505AEF4-199A-498A-9914-0CC36834335B}" type="presParOf" srcId="{A8DA0469-8EC4-48FC-896C-F102867E78C9}" destId="{DE8EDA02-CCF0-4942-A157-185214333E6B}" srcOrd="1" destOrd="0" presId="urn:microsoft.com/office/officeart/2005/8/layout/venn1"/>
    <dgm:cxn modelId="{3143F2CD-6B30-44A3-B3CA-419C24607C1B}" type="presParOf" srcId="{A8DA0469-8EC4-48FC-896C-F102867E78C9}" destId="{E61272C2-9284-4534-BE3A-6D841CFCB26D}" srcOrd="2" destOrd="0" presId="urn:microsoft.com/office/officeart/2005/8/layout/venn1"/>
    <dgm:cxn modelId="{AECC4D0A-FE2E-451F-AA40-2A171F920A1F}" type="presParOf" srcId="{A8DA0469-8EC4-48FC-896C-F102867E78C9}" destId="{C03BA5FF-3E03-40FA-B0E7-190B55A37723}" srcOrd="3" destOrd="0" presId="urn:microsoft.com/office/officeart/2005/8/layout/venn1"/>
    <dgm:cxn modelId="{03C6481F-428E-485F-A5BE-E99342F4A1BB}" type="presParOf" srcId="{A8DA0469-8EC4-48FC-896C-F102867E78C9}" destId="{927F0418-7BBA-4BD5-BB8F-3142A096B95F}" srcOrd="4" destOrd="0" presId="urn:microsoft.com/office/officeart/2005/8/layout/venn1"/>
    <dgm:cxn modelId="{28CF4DEB-B99E-4700-B643-B48C85189D15}" type="presParOf" srcId="{A8DA0469-8EC4-48FC-896C-F102867E78C9}" destId="{DCAF5409-20DF-4650-A429-5029C0B17B0B}"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19EA47-7E04-4D48-A771-B7ED8B7D7623}" type="doc">
      <dgm:prSet loTypeId="urn:microsoft.com/office/officeart/2005/8/layout/arrow2" loCatId="process" qsTypeId="urn:microsoft.com/office/officeart/2005/8/quickstyle/simple1" qsCatId="simple" csTypeId="urn:microsoft.com/office/officeart/2005/8/colors/accent3_4" csCatId="accent3" phldr="1"/>
      <dgm:spPr/>
      <dgm:t>
        <a:bodyPr/>
        <a:lstStyle/>
        <a:p>
          <a:endParaRPr lang="en-IN"/>
        </a:p>
      </dgm:t>
    </dgm:pt>
    <dgm:pt modelId="{2FD8B7FB-4BA2-437A-899F-136C5A494EFC}">
      <dgm:prSet/>
      <dgm:spPr/>
      <dgm:t>
        <a:bodyPr/>
        <a:lstStyle/>
        <a:p>
          <a:pPr>
            <a:buFont typeface="Arial" panose="020B0604020202020204" pitchFamily="34" charset="0"/>
            <a:buChar char="•"/>
          </a:pPr>
          <a:r>
            <a:rPr lang="en-US" b="0" i="0" u="none">
              <a:solidFill>
                <a:schemeClr val="bg1"/>
              </a:solidFill>
            </a:rPr>
            <a:t>Older adults, low digital skills, disabilities, limited internet access</a:t>
          </a:r>
        </a:p>
      </dgm:t>
    </dgm:pt>
    <dgm:pt modelId="{A7DAC145-04E7-43ED-B315-E2D125FCDB56}" type="parTrans" cxnId="{6F8571D7-CC2B-460D-B464-CC3EA7AA1ADD}">
      <dgm:prSet/>
      <dgm:spPr/>
      <dgm:t>
        <a:bodyPr/>
        <a:lstStyle/>
        <a:p>
          <a:endParaRPr lang="en-IN">
            <a:solidFill>
              <a:schemeClr val="bg1"/>
            </a:solidFill>
          </a:endParaRPr>
        </a:p>
      </dgm:t>
    </dgm:pt>
    <dgm:pt modelId="{B9F05AF3-ABDB-47F5-9151-71F16D6A5C7D}" type="sibTrans" cxnId="{6F8571D7-CC2B-460D-B464-CC3EA7AA1ADD}">
      <dgm:prSet/>
      <dgm:spPr/>
      <dgm:t>
        <a:bodyPr/>
        <a:lstStyle/>
        <a:p>
          <a:endParaRPr lang="en-IN">
            <a:solidFill>
              <a:schemeClr val="bg1"/>
            </a:solidFill>
          </a:endParaRPr>
        </a:p>
      </dgm:t>
    </dgm:pt>
    <dgm:pt modelId="{DBFD2E51-92DF-46E9-BE7B-0466BD8F420D}">
      <dgm:prSet/>
      <dgm:spPr/>
      <dgm:t>
        <a:bodyPr/>
        <a:lstStyle/>
        <a:p>
          <a:pPr>
            <a:buFont typeface="Arial" panose="020B0604020202020204" pitchFamily="34" charset="0"/>
            <a:buChar char="•"/>
          </a:pPr>
          <a:r>
            <a:rPr lang="en-US" b="0" i="0" u="none">
              <a:solidFill>
                <a:schemeClr val="bg1"/>
              </a:solidFill>
            </a:rPr>
            <a:t>Socioeconomic disparities in adoption rates</a:t>
          </a:r>
        </a:p>
      </dgm:t>
    </dgm:pt>
    <dgm:pt modelId="{C0139E87-0425-4973-B06F-85C7C3166D4F}" type="parTrans" cxnId="{820C3C3A-048D-4C26-B64C-493863AA832F}">
      <dgm:prSet/>
      <dgm:spPr/>
      <dgm:t>
        <a:bodyPr/>
        <a:lstStyle/>
        <a:p>
          <a:endParaRPr lang="en-IN">
            <a:solidFill>
              <a:schemeClr val="bg1"/>
            </a:solidFill>
          </a:endParaRPr>
        </a:p>
      </dgm:t>
    </dgm:pt>
    <dgm:pt modelId="{C79494F9-6AD0-42E5-9021-DDB729FC7D5F}" type="sibTrans" cxnId="{820C3C3A-048D-4C26-B64C-493863AA832F}">
      <dgm:prSet/>
      <dgm:spPr/>
      <dgm:t>
        <a:bodyPr/>
        <a:lstStyle/>
        <a:p>
          <a:endParaRPr lang="en-IN">
            <a:solidFill>
              <a:schemeClr val="bg1"/>
            </a:solidFill>
          </a:endParaRPr>
        </a:p>
      </dgm:t>
    </dgm:pt>
    <dgm:pt modelId="{1739653F-6960-42D4-A028-2C15CC7C6244}">
      <dgm:prSet/>
      <dgm:spPr/>
      <dgm:t>
        <a:bodyPr/>
        <a:lstStyle/>
        <a:p>
          <a:pPr>
            <a:buFont typeface="Arial" panose="020B0604020202020204" pitchFamily="34" charset="0"/>
            <a:buChar char="•"/>
          </a:pPr>
          <a:r>
            <a:rPr lang="en-US" b="0" i="0" u="none">
              <a:solidFill>
                <a:schemeClr val="bg1"/>
              </a:solidFill>
            </a:rPr>
            <a:t>Language, accessibility barriers require hybrid support</a:t>
          </a:r>
        </a:p>
      </dgm:t>
    </dgm:pt>
    <dgm:pt modelId="{19E986F1-8841-415D-962F-20D4752DADAB}" type="parTrans" cxnId="{A93671F8-49BD-410F-B8FC-565B717160F1}">
      <dgm:prSet/>
      <dgm:spPr/>
      <dgm:t>
        <a:bodyPr/>
        <a:lstStyle/>
        <a:p>
          <a:endParaRPr lang="en-IN">
            <a:solidFill>
              <a:schemeClr val="bg1"/>
            </a:solidFill>
          </a:endParaRPr>
        </a:p>
      </dgm:t>
    </dgm:pt>
    <dgm:pt modelId="{8BA14C8A-9ECF-4487-8044-63594DE4ED08}" type="sibTrans" cxnId="{A93671F8-49BD-410F-B8FC-565B717160F1}">
      <dgm:prSet/>
      <dgm:spPr/>
      <dgm:t>
        <a:bodyPr/>
        <a:lstStyle/>
        <a:p>
          <a:endParaRPr lang="en-IN">
            <a:solidFill>
              <a:schemeClr val="bg1"/>
            </a:solidFill>
          </a:endParaRPr>
        </a:p>
      </dgm:t>
    </dgm:pt>
    <dgm:pt modelId="{FC2B7E7F-0EED-4F9D-A9E5-E9A0B2453549}" type="pres">
      <dgm:prSet presAssocID="{B219EA47-7E04-4D48-A771-B7ED8B7D7623}" presName="arrowDiagram" presStyleCnt="0">
        <dgm:presLayoutVars>
          <dgm:chMax val="5"/>
          <dgm:dir/>
          <dgm:resizeHandles val="exact"/>
        </dgm:presLayoutVars>
      </dgm:prSet>
      <dgm:spPr/>
    </dgm:pt>
    <dgm:pt modelId="{245521B2-405F-49A0-8B82-4C51B077EBD9}" type="pres">
      <dgm:prSet presAssocID="{B219EA47-7E04-4D48-A771-B7ED8B7D7623}" presName="arrow" presStyleLbl="bgShp" presStyleIdx="0" presStyleCnt="1"/>
      <dgm:spPr/>
    </dgm:pt>
    <dgm:pt modelId="{653DE682-8F97-4DFE-B098-BB25FA7BBC68}" type="pres">
      <dgm:prSet presAssocID="{B219EA47-7E04-4D48-A771-B7ED8B7D7623}" presName="arrowDiagram3" presStyleCnt="0"/>
      <dgm:spPr/>
    </dgm:pt>
    <dgm:pt modelId="{B29E9CFA-AFA1-48D0-A3F3-BB5B80A06C27}" type="pres">
      <dgm:prSet presAssocID="{2FD8B7FB-4BA2-437A-899F-136C5A494EFC}" presName="bullet3a" presStyleLbl="node1" presStyleIdx="0" presStyleCnt="3"/>
      <dgm:spPr/>
    </dgm:pt>
    <dgm:pt modelId="{425B8EB6-D64B-48C6-BDA0-6B72E197C6CA}" type="pres">
      <dgm:prSet presAssocID="{2FD8B7FB-4BA2-437A-899F-136C5A494EFC}" presName="textBox3a" presStyleLbl="revTx" presStyleIdx="0" presStyleCnt="3">
        <dgm:presLayoutVars>
          <dgm:bulletEnabled val="1"/>
        </dgm:presLayoutVars>
      </dgm:prSet>
      <dgm:spPr/>
    </dgm:pt>
    <dgm:pt modelId="{04D1049C-2346-49D5-BD97-97F8B2A95B0C}" type="pres">
      <dgm:prSet presAssocID="{DBFD2E51-92DF-46E9-BE7B-0466BD8F420D}" presName="bullet3b" presStyleLbl="node1" presStyleIdx="1" presStyleCnt="3"/>
      <dgm:spPr/>
    </dgm:pt>
    <dgm:pt modelId="{DD1DDB47-DC3B-4083-BD52-4B31BF2503A6}" type="pres">
      <dgm:prSet presAssocID="{DBFD2E51-92DF-46E9-BE7B-0466BD8F420D}" presName="textBox3b" presStyleLbl="revTx" presStyleIdx="1" presStyleCnt="3">
        <dgm:presLayoutVars>
          <dgm:bulletEnabled val="1"/>
        </dgm:presLayoutVars>
      </dgm:prSet>
      <dgm:spPr/>
    </dgm:pt>
    <dgm:pt modelId="{2C86C2AF-F267-4583-A51C-41F983470FF3}" type="pres">
      <dgm:prSet presAssocID="{1739653F-6960-42D4-A028-2C15CC7C6244}" presName="bullet3c" presStyleLbl="node1" presStyleIdx="2" presStyleCnt="3"/>
      <dgm:spPr/>
    </dgm:pt>
    <dgm:pt modelId="{4C199CA4-907C-4DE1-9441-B720B99F4CE2}" type="pres">
      <dgm:prSet presAssocID="{1739653F-6960-42D4-A028-2C15CC7C6244}" presName="textBox3c" presStyleLbl="revTx" presStyleIdx="2" presStyleCnt="3">
        <dgm:presLayoutVars>
          <dgm:bulletEnabled val="1"/>
        </dgm:presLayoutVars>
      </dgm:prSet>
      <dgm:spPr/>
    </dgm:pt>
  </dgm:ptLst>
  <dgm:cxnLst>
    <dgm:cxn modelId="{6BC53035-6531-455D-92DF-B35D79573995}" type="presOf" srcId="{B219EA47-7E04-4D48-A771-B7ED8B7D7623}" destId="{FC2B7E7F-0EED-4F9D-A9E5-E9A0B2453549}" srcOrd="0" destOrd="0" presId="urn:microsoft.com/office/officeart/2005/8/layout/arrow2"/>
    <dgm:cxn modelId="{820C3C3A-048D-4C26-B64C-493863AA832F}" srcId="{B219EA47-7E04-4D48-A771-B7ED8B7D7623}" destId="{DBFD2E51-92DF-46E9-BE7B-0466BD8F420D}" srcOrd="1" destOrd="0" parTransId="{C0139E87-0425-4973-B06F-85C7C3166D4F}" sibTransId="{C79494F9-6AD0-42E5-9021-DDB729FC7D5F}"/>
    <dgm:cxn modelId="{822AF04B-9CA5-43E5-9AFE-13470FA55BDE}" type="presOf" srcId="{DBFD2E51-92DF-46E9-BE7B-0466BD8F420D}" destId="{DD1DDB47-DC3B-4083-BD52-4B31BF2503A6}" srcOrd="0" destOrd="0" presId="urn:microsoft.com/office/officeart/2005/8/layout/arrow2"/>
    <dgm:cxn modelId="{C9BEC89A-C902-4EFB-8011-9DB6BA45E1DB}" type="presOf" srcId="{2FD8B7FB-4BA2-437A-899F-136C5A494EFC}" destId="{425B8EB6-D64B-48C6-BDA0-6B72E197C6CA}" srcOrd="0" destOrd="0" presId="urn:microsoft.com/office/officeart/2005/8/layout/arrow2"/>
    <dgm:cxn modelId="{6F8571D7-CC2B-460D-B464-CC3EA7AA1ADD}" srcId="{B219EA47-7E04-4D48-A771-B7ED8B7D7623}" destId="{2FD8B7FB-4BA2-437A-899F-136C5A494EFC}" srcOrd="0" destOrd="0" parTransId="{A7DAC145-04E7-43ED-B315-E2D125FCDB56}" sibTransId="{B9F05AF3-ABDB-47F5-9151-71F16D6A5C7D}"/>
    <dgm:cxn modelId="{A93671F8-49BD-410F-B8FC-565B717160F1}" srcId="{B219EA47-7E04-4D48-A771-B7ED8B7D7623}" destId="{1739653F-6960-42D4-A028-2C15CC7C6244}" srcOrd="2" destOrd="0" parTransId="{19E986F1-8841-415D-962F-20D4752DADAB}" sibTransId="{8BA14C8A-9ECF-4487-8044-63594DE4ED08}"/>
    <dgm:cxn modelId="{777EF2F9-FF6B-492C-813A-E13C5656CF47}" type="presOf" srcId="{1739653F-6960-42D4-A028-2C15CC7C6244}" destId="{4C199CA4-907C-4DE1-9441-B720B99F4CE2}" srcOrd="0" destOrd="0" presId="urn:microsoft.com/office/officeart/2005/8/layout/arrow2"/>
    <dgm:cxn modelId="{2CDEA1E1-0903-4E3B-AE15-95C4DC2FAB9D}" type="presParOf" srcId="{FC2B7E7F-0EED-4F9D-A9E5-E9A0B2453549}" destId="{245521B2-405F-49A0-8B82-4C51B077EBD9}" srcOrd="0" destOrd="0" presId="urn:microsoft.com/office/officeart/2005/8/layout/arrow2"/>
    <dgm:cxn modelId="{6C42741C-884D-4633-9E8D-60D57AAAE6C8}" type="presParOf" srcId="{FC2B7E7F-0EED-4F9D-A9E5-E9A0B2453549}" destId="{653DE682-8F97-4DFE-B098-BB25FA7BBC68}" srcOrd="1" destOrd="0" presId="urn:microsoft.com/office/officeart/2005/8/layout/arrow2"/>
    <dgm:cxn modelId="{975B3C9B-DFA7-4BFF-8D59-2BD8586CDD1C}" type="presParOf" srcId="{653DE682-8F97-4DFE-B098-BB25FA7BBC68}" destId="{B29E9CFA-AFA1-48D0-A3F3-BB5B80A06C27}" srcOrd="0" destOrd="0" presId="urn:microsoft.com/office/officeart/2005/8/layout/arrow2"/>
    <dgm:cxn modelId="{36DFEFC6-4BCE-4336-B41C-DF91F2FCA98F}" type="presParOf" srcId="{653DE682-8F97-4DFE-B098-BB25FA7BBC68}" destId="{425B8EB6-D64B-48C6-BDA0-6B72E197C6CA}" srcOrd="1" destOrd="0" presId="urn:microsoft.com/office/officeart/2005/8/layout/arrow2"/>
    <dgm:cxn modelId="{DFA588CF-C945-4C55-8A50-7EEC0D61AAD4}" type="presParOf" srcId="{653DE682-8F97-4DFE-B098-BB25FA7BBC68}" destId="{04D1049C-2346-49D5-BD97-97F8B2A95B0C}" srcOrd="2" destOrd="0" presId="urn:microsoft.com/office/officeart/2005/8/layout/arrow2"/>
    <dgm:cxn modelId="{A4771DBC-1580-4F17-AFAE-66141C8E2D4D}" type="presParOf" srcId="{653DE682-8F97-4DFE-B098-BB25FA7BBC68}" destId="{DD1DDB47-DC3B-4083-BD52-4B31BF2503A6}" srcOrd="3" destOrd="0" presId="urn:microsoft.com/office/officeart/2005/8/layout/arrow2"/>
    <dgm:cxn modelId="{7E694D96-DBDF-4B87-BE34-9266D8188A79}" type="presParOf" srcId="{653DE682-8F97-4DFE-B098-BB25FA7BBC68}" destId="{2C86C2AF-F267-4583-A51C-41F983470FF3}" srcOrd="4" destOrd="0" presId="urn:microsoft.com/office/officeart/2005/8/layout/arrow2"/>
    <dgm:cxn modelId="{0555EB7D-7783-40B2-9442-A365378E0839}" type="presParOf" srcId="{653DE682-8F97-4DFE-B098-BB25FA7BBC68}" destId="{4C199CA4-907C-4DE1-9441-B720B99F4CE2}"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AD862-C56F-4A5D-A6F9-98E2022C0EDC}">
      <dsp:nvSpPr>
        <dsp:cNvPr id="0" name=""/>
        <dsp:cNvSpPr/>
      </dsp:nvSpPr>
      <dsp:spPr>
        <a:xfrm>
          <a:off x="2689318" y="304077"/>
          <a:ext cx="4314909" cy="4314909"/>
        </a:xfrm>
        <a:prstGeom prst="pie">
          <a:avLst>
            <a:gd name="adj1" fmla="val 16200000"/>
            <a:gd name="adj2" fmla="val 19800000"/>
          </a:avLst>
        </a:prstGeom>
        <a:gradFill rotWithShape="0">
          <a:gsLst>
            <a:gs pos="0">
              <a:schemeClr val="accent1">
                <a:shade val="50000"/>
                <a:hueOff val="0"/>
                <a:satOff val="0"/>
                <a:lumOff val="0"/>
                <a:alphaOff val="0"/>
                <a:tint val="100000"/>
                <a:shade val="85000"/>
                <a:satMod val="100000"/>
                <a:lumMod val="100000"/>
              </a:schemeClr>
            </a:gs>
            <a:gs pos="100000">
              <a:schemeClr val="accent1">
                <a:shade val="50000"/>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50000"/>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IN" sz="2000" b="0" i="0" u="none" kern="1200" dirty="0">
              <a:solidFill>
                <a:schemeClr val="tx1"/>
              </a:solidFill>
              <a:latin typeface="Arial"/>
              <a:cs typeface="Arial"/>
            </a:rPr>
            <a:t>Launched: 2019</a:t>
          </a:r>
        </a:p>
      </dsp:txBody>
      <dsp:txXfrm>
        <a:off x="4949508" y="855255"/>
        <a:ext cx="1130095" cy="873255"/>
      </dsp:txXfrm>
    </dsp:sp>
    <dsp:sp modelId="{02B1EB53-8A76-4486-BA4F-50758BB29A1F}">
      <dsp:nvSpPr>
        <dsp:cNvPr id="0" name=""/>
        <dsp:cNvSpPr/>
      </dsp:nvSpPr>
      <dsp:spPr>
        <a:xfrm>
          <a:off x="2740686" y="392943"/>
          <a:ext cx="4314909" cy="4314909"/>
        </a:xfrm>
        <a:prstGeom prst="pie">
          <a:avLst>
            <a:gd name="adj1" fmla="val 19800000"/>
            <a:gd name="adj2" fmla="val 1800000"/>
          </a:avLst>
        </a:prstGeom>
        <a:gradFill rotWithShape="0">
          <a:gsLst>
            <a:gs pos="0">
              <a:schemeClr val="accent1">
                <a:shade val="50000"/>
                <a:hueOff val="176605"/>
                <a:satOff val="-4406"/>
                <a:lumOff val="15417"/>
                <a:alphaOff val="0"/>
                <a:tint val="100000"/>
                <a:shade val="85000"/>
                <a:satMod val="100000"/>
                <a:lumMod val="100000"/>
              </a:schemeClr>
            </a:gs>
            <a:gs pos="100000">
              <a:schemeClr val="accent1">
                <a:shade val="50000"/>
                <a:hueOff val="176605"/>
                <a:satOff val="-4406"/>
                <a:lumOff val="15417"/>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50000"/>
              <a:hueOff val="176605"/>
              <a:satOff val="-4406"/>
              <a:lumOff val="15417"/>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u="none" kern="1200" dirty="0">
              <a:solidFill>
                <a:schemeClr val="tx1"/>
              </a:solidFill>
              <a:latin typeface="Arial"/>
              <a:cs typeface="Arial"/>
            </a:rPr>
            <a:t>National digital patient platform</a:t>
          </a:r>
        </a:p>
      </dsp:txBody>
      <dsp:txXfrm>
        <a:off x="5668660" y="2139454"/>
        <a:ext cx="1181463" cy="847571"/>
      </dsp:txXfrm>
    </dsp:sp>
    <dsp:sp modelId="{41F3704D-0287-4AC1-88C2-0C9BB5833516}">
      <dsp:nvSpPr>
        <dsp:cNvPr id="0" name=""/>
        <dsp:cNvSpPr/>
      </dsp:nvSpPr>
      <dsp:spPr>
        <a:xfrm>
          <a:off x="2689318" y="481810"/>
          <a:ext cx="4314909" cy="4314909"/>
        </a:xfrm>
        <a:prstGeom prst="pie">
          <a:avLst>
            <a:gd name="adj1" fmla="val 1800000"/>
            <a:gd name="adj2" fmla="val 5400000"/>
          </a:avLst>
        </a:prstGeom>
        <a:gradFill rotWithShape="0">
          <a:gsLst>
            <a:gs pos="0">
              <a:schemeClr val="accent1">
                <a:shade val="50000"/>
                <a:hueOff val="353209"/>
                <a:satOff val="-8812"/>
                <a:lumOff val="30835"/>
                <a:alphaOff val="0"/>
                <a:tint val="100000"/>
                <a:shade val="85000"/>
                <a:satMod val="100000"/>
                <a:lumMod val="100000"/>
              </a:schemeClr>
            </a:gs>
            <a:gs pos="100000">
              <a:schemeClr val="accent1">
                <a:shade val="50000"/>
                <a:hueOff val="353209"/>
                <a:satOff val="-8812"/>
                <a:lumOff val="30835"/>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50000"/>
              <a:hueOff val="353209"/>
              <a:satOff val="-8812"/>
              <a:lumOff val="30835"/>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u="none" kern="1200" dirty="0">
              <a:solidFill>
                <a:schemeClr val="tx1"/>
              </a:solidFill>
              <a:latin typeface="Arial"/>
              <a:cs typeface="Arial"/>
            </a:rPr>
            <a:t>Book appointments</a:t>
          </a:r>
        </a:p>
      </dsp:txBody>
      <dsp:txXfrm>
        <a:off x="4949508" y="3397970"/>
        <a:ext cx="1130095" cy="873255"/>
      </dsp:txXfrm>
    </dsp:sp>
    <dsp:sp modelId="{596E77E5-EF5C-48C8-8C77-879E3293E126}">
      <dsp:nvSpPr>
        <dsp:cNvPr id="0" name=""/>
        <dsp:cNvSpPr/>
      </dsp:nvSpPr>
      <dsp:spPr>
        <a:xfrm>
          <a:off x="2586582" y="481810"/>
          <a:ext cx="4314909" cy="4314909"/>
        </a:xfrm>
        <a:prstGeom prst="pie">
          <a:avLst>
            <a:gd name="adj1" fmla="val 5400000"/>
            <a:gd name="adj2" fmla="val 9000000"/>
          </a:avLst>
        </a:prstGeom>
        <a:gradFill rotWithShape="0">
          <a:gsLst>
            <a:gs pos="0">
              <a:schemeClr val="accent1">
                <a:shade val="50000"/>
                <a:hueOff val="529814"/>
                <a:satOff val="-13218"/>
                <a:lumOff val="46252"/>
                <a:alphaOff val="0"/>
                <a:tint val="100000"/>
                <a:shade val="85000"/>
                <a:satMod val="100000"/>
                <a:lumMod val="100000"/>
              </a:schemeClr>
            </a:gs>
            <a:gs pos="100000">
              <a:schemeClr val="accent1">
                <a:shade val="50000"/>
                <a:hueOff val="529814"/>
                <a:satOff val="-13218"/>
                <a:lumOff val="46252"/>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50000"/>
              <a:hueOff val="529814"/>
              <a:satOff val="-13218"/>
              <a:lumOff val="46252"/>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u="none" kern="1200" dirty="0">
              <a:solidFill>
                <a:schemeClr val="tx1"/>
              </a:solidFill>
              <a:latin typeface="Arial"/>
              <a:cs typeface="Arial"/>
            </a:rPr>
            <a:t>Order prescriptions</a:t>
          </a:r>
        </a:p>
      </dsp:txBody>
      <dsp:txXfrm>
        <a:off x="3511205" y="3397970"/>
        <a:ext cx="1130095" cy="873255"/>
      </dsp:txXfrm>
    </dsp:sp>
    <dsp:sp modelId="{2AB29310-4AF4-4EA0-A064-8A59B97CFE77}">
      <dsp:nvSpPr>
        <dsp:cNvPr id="0" name=""/>
        <dsp:cNvSpPr/>
      </dsp:nvSpPr>
      <dsp:spPr>
        <a:xfrm>
          <a:off x="2535214" y="392943"/>
          <a:ext cx="4314909" cy="4314909"/>
        </a:xfrm>
        <a:prstGeom prst="pie">
          <a:avLst>
            <a:gd name="adj1" fmla="val 9000000"/>
            <a:gd name="adj2" fmla="val 12600000"/>
          </a:avLst>
        </a:prstGeom>
        <a:gradFill rotWithShape="0">
          <a:gsLst>
            <a:gs pos="0">
              <a:schemeClr val="accent1">
                <a:shade val="50000"/>
                <a:hueOff val="353209"/>
                <a:satOff val="-8812"/>
                <a:lumOff val="30835"/>
                <a:alphaOff val="0"/>
                <a:tint val="100000"/>
                <a:shade val="85000"/>
                <a:satMod val="100000"/>
                <a:lumMod val="100000"/>
              </a:schemeClr>
            </a:gs>
            <a:gs pos="100000">
              <a:schemeClr val="accent1">
                <a:shade val="50000"/>
                <a:hueOff val="353209"/>
                <a:satOff val="-8812"/>
                <a:lumOff val="30835"/>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50000"/>
              <a:hueOff val="353209"/>
              <a:satOff val="-8812"/>
              <a:lumOff val="30835"/>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u="none" kern="1200" dirty="0">
              <a:solidFill>
                <a:schemeClr val="tx1"/>
              </a:solidFill>
              <a:latin typeface="Arial"/>
              <a:cs typeface="Arial"/>
            </a:rPr>
            <a:t>Access records</a:t>
          </a:r>
        </a:p>
      </dsp:txBody>
      <dsp:txXfrm>
        <a:off x="2740686" y="2139454"/>
        <a:ext cx="1181463" cy="847571"/>
      </dsp:txXfrm>
    </dsp:sp>
    <dsp:sp modelId="{75DAEFB1-C541-4792-AB5E-5779099B042A}">
      <dsp:nvSpPr>
        <dsp:cNvPr id="0" name=""/>
        <dsp:cNvSpPr/>
      </dsp:nvSpPr>
      <dsp:spPr>
        <a:xfrm>
          <a:off x="2586582" y="304077"/>
          <a:ext cx="4314909" cy="4314909"/>
        </a:xfrm>
        <a:prstGeom prst="pie">
          <a:avLst>
            <a:gd name="adj1" fmla="val 12600000"/>
            <a:gd name="adj2" fmla="val 16200000"/>
          </a:avLst>
        </a:prstGeom>
        <a:gradFill rotWithShape="0">
          <a:gsLst>
            <a:gs pos="0">
              <a:schemeClr val="accent1">
                <a:shade val="50000"/>
                <a:hueOff val="176605"/>
                <a:satOff val="-4406"/>
                <a:lumOff val="15417"/>
                <a:alphaOff val="0"/>
                <a:tint val="100000"/>
                <a:shade val="85000"/>
                <a:satMod val="100000"/>
                <a:lumMod val="100000"/>
              </a:schemeClr>
            </a:gs>
            <a:gs pos="100000">
              <a:schemeClr val="accent1">
                <a:shade val="50000"/>
                <a:hueOff val="176605"/>
                <a:satOff val="-4406"/>
                <a:lumOff val="15417"/>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50000"/>
              <a:hueOff val="176605"/>
              <a:satOff val="-4406"/>
              <a:lumOff val="15417"/>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b="0" i="0" u="none" kern="1200" dirty="0">
              <a:solidFill>
                <a:schemeClr val="tx1"/>
              </a:solidFill>
              <a:latin typeface="Arial"/>
              <a:cs typeface="Arial"/>
            </a:rPr>
            <a:t>Aim: improve access &amp; efficiency</a:t>
          </a:r>
          <a:br>
            <a:rPr lang="en-IN" sz="1400" b="1" i="0" u="none" kern="1200" dirty="0">
              <a:solidFill>
                <a:schemeClr val="tx1"/>
              </a:solidFill>
            </a:rPr>
          </a:br>
          <a:endParaRPr lang="en-IN" sz="1400" b="1" kern="1200" dirty="0">
            <a:solidFill>
              <a:schemeClr val="tx1"/>
            </a:solidFill>
          </a:endParaRPr>
        </a:p>
      </dsp:txBody>
      <dsp:txXfrm>
        <a:off x="3511205" y="855255"/>
        <a:ext cx="1130095" cy="873255"/>
      </dsp:txXfrm>
    </dsp:sp>
    <dsp:sp modelId="{0E0AEC2F-CB19-4C26-832A-CF0D9E40EFB5}">
      <dsp:nvSpPr>
        <dsp:cNvPr id="0" name=""/>
        <dsp:cNvSpPr/>
      </dsp:nvSpPr>
      <dsp:spPr>
        <a:xfrm>
          <a:off x="2422047" y="36963"/>
          <a:ext cx="4849136" cy="4849136"/>
        </a:xfrm>
        <a:prstGeom prst="circularArrow">
          <a:avLst>
            <a:gd name="adj1" fmla="val 5085"/>
            <a:gd name="adj2" fmla="val 327528"/>
            <a:gd name="adj3" fmla="val 19472472"/>
            <a:gd name="adj4" fmla="val 16200251"/>
            <a:gd name="adj5" fmla="val 5932"/>
          </a:avLst>
        </a:prstGeom>
        <a:gradFill rotWithShape="0">
          <a:gsLst>
            <a:gs pos="0">
              <a:schemeClr val="accent1">
                <a:shade val="90000"/>
                <a:hueOff val="0"/>
                <a:satOff val="0"/>
                <a:lumOff val="0"/>
                <a:alphaOff val="0"/>
                <a:tint val="100000"/>
                <a:shade val="85000"/>
                <a:satMod val="100000"/>
                <a:lumMod val="100000"/>
              </a:schemeClr>
            </a:gs>
            <a:gs pos="100000">
              <a:schemeClr val="accent1">
                <a:shade val="90000"/>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90000"/>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sp>
    <dsp:sp modelId="{7199C298-2668-4402-B620-D3D1FA9C5F17}">
      <dsp:nvSpPr>
        <dsp:cNvPr id="0" name=""/>
        <dsp:cNvSpPr/>
      </dsp:nvSpPr>
      <dsp:spPr>
        <a:xfrm>
          <a:off x="2473415" y="125830"/>
          <a:ext cx="4849136" cy="4849136"/>
        </a:xfrm>
        <a:prstGeom prst="circularArrow">
          <a:avLst>
            <a:gd name="adj1" fmla="val 5085"/>
            <a:gd name="adj2" fmla="val 327528"/>
            <a:gd name="adj3" fmla="val 1472472"/>
            <a:gd name="adj4" fmla="val 19800000"/>
            <a:gd name="adj5" fmla="val 5932"/>
          </a:avLst>
        </a:prstGeom>
        <a:gradFill rotWithShape="0">
          <a:gsLst>
            <a:gs pos="0">
              <a:schemeClr val="accent1">
                <a:shade val="90000"/>
                <a:hueOff val="184000"/>
                <a:satOff val="-3738"/>
                <a:lumOff val="12202"/>
                <a:alphaOff val="0"/>
                <a:tint val="100000"/>
                <a:shade val="85000"/>
                <a:satMod val="100000"/>
                <a:lumMod val="100000"/>
              </a:schemeClr>
            </a:gs>
            <a:gs pos="100000">
              <a:schemeClr val="accent1">
                <a:shade val="90000"/>
                <a:hueOff val="184000"/>
                <a:satOff val="-3738"/>
                <a:lumOff val="12202"/>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90000"/>
              <a:hueOff val="184000"/>
              <a:satOff val="-3738"/>
              <a:lumOff val="12202"/>
              <a:alphaOff val="0"/>
              <a:shade val="35000"/>
              <a:satMod val="160000"/>
            </a:schemeClr>
          </a:contourClr>
        </a:sp3d>
      </dsp:spPr>
      <dsp:style>
        <a:lnRef idx="0">
          <a:scrgbClr r="0" g="0" b="0"/>
        </a:lnRef>
        <a:fillRef idx="3">
          <a:scrgbClr r="0" g="0" b="0"/>
        </a:fillRef>
        <a:effectRef idx="3">
          <a:scrgbClr r="0" g="0" b="0"/>
        </a:effectRef>
        <a:fontRef idx="minor">
          <a:schemeClr val="lt1"/>
        </a:fontRef>
      </dsp:style>
    </dsp:sp>
    <dsp:sp modelId="{3769D5F9-5952-4547-B5C1-DBCD84C94597}">
      <dsp:nvSpPr>
        <dsp:cNvPr id="0" name=""/>
        <dsp:cNvSpPr/>
      </dsp:nvSpPr>
      <dsp:spPr>
        <a:xfrm>
          <a:off x="2422047" y="214696"/>
          <a:ext cx="4849136" cy="4849136"/>
        </a:xfrm>
        <a:prstGeom prst="circularArrow">
          <a:avLst>
            <a:gd name="adj1" fmla="val 5085"/>
            <a:gd name="adj2" fmla="val 327528"/>
            <a:gd name="adj3" fmla="val 5072221"/>
            <a:gd name="adj4" fmla="val 1800000"/>
            <a:gd name="adj5" fmla="val 5932"/>
          </a:avLst>
        </a:prstGeom>
        <a:gradFill rotWithShape="0">
          <a:gsLst>
            <a:gs pos="0">
              <a:schemeClr val="accent1">
                <a:shade val="90000"/>
                <a:hueOff val="368001"/>
                <a:satOff val="-7477"/>
                <a:lumOff val="24403"/>
                <a:alphaOff val="0"/>
                <a:tint val="100000"/>
                <a:shade val="85000"/>
                <a:satMod val="100000"/>
                <a:lumMod val="100000"/>
              </a:schemeClr>
            </a:gs>
            <a:gs pos="100000">
              <a:schemeClr val="accent1">
                <a:shade val="90000"/>
                <a:hueOff val="368001"/>
                <a:satOff val="-7477"/>
                <a:lumOff val="24403"/>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90000"/>
              <a:hueOff val="368001"/>
              <a:satOff val="-7477"/>
              <a:lumOff val="24403"/>
              <a:alphaOff val="0"/>
              <a:shade val="35000"/>
              <a:satMod val="160000"/>
            </a:schemeClr>
          </a:contourClr>
        </a:sp3d>
      </dsp:spPr>
      <dsp:style>
        <a:lnRef idx="0">
          <a:scrgbClr r="0" g="0" b="0"/>
        </a:lnRef>
        <a:fillRef idx="3">
          <a:scrgbClr r="0" g="0" b="0"/>
        </a:fillRef>
        <a:effectRef idx="3">
          <a:scrgbClr r="0" g="0" b="0"/>
        </a:effectRef>
        <a:fontRef idx="minor">
          <a:schemeClr val="lt1"/>
        </a:fontRef>
      </dsp:style>
    </dsp:sp>
    <dsp:sp modelId="{92F18BF4-B0C9-4E5C-AD82-BCF137423482}">
      <dsp:nvSpPr>
        <dsp:cNvPr id="0" name=""/>
        <dsp:cNvSpPr/>
      </dsp:nvSpPr>
      <dsp:spPr>
        <a:xfrm>
          <a:off x="2319626" y="214696"/>
          <a:ext cx="4849136" cy="4849136"/>
        </a:xfrm>
        <a:prstGeom prst="circularArrow">
          <a:avLst>
            <a:gd name="adj1" fmla="val 5085"/>
            <a:gd name="adj2" fmla="val 327528"/>
            <a:gd name="adj3" fmla="val 8672472"/>
            <a:gd name="adj4" fmla="val 5400251"/>
            <a:gd name="adj5" fmla="val 5932"/>
          </a:avLst>
        </a:prstGeom>
        <a:gradFill rotWithShape="0">
          <a:gsLst>
            <a:gs pos="0">
              <a:schemeClr val="accent1">
                <a:shade val="90000"/>
                <a:hueOff val="552001"/>
                <a:satOff val="-11215"/>
                <a:lumOff val="36605"/>
                <a:alphaOff val="0"/>
                <a:tint val="100000"/>
                <a:shade val="85000"/>
                <a:satMod val="100000"/>
                <a:lumMod val="100000"/>
              </a:schemeClr>
            </a:gs>
            <a:gs pos="100000">
              <a:schemeClr val="accent1">
                <a:shade val="90000"/>
                <a:hueOff val="552001"/>
                <a:satOff val="-11215"/>
                <a:lumOff val="36605"/>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90000"/>
              <a:hueOff val="552001"/>
              <a:satOff val="-11215"/>
              <a:lumOff val="36605"/>
              <a:alphaOff val="0"/>
              <a:shade val="35000"/>
              <a:satMod val="160000"/>
            </a:schemeClr>
          </a:contourClr>
        </a:sp3d>
      </dsp:spPr>
      <dsp:style>
        <a:lnRef idx="0">
          <a:scrgbClr r="0" g="0" b="0"/>
        </a:lnRef>
        <a:fillRef idx="3">
          <a:scrgbClr r="0" g="0" b="0"/>
        </a:fillRef>
        <a:effectRef idx="3">
          <a:scrgbClr r="0" g="0" b="0"/>
        </a:effectRef>
        <a:fontRef idx="minor">
          <a:schemeClr val="lt1"/>
        </a:fontRef>
      </dsp:style>
    </dsp:sp>
    <dsp:sp modelId="{A73C00C5-1A1D-450B-8827-79DA25F143F7}">
      <dsp:nvSpPr>
        <dsp:cNvPr id="0" name=""/>
        <dsp:cNvSpPr/>
      </dsp:nvSpPr>
      <dsp:spPr>
        <a:xfrm>
          <a:off x="2268258" y="125830"/>
          <a:ext cx="4849136" cy="4849136"/>
        </a:xfrm>
        <a:prstGeom prst="circularArrow">
          <a:avLst>
            <a:gd name="adj1" fmla="val 5085"/>
            <a:gd name="adj2" fmla="val 327528"/>
            <a:gd name="adj3" fmla="val 12272472"/>
            <a:gd name="adj4" fmla="val 9000000"/>
            <a:gd name="adj5" fmla="val 5932"/>
          </a:avLst>
        </a:prstGeom>
        <a:gradFill rotWithShape="0">
          <a:gsLst>
            <a:gs pos="0">
              <a:schemeClr val="accent1">
                <a:shade val="90000"/>
                <a:hueOff val="368001"/>
                <a:satOff val="-7477"/>
                <a:lumOff val="24403"/>
                <a:alphaOff val="0"/>
                <a:tint val="100000"/>
                <a:shade val="85000"/>
                <a:satMod val="100000"/>
                <a:lumMod val="100000"/>
              </a:schemeClr>
            </a:gs>
            <a:gs pos="100000">
              <a:schemeClr val="accent1">
                <a:shade val="90000"/>
                <a:hueOff val="368001"/>
                <a:satOff val="-7477"/>
                <a:lumOff val="24403"/>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90000"/>
              <a:hueOff val="368001"/>
              <a:satOff val="-7477"/>
              <a:lumOff val="24403"/>
              <a:alphaOff val="0"/>
              <a:shade val="35000"/>
              <a:satMod val="160000"/>
            </a:schemeClr>
          </a:contourClr>
        </a:sp3d>
      </dsp:spPr>
      <dsp:style>
        <a:lnRef idx="0">
          <a:scrgbClr r="0" g="0" b="0"/>
        </a:lnRef>
        <a:fillRef idx="3">
          <a:scrgbClr r="0" g="0" b="0"/>
        </a:fillRef>
        <a:effectRef idx="3">
          <a:scrgbClr r="0" g="0" b="0"/>
        </a:effectRef>
        <a:fontRef idx="minor">
          <a:schemeClr val="lt1"/>
        </a:fontRef>
      </dsp:style>
    </dsp:sp>
    <dsp:sp modelId="{8CA2716B-9F52-427C-9671-C92A599DD8BB}">
      <dsp:nvSpPr>
        <dsp:cNvPr id="0" name=""/>
        <dsp:cNvSpPr/>
      </dsp:nvSpPr>
      <dsp:spPr>
        <a:xfrm>
          <a:off x="2319626" y="36963"/>
          <a:ext cx="4849136" cy="4849136"/>
        </a:xfrm>
        <a:prstGeom prst="circularArrow">
          <a:avLst>
            <a:gd name="adj1" fmla="val 5085"/>
            <a:gd name="adj2" fmla="val 327528"/>
            <a:gd name="adj3" fmla="val 15872221"/>
            <a:gd name="adj4" fmla="val 12600000"/>
            <a:gd name="adj5" fmla="val 5932"/>
          </a:avLst>
        </a:prstGeom>
        <a:gradFill rotWithShape="0">
          <a:gsLst>
            <a:gs pos="0">
              <a:schemeClr val="accent1">
                <a:shade val="90000"/>
                <a:hueOff val="184000"/>
                <a:satOff val="-3738"/>
                <a:lumOff val="12202"/>
                <a:alphaOff val="0"/>
                <a:tint val="100000"/>
                <a:shade val="85000"/>
                <a:satMod val="100000"/>
                <a:lumMod val="100000"/>
              </a:schemeClr>
            </a:gs>
            <a:gs pos="100000">
              <a:schemeClr val="accent1">
                <a:shade val="90000"/>
                <a:hueOff val="184000"/>
                <a:satOff val="-3738"/>
                <a:lumOff val="12202"/>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shade val="90000"/>
              <a:hueOff val="184000"/>
              <a:satOff val="-3738"/>
              <a:lumOff val="12202"/>
              <a:alphaOff val="0"/>
              <a:shade val="35000"/>
              <a:satMod val="160000"/>
            </a:schemeClr>
          </a:contourClr>
        </a:sp3d>
      </dsp:spPr>
      <dsp:style>
        <a:lnRef idx="0">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8A672-3D02-4897-A954-85784761A9AF}">
      <dsp:nvSpPr>
        <dsp:cNvPr id="0" name=""/>
        <dsp:cNvSpPr/>
      </dsp:nvSpPr>
      <dsp:spPr>
        <a:xfrm>
          <a:off x="0" y="776535"/>
          <a:ext cx="10561025" cy="1035381"/>
        </a:xfrm>
        <a:prstGeom prst="notchedRightArrow">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1A7EA-E7E5-443E-8005-720B69B633E6}">
      <dsp:nvSpPr>
        <dsp:cNvPr id="0" name=""/>
        <dsp:cNvSpPr/>
      </dsp:nvSpPr>
      <dsp:spPr>
        <a:xfrm>
          <a:off x="4176" y="0"/>
          <a:ext cx="1826263" cy="1035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IN" sz="1600" b="0" i="0" u="none" kern="1200"/>
            <a:t>NHS login secure verification</a:t>
          </a:r>
        </a:p>
      </dsp:txBody>
      <dsp:txXfrm>
        <a:off x="4176" y="0"/>
        <a:ext cx="1826263" cy="1035381"/>
      </dsp:txXfrm>
    </dsp:sp>
    <dsp:sp modelId="{52730652-D1CE-4D59-A96B-4A10908A07E2}">
      <dsp:nvSpPr>
        <dsp:cNvPr id="0" name=""/>
        <dsp:cNvSpPr/>
      </dsp:nvSpPr>
      <dsp:spPr>
        <a:xfrm>
          <a:off x="787885" y="1164803"/>
          <a:ext cx="258845" cy="258845"/>
        </a:xfrm>
        <a:prstGeom prst="ellipse">
          <a:avLst/>
        </a:prstGeom>
        <a:solidFill>
          <a:schemeClr val="accent6">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E7A9C9-3DB8-4061-A0ED-1DA3475C73D2}">
      <dsp:nvSpPr>
        <dsp:cNvPr id="0" name=""/>
        <dsp:cNvSpPr/>
      </dsp:nvSpPr>
      <dsp:spPr>
        <a:xfrm>
          <a:off x="1921753" y="1553071"/>
          <a:ext cx="1826263" cy="1035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IN" sz="1600" b="0" i="0" u="none" kern="1200"/>
            <a:t>Integrated with GP systems</a:t>
          </a:r>
        </a:p>
      </dsp:txBody>
      <dsp:txXfrm>
        <a:off x="1921753" y="1553071"/>
        <a:ext cx="1826263" cy="1035381"/>
      </dsp:txXfrm>
    </dsp:sp>
    <dsp:sp modelId="{EC3DD0EF-8722-4D74-87F5-A83E19E72AB8}">
      <dsp:nvSpPr>
        <dsp:cNvPr id="0" name=""/>
        <dsp:cNvSpPr/>
      </dsp:nvSpPr>
      <dsp:spPr>
        <a:xfrm>
          <a:off x="2705462" y="1164803"/>
          <a:ext cx="258845" cy="258845"/>
        </a:xfrm>
        <a:prstGeom prst="ellipse">
          <a:avLst/>
        </a:prstGeom>
        <a:solidFill>
          <a:schemeClr val="accent6">
            <a:shade val="80000"/>
            <a:hueOff val="-10171"/>
            <a:satOff val="-1194"/>
            <a:lumOff val="628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CDF106-2764-40DD-BFA5-C2745D365A5B}">
      <dsp:nvSpPr>
        <dsp:cNvPr id="0" name=""/>
        <dsp:cNvSpPr/>
      </dsp:nvSpPr>
      <dsp:spPr>
        <a:xfrm>
          <a:off x="3839329" y="0"/>
          <a:ext cx="1826263" cy="1035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IN" sz="1600" b="0" i="0" u="none" kern="1200"/>
            <a:t>Mobile &amp; web access</a:t>
          </a:r>
        </a:p>
      </dsp:txBody>
      <dsp:txXfrm>
        <a:off x="3839329" y="0"/>
        <a:ext cx="1826263" cy="1035381"/>
      </dsp:txXfrm>
    </dsp:sp>
    <dsp:sp modelId="{53158840-3323-4D27-8F72-B262A707950B}">
      <dsp:nvSpPr>
        <dsp:cNvPr id="0" name=""/>
        <dsp:cNvSpPr/>
      </dsp:nvSpPr>
      <dsp:spPr>
        <a:xfrm>
          <a:off x="4623038" y="1164803"/>
          <a:ext cx="258845" cy="258845"/>
        </a:xfrm>
        <a:prstGeom prst="ellipse">
          <a:avLst/>
        </a:prstGeom>
        <a:solidFill>
          <a:schemeClr val="accent6">
            <a:shade val="80000"/>
            <a:hueOff val="-20342"/>
            <a:satOff val="-2388"/>
            <a:lumOff val="125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9E9371-7540-425A-9EB2-D3CF480CF3FF}">
      <dsp:nvSpPr>
        <dsp:cNvPr id="0" name=""/>
        <dsp:cNvSpPr/>
      </dsp:nvSpPr>
      <dsp:spPr>
        <a:xfrm>
          <a:off x="5756906" y="1553071"/>
          <a:ext cx="1826263" cy="1035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IN" sz="1600" b="0" i="0" u="none" kern="1200"/>
            <a:t>34+ million users</a:t>
          </a:r>
        </a:p>
      </dsp:txBody>
      <dsp:txXfrm>
        <a:off x="5756906" y="1553071"/>
        <a:ext cx="1826263" cy="1035381"/>
      </dsp:txXfrm>
    </dsp:sp>
    <dsp:sp modelId="{154F1D3B-330A-45AD-8AD7-9E6D067303D6}">
      <dsp:nvSpPr>
        <dsp:cNvPr id="0" name=""/>
        <dsp:cNvSpPr/>
      </dsp:nvSpPr>
      <dsp:spPr>
        <a:xfrm>
          <a:off x="6540614" y="1164803"/>
          <a:ext cx="258845" cy="258845"/>
        </a:xfrm>
        <a:prstGeom prst="ellipse">
          <a:avLst/>
        </a:prstGeom>
        <a:solidFill>
          <a:schemeClr val="accent6">
            <a:shade val="80000"/>
            <a:hueOff val="-30512"/>
            <a:satOff val="-3582"/>
            <a:lumOff val="188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546106-22A0-4D71-B676-809C84F4BE5E}">
      <dsp:nvSpPr>
        <dsp:cNvPr id="0" name=""/>
        <dsp:cNvSpPr/>
      </dsp:nvSpPr>
      <dsp:spPr>
        <a:xfrm>
          <a:off x="7674482" y="0"/>
          <a:ext cx="1826263" cy="1035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US" sz="1600" b="0" i="0" u="none" kern="1200"/>
            <a:t>A Plan for Digital Health and Social Care (DHSC, 2022)</a:t>
          </a:r>
        </a:p>
      </dsp:txBody>
      <dsp:txXfrm>
        <a:off x="7674482" y="0"/>
        <a:ext cx="1826263" cy="1035381"/>
      </dsp:txXfrm>
    </dsp:sp>
    <dsp:sp modelId="{91333471-B0FE-4BC3-A48A-49AC42A2448C}">
      <dsp:nvSpPr>
        <dsp:cNvPr id="0" name=""/>
        <dsp:cNvSpPr/>
      </dsp:nvSpPr>
      <dsp:spPr>
        <a:xfrm>
          <a:off x="8458191" y="1164803"/>
          <a:ext cx="258845" cy="258845"/>
        </a:xfrm>
        <a:prstGeom prst="ellipse">
          <a:avLst/>
        </a:prstGeom>
        <a:solidFill>
          <a:schemeClr val="accent6">
            <a:shade val="80000"/>
            <a:hueOff val="-40683"/>
            <a:satOff val="-4776"/>
            <a:lumOff val="251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19AF9E-EE25-4E95-BFFF-B5A066FB6B22}">
      <dsp:nvSpPr>
        <dsp:cNvPr id="0" name=""/>
        <dsp:cNvSpPr/>
      </dsp:nvSpPr>
      <dsp:spPr>
        <a:xfrm>
          <a:off x="467985" y="0"/>
          <a:ext cx="3811550" cy="3811550"/>
        </a:xfrm>
        <a:prstGeom prst="triangle">
          <a:avLst/>
        </a:prstGeom>
        <a:solidFill>
          <a:schemeClr val="accent1">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E5D8BE-30E9-4AB2-99B1-56538D9401F4}">
      <dsp:nvSpPr>
        <dsp:cNvPr id="0" name=""/>
        <dsp:cNvSpPr/>
      </dsp:nvSpPr>
      <dsp:spPr>
        <a:xfrm>
          <a:off x="2373760" y="381527"/>
          <a:ext cx="2477507" cy="677443"/>
        </a:xfrm>
        <a:prstGeom prst="roundRect">
          <a:avLst/>
        </a:prstGeom>
        <a:solidFill>
          <a:schemeClr val="lt1">
            <a:alpha val="90000"/>
            <a:hueOff val="0"/>
            <a:satOff val="0"/>
            <a:lumOff val="0"/>
            <a:alphaOff val="0"/>
          </a:schemeClr>
        </a:solidFill>
        <a:ln w="15875"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IN" sz="1800" b="0" i="0" u="none" kern="1200"/>
            <a:t>NHS Long Term Plan</a:t>
          </a:r>
        </a:p>
      </dsp:txBody>
      <dsp:txXfrm>
        <a:off x="2406830" y="414597"/>
        <a:ext cx="2411367" cy="611303"/>
      </dsp:txXfrm>
    </dsp:sp>
    <dsp:sp modelId="{D9951902-28C2-4142-9D34-363C4C52391D}">
      <dsp:nvSpPr>
        <dsp:cNvPr id="0" name=""/>
        <dsp:cNvSpPr/>
      </dsp:nvSpPr>
      <dsp:spPr>
        <a:xfrm>
          <a:off x="2373760" y="1143651"/>
          <a:ext cx="2477507" cy="677443"/>
        </a:xfrm>
        <a:prstGeom prst="roundRect">
          <a:avLst/>
        </a:prstGeom>
        <a:solidFill>
          <a:schemeClr val="lt1">
            <a:alpha val="90000"/>
            <a:hueOff val="0"/>
            <a:satOff val="0"/>
            <a:lumOff val="0"/>
            <a:alphaOff val="0"/>
          </a:schemeClr>
        </a:solidFill>
        <a:ln w="15875" cap="flat" cmpd="sng" algn="ctr">
          <a:solidFill>
            <a:schemeClr val="accent1">
              <a:shade val="50000"/>
              <a:hueOff val="264907"/>
              <a:satOff val="-6609"/>
              <a:lumOff val="231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US" sz="1800" b="0" i="0" u="none" kern="1200" dirty="0"/>
            <a:t>NHS Long Term Workforce Plan (2023)</a:t>
          </a:r>
        </a:p>
      </dsp:txBody>
      <dsp:txXfrm>
        <a:off x="2406830" y="1176721"/>
        <a:ext cx="2411367" cy="611303"/>
      </dsp:txXfrm>
    </dsp:sp>
    <dsp:sp modelId="{417A6B9A-AF70-44A7-AF6B-BE7855475F38}">
      <dsp:nvSpPr>
        <dsp:cNvPr id="0" name=""/>
        <dsp:cNvSpPr/>
      </dsp:nvSpPr>
      <dsp:spPr>
        <a:xfrm>
          <a:off x="2373760" y="1905775"/>
          <a:ext cx="2477507" cy="677443"/>
        </a:xfrm>
        <a:prstGeom prst="roundRect">
          <a:avLst/>
        </a:prstGeom>
        <a:solidFill>
          <a:schemeClr val="lt1">
            <a:alpha val="90000"/>
            <a:hueOff val="0"/>
            <a:satOff val="0"/>
            <a:lumOff val="0"/>
            <a:alphaOff val="0"/>
          </a:schemeClr>
        </a:solidFill>
        <a:ln w="15875" cap="flat" cmpd="sng" algn="ctr">
          <a:solidFill>
            <a:schemeClr val="accent1">
              <a:shade val="50000"/>
              <a:hueOff val="529814"/>
              <a:satOff val="-13218"/>
              <a:lumOff val="462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US" sz="1800" b="0" i="0" u="none" kern="1200" dirty="0"/>
            <a:t>What Good Looks Like Framework</a:t>
          </a:r>
        </a:p>
      </dsp:txBody>
      <dsp:txXfrm>
        <a:off x="2406830" y="1938845"/>
        <a:ext cx="2411367" cy="611303"/>
      </dsp:txXfrm>
    </dsp:sp>
    <dsp:sp modelId="{4B94E0B7-F98E-45EB-A91B-FCF41857CE8E}">
      <dsp:nvSpPr>
        <dsp:cNvPr id="0" name=""/>
        <dsp:cNvSpPr/>
      </dsp:nvSpPr>
      <dsp:spPr>
        <a:xfrm>
          <a:off x="2373760" y="2667898"/>
          <a:ext cx="2477507" cy="677443"/>
        </a:xfrm>
        <a:prstGeom prst="roundRect">
          <a:avLst/>
        </a:prstGeom>
        <a:solidFill>
          <a:schemeClr val="lt1">
            <a:alpha val="90000"/>
            <a:hueOff val="0"/>
            <a:satOff val="0"/>
            <a:lumOff val="0"/>
            <a:alphaOff val="0"/>
          </a:schemeClr>
        </a:solidFill>
        <a:ln w="15875" cap="flat" cmpd="sng" algn="ctr">
          <a:solidFill>
            <a:schemeClr val="accent1">
              <a:shade val="50000"/>
              <a:hueOff val="264907"/>
              <a:satOff val="-6609"/>
              <a:lumOff val="231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0" i="0" u="none" kern="1200"/>
            <a:t>GDPR &amp; Data Protection</a:t>
          </a:r>
          <a:br>
            <a:rPr lang="en-IN" sz="1800" b="0" i="0" u="none" kern="1200"/>
          </a:br>
          <a:endParaRPr lang="en-IN" sz="1800" kern="1200"/>
        </a:p>
      </dsp:txBody>
      <dsp:txXfrm>
        <a:off x="2406830" y="2700968"/>
        <a:ext cx="2411367" cy="6113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7F1DF-C9BA-4512-9EF6-6A3ACB5CE461}">
      <dsp:nvSpPr>
        <dsp:cNvPr id="0" name=""/>
        <dsp:cNvSpPr/>
      </dsp:nvSpPr>
      <dsp:spPr>
        <a:xfrm>
          <a:off x="2126637" y="62017"/>
          <a:ext cx="3224898" cy="3224898"/>
        </a:xfrm>
        <a:prstGeom prst="ellipse">
          <a:avLst/>
        </a:prstGeom>
        <a:gradFill rotWithShape="0">
          <a:gsLst>
            <a:gs pos="0">
              <a:schemeClr val="accent1">
                <a:shade val="80000"/>
                <a:alpha val="50000"/>
                <a:hueOff val="0"/>
                <a:satOff val="0"/>
                <a:lumOff val="0"/>
                <a:alphaOff val="0"/>
                <a:tint val="83000"/>
                <a:satMod val="100000"/>
                <a:lumMod val="100000"/>
              </a:schemeClr>
            </a:gs>
            <a:gs pos="100000">
              <a:schemeClr val="accent1">
                <a:shade val="80000"/>
                <a:alpha val="50000"/>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US" sz="1600" b="0" i="0" u="none" kern="1200" dirty="0">
              <a:latin typeface="Arial"/>
              <a:cs typeface="Arial"/>
            </a:rPr>
            <a:t>Making primary care administration less burdensome through self-service.</a:t>
          </a:r>
        </a:p>
      </dsp:txBody>
      <dsp:txXfrm>
        <a:off x="2498741" y="496138"/>
        <a:ext cx="2480691" cy="1023285"/>
      </dsp:txXfrm>
    </dsp:sp>
    <dsp:sp modelId="{3B3C5FE6-056E-4E50-BCD3-6D0A1FAFB879}">
      <dsp:nvSpPr>
        <dsp:cNvPr id="0" name=""/>
        <dsp:cNvSpPr/>
      </dsp:nvSpPr>
      <dsp:spPr>
        <a:xfrm>
          <a:off x="3553035" y="1488414"/>
          <a:ext cx="3224898" cy="3224898"/>
        </a:xfrm>
        <a:prstGeom prst="ellipse">
          <a:avLst/>
        </a:prstGeom>
        <a:gradFill rotWithShape="0">
          <a:gsLst>
            <a:gs pos="0">
              <a:schemeClr val="accent1">
                <a:shade val="80000"/>
                <a:alpha val="50000"/>
                <a:hueOff val="-12"/>
                <a:satOff val="-76"/>
                <a:lumOff val="1648"/>
                <a:alphaOff val="10000"/>
                <a:tint val="83000"/>
                <a:satMod val="100000"/>
                <a:lumMod val="100000"/>
              </a:schemeClr>
            </a:gs>
            <a:gs pos="100000">
              <a:schemeClr val="accent1">
                <a:shade val="80000"/>
                <a:alpha val="50000"/>
                <a:hueOff val="-12"/>
                <a:satOff val="-76"/>
                <a:lumOff val="1648"/>
                <a:alphaOff val="1000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US" sz="1600" b="0" i="0" u="none" kern="1200" dirty="0">
              <a:latin typeface="Arial"/>
              <a:cs typeface="Arial"/>
            </a:rPr>
            <a:t>Expanded Roles for Digital Skills, Governance, and Cybersecurity</a:t>
          </a:r>
        </a:p>
      </dsp:txBody>
      <dsp:txXfrm>
        <a:off x="5289519" y="1860518"/>
        <a:ext cx="1240345" cy="2480691"/>
      </dsp:txXfrm>
    </dsp:sp>
    <dsp:sp modelId="{3E21E6FB-B6D1-4F7A-8693-0373264E2393}">
      <dsp:nvSpPr>
        <dsp:cNvPr id="0" name=""/>
        <dsp:cNvSpPr/>
      </dsp:nvSpPr>
      <dsp:spPr>
        <a:xfrm>
          <a:off x="2126637" y="2914812"/>
          <a:ext cx="3224898" cy="3224898"/>
        </a:xfrm>
        <a:prstGeom prst="ellipse">
          <a:avLst/>
        </a:prstGeom>
        <a:gradFill rotWithShape="0">
          <a:gsLst>
            <a:gs pos="0">
              <a:schemeClr val="accent1">
                <a:shade val="80000"/>
                <a:alpha val="50000"/>
                <a:hueOff val="-23"/>
                <a:satOff val="-152"/>
                <a:lumOff val="3296"/>
                <a:alphaOff val="20000"/>
                <a:tint val="83000"/>
                <a:satMod val="100000"/>
                <a:lumMod val="100000"/>
              </a:schemeClr>
            </a:gs>
            <a:gs pos="100000">
              <a:schemeClr val="accent1">
                <a:shade val="80000"/>
                <a:alpha val="50000"/>
                <a:hueOff val="-23"/>
                <a:satOff val="-152"/>
                <a:lumOff val="3296"/>
                <a:alphaOff val="2000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US" sz="1600" b="0" i="0" u="none" kern="1200" dirty="0">
              <a:latin typeface="Arial"/>
              <a:cs typeface="Arial"/>
            </a:rPr>
            <a:t>Using digitisation (particularly the NHS App) and having pledged £ 2.4 billion to the extension of the service.</a:t>
          </a:r>
        </a:p>
      </dsp:txBody>
      <dsp:txXfrm>
        <a:off x="2498741" y="4682304"/>
        <a:ext cx="2480691" cy="1023285"/>
      </dsp:txXfrm>
    </dsp:sp>
    <dsp:sp modelId="{B110D704-CA74-4A70-8712-273BF4561626}">
      <dsp:nvSpPr>
        <dsp:cNvPr id="0" name=""/>
        <dsp:cNvSpPr/>
      </dsp:nvSpPr>
      <dsp:spPr>
        <a:xfrm>
          <a:off x="700240" y="1488414"/>
          <a:ext cx="3224898" cy="3224898"/>
        </a:xfrm>
        <a:prstGeom prst="ellipse">
          <a:avLst/>
        </a:prstGeom>
        <a:gradFill rotWithShape="0">
          <a:gsLst>
            <a:gs pos="0">
              <a:schemeClr val="accent1">
                <a:shade val="80000"/>
                <a:alpha val="50000"/>
                <a:hueOff val="-35"/>
                <a:satOff val="-228"/>
                <a:lumOff val="4944"/>
                <a:alphaOff val="30000"/>
                <a:tint val="83000"/>
                <a:satMod val="100000"/>
                <a:lumMod val="100000"/>
              </a:schemeClr>
            </a:gs>
            <a:gs pos="100000">
              <a:schemeClr val="accent1">
                <a:shade val="80000"/>
                <a:alpha val="50000"/>
                <a:hueOff val="-35"/>
                <a:satOff val="-228"/>
                <a:lumOff val="4944"/>
                <a:alphaOff val="3000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US" sz="1600" b="0" i="0" u="none" kern="1200" dirty="0">
              <a:latin typeface="Arial"/>
              <a:cs typeface="Arial"/>
            </a:rPr>
            <a:t>This could mean that the permanent workforce of 2.2 to 2.3 million needs to increase to 2.7 to 2.8 million by 2036/37 (Garratt, 2024).</a:t>
          </a:r>
        </a:p>
      </dsp:txBody>
      <dsp:txXfrm>
        <a:off x="948309" y="1860518"/>
        <a:ext cx="1240345" cy="24806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E6C44-D432-47D5-850F-93CA17ACE249}">
      <dsp:nvSpPr>
        <dsp:cNvPr id="0" name=""/>
        <dsp:cNvSpPr/>
      </dsp:nvSpPr>
      <dsp:spPr>
        <a:xfrm>
          <a:off x="1512403" y="107354"/>
          <a:ext cx="2221132" cy="2221132"/>
        </a:xfrm>
        <a:prstGeom prst="ellipse">
          <a:avLst/>
        </a:prstGeom>
        <a:solidFill>
          <a:schemeClr val="accent5">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US" sz="1800" b="0" i="0" u="none" kern="1200" dirty="0">
              <a:latin typeface="Arial"/>
              <a:cs typeface="Arial"/>
            </a:rPr>
            <a:t>Greater autonomy through record access and self-management</a:t>
          </a:r>
        </a:p>
      </dsp:txBody>
      <dsp:txXfrm>
        <a:off x="1808554" y="496052"/>
        <a:ext cx="1628830" cy="999509"/>
      </dsp:txXfrm>
    </dsp:sp>
    <dsp:sp modelId="{E61272C2-9284-4534-BE3A-6D841CFCB26D}">
      <dsp:nvSpPr>
        <dsp:cNvPr id="0" name=""/>
        <dsp:cNvSpPr/>
      </dsp:nvSpPr>
      <dsp:spPr>
        <a:xfrm>
          <a:off x="2313861" y="1495562"/>
          <a:ext cx="2221132" cy="2221132"/>
        </a:xfrm>
        <a:prstGeom prst="ellipse">
          <a:avLst/>
        </a:prstGeom>
        <a:solidFill>
          <a:schemeClr val="accent5">
            <a:alpha val="50000"/>
            <a:hueOff val="1178392"/>
            <a:satOff val="-5635"/>
            <a:lumOff val="6177"/>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US" sz="1800" b="0" i="0" u="none" kern="1200" dirty="0">
              <a:latin typeface="Arial"/>
              <a:cs typeface="Arial"/>
            </a:rPr>
            <a:t>Convenient 24/7 appointment booking and prescription ordering</a:t>
          </a:r>
        </a:p>
      </dsp:txBody>
      <dsp:txXfrm>
        <a:off x="2993158" y="2069354"/>
        <a:ext cx="1332679" cy="1221622"/>
      </dsp:txXfrm>
    </dsp:sp>
    <dsp:sp modelId="{927F0418-7BBA-4BD5-BB8F-3142A096B95F}">
      <dsp:nvSpPr>
        <dsp:cNvPr id="0" name=""/>
        <dsp:cNvSpPr/>
      </dsp:nvSpPr>
      <dsp:spPr>
        <a:xfrm>
          <a:off x="710945" y="1495562"/>
          <a:ext cx="2221132" cy="2221132"/>
        </a:xfrm>
        <a:prstGeom prst="ellipse">
          <a:avLst/>
        </a:prstGeom>
        <a:solidFill>
          <a:schemeClr val="accent5">
            <a:alpha val="50000"/>
            <a:hueOff val="2356783"/>
            <a:satOff val="-11270"/>
            <a:lumOff val="12353"/>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US" sz="1800" b="0" i="0" u="none" kern="1200" dirty="0">
              <a:latin typeface="Arial"/>
              <a:cs typeface="Arial"/>
            </a:rPr>
            <a:t>Improved transparency and engagement in care decisions</a:t>
          </a:r>
        </a:p>
      </dsp:txBody>
      <dsp:txXfrm>
        <a:off x="920101" y="2069354"/>
        <a:ext cx="1332679" cy="12216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521B2-405F-49A0-8B82-4C51B077EBD9}">
      <dsp:nvSpPr>
        <dsp:cNvPr id="0" name=""/>
        <dsp:cNvSpPr/>
      </dsp:nvSpPr>
      <dsp:spPr>
        <a:xfrm>
          <a:off x="69807" y="0"/>
          <a:ext cx="6654473" cy="4159046"/>
        </a:xfrm>
        <a:prstGeom prst="swooshArrow">
          <a:avLst>
            <a:gd name="adj1" fmla="val 25000"/>
            <a:gd name="adj2" fmla="val 25000"/>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E9CFA-AFA1-48D0-A3F3-BB5B80A06C27}">
      <dsp:nvSpPr>
        <dsp:cNvPr id="0" name=""/>
        <dsp:cNvSpPr/>
      </dsp:nvSpPr>
      <dsp:spPr>
        <a:xfrm>
          <a:off x="914925" y="2870573"/>
          <a:ext cx="173016" cy="173016"/>
        </a:xfrm>
        <a:prstGeom prst="ellipse">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5B8EB6-D64B-48C6-BDA0-6B72E197C6CA}">
      <dsp:nvSpPr>
        <dsp:cNvPr id="0" name=""/>
        <dsp:cNvSpPr/>
      </dsp:nvSpPr>
      <dsp:spPr>
        <a:xfrm>
          <a:off x="1001434" y="2957081"/>
          <a:ext cx="1550492" cy="1201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78" tIns="0" rIns="0" bIns="0" numCol="1" spcCol="1270" anchor="t"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b="0" i="0" u="none" kern="1200">
              <a:solidFill>
                <a:schemeClr val="bg1"/>
              </a:solidFill>
            </a:rPr>
            <a:t>Older adults, low digital skills, disabilities, limited internet access</a:t>
          </a:r>
        </a:p>
      </dsp:txBody>
      <dsp:txXfrm>
        <a:off x="1001434" y="2957081"/>
        <a:ext cx="1550492" cy="1201964"/>
      </dsp:txXfrm>
    </dsp:sp>
    <dsp:sp modelId="{04D1049C-2346-49D5-BD97-97F8B2A95B0C}">
      <dsp:nvSpPr>
        <dsp:cNvPr id="0" name=""/>
        <dsp:cNvSpPr/>
      </dsp:nvSpPr>
      <dsp:spPr>
        <a:xfrm>
          <a:off x="2442127" y="1740144"/>
          <a:ext cx="312760" cy="312760"/>
        </a:xfrm>
        <a:prstGeom prst="ellipse">
          <a:avLst/>
        </a:prstGeom>
        <a:solidFill>
          <a:schemeClr val="accent3">
            <a:shade val="50000"/>
            <a:hueOff val="73467"/>
            <a:satOff val="-10587"/>
            <a:lumOff val="302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1DDB47-DC3B-4083-BD52-4B31BF2503A6}">
      <dsp:nvSpPr>
        <dsp:cNvPr id="0" name=""/>
        <dsp:cNvSpPr/>
      </dsp:nvSpPr>
      <dsp:spPr>
        <a:xfrm>
          <a:off x="2598507" y="1896524"/>
          <a:ext cx="1597073" cy="2262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725" tIns="0" rIns="0" bIns="0" numCol="1" spcCol="1270" anchor="t"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b="0" i="0" u="none" kern="1200">
              <a:solidFill>
                <a:schemeClr val="bg1"/>
              </a:solidFill>
            </a:rPr>
            <a:t>Socioeconomic disparities in adoption rates</a:t>
          </a:r>
        </a:p>
      </dsp:txBody>
      <dsp:txXfrm>
        <a:off x="2598507" y="1896524"/>
        <a:ext cx="1597073" cy="2262521"/>
      </dsp:txXfrm>
    </dsp:sp>
    <dsp:sp modelId="{2C86C2AF-F267-4583-A51C-41F983470FF3}">
      <dsp:nvSpPr>
        <dsp:cNvPr id="0" name=""/>
        <dsp:cNvSpPr/>
      </dsp:nvSpPr>
      <dsp:spPr>
        <a:xfrm>
          <a:off x="4278762" y="1052238"/>
          <a:ext cx="432540" cy="432540"/>
        </a:xfrm>
        <a:prstGeom prst="ellipse">
          <a:avLst/>
        </a:prstGeom>
        <a:solidFill>
          <a:schemeClr val="accent3">
            <a:shade val="50000"/>
            <a:hueOff val="73467"/>
            <a:satOff val="-10587"/>
            <a:lumOff val="302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199CA4-907C-4DE1-9441-B720B99F4CE2}">
      <dsp:nvSpPr>
        <dsp:cNvPr id="0" name=""/>
        <dsp:cNvSpPr/>
      </dsp:nvSpPr>
      <dsp:spPr>
        <a:xfrm>
          <a:off x="4495032" y="1268509"/>
          <a:ext cx="1597073" cy="2890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194" tIns="0" rIns="0" bIns="0" numCol="1" spcCol="1270" anchor="t"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b="0" i="0" u="none" kern="1200">
              <a:solidFill>
                <a:schemeClr val="bg1"/>
              </a:solidFill>
            </a:rPr>
            <a:t>Language, accessibility barriers require hybrid support</a:t>
          </a:r>
        </a:p>
      </dsp:txBody>
      <dsp:txXfrm>
        <a:off x="4495032" y="1268509"/>
        <a:ext cx="1597073" cy="2890536"/>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C669D0-F8F9-909F-F36A-221EAC7424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361AC27-49A0-3B4C-5F49-D6641499EF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CB2F45D-55D9-47BA-9640-E7EB1024F606}" type="datetimeFigureOut">
              <a:rPr lang="en-US" smtClean="0"/>
              <a:t>3/8/2026</a:t>
            </a:fld>
            <a:endParaRPr lang="en-US" dirty="0"/>
          </a:p>
        </p:txBody>
      </p:sp>
      <p:sp>
        <p:nvSpPr>
          <p:cNvPr id="4" name="Footer Placeholder 3">
            <a:extLst>
              <a:ext uri="{FF2B5EF4-FFF2-40B4-BE49-F238E27FC236}">
                <a16:creationId xmlns:a16="http://schemas.microsoft.com/office/drawing/2014/main" id="{A77AD1BD-C6AD-D1DF-596E-659165024C3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1BA659A-33FC-973A-2DD5-89A959CA8C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E4A2DCA-E9F6-4345-9316-BF42F09A2C30}" type="slidenum">
              <a:rPr lang="en-US" smtClean="0"/>
              <a:t>‹#›</a:t>
            </a:fld>
            <a:endParaRPr lang="en-US" dirty="0"/>
          </a:p>
        </p:txBody>
      </p:sp>
    </p:spTree>
    <p:extLst>
      <p:ext uri="{BB962C8B-B14F-4D97-AF65-F5344CB8AC3E}">
        <p14:creationId xmlns:p14="http://schemas.microsoft.com/office/powerpoint/2010/main" val="35456691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99C6F8-5F98-E04A-B725-72D1A5FE8444}" type="datetimeFigureOut">
              <a:rPr lang="en-US" smtClean="0"/>
              <a:t>3/8/2026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5A9608-B288-5444-9C81-49B56A597B1B}" type="slidenum">
              <a:rPr lang="en-US" smtClean="0"/>
              <a:t>‹#›</a:t>
            </a:fld>
            <a:endParaRPr lang="en-US" dirty="0"/>
          </a:p>
        </p:txBody>
      </p:sp>
    </p:spTree>
    <p:extLst>
      <p:ext uri="{BB962C8B-B14F-4D97-AF65-F5344CB8AC3E}">
        <p14:creationId xmlns:p14="http://schemas.microsoft.com/office/powerpoint/2010/main" val="2661778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App is a nationwide health technology platform launched in 2019. It enables patients to check in to GP appointments, order repeat prescriptions, check medical record and receive updates about their health in a secure environment. Following COVID-19, adoption accelerated significantly. Benefit to NHS digital transformation: Improved access, improved efficiency and empowering patients, all are aligned with NHS digital transformation goals which the App helps to address. Here, I will explore how it has worked through the lens of workforce roles, delivery of service and patient outcomes, and draw out the positives and the continuance of issues around digital exclusion, and the pressure on the workforce.</a:t>
            </a: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3</a:t>
            </a:fld>
            <a:endParaRPr lang="en-US" dirty="0"/>
          </a:p>
        </p:txBody>
      </p:sp>
    </p:spTree>
    <p:extLst>
      <p:ext uri="{BB962C8B-B14F-4D97-AF65-F5344CB8AC3E}">
        <p14:creationId xmlns:p14="http://schemas.microsoft.com/office/powerpoint/2010/main" val="3032292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NHS login is used as secure identity verification from the NHS App. It integrates with GP clinical systems providing patients access to real-time information. Can be accessed through a smartphone or web browser which increases flexibility. In 2024-25 there are more than 34 million registered users. Research by Sukriti et al.2023): Embedded into the everyday healthcare interactions: rapid uptake of the App during the pandemic. It sits under the governments digital transformation top level plan for</a:t>
            </a:r>
            <a:r>
              <a:rPr lang="en-US" sz="1200" b="1" i="1" u="none" strike="noStrike" kern="1200" dirty="0">
                <a:solidFill>
                  <a:schemeClr val="tx1"/>
                </a:solidFill>
                <a:effectLst/>
                <a:latin typeface="+mn-lt"/>
                <a:ea typeface="+mn-ea"/>
                <a:cs typeface="+mn-cs"/>
              </a:rPr>
              <a:t> A Plan for Digital Health and Social Care </a:t>
            </a:r>
            <a:r>
              <a:rPr lang="en-US" sz="1200" b="0" i="0" u="none" strike="noStrike" kern="1200" dirty="0">
                <a:solidFill>
                  <a:schemeClr val="tx1"/>
                </a:solidFill>
                <a:effectLst/>
                <a:latin typeface="+mn-lt"/>
                <a:ea typeface="+mn-ea"/>
                <a:cs typeface="+mn-cs"/>
              </a:rPr>
              <a:t>(DHSC, 2022)</a:t>
            </a: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4</a:t>
            </a:fld>
            <a:endParaRPr lang="en-US" dirty="0"/>
          </a:p>
        </p:txBody>
      </p:sp>
    </p:spTree>
    <p:extLst>
      <p:ext uri="{BB962C8B-B14F-4D97-AF65-F5344CB8AC3E}">
        <p14:creationId xmlns:p14="http://schemas.microsoft.com/office/powerpoint/2010/main" val="3758092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Several national policies correspond to the NHS App. Digital-first access is a key priority for the NHS Long Term Plan. The NHS Long Term Workforce Plan (2023) has highlighted the pressing need of improving productivity through digital upskilling. We use What Good Looks Like Framework to spur digital maturity across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GDPR and UK data protection law also point to the safe use of patient data. These frameworks place the NHS App within system reform, not simply as technology, but as change in the structure of service delivery.</a:t>
            </a: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5</a:t>
            </a:fld>
            <a:endParaRPr lang="en-US" dirty="0"/>
          </a:p>
        </p:txBody>
      </p:sp>
    </p:spTree>
    <p:extLst>
      <p:ext uri="{BB962C8B-B14F-4D97-AF65-F5344CB8AC3E}">
        <p14:creationId xmlns:p14="http://schemas.microsoft.com/office/powerpoint/2010/main" val="1023519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By transferring administrative work to the patient, the NHS App has not only alleviated some of the pressure on the reception but has also facilitated workforce </a:t>
            </a:r>
            <a:r>
              <a:rPr lang="en-US" sz="1200" b="0" i="0" u="none" strike="noStrike" kern="1200" dirty="0" err="1">
                <a:solidFill>
                  <a:schemeClr val="tx1"/>
                </a:solidFill>
                <a:effectLst/>
                <a:latin typeface="+mn-lt"/>
                <a:ea typeface="+mn-ea"/>
                <a:cs typeface="+mn-cs"/>
              </a:rPr>
              <a:t>modernisation</a:t>
            </a:r>
            <a:r>
              <a:rPr lang="en-US" sz="1200" b="0" i="0" u="none" strike="noStrike" kern="1200" dirty="0">
                <a:solidFill>
                  <a:schemeClr val="tx1"/>
                </a:solidFill>
                <a:effectLst/>
                <a:latin typeface="+mn-lt"/>
                <a:ea typeface="+mn-ea"/>
                <a:cs typeface="+mn-cs"/>
              </a:rPr>
              <a:t> in line with the NHS Long Term Workforce Plan (2023). Nonetheless, recruitment worries are still huge with the number of GPs still falling and all the projections outlining a GP shortage by 2036/37. Digital Champions and other new digital roles were created, but increased demand for online services may fuel workforce strains rather than alleviate them entirely.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6</a:t>
            </a:fld>
            <a:endParaRPr lang="en-US" dirty="0"/>
          </a:p>
        </p:txBody>
      </p:sp>
    </p:spTree>
    <p:extLst>
      <p:ext uri="{BB962C8B-B14F-4D97-AF65-F5344CB8AC3E}">
        <p14:creationId xmlns:p14="http://schemas.microsoft.com/office/powerpoint/2010/main" val="3497325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way services are delivered has now become much more accessible and flexible. In December 2024, just in that month, millions of prescriptions and views of patient medical records were completed through the App. This makes service delivery much more convenient for patients and therefore reduces the amount of patients reliant on telephone systems. Research from Salway et al. (2024) shows that using digital pathways increases engagement with preventive care. However, with more access to services, the demand for those services increases and therefore practices experience added pressure. Technical challenges with integration and variations in digital maturity across NHS Bodies impact consistency of service delivery. While service delivery is becoming more efficient, systems capacity remains an area of concern.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7</a:t>
            </a:fld>
            <a:endParaRPr lang="en-US" dirty="0"/>
          </a:p>
        </p:txBody>
      </p:sp>
    </p:spTree>
    <p:extLst>
      <p:ext uri="{BB962C8B-B14F-4D97-AF65-F5344CB8AC3E}">
        <p14:creationId xmlns:p14="http://schemas.microsoft.com/office/powerpoint/2010/main" val="71600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NHS App makes it easier and more empowering for patients. It allows people with chronic illnesses to have access to their test results and prescriptions by simply checking and not having to go to the practice. By being able to view their medical records, patients will have the ability to make shared decisions regarding their treatment plan. According to Reidy et al. (2025), patients prefer immediacy and ease of access. However, trust is affected by concerns regarding data privacy. According to research by Panchal et al. (2021), issues surrounding perceived security risk will affect the overall adoption of a digital product. So, patients will benefit from the NHS App based upon the level of trust, usability, and access equity they have towards it.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8</a:t>
            </a:fld>
            <a:endParaRPr lang="en-US" dirty="0"/>
          </a:p>
        </p:txBody>
      </p:sp>
    </p:spTree>
    <p:extLst>
      <p:ext uri="{BB962C8B-B14F-4D97-AF65-F5344CB8AC3E}">
        <p14:creationId xmlns:p14="http://schemas.microsoft.com/office/powerpoint/2010/main" val="3747724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App makes access more straightforward but also makes inequality easier to broaden. Challenges of access and navigation are particularly faced by older adults, groups with digital exclusion, and populations with low-income (Reidy et al., 2025). We see higher adopters among rich class (Sukriti et al., 2023). Hybrid models and targeted digital support will be crucial to ensuring equal access (DHSC, 2022).</a:t>
            </a: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9</a:t>
            </a:fld>
            <a:endParaRPr lang="en-US" dirty="0"/>
          </a:p>
        </p:txBody>
      </p:sp>
    </p:spTree>
    <p:extLst>
      <p:ext uri="{BB962C8B-B14F-4D97-AF65-F5344CB8AC3E}">
        <p14:creationId xmlns:p14="http://schemas.microsoft.com/office/powerpoint/2010/main" val="3005773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Its most prominent difficulties are workforce shortages, digital exclusion, and a surge in service demand. Recommendations based on the evidence include making greater provision for digital literacy in the community, embedding digital skills in workforce continuing professional development (CPD) and keeping hybrid access routes. They are in line with both the NHS Long Term Workforce Plan and national digital policy. It will also mean investments in interoperability and in cybersecurity. Overcoming these barriers makes sustainability more resilient, and ensures that digital innovation helps sustainability rather than exacerbates pressure on it.</a:t>
            </a:r>
            <a:endParaRPr lang="en-US" b="0" dirty="0">
              <a:effectLst/>
            </a:endParaRPr>
          </a:p>
          <a:p>
            <a:br>
              <a:rPr lang="en-US" b="0" dirty="0">
                <a:effectLst/>
              </a:rPr>
            </a:b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10</a:t>
            </a:fld>
            <a:endParaRPr lang="en-US" dirty="0"/>
          </a:p>
        </p:txBody>
      </p:sp>
    </p:spTree>
    <p:extLst>
      <p:ext uri="{BB962C8B-B14F-4D97-AF65-F5344CB8AC3E}">
        <p14:creationId xmlns:p14="http://schemas.microsoft.com/office/powerpoint/2010/main" val="1660474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To sum up, the NHS App is a landmark project in the process of UK digital health transformation. It increases access, improves transparency and bureaucratic efficiency at administrative levels, and is in line with national policy. By contrast, the full potential remains </a:t>
            </a:r>
            <a:r>
              <a:rPr lang="en-US" sz="1200" b="0" i="0" u="none" strike="noStrike" kern="1200" dirty="0" err="1">
                <a:solidFill>
                  <a:schemeClr val="tx1"/>
                </a:solidFill>
                <a:effectLst/>
                <a:latin typeface="+mn-lt"/>
                <a:ea typeface="+mn-ea"/>
                <a:cs typeface="+mn-cs"/>
              </a:rPr>
              <a:t>unoptimised</a:t>
            </a:r>
            <a:r>
              <a:rPr lang="en-US" sz="1200" b="0" i="0" u="none" strike="noStrike" kern="1200" dirty="0">
                <a:solidFill>
                  <a:schemeClr val="tx1"/>
                </a:solidFill>
                <a:effectLst/>
                <a:latin typeface="+mn-lt"/>
                <a:ea typeface="+mn-ea"/>
                <a:cs typeface="+mn-cs"/>
              </a:rPr>
              <a:t> due to workforce shortages, a digital divide and new demand. With fair application, ongoing workforce investment, and good data governance, its success could be the long game. With the right support, the NHS App can continue to help design a more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digitally enabled NHS.</a:t>
            </a:r>
            <a:endParaRPr lang="en-IN" dirty="0"/>
          </a:p>
        </p:txBody>
      </p:sp>
      <p:sp>
        <p:nvSpPr>
          <p:cNvPr id="4" name="Slide Number Placeholder 3"/>
          <p:cNvSpPr>
            <a:spLocks noGrp="1"/>
          </p:cNvSpPr>
          <p:nvPr>
            <p:ph type="sldNum" sz="quarter" idx="5"/>
          </p:nvPr>
        </p:nvSpPr>
        <p:spPr/>
        <p:txBody>
          <a:bodyPr/>
          <a:lstStyle/>
          <a:p>
            <a:fld id="{FA5A9608-B288-5444-9C81-49B56A597B1B}" type="slidenum">
              <a:rPr lang="en-US" smtClean="0"/>
              <a:t>11</a:t>
            </a:fld>
            <a:endParaRPr lang="en-US" dirty="0"/>
          </a:p>
        </p:txBody>
      </p:sp>
    </p:spTree>
    <p:extLst>
      <p:ext uri="{BB962C8B-B14F-4D97-AF65-F5344CB8AC3E}">
        <p14:creationId xmlns:p14="http://schemas.microsoft.com/office/powerpoint/2010/main" val="797041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578843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262410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943587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14481698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2997304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54021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43780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372020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703689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3782298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05693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2161BAA5-48F7-7727-F9D9-CE83907FFBA7}"/>
              </a:ext>
              <a:ext uri="{C183D7F6-B498-43B3-948B-1728B52AA6E4}">
                <adec:decorative xmlns:adec="http://schemas.microsoft.com/office/drawing/2017/decorative" val="1"/>
              </a:ext>
            </a:extLst>
          </p:cNvPr>
          <p:cNvSpPr/>
          <p:nvPr userDrawn="1"/>
        </p:nvSpPr>
        <p:spPr>
          <a:xfrm>
            <a:off x="0" y="0"/>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Rectangle 5">
            <a:extLst>
              <a:ext uri="{FF2B5EF4-FFF2-40B4-BE49-F238E27FC236}">
                <a16:creationId xmlns:a16="http://schemas.microsoft.com/office/drawing/2014/main" id="{1064ED4F-0011-0734-A8CE-F357C9B3CB59}"/>
              </a:ext>
              <a:ext uri="{C183D7F6-B498-43B3-948B-1728B52AA6E4}">
                <adec:decorative xmlns:adec="http://schemas.microsoft.com/office/drawing/2017/decorative" val="1"/>
              </a:ext>
            </a:extLst>
          </p:cNvPr>
          <p:cNvSpPr/>
          <p:nvPr userDrawn="1"/>
        </p:nvSpPr>
        <p:spPr>
          <a:xfrm>
            <a:off x="9823776" y="0"/>
            <a:ext cx="16715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AC40BC2-4799-E79D-1CFD-4A82C90A1DA8}"/>
              </a:ext>
              <a:ext uri="{C183D7F6-B498-43B3-948B-1728B52AA6E4}">
                <adec:decorative xmlns:adec="http://schemas.microsoft.com/office/drawing/2017/decorative" val="1"/>
              </a:ext>
            </a:extLst>
          </p:cNvPr>
          <p:cNvSpPr/>
          <p:nvPr userDrawn="1"/>
        </p:nvSpPr>
        <p:spPr>
          <a:xfrm>
            <a:off x="11196936"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D7662E9-6C4B-1DCF-4FA0-9D0E52069DAB}"/>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25232" y="463974"/>
            <a:ext cx="4217424" cy="3709195"/>
          </a:xfrm>
        </p:spPr>
        <p:txBody>
          <a:bodyPr anchor="b">
            <a:normAutofit/>
          </a:bodyPr>
          <a:lstStyle>
            <a:lvl1pPr algn="l">
              <a:defRPr sz="4800" b="1" spc="-150" baseline="0"/>
            </a:lvl1pPr>
          </a:lstStyle>
          <a:p>
            <a:r>
              <a:rPr lang="en-US" dirty="0"/>
              <a:t>Click to add title</a:t>
            </a:r>
          </a:p>
        </p:txBody>
      </p:sp>
      <p:sp>
        <p:nvSpPr>
          <p:cNvPr id="11" name="Picture Placeholder 10">
            <a:extLst>
              <a:ext uri="{FF2B5EF4-FFF2-40B4-BE49-F238E27FC236}">
                <a16:creationId xmlns:a16="http://schemas.microsoft.com/office/drawing/2014/main" id="{7E2C7390-A781-021E-CEDA-D9040304381E}"/>
              </a:ext>
            </a:extLst>
          </p:cNvPr>
          <p:cNvSpPr>
            <a:spLocks noGrp="1"/>
          </p:cNvSpPr>
          <p:nvPr>
            <p:ph type="pic" sz="quarter" idx="10" hasCustomPrompt="1"/>
          </p:nvPr>
        </p:nvSpPr>
        <p:spPr>
          <a:xfrm>
            <a:off x="920158" y="1741488"/>
            <a:ext cx="5394960" cy="3997325"/>
          </a:xfrm>
          <a:prstGeom prst="roundRect">
            <a:avLst>
              <a:gd name="adj" fmla="val 5229"/>
            </a:avLst>
          </a:prstGeom>
        </p:spPr>
        <p:txBody>
          <a:bodyPr/>
          <a:lstStyle>
            <a:lvl1pPr marL="0" indent="0" algn="ctr">
              <a:buNone/>
              <a:defRPr/>
            </a:lvl1pPr>
          </a:lstStyle>
          <a:p>
            <a:r>
              <a:rPr lang="en-US" dirty="0"/>
              <a:t>Click icon to add picture </a:t>
            </a:r>
          </a:p>
        </p:txBody>
      </p:sp>
    </p:spTree>
    <p:extLst>
      <p:ext uri="{BB962C8B-B14F-4D97-AF65-F5344CB8AC3E}">
        <p14:creationId xmlns:p14="http://schemas.microsoft.com/office/powerpoint/2010/main" val="335567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4" name="Freeform 8">
            <a:extLst>
              <a:ext uri="{FF2B5EF4-FFF2-40B4-BE49-F238E27FC236}">
                <a16:creationId xmlns:a16="http://schemas.microsoft.com/office/drawing/2014/main" id="{F31C49C2-4E92-6564-1A68-190EFACC56DC}"/>
              </a:ext>
              <a:ext uri="{C183D7F6-B498-43B3-948B-1728B52AA6E4}">
                <adec:decorative xmlns:adec="http://schemas.microsoft.com/office/drawing/2017/decorative" val="1"/>
              </a:ext>
            </a:extLst>
          </p:cNvPr>
          <p:cNvSpPr/>
          <p:nvPr userDrawn="1"/>
        </p:nvSpPr>
        <p:spPr>
          <a:xfrm flipH="1">
            <a:off x="0" y="0"/>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5003C2B3-3873-7FFA-2567-57F2F6ABBFCB}"/>
              </a:ext>
              <a:ext uri="{C183D7F6-B498-43B3-948B-1728B52AA6E4}">
                <adec:decorative xmlns:adec="http://schemas.microsoft.com/office/drawing/2017/decorative" val="1"/>
              </a:ext>
            </a:extLst>
          </p:cNvPr>
          <p:cNvSpPr/>
          <p:nvPr userDrawn="1"/>
        </p:nvSpPr>
        <p:spPr>
          <a:xfrm>
            <a:off x="763334" y="0"/>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3619A50-ADC7-AA30-E96F-D0853D0DD7C6}"/>
              </a:ext>
              <a:ext uri="{C183D7F6-B498-43B3-948B-1728B52AA6E4}">
                <adec:decorative xmlns:adec="http://schemas.microsoft.com/office/drawing/2017/decorative" val="1"/>
              </a:ext>
            </a:extLst>
          </p:cNvPr>
          <p:cNvSpPr/>
          <p:nvPr userDrawn="1"/>
        </p:nvSpPr>
        <p:spPr>
          <a:xfrm>
            <a:off x="1265016"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6447AC2-F09C-2AC2-0522-F871987D66DB}"/>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467140" y="576470"/>
            <a:ext cx="4831209" cy="2266121"/>
          </a:xfrm>
        </p:spPr>
        <p:txBody>
          <a:bodyPr anchor="ctr">
            <a:normAutofit/>
          </a:bodyPr>
          <a:lstStyle>
            <a:lvl1pPr algn="r">
              <a:defRPr sz="4400" b="0" spc="0" baseline="0"/>
            </a:lvl1pPr>
          </a:lstStyle>
          <a:p>
            <a:r>
              <a:rPr lang="en-US"/>
              <a:t>Click to edit Master title style</a:t>
            </a:r>
            <a:endParaRPr lang="en-US" dirty="0"/>
          </a:p>
        </p:txBody>
      </p:sp>
      <p:sp>
        <p:nvSpPr>
          <p:cNvPr id="17" name="Content Placeholder 16">
            <a:extLst>
              <a:ext uri="{FF2B5EF4-FFF2-40B4-BE49-F238E27FC236}">
                <a16:creationId xmlns:a16="http://schemas.microsoft.com/office/drawing/2014/main" id="{7C3A4AA6-1D0C-DE79-F399-33299CB812C6}"/>
              </a:ext>
            </a:extLst>
          </p:cNvPr>
          <p:cNvSpPr>
            <a:spLocks noGrp="1"/>
          </p:cNvSpPr>
          <p:nvPr>
            <p:ph sz="quarter" idx="11" hasCustomPrompt="1"/>
          </p:nvPr>
        </p:nvSpPr>
        <p:spPr>
          <a:xfrm>
            <a:off x="467139" y="3031435"/>
            <a:ext cx="4831209" cy="3478944"/>
          </a:xfrm>
        </p:spPr>
        <p:txBody>
          <a:bodyPr>
            <a:normAutofit/>
          </a:bodyPr>
          <a:lstStyle>
            <a:lvl1pPr marL="0" indent="0" algn="r">
              <a:lnSpc>
                <a:spcPct val="100000"/>
              </a:lnSpc>
              <a:spcBef>
                <a:spcPts val="1000"/>
              </a:spcBef>
              <a:buNone/>
              <a:defRPr sz="2400"/>
            </a:lvl1pPr>
            <a:lvl2pPr marL="457200" indent="0" algn="r">
              <a:lnSpc>
                <a:spcPct val="100000"/>
              </a:lnSpc>
              <a:spcBef>
                <a:spcPts val="1000"/>
              </a:spcBef>
              <a:buNone/>
              <a:defRPr sz="2000"/>
            </a:lvl2pPr>
            <a:lvl3pPr marL="914400" indent="0" algn="r">
              <a:lnSpc>
                <a:spcPct val="100000"/>
              </a:lnSpc>
              <a:spcBef>
                <a:spcPts val="1000"/>
              </a:spcBef>
              <a:buNone/>
              <a:defRPr sz="1800"/>
            </a:lvl3pPr>
            <a:lvl4pPr marL="1371600" indent="0" algn="r">
              <a:lnSpc>
                <a:spcPct val="100000"/>
              </a:lnSpc>
              <a:spcBef>
                <a:spcPts val="1000"/>
              </a:spcBef>
              <a:buNone/>
              <a:defRPr sz="1600"/>
            </a:lvl4pPr>
            <a:lvl5pPr marL="1828800" indent="0" algn="r">
              <a:lnSpc>
                <a:spcPct val="100000"/>
              </a:lnSpc>
              <a:spcBef>
                <a:spcPts val="1000"/>
              </a:spcBef>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5890039" y="1751216"/>
            <a:ext cx="5394960" cy="3997325"/>
          </a:xfrm>
          <a:prstGeom prst="roundRect">
            <a:avLst>
              <a:gd name="adj" fmla="val 5229"/>
            </a:avLst>
          </a:prstGeom>
        </p:spPr>
        <p:txBody>
          <a:bodyPr/>
          <a:lstStyle>
            <a:lvl1pPr marL="0" indent="0" algn="ctr">
              <a:buNone/>
              <a:defRPr/>
            </a:lvl1pPr>
          </a:lstStyle>
          <a:p>
            <a:r>
              <a:rPr lang="en-US" dirty="0"/>
              <a:t>Click icon to add picture </a:t>
            </a:r>
          </a:p>
        </p:txBody>
      </p:sp>
      <p:sp>
        <p:nvSpPr>
          <p:cNvPr id="11" name="Slide Number Placeholder 10">
            <a:extLst>
              <a:ext uri="{FF2B5EF4-FFF2-40B4-BE49-F238E27FC236}">
                <a16:creationId xmlns:a16="http://schemas.microsoft.com/office/drawing/2014/main" id="{F1E58A54-F746-59CF-007A-329493EC502C}"/>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6579843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Content Right 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6A991E4A-E418-E9C0-B35B-0A81DCE3AB54}"/>
              </a:ext>
              <a:ext uri="{C183D7F6-B498-43B3-948B-1728B52AA6E4}">
                <adec:decorative xmlns:adec="http://schemas.microsoft.com/office/drawing/2017/decorative" val="1"/>
              </a:ext>
            </a:extLst>
          </p:cNvPr>
          <p:cNvSpPr/>
          <p:nvPr userDrawn="1"/>
        </p:nvSpPr>
        <p:spPr>
          <a:xfrm>
            <a:off x="-3245" y="-3248"/>
            <a:ext cx="12192000" cy="6858000"/>
          </a:xfrm>
          <a:custGeom>
            <a:avLst/>
            <a:gdLst>
              <a:gd name="connsiteX0" fmla="*/ 1138655 w 12192000"/>
              <a:gd name="connsiteY0" fmla="*/ 1746908 h 6858000"/>
              <a:gd name="connsiteX1" fmla="*/ 913599 w 12192000"/>
              <a:gd name="connsiteY1" fmla="*/ 1971964 h 6858000"/>
              <a:gd name="connsiteX2" fmla="*/ 913599 w 12192000"/>
              <a:gd name="connsiteY2" fmla="*/ 5520711 h 6858000"/>
              <a:gd name="connsiteX3" fmla="*/ 1138655 w 12192000"/>
              <a:gd name="connsiteY3" fmla="*/ 5745767 h 6858000"/>
              <a:gd name="connsiteX4" fmla="*/ 6091846 w 12192000"/>
              <a:gd name="connsiteY4" fmla="*/ 5745767 h 6858000"/>
              <a:gd name="connsiteX5" fmla="*/ 6316902 w 12192000"/>
              <a:gd name="connsiteY5" fmla="*/ 5520711 h 6858000"/>
              <a:gd name="connsiteX6" fmla="*/ 6316902 w 12192000"/>
              <a:gd name="connsiteY6" fmla="*/ 1971964 h 6858000"/>
              <a:gd name="connsiteX7" fmla="*/ 6091846 w 12192000"/>
              <a:gd name="connsiteY7" fmla="*/ 1746908 h 6858000"/>
              <a:gd name="connsiteX8" fmla="*/ 12184610 w 12192000"/>
              <a:gd name="connsiteY8" fmla="*/ 0 h 6858000"/>
              <a:gd name="connsiteX9" fmla="*/ 12192000 w 12192000"/>
              <a:gd name="connsiteY9" fmla="*/ 0 h 6858000"/>
              <a:gd name="connsiteX10" fmla="*/ 12192000 w 12192000"/>
              <a:gd name="connsiteY10" fmla="*/ 6858000 h 6858000"/>
              <a:gd name="connsiteX11" fmla="*/ 12184610 w 12192000"/>
              <a:gd name="connsiteY11" fmla="*/ 6858000 h 6858000"/>
              <a:gd name="connsiteX12" fmla="*/ 0 w 12192000"/>
              <a:gd name="connsiteY12" fmla="*/ 0 h 6858000"/>
              <a:gd name="connsiteX13" fmla="*/ 918140 w 12192000"/>
              <a:gd name="connsiteY13" fmla="*/ 0 h 6858000"/>
              <a:gd name="connsiteX14" fmla="*/ 918140 w 12192000"/>
              <a:gd name="connsiteY14" fmla="*/ 1010539 h 6858000"/>
              <a:gd name="connsiteX15" fmla="*/ 1195741 w 12192000"/>
              <a:gd name="connsiteY15" fmla="*/ 1288140 h 6858000"/>
              <a:gd name="connsiteX16" fmla="*/ 6043842 w 12192000"/>
              <a:gd name="connsiteY16" fmla="*/ 1288140 h 6858000"/>
              <a:gd name="connsiteX17" fmla="*/ 6321443 w 12192000"/>
              <a:gd name="connsiteY17" fmla="*/ 1010539 h 6858000"/>
              <a:gd name="connsiteX18" fmla="*/ 6321443 w 12192000"/>
              <a:gd name="connsiteY18" fmla="*/ 0 h 6858000"/>
              <a:gd name="connsiteX19" fmla="*/ 11019692 w 12192000"/>
              <a:gd name="connsiteY19" fmla="*/ 0 h 6858000"/>
              <a:gd name="connsiteX20" fmla="*/ 11019692 w 12192000"/>
              <a:gd name="connsiteY20" fmla="*/ 6858000 h 6858000"/>
              <a:gd name="connsiteX21" fmla="*/ 6283982 w 12192000"/>
              <a:gd name="connsiteY21" fmla="*/ 6858000 h 6858000"/>
              <a:gd name="connsiteX22" fmla="*/ 6283982 w 12192000"/>
              <a:gd name="connsiteY22" fmla="*/ 6429590 h 6858000"/>
              <a:gd name="connsiteX23" fmla="*/ 6058926 w 12192000"/>
              <a:gd name="connsiteY23" fmla="*/ 6204534 h 6858000"/>
              <a:gd name="connsiteX24" fmla="*/ 1105735 w 12192000"/>
              <a:gd name="connsiteY24" fmla="*/ 6204534 h 6858000"/>
              <a:gd name="connsiteX25" fmla="*/ 880679 w 12192000"/>
              <a:gd name="connsiteY25" fmla="*/ 6429590 h 6858000"/>
              <a:gd name="connsiteX26" fmla="*/ 880679 w 12192000"/>
              <a:gd name="connsiteY26" fmla="*/ 6858000 h 6858000"/>
              <a:gd name="connsiteX27" fmla="*/ 0 w 12192000"/>
              <a:gd name="connsiteY2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2192000" h="6858000">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close/>
                <a:moveTo>
                  <a:pt x="12184610" y="0"/>
                </a:moveTo>
                <a:lnTo>
                  <a:pt x="12192000" y="0"/>
                </a:lnTo>
                <a:lnTo>
                  <a:pt x="12192000" y="6858000"/>
                </a:lnTo>
                <a:lnTo>
                  <a:pt x="12184610" y="6858000"/>
                </a:lnTo>
                <a:close/>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1019692" y="0"/>
                </a:lnTo>
                <a:lnTo>
                  <a:pt x="11019692"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 name="Group 7">
            <a:extLst>
              <a:ext uri="{FF2B5EF4-FFF2-40B4-BE49-F238E27FC236}">
                <a16:creationId xmlns:a16="http://schemas.microsoft.com/office/drawing/2014/main" id="{63315A23-2C00-4A7E-B9E9-65CF734EE176}"/>
              </a:ext>
              <a:ext uri="{C183D7F6-B498-43B3-948B-1728B52AA6E4}">
                <adec:decorative xmlns:adec="http://schemas.microsoft.com/office/drawing/2017/decorative" val="1"/>
              </a:ext>
            </a:extLst>
          </p:cNvPr>
          <p:cNvGrpSpPr/>
          <p:nvPr userDrawn="1"/>
        </p:nvGrpSpPr>
        <p:grpSpPr>
          <a:xfrm>
            <a:off x="8068700" y="1116391"/>
            <a:ext cx="4120055" cy="4308449"/>
            <a:chOff x="5656746" y="820557"/>
            <a:chExt cx="4120055" cy="4308449"/>
          </a:xfrm>
        </p:grpSpPr>
        <p:pic>
          <p:nvPicPr>
            <p:cNvPr id="9" name="Graphic 8">
              <a:extLst>
                <a:ext uri="{FF2B5EF4-FFF2-40B4-BE49-F238E27FC236}">
                  <a16:creationId xmlns:a16="http://schemas.microsoft.com/office/drawing/2014/main" id="{CFF8075D-03CC-DDD4-332C-F26F61AF7F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1" name="Graphic 10">
              <a:extLst>
                <a:ext uri="{FF2B5EF4-FFF2-40B4-BE49-F238E27FC236}">
                  <a16:creationId xmlns:a16="http://schemas.microsoft.com/office/drawing/2014/main" id="{DE03B7A5-6E3E-5DC1-6705-A3B82F408CD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sp>
        <p:nvSpPr>
          <p:cNvPr id="13" name="Rectangle 12">
            <a:extLst>
              <a:ext uri="{FF2B5EF4-FFF2-40B4-BE49-F238E27FC236}">
                <a16:creationId xmlns:a16="http://schemas.microsoft.com/office/drawing/2014/main" id="{BFAD7832-54F8-F683-7C5A-71ABBBD6D13E}"/>
              </a:ext>
              <a:ext uri="{C183D7F6-B498-43B3-948B-1728B52AA6E4}">
                <adec:decorative xmlns:adec="http://schemas.microsoft.com/office/drawing/2017/decorative" val="1"/>
              </a:ext>
            </a:extLst>
          </p:cNvPr>
          <p:cNvSpPr/>
          <p:nvPr userDrawn="1"/>
        </p:nvSpPr>
        <p:spPr>
          <a:xfrm>
            <a:off x="301555" y="270595"/>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20675" y="480627"/>
            <a:ext cx="4505155" cy="2894495"/>
          </a:xfrm>
        </p:spPr>
        <p:txBody>
          <a:bodyPr anchor="b">
            <a:normAutofit/>
          </a:bodyPr>
          <a:lstStyle>
            <a:lvl1pPr algn="l">
              <a:defRPr sz="4400" b="0" spc="0" baseline="0"/>
            </a:lvl1pPr>
          </a:lstStyle>
          <a:p>
            <a:r>
              <a:rPr lang="en-US" dirty="0"/>
              <a:t>Click to add title</a:t>
            </a:r>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915410" y="1751759"/>
            <a:ext cx="5394960" cy="3997325"/>
          </a:xfrm>
          <a:prstGeom prst="roundRect">
            <a:avLst>
              <a:gd name="adj" fmla="val 5229"/>
            </a:avLst>
          </a:prstGeo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Click icon to add picture </a:t>
            </a:r>
          </a:p>
          <a:p>
            <a:endParaRPr lang="en-US" dirty="0"/>
          </a:p>
        </p:txBody>
      </p:sp>
      <p:sp>
        <p:nvSpPr>
          <p:cNvPr id="43" name="Content Placeholder 42">
            <a:extLst>
              <a:ext uri="{FF2B5EF4-FFF2-40B4-BE49-F238E27FC236}">
                <a16:creationId xmlns:a16="http://schemas.microsoft.com/office/drawing/2014/main" id="{6EE87FA3-5409-C076-826E-A5685EB21E22}"/>
              </a:ext>
            </a:extLst>
          </p:cNvPr>
          <p:cNvSpPr>
            <a:spLocks noGrp="1"/>
          </p:cNvSpPr>
          <p:nvPr>
            <p:ph sz="quarter" idx="11" hasCustomPrompt="1"/>
          </p:nvPr>
        </p:nvSpPr>
        <p:spPr>
          <a:xfrm>
            <a:off x="7021313" y="3505200"/>
            <a:ext cx="4029859" cy="3001963"/>
          </a:xfrm>
        </p:spPr>
        <p:txBody>
          <a:bodyPr>
            <a:normAutofit/>
          </a:bodyPr>
          <a:lstStyle>
            <a:lvl1pPr marL="0" indent="0">
              <a:lnSpc>
                <a:spcPct val="100000"/>
              </a:lnSpc>
              <a:spcBef>
                <a:spcPts val="1000"/>
              </a:spcBef>
              <a:buNone/>
              <a:defRPr sz="2400"/>
            </a:lvl1pPr>
            <a:lvl2pPr marL="457200" indent="0">
              <a:lnSpc>
                <a:spcPct val="100000"/>
              </a:lnSpc>
              <a:spcBef>
                <a:spcPts val="1000"/>
              </a:spcBef>
              <a:buNone/>
              <a:defRPr sz="2000"/>
            </a:lvl2pPr>
            <a:lvl3pPr marL="914400" indent="0">
              <a:lnSpc>
                <a:spcPct val="100000"/>
              </a:lnSpc>
              <a:spcBef>
                <a:spcPts val="1000"/>
              </a:spcBef>
              <a:buNone/>
              <a:defRPr sz="1800"/>
            </a:lvl3pPr>
            <a:lvl4pPr marL="1371600" indent="0">
              <a:lnSpc>
                <a:spcPct val="100000"/>
              </a:lnSpc>
              <a:spcBef>
                <a:spcPts val="1000"/>
              </a:spcBef>
              <a:buNone/>
              <a:defRPr sz="1600"/>
            </a:lvl4pPr>
            <a:lvl5pPr marL="1828800" indent="0">
              <a:lnSpc>
                <a:spcPct val="100000"/>
              </a:lnSpc>
              <a:spcBef>
                <a:spcPts val="1000"/>
              </a:spcBef>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1D52A9BE-2A46-4899-C38E-B513CC1AF11E}"/>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652670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ection Title">
    <p:bg>
      <p:bgPr>
        <a:solidFill>
          <a:schemeClr val="tx2"/>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A9EF1CCA-35D0-41F4-BC3D-AA1679C3E60D}"/>
              </a:ext>
              <a:ext uri="{C183D7F6-B498-43B3-948B-1728B52AA6E4}">
                <adec:decorative xmlns:adec="http://schemas.microsoft.com/office/drawing/2017/decorative" val="1"/>
              </a:ext>
            </a:extLst>
          </p:cNvPr>
          <p:cNvGrpSpPr/>
          <p:nvPr userDrawn="1"/>
        </p:nvGrpSpPr>
        <p:grpSpPr>
          <a:xfrm>
            <a:off x="1276514" y="397442"/>
            <a:ext cx="9619886" cy="6623279"/>
            <a:chOff x="1276514" y="397442"/>
            <a:chExt cx="9619886" cy="6623279"/>
          </a:xfrm>
        </p:grpSpPr>
        <p:grpSp>
          <p:nvGrpSpPr>
            <p:cNvPr id="8" name="Group 7">
              <a:extLst>
                <a:ext uri="{FF2B5EF4-FFF2-40B4-BE49-F238E27FC236}">
                  <a16:creationId xmlns:a16="http://schemas.microsoft.com/office/drawing/2014/main" id="{039112C6-05E1-7A58-F9B3-4ED607F0FEB5}"/>
                </a:ext>
              </a:extLst>
            </p:cNvPr>
            <p:cNvGrpSpPr/>
            <p:nvPr userDrawn="1"/>
          </p:nvGrpSpPr>
          <p:grpSpPr>
            <a:xfrm>
              <a:off x="1276514" y="397442"/>
              <a:ext cx="3028206" cy="3166674"/>
              <a:chOff x="5656746" y="820557"/>
              <a:chExt cx="4120055" cy="4308449"/>
            </a:xfrm>
          </p:grpSpPr>
          <p:pic>
            <p:nvPicPr>
              <p:cNvPr id="9" name="Graphic 8">
                <a:extLst>
                  <a:ext uri="{FF2B5EF4-FFF2-40B4-BE49-F238E27FC236}">
                    <a16:creationId xmlns:a16="http://schemas.microsoft.com/office/drawing/2014/main" id="{580B3039-6990-1E35-87E4-6C581CF7BA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0" name="Graphic 9">
                <a:extLst>
                  <a:ext uri="{FF2B5EF4-FFF2-40B4-BE49-F238E27FC236}">
                    <a16:creationId xmlns:a16="http://schemas.microsoft.com/office/drawing/2014/main" id="{37F0331D-9A8D-485F-9469-6B31E3D61CF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grpSp>
          <p:nvGrpSpPr>
            <p:cNvPr id="12" name="Group 11">
              <a:extLst>
                <a:ext uri="{FF2B5EF4-FFF2-40B4-BE49-F238E27FC236}">
                  <a16:creationId xmlns:a16="http://schemas.microsoft.com/office/drawing/2014/main" id="{D1BCBEDD-D6D8-B22D-46D2-C061FBDFE326}"/>
                </a:ext>
              </a:extLst>
            </p:cNvPr>
            <p:cNvGrpSpPr/>
            <p:nvPr userDrawn="1"/>
          </p:nvGrpSpPr>
          <p:grpSpPr>
            <a:xfrm>
              <a:off x="6776345" y="2712272"/>
              <a:ext cx="4120055" cy="4308449"/>
              <a:chOff x="5656746" y="820557"/>
              <a:chExt cx="4120055" cy="4308449"/>
            </a:xfrm>
          </p:grpSpPr>
          <p:pic>
            <p:nvPicPr>
              <p:cNvPr id="13" name="Graphic 12">
                <a:extLst>
                  <a:ext uri="{FF2B5EF4-FFF2-40B4-BE49-F238E27FC236}">
                    <a16:creationId xmlns:a16="http://schemas.microsoft.com/office/drawing/2014/main" id="{43D2104B-238A-6958-53E9-4C3CFC4C99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4" name="Graphic 13">
                <a:extLst>
                  <a:ext uri="{FF2B5EF4-FFF2-40B4-BE49-F238E27FC236}">
                    <a16:creationId xmlns:a16="http://schemas.microsoft.com/office/drawing/2014/main" id="{FE1FCD13-2E12-4019-9FCB-3A53D173219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grpSp>
      <p:sp>
        <p:nvSpPr>
          <p:cNvPr id="7" name="Rectangle 6">
            <a:extLst>
              <a:ext uri="{FF2B5EF4-FFF2-40B4-BE49-F238E27FC236}">
                <a16:creationId xmlns:a16="http://schemas.microsoft.com/office/drawing/2014/main" id="{7CEA9FD7-5B24-27A7-2BB5-A937B6A4DA0F}"/>
              </a:ext>
              <a:ext uri="{C183D7F6-B498-43B3-948B-1728B52AA6E4}">
                <adec:decorative xmlns:adec="http://schemas.microsoft.com/office/drawing/2017/decorative" val="1"/>
              </a:ext>
            </a:extLst>
          </p:cNvPr>
          <p:cNvSpPr/>
          <p:nvPr userDrawn="1"/>
        </p:nvSpPr>
        <p:spPr>
          <a:xfrm>
            <a:off x="10389386"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C3731B0-8EE6-11A7-D5EB-431792C487D8}"/>
              </a:ext>
              <a:ext uri="{C183D7F6-B498-43B3-948B-1728B52AA6E4}">
                <adec:decorative xmlns:adec="http://schemas.microsoft.com/office/drawing/2017/decorative" val="1"/>
              </a:ext>
            </a:extLst>
          </p:cNvPr>
          <p:cNvSpPr/>
          <p:nvPr userDrawn="1"/>
        </p:nvSpPr>
        <p:spPr>
          <a:xfrm>
            <a:off x="442568" y="0"/>
            <a:ext cx="2108126"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6EEE179-0672-B497-0D0F-DF7C0E09DFC9}"/>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18745" y="507244"/>
            <a:ext cx="9143999" cy="2162065"/>
          </a:xfrm>
        </p:spPr>
        <p:txBody>
          <a:bodyPr anchor="b">
            <a:normAutofit/>
          </a:bodyPr>
          <a:lstStyle>
            <a:lvl1pPr algn="l">
              <a:defRPr sz="4800" b="1"/>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2552700" y="3586281"/>
            <a:ext cx="7086600" cy="2286000"/>
          </a:xfrm>
        </p:spPr>
        <p:txBody>
          <a:bodyPr>
            <a:normAutofit/>
          </a:bodyPr>
          <a:lstStyle>
            <a:lvl1pPr marL="0" indent="0" algn="ctr">
              <a:lnSpc>
                <a:spcPct val="100000"/>
              </a:lnSpc>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6" name="Slide Number Placeholder 5">
            <a:extLst>
              <a:ext uri="{FF2B5EF4-FFF2-40B4-BE49-F238E27FC236}">
                <a16:creationId xmlns:a16="http://schemas.microsoft.com/office/drawing/2014/main" id="{0E8AEB78-507E-76A4-533C-B685FBB93E63}"/>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287383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Right 2">
    <p:bg>
      <p:bgPr>
        <a:solidFill>
          <a:schemeClr val="tx2"/>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08A07D-9CD9-61E7-5307-509E256E3280}"/>
              </a:ext>
              <a:ext uri="{C183D7F6-B498-43B3-948B-1728B52AA6E4}">
                <adec:decorative xmlns:adec="http://schemas.microsoft.com/office/drawing/2017/decorative" val="1"/>
              </a:ext>
            </a:extLst>
          </p:cNvPr>
          <p:cNvSpPr/>
          <p:nvPr userDrawn="1"/>
        </p:nvSpPr>
        <p:spPr>
          <a:xfrm>
            <a:off x="968196" y="0"/>
            <a:ext cx="2497096"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36D3D556-F10A-EC7C-0757-E00C6BD1151D}"/>
              </a:ext>
              <a:ext uri="{C183D7F6-B498-43B3-948B-1728B52AA6E4}">
                <adec:decorative xmlns:adec="http://schemas.microsoft.com/office/drawing/2017/decorative" val="1"/>
              </a:ext>
            </a:extLst>
          </p:cNvPr>
          <p:cNvSpPr/>
          <p:nvPr userDrawn="1"/>
        </p:nvSpPr>
        <p:spPr>
          <a:xfrm>
            <a:off x="5755612" y="0"/>
            <a:ext cx="39699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0F434F37-A346-4DC3-ACA1-FE0B5DD0A9D0}"/>
              </a:ext>
              <a:ext uri="{C183D7F6-B498-43B3-948B-1728B52AA6E4}">
                <adec:decorative xmlns:adec="http://schemas.microsoft.com/office/drawing/2017/decorative" val="1"/>
              </a:ext>
            </a:extLst>
          </p:cNvPr>
          <p:cNvGrpSpPr/>
          <p:nvPr userDrawn="1"/>
        </p:nvGrpSpPr>
        <p:grpSpPr>
          <a:xfrm>
            <a:off x="1405264" y="1517829"/>
            <a:ext cx="4120055" cy="4308449"/>
            <a:chOff x="5656746" y="820557"/>
            <a:chExt cx="4120055" cy="4308449"/>
          </a:xfrm>
        </p:grpSpPr>
        <p:pic>
          <p:nvPicPr>
            <p:cNvPr id="6" name="Graphic 5">
              <a:extLst>
                <a:ext uri="{FF2B5EF4-FFF2-40B4-BE49-F238E27FC236}">
                  <a16:creationId xmlns:a16="http://schemas.microsoft.com/office/drawing/2014/main" id="{1CD6BFE6-65DF-2EFD-2AB8-EF54AE6EDE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5" name="Graphic 14">
              <a:extLst>
                <a:ext uri="{FF2B5EF4-FFF2-40B4-BE49-F238E27FC236}">
                  <a16:creationId xmlns:a16="http://schemas.microsoft.com/office/drawing/2014/main" id="{772A018D-5452-637A-6EFC-8A1C55CE031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sp>
        <p:nvSpPr>
          <p:cNvPr id="21" name="Rectangle 20">
            <a:extLst>
              <a:ext uri="{FF2B5EF4-FFF2-40B4-BE49-F238E27FC236}">
                <a16:creationId xmlns:a16="http://schemas.microsoft.com/office/drawing/2014/main" id="{43AED969-CB3F-45E5-4B56-8D4841A04265}"/>
              </a:ext>
              <a:ext uri="{C183D7F6-B498-43B3-948B-1728B52AA6E4}">
                <adec:decorative xmlns:adec="http://schemas.microsoft.com/office/drawing/2017/decorative" val="1"/>
              </a:ext>
            </a:extLst>
          </p:cNvPr>
          <p:cNvSpPr/>
          <p:nvPr userDrawn="1"/>
        </p:nvSpPr>
        <p:spPr>
          <a:xfrm>
            <a:off x="2653444"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6EEE179-0672-B497-0D0F-DF7C0E09DFC9}"/>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6297523" y="750316"/>
            <a:ext cx="5469591" cy="2066052"/>
          </a:xfrm>
        </p:spPr>
        <p:txBody>
          <a:bodyPr anchor="ctr">
            <a:normAutofit/>
          </a:bodyPr>
          <a:lstStyle>
            <a:lvl1pPr algn="l">
              <a:defRPr sz="4400" b="0"/>
            </a:lvl1pPr>
          </a:lstStyle>
          <a:p>
            <a:r>
              <a:rPr lang="en-US" dirty="0"/>
              <a:t>Click to add title</a:t>
            </a:r>
          </a:p>
        </p:txBody>
      </p:sp>
      <p:sp>
        <p:nvSpPr>
          <p:cNvPr id="23" name="Content Placeholder 22">
            <a:extLst>
              <a:ext uri="{FF2B5EF4-FFF2-40B4-BE49-F238E27FC236}">
                <a16:creationId xmlns:a16="http://schemas.microsoft.com/office/drawing/2014/main" id="{5F3BAA8E-44E6-12B3-F690-09AB8C245E99}"/>
              </a:ext>
            </a:extLst>
          </p:cNvPr>
          <p:cNvSpPr>
            <a:spLocks noGrp="1"/>
          </p:cNvSpPr>
          <p:nvPr>
            <p:ph sz="quarter" idx="10" hasCustomPrompt="1"/>
          </p:nvPr>
        </p:nvSpPr>
        <p:spPr>
          <a:xfrm>
            <a:off x="6297703" y="2884989"/>
            <a:ext cx="4768850" cy="3625392"/>
          </a:xfrm>
        </p:spPr>
        <p:txBody>
          <a:bodyPr>
            <a:normAutofit/>
          </a:bodyPr>
          <a:lstStyle>
            <a:lvl1pPr marL="0" indent="0">
              <a:lnSpc>
                <a:spcPct val="100000"/>
              </a:lnSpc>
              <a:spcBef>
                <a:spcPts val="1000"/>
              </a:spcBef>
              <a:buNone/>
              <a:defRPr sz="2400"/>
            </a:lvl1pPr>
            <a:lvl2pPr marL="457200" indent="0">
              <a:lnSpc>
                <a:spcPct val="100000"/>
              </a:lnSpc>
              <a:spcBef>
                <a:spcPts val="1000"/>
              </a:spcBef>
              <a:buNone/>
              <a:defRPr sz="2000"/>
            </a:lvl2pPr>
            <a:lvl3pPr marL="914400" indent="0">
              <a:lnSpc>
                <a:spcPct val="100000"/>
              </a:lnSpc>
              <a:spcBef>
                <a:spcPts val="1000"/>
              </a:spcBef>
              <a:buNone/>
              <a:defRPr sz="1800"/>
            </a:lvl3pPr>
            <a:lvl4pPr marL="1371600" indent="0">
              <a:lnSpc>
                <a:spcPct val="100000"/>
              </a:lnSpc>
              <a:spcBef>
                <a:spcPts val="1000"/>
              </a:spcBef>
              <a:buNone/>
              <a:defRPr sz="1600"/>
            </a:lvl4pPr>
            <a:lvl5pPr marL="1828800" indent="0">
              <a:lnSpc>
                <a:spcPct val="100000"/>
              </a:lnSpc>
              <a:spcBef>
                <a:spcPts val="1000"/>
              </a:spcBef>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94A042FB-AE91-12A6-1B9A-55AE16FB5340}"/>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2538030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wo Column 1">
    <p:bg>
      <p:bgPr>
        <a:solidFill>
          <a:schemeClr val="tx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1F6D51D-5B15-9B30-DC19-5F58B30523DC}"/>
              </a:ext>
              <a:ext uri="{C183D7F6-B498-43B3-948B-1728B52AA6E4}">
                <adec:decorative xmlns:adec="http://schemas.microsoft.com/office/drawing/2017/decorative" val="1"/>
              </a:ext>
            </a:extLst>
          </p:cNvPr>
          <p:cNvGrpSpPr/>
          <p:nvPr userDrawn="1"/>
        </p:nvGrpSpPr>
        <p:grpSpPr>
          <a:xfrm>
            <a:off x="837577" y="3429000"/>
            <a:ext cx="3288931" cy="3439321"/>
            <a:chOff x="5656746" y="820557"/>
            <a:chExt cx="4120055" cy="4308449"/>
          </a:xfrm>
        </p:grpSpPr>
        <p:pic>
          <p:nvPicPr>
            <p:cNvPr id="12" name="Graphic 11">
              <a:extLst>
                <a:ext uri="{FF2B5EF4-FFF2-40B4-BE49-F238E27FC236}">
                  <a16:creationId xmlns:a16="http://schemas.microsoft.com/office/drawing/2014/main" id="{A480DA77-F71B-5298-1353-A41A3B4DA8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3" name="Graphic 12">
              <a:extLst>
                <a:ext uri="{FF2B5EF4-FFF2-40B4-BE49-F238E27FC236}">
                  <a16:creationId xmlns:a16="http://schemas.microsoft.com/office/drawing/2014/main" id="{90839BC8-89BD-1554-5D44-CDDBE6CA9F3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sp>
        <p:nvSpPr>
          <p:cNvPr id="14" name="Rectangle 13">
            <a:extLst>
              <a:ext uri="{FF2B5EF4-FFF2-40B4-BE49-F238E27FC236}">
                <a16:creationId xmlns:a16="http://schemas.microsoft.com/office/drawing/2014/main" id="{21216545-2BDC-F9A0-F675-174EDC926153}"/>
              </a:ext>
              <a:ext uri="{C183D7F6-B498-43B3-948B-1728B52AA6E4}">
                <adec:decorative xmlns:adec="http://schemas.microsoft.com/office/drawing/2017/decorative" val="1"/>
              </a:ext>
            </a:extLst>
          </p:cNvPr>
          <p:cNvSpPr/>
          <p:nvPr userDrawn="1"/>
        </p:nvSpPr>
        <p:spPr>
          <a:xfrm>
            <a:off x="745336" y="1602"/>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68970B-8B94-3775-274C-FB844115E429}"/>
              </a:ext>
              <a:ext uri="{C183D7F6-B498-43B3-948B-1728B52AA6E4}">
                <adec:decorative xmlns:adec="http://schemas.microsoft.com/office/drawing/2017/decorative" val="1"/>
              </a:ext>
            </a:extLst>
          </p:cNvPr>
          <p:cNvSpPr/>
          <p:nvPr userDrawn="1"/>
        </p:nvSpPr>
        <p:spPr>
          <a:xfrm>
            <a:off x="492942" y="0"/>
            <a:ext cx="94077"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5972257-517A-A49E-FA85-ED69B1A60FFB}"/>
              </a:ext>
              <a:ext uri="{C183D7F6-B498-43B3-948B-1728B52AA6E4}">
                <adec:decorative xmlns:adec="http://schemas.microsoft.com/office/drawing/2017/decorative" val="1"/>
              </a:ext>
            </a:extLst>
          </p:cNvPr>
          <p:cNvSpPr/>
          <p:nvPr userDrawn="1"/>
        </p:nvSpPr>
        <p:spPr>
          <a:xfrm>
            <a:off x="11068288"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00852" y="1825625"/>
            <a:ext cx="4247067" cy="4351338"/>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a:extLst>
              <a:ext uri="{FF2B5EF4-FFF2-40B4-BE49-F238E27FC236}">
                <a16:creationId xmlns:a16="http://schemas.microsoft.com/office/drawing/2014/main" id="{AEE0070D-0874-F1CC-4E29-6938F5F6349B}"/>
              </a:ext>
            </a:extLst>
          </p:cNvPr>
          <p:cNvSpPr>
            <a:spLocks noGrp="1"/>
          </p:cNvSpPr>
          <p:nvPr>
            <p:ph idx="10" hasCustomPrompt="1"/>
          </p:nvPr>
        </p:nvSpPr>
        <p:spPr>
          <a:xfrm>
            <a:off x="6434851" y="1825625"/>
            <a:ext cx="4247067" cy="4351338"/>
          </a:xfrm>
        </p:spPr>
        <p:txBody>
          <a:bodyPr>
            <a:normAutofit/>
          </a:bodyPr>
          <a:lstStyle>
            <a:lvl1pPr marL="0" indent="0">
              <a:buNone/>
              <a:defRPr sz="2000" b="1"/>
            </a:lvl1pPr>
            <a:lvl2pPr marL="228600">
              <a:defRPr sz="2000"/>
            </a:lvl2pPr>
            <a:lvl3pPr marL="685800">
              <a:defRPr sz="2000"/>
            </a:lvl3pPr>
            <a:lvl4pPr marL="1143000">
              <a:defRPr sz="2000"/>
            </a:lvl4pPr>
            <a:lvl5pPr marL="1600200">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5394AC65-CD3D-69D7-24FB-C82AA429A96F}"/>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314267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4" name="Freeform 4">
            <a:extLst>
              <a:ext uri="{FF2B5EF4-FFF2-40B4-BE49-F238E27FC236}">
                <a16:creationId xmlns:a16="http://schemas.microsoft.com/office/drawing/2014/main" id="{FA63973E-7BCA-0A84-9988-670F7B314B7F}"/>
              </a:ext>
              <a:ext uri="{C183D7F6-B498-43B3-948B-1728B52AA6E4}">
                <adec:decorative xmlns:adec="http://schemas.microsoft.com/office/drawing/2017/decorative" val="1"/>
              </a:ext>
            </a:extLst>
          </p:cNvPr>
          <p:cNvSpPr/>
          <p:nvPr userDrawn="1"/>
        </p:nvSpPr>
        <p:spPr>
          <a:xfrm flipH="1">
            <a:off x="1928" y="1925"/>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EF9F5EDC-2D5E-96A7-AAB9-D60B6E1AFB98}"/>
              </a:ext>
              <a:ext uri="{C183D7F6-B498-43B3-948B-1728B52AA6E4}">
                <adec:decorative xmlns:adec="http://schemas.microsoft.com/office/drawing/2017/decorative" val="1"/>
              </a:ext>
            </a:extLst>
          </p:cNvPr>
          <p:cNvSpPr/>
          <p:nvPr userDrawn="1"/>
        </p:nvSpPr>
        <p:spPr>
          <a:xfrm>
            <a:off x="1526699" y="3527"/>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8424DE0-155D-2A3C-788A-5A0C0D9CDADD}"/>
              </a:ext>
              <a:ext uri="{C183D7F6-B498-43B3-948B-1728B52AA6E4}">
                <adec:decorative xmlns:adec="http://schemas.microsoft.com/office/drawing/2017/decorative" val="1"/>
              </a:ext>
            </a:extLst>
          </p:cNvPr>
          <p:cNvSpPr/>
          <p:nvPr userDrawn="1"/>
        </p:nvSpPr>
        <p:spPr>
          <a:xfrm>
            <a:off x="306728" y="275768"/>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B87C557-55D3-F920-773C-DDD1348C42B8}"/>
              </a:ext>
              <a:ext uri="{C183D7F6-B498-43B3-948B-1728B52AA6E4}">
                <adec:decorative xmlns:adec="http://schemas.microsoft.com/office/drawing/2017/decorative" val="1"/>
              </a:ext>
            </a:extLst>
          </p:cNvPr>
          <p:cNvGrpSpPr/>
          <p:nvPr userDrawn="1"/>
        </p:nvGrpSpPr>
        <p:grpSpPr>
          <a:xfrm>
            <a:off x="72673" y="2714197"/>
            <a:ext cx="4120055" cy="4308449"/>
            <a:chOff x="5656746" y="820557"/>
            <a:chExt cx="4120055" cy="4308449"/>
          </a:xfrm>
        </p:grpSpPr>
        <p:pic>
          <p:nvPicPr>
            <p:cNvPr id="14" name="Graphic 13">
              <a:extLst>
                <a:ext uri="{FF2B5EF4-FFF2-40B4-BE49-F238E27FC236}">
                  <a16:creationId xmlns:a16="http://schemas.microsoft.com/office/drawing/2014/main" id="{1BC0724F-AE42-0E0F-E392-0C3EBB9DD8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6" name="Graphic 15">
              <a:extLst>
                <a:ext uri="{FF2B5EF4-FFF2-40B4-BE49-F238E27FC236}">
                  <a16:creationId xmlns:a16="http://schemas.microsoft.com/office/drawing/2014/main" id="{1B6F6A44-F108-5B62-1638-5680B0204E9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0667" y="405113"/>
            <a:ext cx="4505155" cy="6007261"/>
          </a:xfrm>
        </p:spPr>
        <p:txBody>
          <a:bodyPr anchor="ctr">
            <a:normAutofit/>
          </a:bodyPr>
          <a:lstStyle>
            <a:lvl1pPr algn="r">
              <a:defRPr sz="4800" b="1" spc="0" baseline="0"/>
            </a:lvl1pPr>
          </a:lstStyle>
          <a:p>
            <a:r>
              <a:rPr lang="en-US" dirty="0"/>
              <a:t>Click to add title</a:t>
            </a:r>
          </a:p>
        </p:txBody>
      </p:sp>
      <p:sp>
        <p:nvSpPr>
          <p:cNvPr id="21" name="Picture Placeholder 10">
            <a:extLst>
              <a:ext uri="{FF2B5EF4-FFF2-40B4-BE49-F238E27FC236}">
                <a16:creationId xmlns:a16="http://schemas.microsoft.com/office/drawing/2014/main" id="{83A8F0F5-EBCC-860A-B0EE-A7F56BA39A4E}"/>
              </a:ext>
            </a:extLst>
          </p:cNvPr>
          <p:cNvSpPr>
            <a:spLocks noGrp="1"/>
          </p:cNvSpPr>
          <p:nvPr>
            <p:ph type="pic" sz="quarter" idx="11" hasCustomPrompt="1"/>
          </p:nvPr>
        </p:nvSpPr>
        <p:spPr>
          <a:xfrm>
            <a:off x="5876079" y="1748992"/>
            <a:ext cx="5394960" cy="3997325"/>
          </a:xfrm>
          <a:prstGeom prst="roundRect">
            <a:avLst>
              <a:gd name="adj" fmla="val 5229"/>
            </a:avLst>
          </a:prstGeo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Click icon to add picture </a:t>
            </a:r>
          </a:p>
          <a:p>
            <a:endParaRPr lang="en-US" dirty="0"/>
          </a:p>
        </p:txBody>
      </p:sp>
      <p:sp>
        <p:nvSpPr>
          <p:cNvPr id="6" name="Slide Number Placeholder 5">
            <a:extLst>
              <a:ext uri="{FF2B5EF4-FFF2-40B4-BE49-F238E27FC236}">
                <a16:creationId xmlns:a16="http://schemas.microsoft.com/office/drawing/2014/main" id="{7660224B-09BE-F95F-F2DE-0EA9731AEB88}"/>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2104243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Content Right 3">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050290D7-ABD3-D880-F002-A497290AC094}"/>
              </a:ext>
              <a:ext uri="{C183D7F6-B498-43B3-948B-1728B52AA6E4}">
                <adec:decorative xmlns:adec="http://schemas.microsoft.com/office/drawing/2017/decorative" val="1"/>
              </a:ext>
            </a:extLst>
          </p:cNvPr>
          <p:cNvSpPr/>
          <p:nvPr userDrawn="1"/>
        </p:nvSpPr>
        <p:spPr>
          <a:xfrm>
            <a:off x="-3245" y="-3248"/>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Rectangle 2">
            <a:extLst>
              <a:ext uri="{FF2B5EF4-FFF2-40B4-BE49-F238E27FC236}">
                <a16:creationId xmlns:a16="http://schemas.microsoft.com/office/drawing/2014/main" id="{EBD13AA8-D23C-5C6A-33DF-C454CDF896BD}"/>
              </a:ext>
              <a:ext uri="{C183D7F6-B498-43B3-948B-1728B52AA6E4}">
                <adec:decorative xmlns:adec="http://schemas.microsoft.com/office/drawing/2017/decorative" val="1"/>
              </a:ext>
            </a:extLst>
          </p:cNvPr>
          <p:cNvSpPr/>
          <p:nvPr userDrawn="1"/>
        </p:nvSpPr>
        <p:spPr>
          <a:xfrm>
            <a:off x="11301493" y="0"/>
            <a:ext cx="109162"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94C39822-D546-CAF5-43A0-84756C8C7B6B}"/>
              </a:ext>
              <a:ext uri="{C183D7F6-B498-43B3-948B-1728B52AA6E4}">
                <adec:decorative xmlns:adec="http://schemas.microsoft.com/office/drawing/2017/decorative" val="1"/>
              </a:ext>
            </a:extLst>
          </p:cNvPr>
          <p:cNvSpPr/>
          <p:nvPr userDrawn="1"/>
        </p:nvSpPr>
        <p:spPr>
          <a:xfrm>
            <a:off x="10761785" y="0"/>
            <a:ext cx="2720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FAD7832-54F8-F683-7C5A-71ABBBD6D13E}"/>
              </a:ext>
              <a:ext uri="{C183D7F6-B498-43B3-948B-1728B52AA6E4}">
                <adec:decorative xmlns:adec="http://schemas.microsoft.com/office/drawing/2017/decorative" val="1"/>
              </a:ext>
            </a:extLst>
          </p:cNvPr>
          <p:cNvSpPr/>
          <p:nvPr userDrawn="1"/>
        </p:nvSpPr>
        <p:spPr>
          <a:xfrm>
            <a:off x="301555" y="270595"/>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6599930" y="347620"/>
            <a:ext cx="5163939" cy="2474204"/>
          </a:xfrm>
        </p:spPr>
        <p:txBody>
          <a:bodyPr anchor="b">
            <a:normAutofit/>
          </a:bodyPr>
          <a:lstStyle>
            <a:lvl1pPr algn="l">
              <a:defRPr sz="4400" b="0" spc="0" baseline="0"/>
            </a:lvl1pPr>
          </a:lstStyle>
          <a:p>
            <a:r>
              <a:rPr lang="en-US"/>
              <a:t>Click to edit Master title style</a:t>
            </a:r>
            <a:endParaRPr lang="en-US" dirty="0"/>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900170" y="1751759"/>
            <a:ext cx="5394960" cy="3997325"/>
          </a:xfrm>
          <a:prstGeom prst="roundRect">
            <a:avLst>
              <a:gd name="adj" fmla="val 5229"/>
            </a:avLst>
          </a:prstGeo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Click icon to add picture </a:t>
            </a:r>
          </a:p>
          <a:p>
            <a:endParaRPr lang="en-US" dirty="0"/>
          </a:p>
        </p:txBody>
      </p:sp>
      <p:sp>
        <p:nvSpPr>
          <p:cNvPr id="43" name="Content Placeholder 42">
            <a:extLst>
              <a:ext uri="{FF2B5EF4-FFF2-40B4-BE49-F238E27FC236}">
                <a16:creationId xmlns:a16="http://schemas.microsoft.com/office/drawing/2014/main" id="{6EE87FA3-5409-C076-826E-A5685EB21E22}"/>
              </a:ext>
            </a:extLst>
          </p:cNvPr>
          <p:cNvSpPr>
            <a:spLocks noGrp="1"/>
          </p:cNvSpPr>
          <p:nvPr>
            <p:ph sz="quarter" idx="11" hasCustomPrompt="1"/>
          </p:nvPr>
        </p:nvSpPr>
        <p:spPr>
          <a:xfrm>
            <a:off x="6599930" y="2961187"/>
            <a:ext cx="5163939" cy="3346735"/>
          </a:xfrm>
        </p:spPr>
        <p:txBody>
          <a:bodyPr>
            <a:normAutofit/>
          </a:bodyPr>
          <a:lstStyle>
            <a:lvl1pPr marL="228600" indent="-228600">
              <a:lnSpc>
                <a:spcPct val="100000"/>
              </a:lnSpc>
              <a:spcBef>
                <a:spcPts val="1000"/>
              </a:spcBef>
              <a:buFont typeface="Arial" panose="020B0604020202020204" pitchFamily="34" charset="0"/>
              <a:buChar char="•"/>
              <a:defRPr sz="2000"/>
            </a:lvl1pPr>
            <a:lvl2pPr marL="800100" indent="-228600">
              <a:lnSpc>
                <a:spcPct val="100000"/>
              </a:lnSpc>
              <a:spcBef>
                <a:spcPts val="1000"/>
              </a:spcBef>
              <a:buFont typeface="Arial" panose="020B0604020202020204" pitchFamily="34" charset="0"/>
              <a:buChar char="•"/>
              <a:defRPr sz="1800"/>
            </a:lvl2pPr>
            <a:lvl3pPr marL="1200150" indent="-228600">
              <a:lnSpc>
                <a:spcPct val="100000"/>
              </a:lnSpc>
              <a:spcBef>
                <a:spcPts val="1000"/>
              </a:spcBef>
              <a:buFont typeface="Arial" panose="020B0604020202020204" pitchFamily="34" charset="0"/>
              <a:buChar char="•"/>
              <a:defRPr sz="1600"/>
            </a:lvl3pPr>
            <a:lvl4pPr marL="1657350" indent="-228600">
              <a:lnSpc>
                <a:spcPct val="100000"/>
              </a:lnSpc>
              <a:spcBef>
                <a:spcPts val="1000"/>
              </a:spcBef>
              <a:buFont typeface="Arial" panose="020B0604020202020204" pitchFamily="34" charset="0"/>
              <a:buChar char="•"/>
              <a:defRPr sz="1400"/>
            </a:lvl4pPr>
            <a:lvl5pPr marL="2114550" indent="-228600">
              <a:lnSpc>
                <a:spcPct val="100000"/>
              </a:lnSpc>
              <a:spcBef>
                <a:spcPts val="10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63AD0209-DE4E-6825-8F20-EC9CF7FA6A27}"/>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576384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lumn 2">
    <p:bg>
      <p:bgPr>
        <a:solidFill>
          <a:schemeClr val="tx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D04544E-40BA-0EF3-1D11-F15C7E80D37E}"/>
              </a:ext>
              <a:ext uri="{C183D7F6-B498-43B3-948B-1728B52AA6E4}">
                <adec:decorative xmlns:adec="http://schemas.microsoft.com/office/drawing/2017/decorative" val="1"/>
              </a:ext>
            </a:extLst>
          </p:cNvPr>
          <p:cNvSpPr/>
          <p:nvPr userDrawn="1"/>
        </p:nvSpPr>
        <p:spPr>
          <a:xfrm>
            <a:off x="3883561" y="1602"/>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C06BFA7-94AE-3A18-523D-C688ECFB498E}"/>
              </a:ext>
              <a:ext uri="{C183D7F6-B498-43B3-948B-1728B52AA6E4}">
                <adec:decorative xmlns:adec="http://schemas.microsoft.com/office/drawing/2017/decorative" val="1"/>
              </a:ext>
            </a:extLst>
          </p:cNvPr>
          <p:cNvSpPr/>
          <p:nvPr userDrawn="1"/>
        </p:nvSpPr>
        <p:spPr>
          <a:xfrm>
            <a:off x="3078414" y="0"/>
            <a:ext cx="94077"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E5786F04-54BF-9AA6-0B44-DE78BB380D05}"/>
              </a:ext>
              <a:ext uri="{C183D7F6-B498-43B3-948B-1728B52AA6E4}">
                <adec:decorative xmlns:adec="http://schemas.microsoft.com/office/drawing/2017/decorative" val="1"/>
              </a:ext>
            </a:extLst>
          </p:cNvPr>
          <p:cNvGrpSpPr/>
          <p:nvPr userDrawn="1"/>
        </p:nvGrpSpPr>
        <p:grpSpPr>
          <a:xfrm>
            <a:off x="685177" y="2407472"/>
            <a:ext cx="4120055" cy="4308449"/>
            <a:chOff x="5656746" y="820557"/>
            <a:chExt cx="4120055" cy="4308449"/>
          </a:xfrm>
        </p:grpSpPr>
        <p:pic>
          <p:nvPicPr>
            <p:cNvPr id="6" name="Graphic 5">
              <a:extLst>
                <a:ext uri="{FF2B5EF4-FFF2-40B4-BE49-F238E27FC236}">
                  <a16:creationId xmlns:a16="http://schemas.microsoft.com/office/drawing/2014/main" id="{DA2FB764-6719-6FC4-D31C-F96BBA0A6F8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7" name="Graphic 6">
              <a:extLst>
                <a:ext uri="{FF2B5EF4-FFF2-40B4-BE49-F238E27FC236}">
                  <a16:creationId xmlns:a16="http://schemas.microsoft.com/office/drawing/2014/main" id="{D87175FD-8DE3-7754-36A9-07FEE388EBB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00853" y="1825625"/>
            <a:ext cx="3525772" cy="4351338"/>
          </a:xfrm>
        </p:spPr>
        <p:txBody>
          <a:bodyPr>
            <a:normAutofit/>
          </a:bodyPr>
          <a:lstStyle>
            <a:lvl1pPr>
              <a:spcAft>
                <a:spcPts val="800"/>
              </a:spcAft>
              <a:defRPr sz="2000"/>
            </a:lvl1pPr>
            <a:lvl2pPr>
              <a:spcAft>
                <a:spcPts val="800"/>
              </a:spcAft>
              <a:defRPr sz="1800"/>
            </a:lvl2pPr>
            <a:lvl3pPr>
              <a:spcAft>
                <a:spcPts val="800"/>
              </a:spcAft>
              <a:defRPr sz="1600"/>
            </a:lvl3pPr>
            <a:lvl4pPr>
              <a:spcAft>
                <a:spcPts val="800"/>
              </a:spcAft>
              <a:defRPr sz="1400"/>
            </a:lvl4pPr>
            <a:lvl5pPr>
              <a:spcAft>
                <a:spcPts val="8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a:extLst>
              <a:ext uri="{FF2B5EF4-FFF2-40B4-BE49-F238E27FC236}">
                <a16:creationId xmlns:a16="http://schemas.microsoft.com/office/drawing/2014/main" id="{AEE0070D-0874-F1CC-4E29-6938F5F6349B}"/>
              </a:ext>
            </a:extLst>
          </p:cNvPr>
          <p:cNvSpPr>
            <a:spLocks noGrp="1"/>
          </p:cNvSpPr>
          <p:nvPr>
            <p:ph idx="10" hasCustomPrompt="1"/>
          </p:nvPr>
        </p:nvSpPr>
        <p:spPr>
          <a:xfrm>
            <a:off x="5149516" y="1733025"/>
            <a:ext cx="6204283" cy="3989388"/>
          </a:xfrm>
        </p:spPr>
        <p:txBody>
          <a:bodyPr>
            <a:normAutofit/>
          </a:bodyPr>
          <a:lstStyle>
            <a:lvl1pPr marL="0" indent="0">
              <a:buNone/>
              <a:defRPr sz="2000" b="1"/>
            </a:lvl1pPr>
            <a:lvl2pPr marL="228600">
              <a:defRPr sz="2000"/>
            </a:lvl2pPr>
            <a:lvl3pPr marL="685800">
              <a:defRPr sz="2000"/>
            </a:lvl3pPr>
            <a:lvl4pPr marL="1143000">
              <a:defRPr sz="2000"/>
            </a:lvl4pPr>
            <a:lvl5pPr marL="1600200">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13">
            <a:extLst>
              <a:ext uri="{FF2B5EF4-FFF2-40B4-BE49-F238E27FC236}">
                <a16:creationId xmlns:a16="http://schemas.microsoft.com/office/drawing/2014/main" id="{EDBFC337-301C-C3ED-321C-AB4EF4A10822}"/>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051406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wo Column 3">
    <p:bg>
      <p:bgPr>
        <a:solidFill>
          <a:schemeClr val="tx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9B0186-5603-6346-34F2-6BFA71BC62FA}"/>
              </a:ext>
              <a:ext uri="{C183D7F6-B498-43B3-948B-1728B52AA6E4}">
                <adec:decorative xmlns:adec="http://schemas.microsoft.com/office/drawing/2017/decorative" val="1"/>
              </a:ext>
            </a:extLst>
          </p:cNvPr>
          <p:cNvGrpSpPr/>
          <p:nvPr userDrawn="1"/>
        </p:nvGrpSpPr>
        <p:grpSpPr>
          <a:xfrm>
            <a:off x="5614738" y="2425699"/>
            <a:ext cx="3288931" cy="3439321"/>
            <a:chOff x="5656746" y="820557"/>
            <a:chExt cx="4120055" cy="4308449"/>
          </a:xfrm>
        </p:grpSpPr>
        <p:pic>
          <p:nvPicPr>
            <p:cNvPr id="13" name="Graphic 12">
              <a:extLst>
                <a:ext uri="{FF2B5EF4-FFF2-40B4-BE49-F238E27FC236}">
                  <a16:creationId xmlns:a16="http://schemas.microsoft.com/office/drawing/2014/main" id="{F76A59AE-96E4-A701-461B-61618472B5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4" name="Graphic 13">
              <a:extLst>
                <a:ext uri="{FF2B5EF4-FFF2-40B4-BE49-F238E27FC236}">
                  <a16:creationId xmlns:a16="http://schemas.microsoft.com/office/drawing/2014/main" id="{48649D3D-45B7-44C7-93B4-BDC88C32844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sp>
        <p:nvSpPr>
          <p:cNvPr id="15" name="Rectangle 14">
            <a:extLst>
              <a:ext uri="{FF2B5EF4-FFF2-40B4-BE49-F238E27FC236}">
                <a16:creationId xmlns:a16="http://schemas.microsoft.com/office/drawing/2014/main" id="{D987349E-C488-C02B-B3B1-CCDBD3A78E9C}"/>
              </a:ext>
              <a:ext uri="{C183D7F6-B498-43B3-948B-1728B52AA6E4}">
                <adec:decorative xmlns:adec="http://schemas.microsoft.com/office/drawing/2017/decorative" val="1"/>
              </a:ext>
            </a:extLst>
          </p:cNvPr>
          <p:cNvSpPr/>
          <p:nvPr userDrawn="1"/>
        </p:nvSpPr>
        <p:spPr>
          <a:xfrm>
            <a:off x="1524771" y="1602"/>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12520" y="1825625"/>
            <a:ext cx="4825294" cy="4651375"/>
          </a:xfrm>
        </p:spPr>
        <p:txBody>
          <a:bodyPr>
            <a:normAutofit/>
          </a:bodyPr>
          <a:lstStyle>
            <a:lvl1pPr>
              <a:spcAft>
                <a:spcPts val="800"/>
              </a:spcAft>
              <a:defRPr sz="2000"/>
            </a:lvl1pPr>
            <a:lvl2pPr marL="457200" indent="0">
              <a:spcAft>
                <a:spcPts val="800"/>
              </a:spcAft>
              <a:buNone/>
              <a:defRPr sz="2000"/>
            </a:lvl2pPr>
            <a:lvl3pPr marL="914400" indent="0">
              <a:spcAft>
                <a:spcPts val="800"/>
              </a:spcAft>
              <a:buNone/>
              <a:defRPr sz="2000"/>
            </a:lvl3pPr>
            <a:lvl4pPr marL="1371600" indent="0">
              <a:spcAft>
                <a:spcPts val="800"/>
              </a:spcAft>
              <a:buNone/>
              <a:defRPr sz="2000"/>
            </a:lvl4pPr>
            <a:lvl5pPr marL="1828800" indent="0">
              <a:spcAft>
                <a:spcPts val="800"/>
              </a:spcAft>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a:extLst>
              <a:ext uri="{FF2B5EF4-FFF2-40B4-BE49-F238E27FC236}">
                <a16:creationId xmlns:a16="http://schemas.microsoft.com/office/drawing/2014/main" id="{AEE0070D-0874-F1CC-4E29-6938F5F6349B}"/>
              </a:ext>
            </a:extLst>
          </p:cNvPr>
          <p:cNvSpPr>
            <a:spLocks noGrp="1"/>
          </p:cNvSpPr>
          <p:nvPr>
            <p:ph idx="10" hasCustomPrompt="1"/>
          </p:nvPr>
        </p:nvSpPr>
        <p:spPr>
          <a:xfrm>
            <a:off x="6696778" y="1813720"/>
            <a:ext cx="4657021" cy="4051300"/>
          </a:xfrm>
        </p:spPr>
        <p:txBody>
          <a:bodyPr>
            <a:normAutofit/>
          </a:bodyPr>
          <a:lstStyle>
            <a:lvl1pPr marL="0" indent="0">
              <a:buNone/>
              <a:defRPr sz="2000" b="1"/>
            </a:lvl1pPr>
            <a:lvl2pPr marL="228600">
              <a:defRPr sz="2000"/>
            </a:lvl2pPr>
            <a:lvl3pPr marL="685800">
              <a:defRPr sz="2000"/>
            </a:lvl3pPr>
            <a:lvl4pPr marL="1143000">
              <a:defRPr sz="2000"/>
            </a:lvl4pPr>
            <a:lvl5pPr marL="1600200">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55F004FE-7725-F349-1245-F443F9E81B95}"/>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9164184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wo Column 4">
    <p:bg>
      <p:bgPr>
        <a:solidFill>
          <a:schemeClr val="tx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4A07D69-1AF2-A193-316E-DD3803E94269}"/>
              </a:ext>
              <a:ext uri="{C183D7F6-B498-43B3-948B-1728B52AA6E4}">
                <adec:decorative xmlns:adec="http://schemas.microsoft.com/office/drawing/2017/decorative" val="1"/>
              </a:ext>
            </a:extLst>
          </p:cNvPr>
          <p:cNvSpPr/>
          <p:nvPr userDrawn="1"/>
        </p:nvSpPr>
        <p:spPr>
          <a:xfrm>
            <a:off x="565206" y="0"/>
            <a:ext cx="2497096"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4E4D2FA-0049-1792-F6B4-D5FE1EE5A78A}"/>
              </a:ext>
              <a:ext uri="{C183D7F6-B498-43B3-948B-1728B52AA6E4}">
                <adec:decorative xmlns:adec="http://schemas.microsoft.com/office/drawing/2017/decorative" val="1"/>
              </a:ext>
            </a:extLst>
          </p:cNvPr>
          <p:cNvSpPr/>
          <p:nvPr userDrawn="1"/>
        </p:nvSpPr>
        <p:spPr>
          <a:xfrm>
            <a:off x="10392348" y="0"/>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86E6ACF-3879-BE02-100B-2096C22357AB}"/>
              </a:ext>
              <a:ext uri="{C183D7F6-B498-43B3-948B-1728B52AA6E4}">
                <adec:decorative xmlns:adec="http://schemas.microsoft.com/office/drawing/2017/decorative" val="1"/>
              </a:ext>
            </a:extLst>
          </p:cNvPr>
          <p:cNvSpPr/>
          <p:nvPr userDrawn="1"/>
        </p:nvSpPr>
        <p:spPr>
          <a:xfrm>
            <a:off x="764323"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2E74699B-D6F0-303E-200A-7017E1842F99}"/>
              </a:ext>
              <a:ext uri="{C183D7F6-B498-43B3-948B-1728B52AA6E4}">
                <adec:decorative xmlns:adec="http://schemas.microsoft.com/office/drawing/2017/decorative" val="1"/>
              </a:ext>
            </a:extLst>
          </p:cNvPr>
          <p:cNvGrpSpPr/>
          <p:nvPr userDrawn="1"/>
        </p:nvGrpSpPr>
        <p:grpSpPr>
          <a:xfrm>
            <a:off x="7506739" y="2603777"/>
            <a:ext cx="4120055" cy="4308449"/>
            <a:chOff x="5656746" y="820557"/>
            <a:chExt cx="4120055" cy="4308449"/>
          </a:xfrm>
        </p:grpSpPr>
        <p:pic>
          <p:nvPicPr>
            <p:cNvPr id="7" name="Graphic 6">
              <a:extLst>
                <a:ext uri="{FF2B5EF4-FFF2-40B4-BE49-F238E27FC236}">
                  <a16:creationId xmlns:a16="http://schemas.microsoft.com/office/drawing/2014/main" id="{9C9E38E0-92AE-5063-B259-A22230AA6A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3287" y="820557"/>
              <a:ext cx="3926972" cy="4308449"/>
            </a:xfrm>
            <a:prstGeom prst="rect">
              <a:avLst/>
            </a:prstGeom>
          </p:spPr>
        </p:pic>
        <p:pic>
          <p:nvPicPr>
            <p:cNvPr id="11" name="Graphic 10">
              <a:extLst>
                <a:ext uri="{FF2B5EF4-FFF2-40B4-BE49-F238E27FC236}">
                  <a16:creationId xmlns:a16="http://schemas.microsoft.com/office/drawing/2014/main" id="{7260EEF0-1C13-AD9A-0967-0460B979EAD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6746" y="914755"/>
              <a:ext cx="4120055" cy="4120055"/>
            </a:xfrm>
            <a:prstGeom prst="rect">
              <a:avLst/>
            </a:prstGeom>
          </p:spPr>
        </p:pic>
      </p:gr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00852" y="1825625"/>
            <a:ext cx="4678975" cy="4517302"/>
          </a:xfrm>
        </p:spPr>
        <p:txBody>
          <a:bodyPr>
            <a:normAutofit/>
          </a:bodyPr>
          <a:lstStyle>
            <a:lvl1pPr>
              <a:spcAft>
                <a:spcPts val="800"/>
              </a:spcAft>
              <a:defRPr sz="2000"/>
            </a:lvl1pPr>
            <a:lvl2pPr>
              <a:spcAft>
                <a:spcPts val="800"/>
              </a:spcAft>
              <a:defRPr sz="1800"/>
            </a:lvl2pPr>
            <a:lvl3pPr>
              <a:spcAft>
                <a:spcPts val="800"/>
              </a:spcAft>
              <a:defRPr sz="1600"/>
            </a:lvl3pPr>
            <a:lvl4pPr>
              <a:spcAft>
                <a:spcPts val="800"/>
              </a:spcAft>
              <a:defRPr sz="1400"/>
            </a:lvl4pPr>
            <a:lvl5pPr>
              <a:spcAft>
                <a:spcPts val="8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38FE848A-1123-37B6-C43C-5DC49EE0A1D8}"/>
              </a:ext>
            </a:extLst>
          </p:cNvPr>
          <p:cNvSpPr>
            <a:spLocks noGrp="1"/>
          </p:cNvSpPr>
          <p:nvPr>
            <p:ph idx="11" hasCustomPrompt="1"/>
          </p:nvPr>
        </p:nvSpPr>
        <p:spPr>
          <a:xfrm>
            <a:off x="6412173" y="1825625"/>
            <a:ext cx="4678975" cy="4517302"/>
          </a:xfrm>
        </p:spPr>
        <p:txBody>
          <a:bodyPr>
            <a:normAutofit/>
          </a:bodyPr>
          <a:lstStyle>
            <a:lvl1pPr>
              <a:spcAft>
                <a:spcPts val="800"/>
              </a:spcAft>
              <a:defRPr sz="2000"/>
            </a:lvl1pPr>
            <a:lvl2pPr>
              <a:spcAft>
                <a:spcPts val="800"/>
              </a:spcAft>
              <a:defRPr sz="1800"/>
            </a:lvl2pPr>
            <a:lvl3pPr>
              <a:spcAft>
                <a:spcPts val="800"/>
              </a:spcAft>
              <a:defRPr sz="1600"/>
            </a:lvl3pPr>
            <a:lvl4pPr>
              <a:spcAft>
                <a:spcPts val="800"/>
              </a:spcAft>
              <a:defRPr sz="1400"/>
            </a:lvl4pPr>
            <a:lvl5pPr>
              <a:spcAft>
                <a:spcPts val="8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11">
            <a:extLst>
              <a:ext uri="{FF2B5EF4-FFF2-40B4-BE49-F238E27FC236}">
                <a16:creationId xmlns:a16="http://schemas.microsoft.com/office/drawing/2014/main" id="{0FB0C591-7E28-3722-4795-07BFB9ED09CF}"/>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156679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050290D7-ABD3-D880-F002-A497290AC094}"/>
              </a:ext>
              <a:ext uri="{C183D7F6-B498-43B3-948B-1728B52AA6E4}">
                <adec:decorative xmlns:adec="http://schemas.microsoft.com/office/drawing/2017/decorative" val="1"/>
              </a:ext>
            </a:extLst>
          </p:cNvPr>
          <p:cNvSpPr/>
          <p:nvPr userDrawn="1"/>
        </p:nvSpPr>
        <p:spPr>
          <a:xfrm>
            <a:off x="-3245" y="-3248"/>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Rectangle 5">
            <a:extLst>
              <a:ext uri="{FF2B5EF4-FFF2-40B4-BE49-F238E27FC236}">
                <a16:creationId xmlns:a16="http://schemas.microsoft.com/office/drawing/2014/main" id="{05312039-7E28-974D-ED1C-90F1E53E9C97}"/>
              </a:ext>
              <a:ext uri="{C183D7F6-B498-43B3-948B-1728B52AA6E4}">
                <adec:decorative xmlns:adec="http://schemas.microsoft.com/office/drawing/2017/decorative" val="1"/>
              </a:ext>
            </a:extLst>
          </p:cNvPr>
          <p:cNvSpPr/>
          <p:nvPr userDrawn="1"/>
        </p:nvSpPr>
        <p:spPr>
          <a:xfrm>
            <a:off x="11301493" y="0"/>
            <a:ext cx="109162"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94C39822-D546-CAF5-43A0-84756C8C7B6B}"/>
              </a:ext>
              <a:ext uri="{C183D7F6-B498-43B3-948B-1728B52AA6E4}">
                <adec:decorative xmlns:adec="http://schemas.microsoft.com/office/drawing/2017/decorative" val="1"/>
              </a:ext>
            </a:extLst>
          </p:cNvPr>
          <p:cNvSpPr/>
          <p:nvPr userDrawn="1"/>
        </p:nvSpPr>
        <p:spPr>
          <a:xfrm>
            <a:off x="10761785" y="0"/>
            <a:ext cx="2720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FAD7832-54F8-F683-7C5A-71ABBBD6D13E}"/>
              </a:ext>
              <a:ext uri="{C183D7F6-B498-43B3-948B-1728B52AA6E4}">
                <adec:decorative xmlns:adec="http://schemas.microsoft.com/office/drawing/2017/decorative" val="1"/>
              </a:ext>
            </a:extLst>
          </p:cNvPr>
          <p:cNvSpPr/>
          <p:nvPr userDrawn="1"/>
        </p:nvSpPr>
        <p:spPr>
          <a:xfrm>
            <a:off x="301555" y="270595"/>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20675" y="382344"/>
            <a:ext cx="4377767" cy="2719337"/>
          </a:xfrm>
        </p:spPr>
        <p:txBody>
          <a:bodyPr anchor="b">
            <a:normAutofit/>
          </a:bodyPr>
          <a:lstStyle>
            <a:lvl1pPr algn="l">
              <a:defRPr sz="4400" b="1" spc="0" baseline="0"/>
            </a:lvl1pPr>
          </a:lstStyle>
          <a:p>
            <a:r>
              <a:rPr lang="en-US" dirty="0"/>
              <a:t>Click to add title</a:t>
            </a:r>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911745" y="1751759"/>
            <a:ext cx="5394960" cy="3997325"/>
          </a:xfrm>
          <a:prstGeom prst="roundRect">
            <a:avLst>
              <a:gd name="adj" fmla="val 5229"/>
            </a:avLst>
          </a:prstGeom>
        </p:spPr>
        <p:txBody>
          <a:bodyPr/>
          <a:lstStyle>
            <a:lvl1pPr marL="0" indent="0" algn="ctr">
              <a:buNone/>
              <a:defRPr/>
            </a:lvl1pPr>
          </a:lstStyle>
          <a:p>
            <a:r>
              <a:rPr lang="en-US" dirty="0"/>
              <a:t>Click icon to add picture </a:t>
            </a:r>
          </a:p>
        </p:txBody>
      </p:sp>
      <p:sp>
        <p:nvSpPr>
          <p:cNvPr id="43" name="Content Placeholder 42">
            <a:extLst>
              <a:ext uri="{FF2B5EF4-FFF2-40B4-BE49-F238E27FC236}">
                <a16:creationId xmlns:a16="http://schemas.microsoft.com/office/drawing/2014/main" id="{6EE87FA3-5409-C076-826E-A5685EB21E22}"/>
              </a:ext>
            </a:extLst>
          </p:cNvPr>
          <p:cNvSpPr>
            <a:spLocks noGrp="1"/>
          </p:cNvSpPr>
          <p:nvPr>
            <p:ph sz="quarter" idx="11" hasCustomPrompt="1"/>
          </p:nvPr>
        </p:nvSpPr>
        <p:spPr>
          <a:xfrm>
            <a:off x="7029992" y="3340800"/>
            <a:ext cx="4368450" cy="3166331"/>
          </a:xfrm>
        </p:spPr>
        <p:txBody>
          <a:bodyPr>
            <a:normAutofit/>
          </a:bodyPr>
          <a:lstStyle>
            <a:lvl1pPr marL="0" indent="0">
              <a:lnSpc>
                <a:spcPct val="90000"/>
              </a:lnSpc>
              <a:spcBef>
                <a:spcPts val="1000"/>
              </a:spcBef>
              <a:buFont typeface="Arial" panose="020B0604020202020204" pitchFamily="34" charset="0"/>
              <a:buNone/>
              <a:defRPr sz="2000"/>
            </a:lvl1pPr>
            <a:lvl2pPr marL="571500" indent="0">
              <a:lnSpc>
                <a:spcPct val="90000"/>
              </a:lnSpc>
              <a:spcBef>
                <a:spcPts val="1000"/>
              </a:spcBef>
              <a:buFont typeface="Arial" panose="020B0604020202020204" pitchFamily="34" charset="0"/>
              <a:buNone/>
              <a:defRPr sz="1800"/>
            </a:lvl2pPr>
            <a:lvl3pPr marL="971550" indent="0">
              <a:lnSpc>
                <a:spcPct val="90000"/>
              </a:lnSpc>
              <a:spcBef>
                <a:spcPts val="1000"/>
              </a:spcBef>
              <a:buFont typeface="Arial" panose="020B0604020202020204" pitchFamily="34" charset="0"/>
              <a:buNone/>
              <a:defRPr sz="1600"/>
            </a:lvl3pPr>
            <a:lvl4pPr marL="1428750" indent="0">
              <a:lnSpc>
                <a:spcPct val="90000"/>
              </a:lnSpc>
              <a:spcBef>
                <a:spcPts val="1000"/>
              </a:spcBef>
              <a:buFont typeface="Arial" panose="020B0604020202020204" pitchFamily="34" charset="0"/>
              <a:buNone/>
              <a:defRPr sz="1400"/>
            </a:lvl4pPr>
            <a:lvl5pPr marL="1885950" indent="0">
              <a:lnSpc>
                <a:spcPct val="90000"/>
              </a:lnSpc>
              <a:spcBef>
                <a:spcPts val="1000"/>
              </a:spcBef>
              <a:buFont typeface="Arial" panose="020B0604020202020204" pitchFamily="34" charset="0"/>
              <a:buNone/>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43286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able ">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FF97B6B-1E04-799C-CDFE-9DAFCA938BE8}"/>
              </a:ext>
              <a:ext uri="{C183D7F6-B498-43B3-948B-1728B52AA6E4}">
                <adec:decorative xmlns:adec="http://schemas.microsoft.com/office/drawing/2017/decorative" val="1"/>
              </a:ext>
            </a:extLst>
          </p:cNvPr>
          <p:cNvSpPr/>
          <p:nvPr userDrawn="1"/>
        </p:nvSpPr>
        <p:spPr>
          <a:xfrm>
            <a:off x="10028970" y="13063"/>
            <a:ext cx="109162"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111DE0A-4C1D-01B1-AA49-D966343F6551}"/>
              </a:ext>
              <a:ext uri="{C183D7F6-B498-43B3-948B-1728B52AA6E4}">
                <adec:decorative xmlns:adec="http://schemas.microsoft.com/office/drawing/2017/decorative" val="1"/>
              </a:ext>
            </a:extLst>
          </p:cNvPr>
          <p:cNvSpPr/>
          <p:nvPr userDrawn="1"/>
        </p:nvSpPr>
        <p:spPr>
          <a:xfrm>
            <a:off x="3777288" y="0"/>
            <a:ext cx="109162"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CBEA20E-0FF2-2897-8BD6-8EFAA8C8D9CB}"/>
              </a:ext>
              <a:ext uri="{C183D7F6-B498-43B3-948B-1728B52AA6E4}">
                <adec:decorative xmlns:adec="http://schemas.microsoft.com/office/drawing/2017/decorative" val="1"/>
              </a:ext>
            </a:extLst>
          </p:cNvPr>
          <p:cNvSpPr/>
          <p:nvPr userDrawn="1"/>
        </p:nvSpPr>
        <p:spPr>
          <a:xfrm>
            <a:off x="10278460" y="0"/>
            <a:ext cx="2720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6" name="Table Placeholder 5">
            <a:extLst>
              <a:ext uri="{FF2B5EF4-FFF2-40B4-BE49-F238E27FC236}">
                <a16:creationId xmlns:a16="http://schemas.microsoft.com/office/drawing/2014/main" id="{E259F776-4BD1-2F21-61F0-3B60DF6F0366}"/>
              </a:ext>
            </a:extLst>
          </p:cNvPr>
          <p:cNvSpPr>
            <a:spLocks noGrp="1"/>
          </p:cNvSpPr>
          <p:nvPr>
            <p:ph type="tbl" sz="quarter" idx="10"/>
          </p:nvPr>
        </p:nvSpPr>
        <p:spPr>
          <a:xfrm>
            <a:off x="838200" y="1825625"/>
            <a:ext cx="10515600" cy="4054475"/>
          </a:xfr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a:t>Click icon to add table</a:t>
            </a:r>
            <a:endParaRPr lang="en-US" dirty="0"/>
          </a:p>
        </p:txBody>
      </p:sp>
      <p:sp>
        <p:nvSpPr>
          <p:cNvPr id="5" name="Slide Number Placeholder 4">
            <a:extLst>
              <a:ext uri="{FF2B5EF4-FFF2-40B4-BE49-F238E27FC236}">
                <a16:creationId xmlns:a16="http://schemas.microsoft.com/office/drawing/2014/main" id="{B22987B8-BA6E-EE2B-BFB9-D52D6D956AF7}"/>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310869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94A09A9-5501-47C1-A89A-A340965A2BE2}"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8100885"/>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 id="2147483697" r:id="rId22"/>
    <p:sldLayoutId id="2147483698" r:id="rId23"/>
    <p:sldLayoutId id="2147483672" r:id="rId24"/>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36/bmjopen-2021-053395" TargetMode="External"/><Relationship Id="rId3" Type="http://schemas.openxmlformats.org/officeDocument/2006/relationships/hyperlink" Target="https://researchbriefings.files.parliament.uk/documents/CBP-9731/CBP-9731.pdf" TargetMode="External"/><Relationship Id="rId7" Type="http://schemas.openxmlformats.org/officeDocument/2006/relationships/hyperlink" Target="https://www.england.nhs.uk/long-read/review-of-nhs-performance-and-delivery/" TargetMode="External"/><Relationship Id="rId12" Type="http://schemas.openxmlformats.org/officeDocument/2006/relationships/hyperlink" Target="https://doi.org/10.3399/BJGP.2022.0150" TargetMode="External"/><Relationship Id="rId2" Type="http://schemas.openxmlformats.org/officeDocument/2006/relationships/hyperlink" Target="https://www.gov.uk/government/publications/a-plan-for-digital-health-and-social-care/a-plan-for-digital-health-and-social-care" TargetMode="External"/><Relationship Id="rId1" Type="http://schemas.openxmlformats.org/officeDocument/2006/relationships/slideLayout" Target="../slideLayouts/slideLayout22.xml"/><Relationship Id="rId6" Type="http://schemas.openxmlformats.org/officeDocument/2006/relationships/hyperlink" Target="https://www.nhs.uk/nhs-app/" TargetMode="External"/><Relationship Id="rId11" Type="http://schemas.openxmlformats.org/officeDocument/2006/relationships/hyperlink" Target="https://bmjopen.bmj.com/content/bmjopen/14/11/e091417.full.pdf" TargetMode="External"/><Relationship Id="rId5" Type="http://schemas.openxmlformats.org/officeDocument/2006/relationships/hyperlink" Target="https://www.england.nhs.uk/2019/01/nhs-app-begins-public-rollout/" TargetMode="External"/><Relationship Id="rId10" Type="http://schemas.openxmlformats.org/officeDocument/2006/relationships/hyperlink" Target="https://doi.org/10.1186/s12877-025-06217-9" TargetMode="External"/><Relationship Id="rId4" Type="http://schemas.openxmlformats.org/officeDocument/2006/relationships/hyperlink" Target="https://www.england.nhs.uk/publication/nhs-long-term-workforce-plan/" TargetMode="External"/><Relationship Id="rId9" Type="http://schemas.openxmlformats.org/officeDocument/2006/relationships/hyperlink" Target="https://doi.org/10.1186/s12916-024-03842-w"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263529" y="2030923"/>
            <a:ext cx="4498175" cy="2000303"/>
          </a:xfrm>
        </p:spPr>
        <p:txBody>
          <a:bodyPr anchor="b">
            <a:normAutofit/>
          </a:bodyPr>
          <a:lstStyle/>
          <a:p>
            <a:pPr algn="ctr"/>
            <a:r>
              <a:rPr lang="en-US" sz="4400" dirty="0">
                <a:solidFill>
                  <a:schemeClr val="bg1"/>
                </a:solidFill>
              </a:rPr>
              <a:t>A Critical Evaluation of the NHS App (2019)</a:t>
            </a:r>
          </a:p>
        </p:txBody>
      </p:sp>
      <p:sp>
        <p:nvSpPr>
          <p:cNvPr id="6" name="TextBox 5">
            <a:extLst>
              <a:ext uri="{FF2B5EF4-FFF2-40B4-BE49-F238E27FC236}">
                <a16:creationId xmlns:a16="http://schemas.microsoft.com/office/drawing/2014/main" id="{30A5BF98-8612-4AAA-E01A-E3BE6A6131C1}"/>
              </a:ext>
            </a:extLst>
          </p:cNvPr>
          <p:cNvSpPr txBox="1"/>
          <p:nvPr/>
        </p:nvSpPr>
        <p:spPr>
          <a:xfrm>
            <a:off x="1369184" y="4651062"/>
            <a:ext cx="3301139" cy="1308050"/>
          </a:xfrm>
          <a:prstGeom prst="rect">
            <a:avLst/>
          </a:prstGeom>
          <a:noFill/>
        </p:spPr>
        <p:txBody>
          <a:bodyPr wrap="square" lIns="91440" tIns="45720" rIns="91440" bIns="45720" anchor="t">
            <a:spAutoFit/>
          </a:bodyPr>
          <a:lstStyle/>
          <a:p>
            <a:pPr>
              <a:spcBef>
                <a:spcPts val="1000"/>
              </a:spcBef>
              <a:spcAft>
                <a:spcPts val="1000"/>
              </a:spcAft>
            </a:pPr>
            <a:r>
              <a:rPr lang="en-IN" b="1" dirty="0">
                <a:solidFill>
                  <a:schemeClr val="bg1"/>
                </a:solidFill>
                <a:latin typeface="Arial"/>
                <a:cs typeface="Arial"/>
              </a:rPr>
              <a:t>Shammah Begum</a:t>
            </a:r>
            <a:endParaRPr lang="en-IN" b="1" dirty="0">
              <a:solidFill>
                <a:schemeClr val="bg1"/>
              </a:solidFill>
              <a:effectLst/>
              <a:latin typeface="Arial"/>
              <a:cs typeface="Arial"/>
            </a:endParaRPr>
          </a:p>
          <a:p>
            <a:pPr>
              <a:spcBef>
                <a:spcPts val="1000"/>
              </a:spcBef>
              <a:spcAft>
                <a:spcPts val="1000"/>
              </a:spcAft>
            </a:pPr>
            <a:r>
              <a:rPr lang="en-IN" sz="1800" b="1" i="0" u="none" strike="noStrike" dirty="0">
                <a:solidFill>
                  <a:schemeClr val="bg1"/>
                </a:solidFill>
                <a:effectLst/>
                <a:latin typeface="Arial"/>
                <a:cs typeface="Arial"/>
              </a:rPr>
              <a:t>Student Number:</a:t>
            </a:r>
            <a:r>
              <a:rPr lang="en-IN" b="1" dirty="0">
                <a:solidFill>
                  <a:schemeClr val="bg1"/>
                </a:solidFill>
                <a:latin typeface="Arial"/>
                <a:cs typeface="Arial"/>
              </a:rPr>
              <a:t> 2323587</a:t>
            </a:r>
            <a:endParaRPr lang="en-IN" b="0" dirty="0">
              <a:solidFill>
                <a:schemeClr val="bg1"/>
              </a:solidFill>
              <a:effectLst/>
            </a:endParaRPr>
          </a:p>
          <a:p>
            <a:pPr>
              <a:buNone/>
            </a:pPr>
            <a:endParaRPr lang="en-IN" dirty="0">
              <a:solidFill>
                <a:schemeClr val="bg1"/>
              </a:solidFill>
            </a:endParaRPr>
          </a:p>
        </p:txBody>
      </p:sp>
      <p:pic>
        <p:nvPicPr>
          <p:cNvPr id="2050" name="Picture 2" descr="Register for Online Services - Stockport Medical Group">
            <a:extLst>
              <a:ext uri="{FF2B5EF4-FFF2-40B4-BE49-F238E27FC236}">
                <a16:creationId xmlns:a16="http://schemas.microsoft.com/office/drawing/2014/main" id="{1749E3F9-EEB7-A995-7400-E7BC6C0EDD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9546" y="412045"/>
            <a:ext cx="3053270" cy="6033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662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A4A7895-3FBB-9134-6284-4A5950F5B493}"/>
              </a:ext>
            </a:extLst>
          </p:cNvPr>
          <p:cNvSpPr>
            <a:spLocks noGrp="1"/>
          </p:cNvSpPr>
          <p:nvPr>
            <p:ph type="ctrTitle"/>
          </p:nvPr>
        </p:nvSpPr>
        <p:spPr>
          <a:xfrm>
            <a:off x="476973" y="2395438"/>
            <a:ext cx="4831209" cy="2266121"/>
          </a:xfrm>
        </p:spPr>
        <p:txBody>
          <a:bodyPr/>
          <a:lstStyle/>
          <a:p>
            <a:r>
              <a:rPr lang="en-US" sz="7200" dirty="0">
                <a:solidFill>
                  <a:schemeClr val="bg1"/>
                </a:solidFill>
              </a:rPr>
              <a:t>Agenda</a:t>
            </a:r>
            <a:endParaRPr lang="en-US" dirty="0">
              <a:solidFill>
                <a:schemeClr val="bg1"/>
              </a:solidFill>
            </a:endParaRPr>
          </a:p>
        </p:txBody>
      </p:sp>
      <p:sp>
        <p:nvSpPr>
          <p:cNvPr id="9" name="Content Placeholder 8">
            <a:extLst>
              <a:ext uri="{FF2B5EF4-FFF2-40B4-BE49-F238E27FC236}">
                <a16:creationId xmlns:a16="http://schemas.microsoft.com/office/drawing/2014/main" id="{49F04B66-5C68-5FD6-773C-3016CF0ACCE4}"/>
              </a:ext>
            </a:extLst>
          </p:cNvPr>
          <p:cNvSpPr>
            <a:spLocks noGrp="1"/>
          </p:cNvSpPr>
          <p:nvPr>
            <p:ph sz="quarter" idx="11"/>
          </p:nvPr>
        </p:nvSpPr>
        <p:spPr>
          <a:xfrm>
            <a:off x="6278005" y="2107203"/>
            <a:ext cx="4831209" cy="3478944"/>
          </a:xfrm>
        </p:spPr>
        <p:txBody>
          <a:bodyPr vert="horz" lIns="45720" tIns="45720" rIns="45720" bIns="45720" rtlCol="0" anchor="t">
            <a:normAutofit fontScale="77500" lnSpcReduction="20000"/>
          </a:bodyPr>
          <a:lstStyle/>
          <a:p>
            <a:r>
              <a:rPr lang="en-US" dirty="0">
                <a:solidFill>
                  <a:schemeClr val="accent2">
                    <a:lumMod val="50000"/>
                  </a:schemeClr>
                </a:solidFill>
                <a:latin typeface="Arial"/>
                <a:cs typeface="Arial"/>
              </a:rPr>
              <a:t>Introduction</a:t>
            </a:r>
          </a:p>
          <a:p>
            <a:r>
              <a:rPr lang="en-IN" dirty="0">
                <a:solidFill>
                  <a:schemeClr val="accent2">
                    <a:lumMod val="50000"/>
                  </a:schemeClr>
                </a:solidFill>
                <a:latin typeface="Arial"/>
                <a:cs typeface="Arial"/>
              </a:rPr>
              <a:t>Overview: How It Works</a:t>
            </a:r>
          </a:p>
          <a:p>
            <a:r>
              <a:rPr lang="en-IN" dirty="0">
                <a:solidFill>
                  <a:schemeClr val="accent2">
                    <a:lumMod val="50000"/>
                  </a:schemeClr>
                </a:solidFill>
                <a:latin typeface="Arial"/>
                <a:cs typeface="Arial"/>
              </a:rPr>
              <a:t>Policy Context</a:t>
            </a:r>
          </a:p>
          <a:p>
            <a:r>
              <a:rPr lang="en-IN" dirty="0">
                <a:solidFill>
                  <a:schemeClr val="accent2">
                    <a:lumMod val="50000"/>
                  </a:schemeClr>
                </a:solidFill>
                <a:latin typeface="Arial"/>
                <a:cs typeface="Arial"/>
              </a:rPr>
              <a:t>Workforce Impact</a:t>
            </a:r>
          </a:p>
          <a:p>
            <a:r>
              <a:rPr lang="en-IN" dirty="0">
                <a:solidFill>
                  <a:schemeClr val="accent2">
                    <a:lumMod val="50000"/>
                  </a:schemeClr>
                </a:solidFill>
                <a:latin typeface="Arial"/>
                <a:cs typeface="Arial"/>
              </a:rPr>
              <a:t>Service Delivery Impact</a:t>
            </a:r>
          </a:p>
          <a:p>
            <a:r>
              <a:rPr lang="en-IN" dirty="0">
                <a:solidFill>
                  <a:schemeClr val="accent2">
                    <a:lumMod val="50000"/>
                  </a:schemeClr>
                </a:solidFill>
                <a:latin typeface="Arial"/>
                <a:cs typeface="Arial"/>
              </a:rPr>
              <a:t>Patient Impact</a:t>
            </a:r>
          </a:p>
          <a:p>
            <a:r>
              <a:rPr lang="en-IN" dirty="0">
                <a:solidFill>
                  <a:schemeClr val="accent2">
                    <a:lumMod val="50000"/>
                  </a:schemeClr>
                </a:solidFill>
                <a:latin typeface="Arial"/>
                <a:cs typeface="Arial"/>
              </a:rPr>
              <a:t>Digital Exclusion &amp; Inequality</a:t>
            </a:r>
            <a:endParaRPr lang="en-US">
              <a:solidFill>
                <a:schemeClr val="accent2">
                  <a:lumMod val="50000"/>
                </a:schemeClr>
              </a:solidFill>
              <a:latin typeface="Arial"/>
              <a:cs typeface="Arial"/>
            </a:endParaRPr>
          </a:p>
          <a:p>
            <a:r>
              <a:rPr lang="en-IN" dirty="0">
                <a:solidFill>
                  <a:schemeClr val="accent2">
                    <a:lumMod val="50000"/>
                  </a:schemeClr>
                </a:solidFill>
                <a:latin typeface="Arial"/>
                <a:cs typeface="Arial"/>
              </a:rPr>
              <a:t>Key Challenges &amp; Recommendations</a:t>
            </a:r>
          </a:p>
          <a:p>
            <a:r>
              <a:rPr lang="en-IN" dirty="0">
                <a:solidFill>
                  <a:schemeClr val="accent2">
                    <a:lumMod val="50000"/>
                  </a:schemeClr>
                </a:solidFill>
                <a:latin typeface="Arial"/>
                <a:cs typeface="Arial"/>
              </a:rPr>
              <a:t>Conclusion</a:t>
            </a:r>
          </a:p>
        </p:txBody>
      </p:sp>
      <p:sp>
        <p:nvSpPr>
          <p:cNvPr id="17" name="Slide Number Placeholder 16">
            <a:extLst>
              <a:ext uri="{FF2B5EF4-FFF2-40B4-BE49-F238E27FC236}">
                <a16:creationId xmlns:a16="http://schemas.microsoft.com/office/drawing/2014/main" id="{E1F36102-91E3-B5B6-05D2-563D2642C9AC}"/>
              </a:ext>
            </a:extLst>
          </p:cNvPr>
          <p:cNvSpPr>
            <a:spLocks noGrp="1"/>
          </p:cNvSpPr>
          <p:nvPr>
            <p:ph type="sldNum" sz="quarter" idx="14"/>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2403403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62D0F67C-5190-34BB-E17A-17334527211D}"/>
              </a:ext>
            </a:extLst>
          </p:cNvPr>
          <p:cNvSpPr>
            <a:spLocks noGrp="1"/>
          </p:cNvSpPr>
          <p:nvPr>
            <p:ph type="sldNum" sz="quarter" idx="14"/>
          </p:nvPr>
        </p:nvSpPr>
        <p:spPr/>
        <p:txBody>
          <a:bodyPr/>
          <a:lstStyle/>
          <a:p>
            <a:fld id="{294A09A9-5501-47C1-A89A-A340965A2BE2}" type="slidenum">
              <a:rPr lang="en-US" smtClean="0"/>
              <a:pPr/>
              <a:t>3</a:t>
            </a:fld>
            <a:endParaRPr lang="en-US" dirty="0"/>
          </a:p>
        </p:txBody>
      </p:sp>
      <p:sp>
        <p:nvSpPr>
          <p:cNvPr id="13" name="TextBox 12">
            <a:extLst>
              <a:ext uri="{FF2B5EF4-FFF2-40B4-BE49-F238E27FC236}">
                <a16:creationId xmlns:a16="http://schemas.microsoft.com/office/drawing/2014/main" id="{7A5C451B-66B1-F17C-096B-81197780BA1F}"/>
              </a:ext>
            </a:extLst>
          </p:cNvPr>
          <p:cNvSpPr txBox="1"/>
          <p:nvPr/>
        </p:nvSpPr>
        <p:spPr>
          <a:xfrm>
            <a:off x="1042219" y="464263"/>
            <a:ext cx="5053781" cy="646331"/>
          </a:xfrm>
          <a:prstGeom prst="rect">
            <a:avLst/>
          </a:prstGeom>
          <a:noFill/>
        </p:spPr>
        <p:txBody>
          <a:bodyPr wrap="square">
            <a:spAutoFit/>
          </a:bodyPr>
          <a:lstStyle/>
          <a:p>
            <a:pPr algn="ctr"/>
            <a:r>
              <a:rPr lang="en-IN" sz="3600" b="1" i="0" u="none" strike="noStrike" dirty="0">
                <a:solidFill>
                  <a:schemeClr val="accent2">
                    <a:lumMod val="50000"/>
                  </a:schemeClr>
                </a:solidFill>
                <a:effectLst/>
                <a:latin typeface="Arial" panose="020B0604020202020204" pitchFamily="34" charset="0"/>
              </a:rPr>
              <a:t>Introduction</a:t>
            </a:r>
            <a:endParaRPr lang="en-IN" sz="3600" dirty="0">
              <a:solidFill>
                <a:schemeClr val="accent2">
                  <a:lumMod val="50000"/>
                </a:schemeClr>
              </a:solidFill>
            </a:endParaRPr>
          </a:p>
        </p:txBody>
      </p:sp>
      <p:graphicFrame>
        <p:nvGraphicFramePr>
          <p:cNvPr id="14" name="Diagram 13">
            <a:extLst>
              <a:ext uri="{FF2B5EF4-FFF2-40B4-BE49-F238E27FC236}">
                <a16:creationId xmlns:a16="http://schemas.microsoft.com/office/drawing/2014/main" id="{89456ABE-80B4-3F4C-647C-588483167187}"/>
              </a:ext>
            </a:extLst>
          </p:cNvPr>
          <p:cNvGraphicFramePr/>
          <p:nvPr>
            <p:extLst>
              <p:ext uri="{D42A27DB-BD31-4B8C-83A1-F6EECF244321}">
                <p14:modId xmlns:p14="http://schemas.microsoft.com/office/powerpoint/2010/main" val="2315764880"/>
              </p:ext>
            </p:extLst>
          </p:nvPr>
        </p:nvGraphicFramePr>
        <p:xfrm>
          <a:off x="-1031087" y="1266599"/>
          <a:ext cx="9590810" cy="5136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nalysis of the factors affecting the adoption and compliance of the NHS  COVID-19 mobile application: a national cross-sectional survey in England |  BMJ Open">
            <a:extLst>
              <a:ext uri="{FF2B5EF4-FFF2-40B4-BE49-F238E27FC236}">
                <a16:creationId xmlns:a16="http://schemas.microsoft.com/office/drawing/2014/main" id="{ED2E7B69-6406-B17C-EB04-FEA395FEE1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72606" y="1769806"/>
            <a:ext cx="5365637" cy="3072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6624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6">
            <a:extLst>
              <a:ext uri="{FF2B5EF4-FFF2-40B4-BE49-F238E27FC236}">
                <a16:creationId xmlns:a16="http://schemas.microsoft.com/office/drawing/2014/main" id="{BE28006B-F8F5-0C0B-D69A-EF3845B30445}"/>
              </a:ext>
            </a:extLst>
          </p:cNvPr>
          <p:cNvSpPr txBox="1">
            <a:spLocks/>
          </p:cNvSpPr>
          <p:nvPr/>
        </p:nvSpPr>
        <p:spPr>
          <a:xfrm>
            <a:off x="10922000" y="6145255"/>
            <a:ext cx="845114"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294A09A9-5501-47C1-A89A-A340965A2BE2}" type="slidenum">
              <a:rPr lang="en-US" smtClean="0">
                <a:solidFill>
                  <a:schemeClr val="bg1"/>
                </a:solidFill>
              </a:rPr>
              <a:pPr algn="r"/>
              <a:t>4</a:t>
            </a:fld>
            <a:endParaRPr lang="en-US" dirty="0">
              <a:solidFill>
                <a:schemeClr val="bg1"/>
              </a:solidFill>
            </a:endParaRPr>
          </a:p>
        </p:txBody>
      </p:sp>
      <p:sp>
        <p:nvSpPr>
          <p:cNvPr id="11" name="TextBox 10">
            <a:extLst>
              <a:ext uri="{FF2B5EF4-FFF2-40B4-BE49-F238E27FC236}">
                <a16:creationId xmlns:a16="http://schemas.microsoft.com/office/drawing/2014/main" id="{D25DFED4-0442-5FBC-431A-37E23A78A2CF}"/>
              </a:ext>
            </a:extLst>
          </p:cNvPr>
          <p:cNvSpPr txBox="1"/>
          <p:nvPr/>
        </p:nvSpPr>
        <p:spPr>
          <a:xfrm>
            <a:off x="3382296" y="375772"/>
            <a:ext cx="6096000" cy="646331"/>
          </a:xfrm>
          <a:prstGeom prst="rect">
            <a:avLst/>
          </a:prstGeom>
          <a:noFill/>
        </p:spPr>
        <p:txBody>
          <a:bodyPr wrap="square">
            <a:spAutoFit/>
          </a:bodyPr>
          <a:lstStyle/>
          <a:p>
            <a:pPr algn="ctr"/>
            <a:r>
              <a:rPr lang="en-IN" sz="3600" b="1" i="0" u="none" strike="noStrike" dirty="0">
                <a:solidFill>
                  <a:schemeClr val="bg1"/>
                </a:solidFill>
                <a:effectLst/>
                <a:latin typeface="Arial" panose="020B0604020202020204" pitchFamily="34" charset="0"/>
              </a:rPr>
              <a:t>Overview: How It Works</a:t>
            </a:r>
            <a:endParaRPr lang="en-IN" sz="3600" dirty="0">
              <a:solidFill>
                <a:schemeClr val="bg1"/>
              </a:solidFill>
            </a:endParaRPr>
          </a:p>
        </p:txBody>
      </p:sp>
      <p:graphicFrame>
        <p:nvGraphicFramePr>
          <p:cNvPr id="12" name="Diagram 11">
            <a:extLst>
              <a:ext uri="{FF2B5EF4-FFF2-40B4-BE49-F238E27FC236}">
                <a16:creationId xmlns:a16="http://schemas.microsoft.com/office/drawing/2014/main" id="{7C5837CD-B319-CBAB-2A81-EDC99289A3EE}"/>
              </a:ext>
            </a:extLst>
          </p:cNvPr>
          <p:cNvGraphicFramePr/>
          <p:nvPr>
            <p:extLst>
              <p:ext uri="{D42A27DB-BD31-4B8C-83A1-F6EECF244321}">
                <p14:modId xmlns:p14="http://schemas.microsoft.com/office/powerpoint/2010/main" val="2212509820"/>
              </p:ext>
            </p:extLst>
          </p:nvPr>
        </p:nvGraphicFramePr>
        <p:xfrm>
          <a:off x="1009443" y="1139013"/>
          <a:ext cx="10561025" cy="2588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NHS App set to front-end online health service access | Computer Weekly">
            <a:extLst>
              <a:ext uri="{FF2B5EF4-FFF2-40B4-BE49-F238E27FC236}">
                <a16:creationId xmlns:a16="http://schemas.microsoft.com/office/drawing/2014/main" id="{13B3587B-AB46-74C8-E983-12E2C47D284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59203" y="3727466"/>
            <a:ext cx="8609937" cy="286997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446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739A0-AB25-231D-F1BE-533B41CCCDE0}"/>
              </a:ext>
            </a:extLst>
          </p:cNvPr>
          <p:cNvSpPr>
            <a:spLocks noGrp="1"/>
          </p:cNvSpPr>
          <p:nvPr>
            <p:ph type="ctrTitle"/>
          </p:nvPr>
        </p:nvSpPr>
        <p:spPr>
          <a:xfrm>
            <a:off x="6297523" y="494677"/>
            <a:ext cx="5469591" cy="734355"/>
          </a:xfrm>
        </p:spPr>
        <p:txBody>
          <a:bodyPr/>
          <a:lstStyle/>
          <a:p>
            <a:pPr algn="ctr"/>
            <a:r>
              <a:rPr lang="en-IN" b="1" dirty="0">
                <a:solidFill>
                  <a:schemeClr val="bg1"/>
                </a:solidFill>
              </a:rPr>
              <a:t>Policy Context</a:t>
            </a:r>
            <a:endParaRPr lang="en-US" dirty="0">
              <a:solidFill>
                <a:schemeClr val="bg1"/>
              </a:solidFill>
            </a:endParaRPr>
          </a:p>
        </p:txBody>
      </p:sp>
      <p:sp>
        <p:nvSpPr>
          <p:cNvPr id="4" name="Slide Number Placeholder 3">
            <a:extLst>
              <a:ext uri="{FF2B5EF4-FFF2-40B4-BE49-F238E27FC236}">
                <a16:creationId xmlns:a16="http://schemas.microsoft.com/office/drawing/2014/main" id="{B0A62A93-B05D-F902-E82F-647AA5B8957A}"/>
              </a:ext>
            </a:extLst>
          </p:cNvPr>
          <p:cNvSpPr>
            <a:spLocks noGrp="1"/>
          </p:cNvSpPr>
          <p:nvPr>
            <p:ph type="sldNum" sz="quarter" idx="13"/>
          </p:nvPr>
        </p:nvSpPr>
        <p:spPr/>
        <p:txBody>
          <a:bodyPr/>
          <a:lstStyle/>
          <a:p>
            <a:fld id="{294A09A9-5501-47C1-A89A-A340965A2BE2}" type="slidenum">
              <a:rPr lang="en-US" smtClean="0"/>
              <a:pPr/>
              <a:t>5</a:t>
            </a:fld>
            <a:endParaRPr lang="en-US" dirty="0"/>
          </a:p>
        </p:txBody>
      </p:sp>
      <p:graphicFrame>
        <p:nvGraphicFramePr>
          <p:cNvPr id="7" name="Diagram 6">
            <a:extLst>
              <a:ext uri="{FF2B5EF4-FFF2-40B4-BE49-F238E27FC236}">
                <a16:creationId xmlns:a16="http://schemas.microsoft.com/office/drawing/2014/main" id="{1C618F30-0183-788C-A131-E2563571EED7}"/>
              </a:ext>
            </a:extLst>
          </p:cNvPr>
          <p:cNvGraphicFramePr/>
          <p:nvPr>
            <p:extLst>
              <p:ext uri="{D42A27DB-BD31-4B8C-83A1-F6EECF244321}">
                <p14:modId xmlns:p14="http://schemas.microsoft.com/office/powerpoint/2010/main" val="847870444"/>
              </p:ext>
            </p:extLst>
          </p:nvPr>
        </p:nvGraphicFramePr>
        <p:xfrm>
          <a:off x="6371302" y="1720645"/>
          <a:ext cx="5319253" cy="3811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Integrated Care Systems - navigating ICS organisational maturity - Ideal  Health">
            <a:extLst>
              <a:ext uri="{FF2B5EF4-FFF2-40B4-BE49-F238E27FC236}">
                <a16:creationId xmlns:a16="http://schemas.microsoft.com/office/drawing/2014/main" id="{B6729B4C-1207-7729-F55D-F16219F55A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21287" y="1573162"/>
            <a:ext cx="4796057" cy="418517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FBBF8D9-4008-8D39-0680-732957E0E290}"/>
              </a:ext>
            </a:extLst>
          </p:cNvPr>
          <p:cNvSpPr txBox="1"/>
          <p:nvPr/>
        </p:nvSpPr>
        <p:spPr>
          <a:xfrm>
            <a:off x="1081548" y="5839142"/>
            <a:ext cx="4208207" cy="369332"/>
          </a:xfrm>
          <a:prstGeom prst="rect">
            <a:avLst/>
          </a:prstGeom>
          <a:noFill/>
        </p:spPr>
        <p:txBody>
          <a:bodyPr wrap="square">
            <a:spAutoFit/>
          </a:bodyPr>
          <a:lstStyle/>
          <a:p>
            <a:pPr lvl="0" algn="ctr"/>
            <a:r>
              <a:rPr lang="en-US" b="0" i="0" u="none" dirty="0">
                <a:solidFill>
                  <a:schemeClr val="bg1"/>
                </a:solidFill>
              </a:rPr>
              <a:t>NHS Long Term Workforce Plan (2023)</a:t>
            </a:r>
          </a:p>
        </p:txBody>
      </p:sp>
    </p:spTree>
    <p:extLst>
      <p:ext uri="{BB962C8B-B14F-4D97-AF65-F5344CB8AC3E}">
        <p14:creationId xmlns:p14="http://schemas.microsoft.com/office/powerpoint/2010/main" val="4055295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244D3B1-8215-7C4E-55B0-A718F1AE252C}"/>
              </a:ext>
            </a:extLst>
          </p:cNvPr>
          <p:cNvSpPr txBox="1"/>
          <p:nvPr/>
        </p:nvSpPr>
        <p:spPr>
          <a:xfrm>
            <a:off x="3342967" y="331527"/>
            <a:ext cx="6096000" cy="769441"/>
          </a:xfrm>
          <a:prstGeom prst="rect">
            <a:avLst/>
          </a:prstGeom>
          <a:noFill/>
        </p:spPr>
        <p:txBody>
          <a:bodyPr wrap="square">
            <a:spAutoFit/>
          </a:bodyPr>
          <a:lstStyle/>
          <a:p>
            <a:pPr algn="ctr"/>
            <a:r>
              <a:rPr lang="en-IN" sz="4400" b="1" i="0" u="none" strike="noStrike" dirty="0">
                <a:solidFill>
                  <a:schemeClr val="bg1"/>
                </a:solidFill>
                <a:effectLst/>
                <a:latin typeface="Arial" panose="020B0604020202020204" pitchFamily="34" charset="0"/>
              </a:rPr>
              <a:t>Workforce Impact</a:t>
            </a:r>
            <a:endParaRPr lang="en-IN" sz="4400" dirty="0">
              <a:solidFill>
                <a:schemeClr val="bg1"/>
              </a:solidFill>
            </a:endParaRPr>
          </a:p>
        </p:txBody>
      </p:sp>
      <p:graphicFrame>
        <p:nvGraphicFramePr>
          <p:cNvPr id="14" name="Diagram 13">
            <a:extLst>
              <a:ext uri="{FF2B5EF4-FFF2-40B4-BE49-F238E27FC236}">
                <a16:creationId xmlns:a16="http://schemas.microsoft.com/office/drawing/2014/main" id="{F6C55531-8487-8CC2-D0EA-305AF58EF3D2}"/>
              </a:ext>
            </a:extLst>
          </p:cNvPr>
          <p:cNvGraphicFramePr/>
          <p:nvPr>
            <p:extLst>
              <p:ext uri="{D42A27DB-BD31-4B8C-83A1-F6EECF244321}">
                <p14:modId xmlns:p14="http://schemas.microsoft.com/office/powerpoint/2010/main" val="3649719705"/>
              </p:ext>
            </p:extLst>
          </p:nvPr>
        </p:nvGraphicFramePr>
        <p:xfrm>
          <a:off x="-260741" y="332350"/>
          <a:ext cx="7478174" cy="6201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a:extLst>
              <a:ext uri="{FF2B5EF4-FFF2-40B4-BE49-F238E27FC236}">
                <a16:creationId xmlns:a16="http://schemas.microsoft.com/office/drawing/2014/main" id="{2D4A7DBD-6305-B519-5FA9-63E68F4214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63660" y="1380357"/>
            <a:ext cx="4410075" cy="2524125"/>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C2BED8A8-BF61-1A3F-EF0A-412DE2F8FB30}"/>
              </a:ext>
            </a:extLst>
          </p:cNvPr>
          <p:cNvSpPr txBox="1"/>
          <p:nvPr/>
        </p:nvSpPr>
        <p:spPr>
          <a:xfrm>
            <a:off x="6572864" y="4452147"/>
            <a:ext cx="4591665" cy="1261884"/>
          </a:xfrm>
          <a:prstGeom prst="rect">
            <a:avLst/>
          </a:prstGeom>
          <a:noFill/>
        </p:spPr>
        <p:txBody>
          <a:bodyPr wrap="square" lIns="91440" tIns="45720" rIns="91440" bIns="45720" anchor="t">
            <a:spAutoFit/>
          </a:bodyPr>
          <a:lstStyle/>
          <a:p>
            <a:pPr algn="ctr" rtl="0">
              <a:spcBef>
                <a:spcPts val="1200"/>
              </a:spcBef>
              <a:spcAft>
                <a:spcPts val="1200"/>
              </a:spcAft>
              <a:buNone/>
            </a:pPr>
            <a:r>
              <a:rPr lang="en-US" sz="1400" b="0" i="0" u="none" strike="noStrike" dirty="0">
                <a:solidFill>
                  <a:schemeClr val="bg1"/>
                </a:solidFill>
                <a:effectLst/>
                <a:latin typeface="Arial"/>
                <a:cs typeface="Arial"/>
              </a:rPr>
              <a:t>“Proportion of NHS staff who agree that "there are enough staff at this </a:t>
            </a:r>
            <a:r>
              <a:rPr lang="en-US" sz="1400" b="0" i="0" u="none" strike="noStrike" dirty="0" err="1">
                <a:solidFill>
                  <a:schemeClr val="bg1"/>
                </a:solidFill>
                <a:effectLst/>
                <a:latin typeface="Arial"/>
                <a:cs typeface="Arial"/>
              </a:rPr>
              <a:t>organisation</a:t>
            </a:r>
            <a:r>
              <a:rPr lang="en-US" sz="1400" b="0" i="0" u="none" strike="noStrike" dirty="0">
                <a:solidFill>
                  <a:schemeClr val="bg1"/>
                </a:solidFill>
                <a:effectLst/>
                <a:latin typeface="Arial"/>
                <a:cs typeface="Arial"/>
              </a:rPr>
              <a:t> for me to do my job properly "</a:t>
            </a:r>
            <a:endParaRPr lang="en-US" sz="1400" b="0" dirty="0">
              <a:solidFill>
                <a:schemeClr val="bg1"/>
              </a:solidFill>
              <a:effectLst/>
              <a:latin typeface="Arial"/>
              <a:cs typeface="Arial"/>
            </a:endParaRPr>
          </a:p>
          <a:p>
            <a:pPr algn="ctr" rtl="0">
              <a:spcBef>
                <a:spcPts val="1200"/>
              </a:spcBef>
              <a:spcAft>
                <a:spcPts val="1200"/>
              </a:spcAft>
              <a:buNone/>
            </a:pPr>
            <a:r>
              <a:rPr lang="en-US" sz="1400" b="0" i="0" u="none" strike="noStrike" dirty="0">
                <a:solidFill>
                  <a:schemeClr val="bg1"/>
                </a:solidFill>
                <a:effectLst/>
                <a:latin typeface="Arial" panose="020B0604020202020204" pitchFamily="34" charset="0"/>
              </a:rPr>
              <a:t>(Source: NHS, 2023)</a:t>
            </a:r>
            <a:endParaRPr lang="en-US" sz="1400" b="0" dirty="0">
              <a:solidFill>
                <a:schemeClr val="bg1"/>
              </a:solidFill>
              <a:effectLst/>
            </a:endParaRPr>
          </a:p>
        </p:txBody>
      </p:sp>
    </p:spTree>
    <p:extLst>
      <p:ext uri="{BB962C8B-B14F-4D97-AF65-F5344CB8AC3E}">
        <p14:creationId xmlns:p14="http://schemas.microsoft.com/office/powerpoint/2010/main" val="3769614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1B9F9E-EC8A-09BD-BA33-8D977519CA34}"/>
              </a:ext>
            </a:extLst>
          </p:cNvPr>
          <p:cNvSpPr>
            <a:spLocks noGrp="1"/>
          </p:cNvSpPr>
          <p:nvPr>
            <p:ph type="ctrTitle"/>
          </p:nvPr>
        </p:nvSpPr>
        <p:spPr>
          <a:xfrm>
            <a:off x="5774112" y="267462"/>
            <a:ext cx="5582146" cy="971403"/>
          </a:xfrm>
        </p:spPr>
        <p:txBody>
          <a:bodyPr>
            <a:normAutofit/>
          </a:bodyPr>
          <a:lstStyle/>
          <a:p>
            <a:pPr algn="ctr"/>
            <a:r>
              <a:rPr lang="en-IN" sz="3600" dirty="0"/>
              <a:t>Service Delivery Impact</a:t>
            </a:r>
            <a:endParaRPr lang="en-US" sz="3600" dirty="0"/>
          </a:p>
        </p:txBody>
      </p:sp>
      <p:sp>
        <p:nvSpPr>
          <p:cNvPr id="2" name="Slide Number Placeholder 1">
            <a:extLst>
              <a:ext uri="{FF2B5EF4-FFF2-40B4-BE49-F238E27FC236}">
                <a16:creationId xmlns:a16="http://schemas.microsoft.com/office/drawing/2014/main" id="{B1B617AD-09E2-07D1-0572-86BE7139B998}"/>
              </a:ext>
            </a:extLst>
          </p:cNvPr>
          <p:cNvSpPr>
            <a:spLocks noGrp="1"/>
          </p:cNvSpPr>
          <p:nvPr>
            <p:ph type="sldNum" sz="quarter" idx="14"/>
          </p:nvPr>
        </p:nvSpPr>
        <p:spPr/>
        <p:txBody>
          <a:bodyPr/>
          <a:lstStyle/>
          <a:p>
            <a:fld id="{294A09A9-5501-47C1-A89A-A340965A2BE2}" type="slidenum">
              <a:rPr lang="en-US" smtClean="0"/>
              <a:pPr/>
              <a:t>7</a:t>
            </a:fld>
            <a:endParaRPr lang="en-US" dirty="0"/>
          </a:p>
        </p:txBody>
      </p:sp>
      <p:sp>
        <p:nvSpPr>
          <p:cNvPr id="8" name="TextBox 7">
            <a:extLst>
              <a:ext uri="{FF2B5EF4-FFF2-40B4-BE49-F238E27FC236}">
                <a16:creationId xmlns:a16="http://schemas.microsoft.com/office/drawing/2014/main" id="{AF76E9CE-5AD4-A8A2-EF44-44158276E7DE}"/>
              </a:ext>
            </a:extLst>
          </p:cNvPr>
          <p:cNvSpPr txBox="1"/>
          <p:nvPr/>
        </p:nvSpPr>
        <p:spPr>
          <a:xfrm>
            <a:off x="5958349" y="2417509"/>
            <a:ext cx="4963651" cy="2534027"/>
          </a:xfrm>
          <a:prstGeom prst="rect">
            <a:avLst/>
          </a:prstGeom>
          <a:noFill/>
        </p:spPr>
        <p:txBody>
          <a:bodyPr wrap="square">
            <a:spAutoFit/>
          </a:bodyPr>
          <a:lstStyle/>
          <a:p>
            <a:pPr marL="285750" indent="-285750" rtl="0" fontAlgn="base">
              <a:lnSpc>
                <a:spcPct val="150000"/>
              </a:lnSpc>
              <a:spcBef>
                <a:spcPts val="1200"/>
              </a:spcBef>
              <a:buFont typeface="Arial" panose="020B0604020202020204" pitchFamily="34" charset="0"/>
              <a:buChar char="•"/>
            </a:pPr>
            <a:r>
              <a:rPr lang="en-US" sz="1800" b="0" i="0" u="none" strike="noStrike" dirty="0">
                <a:solidFill>
                  <a:schemeClr val="tx2">
                    <a:lumMod val="50000"/>
                  </a:schemeClr>
                </a:solidFill>
                <a:effectLst/>
                <a:latin typeface="Arial" panose="020B0604020202020204" pitchFamily="34" charset="0"/>
              </a:rPr>
              <a:t>24/7 appointment access</a:t>
            </a:r>
          </a:p>
          <a:p>
            <a:pPr marL="285750" indent="-285750" rtl="0" fontAlgn="base">
              <a:lnSpc>
                <a:spcPct val="150000"/>
              </a:lnSpc>
              <a:buFont typeface="Arial" panose="020B0604020202020204" pitchFamily="34" charset="0"/>
              <a:buChar char="•"/>
            </a:pPr>
            <a:r>
              <a:rPr lang="en-US" sz="1800" b="0" i="0" u="none" strike="noStrike" dirty="0">
                <a:solidFill>
                  <a:schemeClr val="tx2">
                    <a:lumMod val="50000"/>
                  </a:schemeClr>
                </a:solidFill>
                <a:effectLst/>
                <a:latin typeface="Arial" panose="020B0604020202020204" pitchFamily="34" charset="0"/>
              </a:rPr>
              <a:t>Record transparency</a:t>
            </a:r>
          </a:p>
          <a:p>
            <a:pPr marL="285750" indent="-285750" rtl="0" fontAlgn="base">
              <a:lnSpc>
                <a:spcPct val="150000"/>
              </a:lnSpc>
              <a:buFont typeface="Arial" panose="020B0604020202020204" pitchFamily="34" charset="0"/>
              <a:buChar char="•"/>
            </a:pPr>
            <a:r>
              <a:rPr lang="en-US" sz="1800" b="0" i="0" u="none" strike="noStrike" dirty="0">
                <a:solidFill>
                  <a:schemeClr val="tx2">
                    <a:lumMod val="50000"/>
                  </a:schemeClr>
                </a:solidFill>
                <a:effectLst/>
                <a:latin typeface="Arial" panose="020B0604020202020204" pitchFamily="34" charset="0"/>
              </a:rPr>
              <a:t>17.4 million record views (Dec 2024)</a:t>
            </a:r>
          </a:p>
          <a:p>
            <a:pPr marL="285750" indent="-285750" rtl="0" fontAlgn="base">
              <a:lnSpc>
                <a:spcPct val="150000"/>
              </a:lnSpc>
              <a:buFont typeface="Arial" panose="020B0604020202020204" pitchFamily="34" charset="0"/>
              <a:buChar char="•"/>
            </a:pPr>
            <a:r>
              <a:rPr lang="en-US" sz="1800" b="0" i="0" u="none" strike="noStrike" dirty="0">
                <a:solidFill>
                  <a:schemeClr val="tx2">
                    <a:lumMod val="50000"/>
                  </a:schemeClr>
                </a:solidFill>
                <a:effectLst/>
                <a:latin typeface="Arial" panose="020B0604020202020204" pitchFamily="34" charset="0"/>
              </a:rPr>
              <a:t>Increased online demand</a:t>
            </a:r>
          </a:p>
          <a:p>
            <a:pPr marL="285750" indent="-285750" rtl="0" fontAlgn="base">
              <a:lnSpc>
                <a:spcPct val="150000"/>
              </a:lnSpc>
              <a:buFont typeface="Arial" panose="020B0604020202020204" pitchFamily="34" charset="0"/>
              <a:buChar char="•"/>
            </a:pPr>
            <a:r>
              <a:rPr lang="en-US" sz="1800" b="0" i="0" u="none" strike="noStrike" dirty="0">
                <a:solidFill>
                  <a:schemeClr val="tx2">
                    <a:lumMod val="50000"/>
                  </a:schemeClr>
                </a:solidFill>
                <a:effectLst/>
                <a:latin typeface="Arial" panose="020B0604020202020204" pitchFamily="34" charset="0"/>
              </a:rPr>
              <a:t>Barrier: Increased digital demand</a:t>
            </a:r>
          </a:p>
          <a:p>
            <a:pPr marL="285750" indent="-285750">
              <a:lnSpc>
                <a:spcPct val="150000"/>
              </a:lnSpc>
              <a:buFont typeface="Arial" panose="020B0604020202020204" pitchFamily="34" charset="0"/>
              <a:buChar char="•"/>
            </a:pPr>
            <a:r>
              <a:rPr lang="en-US" sz="1800" b="0" i="0" u="none" strike="noStrike" dirty="0">
                <a:solidFill>
                  <a:schemeClr val="tx2">
                    <a:lumMod val="50000"/>
                  </a:schemeClr>
                </a:solidFill>
                <a:effectLst/>
                <a:latin typeface="Arial" panose="020B0604020202020204" pitchFamily="34" charset="0"/>
              </a:rPr>
              <a:t>Solution: Clear digital triage protocols</a:t>
            </a:r>
            <a:endParaRPr lang="en-IN" dirty="0">
              <a:solidFill>
                <a:schemeClr val="tx2">
                  <a:lumMod val="50000"/>
                </a:schemeClr>
              </a:solidFill>
            </a:endParaRPr>
          </a:p>
        </p:txBody>
      </p:sp>
      <p:pic>
        <p:nvPicPr>
          <p:cNvPr id="6146" name="Picture 2">
            <a:extLst>
              <a:ext uri="{FF2B5EF4-FFF2-40B4-BE49-F238E27FC236}">
                <a16:creationId xmlns:a16="http://schemas.microsoft.com/office/drawing/2014/main" id="{3C72BD0B-5551-1E33-9300-6845EDEC67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269" y="879221"/>
            <a:ext cx="4791075" cy="307657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8347934-B408-349D-02C4-F492D3843DFD}"/>
              </a:ext>
            </a:extLst>
          </p:cNvPr>
          <p:cNvSpPr txBox="1"/>
          <p:nvPr/>
        </p:nvSpPr>
        <p:spPr>
          <a:xfrm>
            <a:off x="751296" y="4474482"/>
            <a:ext cx="4395019" cy="769441"/>
          </a:xfrm>
          <a:prstGeom prst="rect">
            <a:avLst/>
          </a:prstGeom>
          <a:noFill/>
        </p:spPr>
        <p:txBody>
          <a:bodyPr wrap="square" lIns="91440" tIns="45720" rIns="91440" bIns="45720" anchor="t">
            <a:spAutoFit/>
          </a:bodyPr>
          <a:lstStyle/>
          <a:p>
            <a:pPr algn="ctr" rtl="0">
              <a:spcBef>
                <a:spcPts val="1200"/>
              </a:spcBef>
              <a:spcAft>
                <a:spcPts val="1200"/>
              </a:spcAft>
              <a:buNone/>
            </a:pPr>
            <a:r>
              <a:rPr lang="en-US" sz="1200" b="0" i="0" u="none" strike="noStrike" dirty="0">
                <a:solidFill>
                  <a:schemeClr val="bg1"/>
                </a:solidFill>
                <a:effectLst/>
                <a:latin typeface="Arial"/>
                <a:cs typeface="Arial"/>
              </a:rPr>
              <a:t> The number of fully qualified GPs has fallen in recent years</a:t>
            </a:r>
            <a:endParaRPr lang="en-US" sz="1200" b="0" dirty="0">
              <a:solidFill>
                <a:schemeClr val="bg1"/>
              </a:solidFill>
              <a:effectLst/>
              <a:latin typeface="Arial"/>
              <a:cs typeface="Arial"/>
            </a:endParaRPr>
          </a:p>
          <a:p>
            <a:pPr algn="ctr" rtl="0">
              <a:spcBef>
                <a:spcPts val="1200"/>
              </a:spcBef>
              <a:spcAft>
                <a:spcPts val="1200"/>
              </a:spcAft>
              <a:buNone/>
            </a:pPr>
            <a:r>
              <a:rPr lang="en-US" sz="1200" b="0" i="0" u="none" strike="noStrike" dirty="0">
                <a:solidFill>
                  <a:schemeClr val="bg1"/>
                </a:solidFill>
                <a:effectLst/>
                <a:latin typeface="Arial" panose="020B0604020202020204" pitchFamily="34" charset="0"/>
              </a:rPr>
              <a:t>(Source: NHS, 2023)</a:t>
            </a:r>
            <a:endParaRPr lang="en-US" sz="1200" b="0" dirty="0">
              <a:solidFill>
                <a:schemeClr val="bg1"/>
              </a:solidFill>
              <a:effectLst/>
            </a:endParaRPr>
          </a:p>
        </p:txBody>
      </p:sp>
    </p:spTree>
    <p:extLst>
      <p:ext uri="{BB962C8B-B14F-4D97-AF65-F5344CB8AC3E}">
        <p14:creationId xmlns:p14="http://schemas.microsoft.com/office/powerpoint/2010/main" val="1067821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DA9D2C-79E5-25CF-E4A6-2AA9C1BE822E}"/>
              </a:ext>
            </a:extLst>
          </p:cNvPr>
          <p:cNvSpPr>
            <a:spLocks noGrp="1"/>
          </p:cNvSpPr>
          <p:nvPr>
            <p:ph type="ctrTitle"/>
          </p:nvPr>
        </p:nvSpPr>
        <p:spPr>
          <a:xfrm>
            <a:off x="1251182" y="492975"/>
            <a:ext cx="5163939" cy="615941"/>
          </a:xfrm>
        </p:spPr>
        <p:txBody>
          <a:bodyPr>
            <a:normAutofit fontScale="90000"/>
          </a:bodyPr>
          <a:lstStyle/>
          <a:p>
            <a:pPr algn="ctr"/>
            <a:r>
              <a:rPr lang="en-IN" b="1" dirty="0"/>
              <a:t>Patient Impact</a:t>
            </a:r>
            <a:endParaRPr lang="en-IN" b="1" dirty="0">
              <a:effectLst/>
            </a:endParaRPr>
          </a:p>
        </p:txBody>
      </p:sp>
      <p:sp>
        <p:nvSpPr>
          <p:cNvPr id="11" name="Slide Number Placeholder 10">
            <a:extLst>
              <a:ext uri="{FF2B5EF4-FFF2-40B4-BE49-F238E27FC236}">
                <a16:creationId xmlns:a16="http://schemas.microsoft.com/office/drawing/2014/main" id="{862F5D22-6C73-5967-E35C-917445CF1309}"/>
              </a:ext>
            </a:extLst>
          </p:cNvPr>
          <p:cNvSpPr>
            <a:spLocks noGrp="1"/>
          </p:cNvSpPr>
          <p:nvPr>
            <p:ph type="sldNum" sz="quarter" idx="14"/>
          </p:nvPr>
        </p:nvSpPr>
        <p:spPr/>
        <p:txBody>
          <a:bodyPr/>
          <a:lstStyle/>
          <a:p>
            <a:fld id="{294A09A9-5501-47C1-A89A-A340965A2BE2}" type="slidenum">
              <a:rPr lang="en-US" smtClean="0"/>
              <a:pPr/>
              <a:t>8</a:t>
            </a:fld>
            <a:endParaRPr lang="en-US" dirty="0"/>
          </a:p>
        </p:txBody>
      </p:sp>
      <p:graphicFrame>
        <p:nvGraphicFramePr>
          <p:cNvPr id="9" name="Diagram 8">
            <a:extLst>
              <a:ext uri="{FF2B5EF4-FFF2-40B4-BE49-F238E27FC236}">
                <a16:creationId xmlns:a16="http://schemas.microsoft.com/office/drawing/2014/main" id="{0D0B0F2F-DFCC-7AFA-B2B3-5630280676ED}"/>
              </a:ext>
            </a:extLst>
          </p:cNvPr>
          <p:cNvGraphicFramePr/>
          <p:nvPr>
            <p:extLst>
              <p:ext uri="{D42A27DB-BD31-4B8C-83A1-F6EECF244321}">
                <p14:modId xmlns:p14="http://schemas.microsoft.com/office/powerpoint/2010/main" val="3395778870"/>
              </p:ext>
            </p:extLst>
          </p:nvPr>
        </p:nvGraphicFramePr>
        <p:xfrm>
          <a:off x="948384" y="1829499"/>
          <a:ext cx="5245939" cy="3824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Patients value NHS App but not all users able to access information they  want, finds new report from the Digital Coalition | Pressat">
            <a:extLst>
              <a:ext uri="{FF2B5EF4-FFF2-40B4-BE49-F238E27FC236}">
                <a16:creationId xmlns:a16="http://schemas.microsoft.com/office/drawing/2014/main" id="{033FFD6F-511D-CD53-DA43-CAFB7515A2D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01897" y="619431"/>
            <a:ext cx="2153264" cy="5383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933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0D4BB30-56E1-E287-8F2B-6CF2A2CD77BB}"/>
              </a:ext>
            </a:extLst>
          </p:cNvPr>
          <p:cNvSpPr txBox="1"/>
          <p:nvPr/>
        </p:nvSpPr>
        <p:spPr>
          <a:xfrm>
            <a:off x="5574890" y="454431"/>
            <a:ext cx="6096000" cy="584775"/>
          </a:xfrm>
          <a:prstGeom prst="rect">
            <a:avLst/>
          </a:prstGeom>
          <a:noFill/>
        </p:spPr>
        <p:txBody>
          <a:bodyPr wrap="square">
            <a:spAutoFit/>
          </a:bodyPr>
          <a:lstStyle/>
          <a:p>
            <a:pPr algn="just" rtl="0">
              <a:spcBef>
                <a:spcPts val="2000"/>
              </a:spcBef>
              <a:spcAft>
                <a:spcPts val="600"/>
              </a:spcAft>
              <a:buNone/>
            </a:pPr>
            <a:r>
              <a:rPr lang="en-IN" sz="3200" b="1" i="0" u="none" strike="noStrike" dirty="0">
                <a:solidFill>
                  <a:schemeClr val="bg1"/>
                </a:solidFill>
                <a:effectLst/>
                <a:latin typeface="Arial" panose="020B0604020202020204" pitchFamily="34" charset="0"/>
              </a:rPr>
              <a:t>Digital Exclusion &amp; Inequality</a:t>
            </a:r>
            <a:endParaRPr lang="en-IN" sz="3200" b="1" dirty="0">
              <a:solidFill>
                <a:schemeClr val="bg1"/>
              </a:solidFill>
              <a:effectLst/>
            </a:endParaRPr>
          </a:p>
        </p:txBody>
      </p:sp>
      <p:graphicFrame>
        <p:nvGraphicFramePr>
          <p:cNvPr id="13" name="Diagram 12">
            <a:extLst>
              <a:ext uri="{FF2B5EF4-FFF2-40B4-BE49-F238E27FC236}">
                <a16:creationId xmlns:a16="http://schemas.microsoft.com/office/drawing/2014/main" id="{029BC349-0096-1356-EA50-3682636C2E91}"/>
              </a:ext>
            </a:extLst>
          </p:cNvPr>
          <p:cNvGraphicFramePr/>
          <p:nvPr>
            <p:extLst>
              <p:ext uri="{D42A27DB-BD31-4B8C-83A1-F6EECF244321}">
                <p14:modId xmlns:p14="http://schemas.microsoft.com/office/powerpoint/2010/main" val="1804516829"/>
              </p:ext>
            </p:extLst>
          </p:nvPr>
        </p:nvGraphicFramePr>
        <p:xfrm>
          <a:off x="4984954" y="1730477"/>
          <a:ext cx="6794089" cy="41590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362EA2CF-5133-E4AC-9E1C-FE1FBCBE4B3C}"/>
              </a:ext>
            </a:extLst>
          </p:cNvPr>
          <p:cNvSpPr txBox="1"/>
          <p:nvPr/>
        </p:nvSpPr>
        <p:spPr>
          <a:xfrm>
            <a:off x="412957" y="4131713"/>
            <a:ext cx="4218037" cy="1354217"/>
          </a:xfrm>
          <a:prstGeom prst="rect">
            <a:avLst/>
          </a:prstGeom>
          <a:noFill/>
        </p:spPr>
        <p:txBody>
          <a:bodyPr wrap="square">
            <a:spAutoFit/>
          </a:bodyPr>
          <a:lstStyle/>
          <a:p>
            <a:pPr algn="ctr" rtl="0">
              <a:spcBef>
                <a:spcPts val="1200"/>
              </a:spcBef>
              <a:spcAft>
                <a:spcPts val="1200"/>
              </a:spcAft>
              <a:buNone/>
            </a:pPr>
            <a:r>
              <a:rPr lang="en-US" sz="1800" b="0" i="0" u="none" strike="noStrike" dirty="0">
                <a:solidFill>
                  <a:schemeClr val="bg1"/>
                </a:solidFill>
                <a:effectLst/>
                <a:latin typeface="Arial" panose="020B0604020202020204" pitchFamily="34" charset="0"/>
              </a:rPr>
              <a:t>Overview of Face-to-Face and Digital Health Check pathways of the NHS App 2019</a:t>
            </a:r>
            <a:endParaRPr lang="en-US" b="0" dirty="0">
              <a:solidFill>
                <a:schemeClr val="bg1"/>
              </a:solidFill>
              <a:effectLst/>
            </a:endParaRPr>
          </a:p>
          <a:p>
            <a:pPr algn="ctr">
              <a:buNone/>
            </a:pPr>
            <a:r>
              <a:rPr lang="en-US" sz="1800" b="0" i="0" u="none" strike="noStrike" dirty="0">
                <a:solidFill>
                  <a:schemeClr val="bg1"/>
                </a:solidFill>
                <a:effectLst/>
                <a:latin typeface="Arial" panose="020B0604020202020204" pitchFamily="34" charset="0"/>
              </a:rPr>
              <a:t>(Source: Salway et al., 2024)</a:t>
            </a:r>
            <a:endParaRPr lang="en-IN" dirty="0">
              <a:solidFill>
                <a:schemeClr val="bg1"/>
              </a:solidFill>
            </a:endParaRPr>
          </a:p>
        </p:txBody>
      </p:sp>
      <p:pic>
        <p:nvPicPr>
          <p:cNvPr id="7170" name="Picture 2">
            <a:extLst>
              <a:ext uri="{FF2B5EF4-FFF2-40B4-BE49-F238E27FC236}">
                <a16:creationId xmlns:a16="http://schemas.microsoft.com/office/drawing/2014/main" id="{90B54D8D-5806-DE55-DA9A-3253BC9A39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9490" y="2021437"/>
            <a:ext cx="5105400"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156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88D247-2C7D-1DC0-87DE-679FF2F4B8D3}"/>
              </a:ext>
            </a:extLst>
          </p:cNvPr>
          <p:cNvSpPr>
            <a:spLocks noGrp="1"/>
          </p:cNvSpPr>
          <p:nvPr>
            <p:ph type="title"/>
          </p:nvPr>
        </p:nvSpPr>
        <p:spPr/>
        <p:txBody>
          <a:bodyPr/>
          <a:lstStyle/>
          <a:p>
            <a:r>
              <a:rPr lang="en-IN" b="1" dirty="0">
                <a:solidFill>
                  <a:schemeClr val="bg1"/>
                </a:solidFill>
              </a:rPr>
              <a:t>Key Challenges &amp; Recommendations</a:t>
            </a:r>
            <a:endParaRPr lang="en-US" dirty="0">
              <a:solidFill>
                <a:schemeClr val="bg1"/>
              </a:solidFill>
            </a:endParaRPr>
          </a:p>
        </p:txBody>
      </p:sp>
      <p:graphicFrame>
        <p:nvGraphicFramePr>
          <p:cNvPr id="5" name="Table Placeholder 2">
            <a:extLst>
              <a:ext uri="{FF2B5EF4-FFF2-40B4-BE49-F238E27FC236}">
                <a16:creationId xmlns:a16="http://schemas.microsoft.com/office/drawing/2014/main" id="{05573025-ED28-B157-BE2C-7D1E29B79F2C}"/>
              </a:ext>
            </a:extLst>
          </p:cNvPr>
          <p:cNvGraphicFramePr>
            <a:graphicFrameLocks noGrp="1"/>
          </p:cNvGraphicFramePr>
          <p:nvPr>
            <p:ph idx="1"/>
            <p:extLst>
              <p:ext uri="{D42A27DB-BD31-4B8C-83A1-F6EECF244321}">
                <p14:modId xmlns:p14="http://schemas.microsoft.com/office/powerpoint/2010/main" val="1595250555"/>
              </p:ext>
            </p:extLst>
          </p:nvPr>
        </p:nvGraphicFramePr>
        <p:xfrm>
          <a:off x="1897627" y="2133600"/>
          <a:ext cx="9446650" cy="3024411"/>
        </p:xfrm>
        <a:graphic>
          <a:graphicData uri="http://schemas.openxmlformats.org/drawingml/2006/table">
            <a:tbl>
              <a:tblPr firstRow="1" bandRow="1">
                <a:tableStyleId>{16D9F66E-5EB9-4882-86FB-DCBF35E3C3E4}</a:tableStyleId>
              </a:tblPr>
              <a:tblGrid>
                <a:gridCol w="4719483">
                  <a:extLst>
                    <a:ext uri="{9D8B030D-6E8A-4147-A177-3AD203B41FA5}">
                      <a16:colId xmlns:a16="http://schemas.microsoft.com/office/drawing/2014/main" val="4076170109"/>
                    </a:ext>
                  </a:extLst>
                </a:gridCol>
                <a:gridCol w="4727167">
                  <a:extLst>
                    <a:ext uri="{9D8B030D-6E8A-4147-A177-3AD203B41FA5}">
                      <a16:colId xmlns:a16="http://schemas.microsoft.com/office/drawing/2014/main" val="1858434544"/>
                    </a:ext>
                  </a:extLst>
                </a:gridCol>
              </a:tblGrid>
              <a:tr h="744062">
                <a:tc>
                  <a:txBody>
                    <a:bodyPr/>
                    <a:lstStyle/>
                    <a:p>
                      <a:pPr algn="ctr" rtl="0" fontAlgn="t">
                        <a:buNone/>
                      </a:pPr>
                      <a:r>
                        <a:rPr lang="en-IN" sz="2000" b="1" i="0" u="none" strike="noStrike" dirty="0">
                          <a:solidFill>
                            <a:srgbClr val="000000"/>
                          </a:solidFill>
                          <a:effectLst/>
                          <a:latin typeface="Arial" panose="020B0604020202020204" pitchFamily="34" charset="0"/>
                        </a:rPr>
                        <a:t>Challenges:</a:t>
                      </a:r>
                      <a:endParaRPr lang="en-IN" sz="3600" dirty="0">
                        <a:effectLst/>
                      </a:endParaRPr>
                    </a:p>
                  </a:txBody>
                  <a:tcPr marL="63500" marR="63500" marT="63500" marB="63500"/>
                </a:tc>
                <a:tc>
                  <a:txBody>
                    <a:bodyPr/>
                    <a:lstStyle/>
                    <a:p>
                      <a:pPr algn="ctr" rtl="0" fontAlgn="t">
                        <a:buNone/>
                      </a:pPr>
                      <a:r>
                        <a:rPr lang="en-IN" sz="2000" b="1" i="0" u="none" strike="noStrike">
                          <a:solidFill>
                            <a:srgbClr val="000000"/>
                          </a:solidFill>
                          <a:effectLst/>
                          <a:latin typeface="Arial" panose="020B0604020202020204" pitchFamily="34" charset="0"/>
                        </a:rPr>
                        <a:t>Recommendations:</a:t>
                      </a:r>
                      <a:endParaRPr lang="en-IN" sz="3600">
                        <a:effectLst/>
                      </a:endParaRPr>
                    </a:p>
                  </a:txBody>
                  <a:tcPr marL="63500" marR="63500" marT="63500" marB="63500"/>
                </a:tc>
                <a:extLst>
                  <a:ext uri="{0D108BD9-81ED-4DB2-BD59-A6C34878D82A}">
                    <a16:rowId xmlns:a16="http://schemas.microsoft.com/office/drawing/2014/main" val="1527639249"/>
                  </a:ext>
                </a:extLst>
              </a:tr>
              <a:tr h="744062">
                <a:tc>
                  <a:txBody>
                    <a:bodyPr/>
                    <a:lstStyle/>
                    <a:p>
                      <a:pPr marL="342900" indent="-342900" algn="just" rtl="0" fontAlgn="base">
                        <a:lnSpc>
                          <a:spcPct val="250000"/>
                        </a:lnSpc>
                        <a:buFont typeface="Arial" panose="020B0604020202020204" pitchFamily="34" charset="0"/>
                        <a:buChar char="•"/>
                      </a:pPr>
                      <a:r>
                        <a:rPr lang="en-US" sz="2000" b="0" i="0" u="none" strike="noStrike" dirty="0">
                          <a:solidFill>
                            <a:srgbClr val="000000"/>
                          </a:solidFill>
                          <a:effectLst/>
                          <a:latin typeface="Arial" panose="020B0604020202020204" pitchFamily="34" charset="0"/>
                        </a:rPr>
                        <a:t>Workforce shortages</a:t>
                      </a:r>
                    </a:p>
                    <a:p>
                      <a:pPr marL="342900" indent="-342900" algn="just" rtl="0" fontAlgn="base">
                        <a:lnSpc>
                          <a:spcPct val="250000"/>
                        </a:lnSpc>
                        <a:buFont typeface="Arial" panose="020B0604020202020204" pitchFamily="34" charset="0"/>
                        <a:buChar char="•"/>
                      </a:pPr>
                      <a:r>
                        <a:rPr lang="en-US" sz="2000" b="0" i="0" u="none" strike="noStrike" dirty="0">
                          <a:solidFill>
                            <a:srgbClr val="000000"/>
                          </a:solidFill>
                          <a:effectLst/>
                          <a:latin typeface="Arial" panose="020B0604020202020204" pitchFamily="34" charset="0"/>
                        </a:rPr>
                        <a:t>Digital inequality</a:t>
                      </a:r>
                    </a:p>
                    <a:p>
                      <a:pPr marL="342900" indent="-342900" algn="just" rtl="0" fontAlgn="base">
                        <a:lnSpc>
                          <a:spcPct val="250000"/>
                        </a:lnSpc>
                        <a:buFont typeface="Arial" panose="020B0604020202020204" pitchFamily="34" charset="0"/>
                        <a:buChar char="•"/>
                      </a:pPr>
                      <a:r>
                        <a:rPr lang="en-US" sz="2000" b="0" i="0" u="none" strike="noStrike" dirty="0">
                          <a:solidFill>
                            <a:srgbClr val="000000"/>
                          </a:solidFill>
                          <a:effectLst/>
                          <a:latin typeface="Arial" panose="020B0604020202020204" pitchFamily="34" charset="0"/>
                        </a:rPr>
                        <a:t>Rising demand</a:t>
                      </a:r>
                    </a:p>
                  </a:txBody>
                  <a:tcPr marL="63500" marR="63500" marT="63500" marB="63500"/>
                </a:tc>
                <a:tc>
                  <a:txBody>
                    <a:bodyPr/>
                    <a:lstStyle/>
                    <a:p>
                      <a:pPr marL="342900" indent="-342900" algn="just" rtl="0" fontAlgn="base">
                        <a:lnSpc>
                          <a:spcPct val="250000"/>
                        </a:lnSpc>
                        <a:buFont typeface="Arial" panose="020B0604020202020204" pitchFamily="34" charset="0"/>
                        <a:buChar char="•"/>
                      </a:pPr>
                      <a:r>
                        <a:rPr lang="en-IN" sz="2000" b="0" i="0" u="none" strike="noStrike" dirty="0">
                          <a:solidFill>
                            <a:srgbClr val="000000"/>
                          </a:solidFill>
                          <a:effectLst/>
                          <a:latin typeface="Arial" panose="020B0604020202020204" pitchFamily="34" charset="0"/>
                        </a:rPr>
                        <a:t>Digital literacy programmes</a:t>
                      </a:r>
                    </a:p>
                    <a:p>
                      <a:pPr marL="342900" indent="-342900" algn="just" rtl="0" fontAlgn="base">
                        <a:lnSpc>
                          <a:spcPct val="250000"/>
                        </a:lnSpc>
                        <a:buFont typeface="Arial" panose="020B0604020202020204" pitchFamily="34" charset="0"/>
                        <a:buChar char="•"/>
                      </a:pPr>
                      <a:r>
                        <a:rPr lang="en-IN" sz="2000" b="0" i="0" u="none" strike="noStrike" dirty="0">
                          <a:solidFill>
                            <a:srgbClr val="000000"/>
                          </a:solidFill>
                          <a:effectLst/>
                          <a:latin typeface="Arial" panose="020B0604020202020204" pitchFamily="34" charset="0"/>
                        </a:rPr>
                        <a:t>Hybrid access models</a:t>
                      </a:r>
                    </a:p>
                    <a:p>
                      <a:pPr marL="342900" indent="-342900" algn="just" rtl="0" fontAlgn="base">
                        <a:lnSpc>
                          <a:spcPct val="250000"/>
                        </a:lnSpc>
                        <a:buFont typeface="Arial" panose="020B0604020202020204" pitchFamily="34" charset="0"/>
                        <a:buChar char="•"/>
                      </a:pPr>
                      <a:r>
                        <a:rPr lang="en-IN" sz="2000" b="0" i="0" u="none" strike="noStrike" dirty="0">
                          <a:solidFill>
                            <a:srgbClr val="000000"/>
                          </a:solidFill>
                          <a:effectLst/>
                          <a:latin typeface="Arial" panose="020B0604020202020204" pitchFamily="34" charset="0"/>
                        </a:rPr>
                        <a:t>Workforce digital CPD</a:t>
                      </a:r>
                    </a:p>
                  </a:txBody>
                  <a:tcPr marL="63500" marR="63500" marT="63500" marB="63500"/>
                </a:tc>
                <a:extLst>
                  <a:ext uri="{0D108BD9-81ED-4DB2-BD59-A6C34878D82A}">
                    <a16:rowId xmlns:a16="http://schemas.microsoft.com/office/drawing/2014/main" val="3418955261"/>
                  </a:ext>
                </a:extLst>
              </a:tr>
            </a:tbl>
          </a:graphicData>
        </a:graphic>
      </p:graphicFrame>
      <p:sp>
        <p:nvSpPr>
          <p:cNvPr id="2" name="Slide Number Placeholder 1">
            <a:extLst>
              <a:ext uri="{FF2B5EF4-FFF2-40B4-BE49-F238E27FC236}">
                <a16:creationId xmlns:a16="http://schemas.microsoft.com/office/drawing/2014/main" id="{2651400D-A5B1-7DF5-73CA-6C020EFD7A83}"/>
              </a:ext>
            </a:extLst>
          </p:cNvPr>
          <p:cNvSpPr>
            <a:spLocks noGrp="1"/>
          </p:cNvSpPr>
          <p:nvPr>
            <p:ph type="sldNum" sz="quarter" idx="13"/>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2527416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8EEFE-3603-56A9-02FC-A2488A187851}"/>
              </a:ext>
            </a:extLst>
          </p:cNvPr>
          <p:cNvSpPr>
            <a:spLocks noGrp="1"/>
          </p:cNvSpPr>
          <p:nvPr>
            <p:ph type="title"/>
          </p:nvPr>
        </p:nvSpPr>
        <p:spPr/>
        <p:txBody>
          <a:bodyPr/>
          <a:lstStyle/>
          <a:p>
            <a:r>
              <a:rPr lang="en-IN" b="1" dirty="0">
                <a:solidFill>
                  <a:schemeClr val="bg1"/>
                </a:solidFill>
              </a:rPr>
              <a:t>Conclusion</a:t>
            </a:r>
            <a:endParaRPr lang="en-US" dirty="0">
              <a:solidFill>
                <a:schemeClr val="bg1"/>
              </a:solidFill>
            </a:endParaRPr>
          </a:p>
        </p:txBody>
      </p:sp>
      <p:sp>
        <p:nvSpPr>
          <p:cNvPr id="3" name="Content Placeholder 2">
            <a:extLst>
              <a:ext uri="{FF2B5EF4-FFF2-40B4-BE49-F238E27FC236}">
                <a16:creationId xmlns:a16="http://schemas.microsoft.com/office/drawing/2014/main" id="{AE3DA292-2DDD-FBBA-7845-3B181E43362F}"/>
              </a:ext>
            </a:extLst>
          </p:cNvPr>
          <p:cNvSpPr>
            <a:spLocks noGrp="1"/>
          </p:cNvSpPr>
          <p:nvPr>
            <p:ph idx="1"/>
          </p:nvPr>
        </p:nvSpPr>
        <p:spPr>
          <a:xfrm>
            <a:off x="1100852" y="1825625"/>
            <a:ext cx="4678975" cy="2480904"/>
          </a:xfrm>
        </p:spPr>
        <p:txBody>
          <a:bodyPr/>
          <a:lstStyle/>
          <a:p>
            <a:pPr fontAlgn="base"/>
            <a:r>
              <a:rPr lang="en-US" dirty="0">
                <a:solidFill>
                  <a:schemeClr val="bg1"/>
                </a:solidFill>
              </a:rPr>
              <a:t>Major digital innovation since 2019</a:t>
            </a:r>
          </a:p>
          <a:p>
            <a:pPr fontAlgn="base"/>
            <a:r>
              <a:rPr lang="en-US" dirty="0">
                <a:solidFill>
                  <a:schemeClr val="bg1"/>
                </a:solidFill>
              </a:rPr>
              <a:t>Improved access &amp; efficiency</a:t>
            </a:r>
          </a:p>
          <a:p>
            <a:pPr fontAlgn="base"/>
            <a:r>
              <a:rPr lang="en-US" dirty="0">
                <a:solidFill>
                  <a:schemeClr val="bg1"/>
                </a:solidFill>
              </a:rPr>
              <a:t>Ongoing inequality &amp; workforce challenges</a:t>
            </a:r>
          </a:p>
          <a:p>
            <a:r>
              <a:rPr lang="en-US" dirty="0">
                <a:solidFill>
                  <a:schemeClr val="bg1"/>
                </a:solidFill>
              </a:rPr>
              <a:t>The future depends on equity &amp; sustainability</a:t>
            </a:r>
          </a:p>
        </p:txBody>
      </p:sp>
      <p:sp>
        <p:nvSpPr>
          <p:cNvPr id="5" name="Slide Number Placeholder 4">
            <a:extLst>
              <a:ext uri="{FF2B5EF4-FFF2-40B4-BE49-F238E27FC236}">
                <a16:creationId xmlns:a16="http://schemas.microsoft.com/office/drawing/2014/main" id="{9337D425-ACCD-D8C2-7544-51EDA05C8F14}"/>
              </a:ext>
            </a:extLst>
          </p:cNvPr>
          <p:cNvSpPr>
            <a:spLocks noGrp="1"/>
          </p:cNvSpPr>
          <p:nvPr>
            <p:ph type="sldNum" sz="quarter" idx="14"/>
          </p:nvPr>
        </p:nvSpPr>
        <p:spPr/>
        <p:txBody>
          <a:bodyPr/>
          <a:lstStyle/>
          <a:p>
            <a:fld id="{294A09A9-5501-47C1-A89A-A340965A2BE2}" type="slidenum">
              <a:rPr lang="en-US" smtClean="0"/>
              <a:pPr/>
              <a:t>11</a:t>
            </a:fld>
            <a:endParaRPr lang="en-US" dirty="0"/>
          </a:p>
        </p:txBody>
      </p:sp>
      <p:pic>
        <p:nvPicPr>
          <p:cNvPr id="9218" name="Picture 2" descr="NHS Acronym Buster mobile app updated and improved - Cite">
            <a:extLst>
              <a:ext uri="{FF2B5EF4-FFF2-40B4-BE49-F238E27FC236}">
                <a16:creationId xmlns:a16="http://schemas.microsoft.com/office/drawing/2014/main" id="{92D476FB-F97A-8458-CC5E-33FA1222FD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06563"/>
            <a:ext cx="4492075" cy="424195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7472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50BE4-6434-7CD1-4502-9065AFC34AA1}"/>
              </a:ext>
            </a:extLst>
          </p:cNvPr>
          <p:cNvSpPr>
            <a:spLocks noGrp="1"/>
          </p:cNvSpPr>
          <p:nvPr>
            <p:ph type="title"/>
          </p:nvPr>
        </p:nvSpPr>
        <p:spPr>
          <a:xfrm>
            <a:off x="4339894" y="371168"/>
            <a:ext cx="3699387" cy="661219"/>
          </a:xfrm>
        </p:spPr>
        <p:txBody>
          <a:bodyPr>
            <a:normAutofit fontScale="90000"/>
          </a:bodyPr>
          <a:lstStyle/>
          <a:p>
            <a:r>
              <a:rPr lang="en-IN" b="1" dirty="0">
                <a:solidFill>
                  <a:schemeClr val="bg1"/>
                </a:solidFill>
              </a:rPr>
              <a:t>References </a:t>
            </a:r>
            <a:endParaRPr lang="en-IN" dirty="0">
              <a:solidFill>
                <a:schemeClr val="bg1"/>
              </a:solidFill>
            </a:endParaRPr>
          </a:p>
        </p:txBody>
      </p:sp>
      <p:sp>
        <p:nvSpPr>
          <p:cNvPr id="4" name="Content Placeholder 3">
            <a:extLst>
              <a:ext uri="{FF2B5EF4-FFF2-40B4-BE49-F238E27FC236}">
                <a16:creationId xmlns:a16="http://schemas.microsoft.com/office/drawing/2014/main" id="{BA4CEAD4-1291-8D18-114F-08649B4491F8}"/>
              </a:ext>
            </a:extLst>
          </p:cNvPr>
          <p:cNvSpPr>
            <a:spLocks noGrp="1"/>
          </p:cNvSpPr>
          <p:nvPr>
            <p:ph idx="1"/>
          </p:nvPr>
        </p:nvSpPr>
        <p:spPr>
          <a:xfrm>
            <a:off x="1194439" y="1501160"/>
            <a:ext cx="9803122" cy="4517302"/>
          </a:xfrm>
        </p:spPr>
        <p:txBody>
          <a:bodyPr>
            <a:normAutofit fontScale="85000" lnSpcReduction="20000"/>
          </a:bodyPr>
          <a:lstStyle/>
          <a:p>
            <a:r>
              <a:rPr lang="en-US" sz="900" dirty="0"/>
              <a:t>Department of Health &amp; Social Care (2022). Department of Health and Social Care. Policy paper: A plan for digital health and social care. [Online] Available at:</a:t>
            </a:r>
            <a:r>
              <a:rPr lang="en-US" sz="900" dirty="0">
                <a:hlinkClick r:id="rId2"/>
              </a:rPr>
              <a:t> </a:t>
            </a:r>
            <a:r>
              <a:rPr lang="en-US" sz="900" u="sng" dirty="0">
                <a:hlinkClick r:id="rId2"/>
              </a:rPr>
              <a:t>https://www.gov.uk/government/publications/a-plan-for-digital-health-and-social-care/a-plan-for-digital-health-and-social-care</a:t>
            </a:r>
            <a:r>
              <a:rPr lang="en-US" sz="900" dirty="0"/>
              <a:t> </a:t>
            </a:r>
          </a:p>
          <a:p>
            <a:r>
              <a:rPr lang="en-US" sz="900" dirty="0"/>
              <a:t>Garratt, K (2024). The NHS workforce in England. [Online] Available at:</a:t>
            </a:r>
            <a:r>
              <a:rPr lang="en-US" sz="900" dirty="0">
                <a:hlinkClick r:id="rId3"/>
              </a:rPr>
              <a:t> </a:t>
            </a:r>
            <a:r>
              <a:rPr lang="en-US" sz="900" u="sng" dirty="0">
                <a:hlinkClick r:id="rId3"/>
              </a:rPr>
              <a:t>https://researchbriefings.files.parliament.uk/documents/CBP-9731/CBP-9731.pdf</a:t>
            </a:r>
            <a:r>
              <a:rPr lang="en-US" sz="900" dirty="0"/>
              <a:t> </a:t>
            </a:r>
          </a:p>
          <a:p>
            <a:r>
              <a:rPr lang="en-US" sz="900" dirty="0"/>
              <a:t>NHS (2023). NHS Long Term Workforce Plan. [Online] Available at:</a:t>
            </a:r>
            <a:r>
              <a:rPr lang="en-US" sz="900" dirty="0">
                <a:hlinkClick r:id="rId4"/>
              </a:rPr>
              <a:t> </a:t>
            </a:r>
            <a:r>
              <a:rPr lang="en-US" sz="900" u="sng" dirty="0">
                <a:hlinkClick r:id="rId4"/>
              </a:rPr>
              <a:t>https://www.england.nhs.uk/publication/nhs-long-term-workforce-plan/</a:t>
            </a:r>
            <a:r>
              <a:rPr lang="en-US" sz="900" dirty="0"/>
              <a:t> </a:t>
            </a:r>
          </a:p>
          <a:p>
            <a:r>
              <a:rPr lang="en-US" sz="900" dirty="0"/>
              <a:t>NHS (2025). NHS App begins public rollout.  [Online] Available at:</a:t>
            </a:r>
            <a:r>
              <a:rPr lang="en-US" sz="900" dirty="0">
                <a:hlinkClick r:id="rId5"/>
              </a:rPr>
              <a:t> </a:t>
            </a:r>
            <a:r>
              <a:rPr lang="en-US" sz="900" u="sng" dirty="0">
                <a:hlinkClick r:id="rId5"/>
              </a:rPr>
              <a:t>https://www.england.nhs.uk/2019/01/nhs-app-begins-public-rollout/</a:t>
            </a:r>
            <a:r>
              <a:rPr lang="en-US" sz="900" dirty="0"/>
              <a:t> </a:t>
            </a:r>
          </a:p>
          <a:p>
            <a:r>
              <a:rPr lang="en-US" sz="900" dirty="0"/>
              <a:t>NHS (2025). NHS App. [Online] Available at:</a:t>
            </a:r>
            <a:r>
              <a:rPr lang="en-US" sz="900" dirty="0">
                <a:hlinkClick r:id="rId6"/>
              </a:rPr>
              <a:t> </a:t>
            </a:r>
            <a:r>
              <a:rPr lang="en-US" sz="900" u="sng" dirty="0">
                <a:hlinkClick r:id="rId6"/>
              </a:rPr>
              <a:t>https://www.nhs.uk/nhs-app/</a:t>
            </a:r>
            <a:r>
              <a:rPr lang="en-US" sz="900" dirty="0"/>
              <a:t> </a:t>
            </a:r>
          </a:p>
          <a:p>
            <a:r>
              <a:rPr lang="en-US" sz="900" dirty="0"/>
              <a:t>NHS (2025). Review of NHS performance and delivery. [Online] Available at:</a:t>
            </a:r>
            <a:r>
              <a:rPr lang="en-US" sz="900" dirty="0">
                <a:hlinkClick r:id="rId7"/>
              </a:rPr>
              <a:t> </a:t>
            </a:r>
            <a:r>
              <a:rPr lang="en-US" sz="900" u="sng" dirty="0">
                <a:hlinkClick r:id="rId7"/>
              </a:rPr>
              <a:t>https://www.england.nhs.uk/long-read/review-of-nhs-performance-and-delivery/</a:t>
            </a:r>
            <a:r>
              <a:rPr lang="en-US" sz="900" dirty="0"/>
              <a:t> </a:t>
            </a:r>
          </a:p>
          <a:p>
            <a:r>
              <a:rPr lang="en-US" sz="900" dirty="0"/>
              <a:t>Panchal, M., Singh, S. and Rodriguez-Villegas, E. (2021). Analysis of the factors affecting the adoption and compliance of the NHS COVID-19 mobile application: a national cross-sectional survey in England. </a:t>
            </a:r>
            <a:r>
              <a:rPr lang="en-US" sz="900" i="1" dirty="0"/>
              <a:t>BMJ open</a:t>
            </a:r>
            <a:r>
              <a:rPr lang="en-US" sz="900" dirty="0"/>
              <a:t>, </a:t>
            </a:r>
            <a:r>
              <a:rPr lang="en-US" sz="900" i="1" dirty="0"/>
              <a:t>11</a:t>
            </a:r>
            <a:r>
              <a:rPr lang="en-US" sz="900" dirty="0"/>
              <a:t>(8), e053395.</a:t>
            </a:r>
            <a:r>
              <a:rPr lang="en-US" sz="900" dirty="0">
                <a:hlinkClick r:id="rId8"/>
              </a:rPr>
              <a:t> </a:t>
            </a:r>
            <a:r>
              <a:rPr lang="en-US" sz="900" u="sng" dirty="0">
                <a:hlinkClick r:id="rId8"/>
              </a:rPr>
              <a:t>https://doi.org/10.1136/bmjopen-2021-053395</a:t>
            </a:r>
            <a:endParaRPr lang="en-US" sz="900" dirty="0"/>
          </a:p>
          <a:p>
            <a:r>
              <a:rPr lang="en-US" sz="900" dirty="0"/>
              <a:t>Reidy, C., Papoutsi, C., Kc, S., </a:t>
            </a:r>
            <a:r>
              <a:rPr lang="en-US" sz="900" dirty="0" err="1"/>
              <a:t>Gudgin</a:t>
            </a:r>
            <a:r>
              <a:rPr lang="en-US" sz="900" dirty="0"/>
              <a:t>, B., Laverty, A. A., Greaves, F. and Powell, J. (2025). Qualitative evaluation of the implementation and national roll-out of the NHS App in England. </a:t>
            </a:r>
            <a:r>
              <a:rPr lang="en-US" sz="900" i="1" dirty="0"/>
              <a:t>BMC medicine</a:t>
            </a:r>
            <a:r>
              <a:rPr lang="en-US" sz="900" dirty="0"/>
              <a:t>, </a:t>
            </a:r>
            <a:r>
              <a:rPr lang="en-US" sz="900" i="1" dirty="0"/>
              <a:t>23</a:t>
            </a:r>
            <a:r>
              <a:rPr lang="en-US" sz="900" dirty="0"/>
              <a:t>(1), 20.</a:t>
            </a:r>
            <a:r>
              <a:rPr lang="en-US" sz="900" dirty="0">
                <a:hlinkClick r:id="rId9"/>
              </a:rPr>
              <a:t> </a:t>
            </a:r>
            <a:r>
              <a:rPr lang="en-US" sz="900" u="sng" dirty="0">
                <a:hlinkClick r:id="rId9"/>
              </a:rPr>
              <a:t>https://doi.org/10.1186/s12916-024-03842-w</a:t>
            </a:r>
            <a:r>
              <a:rPr lang="en-US" sz="900" dirty="0"/>
              <a:t> </a:t>
            </a:r>
          </a:p>
          <a:p>
            <a:r>
              <a:rPr lang="en-US" sz="900" dirty="0"/>
              <a:t>Reidy, C., Papoutsi, C., Kc, S., </a:t>
            </a:r>
            <a:r>
              <a:rPr lang="en-US" sz="900" dirty="0" err="1"/>
              <a:t>Gudgin</a:t>
            </a:r>
            <a:r>
              <a:rPr lang="en-US" sz="900" dirty="0"/>
              <a:t>, B., Laverty, A. A., Greaves, F. and Powell, J. (2025). Qualitative evaluation of the implementation and national roll-out of the NHS App in England. </a:t>
            </a:r>
            <a:r>
              <a:rPr lang="en-US" sz="900" i="1" dirty="0"/>
              <a:t>BMC medicine</a:t>
            </a:r>
            <a:r>
              <a:rPr lang="en-US" sz="900" dirty="0"/>
              <a:t>, </a:t>
            </a:r>
            <a:r>
              <a:rPr lang="en-US" sz="900" i="1" dirty="0"/>
              <a:t>23</a:t>
            </a:r>
            <a:r>
              <a:rPr lang="en-US" sz="900" dirty="0"/>
              <a:t>(1), 20.</a:t>
            </a:r>
            <a:r>
              <a:rPr lang="en-US" sz="900" dirty="0">
                <a:hlinkClick r:id="rId9"/>
              </a:rPr>
              <a:t> </a:t>
            </a:r>
            <a:r>
              <a:rPr lang="en-US" sz="900" u="sng" dirty="0">
                <a:hlinkClick r:id="rId9"/>
              </a:rPr>
              <a:t>https://doi.org/10.1186/s12916-024-03842-w</a:t>
            </a:r>
            <a:r>
              <a:rPr lang="en-US" sz="900" dirty="0"/>
              <a:t> </a:t>
            </a:r>
          </a:p>
          <a:p>
            <a:r>
              <a:rPr lang="en-US" sz="900" dirty="0"/>
              <a:t>Russell, S., Stocker, R., Cockshott, Z., Mason, S., Knight, J., Hanratty, B. and Preston, N. (2025). Use of a digital application to enhance communication and triage between care homes and National Health Service community services in the United Kingdom: a qualitative evaluation. </a:t>
            </a:r>
            <a:r>
              <a:rPr lang="en-US" sz="900" i="1" dirty="0"/>
              <a:t>BMC geriatrics</a:t>
            </a:r>
            <a:r>
              <a:rPr lang="en-US" sz="900" dirty="0"/>
              <a:t>, </a:t>
            </a:r>
            <a:r>
              <a:rPr lang="en-US" sz="900" i="1" dirty="0"/>
              <a:t>25</a:t>
            </a:r>
            <a:r>
              <a:rPr lang="en-US" sz="900" dirty="0"/>
              <a:t>(1), 875.</a:t>
            </a:r>
            <a:r>
              <a:rPr lang="en-US" sz="900" dirty="0">
                <a:hlinkClick r:id="rId10"/>
              </a:rPr>
              <a:t> </a:t>
            </a:r>
            <a:r>
              <a:rPr lang="en-US" sz="900" u="sng" dirty="0">
                <a:hlinkClick r:id="rId10"/>
              </a:rPr>
              <a:t>https://doi.org/10.1186/s12877-025-06217-9</a:t>
            </a:r>
            <a:r>
              <a:rPr lang="en-US" sz="900" dirty="0"/>
              <a:t> </a:t>
            </a:r>
          </a:p>
          <a:p>
            <a:r>
              <a:rPr lang="en-US" sz="900" dirty="0"/>
              <a:t>Salway, R., Sillero-Rejon, C., Forte, C., Grey, E., Jessiman, P., McLeod, H., ... &amp; Jago, R. (2024). A service evaluation of the uptake and effectiveness of a digital delivery of the NHS health check service. </a:t>
            </a:r>
            <a:r>
              <a:rPr lang="en-US" sz="900" i="1" dirty="0"/>
              <a:t>BMJ open</a:t>
            </a:r>
            <a:r>
              <a:rPr lang="en-US" sz="900" dirty="0"/>
              <a:t>, </a:t>
            </a:r>
            <a:r>
              <a:rPr lang="en-US" sz="900" i="1" dirty="0"/>
              <a:t>14</a:t>
            </a:r>
            <a:r>
              <a:rPr lang="en-US" sz="900" dirty="0"/>
              <a:t>(11), e091417.</a:t>
            </a:r>
            <a:r>
              <a:rPr lang="en-US" sz="900" dirty="0">
                <a:hlinkClick r:id="rId11"/>
              </a:rPr>
              <a:t> </a:t>
            </a:r>
            <a:r>
              <a:rPr lang="en-US" sz="900" u="sng" dirty="0">
                <a:hlinkClick r:id="rId11"/>
              </a:rPr>
              <a:t>https://bmjopen.bmj.com/content/bmjopen/14/11/e091417.full.pdf</a:t>
            </a:r>
            <a:r>
              <a:rPr lang="en-US" sz="900" dirty="0"/>
              <a:t> </a:t>
            </a:r>
          </a:p>
          <a:p>
            <a:r>
              <a:rPr lang="en-US" sz="900" dirty="0"/>
              <a:t>Sukriti, K. C., Tewolde, S., Laverty, A. A., Costelloe, C., Papoutsi, C., Reidy, C., ... &amp; Greaves, F. (2023). An observational study of uptake and adoption of the NHS app in England. </a:t>
            </a:r>
            <a:r>
              <a:rPr lang="en-US" sz="900" i="1" dirty="0"/>
              <a:t>British Journal of General Practice</a:t>
            </a:r>
            <a:r>
              <a:rPr lang="en-US" sz="900" dirty="0"/>
              <a:t>.</a:t>
            </a:r>
            <a:r>
              <a:rPr lang="en-US" sz="900" dirty="0">
                <a:hlinkClick r:id="rId12"/>
              </a:rPr>
              <a:t> </a:t>
            </a:r>
            <a:r>
              <a:rPr lang="en-US" sz="900" u="sng" dirty="0">
                <a:hlinkClick r:id="rId12"/>
              </a:rPr>
              <a:t>https://doi.org/10.3399/BJGP.2022.0150</a:t>
            </a:r>
            <a:endParaRPr lang="en-US" sz="900" dirty="0"/>
          </a:p>
        </p:txBody>
      </p:sp>
      <p:sp>
        <p:nvSpPr>
          <p:cNvPr id="5" name="Slide Number Placeholder 4">
            <a:extLst>
              <a:ext uri="{FF2B5EF4-FFF2-40B4-BE49-F238E27FC236}">
                <a16:creationId xmlns:a16="http://schemas.microsoft.com/office/drawing/2014/main" id="{312E9836-96CC-07F4-5030-970D3B408128}"/>
              </a:ext>
            </a:extLst>
          </p:cNvPr>
          <p:cNvSpPr>
            <a:spLocks noGrp="1"/>
          </p:cNvSpPr>
          <p:nvPr>
            <p:ph type="sldNum" sz="quarter" idx="14"/>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1083755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AAB1C8-4A29-D350-B7C4-3089C13BFB51}"/>
              </a:ext>
            </a:extLst>
          </p:cNvPr>
          <p:cNvSpPr>
            <a:spLocks noGrp="1"/>
          </p:cNvSpPr>
          <p:nvPr>
            <p:ph type="ctrTitle"/>
          </p:nvPr>
        </p:nvSpPr>
        <p:spPr>
          <a:xfrm>
            <a:off x="1622766" y="2329131"/>
            <a:ext cx="4377767" cy="2719337"/>
          </a:xfrm>
        </p:spPr>
        <p:txBody>
          <a:bodyPr>
            <a:normAutofit/>
          </a:bodyPr>
          <a:lstStyle/>
          <a:p>
            <a:pPr algn="r"/>
            <a:r>
              <a:rPr lang="en-US" sz="9600" dirty="0"/>
              <a:t>Thank you</a:t>
            </a:r>
          </a:p>
        </p:txBody>
      </p:sp>
      <p:pic>
        <p:nvPicPr>
          <p:cNvPr id="10242" name="Picture 2" descr="The NHS App">
            <a:extLst>
              <a:ext uri="{FF2B5EF4-FFF2-40B4-BE49-F238E27FC236}">
                <a16:creationId xmlns:a16="http://schemas.microsoft.com/office/drawing/2014/main" id="{4324997E-8E5B-CFF2-F441-931A84AE5A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1303" y="2498174"/>
            <a:ext cx="4876800"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2938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4A2E04-D8A3-4CD6-A49A-4E88613CFB2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5A97A83-19EA-4F1C-BA10-74DE001096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A6AD6DB-9470-4861-90FA-528B22606C3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TotalTime>25</TotalTime>
  <Words>1994</Words>
  <Application>Microsoft Office PowerPoint</Application>
  <PresentationFormat>Widescreen</PresentationFormat>
  <Paragraphs>117</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Integral</vt:lpstr>
      <vt:lpstr>A Critical Evaluation of the NHS App (2019)</vt:lpstr>
      <vt:lpstr>Agenda</vt:lpstr>
      <vt:lpstr>PowerPoint Presentation</vt:lpstr>
      <vt:lpstr>PowerPoint Presentation</vt:lpstr>
      <vt:lpstr>Policy Context</vt:lpstr>
      <vt:lpstr>PowerPoint Presentation</vt:lpstr>
      <vt:lpstr>Service Delivery Impact</vt:lpstr>
      <vt:lpstr>Patient Impact</vt:lpstr>
      <vt:lpstr>PowerPoint Presentation</vt:lpstr>
      <vt:lpstr>Key Challenges &amp; Recommendations</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29</cp:revision>
  <dcterms:created xsi:type="dcterms:W3CDTF">2026-02-22T05:43:21Z</dcterms:created>
  <dcterms:modified xsi:type="dcterms:W3CDTF">2026-03-08T12:49:48Z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