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notesMasterIdLst>
    <p:notesMasterId r:id="rId11"/>
  </p:notesMasterIdLst>
  <p:sldIdLst>
    <p:sldId id="256" r:id="rId2"/>
    <p:sldId id="257" r:id="rId3"/>
    <p:sldId id="258" r:id="rId4"/>
    <p:sldId id="264" r:id="rId5"/>
    <p:sldId id="259" r:id="rId6"/>
    <p:sldId id="260" r:id="rId7"/>
    <p:sldId id="261" r:id="rId8"/>
    <p:sldId id="263" r:id="rId9"/>
    <p:sldId id="262"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F69CCBD-7E81-4AEE-B1AB-ADEFABD5C5B8}" v="128" dt="2026-10-18T21:20:01.9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72" autoAdjust="0"/>
    <p:restoredTop sz="94660"/>
  </p:normalViewPr>
  <p:slideViewPr>
    <p:cSldViewPr snapToGrid="0">
      <p:cViewPr>
        <p:scale>
          <a:sx n="50" d="100"/>
          <a:sy n="50" d="100"/>
        </p:scale>
        <p:origin x="82" y="7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nwen shaw" userId="06195e33067254a1" providerId="LiveId" clId="{C74A50E0-CCE4-43C2-A7A1-CDAB9D2242C7}"/>
    <pc:docChg chg="modSld sldOrd">
      <pc:chgData name="tanwen shaw" userId="06195e33067254a1" providerId="LiveId" clId="{C74A50E0-CCE4-43C2-A7A1-CDAB9D2242C7}" dt="2026-10-18T21:20:01.943" v="136"/>
      <pc:docMkLst>
        <pc:docMk/>
      </pc:docMkLst>
      <pc:sldChg chg="modSp">
        <pc:chgData name="tanwen shaw" userId="06195e33067254a1" providerId="LiveId" clId="{C74A50E0-CCE4-43C2-A7A1-CDAB9D2242C7}" dt="2026-10-18T17:53:40.796" v="20"/>
        <pc:sldMkLst>
          <pc:docMk/>
          <pc:sldMk cId="1810252399" sldId="256"/>
        </pc:sldMkLst>
        <pc:spChg chg="mod">
          <ac:chgData name="tanwen shaw" userId="06195e33067254a1" providerId="LiveId" clId="{C74A50E0-CCE4-43C2-A7A1-CDAB9D2242C7}" dt="2026-10-18T17:53:40.796" v="20"/>
          <ac:spMkLst>
            <pc:docMk/>
            <pc:sldMk cId="1810252399" sldId="256"/>
            <ac:spMk id="2" creationId="{65FB295C-04A4-81C7-BBE4-B6B7DCA9A650}"/>
          </ac:spMkLst>
        </pc:spChg>
      </pc:sldChg>
      <pc:sldChg chg="addSp modSp setBg">
        <pc:chgData name="tanwen shaw" userId="06195e33067254a1" providerId="LiveId" clId="{C74A50E0-CCE4-43C2-A7A1-CDAB9D2242C7}" dt="2026-10-18T21:20:01.943" v="136"/>
        <pc:sldMkLst>
          <pc:docMk/>
          <pc:sldMk cId="2512337474" sldId="257"/>
        </pc:sldMkLst>
        <pc:spChg chg="mod">
          <ac:chgData name="tanwen shaw" userId="06195e33067254a1" providerId="LiveId" clId="{C74A50E0-CCE4-43C2-A7A1-CDAB9D2242C7}" dt="2026-10-18T17:53:40.796" v="20"/>
          <ac:spMkLst>
            <pc:docMk/>
            <pc:sldMk cId="2512337474" sldId="257"/>
            <ac:spMk id="3" creationId="{3F700B93-D285-5521-CA41-3B2584AE4F5B}"/>
          </ac:spMkLst>
        </pc:spChg>
        <pc:spChg chg="add mod">
          <ac:chgData name="tanwen shaw" userId="06195e33067254a1" providerId="LiveId" clId="{C74A50E0-CCE4-43C2-A7A1-CDAB9D2242C7}" dt="2026-10-18T18:35:10.153" v="50" actId="767"/>
          <ac:spMkLst>
            <pc:docMk/>
            <pc:sldMk cId="2512337474" sldId="257"/>
            <ac:spMk id="6" creationId="{A355F97C-0181-7849-5C63-7AB269962834}"/>
          </ac:spMkLst>
        </pc:spChg>
        <pc:spChg chg="add mod">
          <ac:chgData name="tanwen shaw" userId="06195e33067254a1" providerId="LiveId" clId="{C74A50E0-CCE4-43C2-A7A1-CDAB9D2242C7}" dt="2026-10-18T21:20:01.943" v="136"/>
          <ac:spMkLst>
            <pc:docMk/>
            <pc:sldMk cId="2512337474" sldId="257"/>
            <ac:spMk id="7" creationId="{2F6E981C-1051-5173-BD65-7AEDC55E9326}"/>
          </ac:spMkLst>
        </pc:spChg>
      </pc:sldChg>
      <pc:sldChg chg="addSp modSp setBg">
        <pc:chgData name="tanwen shaw" userId="06195e33067254a1" providerId="LiveId" clId="{C74A50E0-CCE4-43C2-A7A1-CDAB9D2242C7}" dt="2026-10-18T21:12:19.866" v="134"/>
        <pc:sldMkLst>
          <pc:docMk/>
          <pc:sldMk cId="3773457364" sldId="258"/>
        </pc:sldMkLst>
        <pc:spChg chg="mod">
          <ac:chgData name="tanwen shaw" userId="06195e33067254a1" providerId="LiveId" clId="{C74A50E0-CCE4-43C2-A7A1-CDAB9D2242C7}" dt="2026-10-18T17:53:40.796" v="20"/>
          <ac:spMkLst>
            <pc:docMk/>
            <pc:sldMk cId="3773457364" sldId="258"/>
            <ac:spMk id="2" creationId="{3796CB0B-4A64-5857-1503-94CF28902E7E}"/>
          </ac:spMkLst>
        </pc:spChg>
        <pc:spChg chg="mod">
          <ac:chgData name="tanwen shaw" userId="06195e33067254a1" providerId="LiveId" clId="{C74A50E0-CCE4-43C2-A7A1-CDAB9D2242C7}" dt="2026-10-18T17:47:34.508" v="14"/>
          <ac:spMkLst>
            <pc:docMk/>
            <pc:sldMk cId="3773457364" sldId="258"/>
            <ac:spMk id="3" creationId="{F6FC5A43-E197-D654-9956-4B4CA30FB4FA}"/>
          </ac:spMkLst>
        </pc:spChg>
        <pc:spChg chg="add mod">
          <ac:chgData name="tanwen shaw" userId="06195e33067254a1" providerId="LiveId" clId="{C74A50E0-CCE4-43C2-A7A1-CDAB9D2242C7}" dt="2026-10-18T21:12:19.866" v="134"/>
          <ac:spMkLst>
            <pc:docMk/>
            <pc:sldMk cId="3773457364" sldId="258"/>
            <ac:spMk id="5" creationId="{62B2059D-4BB6-B16D-5388-550487945F38}"/>
          </ac:spMkLst>
        </pc:spChg>
        <pc:picChg chg="add">
          <ac:chgData name="tanwen shaw" userId="06195e33067254a1" providerId="LiveId" clId="{C74A50E0-CCE4-43C2-A7A1-CDAB9D2242C7}" dt="2026-10-18T17:52:40.011" v="15"/>
          <ac:picMkLst>
            <pc:docMk/>
            <pc:sldMk cId="3773457364" sldId="258"/>
            <ac:picMk id="4" creationId="{74FCA2FA-5E71-5050-237E-D5C563BEB970}"/>
          </ac:picMkLst>
        </pc:picChg>
      </pc:sldChg>
      <pc:sldChg chg="delSp modSp setBg">
        <pc:chgData name="tanwen shaw" userId="06195e33067254a1" providerId="LiveId" clId="{C74A50E0-CCE4-43C2-A7A1-CDAB9D2242C7}" dt="2026-10-18T18:31:52.106" v="43"/>
        <pc:sldMkLst>
          <pc:docMk/>
          <pc:sldMk cId="332996198" sldId="259"/>
        </pc:sldMkLst>
        <pc:spChg chg="mod">
          <ac:chgData name="tanwen shaw" userId="06195e33067254a1" providerId="LiveId" clId="{C74A50E0-CCE4-43C2-A7A1-CDAB9D2242C7}" dt="2026-10-18T17:53:40.796" v="20"/>
          <ac:spMkLst>
            <pc:docMk/>
            <pc:sldMk cId="332996198" sldId="259"/>
            <ac:spMk id="2" creationId="{A9CF7426-4F2F-B513-A2EA-6032C1BCF912}"/>
          </ac:spMkLst>
        </pc:spChg>
        <pc:spChg chg="mod">
          <ac:chgData name="tanwen shaw" userId="06195e33067254a1" providerId="LiveId" clId="{C74A50E0-CCE4-43C2-A7A1-CDAB9D2242C7}" dt="2026-10-18T17:53:40.796" v="20"/>
          <ac:spMkLst>
            <pc:docMk/>
            <pc:sldMk cId="332996198" sldId="259"/>
            <ac:spMk id="3" creationId="{19F6EF65-EF4C-3D68-2C4C-28FABFBAE5DF}"/>
          </ac:spMkLst>
        </pc:spChg>
        <pc:spChg chg="del">
          <ac:chgData name="tanwen shaw" userId="06195e33067254a1" providerId="LiveId" clId="{C74A50E0-CCE4-43C2-A7A1-CDAB9D2242C7}" dt="2026-10-18T17:46:13.896" v="9"/>
          <ac:spMkLst>
            <pc:docMk/>
            <pc:sldMk cId="332996198" sldId="259"/>
            <ac:spMk id="10" creationId="{04812C46-200A-4DEB-A05E-3ED6C68C2387}"/>
          </ac:spMkLst>
        </pc:spChg>
        <pc:spChg chg="del">
          <ac:chgData name="tanwen shaw" userId="06195e33067254a1" providerId="LiveId" clId="{C74A50E0-CCE4-43C2-A7A1-CDAB9D2242C7}" dt="2026-10-18T17:46:13.896" v="9"/>
          <ac:spMkLst>
            <pc:docMk/>
            <pc:sldMk cId="332996198" sldId="259"/>
            <ac:spMk id="12" creationId="{D1EA859B-E555-4109-94F3-6700E046E008}"/>
          </ac:spMkLst>
        </pc:spChg>
      </pc:sldChg>
      <pc:sldChg chg="addSp modSp setBg">
        <pc:chgData name="tanwen shaw" userId="06195e33067254a1" providerId="LiveId" clId="{C74A50E0-CCE4-43C2-A7A1-CDAB9D2242C7}" dt="2026-10-18T21:10:22.911" v="130"/>
        <pc:sldMkLst>
          <pc:docMk/>
          <pc:sldMk cId="2594958123" sldId="260"/>
        </pc:sldMkLst>
        <pc:spChg chg="mod">
          <ac:chgData name="tanwen shaw" userId="06195e33067254a1" providerId="LiveId" clId="{C74A50E0-CCE4-43C2-A7A1-CDAB9D2242C7}" dt="2026-10-18T17:53:40.796" v="20"/>
          <ac:spMkLst>
            <pc:docMk/>
            <pc:sldMk cId="2594958123" sldId="260"/>
            <ac:spMk id="2" creationId="{DB79F778-99C0-23E5-F4CC-063B67BAA406}"/>
          </ac:spMkLst>
        </pc:spChg>
        <pc:spChg chg="mod">
          <ac:chgData name="tanwen shaw" userId="06195e33067254a1" providerId="LiveId" clId="{C74A50E0-CCE4-43C2-A7A1-CDAB9D2242C7}" dt="2026-10-18T17:53:40.796" v="20"/>
          <ac:spMkLst>
            <pc:docMk/>
            <pc:sldMk cId="2594958123" sldId="260"/>
            <ac:spMk id="3" creationId="{C616955B-1D6F-69C5-F024-0EA775190C8D}"/>
          </ac:spMkLst>
        </pc:spChg>
        <pc:spChg chg="add mod">
          <ac:chgData name="tanwen shaw" userId="06195e33067254a1" providerId="LiveId" clId="{C74A50E0-CCE4-43C2-A7A1-CDAB9D2242C7}" dt="2026-10-18T21:10:22.911" v="130"/>
          <ac:spMkLst>
            <pc:docMk/>
            <pc:sldMk cId="2594958123" sldId="260"/>
            <ac:spMk id="6" creationId="{ECB7C868-C515-E5C1-6ACE-1852632FC519}"/>
          </ac:spMkLst>
        </pc:spChg>
      </pc:sldChg>
      <pc:sldChg chg="addSp modSp setBg">
        <pc:chgData name="tanwen shaw" userId="06195e33067254a1" providerId="LiveId" clId="{C74A50E0-CCE4-43C2-A7A1-CDAB9D2242C7}" dt="2026-10-18T20:59:34.480" v="126"/>
        <pc:sldMkLst>
          <pc:docMk/>
          <pc:sldMk cId="3858833505" sldId="261"/>
        </pc:sldMkLst>
        <pc:spChg chg="mod">
          <ac:chgData name="tanwen shaw" userId="06195e33067254a1" providerId="LiveId" clId="{C74A50E0-CCE4-43C2-A7A1-CDAB9D2242C7}" dt="2026-10-18T17:53:40.796" v="20"/>
          <ac:spMkLst>
            <pc:docMk/>
            <pc:sldMk cId="3858833505" sldId="261"/>
            <ac:spMk id="2" creationId="{C27419C8-CAE7-AA55-9687-5B595661F607}"/>
          </ac:spMkLst>
        </pc:spChg>
        <pc:spChg chg="mod">
          <ac:chgData name="tanwen shaw" userId="06195e33067254a1" providerId="LiveId" clId="{C74A50E0-CCE4-43C2-A7A1-CDAB9D2242C7}" dt="2026-10-18T17:53:40.796" v="20"/>
          <ac:spMkLst>
            <pc:docMk/>
            <pc:sldMk cId="3858833505" sldId="261"/>
            <ac:spMk id="3" creationId="{2291D1D3-A742-5668-3CF0-DF2D0DF374C2}"/>
          </ac:spMkLst>
        </pc:spChg>
        <pc:spChg chg="add mod">
          <ac:chgData name="tanwen shaw" userId="06195e33067254a1" providerId="LiveId" clId="{C74A50E0-CCE4-43C2-A7A1-CDAB9D2242C7}" dt="2026-10-18T20:59:34.480" v="126"/>
          <ac:spMkLst>
            <pc:docMk/>
            <pc:sldMk cId="3858833505" sldId="261"/>
            <ac:spMk id="6" creationId="{6069C4DB-FCA1-E1A6-85AB-02A8AAD18B26}"/>
          </ac:spMkLst>
        </pc:spChg>
      </pc:sldChg>
      <pc:sldChg chg="modSp ord setBg">
        <pc:chgData name="tanwen shaw" userId="06195e33067254a1" providerId="LiveId" clId="{C74A50E0-CCE4-43C2-A7A1-CDAB9D2242C7}" dt="2026-10-18T18:55:28.508" v="124"/>
        <pc:sldMkLst>
          <pc:docMk/>
          <pc:sldMk cId="3874199477" sldId="262"/>
        </pc:sldMkLst>
        <pc:spChg chg="mod">
          <ac:chgData name="tanwen shaw" userId="06195e33067254a1" providerId="LiveId" clId="{C74A50E0-CCE4-43C2-A7A1-CDAB9D2242C7}" dt="2026-10-18T17:53:40.796" v="20"/>
          <ac:spMkLst>
            <pc:docMk/>
            <pc:sldMk cId="3874199477" sldId="262"/>
            <ac:spMk id="2" creationId="{61188996-5390-6FE5-1E2E-0F648F165320}"/>
          </ac:spMkLst>
        </pc:spChg>
        <pc:spChg chg="mod">
          <ac:chgData name="tanwen shaw" userId="06195e33067254a1" providerId="LiveId" clId="{C74A50E0-CCE4-43C2-A7A1-CDAB9D2242C7}" dt="2026-10-18T17:53:40.796" v="20"/>
          <ac:spMkLst>
            <pc:docMk/>
            <pc:sldMk cId="3874199477" sldId="262"/>
            <ac:spMk id="3" creationId="{154B5582-DF1E-11A2-4286-83E624F25811}"/>
          </ac:spMkLst>
        </pc:spChg>
      </pc:sldChg>
      <pc:sldChg chg="addSp modSp ord">
        <pc:chgData name="tanwen shaw" userId="06195e33067254a1" providerId="LiveId" clId="{C74A50E0-CCE4-43C2-A7A1-CDAB9D2242C7}" dt="2026-10-18T21:01:20.767" v="128"/>
        <pc:sldMkLst>
          <pc:docMk/>
          <pc:sldMk cId="3422317244" sldId="263"/>
        </pc:sldMkLst>
        <pc:spChg chg="mod">
          <ac:chgData name="tanwen shaw" userId="06195e33067254a1" providerId="LiveId" clId="{C74A50E0-CCE4-43C2-A7A1-CDAB9D2242C7}" dt="2026-10-18T17:53:40.796" v="20"/>
          <ac:spMkLst>
            <pc:docMk/>
            <pc:sldMk cId="3422317244" sldId="263"/>
            <ac:spMk id="2" creationId="{B0B537C2-72F3-A522-B531-C3CF091D6591}"/>
          </ac:spMkLst>
        </pc:spChg>
        <pc:spChg chg="mod">
          <ac:chgData name="tanwen shaw" userId="06195e33067254a1" providerId="LiveId" clId="{C74A50E0-CCE4-43C2-A7A1-CDAB9D2242C7}" dt="2026-10-18T17:53:40.796" v="20"/>
          <ac:spMkLst>
            <pc:docMk/>
            <pc:sldMk cId="3422317244" sldId="263"/>
            <ac:spMk id="3" creationId="{A255D7E2-B6BB-A084-F8C9-6AFFA4B195CD}"/>
          </ac:spMkLst>
        </pc:spChg>
        <pc:spChg chg="add mod">
          <ac:chgData name="tanwen shaw" userId="06195e33067254a1" providerId="LiveId" clId="{C74A50E0-CCE4-43C2-A7A1-CDAB9D2242C7}" dt="2026-10-18T21:01:20.767" v="128"/>
          <ac:spMkLst>
            <pc:docMk/>
            <pc:sldMk cId="3422317244" sldId="263"/>
            <ac:spMk id="6" creationId="{7D20CCE7-9F0D-1717-D812-CE59C5204986}"/>
          </ac:spMkLst>
        </pc:spChg>
        <pc:picChg chg="mod">
          <ac:chgData name="tanwen shaw" userId="06195e33067254a1" providerId="LiveId" clId="{C74A50E0-CCE4-43C2-A7A1-CDAB9D2242C7}" dt="2026-10-18T18:52:28.301" v="121"/>
          <ac:picMkLst>
            <pc:docMk/>
            <pc:sldMk cId="3422317244" sldId="263"/>
            <ac:picMk id="5" creationId="{BB5B121D-98C4-4877-A180-F362B4B7CB62}"/>
          </ac:picMkLst>
        </pc:picChg>
      </pc:sldChg>
      <pc:sldChg chg="addSp modSp setBg">
        <pc:chgData name="tanwen shaw" userId="06195e33067254a1" providerId="LiveId" clId="{C74A50E0-CCE4-43C2-A7A1-CDAB9D2242C7}" dt="2026-10-18T21:11:16.568" v="132"/>
        <pc:sldMkLst>
          <pc:docMk/>
          <pc:sldMk cId="4053795936" sldId="264"/>
        </pc:sldMkLst>
        <pc:spChg chg="add mod">
          <ac:chgData name="tanwen shaw" userId="06195e33067254a1" providerId="LiveId" clId="{C74A50E0-CCE4-43C2-A7A1-CDAB9D2242C7}" dt="2026-10-17T12:31:20.904" v="7" actId="767"/>
          <ac:spMkLst>
            <pc:docMk/>
            <pc:sldMk cId="4053795936" sldId="264"/>
            <ac:spMk id="4" creationId="{473393A0-6524-B4B3-8C7D-8C885E08899A}"/>
          </ac:spMkLst>
        </pc:spChg>
        <pc:spChg chg="add mod">
          <ac:chgData name="tanwen shaw" userId="06195e33067254a1" providerId="LiveId" clId="{C74A50E0-CCE4-43C2-A7A1-CDAB9D2242C7}" dt="2026-10-18T21:11:16.568" v="132"/>
          <ac:spMkLst>
            <pc:docMk/>
            <pc:sldMk cId="4053795936" sldId="264"/>
            <ac:spMk id="5" creationId="{F5CB30CC-575D-6176-6700-137F1BAF387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459CFF-BF47-4E34-99B2-2C459EE85E86}" type="datetimeFigureOut">
              <a:rPr lang="en-GB" smtClean="0"/>
              <a:t>15/10/2026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13F7F6A-1C76-4AD6-81E3-218A1C436CFB}" type="slidenum">
              <a:rPr lang="en-GB" smtClean="0"/>
              <a:t>‹#›</a:t>
            </a:fld>
            <a:endParaRPr lang="en-GB"/>
          </a:p>
        </p:txBody>
      </p:sp>
    </p:spTree>
    <p:extLst>
      <p:ext uri="{BB962C8B-B14F-4D97-AF65-F5344CB8AC3E}">
        <p14:creationId xmlns:p14="http://schemas.microsoft.com/office/powerpoint/2010/main" val="40672839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13F7F6A-1C76-4AD6-81E3-218A1C436CFB}" type="slidenum">
              <a:rPr lang="en-GB" smtClean="0"/>
              <a:t>1</a:t>
            </a:fld>
            <a:endParaRPr lang="en-GB"/>
          </a:p>
        </p:txBody>
      </p:sp>
    </p:spTree>
    <p:extLst>
      <p:ext uri="{BB962C8B-B14F-4D97-AF65-F5344CB8AC3E}">
        <p14:creationId xmlns:p14="http://schemas.microsoft.com/office/powerpoint/2010/main" val="296717983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82880" y="5176159"/>
            <a:ext cx="11640312" cy="845493"/>
          </a:xfrm>
        </p:spPr>
        <p:txBody>
          <a:bodyPr vert="horz" lIns="91440" tIns="45720" rIns="91440" bIns="45720" rtlCol="0" anchor="b">
            <a:normAutofit/>
          </a:bodyPr>
          <a:lstStyle>
            <a:lvl1pPr>
              <a:defRPr lang="en-US" sz="4400" dirty="0">
                <a:solidFill>
                  <a:schemeClr val="tx2"/>
                </a:solidFill>
              </a:defRPr>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10313" y="5980176"/>
            <a:ext cx="11612880" cy="530352"/>
          </a:xfrm>
        </p:spPr>
        <p:txBody>
          <a:bodyPr vert="horz" lIns="91440" tIns="45720" rIns="91440" bIns="45720" rtlCol="0">
            <a:normAutofit/>
          </a:bodyPr>
          <a:lstStyle>
            <a:lvl1pPr marL="0" indent="0">
              <a:buNone/>
              <a:defRPr lang="en-US" sz="1600" dirty="0">
                <a:solidFill>
                  <a:schemeClr val="tx2"/>
                </a:solidFill>
              </a:defRPr>
            </a:lvl1pPr>
          </a:lstStyle>
          <a:p>
            <a:pPr lvl="0"/>
            <a:r>
              <a:rPr lang="en-GB"/>
              <a:t>Click to edit Master subtitle style</a:t>
            </a:r>
            <a:endParaRPr lang="en-US" dirty="0"/>
          </a:p>
        </p:txBody>
      </p:sp>
      <p:sp>
        <p:nvSpPr>
          <p:cNvPr id="10" name="Picture Placeholder 9">
            <a:extLst>
              <a:ext uri="{FF2B5EF4-FFF2-40B4-BE49-F238E27FC236}">
                <a16:creationId xmlns:a16="http://schemas.microsoft.com/office/drawing/2014/main" id="{150AF6FA-7D1D-1351-A76E-43C54D28FD68}"/>
              </a:ext>
            </a:extLst>
          </p:cNvPr>
          <p:cNvSpPr>
            <a:spLocks noGrp="1"/>
          </p:cNvSpPr>
          <p:nvPr>
            <p:ph type="pic" sz="quarter" idx="13" hasCustomPrompt="1"/>
          </p:nvPr>
        </p:nvSpPr>
        <p:spPr>
          <a:xfrm>
            <a:off x="274220" y="266700"/>
            <a:ext cx="11649456" cy="4853814"/>
          </a:xfrm>
          <a:custGeom>
            <a:avLst/>
            <a:gdLst>
              <a:gd name="connsiteX0" fmla="*/ 291520 w 11651080"/>
              <a:gd name="connsiteY0" fmla="*/ 0 h 4853814"/>
              <a:gd name="connsiteX1" fmla="*/ 11359560 w 11651080"/>
              <a:gd name="connsiteY1" fmla="*/ 0 h 4853814"/>
              <a:gd name="connsiteX2" fmla="*/ 11651080 w 11651080"/>
              <a:gd name="connsiteY2" fmla="*/ 291520 h 4853814"/>
              <a:gd name="connsiteX3" fmla="*/ 11651080 w 11651080"/>
              <a:gd name="connsiteY3" fmla="*/ 4562294 h 4853814"/>
              <a:gd name="connsiteX4" fmla="*/ 11359560 w 11651080"/>
              <a:gd name="connsiteY4" fmla="*/ 4853814 h 4853814"/>
              <a:gd name="connsiteX5" fmla="*/ 291520 w 11651080"/>
              <a:gd name="connsiteY5" fmla="*/ 4853814 h 4853814"/>
              <a:gd name="connsiteX6" fmla="*/ 0 w 11651080"/>
              <a:gd name="connsiteY6" fmla="*/ 4562294 h 4853814"/>
              <a:gd name="connsiteX7" fmla="*/ 0 w 11651080"/>
              <a:gd name="connsiteY7" fmla="*/ 291520 h 4853814"/>
              <a:gd name="connsiteX8" fmla="*/ 291520 w 11651080"/>
              <a:gd name="connsiteY8" fmla="*/ 0 h 4853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651080" h="4853814">
                <a:moveTo>
                  <a:pt x="291520" y="0"/>
                </a:moveTo>
                <a:lnTo>
                  <a:pt x="11359560" y="0"/>
                </a:lnTo>
                <a:cubicBezTo>
                  <a:pt x="11520562" y="0"/>
                  <a:pt x="11651080" y="130518"/>
                  <a:pt x="11651080" y="291520"/>
                </a:cubicBezTo>
                <a:lnTo>
                  <a:pt x="11651080" y="4562294"/>
                </a:lnTo>
                <a:cubicBezTo>
                  <a:pt x="11651080" y="4723296"/>
                  <a:pt x="11520562" y="4853814"/>
                  <a:pt x="11359560" y="4853814"/>
                </a:cubicBezTo>
                <a:lnTo>
                  <a:pt x="291520" y="4853814"/>
                </a:lnTo>
                <a:cubicBezTo>
                  <a:pt x="130518" y="4853814"/>
                  <a:pt x="0" y="4723296"/>
                  <a:pt x="0" y="4562294"/>
                </a:cubicBezTo>
                <a:lnTo>
                  <a:pt x="0" y="291520"/>
                </a:lnTo>
                <a:cubicBezTo>
                  <a:pt x="0" y="130518"/>
                  <a:pt x="130518" y="0"/>
                  <a:pt x="291520" y="0"/>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182880" y="6391657"/>
            <a:ext cx="2805405" cy="330466"/>
          </a:xfrm>
        </p:spPr>
        <p:txBody>
          <a:bodyPr/>
          <a:lstStyle>
            <a:lvl1pPr>
              <a:defRPr>
                <a:solidFill>
                  <a:schemeClr val="tx2"/>
                </a:solidFill>
                <a:effectLst/>
              </a:defRPr>
            </a:lvl1pPr>
          </a:lstStyle>
          <a:p>
            <a:endParaRPr lang="en-GB"/>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137848" y="6391657"/>
            <a:ext cx="3494314" cy="330466"/>
          </a:xfrm>
        </p:spPr>
        <p:txBody>
          <a:bodyPr/>
          <a:lstStyle>
            <a:lvl1pPr algn="r">
              <a:defRPr>
                <a:solidFill>
                  <a:schemeClr val="tx2"/>
                </a:solidFill>
                <a:effectLst/>
              </a:defRPr>
            </a:lvl1pPr>
          </a:lstStyle>
          <a:p>
            <a:fld id="{6B718C6E-47F5-45E5-B04F-CB1863401BB0}" type="datetimeFigureOut">
              <a:rPr lang="en-GB" smtClean="0"/>
              <a:t>13/10/2026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632162" y="6391657"/>
            <a:ext cx="429207" cy="330466"/>
          </a:xfrm>
        </p:spPr>
        <p:txBody>
          <a:bodyPr/>
          <a:lstStyle>
            <a:lvl1pPr>
              <a:defRPr>
                <a:solidFill>
                  <a:schemeClr val="tx2"/>
                </a:solidFill>
                <a:effectLst/>
              </a:defRPr>
            </a:lvl1pPr>
          </a:lstStyle>
          <a:p>
            <a:fld id="{8B03503D-9BD4-40F7-941B-52467CFB028F}" type="slidenum">
              <a:rPr lang="en-GB" smtClean="0"/>
              <a:t>‹#›</a:t>
            </a:fld>
            <a:endParaRPr lang="en-GB"/>
          </a:p>
        </p:txBody>
      </p:sp>
    </p:spTree>
    <p:extLst>
      <p:ext uri="{BB962C8B-B14F-4D97-AF65-F5344CB8AC3E}">
        <p14:creationId xmlns:p14="http://schemas.microsoft.com/office/powerpoint/2010/main" val="422525428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6B718C6E-47F5-45E5-B04F-CB1863401BB0}" type="datetimeFigureOut">
              <a:rPr lang="en-GB" smtClean="0"/>
              <a:t>13/10/2026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8B03503D-9BD4-40F7-941B-52467CFB028F}" type="slidenum">
              <a:rPr lang="en-GB" smtClean="0"/>
              <a:t>‹#›</a:t>
            </a:fld>
            <a:endParaRPr lang="en-GB"/>
          </a:p>
        </p:txBody>
      </p:sp>
    </p:spTree>
    <p:extLst>
      <p:ext uri="{BB962C8B-B14F-4D97-AF65-F5344CB8AC3E}">
        <p14:creationId xmlns:p14="http://schemas.microsoft.com/office/powerpoint/2010/main" val="31874052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660262" y="208754"/>
            <a:ext cx="4066072" cy="3725937"/>
          </a:xfrm>
        </p:spPr>
        <p:txBody>
          <a:bodyPr vert="horz" lIns="91440" tIns="45720" rIns="91440" bIns="45720" rtlCol="0" anchor="t">
            <a:normAutofit/>
          </a:bodyPr>
          <a:lstStyle>
            <a:lvl1pPr>
              <a:defRPr lang="en-US" sz="5000" dirty="0">
                <a:solidFill>
                  <a:schemeClr val="tx2"/>
                </a:solidFill>
              </a:defRPr>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668729" y="4846320"/>
            <a:ext cx="4066072" cy="1380744"/>
          </a:xfrm>
        </p:spPr>
        <p:txBody>
          <a:bodyPr vert="horz" lIns="91440" tIns="45720" rIns="91440" bIns="45720" rtlCol="0" anchor="b">
            <a:normAutofit/>
          </a:bodyPr>
          <a:lstStyle>
            <a:lvl1pPr marL="0" indent="0">
              <a:buNone/>
              <a:defRPr lang="en-US" sz="1600">
                <a:solidFill>
                  <a:schemeClr val="tx2"/>
                </a:solidFill>
              </a:defRPr>
            </a:lvl1pPr>
          </a:lstStyle>
          <a:p>
            <a:pPr lvl="0"/>
            <a:r>
              <a:rPr lang="en-GB"/>
              <a:t>Click to edit Master subtitle style</a:t>
            </a:r>
            <a:endParaRPr lang="en-US" dirty="0"/>
          </a:p>
        </p:txBody>
      </p:sp>
      <p:sp>
        <p:nvSpPr>
          <p:cNvPr id="12" name="Picture Placeholder 11">
            <a:extLst>
              <a:ext uri="{FF2B5EF4-FFF2-40B4-BE49-F238E27FC236}">
                <a16:creationId xmlns:a16="http://schemas.microsoft.com/office/drawing/2014/main" id="{7A934108-77F2-43A6-38EF-C1CDEDD103C2}"/>
              </a:ext>
            </a:extLst>
          </p:cNvPr>
          <p:cNvSpPr>
            <a:spLocks noGrp="1"/>
          </p:cNvSpPr>
          <p:nvPr>
            <p:ph type="pic" sz="quarter" idx="13" hasCustomPrompt="1"/>
          </p:nvPr>
        </p:nvSpPr>
        <p:spPr>
          <a:xfrm>
            <a:off x="274320" y="266699"/>
            <a:ext cx="7238998" cy="6322891"/>
          </a:xfrm>
          <a:custGeom>
            <a:avLst/>
            <a:gdLst>
              <a:gd name="connsiteX0" fmla="*/ 291359 w 7238998"/>
              <a:gd name="connsiteY0" fmla="*/ 0 h 6322891"/>
              <a:gd name="connsiteX1" fmla="*/ 6947639 w 7238998"/>
              <a:gd name="connsiteY1" fmla="*/ 0 h 6322891"/>
              <a:gd name="connsiteX2" fmla="*/ 7238998 w 7238998"/>
              <a:gd name="connsiteY2" fmla="*/ 291359 h 6322891"/>
              <a:gd name="connsiteX3" fmla="*/ 7238998 w 7238998"/>
              <a:gd name="connsiteY3" fmla="*/ 6031532 h 6322891"/>
              <a:gd name="connsiteX4" fmla="*/ 6947639 w 7238998"/>
              <a:gd name="connsiteY4" fmla="*/ 6322891 h 6322891"/>
              <a:gd name="connsiteX5" fmla="*/ 291359 w 7238998"/>
              <a:gd name="connsiteY5" fmla="*/ 6322891 h 6322891"/>
              <a:gd name="connsiteX6" fmla="*/ 0 w 7238998"/>
              <a:gd name="connsiteY6" fmla="*/ 6031532 h 6322891"/>
              <a:gd name="connsiteX7" fmla="*/ 0 w 7238998"/>
              <a:gd name="connsiteY7" fmla="*/ 291359 h 6322891"/>
              <a:gd name="connsiteX8" fmla="*/ 291359 w 7238998"/>
              <a:gd name="connsiteY8" fmla="*/ 0 h 6322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38998" h="6322891">
                <a:moveTo>
                  <a:pt x="291359" y="0"/>
                </a:moveTo>
                <a:lnTo>
                  <a:pt x="6947639" y="0"/>
                </a:lnTo>
                <a:cubicBezTo>
                  <a:pt x="7108552" y="0"/>
                  <a:pt x="7238998" y="130446"/>
                  <a:pt x="7238998" y="291359"/>
                </a:cubicBezTo>
                <a:lnTo>
                  <a:pt x="7238998" y="6031532"/>
                </a:lnTo>
                <a:cubicBezTo>
                  <a:pt x="7238998" y="6192445"/>
                  <a:pt x="7108552" y="6322891"/>
                  <a:pt x="6947639" y="6322891"/>
                </a:cubicBezTo>
                <a:lnTo>
                  <a:pt x="291359" y="6322891"/>
                </a:lnTo>
                <a:cubicBezTo>
                  <a:pt x="130446" y="6322891"/>
                  <a:pt x="0" y="6192445"/>
                  <a:pt x="0" y="6031532"/>
                </a:cubicBezTo>
                <a:lnTo>
                  <a:pt x="0" y="291359"/>
                </a:lnTo>
                <a:cubicBezTo>
                  <a:pt x="0" y="130446"/>
                  <a:pt x="130446" y="0"/>
                  <a:pt x="291359" y="0"/>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666481" y="6391656"/>
            <a:ext cx="2703777" cy="338328"/>
          </a:xfrm>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0477500" y="6391656"/>
            <a:ext cx="1032084" cy="338328"/>
          </a:xfrm>
        </p:spPr>
        <p:txBody>
          <a:bodyPr/>
          <a:lstStyle>
            <a:lvl1pPr>
              <a:defRPr>
                <a:solidFill>
                  <a:schemeClr val="tx2"/>
                </a:solidFill>
                <a:effectLst/>
              </a:defRPr>
            </a:lvl1pPr>
          </a:lstStyle>
          <a:p>
            <a:fld id="{6B718C6E-47F5-45E5-B04F-CB1863401BB0}" type="datetimeFigureOut">
              <a:rPr lang="en-GB" smtClean="0"/>
              <a:t>13/10/2026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509584" y="6388837"/>
            <a:ext cx="457200" cy="338328"/>
          </a:xfrm>
        </p:spPr>
        <p:txBody>
          <a:bodyPr/>
          <a:lstStyle>
            <a:lvl1pPr>
              <a:defRPr>
                <a:solidFill>
                  <a:schemeClr val="tx2"/>
                </a:solidFill>
              </a:defRPr>
            </a:lvl1pPr>
          </a:lstStyle>
          <a:p>
            <a:fld id="{8B03503D-9BD4-40F7-941B-52467CFB028F}" type="slidenum">
              <a:rPr lang="en-GB" smtClean="0"/>
              <a:t>‹#›</a:t>
            </a:fld>
            <a:endParaRPr lang="en-GB"/>
          </a:p>
        </p:txBody>
      </p:sp>
    </p:spTree>
    <p:extLst>
      <p:ext uri="{BB962C8B-B14F-4D97-AF65-F5344CB8AC3E}">
        <p14:creationId xmlns:p14="http://schemas.microsoft.com/office/powerpoint/2010/main" val="63289790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018598" y="1529542"/>
            <a:ext cx="8154804" cy="2323883"/>
          </a:xfrm>
        </p:spPr>
        <p:txBody>
          <a:bodyPr anchor="b">
            <a:normAutofit/>
          </a:bodyPr>
          <a:lstStyle>
            <a:lvl1pPr algn="ctr">
              <a:defRPr sz="5400">
                <a:solidFill>
                  <a:schemeClr val="tx2"/>
                </a:solidFill>
              </a:defRPr>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110715" y="4053504"/>
            <a:ext cx="5970570" cy="1072678"/>
          </a:xfrm>
        </p:spPr>
        <p:txBody>
          <a:bodyPr anchor="t">
            <a:normAutofit/>
          </a:bodyPr>
          <a:lstStyle>
            <a:lvl1pPr marL="0" indent="0" algn="ctr">
              <a:buNone/>
              <a:defRPr sz="16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6B718C6E-47F5-45E5-B04F-CB1863401BB0}" type="datetimeFigureOut">
              <a:rPr lang="en-GB" smtClean="0"/>
              <a:t>13/10/2026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8B03503D-9BD4-40F7-941B-52467CFB028F}" type="slidenum">
              <a:rPr lang="en-GB" smtClean="0"/>
              <a:t>‹#›</a:t>
            </a:fld>
            <a:endParaRPr lang="en-GB"/>
          </a:p>
        </p:txBody>
      </p:sp>
    </p:spTree>
    <p:extLst>
      <p:ext uri="{BB962C8B-B14F-4D97-AF65-F5344CB8AC3E}">
        <p14:creationId xmlns:p14="http://schemas.microsoft.com/office/powerpoint/2010/main" val="230941865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157729" y="3200400"/>
            <a:ext cx="9002895" cy="3582184"/>
          </a:xfrm>
        </p:spPr>
        <p:txBody>
          <a:bodyPr anchor="b">
            <a:normAutofit/>
          </a:bodyPr>
          <a:lstStyle>
            <a:lvl1pPr>
              <a:defRPr sz="6900">
                <a:solidFill>
                  <a:schemeClr val="tx2"/>
                </a:solidFill>
              </a:defRPr>
            </a:lvl1pPr>
          </a:lstStyle>
          <a:p>
            <a:r>
              <a:rPr lang="en-GB"/>
              <a:t>Click to edit Master title style</a:t>
            </a:r>
            <a:endParaRPr lang="en-US" dirty="0"/>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a:xfrm>
            <a:off x="178704" y="141216"/>
            <a:ext cx="2703777" cy="338328"/>
          </a:xfrm>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a:xfrm>
            <a:off x="10477500" y="141216"/>
            <a:ext cx="1032084" cy="338328"/>
          </a:xfrm>
        </p:spPr>
        <p:txBody>
          <a:bodyPr/>
          <a:lstStyle>
            <a:lvl1pPr>
              <a:defRPr>
                <a:solidFill>
                  <a:schemeClr val="tx2"/>
                </a:solidFill>
              </a:defRPr>
            </a:lvl1pPr>
          </a:lstStyle>
          <a:p>
            <a:fld id="{6B718C6E-47F5-45E5-B04F-CB1863401BB0}" type="datetimeFigureOut">
              <a:rPr lang="en-GB" smtClean="0"/>
              <a:t>13/10/2026</a:t>
            </a:fld>
            <a:endParaRPr lang="en-GB"/>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a:xfrm>
            <a:off x="11509584" y="141216"/>
            <a:ext cx="457200" cy="338328"/>
          </a:xfrm>
        </p:spPr>
        <p:txBody>
          <a:bodyPr/>
          <a:lstStyle>
            <a:lvl1pPr>
              <a:defRPr>
                <a:solidFill>
                  <a:schemeClr val="tx2"/>
                </a:solidFill>
              </a:defRPr>
            </a:lvl1pPr>
          </a:lstStyle>
          <a:p>
            <a:fld id="{8B03503D-9BD4-40F7-941B-52467CFB028F}" type="slidenum">
              <a:rPr lang="en-GB" smtClean="0"/>
              <a:t>‹#›</a:t>
            </a:fld>
            <a:endParaRPr lang="en-GB"/>
          </a:p>
        </p:txBody>
      </p:sp>
    </p:spTree>
    <p:extLst>
      <p:ext uri="{BB962C8B-B14F-4D97-AF65-F5344CB8AC3E}">
        <p14:creationId xmlns:p14="http://schemas.microsoft.com/office/powerpoint/2010/main" val="3745004327"/>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33815" y="189689"/>
            <a:ext cx="11341905" cy="1629485"/>
          </a:xfrm>
        </p:spPr>
        <p:txBody>
          <a:bodyPr anchor="t">
            <a:normAutofit/>
          </a:bodyPr>
          <a:lstStyle>
            <a:lvl1pPr>
              <a:defRPr sz="7600" baseline="0"/>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096000" y="2362200"/>
            <a:ext cx="5829300" cy="3810000"/>
          </a:xfrm>
        </p:spPr>
        <p:txBody>
          <a:bodyPr vert="horz" lIns="91440" tIns="45720" rIns="91440" bIns="45720" rtlCol="0" anchor="b">
            <a:normAutofit/>
          </a:bodyPr>
          <a:lstStyle>
            <a:lvl1pPr marL="457200" indent="-457200">
              <a:buFont typeface="+mj-lt"/>
              <a:buAutoNum type="arabicPeriod"/>
              <a:defRPr lang="en-US" sz="1600" dirty="0"/>
            </a:lvl1pPr>
            <a:lvl2pPr marL="571500" indent="-342900">
              <a:buFont typeface="+mj-lt"/>
              <a:buAutoNum type="arabicPeriod"/>
              <a:defRPr lang="en-US" sz="1600" dirty="0"/>
            </a:lvl2pPr>
            <a:lvl3pPr marL="800100" indent="-342900">
              <a:buFont typeface="+mj-lt"/>
              <a:buAutoNum type="arabicPeriod"/>
              <a:defRPr lang="en-US" sz="1600" dirty="0"/>
            </a:lvl3pPr>
            <a:lvl4pPr>
              <a:buFont typeface="+mj-lt"/>
              <a:buAutoNum type="arabicPeriod"/>
              <a:defRPr lang="en-US" sz="1600" dirty="0"/>
            </a:lvl4pPr>
            <a:lvl5pPr>
              <a:buFont typeface="+mj-lt"/>
              <a:buAutoNum type="arabicPeriod"/>
              <a:defRPr lang="en-US" sz="1600"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endParaRPr lang="en-GB"/>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6B718C6E-47F5-45E5-B04F-CB1863401BB0}" type="datetimeFigureOut">
              <a:rPr lang="en-GB" smtClean="0"/>
              <a:t>13/10/2026</a:t>
            </a:fld>
            <a:endParaRPr lang="en-GB"/>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8B03503D-9BD4-40F7-941B-52467CFB028F}" type="slidenum">
              <a:rPr lang="en-GB" smtClean="0"/>
              <a:t>‹#›</a:t>
            </a:fld>
            <a:endParaRPr lang="en-GB"/>
          </a:p>
        </p:txBody>
      </p:sp>
    </p:spTree>
    <p:extLst>
      <p:ext uri="{BB962C8B-B14F-4D97-AF65-F5344CB8AC3E}">
        <p14:creationId xmlns:p14="http://schemas.microsoft.com/office/powerpoint/2010/main" val="2561209979"/>
      </p:ext>
    </p:extLst>
  </p:cSld>
  <p:clrMapOvr>
    <a:overrideClrMapping bg1="lt1" tx1="dk1" bg2="lt2" tx2="dk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82880" y="4061862"/>
            <a:ext cx="5913120" cy="2268359"/>
          </a:xfrm>
        </p:spPr>
        <p:txBody>
          <a:bodyPr anchor="t">
            <a:normAutofit/>
          </a:bodyPr>
          <a:lstStyle>
            <a:lvl1pPr>
              <a:defRPr sz="5800"/>
            </a:lvl1pPr>
          </a:lstStyle>
          <a:p>
            <a:r>
              <a:rPr lang="en-GB"/>
              <a:t>Click to edit Master title style</a:t>
            </a:r>
            <a:endParaRPr lang="en-US" dirty="0"/>
          </a:p>
        </p:txBody>
      </p:sp>
      <p:sp>
        <p:nvSpPr>
          <p:cNvPr id="16" name="Picture Placeholder 15">
            <a:extLst>
              <a:ext uri="{FF2B5EF4-FFF2-40B4-BE49-F238E27FC236}">
                <a16:creationId xmlns:a16="http://schemas.microsoft.com/office/drawing/2014/main" id="{F88BC23C-4171-DFCF-3175-10D2602FF561}"/>
              </a:ext>
            </a:extLst>
          </p:cNvPr>
          <p:cNvSpPr>
            <a:spLocks noGrp="1"/>
          </p:cNvSpPr>
          <p:nvPr>
            <p:ph type="pic" sz="quarter" idx="14" hasCustomPrompt="1"/>
          </p:nvPr>
        </p:nvSpPr>
        <p:spPr>
          <a:xfrm>
            <a:off x="274320" y="268508"/>
            <a:ext cx="11649456" cy="3609085"/>
          </a:xfrm>
          <a:custGeom>
            <a:avLst/>
            <a:gdLst>
              <a:gd name="connsiteX0" fmla="*/ 283385 w 11658600"/>
              <a:gd name="connsiteY0" fmla="*/ 0 h 3609085"/>
              <a:gd name="connsiteX1" fmla="*/ 11375215 w 11658600"/>
              <a:gd name="connsiteY1" fmla="*/ 0 h 3609085"/>
              <a:gd name="connsiteX2" fmla="*/ 11658600 w 11658600"/>
              <a:gd name="connsiteY2" fmla="*/ 283385 h 3609085"/>
              <a:gd name="connsiteX3" fmla="*/ 11658600 w 11658600"/>
              <a:gd name="connsiteY3" fmla="*/ 3325700 h 3609085"/>
              <a:gd name="connsiteX4" fmla="*/ 11375215 w 11658600"/>
              <a:gd name="connsiteY4" fmla="*/ 3609085 h 3609085"/>
              <a:gd name="connsiteX5" fmla="*/ 283385 w 11658600"/>
              <a:gd name="connsiteY5" fmla="*/ 3609085 h 3609085"/>
              <a:gd name="connsiteX6" fmla="*/ 0 w 11658600"/>
              <a:gd name="connsiteY6" fmla="*/ 3325700 h 3609085"/>
              <a:gd name="connsiteX7" fmla="*/ 0 w 11658600"/>
              <a:gd name="connsiteY7" fmla="*/ 283385 h 3609085"/>
              <a:gd name="connsiteX8" fmla="*/ 283385 w 11658600"/>
              <a:gd name="connsiteY8" fmla="*/ 0 h 3609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658600" h="3609085">
                <a:moveTo>
                  <a:pt x="283385" y="0"/>
                </a:moveTo>
                <a:lnTo>
                  <a:pt x="11375215" y="0"/>
                </a:lnTo>
                <a:cubicBezTo>
                  <a:pt x="11531724" y="0"/>
                  <a:pt x="11658600" y="126876"/>
                  <a:pt x="11658600" y="283385"/>
                </a:cubicBezTo>
                <a:lnTo>
                  <a:pt x="11658600" y="3325700"/>
                </a:lnTo>
                <a:cubicBezTo>
                  <a:pt x="11658600" y="3482209"/>
                  <a:pt x="11531724" y="3609085"/>
                  <a:pt x="11375215" y="3609085"/>
                </a:cubicBezTo>
                <a:lnTo>
                  <a:pt x="283385" y="3609085"/>
                </a:lnTo>
                <a:cubicBezTo>
                  <a:pt x="126876" y="3609085"/>
                  <a:pt x="0" y="3482209"/>
                  <a:pt x="0" y="3325700"/>
                </a:cubicBezTo>
                <a:lnTo>
                  <a:pt x="0" y="283385"/>
                </a:lnTo>
                <a:cubicBezTo>
                  <a:pt x="0" y="126876"/>
                  <a:pt x="126876" y="0"/>
                  <a:pt x="283385" y="0"/>
                </a:cubicBez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515973" y="4039118"/>
            <a:ext cx="4419601" cy="2268360"/>
          </a:xfrm>
        </p:spPr>
        <p:txBody>
          <a:bodyPr vert="horz" lIns="91440" tIns="45720" rIns="91440" bIns="45720" rtlCol="0">
            <a:normAutofit/>
          </a:bodyPr>
          <a:lstStyle>
            <a:lvl1pPr marL="342900" indent="-342900">
              <a:buFont typeface="+mj-lt"/>
              <a:buAutoNum type="arabicPeriod"/>
              <a:defRPr lang="en-US" sz="1400" dirty="0"/>
            </a:lvl1pPr>
            <a:lvl2pPr marL="571500" indent="-342900">
              <a:buFont typeface="+mj-lt"/>
              <a:buAutoNum type="arabicPeriod"/>
              <a:defRPr lang="en-US" sz="1400" dirty="0"/>
            </a:lvl2pPr>
            <a:lvl3pPr marL="800100" indent="-342900">
              <a:buFont typeface="+mj-lt"/>
              <a:buAutoNum type="arabicPeriod"/>
              <a:defRPr lang="en-US" sz="1400" dirty="0"/>
            </a:lvl3pPr>
            <a:lvl4pPr>
              <a:buFont typeface="+mj-lt"/>
              <a:buAutoNum type="arabicPeriod"/>
              <a:defRPr lang="en-US" sz="1400" dirty="0"/>
            </a:lvl4pPr>
            <a:lvl5pPr>
              <a:buFont typeface="+mj-lt"/>
              <a:buAutoNum type="arabicPeriod"/>
              <a:defRPr lang="en-US" sz="1400" dirty="0"/>
            </a:lvl5pPr>
          </a:lstStyle>
          <a:p>
            <a:pPr marL="228600" lvl="0" indent="-228600"/>
            <a:r>
              <a:rPr lang="en-GB"/>
              <a:t>Click to edit Master text styles</a:t>
            </a:r>
          </a:p>
          <a:p>
            <a:pPr marL="228600" lvl="1" indent="-228600"/>
            <a:r>
              <a:rPr lang="en-GB"/>
              <a:t>Second level</a:t>
            </a:r>
          </a:p>
          <a:p>
            <a:pPr marL="228600" lvl="2" indent="-228600"/>
            <a:r>
              <a:rPr lang="en-GB"/>
              <a:t>Third level</a:t>
            </a:r>
          </a:p>
          <a:p>
            <a:pPr marL="228600" lvl="3" indent="-228600"/>
            <a:r>
              <a:rPr lang="en-GB"/>
              <a:t>Fourth level</a:t>
            </a:r>
          </a:p>
          <a:p>
            <a:pPr marL="228600" lvl="4" indent="-228600"/>
            <a:r>
              <a:rPr lang="en-GB"/>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182880" y="6387737"/>
            <a:ext cx="2703777" cy="338328"/>
          </a:xfrm>
        </p:spPr>
        <p:txBody>
          <a:bodyPr/>
          <a:lstStyle/>
          <a:p>
            <a:endParaRPr lang="en-GB"/>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6B718C6E-47F5-45E5-B04F-CB1863401BB0}" type="datetimeFigureOut">
              <a:rPr lang="en-GB" smtClean="0"/>
              <a:t>13/10/2026</a:t>
            </a:fld>
            <a:endParaRPr lang="en-GB"/>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8B03503D-9BD4-40F7-941B-52467CFB028F}" type="slidenum">
              <a:rPr lang="en-GB" smtClean="0"/>
              <a:t>‹#›</a:t>
            </a:fld>
            <a:endParaRPr lang="en-GB"/>
          </a:p>
        </p:txBody>
      </p:sp>
    </p:spTree>
    <p:extLst>
      <p:ext uri="{BB962C8B-B14F-4D97-AF65-F5344CB8AC3E}">
        <p14:creationId xmlns:p14="http://schemas.microsoft.com/office/powerpoint/2010/main" val="4185059034"/>
      </p:ext>
    </p:extLst>
  </p:cSld>
  <p:clrMapOvr>
    <a:overrideClrMapping bg1="lt1" tx1="dk1" bg2="lt2" tx2="dk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225131" y="1638299"/>
            <a:ext cx="3314700" cy="3873268"/>
          </a:xfrm>
        </p:spPr>
        <p:txBody>
          <a:bodyPr anchor="t">
            <a:normAutofit/>
          </a:bodyPr>
          <a:lstStyle>
            <a:lvl1pPr>
              <a:defRPr sz="30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4901019" y="1638299"/>
            <a:ext cx="6080760" cy="3873267"/>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6B718C6E-47F5-45E5-B04F-CB1863401BB0}" type="datetimeFigureOut">
              <a:rPr lang="en-GB" smtClean="0"/>
              <a:t>13/10/2026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8B03503D-9BD4-40F7-941B-52467CFB028F}" type="slidenum">
              <a:rPr lang="en-GB" smtClean="0"/>
              <a:t>‹#›</a:t>
            </a:fld>
            <a:endParaRPr lang="en-GB"/>
          </a:p>
        </p:txBody>
      </p:sp>
    </p:spTree>
    <p:extLst>
      <p:ext uri="{BB962C8B-B14F-4D97-AF65-F5344CB8AC3E}">
        <p14:creationId xmlns:p14="http://schemas.microsoft.com/office/powerpoint/2010/main" val="30787566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82880" y="219456"/>
            <a:ext cx="3310394" cy="4058127"/>
          </a:xfrm>
        </p:spPr>
        <p:txBody>
          <a:bodyPr anchor="t">
            <a:normAutofit/>
          </a:bodyPr>
          <a:lstStyle>
            <a:lvl1pPr>
              <a:defRPr sz="30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3972674" y="266700"/>
            <a:ext cx="7688495" cy="6047836"/>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6B718C6E-47F5-45E5-B04F-CB1863401BB0}" type="datetimeFigureOut">
              <a:rPr lang="en-GB" smtClean="0"/>
              <a:t>13/10/2026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8B03503D-9BD4-40F7-941B-52467CFB028F}" type="slidenum">
              <a:rPr lang="en-GB" smtClean="0"/>
              <a:t>‹#›</a:t>
            </a:fld>
            <a:endParaRPr lang="en-GB"/>
          </a:p>
        </p:txBody>
      </p:sp>
    </p:spTree>
    <p:extLst>
      <p:ext uri="{BB962C8B-B14F-4D97-AF65-F5344CB8AC3E}">
        <p14:creationId xmlns:p14="http://schemas.microsoft.com/office/powerpoint/2010/main" val="16805639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919525" y="219456"/>
            <a:ext cx="6376547" cy="1066006"/>
          </a:xfrm>
        </p:spPr>
        <p:txBody>
          <a:bodyPr anchor="t"/>
          <a:lstStyle/>
          <a:p>
            <a:r>
              <a:rPr lang="en-GB"/>
              <a:t>Click to edit Master title style</a:t>
            </a:r>
            <a:endParaRPr lang="en-US" dirty="0"/>
          </a:p>
        </p:txBody>
      </p:sp>
      <p:sp>
        <p:nvSpPr>
          <p:cNvPr id="10" name="Picture Placeholder 9">
            <a:extLst>
              <a:ext uri="{FF2B5EF4-FFF2-40B4-BE49-F238E27FC236}">
                <a16:creationId xmlns:a16="http://schemas.microsoft.com/office/drawing/2014/main" id="{AC455FC9-9346-2F53-C58C-5C64036CD926}"/>
              </a:ext>
            </a:extLst>
          </p:cNvPr>
          <p:cNvSpPr>
            <a:spLocks noGrp="1"/>
          </p:cNvSpPr>
          <p:nvPr>
            <p:ph type="pic" sz="quarter" idx="13" hasCustomPrompt="1"/>
          </p:nvPr>
        </p:nvSpPr>
        <p:spPr>
          <a:xfrm>
            <a:off x="274320" y="268573"/>
            <a:ext cx="4419600" cy="6325969"/>
          </a:xfrm>
          <a:custGeom>
            <a:avLst/>
            <a:gdLst>
              <a:gd name="connsiteX0" fmla="*/ 300746 w 4381500"/>
              <a:gd name="connsiteY0" fmla="*/ 0 h 6290961"/>
              <a:gd name="connsiteX1" fmla="*/ 4080754 w 4381500"/>
              <a:gd name="connsiteY1" fmla="*/ 0 h 6290961"/>
              <a:gd name="connsiteX2" fmla="*/ 4381500 w 4381500"/>
              <a:gd name="connsiteY2" fmla="*/ 300746 h 6290961"/>
              <a:gd name="connsiteX3" fmla="*/ 4381500 w 4381500"/>
              <a:gd name="connsiteY3" fmla="*/ 5990215 h 6290961"/>
              <a:gd name="connsiteX4" fmla="*/ 4080754 w 4381500"/>
              <a:gd name="connsiteY4" fmla="*/ 6290961 h 6290961"/>
              <a:gd name="connsiteX5" fmla="*/ 300746 w 4381500"/>
              <a:gd name="connsiteY5" fmla="*/ 6290961 h 6290961"/>
              <a:gd name="connsiteX6" fmla="*/ 0 w 4381500"/>
              <a:gd name="connsiteY6" fmla="*/ 5990215 h 6290961"/>
              <a:gd name="connsiteX7" fmla="*/ 0 w 4381500"/>
              <a:gd name="connsiteY7" fmla="*/ 300746 h 6290961"/>
              <a:gd name="connsiteX8" fmla="*/ 300746 w 4381500"/>
              <a:gd name="connsiteY8" fmla="*/ 0 h 6290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1500" h="6290961">
                <a:moveTo>
                  <a:pt x="300746" y="0"/>
                </a:moveTo>
                <a:lnTo>
                  <a:pt x="4080754" y="0"/>
                </a:lnTo>
                <a:cubicBezTo>
                  <a:pt x="4246851" y="0"/>
                  <a:pt x="4381500" y="134649"/>
                  <a:pt x="4381500" y="300746"/>
                </a:cubicBezTo>
                <a:lnTo>
                  <a:pt x="4381500" y="5990215"/>
                </a:lnTo>
                <a:cubicBezTo>
                  <a:pt x="4381500" y="6156312"/>
                  <a:pt x="4246851" y="6290961"/>
                  <a:pt x="4080754" y="6290961"/>
                </a:cubicBezTo>
                <a:lnTo>
                  <a:pt x="300746" y="6290961"/>
                </a:lnTo>
                <a:cubicBezTo>
                  <a:pt x="134649" y="6290961"/>
                  <a:pt x="0" y="6156312"/>
                  <a:pt x="0" y="5990215"/>
                </a:cubicBezTo>
                <a:lnTo>
                  <a:pt x="0" y="300746"/>
                </a:lnTo>
                <a:cubicBezTo>
                  <a:pt x="0" y="134649"/>
                  <a:pt x="134649" y="0"/>
                  <a:pt x="300746"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919526" y="1285462"/>
            <a:ext cx="6376546" cy="4986355"/>
          </a:xfrm>
        </p:spPr>
        <p:txBody>
          <a:bodyPr anchor="b"/>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919526" y="6387737"/>
            <a:ext cx="2703777" cy="338328"/>
          </a:xfrm>
        </p:spPr>
        <p:txBody>
          <a:body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6B718C6E-47F5-45E5-B04F-CB1863401BB0}" type="datetimeFigureOut">
              <a:rPr lang="en-GB" smtClean="0"/>
              <a:t>13/10/2026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B03503D-9BD4-40F7-941B-52467CFB028F}" type="slidenum">
              <a:rPr lang="en-GB" smtClean="0"/>
              <a:t>‹#›</a:t>
            </a:fld>
            <a:endParaRPr lang="en-GB"/>
          </a:p>
        </p:txBody>
      </p:sp>
    </p:spTree>
    <p:extLst>
      <p:ext uri="{BB962C8B-B14F-4D97-AF65-F5344CB8AC3E}">
        <p14:creationId xmlns:p14="http://schemas.microsoft.com/office/powerpoint/2010/main" val="14851371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88702" y="219456"/>
            <a:ext cx="7241297" cy="923544"/>
          </a:xfrm>
        </p:spPr>
        <p:txBody>
          <a:bodyPr anchor="t"/>
          <a:lstStyle>
            <a:lvl1pPr>
              <a:defRPr/>
            </a:lvl1pPr>
          </a:lstStyle>
          <a:p>
            <a:r>
              <a:rPr lang="en-GB"/>
              <a:t>Click to edit Master title style</a:t>
            </a:r>
            <a:endParaRPr lang="en-US" dirty="0"/>
          </a:p>
        </p:txBody>
      </p:sp>
      <p:sp>
        <p:nvSpPr>
          <p:cNvPr id="20" name="Picture Placeholder 9">
            <a:extLst>
              <a:ext uri="{FF2B5EF4-FFF2-40B4-BE49-F238E27FC236}">
                <a16:creationId xmlns:a16="http://schemas.microsoft.com/office/drawing/2014/main" id="{FC55F3DB-E75F-ADDF-8222-D3F62F2CCE82}"/>
              </a:ext>
            </a:extLst>
          </p:cNvPr>
          <p:cNvSpPr>
            <a:spLocks noGrp="1"/>
          </p:cNvSpPr>
          <p:nvPr>
            <p:ph type="pic" sz="quarter" idx="13" hasCustomPrompt="1"/>
          </p:nvPr>
        </p:nvSpPr>
        <p:spPr>
          <a:xfrm>
            <a:off x="274320" y="268573"/>
            <a:ext cx="3675888" cy="6327648"/>
          </a:xfrm>
          <a:custGeom>
            <a:avLst/>
            <a:gdLst>
              <a:gd name="connsiteX0" fmla="*/ 301545 w 3675888"/>
              <a:gd name="connsiteY0" fmla="*/ 0 h 6320854"/>
              <a:gd name="connsiteX1" fmla="*/ 3375347 w 3675888"/>
              <a:gd name="connsiteY1" fmla="*/ 0 h 6320854"/>
              <a:gd name="connsiteX2" fmla="*/ 3675888 w 3675888"/>
              <a:gd name="connsiteY2" fmla="*/ 300541 h 6320854"/>
              <a:gd name="connsiteX3" fmla="*/ 3675888 w 3675888"/>
              <a:gd name="connsiteY3" fmla="*/ 6025428 h 6320854"/>
              <a:gd name="connsiteX4" fmla="*/ 3492331 w 3675888"/>
              <a:gd name="connsiteY4" fmla="*/ 6302351 h 6320854"/>
              <a:gd name="connsiteX5" fmla="*/ 3400682 w 3675888"/>
              <a:gd name="connsiteY5" fmla="*/ 6320854 h 6320854"/>
              <a:gd name="connsiteX6" fmla="*/ 275206 w 3675888"/>
              <a:gd name="connsiteY6" fmla="*/ 6320854 h 6320854"/>
              <a:gd name="connsiteX7" fmla="*/ 186647 w 3675888"/>
              <a:gd name="connsiteY7" fmla="*/ 6302975 h 6320854"/>
              <a:gd name="connsiteX8" fmla="*/ 184171 w 3675888"/>
              <a:gd name="connsiteY8" fmla="*/ 6302204 h 6320854"/>
              <a:gd name="connsiteX9" fmla="*/ 114619 w 3675888"/>
              <a:gd name="connsiteY9" fmla="*/ 6259884 h 6320854"/>
              <a:gd name="connsiteX10" fmla="*/ 105939 w 3675888"/>
              <a:gd name="connsiteY10" fmla="*/ 6252721 h 6320854"/>
              <a:gd name="connsiteX11" fmla="*/ 51500 w 3675888"/>
              <a:gd name="connsiteY11" fmla="*/ 6192635 h 6320854"/>
              <a:gd name="connsiteX12" fmla="*/ 16622 w 3675888"/>
              <a:gd name="connsiteY12" fmla="*/ 6119873 h 6320854"/>
              <a:gd name="connsiteX13" fmla="*/ 12537 w 3675888"/>
              <a:gd name="connsiteY13" fmla="*/ 6106716 h 6320854"/>
              <a:gd name="connsiteX14" fmla="*/ 0 w 3675888"/>
              <a:gd name="connsiteY14" fmla="*/ 6023550 h 6320854"/>
              <a:gd name="connsiteX15" fmla="*/ 0 w 3675888"/>
              <a:gd name="connsiteY15" fmla="*/ 302420 h 6320854"/>
              <a:gd name="connsiteX16" fmla="*/ 301545 w 3675888"/>
              <a:gd name="connsiteY16" fmla="*/ 0 h 6320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675888" h="6320854">
                <a:moveTo>
                  <a:pt x="301545" y="0"/>
                </a:moveTo>
                <a:lnTo>
                  <a:pt x="3375347" y="0"/>
                </a:lnTo>
                <a:cubicBezTo>
                  <a:pt x="3541331" y="0"/>
                  <a:pt x="3675888" y="134557"/>
                  <a:pt x="3675888" y="300541"/>
                </a:cubicBezTo>
                <a:lnTo>
                  <a:pt x="3675888" y="6025428"/>
                </a:lnTo>
                <a:cubicBezTo>
                  <a:pt x="3675888" y="6149916"/>
                  <a:pt x="3600200" y="6256727"/>
                  <a:pt x="3492331" y="6302351"/>
                </a:cubicBezTo>
                <a:lnTo>
                  <a:pt x="3400682" y="6320854"/>
                </a:lnTo>
                <a:lnTo>
                  <a:pt x="275206" y="6320854"/>
                </a:lnTo>
                <a:lnTo>
                  <a:pt x="186647" y="6302975"/>
                </a:lnTo>
                <a:lnTo>
                  <a:pt x="184171" y="6302204"/>
                </a:lnTo>
                <a:lnTo>
                  <a:pt x="114619" y="6259884"/>
                </a:lnTo>
                <a:lnTo>
                  <a:pt x="105939" y="6252721"/>
                </a:lnTo>
                <a:lnTo>
                  <a:pt x="51500" y="6192635"/>
                </a:lnTo>
                <a:lnTo>
                  <a:pt x="16622" y="6119873"/>
                </a:lnTo>
                <a:lnTo>
                  <a:pt x="12537" y="6106716"/>
                </a:lnTo>
                <a:lnTo>
                  <a:pt x="0" y="6023550"/>
                </a:lnTo>
                <a:lnTo>
                  <a:pt x="0" y="302420"/>
                </a:lnTo>
                <a:cubicBezTo>
                  <a:pt x="0" y="135398"/>
                  <a:pt x="135007" y="0"/>
                  <a:pt x="301545"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188702" y="1143000"/>
            <a:ext cx="7241298" cy="5239512"/>
          </a:xfrm>
        </p:spPr>
        <p:txBody>
          <a:bodyPr anchor="b"/>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188702" y="6382981"/>
            <a:ext cx="2703777" cy="338328"/>
          </a:xfrm>
        </p:spPr>
        <p:txBody>
          <a:body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6B718C6E-47F5-45E5-B04F-CB1863401BB0}" type="datetimeFigureOut">
              <a:rPr lang="en-GB" smtClean="0"/>
              <a:t>13/10/2026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B03503D-9BD4-40F7-941B-52467CFB028F}" type="slidenum">
              <a:rPr lang="en-GB" smtClean="0"/>
              <a:t>‹#›</a:t>
            </a:fld>
            <a:endParaRPr lang="en-GB"/>
          </a:p>
        </p:txBody>
      </p:sp>
    </p:spTree>
    <p:extLst>
      <p:ext uri="{BB962C8B-B14F-4D97-AF65-F5344CB8AC3E}">
        <p14:creationId xmlns:p14="http://schemas.microsoft.com/office/powerpoint/2010/main" val="14275030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82880" y="219456"/>
            <a:ext cx="7241297" cy="923544"/>
          </a:xfrm>
        </p:spPr>
        <p:txBody>
          <a:bodyPr anchor="t"/>
          <a:lstStyle>
            <a:lvl1pPr>
              <a:defRPr/>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182880" y="1143000"/>
            <a:ext cx="7241298" cy="5239512"/>
          </a:xfrm>
        </p:spPr>
        <p:txBody>
          <a:bodyPr anchor="b"/>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82880" y="6382981"/>
            <a:ext cx="2703777" cy="338328"/>
          </a:xfrm>
        </p:spPr>
        <p:txBody>
          <a:body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6392093" y="6387128"/>
            <a:ext cx="1032084" cy="338328"/>
          </a:xfrm>
        </p:spPr>
        <p:txBody>
          <a:bodyPr/>
          <a:lstStyle>
            <a:lvl1pPr>
              <a:defRPr>
                <a:solidFill>
                  <a:schemeClr val="tx1"/>
                </a:solidFill>
                <a:effectLst/>
              </a:defRPr>
            </a:lvl1pPr>
          </a:lstStyle>
          <a:p>
            <a:fld id="{6B718C6E-47F5-45E5-B04F-CB1863401BB0}" type="datetimeFigureOut">
              <a:rPr lang="en-GB" smtClean="0"/>
              <a:t>13/10/2026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7424177" y="6387128"/>
            <a:ext cx="457200" cy="338328"/>
          </a:xfrm>
        </p:spPr>
        <p:txBody>
          <a:bodyPr/>
          <a:lstStyle/>
          <a:p>
            <a:fld id="{8B03503D-9BD4-40F7-941B-52467CFB028F}" type="slidenum">
              <a:rPr lang="en-GB" smtClean="0"/>
              <a:t>‹#›</a:t>
            </a:fld>
            <a:endParaRPr lang="en-GB"/>
          </a:p>
        </p:txBody>
      </p:sp>
      <p:sp>
        <p:nvSpPr>
          <p:cNvPr id="4" name="Picture Placeholder 9">
            <a:extLst>
              <a:ext uri="{FF2B5EF4-FFF2-40B4-BE49-F238E27FC236}">
                <a16:creationId xmlns:a16="http://schemas.microsoft.com/office/drawing/2014/main" id="{F47C8A4F-E753-8148-3650-49C421EB5479}"/>
              </a:ext>
            </a:extLst>
          </p:cNvPr>
          <p:cNvSpPr>
            <a:spLocks noGrp="1"/>
          </p:cNvSpPr>
          <p:nvPr>
            <p:ph type="pic" sz="quarter" idx="13" hasCustomPrompt="1"/>
          </p:nvPr>
        </p:nvSpPr>
        <p:spPr>
          <a:xfrm>
            <a:off x="8249412" y="268573"/>
            <a:ext cx="3675888" cy="6327648"/>
          </a:xfrm>
          <a:custGeom>
            <a:avLst/>
            <a:gdLst>
              <a:gd name="connsiteX0" fmla="*/ 301545 w 3675888"/>
              <a:gd name="connsiteY0" fmla="*/ 0 h 6320854"/>
              <a:gd name="connsiteX1" fmla="*/ 3375347 w 3675888"/>
              <a:gd name="connsiteY1" fmla="*/ 0 h 6320854"/>
              <a:gd name="connsiteX2" fmla="*/ 3675888 w 3675888"/>
              <a:gd name="connsiteY2" fmla="*/ 300541 h 6320854"/>
              <a:gd name="connsiteX3" fmla="*/ 3675888 w 3675888"/>
              <a:gd name="connsiteY3" fmla="*/ 6025428 h 6320854"/>
              <a:gd name="connsiteX4" fmla="*/ 3492331 w 3675888"/>
              <a:gd name="connsiteY4" fmla="*/ 6302351 h 6320854"/>
              <a:gd name="connsiteX5" fmla="*/ 3400682 w 3675888"/>
              <a:gd name="connsiteY5" fmla="*/ 6320854 h 6320854"/>
              <a:gd name="connsiteX6" fmla="*/ 275206 w 3675888"/>
              <a:gd name="connsiteY6" fmla="*/ 6320854 h 6320854"/>
              <a:gd name="connsiteX7" fmla="*/ 186647 w 3675888"/>
              <a:gd name="connsiteY7" fmla="*/ 6302975 h 6320854"/>
              <a:gd name="connsiteX8" fmla="*/ 184171 w 3675888"/>
              <a:gd name="connsiteY8" fmla="*/ 6302204 h 6320854"/>
              <a:gd name="connsiteX9" fmla="*/ 114619 w 3675888"/>
              <a:gd name="connsiteY9" fmla="*/ 6259883 h 6320854"/>
              <a:gd name="connsiteX10" fmla="*/ 105939 w 3675888"/>
              <a:gd name="connsiteY10" fmla="*/ 6252722 h 6320854"/>
              <a:gd name="connsiteX11" fmla="*/ 51500 w 3675888"/>
              <a:gd name="connsiteY11" fmla="*/ 6192635 h 6320854"/>
              <a:gd name="connsiteX12" fmla="*/ 16622 w 3675888"/>
              <a:gd name="connsiteY12" fmla="*/ 6119873 h 6320854"/>
              <a:gd name="connsiteX13" fmla="*/ 12538 w 3675888"/>
              <a:gd name="connsiteY13" fmla="*/ 6106716 h 6320854"/>
              <a:gd name="connsiteX14" fmla="*/ 0 w 3675888"/>
              <a:gd name="connsiteY14" fmla="*/ 6023550 h 6320854"/>
              <a:gd name="connsiteX15" fmla="*/ 0 w 3675888"/>
              <a:gd name="connsiteY15" fmla="*/ 302420 h 6320854"/>
              <a:gd name="connsiteX16" fmla="*/ 301545 w 3675888"/>
              <a:gd name="connsiteY16" fmla="*/ 0 h 6320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675888" h="6320854">
                <a:moveTo>
                  <a:pt x="301545" y="0"/>
                </a:moveTo>
                <a:lnTo>
                  <a:pt x="3375347" y="0"/>
                </a:lnTo>
                <a:cubicBezTo>
                  <a:pt x="3541331" y="0"/>
                  <a:pt x="3675888" y="134557"/>
                  <a:pt x="3675888" y="300541"/>
                </a:cubicBezTo>
                <a:lnTo>
                  <a:pt x="3675888" y="6025428"/>
                </a:lnTo>
                <a:cubicBezTo>
                  <a:pt x="3675888" y="6149916"/>
                  <a:pt x="3600200" y="6256727"/>
                  <a:pt x="3492331" y="6302351"/>
                </a:cubicBezTo>
                <a:lnTo>
                  <a:pt x="3400682" y="6320854"/>
                </a:lnTo>
                <a:lnTo>
                  <a:pt x="275206" y="6320854"/>
                </a:lnTo>
                <a:lnTo>
                  <a:pt x="186647" y="6302975"/>
                </a:lnTo>
                <a:lnTo>
                  <a:pt x="184171" y="6302204"/>
                </a:lnTo>
                <a:lnTo>
                  <a:pt x="114619" y="6259883"/>
                </a:lnTo>
                <a:lnTo>
                  <a:pt x="105939" y="6252722"/>
                </a:lnTo>
                <a:lnTo>
                  <a:pt x="51500" y="6192635"/>
                </a:lnTo>
                <a:lnTo>
                  <a:pt x="16622" y="6119873"/>
                </a:lnTo>
                <a:lnTo>
                  <a:pt x="12538" y="6106716"/>
                </a:lnTo>
                <a:lnTo>
                  <a:pt x="0" y="6023550"/>
                </a:lnTo>
                <a:lnTo>
                  <a:pt x="0" y="302420"/>
                </a:lnTo>
                <a:cubicBezTo>
                  <a:pt x="0" y="135398"/>
                  <a:pt x="135007" y="0"/>
                  <a:pt x="301545"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7914867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85855" y="219456"/>
            <a:ext cx="4717429" cy="1180888"/>
          </a:xfrm>
        </p:spPr>
        <p:txBody>
          <a:bodyPr anchor="t"/>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85855" y="1400344"/>
            <a:ext cx="4729045" cy="4871473"/>
          </a:xfrm>
        </p:spPr>
        <p:txBody>
          <a:bodyPr anchor="b"/>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588172" y="6390795"/>
            <a:ext cx="1298784" cy="338328"/>
          </a:xfrm>
        </p:spPr>
        <p:txBody>
          <a:bodyPr/>
          <a:lstStyle/>
          <a:p>
            <a:fld id="{6B718C6E-47F5-45E5-B04F-CB1863401BB0}" type="datetimeFigureOut">
              <a:rPr lang="en-GB" smtClean="0"/>
              <a:t>13/10/2026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886956" y="6390795"/>
            <a:ext cx="457200" cy="338328"/>
          </a:xfrm>
        </p:spPr>
        <p:txBody>
          <a:bodyPr/>
          <a:lstStyle>
            <a:lvl1pPr>
              <a:defRPr>
                <a:solidFill>
                  <a:schemeClr val="tx1"/>
                </a:solidFill>
                <a:effectLst/>
              </a:defRPr>
            </a:lvl1pPr>
          </a:lstStyle>
          <a:p>
            <a:fld id="{8B03503D-9BD4-40F7-941B-52467CFB028F}" type="slidenum">
              <a:rPr lang="en-GB" smtClean="0"/>
              <a:t>‹#›</a:t>
            </a:fld>
            <a:endParaRPr lang="en-GB"/>
          </a:p>
        </p:txBody>
      </p:sp>
      <p:sp>
        <p:nvSpPr>
          <p:cNvPr id="4" name="Picture Placeholder 3">
            <a:extLst>
              <a:ext uri="{FF2B5EF4-FFF2-40B4-BE49-F238E27FC236}">
                <a16:creationId xmlns:a16="http://schemas.microsoft.com/office/drawing/2014/main" id="{00846273-A5CB-BDCB-C625-903F863EC307}"/>
              </a:ext>
            </a:extLst>
          </p:cNvPr>
          <p:cNvSpPr>
            <a:spLocks noGrp="1"/>
          </p:cNvSpPr>
          <p:nvPr>
            <p:ph type="pic" sz="quarter" idx="13" hasCustomPrompt="1"/>
          </p:nvPr>
        </p:nvSpPr>
        <p:spPr>
          <a:xfrm>
            <a:off x="5600703" y="266700"/>
            <a:ext cx="6324469" cy="6324600"/>
          </a:xfrm>
          <a:custGeom>
            <a:avLst/>
            <a:gdLst>
              <a:gd name="connsiteX0" fmla="*/ 269395 w 6111507"/>
              <a:gd name="connsiteY0" fmla="*/ 0 h 6172338"/>
              <a:gd name="connsiteX1" fmla="*/ 5842112 w 6111507"/>
              <a:gd name="connsiteY1" fmla="*/ 0 h 6172338"/>
              <a:gd name="connsiteX2" fmla="*/ 6111507 w 6111507"/>
              <a:gd name="connsiteY2" fmla="*/ 268145 h 6172338"/>
              <a:gd name="connsiteX3" fmla="*/ 6111507 w 6111507"/>
              <a:gd name="connsiteY3" fmla="*/ 5904194 h 6172338"/>
              <a:gd name="connsiteX4" fmla="*/ 5842112 w 6111507"/>
              <a:gd name="connsiteY4" fmla="*/ 6172338 h 6172338"/>
              <a:gd name="connsiteX5" fmla="*/ 269395 w 6111507"/>
              <a:gd name="connsiteY5" fmla="*/ 6172338 h 6172338"/>
              <a:gd name="connsiteX6" fmla="*/ 0 w 6111507"/>
              <a:gd name="connsiteY6" fmla="*/ 5904194 h 6172338"/>
              <a:gd name="connsiteX7" fmla="*/ 0 w 6111507"/>
              <a:gd name="connsiteY7" fmla="*/ 268145 h 6172338"/>
              <a:gd name="connsiteX8" fmla="*/ 269395 w 6111507"/>
              <a:gd name="connsiteY8" fmla="*/ 0 h 617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111507" h="6172338">
                <a:moveTo>
                  <a:pt x="269395" y="0"/>
                </a:moveTo>
                <a:lnTo>
                  <a:pt x="5842112" y="0"/>
                </a:lnTo>
                <a:cubicBezTo>
                  <a:pt x="5990895" y="0"/>
                  <a:pt x="6111507" y="120052"/>
                  <a:pt x="6111507" y="268145"/>
                </a:cubicBezTo>
                <a:lnTo>
                  <a:pt x="6111507" y="5904194"/>
                </a:lnTo>
                <a:cubicBezTo>
                  <a:pt x="6111507" y="6052286"/>
                  <a:pt x="5990895" y="6172338"/>
                  <a:pt x="5842112" y="6172338"/>
                </a:cubicBezTo>
                <a:lnTo>
                  <a:pt x="269395" y="6172338"/>
                </a:lnTo>
                <a:cubicBezTo>
                  <a:pt x="120612" y="6172338"/>
                  <a:pt x="0" y="6052286"/>
                  <a:pt x="0" y="5904194"/>
                </a:cubicBezTo>
                <a:lnTo>
                  <a:pt x="0" y="268145"/>
                </a:lnTo>
                <a:cubicBezTo>
                  <a:pt x="0" y="120052"/>
                  <a:pt x="120612" y="0"/>
                  <a:pt x="269395"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31660192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82881" y="220869"/>
            <a:ext cx="3208020" cy="3088635"/>
          </a:xfrm>
        </p:spPr>
        <p:txBody>
          <a:bodyPr anchor="t"/>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endParaRPr lang="en-GB"/>
          </a:p>
        </p:txBody>
      </p:sp>
      <p:sp>
        <p:nvSpPr>
          <p:cNvPr id="4" name="Picture Placeholder 3">
            <a:extLst>
              <a:ext uri="{FF2B5EF4-FFF2-40B4-BE49-F238E27FC236}">
                <a16:creationId xmlns:a16="http://schemas.microsoft.com/office/drawing/2014/main" id="{26FEEE5C-15B3-8386-23D3-B6B236C668F2}"/>
              </a:ext>
            </a:extLst>
          </p:cNvPr>
          <p:cNvSpPr>
            <a:spLocks noGrp="1"/>
          </p:cNvSpPr>
          <p:nvPr>
            <p:ph type="pic" sz="quarter" idx="13" hasCustomPrompt="1"/>
          </p:nvPr>
        </p:nvSpPr>
        <p:spPr>
          <a:xfrm>
            <a:off x="4686300" y="266700"/>
            <a:ext cx="3500538" cy="6324600"/>
          </a:xfrm>
          <a:custGeom>
            <a:avLst/>
            <a:gdLst>
              <a:gd name="connsiteX0" fmla="*/ 292116 w 3808553"/>
              <a:gd name="connsiteY0" fmla="*/ 0 h 6172200"/>
              <a:gd name="connsiteX1" fmla="*/ 3516437 w 3808553"/>
              <a:gd name="connsiteY1" fmla="*/ 0 h 6172200"/>
              <a:gd name="connsiteX2" fmla="*/ 3808553 w 3808553"/>
              <a:gd name="connsiteY2" fmla="*/ 292116 h 6172200"/>
              <a:gd name="connsiteX3" fmla="*/ 3808553 w 3808553"/>
              <a:gd name="connsiteY3" fmla="*/ 5880084 h 6172200"/>
              <a:gd name="connsiteX4" fmla="*/ 3516437 w 3808553"/>
              <a:gd name="connsiteY4" fmla="*/ 6172200 h 6172200"/>
              <a:gd name="connsiteX5" fmla="*/ 292116 w 3808553"/>
              <a:gd name="connsiteY5" fmla="*/ 6172200 h 6172200"/>
              <a:gd name="connsiteX6" fmla="*/ 0 w 3808553"/>
              <a:gd name="connsiteY6" fmla="*/ 5880084 h 6172200"/>
              <a:gd name="connsiteX7" fmla="*/ 0 w 3808553"/>
              <a:gd name="connsiteY7" fmla="*/ 292116 h 6172200"/>
              <a:gd name="connsiteX8" fmla="*/ 292116 w 3808553"/>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8553" h="6172200">
                <a:moveTo>
                  <a:pt x="292116" y="0"/>
                </a:moveTo>
                <a:lnTo>
                  <a:pt x="3516437" y="0"/>
                </a:lnTo>
                <a:cubicBezTo>
                  <a:pt x="3677768" y="0"/>
                  <a:pt x="3808553" y="130785"/>
                  <a:pt x="3808553" y="292116"/>
                </a:cubicBezTo>
                <a:lnTo>
                  <a:pt x="3808553" y="5880084"/>
                </a:lnTo>
                <a:cubicBezTo>
                  <a:pt x="3808553" y="6041415"/>
                  <a:pt x="3677768" y="6172200"/>
                  <a:pt x="3516437" y="6172200"/>
                </a:cubicBezTo>
                <a:lnTo>
                  <a:pt x="292116" y="6172200"/>
                </a:lnTo>
                <a:cubicBezTo>
                  <a:pt x="130785" y="6172200"/>
                  <a:pt x="0" y="6041415"/>
                  <a:pt x="0" y="5880084"/>
                </a:cubicBezTo>
                <a:lnTo>
                  <a:pt x="0" y="292116"/>
                </a:lnTo>
                <a:cubicBezTo>
                  <a:pt x="0" y="130785"/>
                  <a:pt x="130785" y="0"/>
                  <a:pt x="292116"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8461087" y="220870"/>
            <a:ext cx="3200400" cy="6055554"/>
          </a:xfrm>
        </p:spPr>
        <p:txBody>
          <a:bodyPr anchor="b"/>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6B718C6E-47F5-45E5-B04F-CB1863401BB0}" type="datetimeFigureOut">
              <a:rPr lang="en-GB" smtClean="0"/>
              <a:t>13/10/2026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8B03503D-9BD4-40F7-941B-52467CFB028F}" type="slidenum">
              <a:rPr lang="en-GB" smtClean="0"/>
              <a:t>‹#›</a:t>
            </a:fld>
            <a:endParaRPr lang="en-GB"/>
          </a:p>
        </p:txBody>
      </p:sp>
    </p:spTree>
    <p:extLst>
      <p:ext uri="{BB962C8B-B14F-4D97-AF65-F5344CB8AC3E}">
        <p14:creationId xmlns:p14="http://schemas.microsoft.com/office/powerpoint/2010/main" val="7517271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513755" y="219456"/>
            <a:ext cx="3891435" cy="1225339"/>
          </a:xfrm>
        </p:spPr>
        <p:txBody>
          <a:bodyPr anchor="t"/>
          <a:lstStyle/>
          <a:p>
            <a:r>
              <a:rPr lang="en-GB"/>
              <a:t>Click to edit Master title style</a:t>
            </a:r>
            <a:endParaRPr lang="en-US" dirty="0"/>
          </a:p>
        </p:txBody>
      </p:sp>
      <p:sp>
        <p:nvSpPr>
          <p:cNvPr id="14" name="Picture Placeholder 13">
            <a:extLst>
              <a:ext uri="{FF2B5EF4-FFF2-40B4-BE49-F238E27FC236}">
                <a16:creationId xmlns:a16="http://schemas.microsoft.com/office/drawing/2014/main" id="{B3BE62AC-2855-BB28-0282-25CA658273E5}"/>
              </a:ext>
            </a:extLst>
          </p:cNvPr>
          <p:cNvSpPr>
            <a:spLocks noGrp="1"/>
          </p:cNvSpPr>
          <p:nvPr>
            <p:ph type="pic" sz="quarter" idx="13" hasCustomPrompt="1"/>
          </p:nvPr>
        </p:nvSpPr>
        <p:spPr>
          <a:xfrm>
            <a:off x="270473" y="265176"/>
            <a:ext cx="6984636" cy="6327648"/>
          </a:xfrm>
          <a:custGeom>
            <a:avLst/>
            <a:gdLst>
              <a:gd name="connsiteX0" fmla="*/ 302565 w 7228936"/>
              <a:gd name="connsiteY0" fmla="*/ 0 h 6316602"/>
              <a:gd name="connsiteX1" fmla="*/ 6926371 w 7228936"/>
              <a:gd name="connsiteY1" fmla="*/ 0 h 6316602"/>
              <a:gd name="connsiteX2" fmla="*/ 7228936 w 7228936"/>
              <a:gd name="connsiteY2" fmla="*/ 302565 h 6316602"/>
              <a:gd name="connsiteX3" fmla="*/ 7228936 w 7228936"/>
              <a:gd name="connsiteY3" fmla="*/ 6014037 h 6316602"/>
              <a:gd name="connsiteX4" fmla="*/ 6926371 w 7228936"/>
              <a:gd name="connsiteY4" fmla="*/ 6316602 h 6316602"/>
              <a:gd name="connsiteX5" fmla="*/ 302565 w 7228936"/>
              <a:gd name="connsiteY5" fmla="*/ 6316602 h 6316602"/>
              <a:gd name="connsiteX6" fmla="*/ 0 w 7228936"/>
              <a:gd name="connsiteY6" fmla="*/ 6014037 h 6316602"/>
              <a:gd name="connsiteX7" fmla="*/ 0 w 7228936"/>
              <a:gd name="connsiteY7" fmla="*/ 302565 h 6316602"/>
              <a:gd name="connsiteX8" fmla="*/ 302565 w 7228936"/>
              <a:gd name="connsiteY8" fmla="*/ 0 h 6316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28936" h="6316602">
                <a:moveTo>
                  <a:pt x="302565" y="0"/>
                </a:moveTo>
                <a:lnTo>
                  <a:pt x="6926371" y="0"/>
                </a:lnTo>
                <a:cubicBezTo>
                  <a:pt x="7093473" y="0"/>
                  <a:pt x="7228936" y="135463"/>
                  <a:pt x="7228936" y="302565"/>
                </a:cubicBezTo>
                <a:lnTo>
                  <a:pt x="7228936" y="6014037"/>
                </a:lnTo>
                <a:cubicBezTo>
                  <a:pt x="7228936" y="6181139"/>
                  <a:pt x="7093473" y="6316602"/>
                  <a:pt x="6926371" y="6316602"/>
                </a:cubicBezTo>
                <a:lnTo>
                  <a:pt x="302565" y="6316602"/>
                </a:lnTo>
                <a:cubicBezTo>
                  <a:pt x="135463" y="6316602"/>
                  <a:pt x="0" y="6181139"/>
                  <a:pt x="0" y="6014037"/>
                </a:cubicBezTo>
                <a:lnTo>
                  <a:pt x="0" y="302565"/>
                </a:lnTo>
                <a:cubicBezTo>
                  <a:pt x="0" y="135463"/>
                  <a:pt x="135463" y="0"/>
                  <a:pt x="302565"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513753" y="1435652"/>
            <a:ext cx="3891435" cy="4833862"/>
          </a:xfrm>
        </p:spPr>
        <p:txBody>
          <a:bodyPr anchor="b"/>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515079" y="6387128"/>
            <a:ext cx="2703777" cy="338328"/>
          </a:xfrm>
        </p:spPr>
        <p:txBody>
          <a:body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6B718C6E-47F5-45E5-B04F-CB1863401BB0}" type="datetimeFigureOut">
              <a:rPr lang="en-GB" smtClean="0"/>
              <a:t>13/10/2026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B03503D-9BD4-40F7-941B-52467CFB028F}" type="slidenum">
              <a:rPr lang="en-GB" smtClean="0"/>
              <a:t>‹#›</a:t>
            </a:fld>
            <a:endParaRPr lang="en-GB"/>
          </a:p>
        </p:txBody>
      </p:sp>
    </p:spTree>
    <p:extLst>
      <p:ext uri="{BB962C8B-B14F-4D97-AF65-F5344CB8AC3E}">
        <p14:creationId xmlns:p14="http://schemas.microsoft.com/office/powerpoint/2010/main" val="21028096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85854" y="219456"/>
            <a:ext cx="3234982" cy="1577218"/>
          </a:xfrm>
        </p:spPr>
        <p:txBody>
          <a:bodyPr anchor="t"/>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185854" y="1796675"/>
            <a:ext cx="3234982" cy="4471476"/>
          </a:xfrm>
        </p:spPr>
        <p:txBody>
          <a:bodyPr vert="horz" lIns="91440" tIns="45720" rIns="91440" bIns="45720" rtlCol="0" anchor="b">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78705" y="6387128"/>
            <a:ext cx="2095770" cy="338328"/>
          </a:xfrm>
        </p:spPr>
        <p:txBody>
          <a:body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2206416" y="6390795"/>
            <a:ext cx="1032084" cy="338328"/>
          </a:xfrm>
        </p:spPr>
        <p:txBody>
          <a:bodyPr/>
          <a:lstStyle>
            <a:lvl1pPr>
              <a:defRPr>
                <a:solidFill>
                  <a:schemeClr val="tx1"/>
                </a:solidFill>
                <a:effectLst/>
              </a:defRPr>
            </a:lvl1pPr>
          </a:lstStyle>
          <a:p>
            <a:fld id="{6B718C6E-47F5-45E5-B04F-CB1863401BB0}" type="datetimeFigureOut">
              <a:rPr lang="en-GB" smtClean="0"/>
              <a:t>13/10/2026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238500" y="6390795"/>
            <a:ext cx="457200" cy="338328"/>
          </a:xfrm>
        </p:spPr>
        <p:txBody>
          <a:bodyPr/>
          <a:lstStyle/>
          <a:p>
            <a:fld id="{8B03503D-9BD4-40F7-941B-52467CFB028F}" type="slidenum">
              <a:rPr lang="en-GB" smtClean="0"/>
              <a:t>‹#›</a:t>
            </a:fld>
            <a:endParaRPr lang="en-GB"/>
          </a:p>
        </p:txBody>
      </p:sp>
      <p:sp>
        <p:nvSpPr>
          <p:cNvPr id="4" name="Picture Placeholder 3">
            <a:extLst>
              <a:ext uri="{FF2B5EF4-FFF2-40B4-BE49-F238E27FC236}">
                <a16:creationId xmlns:a16="http://schemas.microsoft.com/office/drawing/2014/main" id="{65B0EC94-28E6-D665-7491-10A308B0B426}"/>
              </a:ext>
            </a:extLst>
          </p:cNvPr>
          <p:cNvSpPr>
            <a:spLocks noGrp="1"/>
          </p:cNvSpPr>
          <p:nvPr>
            <p:ph type="pic" sz="quarter" idx="13" hasCustomPrompt="1"/>
          </p:nvPr>
        </p:nvSpPr>
        <p:spPr>
          <a:xfrm>
            <a:off x="3965783" y="265176"/>
            <a:ext cx="7959517" cy="6327648"/>
          </a:xfrm>
          <a:custGeom>
            <a:avLst/>
            <a:gdLst>
              <a:gd name="connsiteX0" fmla="*/ 267246 w 7391400"/>
              <a:gd name="connsiteY0" fmla="*/ 0 h 6172200"/>
              <a:gd name="connsiteX1" fmla="*/ 7124155 w 7391400"/>
              <a:gd name="connsiteY1" fmla="*/ 0 h 6172200"/>
              <a:gd name="connsiteX2" fmla="*/ 7391400 w 7391400"/>
              <a:gd name="connsiteY2" fmla="*/ 266886 h 6172200"/>
              <a:gd name="connsiteX3" fmla="*/ 7391400 w 7391400"/>
              <a:gd name="connsiteY3" fmla="*/ 5905314 h 6172200"/>
              <a:gd name="connsiteX4" fmla="*/ 7124155 w 7391400"/>
              <a:gd name="connsiteY4" fmla="*/ 6172200 h 6172200"/>
              <a:gd name="connsiteX5" fmla="*/ 267246 w 7391400"/>
              <a:gd name="connsiteY5" fmla="*/ 6172200 h 6172200"/>
              <a:gd name="connsiteX6" fmla="*/ 0 w 7391400"/>
              <a:gd name="connsiteY6" fmla="*/ 5905314 h 6172200"/>
              <a:gd name="connsiteX7" fmla="*/ 0 w 7391400"/>
              <a:gd name="connsiteY7" fmla="*/ 266886 h 6172200"/>
              <a:gd name="connsiteX8" fmla="*/ 267246 w 7391400"/>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91400" h="6172200">
                <a:moveTo>
                  <a:pt x="267246" y="0"/>
                </a:moveTo>
                <a:lnTo>
                  <a:pt x="7124155" y="0"/>
                </a:lnTo>
                <a:cubicBezTo>
                  <a:pt x="7271750" y="0"/>
                  <a:pt x="7391400" y="119489"/>
                  <a:pt x="7391400" y="266886"/>
                </a:cubicBezTo>
                <a:lnTo>
                  <a:pt x="7391400" y="5905314"/>
                </a:lnTo>
                <a:cubicBezTo>
                  <a:pt x="7391400" y="6052711"/>
                  <a:pt x="7271750" y="6172200"/>
                  <a:pt x="7124155" y="6172200"/>
                </a:cubicBezTo>
                <a:lnTo>
                  <a:pt x="267246" y="6172200"/>
                </a:lnTo>
                <a:cubicBezTo>
                  <a:pt x="119650" y="6172200"/>
                  <a:pt x="0" y="6052711"/>
                  <a:pt x="0" y="5905314"/>
                </a:cubicBezTo>
                <a:lnTo>
                  <a:pt x="0" y="266886"/>
                </a:lnTo>
                <a:cubicBezTo>
                  <a:pt x="0" y="119489"/>
                  <a:pt x="119650" y="0"/>
                  <a:pt x="267246"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30480622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85878" y="216452"/>
            <a:ext cx="3381587" cy="2213524"/>
          </a:xfrm>
        </p:spPr>
        <p:txBody>
          <a:bodyPr anchor="t">
            <a:normAutofit/>
          </a:bodyPr>
          <a:lstStyle>
            <a:lvl1pPr>
              <a:defRPr sz="30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62400" y="177492"/>
            <a:ext cx="7962900" cy="2286000"/>
          </a:xfrm>
        </p:spPr>
        <p:txBody>
          <a:bodyPr>
            <a:normAutofit/>
          </a:bodyPr>
          <a:lstStyle>
            <a:lvl1pPr marL="285750" indent="-285750">
              <a:buFont typeface="Arial" panose="020B0604020202020204" pitchFamily="34" charset="0"/>
              <a:buChar char="•"/>
              <a:defRPr sz="1400"/>
            </a:lvl1pPr>
            <a:lvl2pPr marL="514350" indent="-285750">
              <a:buFont typeface="Arial" panose="020B0604020202020204" pitchFamily="34" charset="0"/>
              <a:buChar char="•"/>
              <a:defRPr sz="14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400"/>
            </a:lvl4pPr>
            <a:lvl5pPr marL="1085850" indent="-171450">
              <a:buFont typeface="Arial" panose="020B0604020202020204" pitchFamily="34" charset="0"/>
              <a:buChar cha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85878" y="2513464"/>
            <a:ext cx="2805405" cy="338328"/>
          </a:xfrm>
        </p:spPr>
        <p:txBody>
          <a:body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0230339" y="2516244"/>
            <a:ext cx="1284010" cy="338328"/>
          </a:xfrm>
        </p:spPr>
        <p:txBody>
          <a:bodyPr/>
          <a:lstStyle/>
          <a:p>
            <a:fld id="{6B718C6E-47F5-45E5-B04F-CB1863401BB0}" type="datetimeFigureOut">
              <a:rPr lang="en-GB" smtClean="0"/>
              <a:t>13/10/2026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509585" y="2513464"/>
            <a:ext cx="449306" cy="338328"/>
          </a:xfrm>
        </p:spPr>
        <p:txBody>
          <a:bodyPr/>
          <a:lstStyle/>
          <a:p>
            <a:fld id="{8B03503D-9BD4-40F7-941B-52467CFB028F}" type="slidenum">
              <a:rPr lang="en-GB" smtClean="0"/>
              <a:t>‹#›</a:t>
            </a:fld>
            <a:endParaRPr lang="en-GB"/>
          </a:p>
        </p:txBody>
      </p:sp>
      <p:sp>
        <p:nvSpPr>
          <p:cNvPr id="10" name="Picture Placeholder 9">
            <a:extLst>
              <a:ext uri="{FF2B5EF4-FFF2-40B4-BE49-F238E27FC236}">
                <a16:creationId xmlns:a16="http://schemas.microsoft.com/office/drawing/2014/main" id="{EE56056E-3484-D9D0-95D5-818FF4C3C8D6}"/>
              </a:ext>
            </a:extLst>
          </p:cNvPr>
          <p:cNvSpPr>
            <a:spLocks noGrp="1"/>
          </p:cNvSpPr>
          <p:nvPr>
            <p:ph type="pic" sz="quarter" idx="13" hasCustomPrompt="1"/>
          </p:nvPr>
        </p:nvSpPr>
        <p:spPr>
          <a:xfrm>
            <a:off x="274220" y="2935280"/>
            <a:ext cx="11651080" cy="3656020"/>
          </a:xfrm>
          <a:custGeom>
            <a:avLst/>
            <a:gdLst>
              <a:gd name="connsiteX0" fmla="*/ 298989 w 11651080"/>
              <a:gd name="connsiteY0" fmla="*/ 0 h 3656020"/>
              <a:gd name="connsiteX1" fmla="*/ 11352091 w 11651080"/>
              <a:gd name="connsiteY1" fmla="*/ 0 h 3656020"/>
              <a:gd name="connsiteX2" fmla="*/ 11651080 w 11651080"/>
              <a:gd name="connsiteY2" fmla="*/ 298989 h 3656020"/>
              <a:gd name="connsiteX3" fmla="*/ 11651080 w 11651080"/>
              <a:gd name="connsiteY3" fmla="*/ 3357031 h 3656020"/>
              <a:gd name="connsiteX4" fmla="*/ 11352091 w 11651080"/>
              <a:gd name="connsiteY4" fmla="*/ 3656020 h 3656020"/>
              <a:gd name="connsiteX5" fmla="*/ 298989 w 11651080"/>
              <a:gd name="connsiteY5" fmla="*/ 3656020 h 3656020"/>
              <a:gd name="connsiteX6" fmla="*/ 0 w 11651080"/>
              <a:gd name="connsiteY6" fmla="*/ 3357031 h 3656020"/>
              <a:gd name="connsiteX7" fmla="*/ 0 w 11651080"/>
              <a:gd name="connsiteY7" fmla="*/ 298989 h 3656020"/>
              <a:gd name="connsiteX8" fmla="*/ 298989 w 11651080"/>
              <a:gd name="connsiteY8" fmla="*/ 0 h 3656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651080" h="3656020">
                <a:moveTo>
                  <a:pt x="298989" y="0"/>
                </a:moveTo>
                <a:lnTo>
                  <a:pt x="11352091" y="0"/>
                </a:lnTo>
                <a:cubicBezTo>
                  <a:pt x="11517218" y="0"/>
                  <a:pt x="11651080" y="133862"/>
                  <a:pt x="11651080" y="298989"/>
                </a:cubicBezTo>
                <a:lnTo>
                  <a:pt x="11651080" y="3357031"/>
                </a:lnTo>
                <a:cubicBezTo>
                  <a:pt x="11651080" y="3522158"/>
                  <a:pt x="11517218" y="3656020"/>
                  <a:pt x="11352091" y="3656020"/>
                </a:cubicBezTo>
                <a:lnTo>
                  <a:pt x="298989" y="3656020"/>
                </a:lnTo>
                <a:cubicBezTo>
                  <a:pt x="133862" y="3656020"/>
                  <a:pt x="0" y="3522158"/>
                  <a:pt x="0" y="3357031"/>
                </a:cubicBezTo>
                <a:lnTo>
                  <a:pt x="0" y="298989"/>
                </a:lnTo>
                <a:cubicBezTo>
                  <a:pt x="0" y="133862"/>
                  <a:pt x="133862" y="0"/>
                  <a:pt x="298989"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388510010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82880" y="219456"/>
            <a:ext cx="3172641" cy="3145019"/>
          </a:xfrm>
        </p:spPr>
        <p:txBody>
          <a:bodyPr anchor="t">
            <a:normAutofit/>
          </a:bodyPr>
          <a:lstStyle>
            <a:lvl1pPr>
              <a:defRPr sz="3000"/>
            </a:lvl1pPr>
          </a:lstStyle>
          <a:p>
            <a:r>
              <a:rPr lang="en-GB"/>
              <a:t>Click to edit Master title style</a:t>
            </a:r>
            <a:endParaRPr lang="en-US" dirty="0"/>
          </a:p>
        </p:txBody>
      </p:sp>
      <p:sp>
        <p:nvSpPr>
          <p:cNvPr id="10" name="Picture Placeholder 9">
            <a:extLst>
              <a:ext uri="{FF2B5EF4-FFF2-40B4-BE49-F238E27FC236}">
                <a16:creationId xmlns:a16="http://schemas.microsoft.com/office/drawing/2014/main" id="{A95997E6-BE07-E83F-D207-0CADA004E02A}"/>
              </a:ext>
            </a:extLst>
          </p:cNvPr>
          <p:cNvSpPr>
            <a:spLocks noGrp="1"/>
          </p:cNvSpPr>
          <p:nvPr>
            <p:ph type="pic" sz="quarter" idx="15" hasCustomPrompt="1"/>
          </p:nvPr>
        </p:nvSpPr>
        <p:spPr>
          <a:xfrm>
            <a:off x="4000500" y="265332"/>
            <a:ext cx="7924800" cy="3095837"/>
          </a:xfrm>
          <a:custGeom>
            <a:avLst/>
            <a:gdLst>
              <a:gd name="connsiteX0" fmla="*/ 282309 w 8229600"/>
              <a:gd name="connsiteY0" fmla="*/ 0 h 3095837"/>
              <a:gd name="connsiteX1" fmla="*/ 7947291 w 8229600"/>
              <a:gd name="connsiteY1" fmla="*/ 0 h 3095837"/>
              <a:gd name="connsiteX2" fmla="*/ 8229600 w 8229600"/>
              <a:gd name="connsiteY2" fmla="*/ 282309 h 3095837"/>
              <a:gd name="connsiteX3" fmla="*/ 8229600 w 8229600"/>
              <a:gd name="connsiteY3" fmla="*/ 2813528 h 3095837"/>
              <a:gd name="connsiteX4" fmla="*/ 7947291 w 8229600"/>
              <a:gd name="connsiteY4" fmla="*/ 3095837 h 3095837"/>
              <a:gd name="connsiteX5" fmla="*/ 282309 w 8229600"/>
              <a:gd name="connsiteY5" fmla="*/ 3095837 h 3095837"/>
              <a:gd name="connsiteX6" fmla="*/ 0 w 8229600"/>
              <a:gd name="connsiteY6" fmla="*/ 2813528 h 3095837"/>
              <a:gd name="connsiteX7" fmla="*/ 0 w 8229600"/>
              <a:gd name="connsiteY7" fmla="*/ 282309 h 3095837"/>
              <a:gd name="connsiteX8" fmla="*/ 282309 w 8229600"/>
              <a:gd name="connsiteY8" fmla="*/ 0 h 3095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29600" h="3095837">
                <a:moveTo>
                  <a:pt x="282309" y="0"/>
                </a:moveTo>
                <a:lnTo>
                  <a:pt x="7947291" y="0"/>
                </a:lnTo>
                <a:cubicBezTo>
                  <a:pt x="8103206" y="0"/>
                  <a:pt x="8229600" y="126394"/>
                  <a:pt x="8229600" y="282309"/>
                </a:cubicBezTo>
                <a:lnTo>
                  <a:pt x="8229600" y="2813528"/>
                </a:lnTo>
                <a:cubicBezTo>
                  <a:pt x="8229600" y="2969443"/>
                  <a:pt x="8103206" y="3095837"/>
                  <a:pt x="7947291" y="3095837"/>
                </a:cubicBezTo>
                <a:lnTo>
                  <a:pt x="282309" y="3095837"/>
                </a:lnTo>
                <a:cubicBezTo>
                  <a:pt x="126394" y="3095837"/>
                  <a:pt x="0" y="2969443"/>
                  <a:pt x="0" y="2813528"/>
                </a:cubicBezTo>
                <a:lnTo>
                  <a:pt x="0" y="282309"/>
                </a:lnTo>
                <a:cubicBezTo>
                  <a:pt x="0" y="126394"/>
                  <a:pt x="126394" y="0"/>
                  <a:pt x="282309"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14565" y="3543597"/>
            <a:ext cx="8010734" cy="2843531"/>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6B718C6E-47F5-45E5-B04F-CB1863401BB0}" type="datetimeFigureOut">
              <a:rPr lang="en-GB" smtClean="0"/>
              <a:t>13/10/2026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B03503D-9BD4-40F7-941B-52467CFB028F}" type="slidenum">
              <a:rPr lang="en-GB" smtClean="0"/>
              <a:t>‹#›</a:t>
            </a:fld>
            <a:endParaRPr lang="en-GB"/>
          </a:p>
        </p:txBody>
      </p:sp>
    </p:spTree>
    <p:extLst>
      <p:ext uri="{BB962C8B-B14F-4D97-AF65-F5344CB8AC3E}">
        <p14:creationId xmlns:p14="http://schemas.microsoft.com/office/powerpoint/2010/main" val="303005693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0E5778B4-3E3F-C3EF-5322-2ECFF646D003}"/>
              </a:ext>
              <a:ext uri="{C183D7F6-B498-43B3-948B-1728B52AA6E4}">
                <adec:decorative xmlns:adec="http://schemas.microsoft.com/office/drawing/2017/decorative" val="1"/>
              </a:ext>
            </a:extLst>
          </p:cNvPr>
          <p:cNvSpPr/>
          <p:nvPr/>
        </p:nvSpPr>
        <p:spPr>
          <a:xfrm>
            <a:off x="1231821" y="760151"/>
            <a:ext cx="9728359" cy="4233673"/>
          </a:xfrm>
          <a:prstGeom prst="roundRect">
            <a:avLst>
              <a:gd name="adj" fmla="val 7502"/>
            </a:avLst>
          </a:pr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B32242A1-A384-8CB1-904B-45EEDF23C323}"/>
              </a:ext>
            </a:extLst>
          </p:cNvPr>
          <p:cNvSpPr>
            <a:spLocks noGrp="1"/>
          </p:cNvSpPr>
          <p:nvPr>
            <p:ph type="title"/>
          </p:nvPr>
        </p:nvSpPr>
        <p:spPr>
          <a:xfrm>
            <a:off x="1446276" y="5255159"/>
            <a:ext cx="9299448" cy="1025326"/>
          </a:xfrm>
        </p:spPr>
        <p:txBody>
          <a:bodyPr anchor="ctr">
            <a:normAutofit/>
          </a:bodyPr>
          <a:lstStyle>
            <a:lvl1pPr algn="ctr">
              <a:lnSpc>
                <a:spcPct val="90000"/>
              </a:lnSpc>
              <a:defRPr sz="2400" spc="-50" baseline="0">
                <a:solidFill>
                  <a:schemeClr val="tx1"/>
                </a:solidFill>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76F59BDE-94E7-56D6-3D7F-6145311BA2D8}"/>
              </a:ext>
            </a:extLst>
          </p:cNvPr>
          <p:cNvSpPr>
            <a:spLocks noGrp="1"/>
          </p:cNvSpPr>
          <p:nvPr>
            <p:ph sz="quarter" idx="13" hasCustomPrompt="1"/>
          </p:nvPr>
        </p:nvSpPr>
        <p:spPr>
          <a:xfrm>
            <a:off x="1446276" y="1293091"/>
            <a:ext cx="9299448" cy="3943921"/>
          </a:xfrm>
        </p:spPr>
        <p:txBody>
          <a:bodyPr anchor="ctr">
            <a:normAutofit/>
          </a:bodyPr>
          <a:lstStyle>
            <a:lvl1pPr marL="0" indent="0" algn="ctr">
              <a:lnSpc>
                <a:spcPct val="80000"/>
              </a:lnSpc>
              <a:buNone/>
              <a:defRPr sz="26000" spc="-100" baseline="0">
                <a:solidFill>
                  <a:schemeClr val="tx1"/>
                </a:solidFill>
              </a:defRPr>
            </a:lvl1pPr>
          </a:lstStyle>
          <a:p>
            <a:pPr lvl="0"/>
            <a:r>
              <a:rPr lang="en-US" dirty="0"/>
              <a:t>XX%</a:t>
            </a:r>
          </a:p>
        </p:txBody>
      </p:sp>
      <p:sp>
        <p:nvSpPr>
          <p:cNvPr id="4" name="Footer Placeholder 3">
            <a:extLst>
              <a:ext uri="{FF2B5EF4-FFF2-40B4-BE49-F238E27FC236}">
                <a16:creationId xmlns:a16="http://schemas.microsoft.com/office/drawing/2014/main" id="{6D6D72DC-8ED1-FAB8-CD4C-7BDCAEA2C329}"/>
              </a:ext>
            </a:extLst>
          </p:cNvPr>
          <p:cNvSpPr>
            <a:spLocks noGrp="1"/>
          </p:cNvSpPr>
          <p:nvPr>
            <p:ph type="ftr" sz="quarter" idx="11"/>
          </p:nvPr>
        </p:nvSpPr>
        <p:spPr/>
        <p:txBody>
          <a:bodyPr/>
          <a:lstStyle/>
          <a:p>
            <a:endParaRPr lang="en-GB"/>
          </a:p>
        </p:txBody>
      </p:sp>
      <p:sp>
        <p:nvSpPr>
          <p:cNvPr id="3" name="Date Placeholder 2">
            <a:extLst>
              <a:ext uri="{FF2B5EF4-FFF2-40B4-BE49-F238E27FC236}">
                <a16:creationId xmlns:a16="http://schemas.microsoft.com/office/drawing/2014/main" id="{14C6FDB9-A3B3-A4DB-D081-D27ECC7043C1}"/>
              </a:ext>
            </a:extLst>
          </p:cNvPr>
          <p:cNvSpPr>
            <a:spLocks noGrp="1"/>
          </p:cNvSpPr>
          <p:nvPr>
            <p:ph type="dt" sz="half" idx="10"/>
          </p:nvPr>
        </p:nvSpPr>
        <p:spPr/>
        <p:txBody>
          <a:bodyPr/>
          <a:lstStyle/>
          <a:p>
            <a:fld id="{6B718C6E-47F5-45E5-B04F-CB1863401BB0}" type="datetimeFigureOut">
              <a:rPr lang="en-GB" smtClean="0"/>
              <a:t>13/10/2026</a:t>
            </a:fld>
            <a:endParaRPr lang="en-GB"/>
          </a:p>
        </p:txBody>
      </p:sp>
      <p:sp>
        <p:nvSpPr>
          <p:cNvPr id="5" name="Slide Number Placeholder 4">
            <a:extLst>
              <a:ext uri="{FF2B5EF4-FFF2-40B4-BE49-F238E27FC236}">
                <a16:creationId xmlns:a16="http://schemas.microsoft.com/office/drawing/2014/main" id="{CFBFCFB0-1D5D-C25F-A74C-5CFB9C1950CF}"/>
              </a:ext>
            </a:extLst>
          </p:cNvPr>
          <p:cNvSpPr>
            <a:spLocks noGrp="1"/>
          </p:cNvSpPr>
          <p:nvPr>
            <p:ph type="sldNum" sz="quarter" idx="12"/>
          </p:nvPr>
        </p:nvSpPr>
        <p:spPr/>
        <p:txBody>
          <a:bodyPr/>
          <a:lstStyle/>
          <a:p>
            <a:fld id="{8B03503D-9BD4-40F7-941B-52467CFB028F}" type="slidenum">
              <a:rPr lang="en-GB" smtClean="0"/>
              <a:t>‹#›</a:t>
            </a:fld>
            <a:endParaRPr lang="en-GB"/>
          </a:p>
        </p:txBody>
      </p:sp>
    </p:spTree>
    <p:extLst>
      <p:ext uri="{BB962C8B-B14F-4D97-AF65-F5344CB8AC3E}">
        <p14:creationId xmlns:p14="http://schemas.microsoft.com/office/powerpoint/2010/main" val="285765089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82880" y="173736"/>
            <a:ext cx="10475499" cy="4850651"/>
          </a:xfrm>
        </p:spPr>
        <p:txBody>
          <a:bodyPr anchor="t">
            <a:noAutofit/>
          </a:bodyPr>
          <a:lstStyle>
            <a:lvl1pPr marL="0" indent="0">
              <a:lnSpc>
                <a:spcPct val="90000"/>
              </a:lnSpc>
              <a:buNone/>
              <a:defRPr sz="7600" b="0" cap="none" spc="-50" baseline="0"/>
            </a:lvl1pPr>
            <a:lvl2pPr marL="228600" indent="0">
              <a:lnSpc>
                <a:spcPct val="90000"/>
              </a:lnSpc>
              <a:buNone/>
              <a:defRPr sz="6600" b="0" cap="none" spc="-50" baseline="0"/>
            </a:lvl2pPr>
            <a:lvl3pPr marL="457200" indent="0">
              <a:lnSpc>
                <a:spcPct val="90000"/>
              </a:lnSpc>
              <a:buNone/>
              <a:defRPr sz="6000" b="0" cap="none" spc="-50" baseline="0"/>
            </a:lvl3pPr>
            <a:lvl4pPr marL="685800" indent="0">
              <a:lnSpc>
                <a:spcPct val="90000"/>
              </a:lnSpc>
              <a:buNone/>
              <a:defRPr sz="5400" b="0" cap="none" spc="-50" baseline="0"/>
            </a:lvl4pPr>
            <a:lvl5pPr marL="914400" indent="0">
              <a:lnSpc>
                <a:spcPct val="90000"/>
              </a:lnSpc>
              <a:buNone/>
              <a:defRPr sz="4800" b="0" cap="none" spc="-50" baseline="0"/>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GB"/>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6B718C6E-47F5-45E5-B04F-CB1863401BB0}" type="datetimeFigureOut">
              <a:rPr lang="en-GB" smtClean="0"/>
              <a:t>13/10/2026</a:t>
            </a:fld>
            <a:endParaRPr lang="en-GB"/>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8B03503D-9BD4-40F7-941B-52467CFB028F}" type="slidenum">
              <a:rPr lang="en-GB" smtClean="0"/>
              <a:t>‹#›</a:t>
            </a:fld>
            <a:endParaRPr lang="en-GB"/>
          </a:p>
        </p:txBody>
      </p:sp>
    </p:spTree>
    <p:extLst>
      <p:ext uri="{BB962C8B-B14F-4D97-AF65-F5344CB8AC3E}">
        <p14:creationId xmlns:p14="http://schemas.microsoft.com/office/powerpoint/2010/main" val="224498014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1542D-3EA5-35E3-406E-8496EA7D4045}"/>
              </a:ext>
            </a:extLst>
          </p:cNvPr>
          <p:cNvSpPr>
            <a:spLocks noGrp="1"/>
          </p:cNvSpPr>
          <p:nvPr>
            <p:ph type="title" hasCustomPrompt="1"/>
          </p:nvPr>
        </p:nvSpPr>
        <p:spPr>
          <a:xfrm>
            <a:off x="1388784" y="5029200"/>
            <a:ext cx="9198864" cy="713232"/>
          </a:xfrm>
        </p:spPr>
        <p:txBody>
          <a:bodyPr anchor="t">
            <a:normAutofit/>
          </a:bodyPr>
          <a:lstStyle>
            <a:lvl1pPr>
              <a:lnSpc>
                <a:spcPct val="90000"/>
              </a:lnSpc>
              <a:defRPr sz="2000" b="1" spc="-50" baseline="0">
                <a:solidFill>
                  <a:schemeClr val="accent1"/>
                </a:solidFill>
              </a:defRPr>
            </a:lvl1pPr>
          </a:lstStyle>
          <a:p>
            <a:r>
              <a:rPr lang="en-US" dirty="0"/>
              <a:t>Quote Author</a:t>
            </a:r>
          </a:p>
        </p:txBody>
      </p:sp>
      <p:sp>
        <p:nvSpPr>
          <p:cNvPr id="7" name="Content Placeholder 6">
            <a:extLst>
              <a:ext uri="{FF2B5EF4-FFF2-40B4-BE49-F238E27FC236}">
                <a16:creationId xmlns:a16="http://schemas.microsoft.com/office/drawing/2014/main" id="{1BBD3F2A-2B85-D7B7-24A2-D01A281CD792}"/>
              </a:ext>
            </a:extLst>
          </p:cNvPr>
          <p:cNvSpPr>
            <a:spLocks noGrp="1"/>
          </p:cNvSpPr>
          <p:nvPr>
            <p:ph sz="quarter" idx="13" hasCustomPrompt="1"/>
          </p:nvPr>
        </p:nvSpPr>
        <p:spPr>
          <a:xfrm>
            <a:off x="1388784" y="1115568"/>
            <a:ext cx="9198864" cy="3584448"/>
          </a:xfrm>
        </p:spPr>
        <p:txBody>
          <a:bodyPr anchor="ctr">
            <a:normAutofit/>
          </a:bodyPr>
          <a:lstStyle>
            <a:lvl1pPr marL="137160" indent="-137160">
              <a:lnSpc>
                <a:spcPct val="90000"/>
              </a:lnSpc>
              <a:spcBef>
                <a:spcPts val="0"/>
              </a:spcBef>
              <a:buFont typeface="Arial" panose="020B0604020202020204" pitchFamily="34" charset="0"/>
              <a:buNone/>
              <a:defRPr sz="5000" spc="-50" baseline="0"/>
            </a:lvl1pPr>
          </a:lstStyle>
          <a:p>
            <a:pPr lvl="0"/>
            <a:r>
              <a:rPr lang="en-US" dirty="0"/>
              <a:t>Click to edit Quote</a:t>
            </a:r>
          </a:p>
        </p:txBody>
      </p:sp>
      <p:sp>
        <p:nvSpPr>
          <p:cNvPr id="4" name="Footer Placeholder 3">
            <a:extLst>
              <a:ext uri="{FF2B5EF4-FFF2-40B4-BE49-F238E27FC236}">
                <a16:creationId xmlns:a16="http://schemas.microsoft.com/office/drawing/2014/main" id="{A4AFB98B-06E5-997A-53DA-CC0E6A618ED8}"/>
              </a:ext>
            </a:extLst>
          </p:cNvPr>
          <p:cNvSpPr>
            <a:spLocks noGrp="1"/>
          </p:cNvSpPr>
          <p:nvPr>
            <p:ph type="ftr" sz="quarter" idx="11"/>
          </p:nvPr>
        </p:nvSpPr>
        <p:spPr/>
        <p:txBody>
          <a:bodyPr/>
          <a:lstStyle/>
          <a:p>
            <a:endParaRPr lang="en-GB"/>
          </a:p>
        </p:txBody>
      </p:sp>
      <p:sp>
        <p:nvSpPr>
          <p:cNvPr id="3" name="Date Placeholder 2">
            <a:extLst>
              <a:ext uri="{FF2B5EF4-FFF2-40B4-BE49-F238E27FC236}">
                <a16:creationId xmlns:a16="http://schemas.microsoft.com/office/drawing/2014/main" id="{5E4CA6F2-8C52-8488-999E-FEF7877BAFC3}"/>
              </a:ext>
            </a:extLst>
          </p:cNvPr>
          <p:cNvSpPr>
            <a:spLocks noGrp="1"/>
          </p:cNvSpPr>
          <p:nvPr>
            <p:ph type="dt" sz="half" idx="10"/>
          </p:nvPr>
        </p:nvSpPr>
        <p:spPr/>
        <p:txBody>
          <a:bodyPr/>
          <a:lstStyle/>
          <a:p>
            <a:fld id="{6B718C6E-47F5-45E5-B04F-CB1863401BB0}" type="datetimeFigureOut">
              <a:rPr lang="en-GB" smtClean="0"/>
              <a:t>13/10/2026</a:t>
            </a:fld>
            <a:endParaRPr lang="en-GB"/>
          </a:p>
        </p:txBody>
      </p:sp>
      <p:sp>
        <p:nvSpPr>
          <p:cNvPr id="5" name="Slide Number Placeholder 4">
            <a:extLst>
              <a:ext uri="{FF2B5EF4-FFF2-40B4-BE49-F238E27FC236}">
                <a16:creationId xmlns:a16="http://schemas.microsoft.com/office/drawing/2014/main" id="{1159DD64-9865-92B3-BED2-F770E9763D7C}"/>
              </a:ext>
            </a:extLst>
          </p:cNvPr>
          <p:cNvSpPr>
            <a:spLocks noGrp="1"/>
          </p:cNvSpPr>
          <p:nvPr>
            <p:ph type="sldNum" sz="quarter" idx="12"/>
          </p:nvPr>
        </p:nvSpPr>
        <p:spPr/>
        <p:txBody>
          <a:bodyPr/>
          <a:lstStyle/>
          <a:p>
            <a:fld id="{8B03503D-9BD4-40F7-941B-52467CFB028F}" type="slidenum">
              <a:rPr lang="en-GB" smtClean="0"/>
              <a:t>‹#›</a:t>
            </a:fld>
            <a:endParaRPr lang="en-GB"/>
          </a:p>
        </p:txBody>
      </p:sp>
    </p:spTree>
    <p:extLst>
      <p:ext uri="{BB962C8B-B14F-4D97-AF65-F5344CB8AC3E}">
        <p14:creationId xmlns:p14="http://schemas.microsoft.com/office/powerpoint/2010/main" val="413711082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82880" y="219456"/>
            <a:ext cx="11326704" cy="1041564"/>
          </a:xfrm>
        </p:spPr>
        <p:txBody>
          <a:bodyPr/>
          <a:lstStyle/>
          <a:p>
            <a:r>
              <a:rPr lang="en-GB"/>
              <a:t>Click to edit Master title style</a:t>
            </a:r>
            <a:endParaRPr lang="en-US" dirty="0"/>
          </a:p>
        </p:txBody>
      </p:sp>
      <p:sp>
        <p:nvSpPr>
          <p:cNvPr id="8" name="Content Placeholder 3">
            <a:extLst>
              <a:ext uri="{FF2B5EF4-FFF2-40B4-BE49-F238E27FC236}">
                <a16:creationId xmlns:a16="http://schemas.microsoft.com/office/drawing/2014/main" id="{12E940BF-81C2-1FFB-391F-670B2E738E5C}"/>
              </a:ext>
            </a:extLst>
          </p:cNvPr>
          <p:cNvSpPr>
            <a:spLocks noGrp="1"/>
          </p:cNvSpPr>
          <p:nvPr>
            <p:ph sz="quarter" idx="15"/>
          </p:nvPr>
        </p:nvSpPr>
        <p:spPr>
          <a:xfrm>
            <a:off x="182880" y="1645920"/>
            <a:ext cx="5420409" cy="4741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2" name="Content Placeholder 3">
            <a:extLst>
              <a:ext uri="{FF2B5EF4-FFF2-40B4-BE49-F238E27FC236}">
                <a16:creationId xmlns:a16="http://schemas.microsoft.com/office/drawing/2014/main" id="{FB763AB3-1DFB-9F9F-2339-33F3C49C8C10}"/>
              </a:ext>
            </a:extLst>
          </p:cNvPr>
          <p:cNvSpPr>
            <a:spLocks noGrp="1"/>
          </p:cNvSpPr>
          <p:nvPr>
            <p:ph sz="quarter" idx="16"/>
          </p:nvPr>
        </p:nvSpPr>
        <p:spPr>
          <a:xfrm>
            <a:off x="6248400" y="1645920"/>
            <a:ext cx="5261184" cy="4741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6B718C6E-47F5-45E5-B04F-CB1863401BB0}" type="datetimeFigureOut">
              <a:rPr lang="en-GB" smtClean="0"/>
              <a:t>13/10/2026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B03503D-9BD4-40F7-941B-52467CFB028F}" type="slidenum">
              <a:rPr lang="en-GB" smtClean="0"/>
              <a:t>‹#›</a:t>
            </a:fld>
            <a:endParaRPr lang="en-GB"/>
          </a:p>
        </p:txBody>
      </p:sp>
    </p:spTree>
    <p:extLst>
      <p:ext uri="{BB962C8B-B14F-4D97-AF65-F5344CB8AC3E}">
        <p14:creationId xmlns:p14="http://schemas.microsoft.com/office/powerpoint/2010/main" val="167606488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181186" y="219456"/>
            <a:ext cx="11274552" cy="789851"/>
          </a:xfrm>
        </p:spPr>
        <p:txBody>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181185" y="1009307"/>
            <a:ext cx="5212080"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Content Placeholder 3">
            <a:extLst>
              <a:ext uri="{FF2B5EF4-FFF2-40B4-BE49-F238E27FC236}">
                <a16:creationId xmlns:a16="http://schemas.microsoft.com/office/drawing/2014/main" id="{D6A39E64-722E-F001-F641-974F5225314A}"/>
              </a:ext>
            </a:extLst>
          </p:cNvPr>
          <p:cNvSpPr>
            <a:spLocks noGrp="1"/>
          </p:cNvSpPr>
          <p:nvPr>
            <p:ph sz="quarter" idx="15"/>
          </p:nvPr>
        </p:nvSpPr>
        <p:spPr>
          <a:xfrm>
            <a:off x="181631" y="1649451"/>
            <a:ext cx="521208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45352" y="1009307"/>
            <a:ext cx="5212080"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3">
            <a:extLst>
              <a:ext uri="{FF2B5EF4-FFF2-40B4-BE49-F238E27FC236}">
                <a16:creationId xmlns:a16="http://schemas.microsoft.com/office/drawing/2014/main" id="{4B9C0BFD-5C7B-FA0D-DCE8-95D24728FEB0}"/>
              </a:ext>
            </a:extLst>
          </p:cNvPr>
          <p:cNvSpPr>
            <a:spLocks noGrp="1"/>
          </p:cNvSpPr>
          <p:nvPr>
            <p:ph sz="quarter" idx="16"/>
          </p:nvPr>
        </p:nvSpPr>
        <p:spPr>
          <a:xfrm>
            <a:off x="6245352" y="1649451"/>
            <a:ext cx="521208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GB"/>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6B718C6E-47F5-45E5-B04F-CB1863401BB0}" type="datetimeFigureOut">
              <a:rPr lang="en-GB" smtClean="0"/>
              <a:t>13/10/2026</a:t>
            </a:fld>
            <a:endParaRPr lang="en-GB"/>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8B03503D-9BD4-40F7-941B-52467CFB028F}" type="slidenum">
              <a:rPr lang="en-GB" smtClean="0"/>
              <a:t>‹#›</a:t>
            </a:fld>
            <a:endParaRPr lang="en-GB"/>
          </a:p>
        </p:txBody>
      </p:sp>
    </p:spTree>
    <p:extLst>
      <p:ext uri="{BB962C8B-B14F-4D97-AF65-F5344CB8AC3E}">
        <p14:creationId xmlns:p14="http://schemas.microsoft.com/office/powerpoint/2010/main" val="29814479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GB"/>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6B718C6E-47F5-45E5-B04F-CB1863401BB0}" type="datetimeFigureOut">
              <a:rPr lang="en-GB" smtClean="0"/>
              <a:t>13/10/2026</a:t>
            </a:fld>
            <a:endParaRPr lang="en-GB"/>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8B03503D-9BD4-40F7-941B-52467CFB028F}" type="slidenum">
              <a:rPr lang="en-GB" smtClean="0"/>
              <a:t>‹#›</a:t>
            </a:fld>
            <a:endParaRPr lang="en-GB"/>
          </a:p>
        </p:txBody>
      </p:sp>
    </p:spTree>
    <p:extLst>
      <p:ext uri="{BB962C8B-B14F-4D97-AF65-F5344CB8AC3E}">
        <p14:creationId xmlns:p14="http://schemas.microsoft.com/office/powerpoint/2010/main" val="89334787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6B718C6E-47F5-45E5-B04F-CB1863401BB0}" type="datetimeFigureOut">
              <a:rPr lang="en-GB" smtClean="0"/>
              <a:t>13/10/2026</a:t>
            </a:fld>
            <a:endParaRPr lang="en-GB"/>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8B03503D-9BD4-40F7-941B-52467CFB028F}" type="slidenum">
              <a:rPr lang="en-GB" smtClean="0"/>
              <a:t>‹#›</a:t>
            </a:fld>
            <a:endParaRPr lang="en-GB"/>
          </a:p>
        </p:txBody>
      </p:sp>
    </p:spTree>
    <p:extLst>
      <p:ext uri="{BB962C8B-B14F-4D97-AF65-F5344CB8AC3E}">
        <p14:creationId xmlns:p14="http://schemas.microsoft.com/office/powerpoint/2010/main" val="369783670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67861" y="207228"/>
            <a:ext cx="11001943" cy="1790700"/>
          </a:xfrm>
        </p:spPr>
        <p:txBody>
          <a:bodyPr anchor="t">
            <a:noAutofit/>
          </a:bodyPr>
          <a:lstStyle>
            <a:lvl1pPr>
              <a:defRPr sz="72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1022195" y="3264408"/>
            <a:ext cx="10147610" cy="28346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6B718C6E-47F5-45E5-B04F-CB1863401BB0}" type="datetimeFigureOut">
              <a:rPr lang="en-GB" smtClean="0"/>
              <a:t>13/10/2026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8B03503D-9BD4-40F7-941B-52467CFB028F}" type="slidenum">
              <a:rPr lang="en-GB" smtClean="0"/>
              <a:t>‹#›</a:t>
            </a:fld>
            <a:endParaRPr lang="en-GB"/>
          </a:p>
        </p:txBody>
      </p:sp>
    </p:spTree>
    <p:extLst>
      <p:ext uri="{BB962C8B-B14F-4D97-AF65-F5344CB8AC3E}">
        <p14:creationId xmlns:p14="http://schemas.microsoft.com/office/powerpoint/2010/main" val="3550776810"/>
      </p:ext>
    </p:extLst>
  </p:cSld>
  <p:clrMapOvr>
    <a:overrideClrMapping bg1="lt1" tx1="dk1" bg2="lt2" tx2="dk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2915580" y="1089247"/>
            <a:ext cx="6360840" cy="2171716"/>
          </a:xfrm>
        </p:spPr>
        <p:txBody>
          <a:bodyPr anchor="b">
            <a:noAutofit/>
          </a:bodyPr>
          <a:lstStyle>
            <a:lvl1pPr algn="ctr">
              <a:defRPr sz="7200"/>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3322864" y="3499880"/>
            <a:ext cx="5543550" cy="1771650"/>
          </a:xfrm>
        </p:spPr>
        <p:txBody>
          <a:bodyPr vert="horz" lIns="91440" tIns="45720" rIns="91440" bIns="45720" rtlCol="0">
            <a:normAutofit/>
          </a:bodyPr>
          <a:lstStyle>
            <a:lvl1pPr marL="0" indent="0" algn="ctr">
              <a:buNone/>
              <a:defRPr lang="en-US" sz="1600" dirty="0"/>
            </a:lvl1pPr>
            <a:lvl2pPr marL="228600" indent="0" algn="ctr">
              <a:buNone/>
              <a:defRPr lang="en-US" sz="1600" dirty="0"/>
            </a:lvl2pPr>
            <a:lvl3pPr marL="457200" indent="0" algn="ctr">
              <a:buNone/>
              <a:defRPr lang="en-US" sz="1600" dirty="0"/>
            </a:lvl3pPr>
            <a:lvl4pPr marL="685800" indent="0" algn="ctr">
              <a:buNone/>
              <a:defRPr lang="en-US" sz="1600" dirty="0"/>
            </a:lvl4pPr>
            <a:lvl5pPr marL="914400" indent="0" algn="ctr">
              <a:buNone/>
              <a:defRPr lang="en-US" sz="1600"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6B718C6E-47F5-45E5-B04F-CB1863401BB0}" type="datetimeFigureOut">
              <a:rPr lang="en-GB" smtClean="0"/>
              <a:t>13/10/2026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8B03503D-9BD4-40F7-941B-52467CFB028F}" type="slidenum">
              <a:rPr lang="en-GB" smtClean="0"/>
              <a:t>‹#›</a:t>
            </a:fld>
            <a:endParaRPr lang="en-GB"/>
          </a:p>
        </p:txBody>
      </p:sp>
    </p:spTree>
    <p:extLst>
      <p:ext uri="{BB962C8B-B14F-4D97-AF65-F5344CB8AC3E}">
        <p14:creationId xmlns:p14="http://schemas.microsoft.com/office/powerpoint/2010/main" val="2999940555"/>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182880" y="219456"/>
            <a:ext cx="10835640" cy="969264"/>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182880" y="1183206"/>
            <a:ext cx="10835640" cy="508867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178704" y="6387128"/>
            <a:ext cx="2703777" cy="338328"/>
          </a:xfrm>
          <a:prstGeom prst="rect">
            <a:avLst/>
          </a:prstGeom>
        </p:spPr>
        <p:txBody>
          <a:bodyPr vert="horz" lIns="91440" tIns="45720" rIns="91440" bIns="45720" rtlCol="0" anchor="ctr"/>
          <a:lstStyle>
            <a:lvl1pPr algn="l">
              <a:defRPr sz="750">
                <a:solidFill>
                  <a:schemeClr val="tx1"/>
                </a:solidFill>
              </a:defRPr>
            </a:lvl1pPr>
          </a:lstStyle>
          <a:p>
            <a:endParaRPr lang="en-GB"/>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0477500" y="6387128"/>
            <a:ext cx="1032084" cy="338328"/>
          </a:xfrm>
          <a:prstGeom prst="rect">
            <a:avLst/>
          </a:prstGeom>
        </p:spPr>
        <p:txBody>
          <a:bodyPr vert="horz" lIns="91440" tIns="45720" rIns="91440" bIns="45720" rtlCol="0" anchor="ctr"/>
          <a:lstStyle>
            <a:lvl1pPr algn="r">
              <a:defRPr sz="750">
                <a:solidFill>
                  <a:schemeClr val="tx1"/>
                </a:solidFill>
              </a:defRPr>
            </a:lvl1pPr>
          </a:lstStyle>
          <a:p>
            <a:fld id="{6B718C6E-47F5-45E5-B04F-CB1863401BB0}" type="datetimeFigureOut">
              <a:rPr lang="en-GB" smtClean="0"/>
              <a:t>13/10/2026</a:t>
            </a:fld>
            <a:endParaRPr lang="en-GB"/>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509584" y="6387128"/>
            <a:ext cx="457200" cy="338328"/>
          </a:xfrm>
          <a:prstGeom prst="rect">
            <a:avLst/>
          </a:prstGeom>
        </p:spPr>
        <p:txBody>
          <a:bodyPr vert="horz" lIns="91440" tIns="45720" rIns="91440" bIns="45720" rtlCol="0" anchor="ctr"/>
          <a:lstStyle>
            <a:lvl1pPr algn="r">
              <a:defRPr sz="750">
                <a:solidFill>
                  <a:schemeClr val="tx1"/>
                </a:solidFill>
              </a:defRPr>
            </a:lvl1pPr>
          </a:lstStyle>
          <a:p>
            <a:fld id="{8B03503D-9BD4-40F7-941B-52467CFB028F}" type="slidenum">
              <a:rPr lang="en-GB" smtClean="0"/>
              <a:t>‹#›</a:t>
            </a:fld>
            <a:endParaRPr lang="en-GB"/>
          </a:p>
        </p:txBody>
      </p:sp>
    </p:spTree>
    <p:extLst>
      <p:ext uri="{BB962C8B-B14F-4D97-AF65-F5344CB8AC3E}">
        <p14:creationId xmlns:p14="http://schemas.microsoft.com/office/powerpoint/2010/main" val="4090858820"/>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 id="2147483708" r:id="rId18"/>
    <p:sldLayoutId id="2147483709" r:id="rId19"/>
    <p:sldLayoutId id="2147483710" r:id="rId20"/>
    <p:sldLayoutId id="2147483711" r:id="rId21"/>
    <p:sldLayoutId id="2147483712" r:id="rId22"/>
    <p:sldLayoutId id="2147483713" r:id="rId23"/>
    <p:sldLayoutId id="2147483714" r:id="rId24"/>
    <p:sldLayoutId id="2147483715" r:id="rId25"/>
    <p:sldLayoutId id="2147483716" r:id="rId26"/>
    <p:sldLayoutId id="2147483717" r:id="rId27"/>
  </p:sldLayoutIdLst>
  <p:txStyles>
    <p:titleStyle>
      <a:lvl1pPr algn="l" defTabSz="914400" rtl="0" eaLnBrk="1" latinLnBrk="0" hangingPunct="1">
        <a:lnSpc>
          <a:spcPct val="85000"/>
        </a:lnSpc>
        <a:spcBef>
          <a:spcPct val="0"/>
        </a:spcBef>
        <a:buNone/>
        <a:defRPr sz="3000" b="0" kern="1200" spc="-100" baseline="0">
          <a:solidFill>
            <a:schemeClr val="tx1"/>
          </a:solidFill>
          <a:latin typeface="+mj-lt"/>
          <a:ea typeface="+mj-ea"/>
          <a:cs typeface="+mj-cs"/>
        </a:defRPr>
      </a:lvl1pPr>
    </p:titleStyle>
    <p:bodyStyle>
      <a:lvl1pPr marL="285750" indent="-285750" algn="l"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514350" indent="-28575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742950" indent="-28575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71550" indent="-28575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200150" indent="-28575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pos="168">
          <p15:clr>
            <a:srgbClr val="F26B43"/>
          </p15:clr>
        </p15:guide>
        <p15:guide id="4" orient="horz" pos="168">
          <p15:clr>
            <a:srgbClr val="F26B43"/>
          </p15:clr>
        </p15:guide>
        <p15:guide id="5" pos="7512">
          <p15:clr>
            <a:srgbClr val="F26B43"/>
          </p15:clr>
        </p15:guide>
        <p15:guide id="6" orient="horz" pos="4152">
          <p15:clr>
            <a:srgbClr val="F26B43"/>
          </p15:clr>
        </p15:guide>
        <p15:guide id="12" pos="4728">
          <p15:clr>
            <a:srgbClr val="F26B43"/>
          </p15:clr>
        </p15:guide>
        <p15:guide id="13" pos="5328">
          <p15:clr>
            <a:srgbClr val="F26B43"/>
          </p15:clr>
        </p15:guide>
        <p15:guide id="26" pos="2952">
          <p15:clr>
            <a:srgbClr val="F26B43"/>
          </p15:clr>
        </p15:guide>
        <p15:guide id="27" pos="3096">
          <p15:clr>
            <a:srgbClr val="F26B43"/>
          </p15:clr>
        </p15:guide>
        <p15:guide id="29" pos="4128">
          <p15:clr>
            <a:srgbClr val="F26B43"/>
          </p15:clr>
        </p15:guide>
        <p15:guide id="30" pos="1392">
          <p15:clr>
            <a:srgbClr val="F26B43"/>
          </p15:clr>
        </p15:guide>
        <p15:guide id="3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hyperlink" Target="https://akrotiri-museum.com/minoan-civilization/" TargetMode="External"/><Relationship Id="rId2" Type="http://schemas.openxmlformats.org/officeDocument/2006/relationships/image" Target="../media/image7.pn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hyperlink" Target="https://historyandarchaeologyonline.com/minoan-burials-and-tombs/" TargetMode="External"/><Relationship Id="rId2" Type="http://schemas.openxmlformats.org/officeDocument/2006/relationships/image" Target="../media/image8.jp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hyperlink" Target="file:///C:\Users\tanwe\Downloads\Schoep_Tomkins_Death%20is%20not%20the%20end%20(1).pdf" TargetMode="External"/><Relationship Id="rId2" Type="http://schemas.openxmlformats.org/officeDocument/2006/relationships/image" Target="../media/image9.png"/><Relationship Id="rId1" Type="http://schemas.openxmlformats.org/officeDocument/2006/relationships/slideLayout" Target="../slideLayouts/slideLayout25.xml"/></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3" Type="http://schemas.openxmlformats.org/officeDocument/2006/relationships/hyperlink" Target="https://en.wikipedia.org/wiki/Minoan_religion" TargetMode="External"/><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www.farawayworlds.com/travel/greece/knossos" TargetMode="External"/><Relationship Id="rId2" Type="http://schemas.openxmlformats.org/officeDocument/2006/relationships/image" Target="../media/image12.pn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hyperlink" Target="file:///C:\Users\tanwe\Downloads\Schoep_Tomkins_Death%20is%20not%20the%20end%20(1).pdf" TargetMode="External"/></Relationships>
</file>

<file path=ppt/slides/_rels/slide9.xml.rels><?xml version="1.0" encoding="UTF-8" standalone="yes"?>
<Relationships xmlns="http://schemas.openxmlformats.org/package/2006/relationships"><Relationship Id="rId2" Type="http://schemas.openxmlformats.org/officeDocument/2006/relationships/hyperlink" Target="file:///C:\Users\tanwe\Downloads\Schoep_Tomkins_Death%20is%20not%20the%20end%20(1).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B295C-04A4-81C7-BBE4-B6B7DCA9A650}"/>
              </a:ext>
            </a:extLst>
          </p:cNvPr>
          <p:cNvSpPr>
            <a:spLocks noGrp="1"/>
          </p:cNvSpPr>
          <p:nvPr>
            <p:ph type="title"/>
          </p:nvPr>
        </p:nvSpPr>
        <p:spPr>
          <a:xfrm>
            <a:off x="157729" y="2697480"/>
            <a:ext cx="9626351" cy="4085104"/>
          </a:xfrm>
        </p:spPr>
        <p:txBody>
          <a:bodyPr anchor="b">
            <a:normAutofit/>
          </a:bodyPr>
          <a:lstStyle/>
          <a:p>
            <a:r>
              <a:rPr lang="en-GB" sz="5400" b="1" dirty="0">
                <a:latin typeface="Amasis MT Pro" panose="02040504050005020304" pitchFamily="18" charset="0"/>
              </a:rPr>
              <a:t>‘Death is not the end’ by Ilse Schoep and Peter Tomkins</a:t>
            </a:r>
            <a:br>
              <a:rPr lang="en-GB" sz="4800" dirty="0">
                <a:latin typeface="Amasis MT Pro" panose="02040504050005020304" pitchFamily="18" charset="0"/>
              </a:rPr>
            </a:br>
            <a:r>
              <a:rPr lang="en-GB" sz="4000" dirty="0">
                <a:latin typeface="Amasis MT Pro" panose="02040504050005020304" pitchFamily="18" charset="0"/>
              </a:rPr>
              <a:t>published in 2016</a:t>
            </a:r>
            <a:br>
              <a:rPr lang="en-GB" sz="4800" dirty="0">
                <a:latin typeface="Amasis MT Pro" panose="02040504050005020304" pitchFamily="18" charset="0"/>
              </a:rPr>
            </a:br>
            <a:br>
              <a:rPr lang="en-GB" sz="4800" dirty="0">
                <a:latin typeface="Amasis MT Pro" panose="02040504050005020304" pitchFamily="18" charset="0"/>
              </a:rPr>
            </a:br>
            <a:br>
              <a:rPr lang="en-GB" sz="4800" dirty="0">
                <a:latin typeface="Amasis MT Pro" panose="02040504050005020304" pitchFamily="18" charset="0"/>
              </a:rPr>
            </a:br>
            <a:r>
              <a:rPr lang="en-GB" sz="4000" dirty="0">
                <a:latin typeface="Amasis MT Pro" panose="02040504050005020304" pitchFamily="18" charset="0"/>
              </a:rPr>
              <a:t>presented by </a:t>
            </a:r>
            <a:r>
              <a:rPr lang="en-GB" sz="4800" dirty="0">
                <a:latin typeface="Amasis MT Pro" panose="02040504050005020304" pitchFamily="18" charset="0"/>
              </a:rPr>
              <a:t>Tanwen Shaw</a:t>
            </a:r>
          </a:p>
        </p:txBody>
      </p:sp>
    </p:spTree>
    <p:extLst>
      <p:ext uri="{BB962C8B-B14F-4D97-AF65-F5344CB8AC3E}">
        <p14:creationId xmlns:p14="http://schemas.microsoft.com/office/powerpoint/2010/main" val="18102523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6">
            <a:lumMod val="75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F700B93-D285-5521-CA41-3B2584AE4F5B}"/>
              </a:ext>
            </a:extLst>
          </p:cNvPr>
          <p:cNvSpPr>
            <a:spLocks noGrp="1"/>
          </p:cNvSpPr>
          <p:nvPr>
            <p:ph type="title"/>
          </p:nvPr>
        </p:nvSpPr>
        <p:spPr>
          <a:xfrm>
            <a:off x="190500" y="1882856"/>
            <a:ext cx="6233160" cy="4086399"/>
          </a:xfrm>
        </p:spPr>
        <p:txBody>
          <a:bodyPr>
            <a:normAutofit/>
          </a:bodyPr>
          <a:lstStyle/>
          <a:p>
            <a:pPr marL="457200" indent="-457200">
              <a:buFont typeface="Arial" panose="020B0604020202020204" pitchFamily="34" charset="0"/>
              <a:buChar char="•"/>
            </a:pPr>
            <a:r>
              <a:rPr lang="en-GB" sz="2800" dirty="0">
                <a:solidFill>
                  <a:schemeClr val="bg2">
                    <a:lumMod val="90000"/>
                  </a:schemeClr>
                </a:solidFill>
                <a:latin typeface="Amasis MT Pro" panose="02040504050005020304" pitchFamily="18" charset="0"/>
              </a:rPr>
              <a:t>Human remains and objects were repeatedly rearranged, removed, or broken</a:t>
            </a:r>
          </a:p>
          <a:p>
            <a:pPr marL="457200" indent="-457200">
              <a:buFont typeface="Arial" panose="020B0604020202020204" pitchFamily="34" charset="0"/>
              <a:buChar char="•"/>
            </a:pPr>
            <a:r>
              <a:rPr lang="en-GB" sz="2800" dirty="0">
                <a:solidFill>
                  <a:schemeClr val="bg2">
                    <a:lumMod val="90000"/>
                  </a:schemeClr>
                </a:solidFill>
                <a:latin typeface="Amasis MT Pro" panose="02040504050005020304" pitchFamily="18" charset="0"/>
              </a:rPr>
              <a:t>Why human bones and material objects should be studied together</a:t>
            </a:r>
          </a:p>
          <a:p>
            <a:pPr marL="457200" indent="-457200">
              <a:buFont typeface="Arial" panose="020B0604020202020204" pitchFamily="34" charset="0"/>
              <a:buChar char="•"/>
            </a:pPr>
            <a:r>
              <a:rPr lang="en-GB" sz="2800" dirty="0">
                <a:solidFill>
                  <a:schemeClr val="bg2">
                    <a:lumMod val="90000"/>
                  </a:schemeClr>
                </a:solidFill>
                <a:latin typeface="Amasis MT Pro" panose="02040504050005020304" pitchFamily="18" charset="0"/>
              </a:rPr>
              <a:t>Death does not necessarily mark the end of a persons social or ritual significance in Minoan Crete</a:t>
            </a:r>
          </a:p>
          <a:p>
            <a:pPr marL="457200" indent="-457200">
              <a:buFont typeface="Arial" panose="020B0604020202020204" pitchFamily="34" charset="0"/>
              <a:buChar char="•"/>
            </a:pPr>
            <a:r>
              <a:rPr lang="en-GB" sz="2800" dirty="0">
                <a:solidFill>
                  <a:schemeClr val="bg2">
                    <a:lumMod val="90000"/>
                  </a:schemeClr>
                </a:solidFill>
                <a:latin typeface="Amasis MT Pro" panose="02040504050005020304" pitchFamily="18" charset="0"/>
              </a:rPr>
              <a:t>Why is this article important?</a:t>
            </a:r>
          </a:p>
          <a:p>
            <a:pPr marL="457200" indent="-457200">
              <a:buFont typeface="Arial" panose="020B0604020202020204" pitchFamily="34" charset="0"/>
              <a:buChar char="•"/>
            </a:pPr>
            <a:r>
              <a:rPr lang="en-GB" sz="2800" dirty="0">
                <a:solidFill>
                  <a:schemeClr val="bg2">
                    <a:lumMod val="90000"/>
                  </a:schemeClr>
                </a:solidFill>
                <a:latin typeface="Amasis MT Pro" panose="02040504050005020304" pitchFamily="18" charset="0"/>
              </a:rPr>
              <a:t>Are there limitations?</a:t>
            </a:r>
          </a:p>
        </p:txBody>
      </p:sp>
      <p:pic>
        <p:nvPicPr>
          <p:cNvPr id="5" name="Picture 4">
            <a:extLst>
              <a:ext uri="{FF2B5EF4-FFF2-40B4-BE49-F238E27FC236}">
                <a16:creationId xmlns:a16="http://schemas.microsoft.com/office/drawing/2014/main" id="{277F17BE-343E-6B66-AF92-AEF056AFC6CA}"/>
              </a:ext>
            </a:extLst>
          </p:cNvPr>
          <p:cNvPicPr>
            <a:picLocks noChangeAspect="1"/>
          </p:cNvPicPr>
          <p:nvPr/>
        </p:nvPicPr>
        <p:blipFill>
          <a:blip r:embed="rId2"/>
          <a:stretch>
            <a:fillRect/>
          </a:stretch>
        </p:blipFill>
        <p:spPr>
          <a:xfrm>
            <a:off x="6598922" y="361712"/>
            <a:ext cx="5062247" cy="5766371"/>
          </a:xfrm>
          <a:prstGeom prst="rect">
            <a:avLst/>
          </a:prstGeom>
          <a:noFill/>
        </p:spPr>
      </p:pic>
      <p:sp>
        <p:nvSpPr>
          <p:cNvPr id="6" name="TextBox 5">
            <a:extLst>
              <a:ext uri="{FF2B5EF4-FFF2-40B4-BE49-F238E27FC236}">
                <a16:creationId xmlns:a16="http://schemas.microsoft.com/office/drawing/2014/main" id="{A355F97C-0181-7849-5C63-7AB269962834}"/>
              </a:ext>
            </a:extLst>
          </p:cNvPr>
          <p:cNvSpPr txBox="1"/>
          <p:nvPr/>
        </p:nvSpPr>
        <p:spPr>
          <a:xfrm>
            <a:off x="190500" y="148412"/>
            <a:ext cx="6233160" cy="1631216"/>
          </a:xfrm>
          <a:prstGeom prst="rect">
            <a:avLst/>
          </a:prstGeom>
          <a:noFill/>
        </p:spPr>
        <p:txBody>
          <a:bodyPr wrap="square" rtlCol="0">
            <a:spAutoFit/>
          </a:bodyPr>
          <a:lstStyle/>
          <a:p>
            <a:r>
              <a:rPr lang="en-GB" sz="6000" b="1" dirty="0">
                <a:solidFill>
                  <a:schemeClr val="bg2">
                    <a:lumMod val="90000"/>
                  </a:schemeClr>
                </a:solidFill>
                <a:latin typeface="Amasis MT Pro" panose="02040504050005020304" pitchFamily="18" charset="0"/>
              </a:rPr>
              <a:t>Main arguments</a:t>
            </a:r>
          </a:p>
          <a:p>
            <a:r>
              <a:rPr lang="en-GB" sz="4000" b="1" dirty="0">
                <a:solidFill>
                  <a:schemeClr val="bg2">
                    <a:lumMod val="90000"/>
                  </a:schemeClr>
                </a:solidFill>
                <a:latin typeface="Amasis MT Pro" panose="02040504050005020304" pitchFamily="18" charset="0"/>
              </a:rPr>
              <a:t>-introduction</a:t>
            </a:r>
          </a:p>
        </p:txBody>
      </p:sp>
      <p:sp>
        <p:nvSpPr>
          <p:cNvPr id="7" name="TextBox 6">
            <a:extLst>
              <a:ext uri="{FF2B5EF4-FFF2-40B4-BE49-F238E27FC236}">
                <a16:creationId xmlns:a16="http://schemas.microsoft.com/office/drawing/2014/main" id="{2F6E981C-1051-5173-BD65-7AEDC55E9326}"/>
              </a:ext>
            </a:extLst>
          </p:cNvPr>
          <p:cNvSpPr txBox="1"/>
          <p:nvPr/>
        </p:nvSpPr>
        <p:spPr>
          <a:xfrm>
            <a:off x="6598922" y="6128083"/>
            <a:ext cx="5062247" cy="523220"/>
          </a:xfrm>
          <a:prstGeom prst="rect">
            <a:avLst/>
          </a:prstGeom>
          <a:noFill/>
        </p:spPr>
        <p:txBody>
          <a:bodyPr wrap="square" rtlCol="0">
            <a:spAutoFit/>
          </a:bodyPr>
          <a:lstStyle/>
          <a:p>
            <a:r>
              <a:rPr lang="en-GB" sz="1400" dirty="0">
                <a:solidFill>
                  <a:schemeClr val="tx1">
                    <a:lumMod val="10000"/>
                    <a:lumOff val="90000"/>
                  </a:schemeClr>
                </a:solidFill>
                <a:latin typeface="Amasis MT Pro" panose="02040504050005020304" pitchFamily="18" charset="0"/>
              </a:rPr>
              <a:t>Image: </a:t>
            </a:r>
            <a:r>
              <a:rPr lang="en-GB" sz="1400" dirty="0">
                <a:solidFill>
                  <a:schemeClr val="tx1">
                    <a:lumMod val="10000"/>
                    <a:lumOff val="90000"/>
                  </a:schemeClr>
                </a:solidFill>
                <a:latin typeface="Amasis MT Pro" panose="02040504050005020304" pitchFamily="18" charset="0"/>
                <a:hlinkClick r:id="rId3">
                  <a:extLst>
                    <a:ext uri="{A12FA001-AC4F-418D-AE19-62706E023703}">
                      <ahyp:hlinkClr xmlns:ahyp="http://schemas.microsoft.com/office/drawing/2018/hyperlinkcolor" val="tx"/>
                    </a:ext>
                  </a:extLst>
                </a:hlinkClick>
              </a:rPr>
              <a:t>Connection of Akrotiri with Minoan Civilization and Crete - Akrotiri Museum</a:t>
            </a:r>
            <a:endParaRPr lang="en-GB" sz="1400" dirty="0">
              <a:solidFill>
                <a:schemeClr val="tx1">
                  <a:lumMod val="10000"/>
                  <a:lumOff val="90000"/>
                </a:schemeClr>
              </a:solidFill>
              <a:latin typeface="Amasis MT Pro" panose="02040504050005020304" pitchFamily="18" charset="0"/>
            </a:endParaRPr>
          </a:p>
        </p:txBody>
      </p:sp>
    </p:spTree>
    <p:extLst>
      <p:ext uri="{BB962C8B-B14F-4D97-AF65-F5344CB8AC3E}">
        <p14:creationId xmlns:p14="http://schemas.microsoft.com/office/powerpoint/2010/main" val="25123374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3">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6CB0B-4A64-5857-1503-94CF28902E7E}"/>
              </a:ext>
            </a:extLst>
          </p:cNvPr>
          <p:cNvSpPr>
            <a:spLocks noGrp="1"/>
          </p:cNvSpPr>
          <p:nvPr>
            <p:ph type="title"/>
          </p:nvPr>
        </p:nvSpPr>
        <p:spPr/>
        <p:txBody>
          <a:bodyPr>
            <a:normAutofit/>
          </a:bodyPr>
          <a:lstStyle/>
          <a:p>
            <a:r>
              <a:rPr lang="en-GB" sz="6500" b="1" dirty="0">
                <a:solidFill>
                  <a:schemeClr val="bg1"/>
                </a:solidFill>
                <a:latin typeface="Amasis MT Pro" panose="02040504050005020304" pitchFamily="18" charset="0"/>
              </a:rPr>
              <a:t>The dead were not forgotten</a:t>
            </a:r>
          </a:p>
        </p:txBody>
      </p:sp>
      <p:sp>
        <p:nvSpPr>
          <p:cNvPr id="3" name="Content Placeholder 2">
            <a:extLst>
              <a:ext uri="{FF2B5EF4-FFF2-40B4-BE49-F238E27FC236}">
                <a16:creationId xmlns:a16="http://schemas.microsoft.com/office/drawing/2014/main" id="{F6FC5A43-E197-D654-9956-4B4CA30FB4FA}"/>
              </a:ext>
            </a:extLst>
          </p:cNvPr>
          <p:cNvSpPr>
            <a:spLocks noGrp="1"/>
          </p:cNvSpPr>
          <p:nvPr>
            <p:ph sz="quarter" idx="13"/>
          </p:nvPr>
        </p:nvSpPr>
        <p:spPr>
          <a:xfrm>
            <a:off x="4344840" y="1188719"/>
            <a:ext cx="7565220" cy="5479591"/>
          </a:xfrm>
        </p:spPr>
        <p:txBody>
          <a:bodyPr anchor="b">
            <a:normAutofit fontScale="47500" lnSpcReduction="20000"/>
          </a:bodyPr>
          <a:lstStyle/>
          <a:p>
            <a:pPr marL="0" indent="0">
              <a:lnSpc>
                <a:spcPct val="110000"/>
              </a:lnSpc>
              <a:buNone/>
            </a:pPr>
            <a:r>
              <a:rPr lang="en-GB" sz="5100" dirty="0">
                <a:solidFill>
                  <a:schemeClr val="bg1"/>
                </a:solidFill>
                <a:latin typeface="Amasis MT Pro" panose="02040504050005020304" pitchFamily="18" charset="0"/>
              </a:rPr>
              <a:t>1. Remains were moved, rearranged or selectively removed</a:t>
            </a:r>
          </a:p>
          <a:p>
            <a:pPr marL="0" indent="0">
              <a:lnSpc>
                <a:spcPct val="110000"/>
              </a:lnSpc>
              <a:buNone/>
            </a:pPr>
            <a:r>
              <a:rPr lang="en-GB" sz="5100" dirty="0">
                <a:solidFill>
                  <a:schemeClr val="bg1"/>
                </a:solidFill>
                <a:latin typeface="Amasis MT Pro" panose="02040504050005020304" pitchFamily="18" charset="0"/>
              </a:rPr>
              <a:t>	--showing people interacted with the remains after the burial</a:t>
            </a:r>
          </a:p>
          <a:p>
            <a:pPr marL="0" indent="0">
              <a:lnSpc>
                <a:spcPct val="110000"/>
              </a:lnSpc>
              <a:buNone/>
            </a:pPr>
            <a:r>
              <a:rPr lang="en-GB" sz="5100" dirty="0">
                <a:solidFill>
                  <a:schemeClr val="bg1"/>
                </a:solidFill>
                <a:latin typeface="Amasis MT Pro" panose="02040504050005020304" pitchFamily="18" charset="0"/>
              </a:rPr>
              <a:t>	--meaning burial was not always a final one-time event</a:t>
            </a:r>
          </a:p>
          <a:p>
            <a:pPr marL="0" indent="0">
              <a:lnSpc>
                <a:spcPct val="110000"/>
              </a:lnSpc>
              <a:buNone/>
            </a:pPr>
            <a:r>
              <a:rPr lang="en-GB" sz="5100" dirty="0">
                <a:solidFill>
                  <a:schemeClr val="bg1"/>
                </a:solidFill>
                <a:latin typeface="Amasis MT Pro" panose="02040504050005020304" pitchFamily="18" charset="0"/>
              </a:rPr>
              <a:t>2. Burial chambers were periodically cleared</a:t>
            </a:r>
          </a:p>
          <a:p>
            <a:pPr marL="0" indent="0">
              <a:lnSpc>
                <a:spcPct val="110000"/>
              </a:lnSpc>
              <a:buNone/>
            </a:pPr>
            <a:r>
              <a:rPr lang="en-GB" sz="5100" dirty="0">
                <a:solidFill>
                  <a:schemeClr val="bg1"/>
                </a:solidFill>
                <a:latin typeface="Amasis MT Pro" panose="02040504050005020304" pitchFamily="18" charset="0"/>
              </a:rPr>
              <a:t>	--bodies manipulated after the burial.</a:t>
            </a:r>
          </a:p>
          <a:p>
            <a:pPr marL="0" indent="0">
              <a:lnSpc>
                <a:spcPct val="110000"/>
              </a:lnSpc>
              <a:buNone/>
            </a:pPr>
            <a:endParaRPr lang="en-GB" sz="5100" dirty="0">
              <a:solidFill>
                <a:schemeClr val="bg1"/>
              </a:solidFill>
              <a:latin typeface="Amasis MT Pro" panose="02040504050005020304" pitchFamily="18" charset="0"/>
            </a:endParaRPr>
          </a:p>
          <a:p>
            <a:pPr marL="0" indent="0">
              <a:lnSpc>
                <a:spcPct val="110000"/>
              </a:lnSpc>
              <a:buNone/>
            </a:pPr>
            <a:r>
              <a:rPr lang="en-GB" sz="5100" b="1" dirty="0">
                <a:solidFill>
                  <a:schemeClr val="bg1"/>
                </a:solidFill>
                <a:latin typeface="Amasis MT Pro" panose="02040504050005020304" pitchFamily="18" charset="0"/>
              </a:rPr>
              <a:t>“it is likely that periodic clearance of burial spaces was regularly practiced” – (</a:t>
            </a:r>
            <a:r>
              <a:rPr lang="en-GB" sz="4200" b="1" i="1" dirty="0">
                <a:solidFill>
                  <a:schemeClr val="bg1"/>
                </a:solidFill>
                <a:latin typeface="Amasis MT Pro" panose="02040504050005020304" pitchFamily="18" charset="0"/>
              </a:rPr>
              <a:t>Schoep and Tomkins, 2016, p. 240</a:t>
            </a:r>
            <a:r>
              <a:rPr lang="en-GB" sz="5100" b="1" dirty="0">
                <a:solidFill>
                  <a:schemeClr val="bg1"/>
                </a:solidFill>
                <a:latin typeface="Amasis MT Pro" panose="02040504050005020304" pitchFamily="18" charset="0"/>
              </a:rPr>
              <a:t>)</a:t>
            </a:r>
          </a:p>
          <a:p>
            <a:pPr marL="0" indent="0">
              <a:lnSpc>
                <a:spcPct val="110000"/>
              </a:lnSpc>
              <a:buNone/>
            </a:pPr>
            <a:endParaRPr lang="en-GB" dirty="0">
              <a:solidFill>
                <a:schemeClr val="bg1"/>
              </a:solidFill>
            </a:endParaRPr>
          </a:p>
          <a:p>
            <a:pPr marL="0" indent="0">
              <a:lnSpc>
                <a:spcPct val="110000"/>
              </a:lnSpc>
              <a:buNone/>
            </a:pPr>
            <a:r>
              <a:rPr lang="en-GB" dirty="0">
                <a:solidFill>
                  <a:schemeClr val="bg1"/>
                </a:solidFill>
              </a:rPr>
              <a:t> </a:t>
            </a:r>
          </a:p>
        </p:txBody>
      </p:sp>
      <p:pic>
        <p:nvPicPr>
          <p:cNvPr id="4" name="Picture 3" descr="Minoan Burials and Tombs | History and Archaeology Online">
            <a:extLst>
              <a:ext uri="{FF2B5EF4-FFF2-40B4-BE49-F238E27FC236}">
                <a16:creationId xmlns:a16="http://schemas.microsoft.com/office/drawing/2014/main" id="{74FCA2FA-5E71-5050-237E-D5C563BEB970}"/>
              </a:ext>
            </a:extLst>
          </p:cNvPr>
          <p:cNvPicPr>
            <a:picLocks noChangeAspect="1"/>
          </p:cNvPicPr>
          <p:nvPr/>
        </p:nvPicPr>
        <p:blipFill>
          <a:blip r:embed="rId2"/>
          <a:srcRect l="15432"/>
          <a:stretch>
            <a:fillRect/>
          </a:stretch>
        </p:blipFill>
        <p:spPr>
          <a:xfrm>
            <a:off x="281940" y="1004431"/>
            <a:ext cx="3914775" cy="5295303"/>
          </a:xfrm>
          <a:prstGeom prst="rect">
            <a:avLst/>
          </a:prstGeom>
        </p:spPr>
      </p:pic>
      <p:sp>
        <p:nvSpPr>
          <p:cNvPr id="5" name="TextBox 4">
            <a:extLst>
              <a:ext uri="{FF2B5EF4-FFF2-40B4-BE49-F238E27FC236}">
                <a16:creationId xmlns:a16="http://schemas.microsoft.com/office/drawing/2014/main" id="{62B2059D-4BB6-B16D-5388-550487945F38}"/>
              </a:ext>
            </a:extLst>
          </p:cNvPr>
          <p:cNvSpPr txBox="1"/>
          <p:nvPr/>
        </p:nvSpPr>
        <p:spPr>
          <a:xfrm>
            <a:off x="133815" y="6360533"/>
            <a:ext cx="8522505" cy="307777"/>
          </a:xfrm>
          <a:prstGeom prst="rect">
            <a:avLst/>
          </a:prstGeom>
          <a:noFill/>
        </p:spPr>
        <p:txBody>
          <a:bodyPr wrap="square" rtlCol="0">
            <a:spAutoFit/>
          </a:bodyPr>
          <a:lstStyle/>
          <a:p>
            <a:r>
              <a:rPr lang="en-GB" sz="1400" dirty="0">
                <a:solidFill>
                  <a:schemeClr val="tx1">
                    <a:lumMod val="10000"/>
                    <a:lumOff val="90000"/>
                  </a:schemeClr>
                </a:solidFill>
                <a:latin typeface="Amasis MT Pro" panose="02040504050005020304" pitchFamily="18" charset="0"/>
              </a:rPr>
              <a:t>Image: Natasha Sheldon 25</a:t>
            </a:r>
            <a:r>
              <a:rPr lang="en-GB" sz="1400" baseline="30000" dirty="0">
                <a:solidFill>
                  <a:schemeClr val="tx1">
                    <a:lumMod val="10000"/>
                    <a:lumOff val="90000"/>
                  </a:schemeClr>
                </a:solidFill>
                <a:latin typeface="Amasis MT Pro" panose="02040504050005020304" pitchFamily="18" charset="0"/>
              </a:rPr>
              <a:t>th</a:t>
            </a:r>
            <a:r>
              <a:rPr lang="en-GB" sz="1400" dirty="0">
                <a:solidFill>
                  <a:schemeClr val="tx1">
                    <a:lumMod val="10000"/>
                    <a:lumOff val="90000"/>
                  </a:schemeClr>
                </a:solidFill>
                <a:latin typeface="Amasis MT Pro" panose="02040504050005020304" pitchFamily="18" charset="0"/>
              </a:rPr>
              <a:t> august 2021 </a:t>
            </a:r>
            <a:r>
              <a:rPr lang="en-GB" sz="1400" dirty="0">
                <a:solidFill>
                  <a:schemeClr val="tx1">
                    <a:lumMod val="10000"/>
                    <a:lumOff val="90000"/>
                  </a:schemeClr>
                </a:solidFill>
                <a:latin typeface="Amasis MT Pro" panose="02040504050005020304" pitchFamily="18" charset="0"/>
                <a:hlinkClick r:id="rId3">
                  <a:extLst>
                    <a:ext uri="{A12FA001-AC4F-418D-AE19-62706E023703}">
                      <ahyp:hlinkClr xmlns:ahyp="http://schemas.microsoft.com/office/drawing/2018/hyperlinkcolor" val="tx"/>
                    </a:ext>
                  </a:extLst>
                </a:hlinkClick>
              </a:rPr>
              <a:t>Minoan Burials and Tombs | History and Archaeology Online</a:t>
            </a:r>
            <a:endParaRPr lang="en-GB" sz="1400" dirty="0">
              <a:solidFill>
                <a:schemeClr val="tx1">
                  <a:lumMod val="10000"/>
                  <a:lumOff val="90000"/>
                </a:schemeClr>
              </a:solidFill>
              <a:latin typeface="Amasis MT Pro" panose="02040504050005020304" pitchFamily="18" charset="0"/>
            </a:endParaRPr>
          </a:p>
        </p:txBody>
      </p:sp>
    </p:spTree>
    <p:extLst>
      <p:ext uri="{BB962C8B-B14F-4D97-AF65-F5344CB8AC3E}">
        <p14:creationId xmlns:p14="http://schemas.microsoft.com/office/powerpoint/2010/main" val="37734573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5">
            <a:lumMod val="75000"/>
          </a:schemeClr>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BE2BFA2-0391-A0D0-B3F0-8E9F2332E7F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7412" y="380745"/>
            <a:ext cx="6408975" cy="5883150"/>
          </a:xfrm>
          <a:prstGeom prst="rect">
            <a:avLst/>
          </a:prstGeom>
        </p:spPr>
      </p:pic>
      <p:sp>
        <p:nvSpPr>
          <p:cNvPr id="4" name="TextBox 3">
            <a:extLst>
              <a:ext uri="{FF2B5EF4-FFF2-40B4-BE49-F238E27FC236}">
                <a16:creationId xmlns:a16="http://schemas.microsoft.com/office/drawing/2014/main" id="{473393A0-6524-B4B3-8C7D-8C885E08899A}"/>
              </a:ext>
            </a:extLst>
          </p:cNvPr>
          <p:cNvSpPr txBox="1"/>
          <p:nvPr/>
        </p:nvSpPr>
        <p:spPr>
          <a:xfrm>
            <a:off x="7147560" y="120402"/>
            <a:ext cx="4775200" cy="6617196"/>
          </a:xfrm>
          <a:prstGeom prst="rect">
            <a:avLst/>
          </a:prstGeom>
          <a:noFill/>
        </p:spPr>
        <p:txBody>
          <a:bodyPr wrap="square" rtlCol="0">
            <a:spAutoFit/>
          </a:bodyPr>
          <a:lstStyle/>
          <a:p>
            <a:pPr marL="285750" indent="-285750">
              <a:buFont typeface="Arial" panose="020B0604020202020204" pitchFamily="34" charset="0"/>
              <a:buChar char="•"/>
            </a:pPr>
            <a:r>
              <a:rPr lang="en-GB" sz="2000" dirty="0">
                <a:solidFill>
                  <a:schemeClr val="bg2">
                    <a:lumMod val="90000"/>
                  </a:schemeClr>
                </a:solidFill>
              </a:rPr>
              <a:t> </a:t>
            </a:r>
            <a:r>
              <a:rPr lang="en-GB" sz="3200" dirty="0">
                <a:solidFill>
                  <a:schemeClr val="bg2">
                    <a:lumMod val="90000"/>
                  </a:schemeClr>
                </a:solidFill>
                <a:latin typeface="Amasis MT Pro" panose="02040504050005020304" pitchFamily="18" charset="0"/>
              </a:rPr>
              <a:t>this is an image of early</a:t>
            </a:r>
            <a:r>
              <a:rPr lang="en-GB" sz="4400" dirty="0">
                <a:solidFill>
                  <a:schemeClr val="bg2">
                    <a:lumMod val="90000"/>
                  </a:schemeClr>
                </a:solidFill>
                <a:latin typeface="Amasis MT Pro" panose="02040504050005020304" pitchFamily="18" charset="0"/>
              </a:rPr>
              <a:t> </a:t>
            </a:r>
            <a:r>
              <a:rPr lang="en-GB" sz="3200" dirty="0">
                <a:solidFill>
                  <a:schemeClr val="bg2">
                    <a:lumMod val="90000"/>
                  </a:schemeClr>
                </a:solidFill>
                <a:latin typeface="Amasis MT Pro" panose="02040504050005020304" pitchFamily="18" charset="0"/>
              </a:rPr>
              <a:t>Minoan compartments, 1.11-12 showing primary deposition with rearrangement of bones (</a:t>
            </a:r>
            <a:r>
              <a:rPr lang="en-GB" sz="2800" i="1" dirty="0">
                <a:solidFill>
                  <a:schemeClr val="bg2">
                    <a:lumMod val="90000"/>
                  </a:schemeClr>
                </a:solidFill>
                <a:latin typeface="Amasis MT Pro" panose="02040504050005020304" pitchFamily="18" charset="0"/>
              </a:rPr>
              <a:t>P. Haciguzeller &amp; I. Crevecoeur</a:t>
            </a:r>
            <a:r>
              <a:rPr lang="en-GB" sz="3200" dirty="0">
                <a:solidFill>
                  <a:schemeClr val="bg2">
                    <a:lumMod val="90000"/>
                  </a:schemeClr>
                </a:solidFill>
                <a:latin typeface="Amasis MT Pro" panose="02040504050005020304" pitchFamily="18" charset="0"/>
              </a:rPr>
              <a:t>) </a:t>
            </a:r>
          </a:p>
          <a:p>
            <a:pPr marL="285750" indent="-285750">
              <a:buFont typeface="Arial" panose="020B0604020202020204" pitchFamily="34" charset="0"/>
              <a:buChar char="•"/>
            </a:pPr>
            <a:r>
              <a:rPr lang="en-GB" sz="3200" dirty="0">
                <a:solidFill>
                  <a:schemeClr val="bg2">
                    <a:lumMod val="90000"/>
                  </a:schemeClr>
                </a:solidFill>
                <a:latin typeface="Amasis MT Pro" panose="02040504050005020304" pitchFamily="18" charset="0"/>
              </a:rPr>
              <a:t>“it seems preferable to us to view the treatment of bodies as a continuum of manipulation” </a:t>
            </a:r>
            <a:r>
              <a:rPr lang="en-GB" sz="2800" dirty="0">
                <a:solidFill>
                  <a:schemeClr val="bg2">
                    <a:lumMod val="90000"/>
                  </a:schemeClr>
                </a:solidFill>
                <a:latin typeface="Amasis MT Pro" panose="02040504050005020304" pitchFamily="18" charset="0"/>
              </a:rPr>
              <a:t>(</a:t>
            </a:r>
            <a:r>
              <a:rPr lang="en-GB" sz="2800" i="1" dirty="0">
                <a:solidFill>
                  <a:schemeClr val="bg2">
                    <a:lumMod val="90000"/>
                  </a:schemeClr>
                </a:solidFill>
                <a:latin typeface="Amasis MT Pro" panose="02040504050005020304" pitchFamily="18" charset="0"/>
              </a:rPr>
              <a:t>Schoep and Tomkins, 2016, p. 232</a:t>
            </a:r>
            <a:r>
              <a:rPr lang="en-GB" sz="2800" dirty="0">
                <a:solidFill>
                  <a:schemeClr val="bg2">
                    <a:lumMod val="90000"/>
                  </a:schemeClr>
                </a:solidFill>
                <a:latin typeface="Amasis MT Pro" panose="02040504050005020304" pitchFamily="18" charset="0"/>
              </a:rPr>
              <a:t>)</a:t>
            </a:r>
            <a:endParaRPr lang="en-GB" sz="3200" dirty="0">
              <a:solidFill>
                <a:schemeClr val="bg2">
                  <a:lumMod val="90000"/>
                </a:schemeClr>
              </a:solidFill>
              <a:latin typeface="Amasis MT Pro" panose="02040504050005020304" pitchFamily="18" charset="0"/>
            </a:endParaRPr>
          </a:p>
        </p:txBody>
      </p:sp>
      <p:sp>
        <p:nvSpPr>
          <p:cNvPr id="5" name="TextBox 4">
            <a:extLst>
              <a:ext uri="{FF2B5EF4-FFF2-40B4-BE49-F238E27FC236}">
                <a16:creationId xmlns:a16="http://schemas.microsoft.com/office/drawing/2014/main" id="{F5CB30CC-575D-6176-6700-137F1BAF387C}"/>
              </a:ext>
            </a:extLst>
          </p:cNvPr>
          <p:cNvSpPr txBox="1"/>
          <p:nvPr/>
        </p:nvSpPr>
        <p:spPr>
          <a:xfrm>
            <a:off x="491213" y="6309615"/>
            <a:ext cx="6827520" cy="584775"/>
          </a:xfrm>
          <a:prstGeom prst="rect">
            <a:avLst/>
          </a:prstGeom>
          <a:noFill/>
        </p:spPr>
        <p:txBody>
          <a:bodyPr wrap="square" rtlCol="0">
            <a:spAutoFit/>
          </a:bodyPr>
          <a:lstStyle/>
          <a:p>
            <a:r>
              <a:rPr lang="en-GB" sz="1400" dirty="0">
                <a:solidFill>
                  <a:schemeClr val="tx1">
                    <a:lumMod val="10000"/>
                    <a:lumOff val="90000"/>
                  </a:schemeClr>
                </a:solidFill>
                <a:latin typeface="Amasis MT Pro" panose="02040504050005020304" pitchFamily="18" charset="0"/>
              </a:rPr>
              <a:t>Image: I. Schoep &amp; P. Tomkins 2016 </a:t>
            </a:r>
            <a:r>
              <a:rPr lang="en-GB" sz="1400" dirty="0" err="1">
                <a:solidFill>
                  <a:schemeClr val="tx1">
                    <a:lumMod val="10000"/>
                    <a:lumOff val="90000"/>
                  </a:schemeClr>
                </a:solidFill>
                <a:latin typeface="Amasis MT Pro" panose="02040504050005020304" pitchFamily="18" charset="0"/>
                <a:hlinkClick r:id="rId3">
                  <a:extLst>
                    <a:ext uri="{A12FA001-AC4F-418D-AE19-62706E023703}">
                      <ahyp:hlinkClr xmlns:ahyp="http://schemas.microsoft.com/office/drawing/2018/hyperlinkcolor" val="tx"/>
                    </a:ext>
                  </a:extLst>
                </a:hlinkClick>
              </a:rPr>
              <a:t>Schoep_Tomkins_Death</a:t>
            </a:r>
            <a:r>
              <a:rPr lang="en-GB" sz="1400" dirty="0">
                <a:solidFill>
                  <a:schemeClr val="tx1">
                    <a:lumMod val="10000"/>
                    <a:lumOff val="90000"/>
                  </a:schemeClr>
                </a:solidFill>
                <a:latin typeface="Amasis MT Pro" panose="02040504050005020304" pitchFamily="18" charset="0"/>
                <a:hlinkClick r:id="rId3">
                  <a:extLst>
                    <a:ext uri="{A12FA001-AC4F-418D-AE19-62706E023703}">
                      <ahyp:hlinkClr xmlns:ahyp="http://schemas.microsoft.com/office/drawing/2018/hyperlinkcolor" val="tx"/>
                    </a:ext>
                  </a:extLst>
                </a:hlinkClick>
              </a:rPr>
              <a:t> is not the end (1).pdf</a:t>
            </a:r>
            <a:r>
              <a:rPr lang="en-GB" sz="1400" dirty="0">
                <a:solidFill>
                  <a:schemeClr val="tx1">
                    <a:lumMod val="10000"/>
                    <a:lumOff val="90000"/>
                  </a:schemeClr>
                </a:solidFill>
                <a:latin typeface="Amasis MT Pro" panose="02040504050005020304" pitchFamily="18" charset="0"/>
              </a:rPr>
              <a:t>  </a:t>
            </a:r>
          </a:p>
          <a:p>
            <a:endParaRPr lang="en-GB" dirty="0"/>
          </a:p>
        </p:txBody>
      </p:sp>
    </p:spTree>
    <p:extLst>
      <p:ext uri="{BB962C8B-B14F-4D97-AF65-F5344CB8AC3E}">
        <p14:creationId xmlns:p14="http://schemas.microsoft.com/office/powerpoint/2010/main" val="40537959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3">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F7426-4F2F-B513-A2EA-6032C1BCF912}"/>
              </a:ext>
            </a:extLst>
          </p:cNvPr>
          <p:cNvSpPr>
            <a:spLocks noGrp="1"/>
          </p:cNvSpPr>
          <p:nvPr>
            <p:ph type="title"/>
          </p:nvPr>
        </p:nvSpPr>
        <p:spPr>
          <a:xfrm>
            <a:off x="4188702" y="121920"/>
            <a:ext cx="7896618" cy="1234789"/>
          </a:xfrm>
        </p:spPr>
        <p:txBody>
          <a:bodyPr>
            <a:normAutofit/>
          </a:bodyPr>
          <a:lstStyle/>
          <a:p>
            <a:r>
              <a:rPr lang="en-GB" sz="4400" b="1" dirty="0">
                <a:solidFill>
                  <a:schemeClr val="bg2">
                    <a:lumMod val="90000"/>
                  </a:schemeClr>
                </a:solidFill>
                <a:latin typeface="Amasis MT Pro" panose="02040504050005020304" pitchFamily="18" charset="0"/>
              </a:rPr>
              <a:t>How aren’t they treated </a:t>
            </a:r>
            <a:br>
              <a:rPr lang="en-GB" sz="4400" b="1" dirty="0">
                <a:solidFill>
                  <a:schemeClr val="bg2">
                    <a:lumMod val="90000"/>
                  </a:schemeClr>
                </a:solidFill>
                <a:latin typeface="Amasis MT Pro" panose="02040504050005020304" pitchFamily="18" charset="0"/>
              </a:rPr>
            </a:br>
            <a:r>
              <a:rPr lang="en-GB" sz="4400" b="1" dirty="0">
                <a:solidFill>
                  <a:schemeClr val="bg2">
                    <a:lumMod val="90000"/>
                  </a:schemeClr>
                </a:solidFill>
                <a:latin typeface="Amasis MT Pro" panose="02040504050005020304" pitchFamily="18" charset="0"/>
              </a:rPr>
              <a:t>the same?</a:t>
            </a:r>
          </a:p>
        </p:txBody>
      </p:sp>
      <p:sp>
        <p:nvSpPr>
          <p:cNvPr id="3" name="Content Placeholder 2">
            <a:extLst>
              <a:ext uri="{FF2B5EF4-FFF2-40B4-BE49-F238E27FC236}">
                <a16:creationId xmlns:a16="http://schemas.microsoft.com/office/drawing/2014/main" id="{19F6EF65-EF4C-3D68-2C4C-28FABFBAE5DF}"/>
              </a:ext>
            </a:extLst>
          </p:cNvPr>
          <p:cNvSpPr>
            <a:spLocks noGrp="1"/>
          </p:cNvSpPr>
          <p:nvPr>
            <p:ph sz="quarter" idx="14"/>
          </p:nvPr>
        </p:nvSpPr>
        <p:spPr>
          <a:xfrm>
            <a:off x="4188702" y="1523999"/>
            <a:ext cx="7241298" cy="5334001"/>
          </a:xfrm>
        </p:spPr>
        <p:txBody>
          <a:bodyPr anchor="b">
            <a:normAutofit lnSpcReduction="10000"/>
          </a:bodyPr>
          <a:lstStyle/>
          <a:p>
            <a:r>
              <a:rPr lang="en-GB" sz="2800" i="1" dirty="0">
                <a:solidFill>
                  <a:schemeClr val="bg2">
                    <a:lumMod val="90000"/>
                  </a:schemeClr>
                </a:solidFill>
                <a:latin typeface="Amasis MT Pro" panose="02040504050005020304" pitchFamily="18" charset="0"/>
              </a:rPr>
              <a:t>POTTERY</a:t>
            </a:r>
          </a:p>
          <a:p>
            <a:pPr marL="0" indent="0">
              <a:buNone/>
            </a:pPr>
            <a:r>
              <a:rPr lang="en-GB" sz="2800" dirty="0">
                <a:solidFill>
                  <a:schemeClr val="bg2">
                    <a:lumMod val="90000"/>
                  </a:schemeClr>
                </a:solidFill>
                <a:latin typeface="Amasis MT Pro" panose="02040504050005020304" pitchFamily="18" charset="0"/>
              </a:rPr>
              <a:t>	--kept and redeposited - preserved</a:t>
            </a:r>
          </a:p>
          <a:p>
            <a:r>
              <a:rPr lang="en-GB" sz="2800" i="1" dirty="0">
                <a:solidFill>
                  <a:schemeClr val="bg2">
                    <a:lumMod val="90000"/>
                  </a:schemeClr>
                </a:solidFill>
                <a:latin typeface="Amasis MT Pro" panose="02040504050005020304" pitchFamily="18" charset="0"/>
              </a:rPr>
              <a:t>HUMAN REMAINS</a:t>
            </a:r>
          </a:p>
          <a:p>
            <a:pPr marL="0" indent="0">
              <a:buNone/>
            </a:pPr>
            <a:r>
              <a:rPr lang="en-GB" sz="2800" dirty="0">
                <a:solidFill>
                  <a:schemeClr val="bg2">
                    <a:lumMod val="90000"/>
                  </a:schemeClr>
                </a:solidFill>
                <a:latin typeface="Amasis MT Pro" panose="02040504050005020304" pitchFamily="18" charset="0"/>
              </a:rPr>
              <a:t>	--removed or discarded</a:t>
            </a:r>
          </a:p>
          <a:p>
            <a:pPr marL="0" indent="0">
              <a:buNone/>
            </a:pPr>
            <a:r>
              <a:rPr lang="en-GB" sz="2800" dirty="0">
                <a:solidFill>
                  <a:schemeClr val="bg2">
                    <a:lumMod val="90000"/>
                  </a:schemeClr>
                </a:solidFill>
                <a:latin typeface="Amasis MT Pro" panose="02040504050005020304" pitchFamily="18" charset="0"/>
              </a:rPr>
              <a:t>“pottery, once initially deposited in the cemetery, was not only consistently retained (in contrast to skeletal material) during clearance, but also continued to be formally and respect fully treated” – (</a:t>
            </a:r>
            <a:r>
              <a:rPr lang="en-GB" sz="2800" i="1" dirty="0">
                <a:solidFill>
                  <a:schemeClr val="bg2">
                    <a:lumMod val="90000"/>
                  </a:schemeClr>
                </a:solidFill>
                <a:latin typeface="Amasis MT Pro" panose="02040504050005020304" pitchFamily="18" charset="0"/>
              </a:rPr>
              <a:t>Schoep and Tomkins, 2016, p. 247</a:t>
            </a:r>
            <a:r>
              <a:rPr lang="en-GB" sz="2800" dirty="0">
                <a:solidFill>
                  <a:schemeClr val="bg2">
                    <a:lumMod val="90000"/>
                  </a:schemeClr>
                </a:solidFill>
                <a:latin typeface="Amasis MT Pro" panose="02040504050005020304" pitchFamily="18" charset="0"/>
              </a:rPr>
              <a:t>)</a:t>
            </a:r>
            <a:endParaRPr lang="en-GB" sz="1200" dirty="0">
              <a:solidFill>
                <a:schemeClr val="bg2">
                  <a:lumMod val="90000"/>
                </a:schemeClr>
              </a:solidFill>
              <a:latin typeface="Amasis MT Pro" panose="02040504050005020304" pitchFamily="18" charset="0"/>
            </a:endParaRPr>
          </a:p>
          <a:p>
            <a:pPr marL="457200" lvl="1" indent="0">
              <a:buNone/>
            </a:pPr>
            <a:endParaRPr lang="en-GB" dirty="0"/>
          </a:p>
        </p:txBody>
      </p:sp>
      <p:pic>
        <p:nvPicPr>
          <p:cNvPr id="5" name="Picture 4">
            <a:extLst>
              <a:ext uri="{FF2B5EF4-FFF2-40B4-BE49-F238E27FC236}">
                <a16:creationId xmlns:a16="http://schemas.microsoft.com/office/drawing/2014/main" id="{DC067506-5DBC-4EA9-E1AA-D9319EC8C114}"/>
              </a:ext>
            </a:extLst>
          </p:cNvPr>
          <p:cNvPicPr>
            <a:picLocks noChangeAspect="1"/>
          </p:cNvPicPr>
          <p:nvPr/>
        </p:nvPicPr>
        <p:blipFill>
          <a:blip r:embed="rId2"/>
          <a:srcRect l="27671" r="33552"/>
          <a:stretch>
            <a:fillRect/>
          </a:stretch>
        </p:blipFill>
        <p:spPr>
          <a:xfrm>
            <a:off x="274320" y="268573"/>
            <a:ext cx="3675888" cy="6327648"/>
          </a:xfrm>
          <a:custGeom>
            <a:avLst/>
            <a:gdLst>
              <a:gd name="connsiteX0" fmla="*/ 301545 w 3675888"/>
              <a:gd name="connsiteY0" fmla="*/ 0 h 6320854"/>
              <a:gd name="connsiteX1" fmla="*/ 3375347 w 3675888"/>
              <a:gd name="connsiteY1" fmla="*/ 0 h 6320854"/>
              <a:gd name="connsiteX2" fmla="*/ 3675888 w 3675888"/>
              <a:gd name="connsiteY2" fmla="*/ 300541 h 6320854"/>
              <a:gd name="connsiteX3" fmla="*/ 3675888 w 3675888"/>
              <a:gd name="connsiteY3" fmla="*/ 6025428 h 6320854"/>
              <a:gd name="connsiteX4" fmla="*/ 3492331 w 3675888"/>
              <a:gd name="connsiteY4" fmla="*/ 6302351 h 6320854"/>
              <a:gd name="connsiteX5" fmla="*/ 3400682 w 3675888"/>
              <a:gd name="connsiteY5" fmla="*/ 6320854 h 6320854"/>
              <a:gd name="connsiteX6" fmla="*/ 275206 w 3675888"/>
              <a:gd name="connsiteY6" fmla="*/ 6320854 h 6320854"/>
              <a:gd name="connsiteX7" fmla="*/ 186647 w 3675888"/>
              <a:gd name="connsiteY7" fmla="*/ 6302975 h 6320854"/>
              <a:gd name="connsiteX8" fmla="*/ 184171 w 3675888"/>
              <a:gd name="connsiteY8" fmla="*/ 6302204 h 6320854"/>
              <a:gd name="connsiteX9" fmla="*/ 114619 w 3675888"/>
              <a:gd name="connsiteY9" fmla="*/ 6259884 h 6320854"/>
              <a:gd name="connsiteX10" fmla="*/ 105939 w 3675888"/>
              <a:gd name="connsiteY10" fmla="*/ 6252721 h 6320854"/>
              <a:gd name="connsiteX11" fmla="*/ 51500 w 3675888"/>
              <a:gd name="connsiteY11" fmla="*/ 6192635 h 6320854"/>
              <a:gd name="connsiteX12" fmla="*/ 16622 w 3675888"/>
              <a:gd name="connsiteY12" fmla="*/ 6119873 h 6320854"/>
              <a:gd name="connsiteX13" fmla="*/ 12537 w 3675888"/>
              <a:gd name="connsiteY13" fmla="*/ 6106716 h 6320854"/>
              <a:gd name="connsiteX14" fmla="*/ 0 w 3675888"/>
              <a:gd name="connsiteY14" fmla="*/ 6023550 h 6320854"/>
              <a:gd name="connsiteX15" fmla="*/ 0 w 3675888"/>
              <a:gd name="connsiteY15" fmla="*/ 302420 h 6320854"/>
              <a:gd name="connsiteX16" fmla="*/ 301545 w 3675888"/>
              <a:gd name="connsiteY16" fmla="*/ 0 h 6320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675888" h="6320854">
                <a:moveTo>
                  <a:pt x="301545" y="0"/>
                </a:moveTo>
                <a:lnTo>
                  <a:pt x="3375347" y="0"/>
                </a:lnTo>
                <a:cubicBezTo>
                  <a:pt x="3541331" y="0"/>
                  <a:pt x="3675888" y="134557"/>
                  <a:pt x="3675888" y="300541"/>
                </a:cubicBezTo>
                <a:lnTo>
                  <a:pt x="3675888" y="6025428"/>
                </a:lnTo>
                <a:cubicBezTo>
                  <a:pt x="3675888" y="6149916"/>
                  <a:pt x="3600200" y="6256727"/>
                  <a:pt x="3492331" y="6302351"/>
                </a:cubicBezTo>
                <a:lnTo>
                  <a:pt x="3400682" y="6320854"/>
                </a:lnTo>
                <a:lnTo>
                  <a:pt x="275206" y="6320854"/>
                </a:lnTo>
                <a:lnTo>
                  <a:pt x="186647" y="6302975"/>
                </a:lnTo>
                <a:lnTo>
                  <a:pt x="184171" y="6302204"/>
                </a:lnTo>
                <a:lnTo>
                  <a:pt x="114619" y="6259884"/>
                </a:lnTo>
                <a:lnTo>
                  <a:pt x="105939" y="6252721"/>
                </a:lnTo>
                <a:lnTo>
                  <a:pt x="51500" y="6192635"/>
                </a:lnTo>
                <a:lnTo>
                  <a:pt x="16622" y="6119873"/>
                </a:lnTo>
                <a:lnTo>
                  <a:pt x="12537" y="6106716"/>
                </a:lnTo>
                <a:lnTo>
                  <a:pt x="0" y="6023550"/>
                </a:lnTo>
                <a:lnTo>
                  <a:pt x="0" y="302420"/>
                </a:lnTo>
                <a:cubicBezTo>
                  <a:pt x="0" y="135398"/>
                  <a:pt x="135007" y="0"/>
                  <a:pt x="301545" y="0"/>
                </a:cubicBezTo>
                <a:close/>
              </a:path>
            </a:pathLst>
          </a:custGeom>
          <a:noFill/>
        </p:spPr>
      </p:pic>
    </p:spTree>
    <p:extLst>
      <p:ext uri="{BB962C8B-B14F-4D97-AF65-F5344CB8AC3E}">
        <p14:creationId xmlns:p14="http://schemas.microsoft.com/office/powerpoint/2010/main" val="3329961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4">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9F778-99C0-23E5-F4CC-063B67BAA406}"/>
              </a:ext>
            </a:extLst>
          </p:cNvPr>
          <p:cNvSpPr>
            <a:spLocks noGrp="1"/>
          </p:cNvSpPr>
          <p:nvPr>
            <p:ph type="title"/>
          </p:nvPr>
        </p:nvSpPr>
        <p:spPr>
          <a:xfrm>
            <a:off x="182880" y="3429000"/>
            <a:ext cx="4434840" cy="3055218"/>
          </a:xfrm>
        </p:spPr>
        <p:txBody>
          <a:bodyPr>
            <a:normAutofit/>
          </a:bodyPr>
          <a:lstStyle/>
          <a:p>
            <a:r>
              <a:rPr lang="en-GB" b="1" dirty="0">
                <a:solidFill>
                  <a:schemeClr val="bg2">
                    <a:lumMod val="90000"/>
                  </a:schemeClr>
                </a:solidFill>
              </a:rPr>
              <a:t>Death does not mark the end</a:t>
            </a:r>
          </a:p>
        </p:txBody>
      </p:sp>
      <p:pic>
        <p:nvPicPr>
          <p:cNvPr id="5" name="Picture 4">
            <a:extLst>
              <a:ext uri="{FF2B5EF4-FFF2-40B4-BE49-F238E27FC236}">
                <a16:creationId xmlns:a16="http://schemas.microsoft.com/office/drawing/2014/main" id="{5E055A55-0302-FB73-C5D3-08757EB44766}"/>
              </a:ext>
            </a:extLst>
          </p:cNvPr>
          <p:cNvPicPr>
            <a:picLocks noChangeAspect="1"/>
          </p:cNvPicPr>
          <p:nvPr/>
        </p:nvPicPr>
        <p:blipFill>
          <a:blip r:embed="rId2"/>
          <a:srcRect t="3185" r="1" b="1"/>
          <a:stretch>
            <a:fillRect/>
          </a:stretch>
        </p:blipFill>
        <p:spPr>
          <a:xfrm>
            <a:off x="274320" y="268509"/>
            <a:ext cx="11649456" cy="2733772"/>
          </a:xfrm>
          <a:custGeom>
            <a:avLst/>
            <a:gdLst>
              <a:gd name="connsiteX0" fmla="*/ 283385 w 11658600"/>
              <a:gd name="connsiteY0" fmla="*/ 0 h 3609085"/>
              <a:gd name="connsiteX1" fmla="*/ 11375215 w 11658600"/>
              <a:gd name="connsiteY1" fmla="*/ 0 h 3609085"/>
              <a:gd name="connsiteX2" fmla="*/ 11658600 w 11658600"/>
              <a:gd name="connsiteY2" fmla="*/ 283385 h 3609085"/>
              <a:gd name="connsiteX3" fmla="*/ 11658600 w 11658600"/>
              <a:gd name="connsiteY3" fmla="*/ 3325700 h 3609085"/>
              <a:gd name="connsiteX4" fmla="*/ 11375215 w 11658600"/>
              <a:gd name="connsiteY4" fmla="*/ 3609085 h 3609085"/>
              <a:gd name="connsiteX5" fmla="*/ 283385 w 11658600"/>
              <a:gd name="connsiteY5" fmla="*/ 3609085 h 3609085"/>
              <a:gd name="connsiteX6" fmla="*/ 0 w 11658600"/>
              <a:gd name="connsiteY6" fmla="*/ 3325700 h 3609085"/>
              <a:gd name="connsiteX7" fmla="*/ 0 w 11658600"/>
              <a:gd name="connsiteY7" fmla="*/ 283385 h 3609085"/>
              <a:gd name="connsiteX8" fmla="*/ 283385 w 11658600"/>
              <a:gd name="connsiteY8" fmla="*/ 0 h 3609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658600" h="3609085">
                <a:moveTo>
                  <a:pt x="283385" y="0"/>
                </a:moveTo>
                <a:lnTo>
                  <a:pt x="11375215" y="0"/>
                </a:lnTo>
                <a:cubicBezTo>
                  <a:pt x="11531724" y="0"/>
                  <a:pt x="11658600" y="126876"/>
                  <a:pt x="11658600" y="283385"/>
                </a:cubicBezTo>
                <a:lnTo>
                  <a:pt x="11658600" y="3325700"/>
                </a:lnTo>
                <a:cubicBezTo>
                  <a:pt x="11658600" y="3482209"/>
                  <a:pt x="11531724" y="3609085"/>
                  <a:pt x="11375215" y="3609085"/>
                </a:cubicBezTo>
                <a:lnTo>
                  <a:pt x="283385" y="3609085"/>
                </a:lnTo>
                <a:cubicBezTo>
                  <a:pt x="126876" y="3609085"/>
                  <a:pt x="0" y="3482209"/>
                  <a:pt x="0" y="3325700"/>
                </a:cubicBezTo>
                <a:lnTo>
                  <a:pt x="0" y="283385"/>
                </a:lnTo>
                <a:cubicBezTo>
                  <a:pt x="0" y="126876"/>
                  <a:pt x="126876" y="0"/>
                  <a:pt x="283385" y="0"/>
                </a:cubicBezTo>
                <a:close/>
              </a:path>
            </a:pathLst>
          </a:custGeom>
          <a:noFill/>
        </p:spPr>
      </p:pic>
      <p:sp>
        <p:nvSpPr>
          <p:cNvPr id="3" name="Content Placeholder 2">
            <a:extLst>
              <a:ext uri="{FF2B5EF4-FFF2-40B4-BE49-F238E27FC236}">
                <a16:creationId xmlns:a16="http://schemas.microsoft.com/office/drawing/2014/main" id="{C616955B-1D6F-69C5-F024-0EA775190C8D}"/>
              </a:ext>
            </a:extLst>
          </p:cNvPr>
          <p:cNvSpPr>
            <a:spLocks noGrp="1"/>
          </p:cNvSpPr>
          <p:nvPr>
            <p:ph sz="quarter" idx="13"/>
          </p:nvPr>
        </p:nvSpPr>
        <p:spPr>
          <a:xfrm>
            <a:off x="4450080" y="3169920"/>
            <a:ext cx="7559039" cy="3566160"/>
          </a:xfrm>
        </p:spPr>
        <p:txBody>
          <a:bodyPr>
            <a:normAutofit lnSpcReduction="10000"/>
          </a:bodyPr>
          <a:lstStyle/>
          <a:p>
            <a:pPr>
              <a:lnSpc>
                <a:spcPct val="110000"/>
              </a:lnSpc>
            </a:pPr>
            <a:r>
              <a:rPr lang="en-GB" sz="2400" dirty="0">
                <a:solidFill>
                  <a:schemeClr val="bg2">
                    <a:lumMod val="90000"/>
                  </a:schemeClr>
                </a:solidFill>
                <a:latin typeface="Amasis MT Pro" panose="02040504050005020304" pitchFamily="18" charset="0"/>
              </a:rPr>
              <a:t>Fire may have been used in a ritualistic action</a:t>
            </a:r>
          </a:p>
          <a:p>
            <a:pPr>
              <a:lnSpc>
                <a:spcPct val="110000"/>
              </a:lnSpc>
            </a:pPr>
            <a:r>
              <a:rPr lang="en-GB" sz="2400" dirty="0">
                <a:solidFill>
                  <a:schemeClr val="bg2">
                    <a:lumMod val="90000"/>
                  </a:schemeClr>
                </a:solidFill>
                <a:latin typeface="Amasis MT Pro" panose="02040504050005020304" pitchFamily="18" charset="0"/>
              </a:rPr>
              <a:t>Burnt pottery and human skull fragments were found</a:t>
            </a:r>
          </a:p>
          <a:p>
            <a:pPr marL="0" indent="0">
              <a:lnSpc>
                <a:spcPct val="110000"/>
              </a:lnSpc>
              <a:buNone/>
            </a:pPr>
            <a:r>
              <a:rPr lang="en-GB" sz="2400" dirty="0">
                <a:solidFill>
                  <a:schemeClr val="bg2">
                    <a:lumMod val="90000"/>
                  </a:schemeClr>
                </a:solidFill>
                <a:latin typeface="Amasis MT Pro" panose="02040504050005020304" pitchFamily="18" charset="0"/>
              </a:rPr>
              <a:t>	--charcoal</a:t>
            </a:r>
          </a:p>
          <a:p>
            <a:pPr marL="0" indent="0">
              <a:lnSpc>
                <a:spcPct val="110000"/>
              </a:lnSpc>
              <a:buNone/>
            </a:pPr>
            <a:r>
              <a:rPr lang="en-GB" sz="2400" dirty="0">
                <a:solidFill>
                  <a:schemeClr val="bg2">
                    <a:lumMod val="90000"/>
                  </a:schemeClr>
                </a:solidFill>
                <a:latin typeface="Amasis MT Pro" panose="02040504050005020304" pitchFamily="18" charset="0"/>
              </a:rPr>
              <a:t>“suggests the use of fire (such as might be used in fumigation rituals).”  (</a:t>
            </a:r>
            <a:r>
              <a:rPr lang="en-GB" sz="2400" i="1" dirty="0">
                <a:solidFill>
                  <a:schemeClr val="bg2">
                    <a:lumMod val="90000"/>
                  </a:schemeClr>
                </a:solidFill>
                <a:latin typeface="Amasis MT Pro" panose="02040504050005020304" pitchFamily="18" charset="0"/>
              </a:rPr>
              <a:t>Schoep and Tomkins, 2016, p. 243</a:t>
            </a:r>
            <a:r>
              <a:rPr lang="en-GB" sz="2400" dirty="0">
                <a:solidFill>
                  <a:schemeClr val="bg2">
                    <a:lumMod val="90000"/>
                  </a:schemeClr>
                </a:solidFill>
                <a:latin typeface="Amasis MT Pro" panose="02040504050005020304" pitchFamily="18" charset="0"/>
              </a:rPr>
              <a:t>)</a:t>
            </a:r>
          </a:p>
          <a:p>
            <a:pPr marL="285750" indent="-285750">
              <a:lnSpc>
                <a:spcPct val="110000"/>
              </a:lnSpc>
              <a:buFont typeface="Arial" panose="020B0604020202020204" pitchFamily="34" charset="0"/>
              <a:buChar char="•"/>
            </a:pPr>
            <a:r>
              <a:rPr lang="en-GB" sz="2400" dirty="0">
                <a:solidFill>
                  <a:schemeClr val="bg2">
                    <a:lumMod val="90000"/>
                  </a:schemeClr>
                </a:solidFill>
                <a:latin typeface="Amasis MT Pro" panose="02040504050005020304" pitchFamily="18" charset="0"/>
              </a:rPr>
              <a:t>Schoep and Tomkins say a possibility is the Minoans believed a person's essence could separate from their physical remains after death</a:t>
            </a:r>
          </a:p>
        </p:txBody>
      </p:sp>
      <p:sp>
        <p:nvSpPr>
          <p:cNvPr id="6" name="TextBox 5">
            <a:extLst>
              <a:ext uri="{FF2B5EF4-FFF2-40B4-BE49-F238E27FC236}">
                <a16:creationId xmlns:a16="http://schemas.microsoft.com/office/drawing/2014/main" id="{ECB7C868-C515-E5C1-6ACE-1852632FC519}"/>
              </a:ext>
            </a:extLst>
          </p:cNvPr>
          <p:cNvSpPr txBox="1"/>
          <p:nvPr/>
        </p:nvSpPr>
        <p:spPr>
          <a:xfrm>
            <a:off x="268224" y="3002281"/>
            <a:ext cx="4349496" cy="307777"/>
          </a:xfrm>
          <a:prstGeom prst="rect">
            <a:avLst/>
          </a:prstGeom>
          <a:noFill/>
        </p:spPr>
        <p:txBody>
          <a:bodyPr wrap="square" rtlCol="0">
            <a:spAutoFit/>
          </a:bodyPr>
          <a:lstStyle/>
          <a:p>
            <a:r>
              <a:rPr lang="en-GB" sz="1400" dirty="0">
                <a:solidFill>
                  <a:schemeClr val="tx1">
                    <a:lumMod val="10000"/>
                    <a:lumOff val="90000"/>
                  </a:schemeClr>
                </a:solidFill>
                <a:latin typeface="Amasis MT Pro" panose="02040504050005020304" pitchFamily="18" charset="0"/>
              </a:rPr>
              <a:t>Image: Minoan religion </a:t>
            </a:r>
            <a:r>
              <a:rPr lang="en-GB" sz="1400" dirty="0">
                <a:solidFill>
                  <a:schemeClr val="tx1">
                    <a:lumMod val="10000"/>
                    <a:lumOff val="90000"/>
                  </a:schemeClr>
                </a:solidFill>
                <a:latin typeface="Amasis MT Pro" panose="02040504050005020304" pitchFamily="18" charset="0"/>
                <a:hlinkClick r:id="rId3">
                  <a:extLst>
                    <a:ext uri="{A12FA001-AC4F-418D-AE19-62706E023703}">
                      <ahyp:hlinkClr xmlns:ahyp="http://schemas.microsoft.com/office/drawing/2018/hyperlinkcolor" val="tx"/>
                    </a:ext>
                  </a:extLst>
                </a:hlinkClick>
              </a:rPr>
              <a:t>Minoan religion - Wikipedia</a:t>
            </a:r>
            <a:endParaRPr lang="en-GB" sz="1400" dirty="0">
              <a:solidFill>
                <a:schemeClr val="tx1">
                  <a:lumMod val="10000"/>
                  <a:lumOff val="90000"/>
                </a:schemeClr>
              </a:solidFill>
              <a:latin typeface="Amasis MT Pro" panose="02040504050005020304" pitchFamily="18" charset="0"/>
            </a:endParaRPr>
          </a:p>
        </p:txBody>
      </p:sp>
    </p:spTree>
    <p:extLst>
      <p:ext uri="{BB962C8B-B14F-4D97-AF65-F5344CB8AC3E}">
        <p14:creationId xmlns:p14="http://schemas.microsoft.com/office/powerpoint/2010/main" val="25949581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2">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419C8-CAE7-AA55-9687-5B595661F607}"/>
              </a:ext>
            </a:extLst>
          </p:cNvPr>
          <p:cNvSpPr>
            <a:spLocks noGrp="1"/>
          </p:cNvSpPr>
          <p:nvPr>
            <p:ph type="title"/>
          </p:nvPr>
        </p:nvSpPr>
        <p:spPr>
          <a:xfrm>
            <a:off x="5516879" y="3386257"/>
            <a:ext cx="6278880" cy="1417320"/>
          </a:xfrm>
        </p:spPr>
        <p:txBody>
          <a:bodyPr>
            <a:normAutofit fontScale="90000"/>
          </a:bodyPr>
          <a:lstStyle/>
          <a:p>
            <a:r>
              <a:rPr lang="en-GB" sz="5400" b="1" dirty="0">
                <a:solidFill>
                  <a:schemeClr val="bg2">
                    <a:lumMod val="90000"/>
                  </a:schemeClr>
                </a:solidFill>
                <a:latin typeface="Amasis MT Pro" panose="02040504050005020304" pitchFamily="18" charset="0"/>
              </a:rPr>
              <a:t>Why is it this article important?</a:t>
            </a:r>
          </a:p>
        </p:txBody>
      </p:sp>
      <p:pic>
        <p:nvPicPr>
          <p:cNvPr id="5" name="Picture 4">
            <a:extLst>
              <a:ext uri="{FF2B5EF4-FFF2-40B4-BE49-F238E27FC236}">
                <a16:creationId xmlns:a16="http://schemas.microsoft.com/office/drawing/2014/main" id="{6C7BD8BB-56A9-8C73-5DE8-3A3B05A5D11E}"/>
              </a:ext>
            </a:extLst>
          </p:cNvPr>
          <p:cNvPicPr>
            <a:picLocks noChangeAspect="1"/>
          </p:cNvPicPr>
          <p:nvPr/>
        </p:nvPicPr>
        <p:blipFill>
          <a:blip r:embed="rId2"/>
          <a:srcRect l="9311" r="26693" b="-1"/>
          <a:stretch>
            <a:fillRect/>
          </a:stretch>
        </p:blipFill>
        <p:spPr>
          <a:xfrm>
            <a:off x="289559" y="219458"/>
            <a:ext cx="11612881" cy="2767267"/>
          </a:xfrm>
          <a:custGeom>
            <a:avLst/>
            <a:gdLst>
              <a:gd name="connsiteX0" fmla="*/ 282309 w 8229600"/>
              <a:gd name="connsiteY0" fmla="*/ 0 h 3095837"/>
              <a:gd name="connsiteX1" fmla="*/ 7947291 w 8229600"/>
              <a:gd name="connsiteY1" fmla="*/ 0 h 3095837"/>
              <a:gd name="connsiteX2" fmla="*/ 8229600 w 8229600"/>
              <a:gd name="connsiteY2" fmla="*/ 282309 h 3095837"/>
              <a:gd name="connsiteX3" fmla="*/ 8229600 w 8229600"/>
              <a:gd name="connsiteY3" fmla="*/ 2813528 h 3095837"/>
              <a:gd name="connsiteX4" fmla="*/ 7947291 w 8229600"/>
              <a:gd name="connsiteY4" fmla="*/ 3095837 h 3095837"/>
              <a:gd name="connsiteX5" fmla="*/ 282309 w 8229600"/>
              <a:gd name="connsiteY5" fmla="*/ 3095837 h 3095837"/>
              <a:gd name="connsiteX6" fmla="*/ 0 w 8229600"/>
              <a:gd name="connsiteY6" fmla="*/ 2813528 h 3095837"/>
              <a:gd name="connsiteX7" fmla="*/ 0 w 8229600"/>
              <a:gd name="connsiteY7" fmla="*/ 282309 h 3095837"/>
              <a:gd name="connsiteX8" fmla="*/ 282309 w 8229600"/>
              <a:gd name="connsiteY8" fmla="*/ 0 h 3095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29600" h="3095837">
                <a:moveTo>
                  <a:pt x="282309" y="0"/>
                </a:moveTo>
                <a:lnTo>
                  <a:pt x="7947291" y="0"/>
                </a:lnTo>
                <a:cubicBezTo>
                  <a:pt x="8103206" y="0"/>
                  <a:pt x="8229600" y="126394"/>
                  <a:pt x="8229600" y="282309"/>
                </a:cubicBezTo>
                <a:lnTo>
                  <a:pt x="8229600" y="2813528"/>
                </a:lnTo>
                <a:cubicBezTo>
                  <a:pt x="8229600" y="2969443"/>
                  <a:pt x="8103206" y="3095837"/>
                  <a:pt x="7947291" y="3095837"/>
                </a:cubicBezTo>
                <a:lnTo>
                  <a:pt x="282309" y="3095837"/>
                </a:lnTo>
                <a:cubicBezTo>
                  <a:pt x="126394" y="3095837"/>
                  <a:pt x="0" y="2969443"/>
                  <a:pt x="0" y="2813528"/>
                </a:cubicBezTo>
                <a:lnTo>
                  <a:pt x="0" y="282309"/>
                </a:lnTo>
                <a:cubicBezTo>
                  <a:pt x="0" y="126394"/>
                  <a:pt x="126394" y="0"/>
                  <a:pt x="282309" y="0"/>
                </a:cubicBezTo>
                <a:close/>
              </a:path>
            </a:pathLst>
          </a:custGeom>
          <a:noFill/>
        </p:spPr>
      </p:pic>
      <p:sp>
        <p:nvSpPr>
          <p:cNvPr id="3" name="Content Placeholder 2">
            <a:extLst>
              <a:ext uri="{FF2B5EF4-FFF2-40B4-BE49-F238E27FC236}">
                <a16:creationId xmlns:a16="http://schemas.microsoft.com/office/drawing/2014/main" id="{2291D1D3-A742-5668-3CF0-DF2D0DF374C2}"/>
              </a:ext>
            </a:extLst>
          </p:cNvPr>
          <p:cNvSpPr>
            <a:spLocks noGrp="1"/>
          </p:cNvSpPr>
          <p:nvPr>
            <p:ph sz="quarter" idx="14"/>
          </p:nvPr>
        </p:nvSpPr>
        <p:spPr>
          <a:xfrm>
            <a:off x="91441" y="3078480"/>
            <a:ext cx="5425438" cy="3560062"/>
          </a:xfrm>
        </p:spPr>
        <p:txBody>
          <a:bodyPr>
            <a:normAutofit fontScale="85000" lnSpcReduction="20000"/>
          </a:bodyPr>
          <a:lstStyle/>
          <a:p>
            <a:pPr marL="0" indent="0">
              <a:buNone/>
            </a:pPr>
            <a:r>
              <a:rPr lang="en-GB" sz="2800" dirty="0">
                <a:solidFill>
                  <a:schemeClr val="bg2">
                    <a:lumMod val="90000"/>
                  </a:schemeClr>
                </a:solidFill>
                <a:latin typeface="Amasis MT Pro" panose="02040504050005020304" pitchFamily="18" charset="0"/>
              </a:rPr>
              <a:t>1. Changes how cemeteries are interpreted</a:t>
            </a:r>
          </a:p>
          <a:p>
            <a:pPr marL="0" indent="0">
              <a:buNone/>
            </a:pPr>
            <a:r>
              <a:rPr lang="en-GB" sz="2800" dirty="0">
                <a:solidFill>
                  <a:schemeClr val="bg2">
                    <a:lumMod val="90000"/>
                  </a:schemeClr>
                </a:solidFill>
                <a:latin typeface="Amasis MT Pro" panose="02040504050005020304" pitchFamily="18" charset="0"/>
              </a:rPr>
              <a:t>	-living communities are created</a:t>
            </a:r>
          </a:p>
          <a:p>
            <a:pPr marL="0" indent="0">
              <a:buNone/>
            </a:pPr>
            <a:r>
              <a:rPr lang="en-GB" sz="2800" dirty="0">
                <a:solidFill>
                  <a:schemeClr val="bg2">
                    <a:lumMod val="90000"/>
                  </a:schemeClr>
                </a:solidFill>
                <a:latin typeface="Amasis MT Pro" panose="02040504050005020304" pitchFamily="18" charset="0"/>
              </a:rPr>
              <a:t>2. Shows the importance of detailed excavation</a:t>
            </a:r>
          </a:p>
          <a:p>
            <a:pPr marL="0" indent="0">
              <a:buNone/>
            </a:pPr>
            <a:r>
              <a:rPr lang="en-GB" sz="2800" dirty="0">
                <a:solidFill>
                  <a:schemeClr val="bg2">
                    <a:lumMod val="90000"/>
                  </a:schemeClr>
                </a:solidFill>
                <a:latin typeface="Amasis MT Pro" panose="02040504050005020304" pitchFamily="18" charset="0"/>
              </a:rPr>
              <a:t>	-could get mistaken as a disturbance</a:t>
            </a:r>
          </a:p>
          <a:p>
            <a:pPr marL="0" indent="0">
              <a:buNone/>
            </a:pPr>
            <a:r>
              <a:rPr lang="en-GB" sz="2800" dirty="0">
                <a:solidFill>
                  <a:schemeClr val="bg2">
                    <a:lumMod val="90000"/>
                  </a:schemeClr>
                </a:solidFill>
                <a:latin typeface="Amasis MT Pro" panose="02040504050005020304" pitchFamily="18" charset="0"/>
              </a:rPr>
              <a:t>3. Archaeological evidence has limits</a:t>
            </a:r>
          </a:p>
        </p:txBody>
      </p:sp>
      <p:sp>
        <p:nvSpPr>
          <p:cNvPr id="6" name="TextBox 5">
            <a:extLst>
              <a:ext uri="{FF2B5EF4-FFF2-40B4-BE49-F238E27FC236}">
                <a16:creationId xmlns:a16="http://schemas.microsoft.com/office/drawing/2014/main" id="{6069C4DB-FCA1-E1A6-85AB-02A8AAD18B26}"/>
              </a:ext>
            </a:extLst>
          </p:cNvPr>
          <p:cNvSpPr txBox="1"/>
          <p:nvPr/>
        </p:nvSpPr>
        <p:spPr>
          <a:xfrm>
            <a:off x="5928360" y="2986725"/>
            <a:ext cx="6720839" cy="307777"/>
          </a:xfrm>
          <a:prstGeom prst="rect">
            <a:avLst/>
          </a:prstGeom>
          <a:noFill/>
        </p:spPr>
        <p:txBody>
          <a:bodyPr wrap="square" rtlCol="0">
            <a:spAutoFit/>
          </a:bodyPr>
          <a:lstStyle/>
          <a:p>
            <a:r>
              <a:rPr lang="en-GB" sz="1400" dirty="0">
                <a:solidFill>
                  <a:schemeClr val="bg2">
                    <a:lumMod val="90000"/>
                  </a:schemeClr>
                </a:solidFill>
                <a:latin typeface="Amasis MT Pro" panose="02040504050005020304" pitchFamily="18" charset="0"/>
              </a:rPr>
              <a:t>Image: Rebecca Hall </a:t>
            </a:r>
            <a:r>
              <a:rPr lang="en-GB" sz="1400" dirty="0">
                <a:solidFill>
                  <a:schemeClr val="bg2">
                    <a:lumMod val="90000"/>
                  </a:schemeClr>
                </a:solidFill>
                <a:latin typeface="Amasis MT Pro" panose="02040504050005020304" pitchFamily="18" charset="0"/>
                <a:hlinkClick r:id="rId3">
                  <a:extLst>
                    <a:ext uri="{A12FA001-AC4F-418D-AE19-62706E023703}">
                      <ahyp:hlinkClr xmlns:ahyp="http://schemas.microsoft.com/office/drawing/2018/hyperlinkcolor" val="tx"/>
                    </a:ext>
                  </a:extLst>
                </a:hlinkClick>
              </a:rPr>
              <a:t>Knossos: the centre of Minoan Crete | Faraway Worlds</a:t>
            </a:r>
            <a:endParaRPr lang="en-GB" sz="1400" dirty="0">
              <a:solidFill>
                <a:schemeClr val="bg2">
                  <a:lumMod val="90000"/>
                </a:schemeClr>
              </a:solidFill>
              <a:latin typeface="Amasis MT Pro" panose="02040504050005020304" pitchFamily="18" charset="0"/>
            </a:endParaRPr>
          </a:p>
        </p:txBody>
      </p:sp>
    </p:spTree>
    <p:extLst>
      <p:ext uri="{BB962C8B-B14F-4D97-AF65-F5344CB8AC3E}">
        <p14:creationId xmlns:p14="http://schemas.microsoft.com/office/powerpoint/2010/main" val="38588335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B5B121D-98C4-4877-A180-F362B4B7CB62}"/>
              </a:ext>
            </a:extLst>
          </p:cNvPr>
          <p:cNvPicPr>
            <a:picLocks noChangeAspect="1"/>
          </p:cNvPicPr>
          <p:nvPr/>
        </p:nvPicPr>
        <p:blipFill>
          <a:blip r:embed="rId2">
            <a:alphaModFix/>
            <a:extLst>
              <a:ext uri="{BEBA8EAE-BF5A-486C-A8C5-ECC9F3942E4B}">
                <a14:imgProps xmlns:a14="http://schemas.microsoft.com/office/drawing/2010/main">
                  <a14:imgLayer r:embed="rId3">
                    <a14:imgEffect>
                      <a14:colorTemperature colorTemp="4828"/>
                    </a14:imgEffect>
                  </a14:imgLayer>
                </a14:imgProps>
              </a:ext>
              <a:ext uri="{28A0092B-C50C-407E-A947-70E740481C1C}">
                <a14:useLocalDpi xmlns:a14="http://schemas.microsoft.com/office/drawing/2010/main" val="0"/>
              </a:ext>
            </a:extLst>
          </a:blip>
          <a:stretch>
            <a:fillRect/>
          </a:stretch>
        </p:blipFill>
        <p:spPr>
          <a:xfrm>
            <a:off x="-1" y="0"/>
            <a:ext cx="12192001" cy="6858000"/>
          </a:xfrm>
          <a:prstGeom prst="rect">
            <a:avLst/>
          </a:prstGeom>
        </p:spPr>
      </p:pic>
      <p:sp>
        <p:nvSpPr>
          <p:cNvPr id="2" name="Title 1">
            <a:extLst>
              <a:ext uri="{FF2B5EF4-FFF2-40B4-BE49-F238E27FC236}">
                <a16:creationId xmlns:a16="http://schemas.microsoft.com/office/drawing/2014/main" id="{B0B537C2-72F3-A522-B531-C3CF091D6591}"/>
              </a:ext>
            </a:extLst>
          </p:cNvPr>
          <p:cNvSpPr>
            <a:spLocks noGrp="1"/>
          </p:cNvSpPr>
          <p:nvPr>
            <p:ph type="title"/>
          </p:nvPr>
        </p:nvSpPr>
        <p:spPr>
          <a:xfrm>
            <a:off x="182880" y="5888736"/>
            <a:ext cx="10835640" cy="969264"/>
          </a:xfrm>
        </p:spPr>
        <p:txBody>
          <a:bodyPr>
            <a:normAutofit/>
          </a:bodyPr>
          <a:lstStyle/>
          <a:p>
            <a:r>
              <a:rPr lang="en-GB" sz="6000" b="1" dirty="0">
                <a:solidFill>
                  <a:schemeClr val="bg1">
                    <a:lumMod val="95000"/>
                  </a:schemeClr>
                </a:solidFill>
              </a:rPr>
              <a:t>Is there any limitations?</a:t>
            </a:r>
          </a:p>
        </p:txBody>
      </p:sp>
      <p:sp>
        <p:nvSpPr>
          <p:cNvPr id="3" name="Content Placeholder 2">
            <a:extLst>
              <a:ext uri="{FF2B5EF4-FFF2-40B4-BE49-F238E27FC236}">
                <a16:creationId xmlns:a16="http://schemas.microsoft.com/office/drawing/2014/main" id="{A255D7E2-B6BB-A084-F8C9-6AFFA4B195CD}"/>
              </a:ext>
            </a:extLst>
          </p:cNvPr>
          <p:cNvSpPr>
            <a:spLocks noGrp="1"/>
          </p:cNvSpPr>
          <p:nvPr>
            <p:ph idx="1"/>
          </p:nvPr>
        </p:nvSpPr>
        <p:spPr>
          <a:xfrm>
            <a:off x="182880" y="131646"/>
            <a:ext cx="10835640" cy="3541194"/>
          </a:xfrm>
        </p:spPr>
        <p:txBody>
          <a:bodyPr/>
          <a:lstStyle/>
          <a:p>
            <a:r>
              <a:rPr lang="en-GB" sz="3200" dirty="0">
                <a:solidFill>
                  <a:schemeClr val="bg2">
                    <a:lumMod val="90000"/>
                  </a:schemeClr>
                </a:solidFill>
                <a:latin typeface="Amasis MT Pro" panose="02040504050005020304" pitchFamily="18" charset="0"/>
              </a:rPr>
              <a:t>Well never know what the Minoans believed</a:t>
            </a:r>
          </a:p>
          <a:p>
            <a:r>
              <a:rPr lang="en-GB" sz="3200" dirty="0">
                <a:solidFill>
                  <a:schemeClr val="bg2">
                    <a:lumMod val="90000"/>
                  </a:schemeClr>
                </a:solidFill>
                <a:latin typeface="Amasis MT Pro" panose="02040504050005020304" pitchFamily="18" charset="0"/>
              </a:rPr>
              <a:t>We can't know why they tampered with some things and not others</a:t>
            </a:r>
          </a:p>
          <a:p>
            <a:r>
              <a:rPr lang="en-GB" sz="3200" dirty="0">
                <a:solidFill>
                  <a:schemeClr val="bg2">
                    <a:lumMod val="90000"/>
                  </a:schemeClr>
                </a:solidFill>
                <a:latin typeface="Amasis MT Pro" panose="02040504050005020304" pitchFamily="18" charset="0"/>
              </a:rPr>
              <a:t>All evidence will in some way be speculative – significance of selected </a:t>
            </a:r>
            <a:r>
              <a:rPr lang="en-GB" sz="2800" dirty="0">
                <a:solidFill>
                  <a:schemeClr val="bg2">
                    <a:lumMod val="90000"/>
                  </a:schemeClr>
                </a:solidFill>
                <a:latin typeface="Amasis MT Pro" panose="02040504050005020304" pitchFamily="18" charset="0"/>
              </a:rPr>
              <a:t>bones</a:t>
            </a:r>
            <a:endParaRPr lang="en-GB" dirty="0">
              <a:solidFill>
                <a:schemeClr val="bg2">
                  <a:lumMod val="90000"/>
                </a:schemeClr>
              </a:solidFill>
              <a:latin typeface="Amasis MT Pro" panose="02040504050005020304" pitchFamily="18" charset="0"/>
            </a:endParaRPr>
          </a:p>
        </p:txBody>
      </p:sp>
      <p:sp>
        <p:nvSpPr>
          <p:cNvPr id="6" name="TextBox 5">
            <a:extLst>
              <a:ext uri="{FF2B5EF4-FFF2-40B4-BE49-F238E27FC236}">
                <a16:creationId xmlns:a16="http://schemas.microsoft.com/office/drawing/2014/main" id="{7D20CCE7-9F0D-1717-D812-CE59C5204986}"/>
              </a:ext>
            </a:extLst>
          </p:cNvPr>
          <p:cNvSpPr txBox="1"/>
          <p:nvPr/>
        </p:nvSpPr>
        <p:spPr>
          <a:xfrm>
            <a:off x="182880" y="4566203"/>
            <a:ext cx="1722120" cy="1169551"/>
          </a:xfrm>
          <a:prstGeom prst="rect">
            <a:avLst/>
          </a:prstGeom>
          <a:noFill/>
        </p:spPr>
        <p:txBody>
          <a:bodyPr wrap="square" rtlCol="0">
            <a:spAutoFit/>
          </a:bodyPr>
          <a:lstStyle/>
          <a:p>
            <a:r>
              <a:rPr lang="en-GB" sz="1400" dirty="0">
                <a:solidFill>
                  <a:schemeClr val="bg2">
                    <a:lumMod val="10000"/>
                  </a:schemeClr>
                </a:solidFill>
                <a:latin typeface="Amasis MT Pro" panose="02040504050005020304" pitchFamily="18" charset="0"/>
              </a:rPr>
              <a:t>Image: I. Schoep &amp; P. Tomkins 2016 </a:t>
            </a:r>
            <a:r>
              <a:rPr lang="en-GB" sz="1400" dirty="0" err="1">
                <a:solidFill>
                  <a:schemeClr val="bg2">
                    <a:lumMod val="10000"/>
                  </a:schemeClr>
                </a:solidFill>
                <a:latin typeface="Amasis MT Pro" panose="02040504050005020304" pitchFamily="18" charset="0"/>
                <a:hlinkClick r:id="rId4">
                  <a:extLst>
                    <a:ext uri="{A12FA001-AC4F-418D-AE19-62706E023703}">
                      <ahyp:hlinkClr xmlns:ahyp="http://schemas.microsoft.com/office/drawing/2018/hyperlinkcolor" val="tx"/>
                    </a:ext>
                  </a:extLst>
                </a:hlinkClick>
              </a:rPr>
              <a:t>Schoep_Tomkins_Death</a:t>
            </a:r>
            <a:r>
              <a:rPr lang="en-GB" sz="1400" dirty="0">
                <a:solidFill>
                  <a:schemeClr val="bg2">
                    <a:lumMod val="10000"/>
                  </a:schemeClr>
                </a:solidFill>
                <a:latin typeface="Amasis MT Pro" panose="02040504050005020304" pitchFamily="18" charset="0"/>
                <a:hlinkClick r:id="rId4">
                  <a:extLst>
                    <a:ext uri="{A12FA001-AC4F-418D-AE19-62706E023703}">
                      <ahyp:hlinkClr xmlns:ahyp="http://schemas.microsoft.com/office/drawing/2018/hyperlinkcolor" val="tx"/>
                    </a:ext>
                  </a:extLst>
                </a:hlinkClick>
              </a:rPr>
              <a:t> is not the end (1).pdf</a:t>
            </a:r>
            <a:r>
              <a:rPr lang="en-GB" sz="1400" dirty="0">
                <a:solidFill>
                  <a:schemeClr val="bg2">
                    <a:lumMod val="10000"/>
                  </a:schemeClr>
                </a:solidFill>
                <a:latin typeface="Amasis MT Pro" panose="02040504050005020304" pitchFamily="18" charset="0"/>
              </a:rPr>
              <a:t>  </a:t>
            </a:r>
          </a:p>
        </p:txBody>
      </p:sp>
    </p:spTree>
    <p:extLst>
      <p:ext uri="{BB962C8B-B14F-4D97-AF65-F5344CB8AC3E}">
        <p14:creationId xmlns:p14="http://schemas.microsoft.com/office/powerpoint/2010/main" val="34223172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88996-5390-6FE5-1E2E-0F648F165320}"/>
              </a:ext>
            </a:extLst>
          </p:cNvPr>
          <p:cNvSpPr>
            <a:spLocks noGrp="1"/>
          </p:cNvSpPr>
          <p:nvPr>
            <p:ph type="title"/>
          </p:nvPr>
        </p:nvSpPr>
        <p:spPr/>
        <p:txBody>
          <a:bodyPr>
            <a:normAutofit/>
          </a:bodyPr>
          <a:lstStyle/>
          <a:p>
            <a:r>
              <a:rPr lang="en-GB" sz="6000" b="1" dirty="0">
                <a:solidFill>
                  <a:schemeClr val="bg1">
                    <a:lumMod val="95000"/>
                  </a:schemeClr>
                </a:solidFill>
                <a:latin typeface="Amasis MT Pro" panose="02040504050005020304" pitchFamily="18" charset="0"/>
              </a:rPr>
              <a:t>conclusion</a:t>
            </a:r>
          </a:p>
        </p:txBody>
      </p:sp>
      <p:sp>
        <p:nvSpPr>
          <p:cNvPr id="3" name="Content Placeholder 2">
            <a:extLst>
              <a:ext uri="{FF2B5EF4-FFF2-40B4-BE49-F238E27FC236}">
                <a16:creationId xmlns:a16="http://schemas.microsoft.com/office/drawing/2014/main" id="{154B5582-DF1E-11A2-4286-83E624F25811}"/>
              </a:ext>
            </a:extLst>
          </p:cNvPr>
          <p:cNvSpPr>
            <a:spLocks noGrp="1"/>
          </p:cNvSpPr>
          <p:nvPr>
            <p:ph idx="1"/>
          </p:nvPr>
        </p:nvSpPr>
        <p:spPr/>
        <p:txBody>
          <a:bodyPr>
            <a:normAutofit fontScale="62500" lnSpcReduction="20000"/>
          </a:bodyPr>
          <a:lstStyle/>
          <a:p>
            <a:r>
              <a:rPr lang="en-GB" sz="4000" dirty="0">
                <a:solidFill>
                  <a:schemeClr val="bg1">
                    <a:lumMod val="95000"/>
                  </a:schemeClr>
                </a:solidFill>
                <a:latin typeface="Amasis MT Pro" panose="02040504050005020304" pitchFamily="18" charset="0"/>
              </a:rPr>
              <a:t>Sissi cemetery was a place of continual transformation</a:t>
            </a:r>
          </a:p>
          <a:p>
            <a:r>
              <a:rPr lang="en-GB" sz="4000" dirty="0">
                <a:solidFill>
                  <a:schemeClr val="bg1">
                    <a:lumMod val="95000"/>
                  </a:schemeClr>
                </a:solidFill>
                <a:latin typeface="Amasis MT Pro" panose="02040504050005020304" pitchFamily="18" charset="0"/>
              </a:rPr>
              <a:t>‘death is not the end’</a:t>
            </a:r>
          </a:p>
          <a:p>
            <a:r>
              <a:rPr lang="en-GB" sz="4000" dirty="0">
                <a:solidFill>
                  <a:schemeClr val="bg1">
                    <a:lumMod val="95000"/>
                  </a:schemeClr>
                </a:solidFill>
                <a:latin typeface="Amasis MT Pro" panose="02040504050005020304" pitchFamily="18" charset="0"/>
              </a:rPr>
              <a:t>Detailed excavations are necessary</a:t>
            </a:r>
          </a:p>
          <a:p>
            <a:endParaRPr lang="en-GB" sz="4000" dirty="0">
              <a:solidFill>
                <a:schemeClr val="bg1">
                  <a:lumMod val="95000"/>
                </a:schemeClr>
              </a:solidFill>
              <a:latin typeface="Amasis MT Pro" panose="02040504050005020304" pitchFamily="18" charset="0"/>
            </a:endParaRPr>
          </a:p>
          <a:p>
            <a:pPr marL="0" indent="0">
              <a:buNone/>
            </a:pPr>
            <a:r>
              <a:rPr lang="en-GB" sz="4000" dirty="0">
                <a:solidFill>
                  <a:schemeClr val="bg1">
                    <a:lumMod val="95000"/>
                  </a:schemeClr>
                </a:solidFill>
                <a:latin typeface="Amasis MT Pro" panose="02040504050005020304" pitchFamily="18" charset="0"/>
              </a:rPr>
              <a:t>“In the process, materials take on different forms, are manipulated and deposited, remanipulated, redeposited and taphonomically altered, until perhaps one day they are released from their sediments by erosion or archaeological excavation.” (</a:t>
            </a:r>
            <a:r>
              <a:rPr lang="en-GB" sz="3800" i="1" dirty="0">
                <a:solidFill>
                  <a:schemeClr val="bg1">
                    <a:lumMod val="95000"/>
                  </a:schemeClr>
                </a:solidFill>
                <a:latin typeface="Amasis MT Pro" panose="02040504050005020304" pitchFamily="18" charset="0"/>
              </a:rPr>
              <a:t>Schoep and Tomkins, 2016, p. 245</a:t>
            </a:r>
            <a:r>
              <a:rPr lang="en-GB" sz="4000" dirty="0">
                <a:solidFill>
                  <a:schemeClr val="bg1">
                    <a:lumMod val="95000"/>
                  </a:schemeClr>
                </a:solidFill>
                <a:latin typeface="Amasis MT Pro" panose="02040504050005020304" pitchFamily="18" charset="0"/>
              </a:rPr>
              <a:t>)</a:t>
            </a:r>
          </a:p>
          <a:p>
            <a:endParaRPr lang="en-GB" dirty="0">
              <a:solidFill>
                <a:schemeClr val="bg1">
                  <a:lumMod val="95000"/>
                </a:schemeClr>
              </a:solidFill>
              <a:latin typeface="Amasis MT Pro" panose="02040504050005020304" pitchFamily="18" charset="0"/>
            </a:endParaRPr>
          </a:p>
          <a:p>
            <a:endParaRPr lang="en-GB" dirty="0">
              <a:solidFill>
                <a:schemeClr val="bg1">
                  <a:lumMod val="95000"/>
                </a:schemeClr>
              </a:solidFill>
              <a:latin typeface="Amasis MT Pro" panose="02040504050005020304" pitchFamily="18" charset="0"/>
            </a:endParaRPr>
          </a:p>
          <a:p>
            <a:endParaRPr lang="en-GB" dirty="0">
              <a:solidFill>
                <a:schemeClr val="bg1">
                  <a:lumMod val="95000"/>
                </a:schemeClr>
              </a:solidFill>
              <a:latin typeface="Amasis MT Pro" panose="02040504050005020304" pitchFamily="18" charset="0"/>
            </a:endParaRPr>
          </a:p>
          <a:p>
            <a:endParaRPr lang="en-GB" dirty="0">
              <a:solidFill>
                <a:schemeClr val="bg1">
                  <a:lumMod val="95000"/>
                </a:schemeClr>
              </a:solidFill>
              <a:latin typeface="Amasis MT Pro" panose="02040504050005020304" pitchFamily="18" charset="0"/>
            </a:endParaRPr>
          </a:p>
          <a:p>
            <a:pPr marL="0" indent="0">
              <a:buNone/>
            </a:pPr>
            <a:r>
              <a:rPr lang="en-GB" sz="2400" i="1" dirty="0">
                <a:solidFill>
                  <a:schemeClr val="bg1">
                    <a:lumMod val="95000"/>
                  </a:schemeClr>
                </a:solidFill>
                <a:latin typeface="Amasis MT Pro" panose="02040504050005020304" pitchFamily="18" charset="0"/>
              </a:rPr>
              <a:t>Schoep, L. and Tomkins, P. (2016). “Death is not the end”. </a:t>
            </a:r>
            <a:r>
              <a:rPr lang="en-GB" sz="2400" i="1" dirty="0" err="1">
                <a:solidFill>
                  <a:schemeClr val="bg1">
                    <a:lumMod val="95000"/>
                  </a:schemeClr>
                </a:solidFill>
                <a:latin typeface="Amasis MT Pro" panose="02040504050005020304" pitchFamily="18" charset="0"/>
                <a:hlinkClick r:id="rId2">
                  <a:extLst>
                    <a:ext uri="{A12FA001-AC4F-418D-AE19-62706E023703}">
                      <ahyp:hlinkClr xmlns:ahyp="http://schemas.microsoft.com/office/drawing/2018/hyperlinkcolor" val="tx"/>
                    </a:ext>
                  </a:extLst>
                </a:hlinkClick>
              </a:rPr>
              <a:t>Schoep_Tomkins_Death</a:t>
            </a:r>
            <a:r>
              <a:rPr lang="en-GB" sz="2400" i="1" dirty="0">
                <a:solidFill>
                  <a:schemeClr val="bg1">
                    <a:lumMod val="95000"/>
                  </a:schemeClr>
                </a:solidFill>
                <a:latin typeface="Amasis MT Pro" panose="02040504050005020304" pitchFamily="18" charset="0"/>
                <a:hlinkClick r:id="rId2">
                  <a:extLst>
                    <a:ext uri="{A12FA001-AC4F-418D-AE19-62706E023703}">
                      <ahyp:hlinkClr xmlns:ahyp="http://schemas.microsoft.com/office/drawing/2018/hyperlinkcolor" val="tx"/>
                    </a:ext>
                  </a:extLst>
                </a:hlinkClick>
              </a:rPr>
              <a:t> is not </a:t>
            </a:r>
            <a:r>
              <a:rPr lang="en-GB" sz="2400" i="1" dirty="0">
                <a:solidFill>
                  <a:schemeClr val="bg1">
                    <a:lumMod val="95000"/>
                  </a:schemeClr>
                </a:solidFill>
                <a:latin typeface="Amasis MT Pro" panose="02040504050005020304" pitchFamily="18" charset="0"/>
                <a:hlinkClick r:id="rId2">
                  <a:extLst>
                    <a:ext uri="{A12FA001-AC4F-418D-AE19-62706E023703}">
                      <ahyp:hlinkClr xmlns:ahyp="http://schemas.microsoft.com/office/drawing/2018/hyperlinkcolor" val="tx"/>
                    </a:ext>
                  </a:extLst>
                </a:hlinkClick>
              </a:rPr>
              <a:t>the end (1).pdf</a:t>
            </a:r>
            <a:r>
              <a:rPr lang="en-GB" sz="2400" i="1" dirty="0">
                <a:solidFill>
                  <a:schemeClr val="bg1">
                    <a:lumMod val="95000"/>
                  </a:schemeClr>
                </a:solidFill>
                <a:latin typeface="Amasis MT Pro" panose="02040504050005020304" pitchFamily="18" charset="0"/>
              </a:rPr>
              <a:t> - </a:t>
            </a:r>
            <a:r>
              <a:rPr lang="en-GB" sz="2600" b="1" dirty="0">
                <a:solidFill>
                  <a:schemeClr val="bg1">
                    <a:lumMod val="95000"/>
                  </a:schemeClr>
                </a:solidFill>
                <a:latin typeface="Amasis MT Pro" panose="02040504050005020304" pitchFamily="18" charset="0"/>
              </a:rPr>
              <a:t>REFERENCE</a:t>
            </a:r>
            <a:endParaRPr lang="en-GB" sz="2400" b="1" dirty="0">
              <a:solidFill>
                <a:schemeClr val="bg1">
                  <a:lumMod val="95000"/>
                </a:schemeClr>
              </a:solidFill>
              <a:latin typeface="Amasis MT Pro" panose="02040504050005020304" pitchFamily="18" charset="0"/>
            </a:endParaRPr>
          </a:p>
        </p:txBody>
      </p:sp>
    </p:spTree>
    <p:extLst>
      <p:ext uri="{BB962C8B-B14F-4D97-AF65-F5344CB8AC3E}">
        <p14:creationId xmlns:p14="http://schemas.microsoft.com/office/powerpoint/2010/main" val="3874199477"/>
      </p:ext>
    </p:extLst>
  </p:cSld>
  <p:clrMapOvr>
    <a:masterClrMapping/>
  </p:clrMapOvr>
</p:sld>
</file>

<file path=ppt/theme/theme1.xml><?xml version="1.0" encoding="utf-8"?>
<a:theme xmlns:a="http://schemas.openxmlformats.org/drawingml/2006/main" name="Dune">
  <a:themeElements>
    <a:clrScheme name="Dune">
      <a:dk1>
        <a:srgbClr val="131313"/>
      </a:dk1>
      <a:lt1>
        <a:sysClr val="window" lastClr="FFFFFF"/>
      </a:lt1>
      <a:dk2>
        <a:srgbClr val="272D2B"/>
      </a:dk2>
      <a:lt2>
        <a:srgbClr val="F0EDE6"/>
      </a:lt2>
      <a:accent1>
        <a:srgbClr val="647E6B"/>
      </a:accent1>
      <a:accent2>
        <a:srgbClr val="476262"/>
      </a:accent2>
      <a:accent3>
        <a:srgbClr val="9B8C69"/>
      </a:accent3>
      <a:accent4>
        <a:srgbClr val="BA988C"/>
      </a:accent4>
      <a:accent5>
        <a:srgbClr val="A27C7C"/>
      </a:accent5>
      <a:accent6>
        <a:srgbClr val="79958B"/>
      </a:accent6>
      <a:hlink>
        <a:srgbClr val="476262"/>
      </a:hlink>
      <a:folHlink>
        <a:srgbClr val="A27C7C"/>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une" id="{7A434096-21D7-44B8-8536-5670F4990977}" vid="{9E2B180D-3A1B-4983-B64A-9C133C18DC9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4797</TotalTime>
  <Words>638</Words>
  <Application>Microsoft Office PowerPoint</Application>
  <PresentationFormat>Widescreen</PresentationFormat>
  <Paragraphs>60</Paragraphs>
  <Slides>9</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Amasis MT Pro</vt:lpstr>
      <vt:lpstr>Aptos</vt:lpstr>
      <vt:lpstr>Arial</vt:lpstr>
      <vt:lpstr>Neue Haas Grotesk Text Pro</vt:lpstr>
      <vt:lpstr>Dune</vt:lpstr>
      <vt:lpstr>‘Death is not the end’ by Ilse Schoep and Peter Tomkins published in 2016   presented by Tanwen Shaw</vt:lpstr>
      <vt:lpstr>Human remains and objects were repeatedly rearranged, removed, or broken Why human bones and material objects should be studied together Death does not necessarily mark the end of a persons social or ritual significance in Minoan Crete Why is this article important? Are there limitations?</vt:lpstr>
      <vt:lpstr>The dead were not forgotten</vt:lpstr>
      <vt:lpstr>PowerPoint Presentation</vt:lpstr>
      <vt:lpstr>How aren’t they treated  the same?</vt:lpstr>
      <vt:lpstr>Death does not mark the end</vt:lpstr>
      <vt:lpstr>Why is it this article important?</vt:lpstr>
      <vt:lpstr>Is there any limitations?</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tanwen shaw</dc:creator>
  <cp:lastModifiedBy>tanwen shaw</cp:lastModifiedBy>
  <cp:revision>1</cp:revision>
  <dcterms:created xsi:type="dcterms:W3CDTF">2026-10-15T13:23:29Z</dcterms:created>
  <dcterms:modified xsi:type="dcterms:W3CDTF">2026-10-18T21:20:30Z</dcterms:modified>
</cp:coreProperties>
</file>