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608D37-0218-45F7-AE8C-B0071EDEF051}" v="24" dt="2026-06-01T09:17:48.9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Tindall" userId="56fef3d5-bab5-4aa2-8263-b7d01d73936e" providerId="ADAL" clId="{538F563F-F08A-400F-87FD-583C86AD801A}"/>
    <pc:docChg chg="undo custSel addSld modSld">
      <pc:chgData name="Steve Tindall" userId="56fef3d5-bab5-4aa2-8263-b7d01d73936e" providerId="ADAL" clId="{538F563F-F08A-400F-87FD-583C86AD801A}" dt="2026-06-01T09:17:53.978" v="313" actId="14100"/>
      <pc:docMkLst>
        <pc:docMk/>
      </pc:docMkLst>
      <pc:sldChg chg="modSp mod">
        <pc:chgData name="Steve Tindall" userId="56fef3d5-bab5-4aa2-8263-b7d01d73936e" providerId="ADAL" clId="{538F563F-F08A-400F-87FD-583C86AD801A}" dt="2026-06-01T08:52:58.948" v="1" actId="20577"/>
        <pc:sldMkLst>
          <pc:docMk/>
          <pc:sldMk cId="1338946231" sldId="257"/>
        </pc:sldMkLst>
        <pc:spChg chg="mod">
          <ac:chgData name="Steve Tindall" userId="56fef3d5-bab5-4aa2-8263-b7d01d73936e" providerId="ADAL" clId="{538F563F-F08A-400F-87FD-583C86AD801A}" dt="2026-06-01T08:52:58.948" v="1" actId="20577"/>
          <ac:spMkLst>
            <pc:docMk/>
            <pc:sldMk cId="1338946231" sldId="257"/>
            <ac:spMk id="3" creationId="{5405AA29-1F46-6430-64A2-B1B8885D9764}"/>
          </ac:spMkLst>
        </pc:spChg>
      </pc:sldChg>
      <pc:sldChg chg="addSp modSp new mod modClrScheme chgLayout">
        <pc:chgData name="Steve Tindall" userId="56fef3d5-bab5-4aa2-8263-b7d01d73936e" providerId="ADAL" clId="{538F563F-F08A-400F-87FD-583C86AD801A}" dt="2026-06-01T08:56:09.731" v="58" actId="14100"/>
        <pc:sldMkLst>
          <pc:docMk/>
          <pc:sldMk cId="3905900997" sldId="258"/>
        </pc:sldMkLst>
        <pc:spChg chg="mod ord">
          <ac:chgData name="Steve Tindall" userId="56fef3d5-bab5-4aa2-8263-b7d01d73936e" providerId="ADAL" clId="{538F563F-F08A-400F-87FD-583C86AD801A}" dt="2026-06-01T08:54:35.317" v="6" actId="700"/>
          <ac:spMkLst>
            <pc:docMk/>
            <pc:sldMk cId="3905900997" sldId="258"/>
            <ac:spMk id="2" creationId="{B3AD0366-D3A1-29D5-94D5-534A899DC03D}"/>
          </ac:spMkLst>
        </pc:spChg>
        <pc:spChg chg="mod ord">
          <ac:chgData name="Steve Tindall" userId="56fef3d5-bab5-4aa2-8263-b7d01d73936e" providerId="ADAL" clId="{538F563F-F08A-400F-87FD-583C86AD801A}" dt="2026-06-01T08:56:05.136" v="57" actId="27636"/>
          <ac:spMkLst>
            <pc:docMk/>
            <pc:sldMk cId="3905900997" sldId="258"/>
            <ac:spMk id="3" creationId="{C95D03FE-FA9A-8223-C731-A1599D0A6031}"/>
          </ac:spMkLst>
        </pc:spChg>
        <pc:spChg chg="add mod ord">
          <ac:chgData name="Steve Tindall" userId="56fef3d5-bab5-4aa2-8263-b7d01d73936e" providerId="ADAL" clId="{538F563F-F08A-400F-87FD-583C86AD801A}" dt="2026-06-01T08:56:09.731" v="58" actId="14100"/>
          <ac:spMkLst>
            <pc:docMk/>
            <pc:sldMk cId="3905900997" sldId="258"/>
            <ac:spMk id="4" creationId="{27A38D3E-A244-3606-6199-4D89FCBC8C3C}"/>
          </ac:spMkLst>
        </pc:spChg>
      </pc:sldChg>
      <pc:sldChg chg="addSp delSp modSp new mod modClrScheme chgLayout">
        <pc:chgData name="Steve Tindall" userId="56fef3d5-bab5-4aa2-8263-b7d01d73936e" providerId="ADAL" clId="{538F563F-F08A-400F-87FD-583C86AD801A}" dt="2026-06-01T08:57:57.861" v="66" actId="14100"/>
        <pc:sldMkLst>
          <pc:docMk/>
          <pc:sldMk cId="151076435" sldId="259"/>
        </pc:sldMkLst>
        <pc:spChg chg="del mod ord">
          <ac:chgData name="Steve Tindall" userId="56fef3d5-bab5-4aa2-8263-b7d01d73936e" providerId="ADAL" clId="{538F563F-F08A-400F-87FD-583C86AD801A}" dt="2026-06-01T08:56:52.609" v="60" actId="700"/>
          <ac:spMkLst>
            <pc:docMk/>
            <pc:sldMk cId="151076435" sldId="259"/>
            <ac:spMk id="2" creationId="{8DAA5BD5-7EDB-208B-AD68-0CB86D59FB4A}"/>
          </ac:spMkLst>
        </pc:spChg>
        <pc:spChg chg="del mod ord">
          <ac:chgData name="Steve Tindall" userId="56fef3d5-bab5-4aa2-8263-b7d01d73936e" providerId="ADAL" clId="{538F563F-F08A-400F-87FD-583C86AD801A}" dt="2026-06-01T08:56:52.609" v="60" actId="700"/>
          <ac:spMkLst>
            <pc:docMk/>
            <pc:sldMk cId="151076435" sldId="259"/>
            <ac:spMk id="3" creationId="{DBD6A31A-E1FF-314A-2EFF-94B969C9FCE2}"/>
          </ac:spMkLst>
        </pc:spChg>
        <pc:spChg chg="del">
          <ac:chgData name="Steve Tindall" userId="56fef3d5-bab5-4aa2-8263-b7d01d73936e" providerId="ADAL" clId="{538F563F-F08A-400F-87FD-583C86AD801A}" dt="2026-06-01T08:56:52.609" v="60" actId="700"/>
          <ac:spMkLst>
            <pc:docMk/>
            <pc:sldMk cId="151076435" sldId="259"/>
            <ac:spMk id="4" creationId="{D395A98F-A359-FD5E-B44D-FF0A6EC44795}"/>
          </ac:spMkLst>
        </pc:spChg>
        <pc:spChg chg="add del mod ord">
          <ac:chgData name="Steve Tindall" userId="56fef3d5-bab5-4aa2-8263-b7d01d73936e" providerId="ADAL" clId="{538F563F-F08A-400F-87FD-583C86AD801A}" dt="2026-06-01T08:56:56.339" v="61" actId="700"/>
          <ac:spMkLst>
            <pc:docMk/>
            <pc:sldMk cId="151076435" sldId="259"/>
            <ac:spMk id="5" creationId="{31E38E55-CCAA-622B-FAEA-C5AD14CC46AA}"/>
          </ac:spMkLst>
        </pc:spChg>
        <pc:spChg chg="add del mod ord">
          <ac:chgData name="Steve Tindall" userId="56fef3d5-bab5-4aa2-8263-b7d01d73936e" providerId="ADAL" clId="{538F563F-F08A-400F-87FD-583C86AD801A}" dt="2026-06-01T08:56:56.339" v="61" actId="700"/>
          <ac:spMkLst>
            <pc:docMk/>
            <pc:sldMk cId="151076435" sldId="259"/>
            <ac:spMk id="6" creationId="{860338DC-110A-AC98-F34F-5F27DEBB8157}"/>
          </ac:spMkLst>
        </pc:spChg>
        <pc:spChg chg="add mod ord">
          <ac:chgData name="Steve Tindall" userId="56fef3d5-bab5-4aa2-8263-b7d01d73936e" providerId="ADAL" clId="{538F563F-F08A-400F-87FD-583C86AD801A}" dt="2026-06-01T08:57:03.905" v="63" actId="20577"/>
          <ac:spMkLst>
            <pc:docMk/>
            <pc:sldMk cId="151076435" sldId="259"/>
            <ac:spMk id="7" creationId="{B1125B71-5244-EBCE-26F2-95BCF09B9380}"/>
          </ac:spMkLst>
        </pc:spChg>
        <pc:graphicFrameChg chg="add mod modGraphic">
          <ac:chgData name="Steve Tindall" userId="56fef3d5-bab5-4aa2-8263-b7d01d73936e" providerId="ADAL" clId="{538F563F-F08A-400F-87FD-583C86AD801A}" dt="2026-06-01T08:57:57.861" v="66" actId="14100"/>
          <ac:graphicFrameMkLst>
            <pc:docMk/>
            <pc:sldMk cId="151076435" sldId="259"/>
            <ac:graphicFrameMk id="8" creationId="{75A777C5-D5BB-04A2-0440-EE58064D254B}"/>
          </ac:graphicFrameMkLst>
        </pc:graphicFrameChg>
      </pc:sldChg>
      <pc:sldChg chg="addSp delSp modSp new mod modClrScheme chgLayout">
        <pc:chgData name="Steve Tindall" userId="56fef3d5-bab5-4aa2-8263-b7d01d73936e" providerId="ADAL" clId="{538F563F-F08A-400F-87FD-583C86AD801A}" dt="2026-06-01T08:59:09.317" v="71" actId="14100"/>
        <pc:sldMkLst>
          <pc:docMk/>
          <pc:sldMk cId="2308095312" sldId="260"/>
        </pc:sldMkLst>
        <pc:spChg chg="del mod ord">
          <ac:chgData name="Steve Tindall" userId="56fef3d5-bab5-4aa2-8263-b7d01d73936e" providerId="ADAL" clId="{538F563F-F08A-400F-87FD-583C86AD801A}" dt="2026-06-01T08:58:38.211" v="68" actId="700"/>
          <ac:spMkLst>
            <pc:docMk/>
            <pc:sldMk cId="2308095312" sldId="260"/>
            <ac:spMk id="2" creationId="{5474FF0C-C48A-3B8E-5270-8C6303C103AE}"/>
          </ac:spMkLst>
        </pc:spChg>
        <pc:spChg chg="add mod ord">
          <ac:chgData name="Steve Tindall" userId="56fef3d5-bab5-4aa2-8263-b7d01d73936e" providerId="ADAL" clId="{538F563F-F08A-400F-87FD-583C86AD801A}" dt="2026-06-01T08:58:53.338" v="69"/>
          <ac:spMkLst>
            <pc:docMk/>
            <pc:sldMk cId="2308095312" sldId="260"/>
            <ac:spMk id="3" creationId="{ED263016-4157-97CB-9E6E-EF4C6ED92442}"/>
          </ac:spMkLst>
        </pc:spChg>
        <pc:spChg chg="add del mod ord">
          <ac:chgData name="Steve Tindall" userId="56fef3d5-bab5-4aa2-8263-b7d01d73936e" providerId="ADAL" clId="{538F563F-F08A-400F-87FD-583C86AD801A}" dt="2026-06-01T08:59:03.874" v="70"/>
          <ac:spMkLst>
            <pc:docMk/>
            <pc:sldMk cId="2308095312" sldId="260"/>
            <ac:spMk id="4" creationId="{77696D2A-70BA-9086-061F-B05BC3540206}"/>
          </ac:spMkLst>
        </pc:spChg>
        <pc:graphicFrameChg chg="add mod modGraphic">
          <ac:chgData name="Steve Tindall" userId="56fef3d5-bab5-4aa2-8263-b7d01d73936e" providerId="ADAL" clId="{538F563F-F08A-400F-87FD-583C86AD801A}" dt="2026-06-01T08:59:09.317" v="71" actId="14100"/>
          <ac:graphicFrameMkLst>
            <pc:docMk/>
            <pc:sldMk cId="2308095312" sldId="260"/>
            <ac:graphicFrameMk id="5" creationId="{5C9D46DC-039E-5DED-25CA-76D404FFAD0F}"/>
          </ac:graphicFrameMkLst>
        </pc:graphicFrameChg>
      </pc:sldChg>
      <pc:sldChg chg="modSp new mod">
        <pc:chgData name="Steve Tindall" userId="56fef3d5-bab5-4aa2-8263-b7d01d73936e" providerId="ADAL" clId="{538F563F-F08A-400F-87FD-583C86AD801A}" dt="2026-06-01T09:00:42.089" v="85" actId="5793"/>
        <pc:sldMkLst>
          <pc:docMk/>
          <pc:sldMk cId="3025682232" sldId="261"/>
        </pc:sldMkLst>
        <pc:spChg chg="mod">
          <ac:chgData name="Steve Tindall" userId="56fef3d5-bab5-4aa2-8263-b7d01d73936e" providerId="ADAL" clId="{538F563F-F08A-400F-87FD-583C86AD801A}" dt="2026-06-01T08:59:52.691" v="73"/>
          <ac:spMkLst>
            <pc:docMk/>
            <pc:sldMk cId="3025682232" sldId="261"/>
            <ac:spMk id="2" creationId="{506871FC-1A57-2338-018D-68EB8C4EDEF2}"/>
          </ac:spMkLst>
        </pc:spChg>
        <pc:spChg chg="mod">
          <ac:chgData name="Steve Tindall" userId="56fef3d5-bab5-4aa2-8263-b7d01d73936e" providerId="ADAL" clId="{538F563F-F08A-400F-87FD-583C86AD801A}" dt="2026-06-01T09:00:42.089" v="85" actId="5793"/>
          <ac:spMkLst>
            <pc:docMk/>
            <pc:sldMk cId="3025682232" sldId="261"/>
            <ac:spMk id="3" creationId="{E2697495-88BC-FF3F-70F9-DA7AFB8C225E}"/>
          </ac:spMkLst>
        </pc:spChg>
      </pc:sldChg>
      <pc:sldChg chg="addSp modSp new mod">
        <pc:chgData name="Steve Tindall" userId="56fef3d5-bab5-4aa2-8263-b7d01d73936e" providerId="ADAL" clId="{538F563F-F08A-400F-87FD-583C86AD801A}" dt="2026-06-01T09:03:59.968" v="142" actId="20577"/>
        <pc:sldMkLst>
          <pc:docMk/>
          <pc:sldMk cId="3624729879" sldId="262"/>
        </pc:sldMkLst>
        <pc:spChg chg="mod">
          <ac:chgData name="Steve Tindall" userId="56fef3d5-bab5-4aa2-8263-b7d01d73936e" providerId="ADAL" clId="{538F563F-F08A-400F-87FD-583C86AD801A}" dt="2026-06-01T09:02:58.615" v="121" actId="20577"/>
          <ac:spMkLst>
            <pc:docMk/>
            <pc:sldMk cId="3624729879" sldId="262"/>
            <ac:spMk id="2" creationId="{C73F24B9-620F-A09C-FE78-1BD59D06AB10}"/>
          </ac:spMkLst>
        </pc:spChg>
        <pc:spChg chg="mod">
          <ac:chgData name="Steve Tindall" userId="56fef3d5-bab5-4aa2-8263-b7d01d73936e" providerId="ADAL" clId="{538F563F-F08A-400F-87FD-583C86AD801A}" dt="2026-06-01T09:03:44.998" v="139" actId="20577"/>
          <ac:spMkLst>
            <pc:docMk/>
            <pc:sldMk cId="3624729879" sldId="262"/>
            <ac:spMk id="3" creationId="{9186C015-9051-06A5-77C8-590591F6A6FB}"/>
          </ac:spMkLst>
        </pc:spChg>
        <pc:graphicFrameChg chg="add mod modGraphic">
          <ac:chgData name="Steve Tindall" userId="56fef3d5-bab5-4aa2-8263-b7d01d73936e" providerId="ADAL" clId="{538F563F-F08A-400F-87FD-583C86AD801A}" dt="2026-06-01T09:03:59.968" v="142" actId="20577"/>
          <ac:graphicFrameMkLst>
            <pc:docMk/>
            <pc:sldMk cId="3624729879" sldId="262"/>
            <ac:graphicFrameMk id="4" creationId="{DE1B3D8F-C38F-400F-BAFD-613A53CC48A4}"/>
          </ac:graphicFrameMkLst>
        </pc:graphicFrameChg>
      </pc:sldChg>
      <pc:sldChg chg="addSp delSp modSp new mod modClrScheme chgLayout">
        <pc:chgData name="Steve Tindall" userId="56fef3d5-bab5-4aa2-8263-b7d01d73936e" providerId="ADAL" clId="{538F563F-F08A-400F-87FD-583C86AD801A}" dt="2026-06-01T09:05:30.498" v="147"/>
        <pc:sldMkLst>
          <pc:docMk/>
          <pc:sldMk cId="1101418668" sldId="263"/>
        </pc:sldMkLst>
        <pc:spChg chg="del mod ord">
          <ac:chgData name="Steve Tindall" userId="56fef3d5-bab5-4aa2-8263-b7d01d73936e" providerId="ADAL" clId="{538F563F-F08A-400F-87FD-583C86AD801A}" dt="2026-06-01T09:04:32.209" v="144" actId="700"/>
          <ac:spMkLst>
            <pc:docMk/>
            <pc:sldMk cId="1101418668" sldId="263"/>
            <ac:spMk id="2" creationId="{963FE937-A0BA-3938-1969-93F603A397F9}"/>
          </ac:spMkLst>
        </pc:spChg>
        <pc:spChg chg="del mod ord">
          <ac:chgData name="Steve Tindall" userId="56fef3d5-bab5-4aa2-8263-b7d01d73936e" providerId="ADAL" clId="{538F563F-F08A-400F-87FD-583C86AD801A}" dt="2026-06-01T09:04:32.209" v="144" actId="700"/>
          <ac:spMkLst>
            <pc:docMk/>
            <pc:sldMk cId="1101418668" sldId="263"/>
            <ac:spMk id="3" creationId="{E9D92BB4-8338-CD88-A12A-E5D753B86C8D}"/>
          </ac:spMkLst>
        </pc:spChg>
        <pc:spChg chg="add mod ord">
          <ac:chgData name="Steve Tindall" userId="56fef3d5-bab5-4aa2-8263-b7d01d73936e" providerId="ADAL" clId="{538F563F-F08A-400F-87FD-583C86AD801A}" dt="2026-06-01T09:04:35.088" v="145"/>
          <ac:spMkLst>
            <pc:docMk/>
            <pc:sldMk cId="1101418668" sldId="263"/>
            <ac:spMk id="4" creationId="{5976CBF1-5ACF-F337-433A-BCCA16D96EA0}"/>
          </ac:spMkLst>
        </pc:spChg>
        <pc:spChg chg="add mod ord">
          <ac:chgData name="Steve Tindall" userId="56fef3d5-bab5-4aa2-8263-b7d01d73936e" providerId="ADAL" clId="{538F563F-F08A-400F-87FD-583C86AD801A}" dt="2026-06-01T09:05:30.498" v="147"/>
          <ac:spMkLst>
            <pc:docMk/>
            <pc:sldMk cId="1101418668" sldId="263"/>
            <ac:spMk id="5" creationId="{574D45BE-1F32-E4DA-8EDE-FD0531F21D61}"/>
          </ac:spMkLst>
        </pc:spChg>
      </pc:sldChg>
      <pc:sldChg chg="addSp delSp modSp new mod modClrScheme chgLayout">
        <pc:chgData name="Steve Tindall" userId="56fef3d5-bab5-4aa2-8263-b7d01d73936e" providerId="ADAL" clId="{538F563F-F08A-400F-87FD-583C86AD801A}" dt="2026-06-01T09:15:40.633" v="292" actId="20577"/>
        <pc:sldMkLst>
          <pc:docMk/>
          <pc:sldMk cId="546552260" sldId="264"/>
        </pc:sldMkLst>
        <pc:spChg chg="mod ord">
          <ac:chgData name="Steve Tindall" userId="56fef3d5-bab5-4aa2-8263-b7d01d73936e" providerId="ADAL" clId="{538F563F-F08A-400F-87FD-583C86AD801A}" dt="2026-06-01T09:08:26.502" v="192" actId="27636"/>
          <ac:spMkLst>
            <pc:docMk/>
            <pc:sldMk cId="546552260" sldId="264"/>
            <ac:spMk id="2" creationId="{B80ACB9D-C602-7DD0-8460-71DB7A1A51C3}"/>
          </ac:spMkLst>
        </pc:spChg>
        <pc:spChg chg="add del mod">
          <ac:chgData name="Steve Tindall" userId="56fef3d5-bab5-4aa2-8263-b7d01d73936e" providerId="ADAL" clId="{538F563F-F08A-400F-87FD-583C86AD801A}" dt="2026-06-01T09:15:40.633" v="292" actId="20577"/>
          <ac:spMkLst>
            <pc:docMk/>
            <pc:sldMk cId="546552260" sldId="264"/>
            <ac:spMk id="3" creationId="{B69B7FA4-FB44-88F8-E60C-5D8D4F32F875}"/>
          </ac:spMkLst>
        </pc:spChg>
      </pc:sldChg>
      <pc:sldChg chg="addSp modSp new mod">
        <pc:chgData name="Steve Tindall" userId="56fef3d5-bab5-4aa2-8263-b7d01d73936e" providerId="ADAL" clId="{538F563F-F08A-400F-87FD-583C86AD801A}" dt="2026-06-01T09:15:11.884" v="291" actId="255"/>
        <pc:sldMkLst>
          <pc:docMk/>
          <pc:sldMk cId="2575755117" sldId="265"/>
        </pc:sldMkLst>
        <pc:graphicFrameChg chg="add mod modGraphic">
          <ac:chgData name="Steve Tindall" userId="56fef3d5-bab5-4aa2-8263-b7d01d73936e" providerId="ADAL" clId="{538F563F-F08A-400F-87FD-583C86AD801A}" dt="2026-06-01T09:15:11.884" v="291" actId="255"/>
          <ac:graphicFrameMkLst>
            <pc:docMk/>
            <pc:sldMk cId="2575755117" sldId="265"/>
            <ac:graphicFrameMk id="2" creationId="{643AD09B-ED7A-BD44-4EED-20F2366A5C65}"/>
          </ac:graphicFrameMkLst>
        </pc:graphicFrameChg>
      </pc:sldChg>
      <pc:sldChg chg="addSp modSp new mod modClrScheme chgLayout">
        <pc:chgData name="Steve Tindall" userId="56fef3d5-bab5-4aa2-8263-b7d01d73936e" providerId="ADAL" clId="{538F563F-F08A-400F-87FD-583C86AD801A}" dt="2026-06-01T09:16:51.041" v="309" actId="20577"/>
        <pc:sldMkLst>
          <pc:docMk/>
          <pc:sldMk cId="627013557" sldId="266"/>
        </pc:sldMkLst>
        <pc:spChg chg="add mod">
          <ac:chgData name="Steve Tindall" userId="56fef3d5-bab5-4aa2-8263-b7d01d73936e" providerId="ADAL" clId="{538F563F-F08A-400F-87FD-583C86AD801A}" dt="2026-06-01T09:16:32.879" v="304" actId="27636"/>
          <ac:spMkLst>
            <pc:docMk/>
            <pc:sldMk cId="627013557" sldId="266"/>
            <ac:spMk id="2" creationId="{BEF6BD6D-F8F0-12DC-84EC-E85EB861E74B}"/>
          </ac:spMkLst>
        </pc:spChg>
        <pc:spChg chg="add mod">
          <ac:chgData name="Steve Tindall" userId="56fef3d5-bab5-4aa2-8263-b7d01d73936e" providerId="ADAL" clId="{538F563F-F08A-400F-87FD-583C86AD801A}" dt="2026-06-01T09:16:51.041" v="309" actId="20577"/>
          <ac:spMkLst>
            <pc:docMk/>
            <pc:sldMk cId="627013557" sldId="266"/>
            <ac:spMk id="3" creationId="{D58D5165-5F90-897C-12A4-EEAB7A513097}"/>
          </ac:spMkLst>
        </pc:spChg>
      </pc:sldChg>
      <pc:sldChg chg="addSp delSp modSp new mod">
        <pc:chgData name="Steve Tindall" userId="56fef3d5-bab5-4aa2-8263-b7d01d73936e" providerId="ADAL" clId="{538F563F-F08A-400F-87FD-583C86AD801A}" dt="2026-06-01T09:17:53.978" v="313" actId="14100"/>
        <pc:sldMkLst>
          <pc:docMk/>
          <pc:sldMk cId="1045640792" sldId="267"/>
        </pc:sldMkLst>
        <pc:spChg chg="mod">
          <ac:chgData name="Steve Tindall" userId="56fef3d5-bab5-4aa2-8263-b7d01d73936e" providerId="ADAL" clId="{538F563F-F08A-400F-87FD-583C86AD801A}" dt="2026-06-01T09:17:39.329" v="311"/>
          <ac:spMkLst>
            <pc:docMk/>
            <pc:sldMk cId="1045640792" sldId="267"/>
            <ac:spMk id="2" creationId="{BCF10B75-803A-8573-D2A6-D41AECCA1243}"/>
          </ac:spMkLst>
        </pc:spChg>
        <pc:spChg chg="del">
          <ac:chgData name="Steve Tindall" userId="56fef3d5-bab5-4aa2-8263-b7d01d73936e" providerId="ADAL" clId="{538F563F-F08A-400F-87FD-583C86AD801A}" dt="2026-06-01T09:17:48.984" v="312"/>
          <ac:spMkLst>
            <pc:docMk/>
            <pc:sldMk cId="1045640792" sldId="267"/>
            <ac:spMk id="3" creationId="{E0FD482E-4FC2-BAF1-8851-8ED414A4F98B}"/>
          </ac:spMkLst>
        </pc:spChg>
        <pc:graphicFrameChg chg="add mod modGraphic">
          <ac:chgData name="Steve Tindall" userId="56fef3d5-bab5-4aa2-8263-b7d01d73936e" providerId="ADAL" clId="{538F563F-F08A-400F-87FD-583C86AD801A}" dt="2026-06-01T09:17:53.978" v="313" actId="14100"/>
          <ac:graphicFrameMkLst>
            <pc:docMk/>
            <pc:sldMk cId="1045640792" sldId="267"/>
            <ac:graphicFrameMk id="4" creationId="{15777790-0215-30B1-9F44-0D05EA4A2ACE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9B85E-13CB-D4B9-DF2A-EBA3AC41B3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0CB2CF-DD08-5C68-B5A3-060E5C1379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66305-3D31-DB9E-3ECD-4D9B6924A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46803-4C04-45CE-9869-37580E32D0E0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8E9EBF-F061-952A-C801-5E5B6F101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EE54B5-1543-4D6B-9889-7D2C2EC63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770B0-34B4-4170-9C0C-A3D285151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191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6AE48-60F6-8638-B756-9B119F042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504B6-584C-6BB4-32F5-B8ED0D398D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3E9333-42AD-CF54-635D-A648155A5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46803-4C04-45CE-9869-37580E32D0E0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BE65D6-BBAE-D48E-F96F-CF9C7A324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C4238C-361F-02F4-09FD-8457DA4E8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770B0-34B4-4170-9C0C-A3D285151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325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E2E49-2FDF-5AA9-E1DF-A47FFECD1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DC9D67-ADC2-37BD-0C2A-471BA8B1AD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54AF92-8900-CF74-5BDB-57E7DA6C9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46803-4C04-45CE-9869-37580E32D0E0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C5402-0FD5-0DC9-D884-FABECE944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0FE1A3-A6EE-61EF-E963-E8016C274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770B0-34B4-4170-9C0C-A3D285151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099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E927C-5BC5-1948-821D-E0FBC7789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C8D025-5342-4367-1D23-BDA3F03180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29CB6A-D088-DAAF-82B6-7BC7A127A4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B8C495-A277-804D-1F33-C3AD693531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46803-4C04-45CE-9869-37580E32D0E0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364551-2622-CF9C-58FB-54A7C0498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9FE01A-D592-6D86-74F8-47BCF5E76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770B0-34B4-4170-9C0C-A3D285151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675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9FFC1-AAB7-32F8-4BE2-C8B85BA94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45C580-F356-0DB0-D7DA-1E17CD618B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6E0898-9E69-E081-85C2-B45BA49894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E0AD8A-F026-8298-FC4A-6FB7CB899E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323844-0361-C88A-5383-5257FEE504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D5CD8F-BBDE-BC08-0DC7-BF06D4675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46803-4C04-45CE-9869-37580E32D0E0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466BD7-F15E-3F56-BE7D-231073CDF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66D300B-125C-D270-F463-3F9A578DF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770B0-34B4-4170-9C0C-A3D285151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577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B7047-11D7-5E17-7CEA-6E1C5F05A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3B6B68-46DD-9FEC-21FC-F08A03A6E5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46803-4C04-45CE-9869-37580E32D0E0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8809A5-6D6B-BE03-2DCF-B0955BAAB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566F3E-0EC5-4466-859B-C5A15A847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770B0-34B4-4170-9C0C-A3D285151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399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7F8BFC-E0A1-2E67-AF9B-E6EA2CAD0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46803-4C04-45CE-9869-37580E32D0E0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3992CE-4812-B08B-C20D-0C663FD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1C792F-AB0E-FBA0-2964-00682AE14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770B0-34B4-4170-9C0C-A3D285151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20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F56F4-26F3-8A13-FF1B-31CCF3EF2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45F41-6487-BAA7-22E9-2E9376032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CC3960-ECCD-9FE0-3164-1766439FED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EB999D-032A-0154-84A1-0FDB58A9C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46803-4C04-45CE-9869-37580E32D0E0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A410F2-9588-2629-0EFE-D296B104D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FC7FDF-9EBA-A787-0B38-717AAC281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770B0-34B4-4170-9C0C-A3D285151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048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E7D5F-93C8-5298-FF60-0725974FB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98911B-AF6A-9B9F-1EEC-BA36FB17F9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15EDB7-F191-A696-8AA4-80867332A1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433E02-38C2-FDC3-4B7E-F42F6B526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46803-4C04-45CE-9869-37580E32D0E0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FFA2BD-CED9-8736-ECC9-F9DE7E7E5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B9DC09-0A1C-94AD-E58C-C6EFB836E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770B0-34B4-4170-9C0C-A3D285151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107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113BB-464E-BE2C-2393-76342BBB5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884468-6E19-A4E7-E154-4B12BB3FA3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3B2DCC-D7DB-83DC-DD34-5C18DEED3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46803-4C04-45CE-9869-37580E32D0E0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B3F350-2F80-19A1-BE91-25F49D763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FF44F9-81DF-0A4B-2F4A-5CA40FD08C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770B0-34B4-4170-9C0C-A3D285151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652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76B738-5BC5-1504-7B13-44930DDACF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2BC192-5658-C88F-BC1E-76520397C3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28A782-457D-94BF-5DD1-B961A0782F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46803-4C04-45CE-9869-37580E32D0E0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B7E5B-0835-B4CC-DD93-DFF9C1FC3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507BF4-4DAF-8932-9AA0-C56503046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770B0-34B4-4170-9C0C-A3D285151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697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955C58-EE1F-4EBF-49DE-A05F8229F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C8C906-A200-3913-B182-88E12020E4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D98B99-CF78-CAB6-D17A-DE083B9636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646803-4C04-45CE-9869-37580E32D0E0}" type="datetimeFigureOut">
              <a:rPr lang="en-GB" smtClean="0"/>
              <a:t>01/06/2026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57D1F6-DFE9-FA5F-2F04-BB40431AD5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FA9BF-976A-204A-F31E-2C898D186D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F7770B0-34B4-4170-9C0C-A3D285151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107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A1E24-D62F-AF35-4A70-3946A1C33F3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Contract Administration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1EF006-69D6-57B2-4F7C-7FFE3498DB9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Practical Exercise 1 – designing a construction contract</a:t>
            </a:r>
          </a:p>
        </p:txBody>
      </p:sp>
    </p:spTree>
    <p:extLst>
      <p:ext uri="{BB962C8B-B14F-4D97-AF65-F5344CB8AC3E}">
        <p14:creationId xmlns:p14="http://schemas.microsoft.com/office/powerpoint/2010/main" val="512609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D0445-998C-F684-51E4-6D1164175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5AA29-1F46-6430-64A2-B1B8885D97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are employed by a medium sized construction contractor.</a:t>
            </a:r>
          </a:p>
          <a:p>
            <a:r>
              <a:rPr lang="en-GB" dirty="0"/>
              <a:t>A client has approached your company to undertake a £500,000 office refurbishment project.</a:t>
            </a:r>
          </a:p>
          <a:p>
            <a:r>
              <a:rPr lang="en-GB" dirty="0"/>
              <a:t>The client wishes to proceed quickly and has asked your team to prepare a simple construction contract that clearly sets out the rights and responsibilities of both parties.</a:t>
            </a:r>
          </a:p>
          <a:p>
            <a:r>
              <a:rPr lang="en-GB" dirty="0"/>
              <a:t>You have been asked to identify the most important terms and conditions that should be included.</a:t>
            </a:r>
          </a:p>
        </p:txBody>
      </p:sp>
    </p:spTree>
    <p:extLst>
      <p:ext uri="{BB962C8B-B14F-4D97-AF65-F5344CB8AC3E}">
        <p14:creationId xmlns:p14="http://schemas.microsoft.com/office/powerpoint/2010/main" val="1338946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D0366-D3A1-29D5-94D5-534A899DC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 – Your Top Five Contract Clauses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D03FE-FA9A-8223-C731-A1599D0A60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3029712" cy="3615055"/>
          </a:xfrm>
        </p:spPr>
        <p:txBody>
          <a:bodyPr>
            <a:normAutofit fontScale="40000" lnSpcReduction="20000"/>
          </a:bodyPr>
          <a:lstStyle/>
          <a:p>
            <a:r>
              <a:rPr lang="en-GB" sz="6000" dirty="0"/>
              <a:t>Working in pairs, identify the FIVE most important clauses you believe should be included in the construction contract.</a:t>
            </a:r>
          </a:p>
          <a:p>
            <a:r>
              <a:rPr lang="en-GB" sz="6000" dirty="0"/>
              <a:t>You may choose from the examples opposite or suggest your own….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A38D3E-A244-3606-6199-4D89FCBC8C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08576" y="1825625"/>
            <a:ext cx="6745224" cy="4351338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b="1" dirty="0"/>
              <a:t>Possible Clauses</a:t>
            </a:r>
          </a:p>
          <a:p>
            <a:r>
              <a:rPr lang="en-GB" dirty="0"/>
              <a:t>Payment </a:t>
            </a:r>
          </a:p>
          <a:p>
            <a:r>
              <a:rPr lang="en-GB" dirty="0"/>
              <a:t>Variations (Changes) </a:t>
            </a:r>
          </a:p>
          <a:p>
            <a:r>
              <a:rPr lang="en-GB" dirty="0"/>
              <a:t>Completion Date </a:t>
            </a:r>
          </a:p>
          <a:p>
            <a:r>
              <a:rPr lang="en-GB" dirty="0"/>
              <a:t>Extensions of Time </a:t>
            </a:r>
          </a:p>
          <a:p>
            <a:r>
              <a:rPr lang="en-GB" dirty="0"/>
              <a:t>Quality of Workmanship </a:t>
            </a:r>
          </a:p>
          <a:p>
            <a:r>
              <a:rPr lang="en-GB" dirty="0"/>
              <a:t>Defects </a:t>
            </a:r>
          </a:p>
          <a:p>
            <a:r>
              <a:rPr lang="en-GB" dirty="0"/>
              <a:t>Insurance </a:t>
            </a:r>
          </a:p>
          <a:p>
            <a:r>
              <a:rPr lang="en-GB" dirty="0"/>
              <a:t>Health &amp; Safety </a:t>
            </a:r>
          </a:p>
          <a:p>
            <a:r>
              <a:rPr lang="en-GB" dirty="0"/>
              <a:t>Design Responsibility </a:t>
            </a:r>
          </a:p>
          <a:p>
            <a:r>
              <a:rPr lang="en-GB" dirty="0"/>
              <a:t>Liquidated Damages </a:t>
            </a:r>
          </a:p>
          <a:p>
            <a:r>
              <a:rPr lang="en-GB" dirty="0"/>
              <a:t>Termination </a:t>
            </a:r>
          </a:p>
          <a:p>
            <a:r>
              <a:rPr lang="en-GB" dirty="0"/>
              <a:t>Dispute Resolution </a:t>
            </a:r>
          </a:p>
          <a:p>
            <a:r>
              <a:rPr lang="en-GB" dirty="0"/>
              <a:t>Retention </a:t>
            </a:r>
          </a:p>
          <a:p>
            <a:r>
              <a:rPr lang="en-GB" dirty="0"/>
              <a:t>Subcontracting </a:t>
            </a:r>
          </a:p>
          <a:p>
            <a:r>
              <a:rPr lang="en-GB" dirty="0"/>
              <a:t>Risk Allocation </a:t>
            </a:r>
          </a:p>
          <a:p>
            <a:r>
              <a:rPr lang="en-GB" dirty="0"/>
              <a:t>Site Possession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5900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1125B71-5244-EBCE-26F2-95BCF09B9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Top Five Clauses: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5A777C5-D5BB-04A2-0440-EE58064D25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7315941"/>
              </p:ext>
            </p:extLst>
          </p:nvPr>
        </p:nvGraphicFramePr>
        <p:xfrm>
          <a:off x="838200" y="1838325"/>
          <a:ext cx="10515600" cy="3943350"/>
        </p:xfrm>
        <a:graphic>
          <a:graphicData uri="http://schemas.openxmlformats.org/drawingml/2006/table">
            <a:tbl>
              <a:tblPr/>
              <a:tblGrid>
                <a:gridCol w="5257800">
                  <a:extLst>
                    <a:ext uri="{9D8B030D-6E8A-4147-A177-3AD203B41FA5}">
                      <a16:colId xmlns:a16="http://schemas.microsoft.com/office/drawing/2014/main" val="3729100548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68598752"/>
                    </a:ext>
                  </a:extLst>
                </a:gridCol>
              </a:tblGrid>
              <a:tr h="6572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Ranking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Clause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1354792"/>
                  </a:ext>
                </a:extLst>
              </a:tr>
              <a:tr h="6572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3168660"/>
                  </a:ext>
                </a:extLst>
              </a:tr>
              <a:tr h="6572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39635229"/>
                  </a:ext>
                </a:extLst>
              </a:tr>
              <a:tr h="6572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7568787"/>
                  </a:ext>
                </a:extLst>
              </a:tr>
              <a:tr h="6572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8981498"/>
                  </a:ext>
                </a:extLst>
              </a:tr>
              <a:tr h="6572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70865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0764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D263016-4157-97CB-9E6E-EF4C6ED92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 – What Should Each Clause Include?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C9D46DC-039E-5DED-25CA-76D404FFAD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7275174"/>
              </p:ext>
            </p:extLst>
          </p:nvPr>
        </p:nvGraphicFramePr>
        <p:xfrm>
          <a:off x="838200" y="1771650"/>
          <a:ext cx="10515600" cy="3326922"/>
        </p:xfrm>
        <a:graphic>
          <a:graphicData uri="http://schemas.openxmlformats.org/drawingml/2006/table">
            <a:tbl>
              <a:tblPr/>
              <a:tblGrid>
                <a:gridCol w="3505200">
                  <a:extLst>
                    <a:ext uri="{9D8B030D-6E8A-4147-A177-3AD203B41FA5}">
                      <a16:colId xmlns:a16="http://schemas.microsoft.com/office/drawing/2014/main" val="1179264735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612610214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437369642"/>
                    </a:ext>
                  </a:extLst>
                </a:gridCol>
              </a:tblGrid>
              <a:tr h="55448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Clause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Why is it Important?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What Should it Specify?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2991960"/>
                  </a:ext>
                </a:extLst>
              </a:tr>
              <a:tr h="554487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96480709"/>
                  </a:ext>
                </a:extLst>
              </a:tr>
              <a:tr h="554487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33927093"/>
                  </a:ext>
                </a:extLst>
              </a:tr>
              <a:tr h="554487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81294786"/>
                  </a:ext>
                </a:extLst>
              </a:tr>
              <a:tr h="554487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9830588"/>
                  </a:ext>
                </a:extLst>
              </a:tr>
              <a:tr h="554487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81444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80953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871FC-1A57-2338-018D-68EB8C4EDE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3 – Risk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97495-88BC-FF3F-70F9-DA7AFB8C22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5100" dirty="0"/>
              <a:t>For each clause, consider: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Question 1</a:t>
            </a:r>
          </a:p>
          <a:p>
            <a:r>
              <a:rPr lang="en-GB" dirty="0"/>
              <a:t>What could happen if this clause was not included?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b="1" dirty="0"/>
              <a:t>Question 2</a:t>
            </a:r>
          </a:p>
          <a:p>
            <a:r>
              <a:rPr lang="en-GB" dirty="0"/>
              <a:t>Who benefits most from this clause?</a:t>
            </a:r>
          </a:p>
          <a:p>
            <a:r>
              <a:rPr lang="en-GB" dirty="0"/>
              <a:t>Employer </a:t>
            </a:r>
          </a:p>
          <a:p>
            <a:r>
              <a:rPr lang="en-GB" dirty="0"/>
              <a:t>Contractor </a:t>
            </a:r>
          </a:p>
          <a:p>
            <a:r>
              <a:rPr lang="en-GB" dirty="0"/>
              <a:t>Both Parties </a:t>
            </a:r>
          </a:p>
          <a:p>
            <a:r>
              <a:rPr lang="en-GB" dirty="0"/>
              <a:t>Explain your answer.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b="1" dirty="0"/>
              <a:t>Question 3</a:t>
            </a:r>
          </a:p>
          <a:p>
            <a:r>
              <a:rPr lang="en-GB" dirty="0"/>
              <a:t>Can you think of a real project where this clause might have prevented a dispute?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56822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F24B9-620F-A09C-FE78-1BD59D06A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4 – where in JCT clause challenge?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6C015-9051-06A5-77C8-590591F6A6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your pairs, identify where your chosen clauses appear within standard forms of contract.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E1B3D8F-C38F-400F-BAFD-613A53CC48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7868469"/>
              </p:ext>
            </p:extLst>
          </p:nvPr>
        </p:nvGraphicFramePr>
        <p:xfrm>
          <a:off x="838200" y="2904014"/>
          <a:ext cx="10515600" cy="2194560"/>
        </p:xfrm>
        <a:graphic>
          <a:graphicData uri="http://schemas.openxmlformats.org/drawingml/2006/table">
            <a:tbl>
              <a:tblPr/>
              <a:tblGrid>
                <a:gridCol w="3505200">
                  <a:extLst>
                    <a:ext uri="{9D8B030D-6E8A-4147-A177-3AD203B41FA5}">
                      <a16:colId xmlns:a16="http://schemas.microsoft.com/office/drawing/2014/main" val="1057106425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8042740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28838910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Clause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JCT SBC/Q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NEC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496393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Payment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6140085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Variations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9126357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Completion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8306151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Insurance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839038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Disputes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2464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47298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976CBF1-5ACF-F337-433A-BCCA16D96EA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Contract Administration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74D45BE-1F32-E4DA-8EDE-FD0531F21D6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Practical Exercise 2: Contract Administrator's Inbox</a:t>
            </a:r>
          </a:p>
        </p:txBody>
      </p:sp>
    </p:spTree>
    <p:extLst>
      <p:ext uri="{BB962C8B-B14F-4D97-AF65-F5344CB8AC3E}">
        <p14:creationId xmlns:p14="http://schemas.microsoft.com/office/powerpoint/2010/main" val="1101418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ACB9D-C602-7DD0-8460-71DB7A1A51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Topic: </a:t>
            </a:r>
            <a:br>
              <a:rPr lang="en-GB" dirty="0"/>
            </a:br>
            <a:r>
              <a:rPr lang="en-GB" dirty="0"/>
              <a:t>Managing instructions and contract procedures.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B7FA4-FB44-88F8-E60C-5D8D4F32F8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Scenario: </a:t>
            </a:r>
          </a:p>
          <a:p>
            <a:r>
              <a:rPr lang="en-GB" dirty="0"/>
              <a:t>You have now become the Contract Administrator on a live JCT SBC/Q project.</a:t>
            </a:r>
          </a:p>
          <a:p>
            <a:r>
              <a:rPr lang="en-GB" dirty="0"/>
              <a:t>You will be provided with 10 cards: </a:t>
            </a:r>
          </a:p>
        </p:txBody>
      </p:sp>
    </p:spTree>
    <p:extLst>
      <p:ext uri="{BB962C8B-B14F-4D97-AF65-F5344CB8AC3E}">
        <p14:creationId xmlns:p14="http://schemas.microsoft.com/office/powerpoint/2010/main" val="5465522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43AD09B-ED7A-BD44-4EED-20F2366A5C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8391720"/>
              </p:ext>
            </p:extLst>
          </p:nvPr>
        </p:nvGraphicFramePr>
        <p:xfrm>
          <a:off x="2032000" y="719666"/>
          <a:ext cx="8128000" cy="414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3777350033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477490841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3368754868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1785963836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17763236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1. Architect requests relocation of doors.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2. Contractor requests extension of time.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3. Client wants additional windows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4. Site manager reports defective brickwork.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5. Contractor requests information.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67936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/>
                        <a:t>6. Contractor requests information.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7. Client changes floor finish.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8. Contractor proposes alternative product.</a:t>
                      </a:r>
                    </a:p>
                    <a:p>
                      <a:endParaRPr lang="en-GB" sz="2000" b="1" dirty="0"/>
                    </a:p>
                    <a:p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9. Employer wants omitted works.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10. Material shortage reported. </a:t>
                      </a:r>
                    </a:p>
                    <a:p>
                      <a:endParaRPr lang="en-GB" sz="2000" b="1" dirty="0"/>
                    </a:p>
                    <a:p>
                      <a:endParaRPr lang="en-GB" sz="20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17069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5755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6BD6D-F8F0-12DC-84EC-E85EB861E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88187"/>
          </a:xfrm>
        </p:spPr>
        <p:txBody>
          <a:bodyPr>
            <a:normAutofit fontScale="90000"/>
          </a:bodyPr>
          <a:lstStyle/>
          <a:p>
            <a:r>
              <a:rPr lang="en-GB" dirty="0"/>
              <a:t>For each scenario Determine: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D5165-5F90-897C-12A4-EEAB7A5130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Is this an instruction?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Is it a variation?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Who should issue it?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Which party bears the risk?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action should the Contract Administrator take?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0135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10B75-803A-8573-D2A6-D41AECCA1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Decision matrix: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5777790-0215-30B1-9F44-0D05EA4A2A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4604541"/>
              </p:ext>
            </p:extLst>
          </p:nvPr>
        </p:nvGraphicFramePr>
        <p:xfrm>
          <a:off x="838200" y="1690688"/>
          <a:ext cx="10515600" cy="2493486"/>
        </p:xfrm>
        <a:graphic>
          <a:graphicData uri="http://schemas.openxmlformats.org/drawingml/2006/table">
            <a:tbl>
              <a:tblPr/>
              <a:tblGrid>
                <a:gridCol w="2628900">
                  <a:extLst>
                    <a:ext uri="{9D8B030D-6E8A-4147-A177-3AD203B41FA5}">
                      <a16:colId xmlns:a16="http://schemas.microsoft.com/office/drawing/2014/main" val="1097429169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132386056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4173242415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1011041057"/>
                    </a:ext>
                  </a:extLst>
                </a:gridCol>
              </a:tblGrid>
              <a:tr h="24934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Event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Instruction?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Variation?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Action Required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97215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56407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441</Words>
  <Application>Microsoft Office PowerPoint</Application>
  <PresentationFormat>Widescreen</PresentationFormat>
  <Paragraphs>91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Contract Administration </vt:lpstr>
      <vt:lpstr>Scenario</vt:lpstr>
      <vt:lpstr>Task 1 – Your Top Five Contract Clauses</vt:lpstr>
      <vt:lpstr>Your Top Five Clauses:</vt:lpstr>
      <vt:lpstr>Task 2 – What Should Each Clause Include?</vt:lpstr>
      <vt:lpstr>Task 3 – Risk Discussion</vt:lpstr>
      <vt:lpstr>Task 4 – where in JCT clause challenge?</vt:lpstr>
      <vt:lpstr>Contract Administration </vt:lpstr>
      <vt:lpstr>Topic:  Managing instructions and contract procedures.</vt:lpstr>
      <vt:lpstr>PowerPoint Presentation</vt:lpstr>
      <vt:lpstr>For each scenario Determine: </vt:lpstr>
      <vt:lpstr>Decision matrix: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Steve Tindall</dc:creator>
  <cp:lastModifiedBy>Steve Tindall</cp:lastModifiedBy>
  <cp:revision>1</cp:revision>
  <dcterms:created xsi:type="dcterms:W3CDTF">2026-06-01T08:52:00Z</dcterms:created>
  <dcterms:modified xsi:type="dcterms:W3CDTF">2026-06-01T09:21:19Z</dcterms:modified>
</cp:coreProperties>
</file>