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62" r:id="rId6"/>
    <p:sldId id="261" r:id="rId7"/>
    <p:sldId id="260" r:id="rId8"/>
    <p:sldId id="264" r:id="rId9"/>
    <p:sldId id="263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6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532167-0F5B-4FB5-9265-221ACB320B4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58CD806-0D4C-4770-BF5F-4463FF262C07}">
      <dgm:prSet/>
      <dgm:spPr/>
      <dgm:t>
        <a:bodyPr/>
        <a:lstStyle/>
        <a:p>
          <a:pPr>
            <a:defRPr cap="all"/>
          </a:pPr>
          <a:r>
            <a:rPr lang="en-GB" b="1"/>
            <a:t>Physical Surveillance</a:t>
          </a:r>
          <a:endParaRPr lang="en-US"/>
        </a:p>
      </dgm:t>
    </dgm:pt>
    <dgm:pt modelId="{C80CC474-DFE5-4B18-B5F2-D1058847FB94}" type="parTrans" cxnId="{58DBD8E1-5126-4DF7-8A42-4A4C1D94B606}">
      <dgm:prSet/>
      <dgm:spPr/>
      <dgm:t>
        <a:bodyPr/>
        <a:lstStyle/>
        <a:p>
          <a:endParaRPr lang="en-US"/>
        </a:p>
      </dgm:t>
    </dgm:pt>
    <dgm:pt modelId="{9A1F0B1C-EF88-4756-9A2D-09630409D15B}" type="sibTrans" cxnId="{58DBD8E1-5126-4DF7-8A42-4A4C1D94B606}">
      <dgm:prSet/>
      <dgm:spPr/>
      <dgm:t>
        <a:bodyPr/>
        <a:lstStyle/>
        <a:p>
          <a:endParaRPr lang="en-US"/>
        </a:p>
      </dgm:t>
    </dgm:pt>
    <dgm:pt modelId="{72518452-3229-48BD-A25E-DB0EDA1F7D10}">
      <dgm:prSet/>
      <dgm:spPr/>
      <dgm:t>
        <a:bodyPr/>
        <a:lstStyle/>
        <a:p>
          <a:pPr>
            <a:defRPr cap="all"/>
          </a:pPr>
          <a:r>
            <a:rPr lang="en-GB" b="1"/>
            <a:t>Electronic Surveillance</a:t>
          </a:r>
          <a:endParaRPr lang="en-US"/>
        </a:p>
      </dgm:t>
    </dgm:pt>
    <dgm:pt modelId="{5BD333B9-1697-4DAD-9B2F-E8869DF61034}" type="parTrans" cxnId="{BE5A91AA-D3D7-4ABA-B23E-3C9D8EE4DB4D}">
      <dgm:prSet/>
      <dgm:spPr/>
      <dgm:t>
        <a:bodyPr/>
        <a:lstStyle/>
        <a:p>
          <a:endParaRPr lang="en-US"/>
        </a:p>
      </dgm:t>
    </dgm:pt>
    <dgm:pt modelId="{010F240A-3CA5-4F4D-B58E-A59E11B64278}" type="sibTrans" cxnId="{BE5A91AA-D3D7-4ABA-B23E-3C9D8EE4DB4D}">
      <dgm:prSet/>
      <dgm:spPr/>
      <dgm:t>
        <a:bodyPr/>
        <a:lstStyle/>
        <a:p>
          <a:endParaRPr lang="en-US"/>
        </a:p>
      </dgm:t>
    </dgm:pt>
    <dgm:pt modelId="{065A9668-A6E2-41E9-96A4-B538305A9F52}">
      <dgm:prSet/>
      <dgm:spPr/>
      <dgm:t>
        <a:bodyPr/>
        <a:lstStyle/>
        <a:p>
          <a:pPr>
            <a:defRPr cap="all"/>
          </a:pPr>
          <a:r>
            <a:rPr lang="en-GB" b="1"/>
            <a:t>Video Surveillance</a:t>
          </a:r>
          <a:endParaRPr lang="en-US"/>
        </a:p>
      </dgm:t>
    </dgm:pt>
    <dgm:pt modelId="{876934DC-1AB1-418C-91F4-6C1EA206E0B9}" type="parTrans" cxnId="{869E2A08-6A64-41CC-BA90-EE0575F11D5A}">
      <dgm:prSet/>
      <dgm:spPr/>
      <dgm:t>
        <a:bodyPr/>
        <a:lstStyle/>
        <a:p>
          <a:endParaRPr lang="en-US"/>
        </a:p>
      </dgm:t>
    </dgm:pt>
    <dgm:pt modelId="{286B18DC-A7E6-41DC-AEE0-A5E345A398A9}" type="sibTrans" cxnId="{869E2A08-6A64-41CC-BA90-EE0575F11D5A}">
      <dgm:prSet/>
      <dgm:spPr/>
      <dgm:t>
        <a:bodyPr/>
        <a:lstStyle/>
        <a:p>
          <a:endParaRPr lang="en-US"/>
        </a:p>
      </dgm:t>
    </dgm:pt>
    <dgm:pt modelId="{92B5DED8-A571-49AD-B04B-B55CBEC992F9}">
      <dgm:prSet/>
      <dgm:spPr/>
      <dgm:t>
        <a:bodyPr/>
        <a:lstStyle/>
        <a:p>
          <a:pPr>
            <a:defRPr cap="all"/>
          </a:pPr>
          <a:r>
            <a:rPr lang="en-GB" b="1"/>
            <a:t>Online Surveillance</a:t>
          </a:r>
          <a:endParaRPr lang="en-US"/>
        </a:p>
      </dgm:t>
    </dgm:pt>
    <dgm:pt modelId="{F17B35FF-80CA-4E0E-AD0E-97D6B799AFFA}" type="parTrans" cxnId="{743B8C89-0134-470E-96F7-93BD7973DD1C}">
      <dgm:prSet/>
      <dgm:spPr/>
      <dgm:t>
        <a:bodyPr/>
        <a:lstStyle/>
        <a:p>
          <a:endParaRPr lang="en-US"/>
        </a:p>
      </dgm:t>
    </dgm:pt>
    <dgm:pt modelId="{0C2B6B97-D3E3-44E6-8659-A5764C53EB4E}" type="sibTrans" cxnId="{743B8C89-0134-470E-96F7-93BD7973DD1C}">
      <dgm:prSet/>
      <dgm:spPr/>
      <dgm:t>
        <a:bodyPr/>
        <a:lstStyle/>
        <a:p>
          <a:endParaRPr lang="en-US"/>
        </a:p>
      </dgm:t>
    </dgm:pt>
    <dgm:pt modelId="{451D5B4E-C706-44A2-AE27-112563D50B7D}">
      <dgm:prSet/>
      <dgm:spPr/>
      <dgm:t>
        <a:bodyPr/>
        <a:lstStyle/>
        <a:p>
          <a:pPr>
            <a:defRPr cap="all"/>
          </a:pPr>
          <a:r>
            <a:rPr lang="en-GB" b="1"/>
            <a:t>Biometric Surveillance</a:t>
          </a:r>
          <a:endParaRPr lang="en-US"/>
        </a:p>
      </dgm:t>
    </dgm:pt>
    <dgm:pt modelId="{F6315354-5E7C-432D-B879-1C28A937C931}" type="parTrans" cxnId="{636D6EB9-1BF6-4019-9231-A85E841F679B}">
      <dgm:prSet/>
      <dgm:spPr/>
      <dgm:t>
        <a:bodyPr/>
        <a:lstStyle/>
        <a:p>
          <a:endParaRPr lang="en-US"/>
        </a:p>
      </dgm:t>
    </dgm:pt>
    <dgm:pt modelId="{2F1C811A-AA7B-40E6-A86E-5AE2FB424DDD}" type="sibTrans" cxnId="{636D6EB9-1BF6-4019-9231-A85E841F679B}">
      <dgm:prSet/>
      <dgm:spPr/>
      <dgm:t>
        <a:bodyPr/>
        <a:lstStyle/>
        <a:p>
          <a:endParaRPr lang="en-US"/>
        </a:p>
      </dgm:t>
    </dgm:pt>
    <dgm:pt modelId="{46AAFDD9-F2BD-49A8-9C86-3D3D5CEC51EA}">
      <dgm:prSet/>
      <dgm:spPr/>
      <dgm:t>
        <a:bodyPr/>
        <a:lstStyle/>
        <a:p>
          <a:pPr>
            <a:defRPr cap="all"/>
          </a:pPr>
          <a:r>
            <a:rPr lang="en-GB" b="1"/>
            <a:t>Satellite and Aerial Surveillance</a:t>
          </a:r>
          <a:endParaRPr lang="en-US"/>
        </a:p>
      </dgm:t>
    </dgm:pt>
    <dgm:pt modelId="{CB949A92-44C9-4A52-95A3-66816303857B}" type="parTrans" cxnId="{D52F3A79-81FA-496D-8F0A-E050B0E03AC7}">
      <dgm:prSet/>
      <dgm:spPr/>
      <dgm:t>
        <a:bodyPr/>
        <a:lstStyle/>
        <a:p>
          <a:endParaRPr lang="en-US"/>
        </a:p>
      </dgm:t>
    </dgm:pt>
    <dgm:pt modelId="{BB51BA22-B78A-4475-BEF4-B4BDAEEFFE7A}" type="sibTrans" cxnId="{D52F3A79-81FA-496D-8F0A-E050B0E03AC7}">
      <dgm:prSet/>
      <dgm:spPr/>
      <dgm:t>
        <a:bodyPr/>
        <a:lstStyle/>
        <a:p>
          <a:endParaRPr lang="en-US"/>
        </a:p>
      </dgm:t>
    </dgm:pt>
    <dgm:pt modelId="{24B5B457-BA3C-4788-A74C-D33BB331E70F}" type="pres">
      <dgm:prSet presAssocID="{04532167-0F5B-4FB5-9265-221ACB320B4D}" presName="root" presStyleCnt="0">
        <dgm:presLayoutVars>
          <dgm:dir/>
          <dgm:resizeHandles val="exact"/>
        </dgm:presLayoutVars>
      </dgm:prSet>
      <dgm:spPr/>
    </dgm:pt>
    <dgm:pt modelId="{80103345-CC4A-43AC-8278-4291BE09175F}" type="pres">
      <dgm:prSet presAssocID="{C58CD806-0D4C-4770-BF5F-4463FF262C07}" presName="compNode" presStyleCnt="0"/>
      <dgm:spPr/>
    </dgm:pt>
    <dgm:pt modelId="{25FD5A92-A363-47D5-A47E-2C257E66A881}" type="pres">
      <dgm:prSet presAssocID="{C58CD806-0D4C-4770-BF5F-4463FF262C07}" presName="iconBgRect" presStyleLbl="bgShp" presStyleIdx="0" presStyleCnt="6"/>
      <dgm:spPr/>
    </dgm:pt>
    <dgm:pt modelId="{504495A0-2698-4EE8-A94B-D230E7D5FF04}" type="pres">
      <dgm:prSet presAssocID="{C58CD806-0D4C-4770-BF5F-4463FF262C0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8FA30F44-6D61-4801-857E-34D014AF7106}" type="pres">
      <dgm:prSet presAssocID="{C58CD806-0D4C-4770-BF5F-4463FF262C07}" presName="spaceRect" presStyleCnt="0"/>
      <dgm:spPr/>
    </dgm:pt>
    <dgm:pt modelId="{73BC5667-577B-40CB-B99D-945059260C01}" type="pres">
      <dgm:prSet presAssocID="{C58CD806-0D4C-4770-BF5F-4463FF262C07}" presName="textRect" presStyleLbl="revTx" presStyleIdx="0" presStyleCnt="6">
        <dgm:presLayoutVars>
          <dgm:chMax val="1"/>
          <dgm:chPref val="1"/>
        </dgm:presLayoutVars>
      </dgm:prSet>
      <dgm:spPr/>
    </dgm:pt>
    <dgm:pt modelId="{8E0683B1-5F2C-4004-9CF9-1E9D86460BFF}" type="pres">
      <dgm:prSet presAssocID="{9A1F0B1C-EF88-4756-9A2D-09630409D15B}" presName="sibTrans" presStyleCnt="0"/>
      <dgm:spPr/>
    </dgm:pt>
    <dgm:pt modelId="{2C19AEAA-CD39-4B0C-B2DE-1D9E8D4CC3CC}" type="pres">
      <dgm:prSet presAssocID="{72518452-3229-48BD-A25E-DB0EDA1F7D10}" presName="compNode" presStyleCnt="0"/>
      <dgm:spPr/>
    </dgm:pt>
    <dgm:pt modelId="{DA855510-217C-4919-95CD-E8CCCE51D8D9}" type="pres">
      <dgm:prSet presAssocID="{72518452-3229-48BD-A25E-DB0EDA1F7D10}" presName="iconBgRect" presStyleLbl="bgShp" presStyleIdx="1" presStyleCnt="6"/>
      <dgm:spPr/>
    </dgm:pt>
    <dgm:pt modelId="{E46942A4-C2D3-4A26-AACD-01116470F5A9}" type="pres">
      <dgm:prSet presAssocID="{72518452-3229-48BD-A25E-DB0EDA1F7D1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cam"/>
        </a:ext>
      </dgm:extLst>
    </dgm:pt>
    <dgm:pt modelId="{3BF24D97-BC7A-4082-871D-D2A154FC944F}" type="pres">
      <dgm:prSet presAssocID="{72518452-3229-48BD-A25E-DB0EDA1F7D10}" presName="spaceRect" presStyleCnt="0"/>
      <dgm:spPr/>
    </dgm:pt>
    <dgm:pt modelId="{EF0C62EE-5671-4059-AA89-BD8F16B394CD}" type="pres">
      <dgm:prSet presAssocID="{72518452-3229-48BD-A25E-DB0EDA1F7D10}" presName="textRect" presStyleLbl="revTx" presStyleIdx="1" presStyleCnt="6">
        <dgm:presLayoutVars>
          <dgm:chMax val="1"/>
          <dgm:chPref val="1"/>
        </dgm:presLayoutVars>
      </dgm:prSet>
      <dgm:spPr/>
    </dgm:pt>
    <dgm:pt modelId="{335A84B4-D0E6-403E-81A5-12397A1C8012}" type="pres">
      <dgm:prSet presAssocID="{010F240A-3CA5-4F4D-B58E-A59E11B64278}" presName="sibTrans" presStyleCnt="0"/>
      <dgm:spPr/>
    </dgm:pt>
    <dgm:pt modelId="{BE639A4E-EE46-4DA1-94FE-93AC4A8A0348}" type="pres">
      <dgm:prSet presAssocID="{065A9668-A6E2-41E9-96A4-B538305A9F52}" presName="compNode" presStyleCnt="0"/>
      <dgm:spPr/>
    </dgm:pt>
    <dgm:pt modelId="{E867CF8A-1E6F-446A-939F-ACBE8C2BF1F4}" type="pres">
      <dgm:prSet presAssocID="{065A9668-A6E2-41E9-96A4-B538305A9F52}" presName="iconBgRect" presStyleLbl="bgShp" presStyleIdx="2" presStyleCnt="6"/>
      <dgm:spPr/>
    </dgm:pt>
    <dgm:pt modelId="{59241831-F512-40B6-A43F-FB157E69D51F}" type="pres">
      <dgm:prSet presAssocID="{065A9668-A6E2-41E9-96A4-B538305A9F5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14C32260-D4AD-4C36-A8AE-84FBDF1FBDA0}" type="pres">
      <dgm:prSet presAssocID="{065A9668-A6E2-41E9-96A4-B538305A9F52}" presName="spaceRect" presStyleCnt="0"/>
      <dgm:spPr/>
    </dgm:pt>
    <dgm:pt modelId="{A89C06AB-C9CD-496D-92CA-EB699BB34025}" type="pres">
      <dgm:prSet presAssocID="{065A9668-A6E2-41E9-96A4-B538305A9F52}" presName="textRect" presStyleLbl="revTx" presStyleIdx="2" presStyleCnt="6">
        <dgm:presLayoutVars>
          <dgm:chMax val="1"/>
          <dgm:chPref val="1"/>
        </dgm:presLayoutVars>
      </dgm:prSet>
      <dgm:spPr/>
    </dgm:pt>
    <dgm:pt modelId="{1B58B815-7242-4D84-9886-1ED8C8066B71}" type="pres">
      <dgm:prSet presAssocID="{286B18DC-A7E6-41DC-AEE0-A5E345A398A9}" presName="sibTrans" presStyleCnt="0"/>
      <dgm:spPr/>
    </dgm:pt>
    <dgm:pt modelId="{3A4B42D3-7AAE-4A13-B0C5-761B752BA783}" type="pres">
      <dgm:prSet presAssocID="{92B5DED8-A571-49AD-B04B-B55CBEC992F9}" presName="compNode" presStyleCnt="0"/>
      <dgm:spPr/>
    </dgm:pt>
    <dgm:pt modelId="{228DC521-15C1-48F3-B8EA-DDB8353F1DE9}" type="pres">
      <dgm:prSet presAssocID="{92B5DED8-A571-49AD-B04B-B55CBEC992F9}" presName="iconBgRect" presStyleLbl="bgShp" presStyleIdx="3" presStyleCnt="6"/>
      <dgm:spPr/>
    </dgm:pt>
    <dgm:pt modelId="{777A9F0B-6BD8-4115-8754-3C2FD7CF8D0E}" type="pres">
      <dgm:prSet presAssocID="{92B5DED8-A571-49AD-B04B-B55CBEC992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9CAB517A-29A5-4626-829C-6A36B9D5F4A3}" type="pres">
      <dgm:prSet presAssocID="{92B5DED8-A571-49AD-B04B-B55CBEC992F9}" presName="spaceRect" presStyleCnt="0"/>
      <dgm:spPr/>
    </dgm:pt>
    <dgm:pt modelId="{89C1FCE6-0A45-4B26-B631-F10DB057241F}" type="pres">
      <dgm:prSet presAssocID="{92B5DED8-A571-49AD-B04B-B55CBEC992F9}" presName="textRect" presStyleLbl="revTx" presStyleIdx="3" presStyleCnt="6">
        <dgm:presLayoutVars>
          <dgm:chMax val="1"/>
          <dgm:chPref val="1"/>
        </dgm:presLayoutVars>
      </dgm:prSet>
      <dgm:spPr/>
    </dgm:pt>
    <dgm:pt modelId="{B86B7E6F-79D2-4836-BFC2-249745E645C1}" type="pres">
      <dgm:prSet presAssocID="{0C2B6B97-D3E3-44E6-8659-A5764C53EB4E}" presName="sibTrans" presStyleCnt="0"/>
      <dgm:spPr/>
    </dgm:pt>
    <dgm:pt modelId="{6CCBCE78-123A-450E-9144-BAB859ED2162}" type="pres">
      <dgm:prSet presAssocID="{451D5B4E-C706-44A2-AE27-112563D50B7D}" presName="compNode" presStyleCnt="0"/>
      <dgm:spPr/>
    </dgm:pt>
    <dgm:pt modelId="{C187EDD9-9621-486C-B6F2-A99C6AAC4A54}" type="pres">
      <dgm:prSet presAssocID="{451D5B4E-C706-44A2-AE27-112563D50B7D}" presName="iconBgRect" presStyleLbl="bgShp" presStyleIdx="4" presStyleCnt="6"/>
      <dgm:spPr/>
    </dgm:pt>
    <dgm:pt modelId="{AE94B0C1-E004-4AB4-92C9-FF18B01B45CB}" type="pres">
      <dgm:prSet presAssocID="{451D5B4E-C706-44A2-AE27-112563D50B7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285193F-5567-423E-A636-95DA943C7192}" type="pres">
      <dgm:prSet presAssocID="{451D5B4E-C706-44A2-AE27-112563D50B7D}" presName="spaceRect" presStyleCnt="0"/>
      <dgm:spPr/>
    </dgm:pt>
    <dgm:pt modelId="{86D6E824-6051-4548-943F-5CF5824E0FAD}" type="pres">
      <dgm:prSet presAssocID="{451D5B4E-C706-44A2-AE27-112563D50B7D}" presName="textRect" presStyleLbl="revTx" presStyleIdx="4" presStyleCnt="6">
        <dgm:presLayoutVars>
          <dgm:chMax val="1"/>
          <dgm:chPref val="1"/>
        </dgm:presLayoutVars>
      </dgm:prSet>
      <dgm:spPr/>
    </dgm:pt>
    <dgm:pt modelId="{E3E55742-941B-4061-A1BE-9819AFF55EC2}" type="pres">
      <dgm:prSet presAssocID="{2F1C811A-AA7B-40E6-A86E-5AE2FB424DDD}" presName="sibTrans" presStyleCnt="0"/>
      <dgm:spPr/>
    </dgm:pt>
    <dgm:pt modelId="{206579A2-25E8-47A0-9121-FDD776C3A4FF}" type="pres">
      <dgm:prSet presAssocID="{46AAFDD9-F2BD-49A8-9C86-3D3D5CEC51EA}" presName="compNode" presStyleCnt="0"/>
      <dgm:spPr/>
    </dgm:pt>
    <dgm:pt modelId="{E8DA8E51-B715-48A6-8E4A-AB1B1BC02E1D}" type="pres">
      <dgm:prSet presAssocID="{46AAFDD9-F2BD-49A8-9C86-3D3D5CEC51EA}" presName="iconBgRect" presStyleLbl="bgShp" presStyleIdx="5" presStyleCnt="6"/>
      <dgm:spPr/>
    </dgm:pt>
    <dgm:pt modelId="{9824E130-5ED3-4CBB-99F6-C5313ABFF8C6}" type="pres">
      <dgm:prSet presAssocID="{46AAFDD9-F2BD-49A8-9C86-3D3D5CEC51E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6D17B697-86AC-4834-B703-9BAF7DCBE262}" type="pres">
      <dgm:prSet presAssocID="{46AAFDD9-F2BD-49A8-9C86-3D3D5CEC51EA}" presName="spaceRect" presStyleCnt="0"/>
      <dgm:spPr/>
    </dgm:pt>
    <dgm:pt modelId="{9C5ED4B6-DC32-4C71-97ED-3E7031370DE9}" type="pres">
      <dgm:prSet presAssocID="{46AAFDD9-F2BD-49A8-9C86-3D3D5CEC51E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69E2A08-6A64-41CC-BA90-EE0575F11D5A}" srcId="{04532167-0F5B-4FB5-9265-221ACB320B4D}" destId="{065A9668-A6E2-41E9-96A4-B538305A9F52}" srcOrd="2" destOrd="0" parTransId="{876934DC-1AB1-418C-91F4-6C1EA206E0B9}" sibTransId="{286B18DC-A7E6-41DC-AEE0-A5E345A398A9}"/>
    <dgm:cxn modelId="{61CD351C-3F74-461E-8366-77D4FA530B0A}" type="presOf" srcId="{46AAFDD9-F2BD-49A8-9C86-3D3D5CEC51EA}" destId="{9C5ED4B6-DC32-4C71-97ED-3E7031370DE9}" srcOrd="0" destOrd="0" presId="urn:microsoft.com/office/officeart/2018/5/layout/IconCircleLabelList"/>
    <dgm:cxn modelId="{C55C6C3F-DB14-4CD8-A1F6-530E18C71DFD}" type="presOf" srcId="{065A9668-A6E2-41E9-96A4-B538305A9F52}" destId="{A89C06AB-C9CD-496D-92CA-EB699BB34025}" srcOrd="0" destOrd="0" presId="urn:microsoft.com/office/officeart/2018/5/layout/IconCircleLabelList"/>
    <dgm:cxn modelId="{FAE5C346-A3AB-4DF0-871E-C222F5CA6A04}" type="presOf" srcId="{C58CD806-0D4C-4770-BF5F-4463FF262C07}" destId="{73BC5667-577B-40CB-B99D-945059260C01}" srcOrd="0" destOrd="0" presId="urn:microsoft.com/office/officeart/2018/5/layout/IconCircleLabelList"/>
    <dgm:cxn modelId="{925B7E64-9B5F-457B-8726-11A078D1A89D}" type="presOf" srcId="{451D5B4E-C706-44A2-AE27-112563D50B7D}" destId="{86D6E824-6051-4548-943F-5CF5824E0FAD}" srcOrd="0" destOrd="0" presId="urn:microsoft.com/office/officeart/2018/5/layout/IconCircleLabelList"/>
    <dgm:cxn modelId="{D52F3A79-81FA-496D-8F0A-E050B0E03AC7}" srcId="{04532167-0F5B-4FB5-9265-221ACB320B4D}" destId="{46AAFDD9-F2BD-49A8-9C86-3D3D5CEC51EA}" srcOrd="5" destOrd="0" parTransId="{CB949A92-44C9-4A52-95A3-66816303857B}" sibTransId="{BB51BA22-B78A-4475-BEF4-B4BDAEEFFE7A}"/>
    <dgm:cxn modelId="{743B8C89-0134-470E-96F7-93BD7973DD1C}" srcId="{04532167-0F5B-4FB5-9265-221ACB320B4D}" destId="{92B5DED8-A571-49AD-B04B-B55CBEC992F9}" srcOrd="3" destOrd="0" parTransId="{F17B35FF-80CA-4E0E-AD0E-97D6B799AFFA}" sibTransId="{0C2B6B97-D3E3-44E6-8659-A5764C53EB4E}"/>
    <dgm:cxn modelId="{BE5A91AA-D3D7-4ABA-B23E-3C9D8EE4DB4D}" srcId="{04532167-0F5B-4FB5-9265-221ACB320B4D}" destId="{72518452-3229-48BD-A25E-DB0EDA1F7D10}" srcOrd="1" destOrd="0" parTransId="{5BD333B9-1697-4DAD-9B2F-E8869DF61034}" sibTransId="{010F240A-3CA5-4F4D-B58E-A59E11B64278}"/>
    <dgm:cxn modelId="{636D6EB9-1BF6-4019-9231-A85E841F679B}" srcId="{04532167-0F5B-4FB5-9265-221ACB320B4D}" destId="{451D5B4E-C706-44A2-AE27-112563D50B7D}" srcOrd="4" destOrd="0" parTransId="{F6315354-5E7C-432D-B879-1C28A937C931}" sibTransId="{2F1C811A-AA7B-40E6-A86E-5AE2FB424DDD}"/>
    <dgm:cxn modelId="{A24175D5-A327-43EE-A82B-BCB661BAECF9}" type="presOf" srcId="{92B5DED8-A571-49AD-B04B-B55CBEC992F9}" destId="{89C1FCE6-0A45-4B26-B631-F10DB057241F}" srcOrd="0" destOrd="0" presId="urn:microsoft.com/office/officeart/2018/5/layout/IconCircleLabelList"/>
    <dgm:cxn modelId="{61E2B7D6-F80B-4968-BEAD-FF6C13FD5472}" type="presOf" srcId="{72518452-3229-48BD-A25E-DB0EDA1F7D10}" destId="{EF0C62EE-5671-4059-AA89-BD8F16B394CD}" srcOrd="0" destOrd="0" presId="urn:microsoft.com/office/officeart/2018/5/layout/IconCircleLabelList"/>
    <dgm:cxn modelId="{58DBD8E1-5126-4DF7-8A42-4A4C1D94B606}" srcId="{04532167-0F5B-4FB5-9265-221ACB320B4D}" destId="{C58CD806-0D4C-4770-BF5F-4463FF262C07}" srcOrd="0" destOrd="0" parTransId="{C80CC474-DFE5-4B18-B5F2-D1058847FB94}" sibTransId="{9A1F0B1C-EF88-4756-9A2D-09630409D15B}"/>
    <dgm:cxn modelId="{44C671FE-1384-4332-BF74-4DD6FB8F5CFD}" type="presOf" srcId="{04532167-0F5B-4FB5-9265-221ACB320B4D}" destId="{24B5B457-BA3C-4788-A74C-D33BB331E70F}" srcOrd="0" destOrd="0" presId="urn:microsoft.com/office/officeart/2018/5/layout/IconCircleLabelList"/>
    <dgm:cxn modelId="{E538CEDA-CBA8-47BC-8F89-068CF6D4BC6B}" type="presParOf" srcId="{24B5B457-BA3C-4788-A74C-D33BB331E70F}" destId="{80103345-CC4A-43AC-8278-4291BE09175F}" srcOrd="0" destOrd="0" presId="urn:microsoft.com/office/officeart/2018/5/layout/IconCircleLabelList"/>
    <dgm:cxn modelId="{B1C1575D-EF82-409F-96B9-0D3DE72C5D09}" type="presParOf" srcId="{80103345-CC4A-43AC-8278-4291BE09175F}" destId="{25FD5A92-A363-47D5-A47E-2C257E66A881}" srcOrd="0" destOrd="0" presId="urn:microsoft.com/office/officeart/2018/5/layout/IconCircleLabelList"/>
    <dgm:cxn modelId="{37224A7C-5D6C-475D-8761-77EFDA9F1CB6}" type="presParOf" srcId="{80103345-CC4A-43AC-8278-4291BE09175F}" destId="{504495A0-2698-4EE8-A94B-D230E7D5FF04}" srcOrd="1" destOrd="0" presId="urn:microsoft.com/office/officeart/2018/5/layout/IconCircleLabelList"/>
    <dgm:cxn modelId="{25DD07E1-E95C-4679-BC0C-251C6C5B2F7C}" type="presParOf" srcId="{80103345-CC4A-43AC-8278-4291BE09175F}" destId="{8FA30F44-6D61-4801-857E-34D014AF7106}" srcOrd="2" destOrd="0" presId="urn:microsoft.com/office/officeart/2018/5/layout/IconCircleLabelList"/>
    <dgm:cxn modelId="{0BCE165B-3A2B-46A5-80ED-BF555716C7BB}" type="presParOf" srcId="{80103345-CC4A-43AC-8278-4291BE09175F}" destId="{73BC5667-577B-40CB-B99D-945059260C01}" srcOrd="3" destOrd="0" presId="urn:microsoft.com/office/officeart/2018/5/layout/IconCircleLabelList"/>
    <dgm:cxn modelId="{51F19F4D-C5A3-406B-A586-83109078192F}" type="presParOf" srcId="{24B5B457-BA3C-4788-A74C-D33BB331E70F}" destId="{8E0683B1-5F2C-4004-9CF9-1E9D86460BFF}" srcOrd="1" destOrd="0" presId="urn:microsoft.com/office/officeart/2018/5/layout/IconCircleLabelList"/>
    <dgm:cxn modelId="{F0BFB60A-EF26-4BC5-B18F-DEFE4BDC040E}" type="presParOf" srcId="{24B5B457-BA3C-4788-A74C-D33BB331E70F}" destId="{2C19AEAA-CD39-4B0C-B2DE-1D9E8D4CC3CC}" srcOrd="2" destOrd="0" presId="urn:microsoft.com/office/officeart/2018/5/layout/IconCircleLabelList"/>
    <dgm:cxn modelId="{B6997AEE-A416-4167-B173-D5226E9CF0E7}" type="presParOf" srcId="{2C19AEAA-CD39-4B0C-B2DE-1D9E8D4CC3CC}" destId="{DA855510-217C-4919-95CD-E8CCCE51D8D9}" srcOrd="0" destOrd="0" presId="urn:microsoft.com/office/officeart/2018/5/layout/IconCircleLabelList"/>
    <dgm:cxn modelId="{BE7A42E1-1200-49F2-9114-AB4715670271}" type="presParOf" srcId="{2C19AEAA-CD39-4B0C-B2DE-1D9E8D4CC3CC}" destId="{E46942A4-C2D3-4A26-AACD-01116470F5A9}" srcOrd="1" destOrd="0" presId="urn:microsoft.com/office/officeart/2018/5/layout/IconCircleLabelList"/>
    <dgm:cxn modelId="{B5072494-2BBA-47BD-9B8E-7CEBE86BEFF0}" type="presParOf" srcId="{2C19AEAA-CD39-4B0C-B2DE-1D9E8D4CC3CC}" destId="{3BF24D97-BC7A-4082-871D-D2A154FC944F}" srcOrd="2" destOrd="0" presId="urn:microsoft.com/office/officeart/2018/5/layout/IconCircleLabelList"/>
    <dgm:cxn modelId="{F1358919-BF72-431A-A99F-C6D2077BB78F}" type="presParOf" srcId="{2C19AEAA-CD39-4B0C-B2DE-1D9E8D4CC3CC}" destId="{EF0C62EE-5671-4059-AA89-BD8F16B394CD}" srcOrd="3" destOrd="0" presId="urn:microsoft.com/office/officeart/2018/5/layout/IconCircleLabelList"/>
    <dgm:cxn modelId="{E82FA781-46EA-4B81-8D39-071DE7B327F4}" type="presParOf" srcId="{24B5B457-BA3C-4788-A74C-D33BB331E70F}" destId="{335A84B4-D0E6-403E-81A5-12397A1C8012}" srcOrd="3" destOrd="0" presId="urn:microsoft.com/office/officeart/2018/5/layout/IconCircleLabelList"/>
    <dgm:cxn modelId="{1F590B66-C863-418E-BC9A-415D73FE9A3B}" type="presParOf" srcId="{24B5B457-BA3C-4788-A74C-D33BB331E70F}" destId="{BE639A4E-EE46-4DA1-94FE-93AC4A8A0348}" srcOrd="4" destOrd="0" presId="urn:microsoft.com/office/officeart/2018/5/layout/IconCircleLabelList"/>
    <dgm:cxn modelId="{380ABDBB-46B3-4CCF-82CF-5665CEA5F1BE}" type="presParOf" srcId="{BE639A4E-EE46-4DA1-94FE-93AC4A8A0348}" destId="{E867CF8A-1E6F-446A-939F-ACBE8C2BF1F4}" srcOrd="0" destOrd="0" presId="urn:microsoft.com/office/officeart/2018/5/layout/IconCircleLabelList"/>
    <dgm:cxn modelId="{5D02C1BC-0CA0-4D0B-BD1D-BF1558648D17}" type="presParOf" srcId="{BE639A4E-EE46-4DA1-94FE-93AC4A8A0348}" destId="{59241831-F512-40B6-A43F-FB157E69D51F}" srcOrd="1" destOrd="0" presId="urn:microsoft.com/office/officeart/2018/5/layout/IconCircleLabelList"/>
    <dgm:cxn modelId="{235A017E-5451-48A4-A5B5-705839FCA863}" type="presParOf" srcId="{BE639A4E-EE46-4DA1-94FE-93AC4A8A0348}" destId="{14C32260-D4AD-4C36-A8AE-84FBDF1FBDA0}" srcOrd="2" destOrd="0" presId="urn:microsoft.com/office/officeart/2018/5/layout/IconCircleLabelList"/>
    <dgm:cxn modelId="{875B59FD-61BF-4A20-AFD4-80FBEFD866D1}" type="presParOf" srcId="{BE639A4E-EE46-4DA1-94FE-93AC4A8A0348}" destId="{A89C06AB-C9CD-496D-92CA-EB699BB34025}" srcOrd="3" destOrd="0" presId="urn:microsoft.com/office/officeart/2018/5/layout/IconCircleLabelList"/>
    <dgm:cxn modelId="{B873CA94-0B8C-4BF3-9517-900066FDFEED}" type="presParOf" srcId="{24B5B457-BA3C-4788-A74C-D33BB331E70F}" destId="{1B58B815-7242-4D84-9886-1ED8C8066B71}" srcOrd="5" destOrd="0" presId="urn:microsoft.com/office/officeart/2018/5/layout/IconCircleLabelList"/>
    <dgm:cxn modelId="{4119B58D-D971-47D1-861D-1C00E7995CD2}" type="presParOf" srcId="{24B5B457-BA3C-4788-A74C-D33BB331E70F}" destId="{3A4B42D3-7AAE-4A13-B0C5-761B752BA783}" srcOrd="6" destOrd="0" presId="urn:microsoft.com/office/officeart/2018/5/layout/IconCircleLabelList"/>
    <dgm:cxn modelId="{5394B94E-E2FF-4100-85B4-0CD60591320B}" type="presParOf" srcId="{3A4B42D3-7AAE-4A13-B0C5-761B752BA783}" destId="{228DC521-15C1-48F3-B8EA-DDB8353F1DE9}" srcOrd="0" destOrd="0" presId="urn:microsoft.com/office/officeart/2018/5/layout/IconCircleLabelList"/>
    <dgm:cxn modelId="{20AF9664-5545-4BA6-A794-F2E5CD4E899A}" type="presParOf" srcId="{3A4B42D3-7AAE-4A13-B0C5-761B752BA783}" destId="{777A9F0B-6BD8-4115-8754-3C2FD7CF8D0E}" srcOrd="1" destOrd="0" presId="urn:microsoft.com/office/officeart/2018/5/layout/IconCircleLabelList"/>
    <dgm:cxn modelId="{4B2E317A-3E6C-4F16-9C27-5AE675C040F0}" type="presParOf" srcId="{3A4B42D3-7AAE-4A13-B0C5-761B752BA783}" destId="{9CAB517A-29A5-4626-829C-6A36B9D5F4A3}" srcOrd="2" destOrd="0" presId="urn:microsoft.com/office/officeart/2018/5/layout/IconCircleLabelList"/>
    <dgm:cxn modelId="{BD74E908-34B2-4578-86B6-E2866881F213}" type="presParOf" srcId="{3A4B42D3-7AAE-4A13-B0C5-761B752BA783}" destId="{89C1FCE6-0A45-4B26-B631-F10DB057241F}" srcOrd="3" destOrd="0" presId="urn:microsoft.com/office/officeart/2018/5/layout/IconCircleLabelList"/>
    <dgm:cxn modelId="{865B6EA0-C288-4C09-8351-A7D332E3E933}" type="presParOf" srcId="{24B5B457-BA3C-4788-A74C-D33BB331E70F}" destId="{B86B7E6F-79D2-4836-BFC2-249745E645C1}" srcOrd="7" destOrd="0" presId="urn:microsoft.com/office/officeart/2018/5/layout/IconCircleLabelList"/>
    <dgm:cxn modelId="{79D90712-51E1-4F14-B6E2-EF20FE1DA789}" type="presParOf" srcId="{24B5B457-BA3C-4788-A74C-D33BB331E70F}" destId="{6CCBCE78-123A-450E-9144-BAB859ED2162}" srcOrd="8" destOrd="0" presId="urn:microsoft.com/office/officeart/2018/5/layout/IconCircleLabelList"/>
    <dgm:cxn modelId="{44F322A6-6451-4F3E-872E-6F3FFEEC5146}" type="presParOf" srcId="{6CCBCE78-123A-450E-9144-BAB859ED2162}" destId="{C187EDD9-9621-486C-B6F2-A99C6AAC4A54}" srcOrd="0" destOrd="0" presId="urn:microsoft.com/office/officeart/2018/5/layout/IconCircleLabelList"/>
    <dgm:cxn modelId="{DDA2AA6B-1FD2-48EB-B2B9-F60CBA7C9BA3}" type="presParOf" srcId="{6CCBCE78-123A-450E-9144-BAB859ED2162}" destId="{AE94B0C1-E004-4AB4-92C9-FF18B01B45CB}" srcOrd="1" destOrd="0" presId="urn:microsoft.com/office/officeart/2018/5/layout/IconCircleLabelList"/>
    <dgm:cxn modelId="{6DD732EE-7F81-4F40-BDAA-53E7E67543C9}" type="presParOf" srcId="{6CCBCE78-123A-450E-9144-BAB859ED2162}" destId="{C285193F-5567-423E-A636-95DA943C7192}" srcOrd="2" destOrd="0" presId="urn:microsoft.com/office/officeart/2018/5/layout/IconCircleLabelList"/>
    <dgm:cxn modelId="{2CA37A47-08F8-47DA-80D1-7841511E9C2E}" type="presParOf" srcId="{6CCBCE78-123A-450E-9144-BAB859ED2162}" destId="{86D6E824-6051-4548-943F-5CF5824E0FAD}" srcOrd="3" destOrd="0" presId="urn:microsoft.com/office/officeart/2018/5/layout/IconCircleLabelList"/>
    <dgm:cxn modelId="{641658C7-88E7-4787-80DA-E27B1B9401D1}" type="presParOf" srcId="{24B5B457-BA3C-4788-A74C-D33BB331E70F}" destId="{E3E55742-941B-4061-A1BE-9819AFF55EC2}" srcOrd="9" destOrd="0" presId="urn:microsoft.com/office/officeart/2018/5/layout/IconCircleLabelList"/>
    <dgm:cxn modelId="{A1BFCE93-44B2-4528-A197-B1BB89B282CB}" type="presParOf" srcId="{24B5B457-BA3C-4788-A74C-D33BB331E70F}" destId="{206579A2-25E8-47A0-9121-FDD776C3A4FF}" srcOrd="10" destOrd="0" presId="urn:microsoft.com/office/officeart/2018/5/layout/IconCircleLabelList"/>
    <dgm:cxn modelId="{B00EEF88-3354-4992-9FB1-889BB8379D4C}" type="presParOf" srcId="{206579A2-25E8-47A0-9121-FDD776C3A4FF}" destId="{E8DA8E51-B715-48A6-8E4A-AB1B1BC02E1D}" srcOrd="0" destOrd="0" presId="urn:microsoft.com/office/officeart/2018/5/layout/IconCircleLabelList"/>
    <dgm:cxn modelId="{53B8B21A-8C92-4428-BD53-DCF7727BDFBA}" type="presParOf" srcId="{206579A2-25E8-47A0-9121-FDD776C3A4FF}" destId="{9824E130-5ED3-4CBB-99F6-C5313ABFF8C6}" srcOrd="1" destOrd="0" presId="urn:microsoft.com/office/officeart/2018/5/layout/IconCircleLabelList"/>
    <dgm:cxn modelId="{1EF5B547-9A6C-4481-A2F2-CFEB372507E0}" type="presParOf" srcId="{206579A2-25E8-47A0-9121-FDD776C3A4FF}" destId="{6D17B697-86AC-4834-B703-9BAF7DCBE262}" srcOrd="2" destOrd="0" presId="urn:microsoft.com/office/officeart/2018/5/layout/IconCircleLabelList"/>
    <dgm:cxn modelId="{4CA7DD5C-1D74-4EF3-ABEC-3EFE7229CF17}" type="presParOf" srcId="{206579A2-25E8-47A0-9121-FDD776C3A4FF}" destId="{9C5ED4B6-DC32-4C71-97ED-3E7031370DE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D5A92-A363-47D5-A47E-2C257E66A881}">
      <dsp:nvSpPr>
        <dsp:cNvPr id="0" name=""/>
        <dsp:cNvSpPr/>
      </dsp:nvSpPr>
      <dsp:spPr>
        <a:xfrm>
          <a:off x="311379" y="1142964"/>
          <a:ext cx="969328" cy="96932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495A0-2698-4EE8-A94B-D230E7D5FF04}">
      <dsp:nvSpPr>
        <dsp:cNvPr id="0" name=""/>
        <dsp:cNvSpPr/>
      </dsp:nvSpPr>
      <dsp:spPr>
        <a:xfrm>
          <a:off x="517957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C5667-577B-40CB-B99D-945059260C01}">
      <dsp:nvSpPr>
        <dsp:cNvPr id="0" name=""/>
        <dsp:cNvSpPr/>
      </dsp:nvSpPr>
      <dsp:spPr>
        <a:xfrm>
          <a:off x="1512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Physical Surveillance</a:t>
          </a:r>
          <a:endParaRPr lang="en-US" sz="1500" kern="1200"/>
        </a:p>
      </dsp:txBody>
      <dsp:txXfrm>
        <a:off x="1512" y="2414215"/>
        <a:ext cx="1589062" cy="635625"/>
      </dsp:txXfrm>
    </dsp:sp>
    <dsp:sp modelId="{DA855510-217C-4919-95CD-E8CCCE51D8D9}">
      <dsp:nvSpPr>
        <dsp:cNvPr id="0" name=""/>
        <dsp:cNvSpPr/>
      </dsp:nvSpPr>
      <dsp:spPr>
        <a:xfrm>
          <a:off x="2178527" y="1142964"/>
          <a:ext cx="969328" cy="96932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942A4-C2D3-4A26-AACD-01116470F5A9}">
      <dsp:nvSpPr>
        <dsp:cNvPr id="0" name=""/>
        <dsp:cNvSpPr/>
      </dsp:nvSpPr>
      <dsp:spPr>
        <a:xfrm>
          <a:off x="2385105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C62EE-5671-4059-AA89-BD8F16B394CD}">
      <dsp:nvSpPr>
        <dsp:cNvPr id="0" name=""/>
        <dsp:cNvSpPr/>
      </dsp:nvSpPr>
      <dsp:spPr>
        <a:xfrm>
          <a:off x="1868660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Electronic Surveillance</a:t>
          </a:r>
          <a:endParaRPr lang="en-US" sz="1500" kern="1200"/>
        </a:p>
      </dsp:txBody>
      <dsp:txXfrm>
        <a:off x="1868660" y="2414215"/>
        <a:ext cx="1589062" cy="635625"/>
      </dsp:txXfrm>
    </dsp:sp>
    <dsp:sp modelId="{E867CF8A-1E6F-446A-939F-ACBE8C2BF1F4}">
      <dsp:nvSpPr>
        <dsp:cNvPr id="0" name=""/>
        <dsp:cNvSpPr/>
      </dsp:nvSpPr>
      <dsp:spPr>
        <a:xfrm>
          <a:off x="4045676" y="1142964"/>
          <a:ext cx="969328" cy="96932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41831-F512-40B6-A43F-FB157E69D51F}">
      <dsp:nvSpPr>
        <dsp:cNvPr id="0" name=""/>
        <dsp:cNvSpPr/>
      </dsp:nvSpPr>
      <dsp:spPr>
        <a:xfrm>
          <a:off x="4252254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C06AB-C9CD-496D-92CA-EB699BB34025}">
      <dsp:nvSpPr>
        <dsp:cNvPr id="0" name=""/>
        <dsp:cNvSpPr/>
      </dsp:nvSpPr>
      <dsp:spPr>
        <a:xfrm>
          <a:off x="3735809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Video Surveillance</a:t>
          </a:r>
          <a:endParaRPr lang="en-US" sz="1500" kern="1200"/>
        </a:p>
      </dsp:txBody>
      <dsp:txXfrm>
        <a:off x="3735809" y="2414215"/>
        <a:ext cx="1589062" cy="635625"/>
      </dsp:txXfrm>
    </dsp:sp>
    <dsp:sp modelId="{228DC521-15C1-48F3-B8EA-DDB8353F1DE9}">
      <dsp:nvSpPr>
        <dsp:cNvPr id="0" name=""/>
        <dsp:cNvSpPr/>
      </dsp:nvSpPr>
      <dsp:spPr>
        <a:xfrm>
          <a:off x="5912824" y="1142964"/>
          <a:ext cx="969328" cy="96932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A9F0B-6BD8-4115-8754-3C2FD7CF8D0E}">
      <dsp:nvSpPr>
        <dsp:cNvPr id="0" name=""/>
        <dsp:cNvSpPr/>
      </dsp:nvSpPr>
      <dsp:spPr>
        <a:xfrm>
          <a:off x="6119402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1FCE6-0A45-4B26-B631-F10DB057241F}">
      <dsp:nvSpPr>
        <dsp:cNvPr id="0" name=""/>
        <dsp:cNvSpPr/>
      </dsp:nvSpPr>
      <dsp:spPr>
        <a:xfrm>
          <a:off x="5602957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Online Surveillance</a:t>
          </a:r>
          <a:endParaRPr lang="en-US" sz="1500" kern="1200"/>
        </a:p>
      </dsp:txBody>
      <dsp:txXfrm>
        <a:off x="5602957" y="2414215"/>
        <a:ext cx="1589062" cy="635625"/>
      </dsp:txXfrm>
    </dsp:sp>
    <dsp:sp modelId="{C187EDD9-9621-486C-B6F2-A99C6AAC4A54}">
      <dsp:nvSpPr>
        <dsp:cNvPr id="0" name=""/>
        <dsp:cNvSpPr/>
      </dsp:nvSpPr>
      <dsp:spPr>
        <a:xfrm>
          <a:off x="7779973" y="1142964"/>
          <a:ext cx="969328" cy="96932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4B0C1-E004-4AB4-92C9-FF18B01B45CB}">
      <dsp:nvSpPr>
        <dsp:cNvPr id="0" name=""/>
        <dsp:cNvSpPr/>
      </dsp:nvSpPr>
      <dsp:spPr>
        <a:xfrm>
          <a:off x="7986551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6E824-6051-4548-943F-5CF5824E0FAD}">
      <dsp:nvSpPr>
        <dsp:cNvPr id="0" name=""/>
        <dsp:cNvSpPr/>
      </dsp:nvSpPr>
      <dsp:spPr>
        <a:xfrm>
          <a:off x="7470105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Biometric Surveillance</a:t>
          </a:r>
          <a:endParaRPr lang="en-US" sz="1500" kern="1200"/>
        </a:p>
      </dsp:txBody>
      <dsp:txXfrm>
        <a:off x="7470105" y="2414215"/>
        <a:ext cx="1589062" cy="635625"/>
      </dsp:txXfrm>
    </dsp:sp>
    <dsp:sp modelId="{E8DA8E51-B715-48A6-8E4A-AB1B1BC02E1D}">
      <dsp:nvSpPr>
        <dsp:cNvPr id="0" name=""/>
        <dsp:cNvSpPr/>
      </dsp:nvSpPr>
      <dsp:spPr>
        <a:xfrm>
          <a:off x="9647121" y="1142964"/>
          <a:ext cx="969328" cy="96932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4E130-5ED3-4CBB-99F6-C5313ABFF8C6}">
      <dsp:nvSpPr>
        <dsp:cNvPr id="0" name=""/>
        <dsp:cNvSpPr/>
      </dsp:nvSpPr>
      <dsp:spPr>
        <a:xfrm>
          <a:off x="9853699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ED4B6-DC32-4C71-97ED-3E7031370DE9}">
      <dsp:nvSpPr>
        <dsp:cNvPr id="0" name=""/>
        <dsp:cNvSpPr/>
      </dsp:nvSpPr>
      <dsp:spPr>
        <a:xfrm>
          <a:off x="9337254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Satellite and Aerial Surveillance</a:t>
          </a:r>
          <a:endParaRPr lang="en-US" sz="1500" kern="1200"/>
        </a:p>
      </dsp:txBody>
      <dsp:txXfrm>
        <a:off x="9337254" y="2414215"/>
        <a:ext cx="1589062" cy="6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odc.org/e4j/en/terrorism/module-12/key-issues/accountability-oversight-of-intelligence-gathering-methods.html?utm_source=chatgpt.com" TargetMode="External"/><Relationship Id="rId3" Type="http://schemas.openxmlformats.org/officeDocument/2006/relationships/hyperlink" Target="https://www.consilium.europa.eu/en/policies/fight-against-terrorism/?utm_source=chatgpt.com" TargetMode="External"/><Relationship Id="rId7" Type="http://schemas.openxmlformats.org/officeDocument/2006/relationships/hyperlink" Target="https://www.un.org/counterterrorism/international-legal-instruments?utm_source=chatgpt.com" TargetMode="External"/><Relationship Id="rId2" Type="http://schemas.openxmlformats.org/officeDocument/2006/relationships/hyperlink" Target="https://www.brennancenter.org/issues/protect-liberty-security/transparency-oversight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associates.com/types-of-surveillance-in-investigations/" TargetMode="External"/><Relationship Id="rId5" Type="http://schemas.openxmlformats.org/officeDocument/2006/relationships/hyperlink" Target="https://www.pclob.gov/OversightProjects?utm_source=chatgpt.com" TargetMode="External"/><Relationship Id="rId4" Type="http://schemas.openxmlformats.org/officeDocument/2006/relationships/hyperlink" Target="https://www.whistleblowers.org/news/the-case-of-edward-snowd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9609" y="579090"/>
            <a:ext cx="4588937" cy="3837181"/>
          </a:xfrm>
        </p:spPr>
        <p:txBody>
          <a:bodyPr>
            <a:normAutofit/>
          </a:bodyPr>
          <a:lstStyle/>
          <a:p>
            <a:pPr algn="l"/>
            <a:r>
              <a:rPr lang="en-GB" sz="4700" b="1" dirty="0"/>
              <a:t>The ethical implications of surveillance in counter-terrorism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9609" y="4685288"/>
            <a:ext cx="4171994" cy="103578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b="1"/>
              <a:t>Cerys, Cassy and Saffron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ecurity Camera Sign">
            <a:extLst>
              <a:ext uri="{FF2B5EF4-FFF2-40B4-BE49-F238E27FC236}">
                <a16:creationId xmlns:a16="http://schemas.microsoft.com/office/drawing/2014/main" id="{DDD5A659-B739-1E93-E6BE-4132E1566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53F52-087E-4CF1-6F91-6B039179A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439" y="262787"/>
            <a:ext cx="4315768" cy="18243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latin typeface="+mj-lt"/>
                <a:ea typeface="+mj-ea"/>
                <a:cs typeface="+mj-cs"/>
              </a:rPr>
              <a:t>Aims and objectives</a:t>
            </a:r>
            <a:r>
              <a:rPr lang="en-US" sz="6000" dirty="0"/>
              <a:t>..</a:t>
            </a: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37B2A813-8021-22BC-54CC-BF61E8EBA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E4ECDE-F31B-A267-E781-4C43E1F6A4B4}"/>
              </a:ext>
            </a:extLst>
          </p:cNvPr>
          <p:cNvSpPr txBox="1"/>
          <p:nvPr/>
        </p:nvSpPr>
        <p:spPr>
          <a:xfrm>
            <a:off x="328123" y="2211237"/>
            <a:ext cx="48260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Aim – Define what surveillance and counter-terrorism is.</a:t>
            </a:r>
          </a:p>
          <a:p>
            <a:endParaRPr lang="en-GB" sz="2400" dirty="0"/>
          </a:p>
          <a:p>
            <a:r>
              <a:rPr lang="en-GB" sz="2400" dirty="0"/>
              <a:t>Objective 1- Cover relevant legislation. </a:t>
            </a:r>
          </a:p>
          <a:p>
            <a:endParaRPr lang="en-GB" sz="2400" dirty="0"/>
          </a:p>
          <a:p>
            <a:r>
              <a:rPr lang="en-GB" sz="2400" dirty="0"/>
              <a:t>Objective 2- Discuss positive and negative ethical implications. </a:t>
            </a:r>
          </a:p>
          <a:p>
            <a:endParaRPr lang="en-GB" sz="2400" dirty="0"/>
          </a:p>
          <a:p>
            <a:r>
              <a:rPr lang="en-GB" sz="2400" dirty="0"/>
              <a:t>Objective 3- Implement real life events associated with </a:t>
            </a:r>
            <a:r>
              <a:rPr lang="en-GB" sz="2400" dirty="0" err="1"/>
              <a:t>surverlience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03550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012C9-857E-EB3E-1099-217C219EA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</a:t>
            </a:r>
            <a:r>
              <a:rPr lang="en-GB"/>
              <a:t> surveillance?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A6CCB-1AE8-D6A7-BBCD-9B91C435B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>
                <a:solidFill>
                  <a:srgbClr val="4F58B7"/>
                </a:solidFill>
                <a:latin typeface="Wingdings"/>
                <a:sym typeface="Wingdings"/>
              </a:rPr>
              <a:t>§</a:t>
            </a:r>
            <a:r>
              <a:rPr lang="en-GB" sz="1500">
                <a:latin typeface="Arial"/>
                <a:cs typeface="Arial"/>
              </a:rPr>
              <a:t>The observation, listening or monitoring an individual and recording anything that is being monitored, listened or observed during the surveillance being carried out by the assistance of a device. (Zappe &amp; Gross, 2020)</a:t>
            </a:r>
            <a:endParaRPr lang="en-GB"/>
          </a:p>
          <a:p>
            <a:r>
              <a:rPr lang="en-GB" sz="1500">
                <a:solidFill>
                  <a:srgbClr val="4F58B7"/>
                </a:solidFill>
                <a:latin typeface="Wingdings"/>
                <a:sym typeface="Wingdings"/>
              </a:rPr>
              <a:t>§</a:t>
            </a:r>
            <a:r>
              <a:rPr lang="en-GB" sz="1500">
                <a:latin typeface="Arial"/>
                <a:cs typeface="Arial"/>
              </a:rPr>
              <a:t> Surveillance used within police forces is the covert monitoring of an individual or group of individual’s including their actions, activities and conversations.</a:t>
            </a:r>
            <a:endParaRPr lang="en-GB"/>
          </a:p>
          <a:p>
            <a:r>
              <a:rPr lang="en-GB" sz="1500">
                <a:solidFill>
                  <a:srgbClr val="4F58B7"/>
                </a:solidFill>
                <a:latin typeface="Wingdings"/>
                <a:sym typeface="Wingdings"/>
              </a:rPr>
              <a:t>§</a:t>
            </a:r>
            <a:r>
              <a:rPr lang="en-GB" sz="1500">
                <a:latin typeface="Arial"/>
                <a:cs typeface="Arial"/>
              </a:rPr>
              <a:t>Covert means that the monitoring of an individual is being carried out under surveillance is unaware that this is being carried out.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711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04432-6F8E-5DBC-A59B-FADA48CFB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</a:t>
            </a:r>
            <a:r>
              <a:rPr lang="en-GB" dirty="0" err="1"/>
              <a:t>idsadvantages</a:t>
            </a:r>
            <a:r>
              <a:rPr lang="en-GB" dirty="0"/>
              <a:t> – Cerys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4A78E-8852-15C5-9BFF-A1A5E13C9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15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AFBAB-6974-5A67-055F-6C275E162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ptos"/>
              </a:rPr>
              <a:t>Different types of surveillance - Saff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5DEDFA-6894-C43F-C304-424B8FDFF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45962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8408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28349-4670-935E-0930-8475CE9E0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err="1">
                <a:latin typeface="Aptos"/>
              </a:rPr>
              <a:t>Posiitve</a:t>
            </a:r>
            <a:r>
              <a:rPr lang="en-GB" sz="2800" dirty="0">
                <a:latin typeface="Aptos"/>
              </a:rPr>
              <a:t> Ethical </a:t>
            </a:r>
            <a:r>
              <a:rPr lang="en-GB" sz="2800" dirty="0" err="1">
                <a:latin typeface="Aptos"/>
              </a:rPr>
              <a:t>impliactions</a:t>
            </a:r>
            <a:r>
              <a:rPr lang="en-GB" sz="2800" dirty="0">
                <a:latin typeface="Aptos"/>
              </a:rPr>
              <a:t> – Cas 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F4F30-23E3-26F7-0D22-A91C20853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527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463CB-4711-8057-16CF-12026075E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ptos"/>
              </a:rPr>
              <a:t>Negative ethical implications  Cas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E96C6-B75C-D28E-C2BB-FDEE034D4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782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70689-1CA7-A09E-634C-97066D57A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Aptos"/>
              </a:rPr>
              <a:t>Balancing security and ethics - Saff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8032DC85-D4F5-5049-CADC-D519DA35EC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DF0BB-7668-B7EF-6A08-509DECD0C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Legal frameworks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Role of Oversight</a:t>
            </a:r>
          </a:p>
          <a:p>
            <a:pPr>
              <a:buNone/>
            </a:pP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Transparency and Accountability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b="1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33150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E618B-017D-FC7D-A400-1872BED86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- Cas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707D7-C994-B4BD-882D-BB839F5DD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416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53D38-C98C-7DBC-AF49-79304E171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Conclustion-saff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25171-7A86-8A51-5725-8BBDF744D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467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823E0-2C4F-ED5C-4F14-7BCC162D3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17F9A-CB0C-BA34-56B7-0DCCFF9EE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28" y="1423844"/>
            <a:ext cx="10737272" cy="47531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 dirty="0">
                <a:ea typeface="+mn-lt"/>
                <a:cs typeface="+mn-lt"/>
              </a:rPr>
              <a:t>Brennan Center for Justice, 2025. Transparency &amp; Oversight. [online] Available at: </a:t>
            </a:r>
            <a:r>
              <a:rPr lang="en-GB" sz="1100" dirty="0">
                <a:ea typeface="+mn-lt"/>
                <a:cs typeface="+mn-lt"/>
                <a:hlinkClick r:id="rId2"/>
              </a:rPr>
              <a:t>https://www.brennancenter.org/issues/protect-liberty-security/transparency-oversight?utm_source=chatgpt.com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US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European Union, 2025. Fight Against Terrorism. [online] Available at: </a:t>
            </a:r>
            <a:r>
              <a:rPr lang="en-GB" sz="1100" dirty="0">
                <a:ea typeface="+mn-lt"/>
                <a:cs typeface="+mn-lt"/>
                <a:hlinkClick r:id="rId3"/>
              </a:rPr>
              <a:t>https://www.consilium.europa.eu/en/policies/fight-against-terrorism/?utm_source=chatgpt.com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GB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National Whistleblower Center, 2025. The case of Edward Snowden. [online] Available at: 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https://www.whistleblowers.org/news/the-case-of-edward-snowden/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GB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Privacy and Civil Liberties Oversight Board (PCLOB), 2025. Oversight Projects. [online] Available at: 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  <a:hlinkClick r:id="rId5"/>
              </a:rPr>
              <a:t>https://www.pclob.gov/OversightProjects?utm_source=chatgpt.com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GB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Research Associates, 2025. Types of surveillance in investigations. [online] Available at: 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  <a:hlinkClick r:id="rId6"/>
              </a:rPr>
              <a:t>https://researchassociates.com/types-of-surveillance-in-investigations/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GB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United Nations, 2025. International Legal Instruments. [online] Available at: 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  <a:hlinkClick r:id="rId7"/>
              </a:rPr>
              <a:t>https://www.un.org/counterterrorism/international-legal-instruments?utm_source=chatgpt.com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GB" dirty="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United Nations Office on Drugs and Crime (UNODC), 2025. Accountability and Oversight of Intelligence-Gathering Methods. [online] Available at: </a:t>
            </a:r>
            <a:r>
              <a:rPr lang="en-GB" sz="1100" dirty="0">
                <a:solidFill>
                  <a:srgbClr val="000000"/>
                </a:solidFill>
                <a:ea typeface="+mn-lt"/>
                <a:cs typeface="+mn-lt"/>
                <a:hlinkClick r:id="rId8"/>
              </a:rPr>
              <a:t>https://www.unodc.org/e4j/en/terrorism/module-12/key-issues/accountability-oversight-of-intelligence-gathering-methods.html?utm_source=chatgpt.com</a:t>
            </a:r>
            <a:r>
              <a:rPr lang="en-GB" sz="1100" dirty="0">
                <a:ea typeface="+mn-lt"/>
                <a:cs typeface="+mn-lt"/>
              </a:rPr>
              <a:t> [Accessed 17 January 2025].</a:t>
            </a:r>
            <a:endParaRPr lang="en-GB" dirty="0">
              <a:ea typeface="+mn-lt"/>
              <a:cs typeface="+mn-lt"/>
            </a:endParaRPr>
          </a:p>
          <a:p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620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495</Words>
  <Application>Microsoft Macintosh PowerPoint</Application>
  <PresentationFormat>Widescreen</PresentationFormat>
  <Paragraphs>38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Wingdings</vt:lpstr>
      <vt:lpstr>office theme</vt:lpstr>
      <vt:lpstr>The ethical implications of surveillance in counter-terrorism </vt:lpstr>
      <vt:lpstr>Aims and objectives..</vt:lpstr>
      <vt:lpstr>What is surveillance? </vt:lpstr>
      <vt:lpstr>Advantages and idsadvantages – Cerys </vt:lpstr>
      <vt:lpstr>Different types of surveillance - Saff</vt:lpstr>
      <vt:lpstr>Posiitve Ethical impliactions – Cas </vt:lpstr>
      <vt:lpstr>Negative ethical implications  Cas</vt:lpstr>
      <vt:lpstr>Balancing security and ethics - Saff</vt:lpstr>
      <vt:lpstr>Case study - Cas</vt:lpstr>
      <vt:lpstr>Conclustion-saff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Saffron Simon (2204730)</cp:lastModifiedBy>
  <cp:revision>188</cp:revision>
  <dcterms:created xsi:type="dcterms:W3CDTF">2025-01-20T15:16:03Z</dcterms:created>
  <dcterms:modified xsi:type="dcterms:W3CDTF">2025-01-20T20:13:54Z</dcterms:modified>
</cp:coreProperties>
</file>