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6" r:id="rId4"/>
    <p:sldId id="268" r:id="rId5"/>
    <p:sldId id="269" r:id="rId6"/>
    <p:sldId id="267" r:id="rId7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770" autoAdjust="0"/>
  </p:normalViewPr>
  <p:slideViewPr>
    <p:cSldViewPr showGuides="1">
      <p:cViewPr varScale="1">
        <p:scale>
          <a:sx n="87" d="100"/>
          <a:sy n="87" d="100"/>
        </p:scale>
        <p:origin x="51" y="18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12/22/2022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12/22/2022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12/22/2022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12/22/2022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12/22/2022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12/22/2022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12/22/2022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businesswales.gov.wales/bigideas/profile/austin-walters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6349" y="188640"/>
            <a:ext cx="7008574" cy="3298825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</a:t>
            </a:r>
            <a: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Building your Personal Brand for Sustainable Employment </a:t>
            </a:r>
            <a:b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0156" y="4005064"/>
            <a:ext cx="8398669" cy="12446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sz="3000" b="1" dirty="0"/>
              <a:t>Assignment 1</a:t>
            </a:r>
          </a:p>
          <a:p>
            <a:pPr algn="ctr"/>
            <a:endParaRPr lang="en-US" sz="3000" b="1" dirty="0"/>
          </a:p>
          <a:p>
            <a:pPr algn="ctr"/>
            <a:r>
              <a:rPr lang="en-US" sz="3000" dirty="0"/>
              <a:t>Creating Your Personal Website </a:t>
            </a:r>
          </a:p>
          <a:p>
            <a:pPr algn="ctr"/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52F6-3CF8-4FC6-9EC9-E1E2A1DD7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Unit 3 – Topic 4 – Session 2 </a:t>
            </a:r>
          </a:p>
        </p:txBody>
      </p:sp>
      <p:pic>
        <p:nvPicPr>
          <p:cNvPr id="7170" name="Picture 2" descr="Moodle LMS Review | PCMag">
            <a:extLst>
              <a:ext uri="{FF2B5EF4-FFF2-40B4-BE49-F238E27FC236}">
                <a16:creationId xmlns:a16="http://schemas.microsoft.com/office/drawing/2014/main" id="{D3E48AF3-3298-4F78-B262-308A040F9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6" y="1473200"/>
            <a:ext cx="5113074" cy="28803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F686C4-042A-416C-BAB9-FB578B967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388" y="1749475"/>
            <a:ext cx="6162675" cy="2628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8F83D2-711F-4B32-8F7F-F6DB9D1FA9EE}"/>
              </a:ext>
            </a:extLst>
          </p:cNvPr>
          <p:cNvSpPr txBox="1"/>
          <p:nvPr/>
        </p:nvSpPr>
        <p:spPr>
          <a:xfrm>
            <a:off x="261765" y="5661248"/>
            <a:ext cx="117072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dirty="0"/>
              <a:t>https://wordpress.com/create/?utm_source=google&amp;utm_campaign=google_wpcom_search_brand_desktop_uk_en&amp;utm_medium=paid_search&amp;keyword=wordpress&amp;creative=353006545820&amp;campaignid=647897976&amp;adgroupid=58186200411&amp;matchtype=e&amp;device=c&amp;network=g&amp;targetid=kwd-313411415&amp;gclsrc=aw.ds&amp;gclid=Cj0KCQjwse-DBhC7ARIsAI8YcWJrR6NVdLic1NEhLjx7xMKV0J_I5St2QcmppEaSOXoS6hxvbHJUjH0aAhbGEALw_wcB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08580E5-E0E3-483B-8499-6EB172D33C5A}"/>
              </a:ext>
            </a:extLst>
          </p:cNvPr>
          <p:cNvCxnSpPr/>
          <p:nvPr/>
        </p:nvCxnSpPr>
        <p:spPr>
          <a:xfrm flipH="1">
            <a:off x="7750596" y="4353520"/>
            <a:ext cx="2088232" cy="130772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75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27729-D482-4F41-A33A-0AB390A04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/>
          <a:p>
            <a:r>
              <a:rPr lang="en-GB" dirty="0"/>
              <a:t>Example: </a:t>
            </a:r>
          </a:p>
        </p:txBody>
      </p:sp>
      <p:pic>
        <p:nvPicPr>
          <p:cNvPr id="5" name="Picture 4" descr="A person with pink hair&#10;&#10;Description automatically generated with low confidence">
            <a:extLst>
              <a:ext uri="{FF2B5EF4-FFF2-40B4-BE49-F238E27FC236}">
                <a16:creationId xmlns:a16="http://schemas.microsoft.com/office/drawing/2014/main" id="{112710FA-2623-4D47-82B0-E386AA9E50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92" r="-2" b="40640"/>
          <a:stretch/>
        </p:blipFill>
        <p:spPr>
          <a:xfrm>
            <a:off x="2437765" y="279401"/>
            <a:ext cx="7313295" cy="4448175"/>
          </a:xfrm>
          <a:prstGeom prst="rect">
            <a:avLst/>
          </a:prstGeo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C18536E2-DAC7-4250-970C-A3DE7457D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/>
          <a:lstStyle/>
          <a:p>
            <a:pPr algn="ctr"/>
            <a:r>
              <a:rPr lang="en-US" dirty="0"/>
              <a:t>https://katieransonworks.wordpress.com/</a:t>
            </a:r>
          </a:p>
        </p:txBody>
      </p:sp>
    </p:spTree>
    <p:extLst>
      <p:ext uri="{BB962C8B-B14F-4D97-AF65-F5344CB8AC3E}">
        <p14:creationId xmlns:p14="http://schemas.microsoft.com/office/powerpoint/2010/main" val="355330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CCE99CD-6A95-45F4-BA58-AAE90D749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/>
          <a:lstStyle/>
          <a:p>
            <a:r>
              <a:rPr lang="en-US" dirty="0"/>
              <a:t>Austin Walters 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A7E43FA-E4B9-42EC-A26C-91656AD88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 lnSpcReduction="10000"/>
          </a:bodyPr>
          <a:lstStyle/>
          <a:p>
            <a:r>
              <a:rPr lang="en-US" dirty="0">
                <a:hlinkClick r:id="rId2"/>
              </a:rPr>
              <a:t>https://businesswales.gov.wales/bigideas/profile/austin-walters</a:t>
            </a:r>
            <a:endParaRPr lang="en-US" dirty="0"/>
          </a:p>
          <a:p>
            <a:endParaRPr lang="en-US" dirty="0"/>
          </a:p>
          <a:p>
            <a:r>
              <a:rPr lang="en-US" dirty="0"/>
              <a:t>https://austinwalters.co.uk/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4F125A-1941-4CEF-89B0-F133A56F4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7174" y="468114"/>
            <a:ext cx="9134475" cy="376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39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C39A8-DB3D-4157-9735-0DDA2868C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5157192"/>
            <a:ext cx="10157354" cy="1015008"/>
          </a:xfrm>
        </p:spPr>
        <p:txBody>
          <a:bodyPr/>
          <a:lstStyle/>
          <a:p>
            <a:r>
              <a:rPr lang="en-GB" dirty="0"/>
              <a:t>https://www.careercake.com/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A9AC55-51F9-45B7-A5FF-CB0ED8019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2887" y="620688"/>
            <a:ext cx="9163050" cy="306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12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7FDE00-491C-42FD-A098-1C13E125D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8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297</TotalTime>
  <Words>150</Words>
  <Application>Microsoft Office PowerPoint</Application>
  <PresentationFormat>Custom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Books 16x9</vt:lpstr>
      <vt:lpstr>Changemakers: Building your Personal Brand for Sustainable Employment  </vt:lpstr>
      <vt:lpstr>Unit 3 – Topic 4 – Session 2 </vt:lpstr>
      <vt:lpstr>Example: </vt:lpstr>
      <vt:lpstr>Austin Walters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</dc:title>
  <dc:creator>Davina Evans</dc:creator>
  <cp:lastModifiedBy>Melanie Squire</cp:lastModifiedBy>
  <cp:revision>33</cp:revision>
  <dcterms:created xsi:type="dcterms:W3CDTF">2021-02-28T20:52:57Z</dcterms:created>
  <dcterms:modified xsi:type="dcterms:W3CDTF">2022-12-22T09:49:01Z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