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notesMasterIdLst>
    <p:notesMasterId r:id="rId10"/>
  </p:notesMasterIdLst>
  <p:sldIdLst>
    <p:sldId id="256" r:id="rId2"/>
    <p:sldId id="284" r:id="rId3"/>
    <p:sldId id="269" r:id="rId4"/>
    <p:sldId id="265" r:id="rId5"/>
    <p:sldId id="420" r:id="rId6"/>
    <p:sldId id="421" r:id="rId7"/>
    <p:sldId id="419" r:id="rId8"/>
    <p:sldId id="264" r:id="rId9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549" autoAdjust="0"/>
    <p:restoredTop sz="94660"/>
  </p:normalViewPr>
  <p:slideViewPr>
    <p:cSldViewPr snapToGrid="0">
      <p:cViewPr varScale="1">
        <p:scale>
          <a:sx n="63" d="100"/>
          <a:sy n="63" d="100"/>
        </p:scale>
        <p:origin x="51" y="5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2ABCA05-ADB4-494C-A5A5-2382FC924940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04C9A5F-DA00-4398-9A99-CEE3ACB5632C}">
      <dgm:prSet/>
      <dgm:spPr/>
      <dgm:t>
        <a:bodyPr/>
        <a:lstStyle/>
        <a:p>
          <a:r>
            <a:rPr lang="en-GB"/>
            <a:t>Managing and planning your time</a:t>
          </a:r>
          <a:endParaRPr lang="en-US"/>
        </a:p>
      </dgm:t>
    </dgm:pt>
    <dgm:pt modelId="{630866C9-E094-40DC-86DF-418DADA289B6}" type="parTrans" cxnId="{5C5577E4-26B2-4C24-9C92-09EABCABDDBC}">
      <dgm:prSet/>
      <dgm:spPr/>
      <dgm:t>
        <a:bodyPr/>
        <a:lstStyle/>
        <a:p>
          <a:endParaRPr lang="en-US"/>
        </a:p>
      </dgm:t>
    </dgm:pt>
    <dgm:pt modelId="{A4573A5F-1B71-4A7C-8DCD-7F90A9D5C010}" type="sibTrans" cxnId="{5C5577E4-26B2-4C24-9C92-09EABCABDDBC}">
      <dgm:prSet/>
      <dgm:spPr/>
      <dgm:t>
        <a:bodyPr/>
        <a:lstStyle/>
        <a:p>
          <a:endParaRPr lang="en-US"/>
        </a:p>
      </dgm:t>
    </dgm:pt>
    <dgm:pt modelId="{0CF8514D-56CB-4F58-AB4D-2EA41B9F2C6A}">
      <dgm:prSet/>
      <dgm:spPr/>
      <dgm:t>
        <a:bodyPr/>
        <a:lstStyle/>
        <a:p>
          <a:r>
            <a:rPr lang="en-GB"/>
            <a:t>Reflective writing</a:t>
          </a:r>
          <a:endParaRPr lang="en-US"/>
        </a:p>
      </dgm:t>
    </dgm:pt>
    <dgm:pt modelId="{F78C1E5A-A79F-4182-8229-703B4F30D261}" type="parTrans" cxnId="{A7960EB3-ED37-4AC5-997C-26D08E00CF3A}">
      <dgm:prSet/>
      <dgm:spPr/>
      <dgm:t>
        <a:bodyPr/>
        <a:lstStyle/>
        <a:p>
          <a:endParaRPr lang="en-US"/>
        </a:p>
      </dgm:t>
    </dgm:pt>
    <dgm:pt modelId="{A453C059-5AC6-4083-9720-12DC8AC36008}" type="sibTrans" cxnId="{A7960EB3-ED37-4AC5-997C-26D08E00CF3A}">
      <dgm:prSet/>
      <dgm:spPr/>
      <dgm:t>
        <a:bodyPr/>
        <a:lstStyle/>
        <a:p>
          <a:endParaRPr lang="en-US"/>
        </a:p>
      </dgm:t>
    </dgm:pt>
    <dgm:pt modelId="{103E7DF0-8975-4191-ADF4-73AAE9850ABF}">
      <dgm:prSet/>
      <dgm:spPr/>
      <dgm:t>
        <a:bodyPr/>
        <a:lstStyle/>
        <a:p>
          <a:r>
            <a:rPr lang="en-GB"/>
            <a:t>Library skills</a:t>
          </a:r>
          <a:endParaRPr lang="en-US"/>
        </a:p>
      </dgm:t>
    </dgm:pt>
    <dgm:pt modelId="{2DE7452E-97DE-474E-917E-8F6917F55CE4}" type="parTrans" cxnId="{9AF0798D-70C5-4AC9-AEAD-D66680B8C2FF}">
      <dgm:prSet/>
      <dgm:spPr/>
      <dgm:t>
        <a:bodyPr/>
        <a:lstStyle/>
        <a:p>
          <a:endParaRPr lang="en-US"/>
        </a:p>
      </dgm:t>
    </dgm:pt>
    <dgm:pt modelId="{9B5C2DAE-DD38-4F5A-9E02-A880B1CC9422}" type="sibTrans" cxnId="{9AF0798D-70C5-4AC9-AEAD-D66680B8C2FF}">
      <dgm:prSet/>
      <dgm:spPr/>
      <dgm:t>
        <a:bodyPr/>
        <a:lstStyle/>
        <a:p>
          <a:endParaRPr lang="en-US"/>
        </a:p>
      </dgm:t>
    </dgm:pt>
    <dgm:pt modelId="{9D54BE62-725F-41F3-B6EE-FB19DB13B9AB}">
      <dgm:prSet/>
      <dgm:spPr/>
      <dgm:t>
        <a:bodyPr/>
        <a:lstStyle/>
        <a:p>
          <a:r>
            <a:rPr lang="en-GB"/>
            <a:t>Reading</a:t>
          </a:r>
          <a:endParaRPr lang="en-US"/>
        </a:p>
      </dgm:t>
    </dgm:pt>
    <dgm:pt modelId="{0B2F9B43-4CAB-4B34-B371-E21E63EDF6D1}" type="parTrans" cxnId="{A1736431-528F-471E-B4A0-47157770D8FD}">
      <dgm:prSet/>
      <dgm:spPr/>
      <dgm:t>
        <a:bodyPr/>
        <a:lstStyle/>
        <a:p>
          <a:endParaRPr lang="en-US"/>
        </a:p>
      </dgm:t>
    </dgm:pt>
    <dgm:pt modelId="{5DE187D3-D255-4F27-9ABC-60D942E38F3D}" type="sibTrans" cxnId="{A1736431-528F-471E-B4A0-47157770D8FD}">
      <dgm:prSet/>
      <dgm:spPr/>
      <dgm:t>
        <a:bodyPr/>
        <a:lstStyle/>
        <a:p>
          <a:endParaRPr lang="en-US"/>
        </a:p>
      </dgm:t>
    </dgm:pt>
    <dgm:pt modelId="{4B82FDB1-2E4B-41CE-A10F-736ABF1362C2}">
      <dgm:prSet/>
      <dgm:spPr/>
      <dgm:t>
        <a:bodyPr/>
        <a:lstStyle/>
        <a:p>
          <a:r>
            <a:rPr lang="en-GB"/>
            <a:t>Note-taking</a:t>
          </a:r>
          <a:endParaRPr lang="en-US"/>
        </a:p>
      </dgm:t>
    </dgm:pt>
    <dgm:pt modelId="{040B6489-61B9-479D-ADE5-28630EA8F946}" type="parTrans" cxnId="{AEAC045A-74AC-42A3-BF94-75F505DBDB76}">
      <dgm:prSet/>
      <dgm:spPr/>
      <dgm:t>
        <a:bodyPr/>
        <a:lstStyle/>
        <a:p>
          <a:endParaRPr lang="en-US"/>
        </a:p>
      </dgm:t>
    </dgm:pt>
    <dgm:pt modelId="{5EFA9A8B-8725-4C5C-A90A-77167880A2AA}" type="sibTrans" cxnId="{AEAC045A-74AC-42A3-BF94-75F505DBDB76}">
      <dgm:prSet/>
      <dgm:spPr/>
      <dgm:t>
        <a:bodyPr/>
        <a:lstStyle/>
        <a:p>
          <a:endParaRPr lang="en-US"/>
        </a:p>
      </dgm:t>
    </dgm:pt>
    <dgm:pt modelId="{32C0650A-308F-42BC-84AB-CAAA2370EF8B}">
      <dgm:prSet/>
      <dgm:spPr/>
      <dgm:t>
        <a:bodyPr/>
        <a:lstStyle/>
        <a:p>
          <a:r>
            <a:rPr lang="en-GB"/>
            <a:t>Understanding essay questions</a:t>
          </a:r>
          <a:endParaRPr lang="en-US"/>
        </a:p>
      </dgm:t>
    </dgm:pt>
    <dgm:pt modelId="{E1F52307-C95D-4DE4-BDE9-143E8F33ADCA}" type="parTrans" cxnId="{0C1758CF-1085-40EC-A118-9E36B19C3929}">
      <dgm:prSet/>
      <dgm:spPr/>
      <dgm:t>
        <a:bodyPr/>
        <a:lstStyle/>
        <a:p>
          <a:endParaRPr lang="en-US"/>
        </a:p>
      </dgm:t>
    </dgm:pt>
    <dgm:pt modelId="{A02112E1-7804-4FE6-B5D9-E779A5120627}" type="sibTrans" cxnId="{0C1758CF-1085-40EC-A118-9E36B19C3929}">
      <dgm:prSet/>
      <dgm:spPr/>
      <dgm:t>
        <a:bodyPr/>
        <a:lstStyle/>
        <a:p>
          <a:endParaRPr lang="en-US"/>
        </a:p>
      </dgm:t>
    </dgm:pt>
    <dgm:pt modelId="{634336A8-AFA0-451E-8C25-51E63EFBBE54}">
      <dgm:prSet/>
      <dgm:spPr/>
      <dgm:t>
        <a:bodyPr/>
        <a:lstStyle/>
        <a:p>
          <a:r>
            <a:rPr lang="en-GB"/>
            <a:t>Essay writing</a:t>
          </a:r>
          <a:endParaRPr lang="en-US"/>
        </a:p>
      </dgm:t>
    </dgm:pt>
    <dgm:pt modelId="{BD75D18D-EF59-428D-9721-2D79A6F1306F}" type="parTrans" cxnId="{EFA3F3B9-B3E5-4A0D-8323-FCE2DD852B04}">
      <dgm:prSet/>
      <dgm:spPr/>
      <dgm:t>
        <a:bodyPr/>
        <a:lstStyle/>
        <a:p>
          <a:endParaRPr lang="en-US"/>
        </a:p>
      </dgm:t>
    </dgm:pt>
    <dgm:pt modelId="{D8B3D9B9-7B8A-4671-B7A3-2558DD2F789B}" type="sibTrans" cxnId="{EFA3F3B9-B3E5-4A0D-8323-FCE2DD852B04}">
      <dgm:prSet/>
      <dgm:spPr/>
      <dgm:t>
        <a:bodyPr/>
        <a:lstStyle/>
        <a:p>
          <a:endParaRPr lang="en-US"/>
        </a:p>
      </dgm:t>
    </dgm:pt>
    <dgm:pt modelId="{747503E3-A393-4055-B407-8202754AEA6F}">
      <dgm:prSet/>
      <dgm:spPr/>
      <dgm:t>
        <a:bodyPr/>
        <a:lstStyle/>
        <a:p>
          <a:r>
            <a:rPr lang="en-GB"/>
            <a:t>Academic language and tone</a:t>
          </a:r>
          <a:endParaRPr lang="en-US"/>
        </a:p>
      </dgm:t>
    </dgm:pt>
    <dgm:pt modelId="{09F9434E-AEDB-48FB-86F8-C7F5E68DFAA3}" type="parTrans" cxnId="{73CF8FFF-185D-4B4F-8398-C314B2CE70E8}">
      <dgm:prSet/>
      <dgm:spPr/>
      <dgm:t>
        <a:bodyPr/>
        <a:lstStyle/>
        <a:p>
          <a:endParaRPr lang="en-US"/>
        </a:p>
      </dgm:t>
    </dgm:pt>
    <dgm:pt modelId="{EF53B358-42EB-4B33-B2B3-D0C43E71DD65}" type="sibTrans" cxnId="{73CF8FFF-185D-4B4F-8398-C314B2CE70E8}">
      <dgm:prSet/>
      <dgm:spPr/>
      <dgm:t>
        <a:bodyPr/>
        <a:lstStyle/>
        <a:p>
          <a:endParaRPr lang="en-US"/>
        </a:p>
      </dgm:t>
    </dgm:pt>
    <dgm:pt modelId="{07D3D7D0-EE2E-466C-94AF-FE50CC6DD0D8}">
      <dgm:prSet/>
      <dgm:spPr/>
      <dgm:t>
        <a:bodyPr/>
        <a:lstStyle/>
        <a:p>
          <a:r>
            <a:rPr lang="en-GB"/>
            <a:t>Critical thinking</a:t>
          </a:r>
          <a:endParaRPr lang="en-US"/>
        </a:p>
      </dgm:t>
    </dgm:pt>
    <dgm:pt modelId="{7A74D935-9F53-4745-90E0-D7C3103C2162}" type="parTrans" cxnId="{F93BD8E7-A1AE-4DC9-8C78-61CDB07A73A9}">
      <dgm:prSet/>
      <dgm:spPr/>
      <dgm:t>
        <a:bodyPr/>
        <a:lstStyle/>
        <a:p>
          <a:endParaRPr lang="en-US"/>
        </a:p>
      </dgm:t>
    </dgm:pt>
    <dgm:pt modelId="{CBA425F2-CB5C-44DA-9E4E-F552DE4A1EDE}" type="sibTrans" cxnId="{F93BD8E7-A1AE-4DC9-8C78-61CDB07A73A9}">
      <dgm:prSet/>
      <dgm:spPr/>
      <dgm:t>
        <a:bodyPr/>
        <a:lstStyle/>
        <a:p>
          <a:endParaRPr lang="en-US"/>
        </a:p>
      </dgm:t>
    </dgm:pt>
    <dgm:pt modelId="{B41FDC43-D9BD-4D0B-8689-F64631696A64}">
      <dgm:prSet/>
      <dgm:spPr/>
      <dgm:t>
        <a:bodyPr/>
        <a:lstStyle/>
        <a:p>
          <a:r>
            <a:rPr lang="en-GB"/>
            <a:t>AI and academic misconduct</a:t>
          </a:r>
          <a:endParaRPr lang="en-US"/>
        </a:p>
      </dgm:t>
    </dgm:pt>
    <dgm:pt modelId="{DE80013B-3C87-43CF-9567-50E28C4D830A}" type="parTrans" cxnId="{22E05750-7061-497E-8913-70254E2475EE}">
      <dgm:prSet/>
      <dgm:spPr/>
      <dgm:t>
        <a:bodyPr/>
        <a:lstStyle/>
        <a:p>
          <a:endParaRPr lang="en-US"/>
        </a:p>
      </dgm:t>
    </dgm:pt>
    <dgm:pt modelId="{96040796-C261-442A-AE1B-A18F526B0F5A}" type="sibTrans" cxnId="{22E05750-7061-497E-8913-70254E2475EE}">
      <dgm:prSet/>
      <dgm:spPr/>
      <dgm:t>
        <a:bodyPr/>
        <a:lstStyle/>
        <a:p>
          <a:endParaRPr lang="en-US"/>
        </a:p>
      </dgm:t>
    </dgm:pt>
    <dgm:pt modelId="{E3041355-98A5-4FDA-B297-3C168D663A33}">
      <dgm:prSet/>
      <dgm:spPr/>
      <dgm:t>
        <a:bodyPr/>
        <a:lstStyle/>
        <a:p>
          <a:r>
            <a:rPr lang="en-GB"/>
            <a:t>Coaching questions and goal-setting</a:t>
          </a:r>
          <a:endParaRPr lang="en-US"/>
        </a:p>
      </dgm:t>
    </dgm:pt>
    <dgm:pt modelId="{C9630F64-DF85-41B7-8661-CEBFA72BEEAD}" type="parTrans" cxnId="{939492A5-616F-4B0D-BFF3-414D523F940E}">
      <dgm:prSet/>
      <dgm:spPr/>
      <dgm:t>
        <a:bodyPr/>
        <a:lstStyle/>
        <a:p>
          <a:endParaRPr lang="en-US"/>
        </a:p>
      </dgm:t>
    </dgm:pt>
    <dgm:pt modelId="{11CEE061-D520-44AD-A083-65F73836CAB5}" type="sibTrans" cxnId="{939492A5-616F-4B0D-BFF3-414D523F940E}">
      <dgm:prSet/>
      <dgm:spPr/>
      <dgm:t>
        <a:bodyPr/>
        <a:lstStyle/>
        <a:p>
          <a:endParaRPr lang="en-US"/>
        </a:p>
      </dgm:t>
    </dgm:pt>
    <dgm:pt modelId="{08EFDC83-94DC-48D0-9FCA-B865B409126C}" type="pres">
      <dgm:prSet presAssocID="{72ABCA05-ADB4-494C-A5A5-2382FC924940}" presName="diagram" presStyleCnt="0">
        <dgm:presLayoutVars>
          <dgm:dir/>
          <dgm:resizeHandles val="exact"/>
        </dgm:presLayoutVars>
      </dgm:prSet>
      <dgm:spPr/>
    </dgm:pt>
    <dgm:pt modelId="{1AE4FF33-1CBB-4DE6-85DB-ACB2B2468B3F}" type="pres">
      <dgm:prSet presAssocID="{F04C9A5F-DA00-4398-9A99-CEE3ACB5632C}" presName="node" presStyleLbl="node1" presStyleIdx="0" presStyleCnt="11">
        <dgm:presLayoutVars>
          <dgm:bulletEnabled val="1"/>
        </dgm:presLayoutVars>
      </dgm:prSet>
      <dgm:spPr/>
    </dgm:pt>
    <dgm:pt modelId="{59910AFA-7507-4969-9B96-DD14170D62CA}" type="pres">
      <dgm:prSet presAssocID="{A4573A5F-1B71-4A7C-8DCD-7F90A9D5C010}" presName="sibTrans" presStyleCnt="0"/>
      <dgm:spPr/>
    </dgm:pt>
    <dgm:pt modelId="{7B1F894A-6F8A-4472-8668-7412BDC9345B}" type="pres">
      <dgm:prSet presAssocID="{0CF8514D-56CB-4F58-AB4D-2EA41B9F2C6A}" presName="node" presStyleLbl="node1" presStyleIdx="1" presStyleCnt="11">
        <dgm:presLayoutVars>
          <dgm:bulletEnabled val="1"/>
        </dgm:presLayoutVars>
      </dgm:prSet>
      <dgm:spPr/>
    </dgm:pt>
    <dgm:pt modelId="{1B860DFB-FC03-4831-B963-FEE706191C53}" type="pres">
      <dgm:prSet presAssocID="{A453C059-5AC6-4083-9720-12DC8AC36008}" presName="sibTrans" presStyleCnt="0"/>
      <dgm:spPr/>
    </dgm:pt>
    <dgm:pt modelId="{1482B422-93FB-4909-95A7-1AD86F478BF9}" type="pres">
      <dgm:prSet presAssocID="{103E7DF0-8975-4191-ADF4-73AAE9850ABF}" presName="node" presStyleLbl="node1" presStyleIdx="2" presStyleCnt="11">
        <dgm:presLayoutVars>
          <dgm:bulletEnabled val="1"/>
        </dgm:presLayoutVars>
      </dgm:prSet>
      <dgm:spPr/>
    </dgm:pt>
    <dgm:pt modelId="{DCA17865-FC65-4813-8A80-EE135360E037}" type="pres">
      <dgm:prSet presAssocID="{9B5C2DAE-DD38-4F5A-9E02-A880B1CC9422}" presName="sibTrans" presStyleCnt="0"/>
      <dgm:spPr/>
    </dgm:pt>
    <dgm:pt modelId="{5728D45D-6990-4597-B22E-0ABB95666A69}" type="pres">
      <dgm:prSet presAssocID="{9D54BE62-725F-41F3-B6EE-FB19DB13B9AB}" presName="node" presStyleLbl="node1" presStyleIdx="3" presStyleCnt="11">
        <dgm:presLayoutVars>
          <dgm:bulletEnabled val="1"/>
        </dgm:presLayoutVars>
      </dgm:prSet>
      <dgm:spPr/>
    </dgm:pt>
    <dgm:pt modelId="{162237DD-91AD-4015-A323-8B83B44EB568}" type="pres">
      <dgm:prSet presAssocID="{5DE187D3-D255-4F27-9ABC-60D942E38F3D}" presName="sibTrans" presStyleCnt="0"/>
      <dgm:spPr/>
    </dgm:pt>
    <dgm:pt modelId="{8F235065-D3DD-40A5-9DEE-48F8C14E1EAF}" type="pres">
      <dgm:prSet presAssocID="{4B82FDB1-2E4B-41CE-A10F-736ABF1362C2}" presName="node" presStyleLbl="node1" presStyleIdx="4" presStyleCnt="11">
        <dgm:presLayoutVars>
          <dgm:bulletEnabled val="1"/>
        </dgm:presLayoutVars>
      </dgm:prSet>
      <dgm:spPr/>
    </dgm:pt>
    <dgm:pt modelId="{C730551F-A68A-456B-A63F-E96823578B59}" type="pres">
      <dgm:prSet presAssocID="{5EFA9A8B-8725-4C5C-A90A-77167880A2AA}" presName="sibTrans" presStyleCnt="0"/>
      <dgm:spPr/>
    </dgm:pt>
    <dgm:pt modelId="{6A96315B-5A96-4C77-969C-906806A922EC}" type="pres">
      <dgm:prSet presAssocID="{32C0650A-308F-42BC-84AB-CAAA2370EF8B}" presName="node" presStyleLbl="node1" presStyleIdx="5" presStyleCnt="11">
        <dgm:presLayoutVars>
          <dgm:bulletEnabled val="1"/>
        </dgm:presLayoutVars>
      </dgm:prSet>
      <dgm:spPr/>
    </dgm:pt>
    <dgm:pt modelId="{9E38A3D4-86F9-4FFC-A838-38B219573145}" type="pres">
      <dgm:prSet presAssocID="{A02112E1-7804-4FE6-B5D9-E779A5120627}" presName="sibTrans" presStyleCnt="0"/>
      <dgm:spPr/>
    </dgm:pt>
    <dgm:pt modelId="{33FEB4AF-BA6A-4399-AE57-DFAD6DEF3223}" type="pres">
      <dgm:prSet presAssocID="{634336A8-AFA0-451E-8C25-51E63EFBBE54}" presName="node" presStyleLbl="node1" presStyleIdx="6" presStyleCnt="11">
        <dgm:presLayoutVars>
          <dgm:bulletEnabled val="1"/>
        </dgm:presLayoutVars>
      </dgm:prSet>
      <dgm:spPr/>
    </dgm:pt>
    <dgm:pt modelId="{F5E0B3A0-0097-44C0-B93F-EC02068575AF}" type="pres">
      <dgm:prSet presAssocID="{D8B3D9B9-7B8A-4671-B7A3-2558DD2F789B}" presName="sibTrans" presStyleCnt="0"/>
      <dgm:spPr/>
    </dgm:pt>
    <dgm:pt modelId="{68E7E714-904B-40BA-A412-D93E6DCBC266}" type="pres">
      <dgm:prSet presAssocID="{747503E3-A393-4055-B407-8202754AEA6F}" presName="node" presStyleLbl="node1" presStyleIdx="7" presStyleCnt="11">
        <dgm:presLayoutVars>
          <dgm:bulletEnabled val="1"/>
        </dgm:presLayoutVars>
      </dgm:prSet>
      <dgm:spPr/>
    </dgm:pt>
    <dgm:pt modelId="{D974FE2D-E2A6-425F-806E-90C2189FA14A}" type="pres">
      <dgm:prSet presAssocID="{EF53B358-42EB-4B33-B2B3-D0C43E71DD65}" presName="sibTrans" presStyleCnt="0"/>
      <dgm:spPr/>
    </dgm:pt>
    <dgm:pt modelId="{170E2736-475C-4331-9C46-A110B0BD1EDB}" type="pres">
      <dgm:prSet presAssocID="{07D3D7D0-EE2E-466C-94AF-FE50CC6DD0D8}" presName="node" presStyleLbl="node1" presStyleIdx="8" presStyleCnt="11">
        <dgm:presLayoutVars>
          <dgm:bulletEnabled val="1"/>
        </dgm:presLayoutVars>
      </dgm:prSet>
      <dgm:spPr/>
    </dgm:pt>
    <dgm:pt modelId="{63349226-0D14-4AA4-9C53-47D93C536881}" type="pres">
      <dgm:prSet presAssocID="{CBA425F2-CB5C-44DA-9E4E-F552DE4A1EDE}" presName="sibTrans" presStyleCnt="0"/>
      <dgm:spPr/>
    </dgm:pt>
    <dgm:pt modelId="{725ACBA9-27CD-4013-AEB2-B30861A3FF77}" type="pres">
      <dgm:prSet presAssocID="{B41FDC43-D9BD-4D0B-8689-F64631696A64}" presName="node" presStyleLbl="node1" presStyleIdx="9" presStyleCnt="11">
        <dgm:presLayoutVars>
          <dgm:bulletEnabled val="1"/>
        </dgm:presLayoutVars>
      </dgm:prSet>
      <dgm:spPr/>
    </dgm:pt>
    <dgm:pt modelId="{175979E0-475D-439A-9C63-CFC122CC828C}" type="pres">
      <dgm:prSet presAssocID="{96040796-C261-442A-AE1B-A18F526B0F5A}" presName="sibTrans" presStyleCnt="0"/>
      <dgm:spPr/>
    </dgm:pt>
    <dgm:pt modelId="{BF4012D3-0B13-4C95-A19D-A8EFF1571A36}" type="pres">
      <dgm:prSet presAssocID="{E3041355-98A5-4FDA-B297-3C168D663A33}" presName="node" presStyleLbl="node1" presStyleIdx="10" presStyleCnt="11">
        <dgm:presLayoutVars>
          <dgm:bulletEnabled val="1"/>
        </dgm:presLayoutVars>
      </dgm:prSet>
      <dgm:spPr/>
    </dgm:pt>
  </dgm:ptLst>
  <dgm:cxnLst>
    <dgm:cxn modelId="{3E4B1701-A213-4CE4-ADC5-A5812ADAAAAF}" type="presOf" srcId="{72ABCA05-ADB4-494C-A5A5-2382FC924940}" destId="{08EFDC83-94DC-48D0-9FCA-B865B409126C}" srcOrd="0" destOrd="0" presId="urn:microsoft.com/office/officeart/2005/8/layout/default"/>
    <dgm:cxn modelId="{94C73208-1FC4-49E9-8F5E-69FDB0213435}" type="presOf" srcId="{634336A8-AFA0-451E-8C25-51E63EFBBE54}" destId="{33FEB4AF-BA6A-4399-AE57-DFAD6DEF3223}" srcOrd="0" destOrd="0" presId="urn:microsoft.com/office/officeart/2005/8/layout/default"/>
    <dgm:cxn modelId="{C6EE1209-51BC-46A7-AAEB-CDAC249ABD99}" type="presOf" srcId="{32C0650A-308F-42BC-84AB-CAAA2370EF8B}" destId="{6A96315B-5A96-4C77-969C-906806A922EC}" srcOrd="0" destOrd="0" presId="urn:microsoft.com/office/officeart/2005/8/layout/default"/>
    <dgm:cxn modelId="{93A8F60F-1A64-49DE-9FA3-D6D3606B44DD}" type="presOf" srcId="{F04C9A5F-DA00-4398-9A99-CEE3ACB5632C}" destId="{1AE4FF33-1CBB-4DE6-85DB-ACB2B2468B3F}" srcOrd="0" destOrd="0" presId="urn:microsoft.com/office/officeart/2005/8/layout/default"/>
    <dgm:cxn modelId="{3D1DEC14-102A-4C49-8007-BE4D93AF9FE6}" type="presOf" srcId="{E3041355-98A5-4FDA-B297-3C168D663A33}" destId="{BF4012D3-0B13-4C95-A19D-A8EFF1571A36}" srcOrd="0" destOrd="0" presId="urn:microsoft.com/office/officeart/2005/8/layout/default"/>
    <dgm:cxn modelId="{9DB26818-2B39-4F91-8B22-8AF33B54CFFA}" type="presOf" srcId="{4B82FDB1-2E4B-41CE-A10F-736ABF1362C2}" destId="{8F235065-D3DD-40A5-9DEE-48F8C14E1EAF}" srcOrd="0" destOrd="0" presId="urn:microsoft.com/office/officeart/2005/8/layout/default"/>
    <dgm:cxn modelId="{8E7DD01A-4EF0-4052-A127-A77B2A7EFA0B}" type="presOf" srcId="{0CF8514D-56CB-4F58-AB4D-2EA41B9F2C6A}" destId="{7B1F894A-6F8A-4472-8668-7412BDC9345B}" srcOrd="0" destOrd="0" presId="urn:microsoft.com/office/officeart/2005/8/layout/default"/>
    <dgm:cxn modelId="{F8955B1C-F996-4AC3-BC73-4B4E6C30E76E}" type="presOf" srcId="{103E7DF0-8975-4191-ADF4-73AAE9850ABF}" destId="{1482B422-93FB-4909-95A7-1AD86F478BF9}" srcOrd="0" destOrd="0" presId="urn:microsoft.com/office/officeart/2005/8/layout/default"/>
    <dgm:cxn modelId="{123E3023-4BFC-40DF-BF62-5B66EAC3F49A}" type="presOf" srcId="{9D54BE62-725F-41F3-B6EE-FB19DB13B9AB}" destId="{5728D45D-6990-4597-B22E-0ABB95666A69}" srcOrd="0" destOrd="0" presId="urn:microsoft.com/office/officeart/2005/8/layout/default"/>
    <dgm:cxn modelId="{A1736431-528F-471E-B4A0-47157770D8FD}" srcId="{72ABCA05-ADB4-494C-A5A5-2382FC924940}" destId="{9D54BE62-725F-41F3-B6EE-FB19DB13B9AB}" srcOrd="3" destOrd="0" parTransId="{0B2F9B43-4CAB-4B34-B371-E21E63EDF6D1}" sibTransId="{5DE187D3-D255-4F27-9ABC-60D942E38F3D}"/>
    <dgm:cxn modelId="{CEA9CE45-7EC0-4A83-8FA0-278E7C9F225B}" type="presOf" srcId="{747503E3-A393-4055-B407-8202754AEA6F}" destId="{68E7E714-904B-40BA-A412-D93E6DCBC266}" srcOrd="0" destOrd="0" presId="urn:microsoft.com/office/officeart/2005/8/layout/default"/>
    <dgm:cxn modelId="{22E05750-7061-497E-8913-70254E2475EE}" srcId="{72ABCA05-ADB4-494C-A5A5-2382FC924940}" destId="{B41FDC43-D9BD-4D0B-8689-F64631696A64}" srcOrd="9" destOrd="0" parTransId="{DE80013B-3C87-43CF-9567-50E28C4D830A}" sibTransId="{96040796-C261-442A-AE1B-A18F526B0F5A}"/>
    <dgm:cxn modelId="{5AEAFC73-08A1-44B2-BB93-057C78A75C36}" type="presOf" srcId="{B41FDC43-D9BD-4D0B-8689-F64631696A64}" destId="{725ACBA9-27CD-4013-AEB2-B30861A3FF77}" srcOrd="0" destOrd="0" presId="urn:microsoft.com/office/officeart/2005/8/layout/default"/>
    <dgm:cxn modelId="{AEAC045A-74AC-42A3-BF94-75F505DBDB76}" srcId="{72ABCA05-ADB4-494C-A5A5-2382FC924940}" destId="{4B82FDB1-2E4B-41CE-A10F-736ABF1362C2}" srcOrd="4" destOrd="0" parTransId="{040B6489-61B9-479D-ADE5-28630EA8F946}" sibTransId="{5EFA9A8B-8725-4C5C-A90A-77167880A2AA}"/>
    <dgm:cxn modelId="{9AF0798D-70C5-4AC9-AEAD-D66680B8C2FF}" srcId="{72ABCA05-ADB4-494C-A5A5-2382FC924940}" destId="{103E7DF0-8975-4191-ADF4-73AAE9850ABF}" srcOrd="2" destOrd="0" parTransId="{2DE7452E-97DE-474E-917E-8F6917F55CE4}" sibTransId="{9B5C2DAE-DD38-4F5A-9E02-A880B1CC9422}"/>
    <dgm:cxn modelId="{939492A5-616F-4B0D-BFF3-414D523F940E}" srcId="{72ABCA05-ADB4-494C-A5A5-2382FC924940}" destId="{E3041355-98A5-4FDA-B297-3C168D663A33}" srcOrd="10" destOrd="0" parTransId="{C9630F64-DF85-41B7-8661-CEBFA72BEEAD}" sibTransId="{11CEE061-D520-44AD-A083-65F73836CAB5}"/>
    <dgm:cxn modelId="{A7960EB3-ED37-4AC5-997C-26D08E00CF3A}" srcId="{72ABCA05-ADB4-494C-A5A5-2382FC924940}" destId="{0CF8514D-56CB-4F58-AB4D-2EA41B9F2C6A}" srcOrd="1" destOrd="0" parTransId="{F78C1E5A-A79F-4182-8229-703B4F30D261}" sibTransId="{A453C059-5AC6-4083-9720-12DC8AC36008}"/>
    <dgm:cxn modelId="{EFA3F3B9-B3E5-4A0D-8323-FCE2DD852B04}" srcId="{72ABCA05-ADB4-494C-A5A5-2382FC924940}" destId="{634336A8-AFA0-451E-8C25-51E63EFBBE54}" srcOrd="6" destOrd="0" parTransId="{BD75D18D-EF59-428D-9721-2D79A6F1306F}" sibTransId="{D8B3D9B9-7B8A-4671-B7A3-2558DD2F789B}"/>
    <dgm:cxn modelId="{0C1758CF-1085-40EC-A118-9E36B19C3929}" srcId="{72ABCA05-ADB4-494C-A5A5-2382FC924940}" destId="{32C0650A-308F-42BC-84AB-CAAA2370EF8B}" srcOrd="5" destOrd="0" parTransId="{E1F52307-C95D-4DE4-BDE9-143E8F33ADCA}" sibTransId="{A02112E1-7804-4FE6-B5D9-E779A5120627}"/>
    <dgm:cxn modelId="{6F757FE1-2CF8-4F1B-A45E-F805AC074AB6}" type="presOf" srcId="{07D3D7D0-EE2E-466C-94AF-FE50CC6DD0D8}" destId="{170E2736-475C-4331-9C46-A110B0BD1EDB}" srcOrd="0" destOrd="0" presId="urn:microsoft.com/office/officeart/2005/8/layout/default"/>
    <dgm:cxn modelId="{5C5577E4-26B2-4C24-9C92-09EABCABDDBC}" srcId="{72ABCA05-ADB4-494C-A5A5-2382FC924940}" destId="{F04C9A5F-DA00-4398-9A99-CEE3ACB5632C}" srcOrd="0" destOrd="0" parTransId="{630866C9-E094-40DC-86DF-418DADA289B6}" sibTransId="{A4573A5F-1B71-4A7C-8DCD-7F90A9D5C010}"/>
    <dgm:cxn modelId="{F93BD8E7-A1AE-4DC9-8C78-61CDB07A73A9}" srcId="{72ABCA05-ADB4-494C-A5A5-2382FC924940}" destId="{07D3D7D0-EE2E-466C-94AF-FE50CC6DD0D8}" srcOrd="8" destOrd="0" parTransId="{7A74D935-9F53-4745-90E0-D7C3103C2162}" sibTransId="{CBA425F2-CB5C-44DA-9E4E-F552DE4A1EDE}"/>
    <dgm:cxn modelId="{73CF8FFF-185D-4B4F-8398-C314B2CE70E8}" srcId="{72ABCA05-ADB4-494C-A5A5-2382FC924940}" destId="{747503E3-A393-4055-B407-8202754AEA6F}" srcOrd="7" destOrd="0" parTransId="{09F9434E-AEDB-48FB-86F8-C7F5E68DFAA3}" sibTransId="{EF53B358-42EB-4B33-B2B3-D0C43E71DD65}"/>
    <dgm:cxn modelId="{20B07805-DA48-4949-B0CE-7F8C69C47F67}" type="presParOf" srcId="{08EFDC83-94DC-48D0-9FCA-B865B409126C}" destId="{1AE4FF33-1CBB-4DE6-85DB-ACB2B2468B3F}" srcOrd="0" destOrd="0" presId="urn:microsoft.com/office/officeart/2005/8/layout/default"/>
    <dgm:cxn modelId="{F06B44F7-72B1-4601-8170-C51570F7BF34}" type="presParOf" srcId="{08EFDC83-94DC-48D0-9FCA-B865B409126C}" destId="{59910AFA-7507-4969-9B96-DD14170D62CA}" srcOrd="1" destOrd="0" presId="urn:microsoft.com/office/officeart/2005/8/layout/default"/>
    <dgm:cxn modelId="{B5F8F1A6-2B37-4E9F-8179-F2ACE39984C2}" type="presParOf" srcId="{08EFDC83-94DC-48D0-9FCA-B865B409126C}" destId="{7B1F894A-6F8A-4472-8668-7412BDC9345B}" srcOrd="2" destOrd="0" presId="urn:microsoft.com/office/officeart/2005/8/layout/default"/>
    <dgm:cxn modelId="{90D37F96-D18D-4CDD-A040-0EF39C52C37F}" type="presParOf" srcId="{08EFDC83-94DC-48D0-9FCA-B865B409126C}" destId="{1B860DFB-FC03-4831-B963-FEE706191C53}" srcOrd="3" destOrd="0" presId="urn:microsoft.com/office/officeart/2005/8/layout/default"/>
    <dgm:cxn modelId="{6B80DD64-54BE-4EE8-9DD5-89CC1997A89D}" type="presParOf" srcId="{08EFDC83-94DC-48D0-9FCA-B865B409126C}" destId="{1482B422-93FB-4909-95A7-1AD86F478BF9}" srcOrd="4" destOrd="0" presId="urn:microsoft.com/office/officeart/2005/8/layout/default"/>
    <dgm:cxn modelId="{A3319317-A08F-4AE4-8E5C-D2BD88EB5535}" type="presParOf" srcId="{08EFDC83-94DC-48D0-9FCA-B865B409126C}" destId="{DCA17865-FC65-4813-8A80-EE135360E037}" srcOrd="5" destOrd="0" presId="urn:microsoft.com/office/officeart/2005/8/layout/default"/>
    <dgm:cxn modelId="{E942EB3F-5E65-4950-B06D-1968918DDD9C}" type="presParOf" srcId="{08EFDC83-94DC-48D0-9FCA-B865B409126C}" destId="{5728D45D-6990-4597-B22E-0ABB95666A69}" srcOrd="6" destOrd="0" presId="urn:microsoft.com/office/officeart/2005/8/layout/default"/>
    <dgm:cxn modelId="{CE21CD58-DEF0-42DD-A94E-3F0083AB227C}" type="presParOf" srcId="{08EFDC83-94DC-48D0-9FCA-B865B409126C}" destId="{162237DD-91AD-4015-A323-8B83B44EB568}" srcOrd="7" destOrd="0" presId="urn:microsoft.com/office/officeart/2005/8/layout/default"/>
    <dgm:cxn modelId="{27988B8F-7E2B-4E6C-8009-3D50AFF3541C}" type="presParOf" srcId="{08EFDC83-94DC-48D0-9FCA-B865B409126C}" destId="{8F235065-D3DD-40A5-9DEE-48F8C14E1EAF}" srcOrd="8" destOrd="0" presId="urn:microsoft.com/office/officeart/2005/8/layout/default"/>
    <dgm:cxn modelId="{D087B7A9-A7BE-448C-924E-D948236BA8D0}" type="presParOf" srcId="{08EFDC83-94DC-48D0-9FCA-B865B409126C}" destId="{C730551F-A68A-456B-A63F-E96823578B59}" srcOrd="9" destOrd="0" presId="urn:microsoft.com/office/officeart/2005/8/layout/default"/>
    <dgm:cxn modelId="{0EEF0871-CD5F-4992-82B4-016CA70D4A86}" type="presParOf" srcId="{08EFDC83-94DC-48D0-9FCA-B865B409126C}" destId="{6A96315B-5A96-4C77-969C-906806A922EC}" srcOrd="10" destOrd="0" presId="urn:microsoft.com/office/officeart/2005/8/layout/default"/>
    <dgm:cxn modelId="{E1E0106E-018A-4D55-9B23-C169370C62F7}" type="presParOf" srcId="{08EFDC83-94DC-48D0-9FCA-B865B409126C}" destId="{9E38A3D4-86F9-4FFC-A838-38B219573145}" srcOrd="11" destOrd="0" presId="urn:microsoft.com/office/officeart/2005/8/layout/default"/>
    <dgm:cxn modelId="{63C67B20-CE70-4550-B46B-B22E82348DC1}" type="presParOf" srcId="{08EFDC83-94DC-48D0-9FCA-B865B409126C}" destId="{33FEB4AF-BA6A-4399-AE57-DFAD6DEF3223}" srcOrd="12" destOrd="0" presId="urn:microsoft.com/office/officeart/2005/8/layout/default"/>
    <dgm:cxn modelId="{86A3FC3D-17EB-4E80-8D06-4A1F3D7CDF00}" type="presParOf" srcId="{08EFDC83-94DC-48D0-9FCA-B865B409126C}" destId="{F5E0B3A0-0097-44C0-B93F-EC02068575AF}" srcOrd="13" destOrd="0" presId="urn:microsoft.com/office/officeart/2005/8/layout/default"/>
    <dgm:cxn modelId="{F83981A7-F586-43FD-8A75-B1D869D5FF98}" type="presParOf" srcId="{08EFDC83-94DC-48D0-9FCA-B865B409126C}" destId="{68E7E714-904B-40BA-A412-D93E6DCBC266}" srcOrd="14" destOrd="0" presId="urn:microsoft.com/office/officeart/2005/8/layout/default"/>
    <dgm:cxn modelId="{72845417-63CC-4BF5-9137-3C9348B6E337}" type="presParOf" srcId="{08EFDC83-94DC-48D0-9FCA-B865B409126C}" destId="{D974FE2D-E2A6-425F-806E-90C2189FA14A}" srcOrd="15" destOrd="0" presId="urn:microsoft.com/office/officeart/2005/8/layout/default"/>
    <dgm:cxn modelId="{B1504A9A-03C9-4711-B2CA-D79928F48C63}" type="presParOf" srcId="{08EFDC83-94DC-48D0-9FCA-B865B409126C}" destId="{170E2736-475C-4331-9C46-A110B0BD1EDB}" srcOrd="16" destOrd="0" presId="urn:microsoft.com/office/officeart/2005/8/layout/default"/>
    <dgm:cxn modelId="{9CE25630-779E-41F7-A00E-2DB3D30F67AE}" type="presParOf" srcId="{08EFDC83-94DC-48D0-9FCA-B865B409126C}" destId="{63349226-0D14-4AA4-9C53-47D93C536881}" srcOrd="17" destOrd="0" presId="urn:microsoft.com/office/officeart/2005/8/layout/default"/>
    <dgm:cxn modelId="{A8740EE0-EA41-41AF-8CDA-A202B8B677F3}" type="presParOf" srcId="{08EFDC83-94DC-48D0-9FCA-B865B409126C}" destId="{725ACBA9-27CD-4013-AEB2-B30861A3FF77}" srcOrd="18" destOrd="0" presId="urn:microsoft.com/office/officeart/2005/8/layout/default"/>
    <dgm:cxn modelId="{C63364EE-DA4D-464D-B03A-DFF9BF67652F}" type="presParOf" srcId="{08EFDC83-94DC-48D0-9FCA-B865B409126C}" destId="{175979E0-475D-439A-9C63-CFC122CC828C}" srcOrd="19" destOrd="0" presId="urn:microsoft.com/office/officeart/2005/8/layout/default"/>
    <dgm:cxn modelId="{AA76937C-1A65-426B-8A32-68BE95047F82}" type="presParOf" srcId="{08EFDC83-94DC-48D0-9FCA-B865B409126C}" destId="{BF4012D3-0B13-4C95-A19D-A8EFF1571A36}" srcOrd="2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52A3A36-3D6B-4C71-A5D4-706FE842749E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B8C8E8C-C040-48A5-87A3-88B320C19223}">
      <dgm:prSet/>
      <dgm:spPr/>
      <dgm:t>
        <a:bodyPr/>
        <a:lstStyle/>
        <a:p>
          <a:r>
            <a:rPr lang="en-GB"/>
            <a:t>Presentation skills – 2 sessions: One for planning, one for practice?</a:t>
          </a:r>
          <a:endParaRPr lang="en-US"/>
        </a:p>
      </dgm:t>
    </dgm:pt>
    <dgm:pt modelId="{2DB841E8-1EFD-4A0E-A485-BCB232C74B64}" type="parTrans" cxnId="{49801798-9274-4E6F-BBF2-6429478A4548}">
      <dgm:prSet/>
      <dgm:spPr/>
      <dgm:t>
        <a:bodyPr/>
        <a:lstStyle/>
        <a:p>
          <a:endParaRPr lang="en-US"/>
        </a:p>
      </dgm:t>
    </dgm:pt>
    <dgm:pt modelId="{29E38815-45F6-49DE-A24F-64AFFB35B04E}" type="sibTrans" cxnId="{49801798-9274-4E6F-BBF2-6429478A4548}">
      <dgm:prSet/>
      <dgm:spPr/>
      <dgm:t>
        <a:bodyPr/>
        <a:lstStyle/>
        <a:p>
          <a:endParaRPr lang="en-US"/>
        </a:p>
      </dgm:t>
    </dgm:pt>
    <dgm:pt modelId="{78F22D9D-69EA-4271-A3A8-1E712B96A8ED}">
      <dgm:prSet/>
      <dgm:spPr/>
      <dgm:t>
        <a:bodyPr/>
        <a:lstStyle/>
        <a:p>
          <a:r>
            <a:rPr lang="en-GB"/>
            <a:t>Referencing review</a:t>
          </a:r>
          <a:endParaRPr lang="en-US"/>
        </a:p>
      </dgm:t>
    </dgm:pt>
    <dgm:pt modelId="{3D02F8DF-8168-48EB-988B-940F64BA737D}" type="parTrans" cxnId="{CC154C27-80A8-41A7-9569-6ECE447A294D}">
      <dgm:prSet/>
      <dgm:spPr/>
      <dgm:t>
        <a:bodyPr/>
        <a:lstStyle/>
        <a:p>
          <a:endParaRPr lang="en-US"/>
        </a:p>
      </dgm:t>
    </dgm:pt>
    <dgm:pt modelId="{07D870AD-F628-4062-947E-4DC82DE34189}" type="sibTrans" cxnId="{CC154C27-80A8-41A7-9569-6ECE447A294D}">
      <dgm:prSet/>
      <dgm:spPr/>
      <dgm:t>
        <a:bodyPr/>
        <a:lstStyle/>
        <a:p>
          <a:endParaRPr lang="en-US"/>
        </a:p>
      </dgm:t>
    </dgm:pt>
    <dgm:pt modelId="{6B785892-55F6-438F-A583-B5C246398B38}">
      <dgm:prSet/>
      <dgm:spPr/>
      <dgm:t>
        <a:bodyPr/>
        <a:lstStyle/>
        <a:p>
          <a:r>
            <a:rPr lang="en-GB"/>
            <a:t>Analysis versus description</a:t>
          </a:r>
          <a:endParaRPr lang="en-US"/>
        </a:p>
      </dgm:t>
    </dgm:pt>
    <dgm:pt modelId="{6C50EC13-9C8E-4E60-9607-A74A6C409D9F}" type="parTrans" cxnId="{69815787-B6C8-4AD8-B499-B2CF58C8E85E}">
      <dgm:prSet/>
      <dgm:spPr/>
      <dgm:t>
        <a:bodyPr/>
        <a:lstStyle/>
        <a:p>
          <a:endParaRPr lang="en-US"/>
        </a:p>
      </dgm:t>
    </dgm:pt>
    <dgm:pt modelId="{9E45C4FB-EBAE-4C1C-A556-0CC2278B864C}" type="sibTrans" cxnId="{69815787-B6C8-4AD8-B499-B2CF58C8E85E}">
      <dgm:prSet/>
      <dgm:spPr/>
      <dgm:t>
        <a:bodyPr/>
        <a:lstStyle/>
        <a:p>
          <a:endParaRPr lang="en-US"/>
        </a:p>
      </dgm:t>
    </dgm:pt>
    <dgm:pt modelId="{DFA3B720-5329-4C6A-B58B-A396EC2FDD2B}">
      <dgm:prSet/>
      <dgm:spPr/>
      <dgm:t>
        <a:bodyPr/>
        <a:lstStyle/>
        <a:p>
          <a:r>
            <a:rPr lang="en-GB"/>
            <a:t>Approaching your independent investigation</a:t>
          </a:r>
          <a:endParaRPr lang="en-US"/>
        </a:p>
      </dgm:t>
    </dgm:pt>
    <dgm:pt modelId="{3D3DEFAD-4DBC-405A-92AD-62E055A89A80}" type="parTrans" cxnId="{53A981A3-A212-48C1-8812-D41E1DA80EB5}">
      <dgm:prSet/>
      <dgm:spPr/>
      <dgm:t>
        <a:bodyPr/>
        <a:lstStyle/>
        <a:p>
          <a:endParaRPr lang="en-US"/>
        </a:p>
      </dgm:t>
    </dgm:pt>
    <dgm:pt modelId="{6F54FB2F-930E-40F9-BED0-D34317B3FF0A}" type="sibTrans" cxnId="{53A981A3-A212-48C1-8812-D41E1DA80EB5}">
      <dgm:prSet/>
      <dgm:spPr/>
      <dgm:t>
        <a:bodyPr/>
        <a:lstStyle/>
        <a:p>
          <a:endParaRPr lang="en-US"/>
        </a:p>
      </dgm:t>
    </dgm:pt>
    <dgm:pt modelId="{1AE2C145-E425-4067-9DBF-5564365B9EB4}">
      <dgm:prSet/>
      <dgm:spPr/>
      <dgm:t>
        <a:bodyPr/>
        <a:lstStyle/>
        <a:p>
          <a:r>
            <a:rPr lang="en-GB" dirty="0"/>
            <a:t>Types of sources/source analysis</a:t>
          </a:r>
          <a:endParaRPr lang="en-US" dirty="0"/>
        </a:p>
      </dgm:t>
    </dgm:pt>
    <dgm:pt modelId="{A9A27011-8729-4217-94A2-58EA86DCD1C7}" type="parTrans" cxnId="{A147112B-AFC7-4A03-AAF3-5F72E18084B2}">
      <dgm:prSet/>
      <dgm:spPr/>
      <dgm:t>
        <a:bodyPr/>
        <a:lstStyle/>
        <a:p>
          <a:endParaRPr lang="en-US"/>
        </a:p>
      </dgm:t>
    </dgm:pt>
    <dgm:pt modelId="{03867ED7-4DC0-4E55-9BAA-E524EEC7E7E6}" type="sibTrans" cxnId="{A147112B-AFC7-4A03-AAF3-5F72E18084B2}">
      <dgm:prSet/>
      <dgm:spPr/>
      <dgm:t>
        <a:bodyPr/>
        <a:lstStyle/>
        <a:p>
          <a:endParaRPr lang="en-US"/>
        </a:p>
      </dgm:t>
    </dgm:pt>
    <dgm:pt modelId="{2F1B9034-F31C-4DDE-A689-B2442534558F}">
      <dgm:prSet/>
      <dgm:spPr/>
      <dgm:t>
        <a:bodyPr/>
        <a:lstStyle/>
        <a:p>
          <a:r>
            <a:rPr lang="en-US" dirty="0"/>
            <a:t>What else?</a:t>
          </a:r>
        </a:p>
      </dgm:t>
    </dgm:pt>
    <dgm:pt modelId="{4ACE3078-08B1-41EC-B571-0F6514B93EEE}" type="parTrans" cxnId="{F4B67DEF-5031-4E80-83AC-8BD19C20F485}">
      <dgm:prSet/>
      <dgm:spPr/>
      <dgm:t>
        <a:bodyPr/>
        <a:lstStyle/>
        <a:p>
          <a:endParaRPr lang="en-GB"/>
        </a:p>
      </dgm:t>
    </dgm:pt>
    <dgm:pt modelId="{37D5B527-8683-4F19-A847-26375529F418}" type="sibTrans" cxnId="{F4B67DEF-5031-4E80-83AC-8BD19C20F485}">
      <dgm:prSet/>
      <dgm:spPr/>
      <dgm:t>
        <a:bodyPr/>
        <a:lstStyle/>
        <a:p>
          <a:endParaRPr lang="en-GB"/>
        </a:p>
      </dgm:t>
    </dgm:pt>
    <dgm:pt modelId="{7E5384F3-F8A6-420D-B985-41F1C3CF8CE2}" type="pres">
      <dgm:prSet presAssocID="{552A3A36-3D6B-4C71-A5D4-706FE842749E}" presName="vert0" presStyleCnt="0">
        <dgm:presLayoutVars>
          <dgm:dir/>
          <dgm:animOne val="branch"/>
          <dgm:animLvl val="lvl"/>
        </dgm:presLayoutVars>
      </dgm:prSet>
      <dgm:spPr/>
    </dgm:pt>
    <dgm:pt modelId="{7E1F0845-7079-4899-AB65-98E00A6B8B9E}" type="pres">
      <dgm:prSet presAssocID="{2B8C8E8C-C040-48A5-87A3-88B320C19223}" presName="thickLine" presStyleLbl="alignNode1" presStyleIdx="0" presStyleCnt="6"/>
      <dgm:spPr/>
    </dgm:pt>
    <dgm:pt modelId="{EB0E0091-491C-4584-9F95-167EF0BE5E64}" type="pres">
      <dgm:prSet presAssocID="{2B8C8E8C-C040-48A5-87A3-88B320C19223}" presName="horz1" presStyleCnt="0"/>
      <dgm:spPr/>
    </dgm:pt>
    <dgm:pt modelId="{B551E8AB-BAAB-4B04-B321-DB3D160BDEF0}" type="pres">
      <dgm:prSet presAssocID="{2B8C8E8C-C040-48A5-87A3-88B320C19223}" presName="tx1" presStyleLbl="revTx" presStyleIdx="0" presStyleCnt="6"/>
      <dgm:spPr/>
    </dgm:pt>
    <dgm:pt modelId="{BD3BFD74-753A-427D-9348-CFAD8CE16538}" type="pres">
      <dgm:prSet presAssocID="{2B8C8E8C-C040-48A5-87A3-88B320C19223}" presName="vert1" presStyleCnt="0"/>
      <dgm:spPr/>
    </dgm:pt>
    <dgm:pt modelId="{06EF4446-D1DC-46D8-A6CC-883CA275CF37}" type="pres">
      <dgm:prSet presAssocID="{78F22D9D-69EA-4271-A3A8-1E712B96A8ED}" presName="thickLine" presStyleLbl="alignNode1" presStyleIdx="1" presStyleCnt="6"/>
      <dgm:spPr/>
    </dgm:pt>
    <dgm:pt modelId="{FF06BDF6-2D78-44A2-BBBD-B7536161B0AE}" type="pres">
      <dgm:prSet presAssocID="{78F22D9D-69EA-4271-A3A8-1E712B96A8ED}" presName="horz1" presStyleCnt="0"/>
      <dgm:spPr/>
    </dgm:pt>
    <dgm:pt modelId="{0E652D0D-C0B4-47ED-81BF-01F7FAED69BB}" type="pres">
      <dgm:prSet presAssocID="{78F22D9D-69EA-4271-A3A8-1E712B96A8ED}" presName="tx1" presStyleLbl="revTx" presStyleIdx="1" presStyleCnt="6"/>
      <dgm:spPr/>
    </dgm:pt>
    <dgm:pt modelId="{034CF9C7-1C62-4D37-A1EB-C4736D7A2662}" type="pres">
      <dgm:prSet presAssocID="{78F22D9D-69EA-4271-A3A8-1E712B96A8ED}" presName="vert1" presStyleCnt="0"/>
      <dgm:spPr/>
    </dgm:pt>
    <dgm:pt modelId="{7FFB648A-00FB-4ED8-BCEB-3EB9C983C0B8}" type="pres">
      <dgm:prSet presAssocID="{6B785892-55F6-438F-A583-B5C246398B38}" presName="thickLine" presStyleLbl="alignNode1" presStyleIdx="2" presStyleCnt="6"/>
      <dgm:spPr/>
    </dgm:pt>
    <dgm:pt modelId="{71F143D5-66D8-40EE-99AD-18EBF2CD584E}" type="pres">
      <dgm:prSet presAssocID="{6B785892-55F6-438F-A583-B5C246398B38}" presName="horz1" presStyleCnt="0"/>
      <dgm:spPr/>
    </dgm:pt>
    <dgm:pt modelId="{B9E618A2-6A4F-4379-8FB0-38BA2AC32382}" type="pres">
      <dgm:prSet presAssocID="{6B785892-55F6-438F-A583-B5C246398B38}" presName="tx1" presStyleLbl="revTx" presStyleIdx="2" presStyleCnt="6"/>
      <dgm:spPr/>
    </dgm:pt>
    <dgm:pt modelId="{BFAB34CD-E9B8-4D8E-97FD-05165FF329DF}" type="pres">
      <dgm:prSet presAssocID="{6B785892-55F6-438F-A583-B5C246398B38}" presName="vert1" presStyleCnt="0"/>
      <dgm:spPr/>
    </dgm:pt>
    <dgm:pt modelId="{3911A25B-B49C-4AF2-8093-9795B81E800F}" type="pres">
      <dgm:prSet presAssocID="{DFA3B720-5329-4C6A-B58B-A396EC2FDD2B}" presName="thickLine" presStyleLbl="alignNode1" presStyleIdx="3" presStyleCnt="6"/>
      <dgm:spPr/>
    </dgm:pt>
    <dgm:pt modelId="{07C02D4A-4DB9-42FB-A3B7-5CF4D53A233D}" type="pres">
      <dgm:prSet presAssocID="{DFA3B720-5329-4C6A-B58B-A396EC2FDD2B}" presName="horz1" presStyleCnt="0"/>
      <dgm:spPr/>
    </dgm:pt>
    <dgm:pt modelId="{2E7FE9ED-E9B3-4B8B-A4F2-01CCE43CA848}" type="pres">
      <dgm:prSet presAssocID="{DFA3B720-5329-4C6A-B58B-A396EC2FDD2B}" presName="tx1" presStyleLbl="revTx" presStyleIdx="3" presStyleCnt="6"/>
      <dgm:spPr/>
    </dgm:pt>
    <dgm:pt modelId="{2F4B6BF4-7454-41E2-9E2F-53183CAD93EB}" type="pres">
      <dgm:prSet presAssocID="{DFA3B720-5329-4C6A-B58B-A396EC2FDD2B}" presName="vert1" presStyleCnt="0"/>
      <dgm:spPr/>
    </dgm:pt>
    <dgm:pt modelId="{3E67088F-2581-4537-AB49-075BAA0C75E0}" type="pres">
      <dgm:prSet presAssocID="{1AE2C145-E425-4067-9DBF-5564365B9EB4}" presName="thickLine" presStyleLbl="alignNode1" presStyleIdx="4" presStyleCnt="6"/>
      <dgm:spPr/>
    </dgm:pt>
    <dgm:pt modelId="{80313EEE-25B3-4729-8327-4D36B301384D}" type="pres">
      <dgm:prSet presAssocID="{1AE2C145-E425-4067-9DBF-5564365B9EB4}" presName="horz1" presStyleCnt="0"/>
      <dgm:spPr/>
    </dgm:pt>
    <dgm:pt modelId="{AB80CF59-27A6-49D3-BCD1-E298E168535B}" type="pres">
      <dgm:prSet presAssocID="{1AE2C145-E425-4067-9DBF-5564365B9EB4}" presName="tx1" presStyleLbl="revTx" presStyleIdx="4" presStyleCnt="6"/>
      <dgm:spPr/>
    </dgm:pt>
    <dgm:pt modelId="{8B1C5EA4-6BB0-4351-915A-35D573D465ED}" type="pres">
      <dgm:prSet presAssocID="{1AE2C145-E425-4067-9DBF-5564365B9EB4}" presName="vert1" presStyleCnt="0"/>
      <dgm:spPr/>
    </dgm:pt>
    <dgm:pt modelId="{EACEDCCE-DEFB-4B12-85F9-770FBCDC7A79}" type="pres">
      <dgm:prSet presAssocID="{2F1B9034-F31C-4DDE-A689-B2442534558F}" presName="thickLine" presStyleLbl="alignNode1" presStyleIdx="5" presStyleCnt="6"/>
      <dgm:spPr/>
    </dgm:pt>
    <dgm:pt modelId="{3C591F84-FC7C-41A0-9236-DBCE604E9FE1}" type="pres">
      <dgm:prSet presAssocID="{2F1B9034-F31C-4DDE-A689-B2442534558F}" presName="horz1" presStyleCnt="0"/>
      <dgm:spPr/>
    </dgm:pt>
    <dgm:pt modelId="{649A6E4E-6470-49D4-8F0F-069595BAB025}" type="pres">
      <dgm:prSet presAssocID="{2F1B9034-F31C-4DDE-A689-B2442534558F}" presName="tx1" presStyleLbl="revTx" presStyleIdx="5" presStyleCnt="6"/>
      <dgm:spPr/>
    </dgm:pt>
    <dgm:pt modelId="{7EF086FB-28F9-40BE-BA99-81FA3285D1A9}" type="pres">
      <dgm:prSet presAssocID="{2F1B9034-F31C-4DDE-A689-B2442534558F}" presName="vert1" presStyleCnt="0"/>
      <dgm:spPr/>
    </dgm:pt>
  </dgm:ptLst>
  <dgm:cxnLst>
    <dgm:cxn modelId="{6D33F51D-2C3C-4F6F-85B2-342379E53182}" type="presOf" srcId="{78F22D9D-69EA-4271-A3A8-1E712B96A8ED}" destId="{0E652D0D-C0B4-47ED-81BF-01F7FAED69BB}" srcOrd="0" destOrd="0" presId="urn:microsoft.com/office/officeart/2008/layout/LinedList"/>
    <dgm:cxn modelId="{CC154C27-80A8-41A7-9569-6ECE447A294D}" srcId="{552A3A36-3D6B-4C71-A5D4-706FE842749E}" destId="{78F22D9D-69EA-4271-A3A8-1E712B96A8ED}" srcOrd="1" destOrd="0" parTransId="{3D02F8DF-8168-48EB-988B-940F64BA737D}" sibTransId="{07D870AD-F628-4062-947E-4DC82DE34189}"/>
    <dgm:cxn modelId="{A147112B-AFC7-4A03-AAF3-5F72E18084B2}" srcId="{552A3A36-3D6B-4C71-A5D4-706FE842749E}" destId="{1AE2C145-E425-4067-9DBF-5564365B9EB4}" srcOrd="4" destOrd="0" parTransId="{A9A27011-8729-4217-94A2-58EA86DCD1C7}" sibTransId="{03867ED7-4DC0-4E55-9BAA-E524EEC7E7E6}"/>
    <dgm:cxn modelId="{B7741C32-011D-4470-B4EA-22BAC9377066}" type="presOf" srcId="{2F1B9034-F31C-4DDE-A689-B2442534558F}" destId="{649A6E4E-6470-49D4-8F0F-069595BAB025}" srcOrd="0" destOrd="0" presId="urn:microsoft.com/office/officeart/2008/layout/LinedList"/>
    <dgm:cxn modelId="{7EB4CD58-351E-401D-A2D4-04120146A410}" type="presOf" srcId="{2B8C8E8C-C040-48A5-87A3-88B320C19223}" destId="{B551E8AB-BAAB-4B04-B321-DB3D160BDEF0}" srcOrd="0" destOrd="0" presId="urn:microsoft.com/office/officeart/2008/layout/LinedList"/>
    <dgm:cxn modelId="{C2855E5A-F3D7-4543-94C4-706DDAB16B36}" type="presOf" srcId="{552A3A36-3D6B-4C71-A5D4-706FE842749E}" destId="{7E5384F3-F8A6-420D-B985-41F1C3CF8CE2}" srcOrd="0" destOrd="0" presId="urn:microsoft.com/office/officeart/2008/layout/LinedList"/>
    <dgm:cxn modelId="{69815787-B6C8-4AD8-B499-B2CF58C8E85E}" srcId="{552A3A36-3D6B-4C71-A5D4-706FE842749E}" destId="{6B785892-55F6-438F-A583-B5C246398B38}" srcOrd="2" destOrd="0" parTransId="{6C50EC13-9C8E-4E60-9607-A74A6C409D9F}" sibTransId="{9E45C4FB-EBAE-4C1C-A556-0CC2278B864C}"/>
    <dgm:cxn modelId="{113D4397-F3ED-4252-B323-F40CB7D31BC3}" type="presOf" srcId="{1AE2C145-E425-4067-9DBF-5564365B9EB4}" destId="{AB80CF59-27A6-49D3-BCD1-E298E168535B}" srcOrd="0" destOrd="0" presId="urn:microsoft.com/office/officeart/2008/layout/LinedList"/>
    <dgm:cxn modelId="{49801798-9274-4E6F-BBF2-6429478A4548}" srcId="{552A3A36-3D6B-4C71-A5D4-706FE842749E}" destId="{2B8C8E8C-C040-48A5-87A3-88B320C19223}" srcOrd="0" destOrd="0" parTransId="{2DB841E8-1EFD-4A0E-A485-BCB232C74B64}" sibTransId="{29E38815-45F6-49DE-A24F-64AFFB35B04E}"/>
    <dgm:cxn modelId="{53A981A3-A212-48C1-8812-D41E1DA80EB5}" srcId="{552A3A36-3D6B-4C71-A5D4-706FE842749E}" destId="{DFA3B720-5329-4C6A-B58B-A396EC2FDD2B}" srcOrd="3" destOrd="0" parTransId="{3D3DEFAD-4DBC-405A-92AD-62E055A89A80}" sibTransId="{6F54FB2F-930E-40F9-BED0-D34317B3FF0A}"/>
    <dgm:cxn modelId="{01B781E3-A7B8-4985-8D39-90AEEEB044CB}" type="presOf" srcId="{DFA3B720-5329-4C6A-B58B-A396EC2FDD2B}" destId="{2E7FE9ED-E9B3-4B8B-A4F2-01CCE43CA848}" srcOrd="0" destOrd="0" presId="urn:microsoft.com/office/officeart/2008/layout/LinedList"/>
    <dgm:cxn modelId="{F4B67DEF-5031-4E80-83AC-8BD19C20F485}" srcId="{552A3A36-3D6B-4C71-A5D4-706FE842749E}" destId="{2F1B9034-F31C-4DDE-A689-B2442534558F}" srcOrd="5" destOrd="0" parTransId="{4ACE3078-08B1-41EC-B571-0F6514B93EEE}" sibTransId="{37D5B527-8683-4F19-A847-26375529F418}"/>
    <dgm:cxn modelId="{8BAF51F3-DBEB-4FE8-9392-A18348E7A656}" type="presOf" srcId="{6B785892-55F6-438F-A583-B5C246398B38}" destId="{B9E618A2-6A4F-4379-8FB0-38BA2AC32382}" srcOrd="0" destOrd="0" presId="urn:microsoft.com/office/officeart/2008/layout/LinedList"/>
    <dgm:cxn modelId="{214B1943-41E8-4238-98A7-B27708D715D3}" type="presParOf" srcId="{7E5384F3-F8A6-420D-B985-41F1C3CF8CE2}" destId="{7E1F0845-7079-4899-AB65-98E00A6B8B9E}" srcOrd="0" destOrd="0" presId="urn:microsoft.com/office/officeart/2008/layout/LinedList"/>
    <dgm:cxn modelId="{05B25F4C-906A-42CE-821F-729F69132102}" type="presParOf" srcId="{7E5384F3-F8A6-420D-B985-41F1C3CF8CE2}" destId="{EB0E0091-491C-4584-9F95-167EF0BE5E64}" srcOrd="1" destOrd="0" presId="urn:microsoft.com/office/officeart/2008/layout/LinedList"/>
    <dgm:cxn modelId="{6FEC21D5-3B8A-47D0-934D-6C70D4065ACC}" type="presParOf" srcId="{EB0E0091-491C-4584-9F95-167EF0BE5E64}" destId="{B551E8AB-BAAB-4B04-B321-DB3D160BDEF0}" srcOrd="0" destOrd="0" presId="urn:microsoft.com/office/officeart/2008/layout/LinedList"/>
    <dgm:cxn modelId="{5070C1CE-05EE-48E4-BA0C-12B6B18D2EE8}" type="presParOf" srcId="{EB0E0091-491C-4584-9F95-167EF0BE5E64}" destId="{BD3BFD74-753A-427D-9348-CFAD8CE16538}" srcOrd="1" destOrd="0" presId="urn:microsoft.com/office/officeart/2008/layout/LinedList"/>
    <dgm:cxn modelId="{07E9938C-D30F-42C9-AF2D-7D90EA2AED1B}" type="presParOf" srcId="{7E5384F3-F8A6-420D-B985-41F1C3CF8CE2}" destId="{06EF4446-D1DC-46D8-A6CC-883CA275CF37}" srcOrd="2" destOrd="0" presId="urn:microsoft.com/office/officeart/2008/layout/LinedList"/>
    <dgm:cxn modelId="{07F63305-D1E5-4A98-BD47-FE051626E64B}" type="presParOf" srcId="{7E5384F3-F8A6-420D-B985-41F1C3CF8CE2}" destId="{FF06BDF6-2D78-44A2-BBBD-B7536161B0AE}" srcOrd="3" destOrd="0" presId="urn:microsoft.com/office/officeart/2008/layout/LinedList"/>
    <dgm:cxn modelId="{0114B917-9777-469B-A5BF-129EA1A7569A}" type="presParOf" srcId="{FF06BDF6-2D78-44A2-BBBD-B7536161B0AE}" destId="{0E652D0D-C0B4-47ED-81BF-01F7FAED69BB}" srcOrd="0" destOrd="0" presId="urn:microsoft.com/office/officeart/2008/layout/LinedList"/>
    <dgm:cxn modelId="{2283D949-9746-4650-BCA5-8CABA7FD971F}" type="presParOf" srcId="{FF06BDF6-2D78-44A2-BBBD-B7536161B0AE}" destId="{034CF9C7-1C62-4D37-A1EB-C4736D7A2662}" srcOrd="1" destOrd="0" presId="urn:microsoft.com/office/officeart/2008/layout/LinedList"/>
    <dgm:cxn modelId="{98765258-42C0-4B55-9997-B38146A5DEAB}" type="presParOf" srcId="{7E5384F3-F8A6-420D-B985-41F1C3CF8CE2}" destId="{7FFB648A-00FB-4ED8-BCEB-3EB9C983C0B8}" srcOrd="4" destOrd="0" presId="urn:microsoft.com/office/officeart/2008/layout/LinedList"/>
    <dgm:cxn modelId="{A3DDF223-D2D7-41FA-A2C3-FDB062F93672}" type="presParOf" srcId="{7E5384F3-F8A6-420D-B985-41F1C3CF8CE2}" destId="{71F143D5-66D8-40EE-99AD-18EBF2CD584E}" srcOrd="5" destOrd="0" presId="urn:microsoft.com/office/officeart/2008/layout/LinedList"/>
    <dgm:cxn modelId="{964B168E-BBAE-4ED6-A930-69EBA96450E8}" type="presParOf" srcId="{71F143D5-66D8-40EE-99AD-18EBF2CD584E}" destId="{B9E618A2-6A4F-4379-8FB0-38BA2AC32382}" srcOrd="0" destOrd="0" presId="urn:microsoft.com/office/officeart/2008/layout/LinedList"/>
    <dgm:cxn modelId="{CFCC162B-F17F-4479-B373-81A6E0FE9B94}" type="presParOf" srcId="{71F143D5-66D8-40EE-99AD-18EBF2CD584E}" destId="{BFAB34CD-E9B8-4D8E-97FD-05165FF329DF}" srcOrd="1" destOrd="0" presId="urn:microsoft.com/office/officeart/2008/layout/LinedList"/>
    <dgm:cxn modelId="{EE0BD97B-A63A-4421-8191-B61212F3FB7A}" type="presParOf" srcId="{7E5384F3-F8A6-420D-B985-41F1C3CF8CE2}" destId="{3911A25B-B49C-4AF2-8093-9795B81E800F}" srcOrd="6" destOrd="0" presId="urn:microsoft.com/office/officeart/2008/layout/LinedList"/>
    <dgm:cxn modelId="{56C9EAA2-F3FB-46FF-B681-2201F4E10B33}" type="presParOf" srcId="{7E5384F3-F8A6-420D-B985-41F1C3CF8CE2}" destId="{07C02D4A-4DB9-42FB-A3B7-5CF4D53A233D}" srcOrd="7" destOrd="0" presId="urn:microsoft.com/office/officeart/2008/layout/LinedList"/>
    <dgm:cxn modelId="{328D2A4F-E1B0-4918-9019-1614A0F0ADFD}" type="presParOf" srcId="{07C02D4A-4DB9-42FB-A3B7-5CF4D53A233D}" destId="{2E7FE9ED-E9B3-4B8B-A4F2-01CCE43CA848}" srcOrd="0" destOrd="0" presId="urn:microsoft.com/office/officeart/2008/layout/LinedList"/>
    <dgm:cxn modelId="{FD217E26-7317-4714-92CB-94808A3377F0}" type="presParOf" srcId="{07C02D4A-4DB9-42FB-A3B7-5CF4D53A233D}" destId="{2F4B6BF4-7454-41E2-9E2F-53183CAD93EB}" srcOrd="1" destOrd="0" presId="urn:microsoft.com/office/officeart/2008/layout/LinedList"/>
    <dgm:cxn modelId="{04203E05-E21A-482E-94B1-FC4D8623F62F}" type="presParOf" srcId="{7E5384F3-F8A6-420D-B985-41F1C3CF8CE2}" destId="{3E67088F-2581-4537-AB49-075BAA0C75E0}" srcOrd="8" destOrd="0" presId="urn:microsoft.com/office/officeart/2008/layout/LinedList"/>
    <dgm:cxn modelId="{9C6DB590-7DB0-49F8-8CC9-636C2D676AD2}" type="presParOf" srcId="{7E5384F3-F8A6-420D-B985-41F1C3CF8CE2}" destId="{80313EEE-25B3-4729-8327-4D36B301384D}" srcOrd="9" destOrd="0" presId="urn:microsoft.com/office/officeart/2008/layout/LinedList"/>
    <dgm:cxn modelId="{FCFB103C-AA33-49B6-B649-BC14F6305E5B}" type="presParOf" srcId="{80313EEE-25B3-4729-8327-4D36B301384D}" destId="{AB80CF59-27A6-49D3-BCD1-E298E168535B}" srcOrd="0" destOrd="0" presId="urn:microsoft.com/office/officeart/2008/layout/LinedList"/>
    <dgm:cxn modelId="{01FE6E8D-914F-4643-8276-04129E7C913F}" type="presParOf" srcId="{80313EEE-25B3-4729-8327-4D36B301384D}" destId="{8B1C5EA4-6BB0-4351-915A-35D573D465ED}" srcOrd="1" destOrd="0" presId="urn:microsoft.com/office/officeart/2008/layout/LinedList"/>
    <dgm:cxn modelId="{74C605A4-65DE-4510-8E69-E51D2F32C03F}" type="presParOf" srcId="{7E5384F3-F8A6-420D-B985-41F1C3CF8CE2}" destId="{EACEDCCE-DEFB-4B12-85F9-770FBCDC7A79}" srcOrd="10" destOrd="0" presId="urn:microsoft.com/office/officeart/2008/layout/LinedList"/>
    <dgm:cxn modelId="{9E79E819-A2FE-4155-A990-48F003DB3D9E}" type="presParOf" srcId="{7E5384F3-F8A6-420D-B985-41F1C3CF8CE2}" destId="{3C591F84-FC7C-41A0-9236-DBCE604E9FE1}" srcOrd="11" destOrd="0" presId="urn:microsoft.com/office/officeart/2008/layout/LinedList"/>
    <dgm:cxn modelId="{3B7756FF-B4A1-459F-BC85-F51F59358C26}" type="presParOf" srcId="{3C591F84-FC7C-41A0-9236-DBCE604E9FE1}" destId="{649A6E4E-6470-49D4-8F0F-069595BAB025}" srcOrd="0" destOrd="0" presId="urn:microsoft.com/office/officeart/2008/layout/LinedList"/>
    <dgm:cxn modelId="{88C76E03-C411-4C53-A87B-950A79B04A16}" type="presParOf" srcId="{3C591F84-FC7C-41A0-9236-DBCE604E9FE1}" destId="{7EF086FB-28F9-40BE-BA99-81FA3285D1A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E4FF33-1CBB-4DE6-85DB-ACB2B2468B3F}">
      <dsp:nvSpPr>
        <dsp:cNvPr id="0" name=""/>
        <dsp:cNvSpPr/>
      </dsp:nvSpPr>
      <dsp:spPr>
        <a:xfrm>
          <a:off x="39915" y="496"/>
          <a:ext cx="2017216" cy="121032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Managing and planning your time</a:t>
          </a:r>
          <a:endParaRPr lang="en-US" sz="2100" kern="1200"/>
        </a:p>
      </dsp:txBody>
      <dsp:txXfrm>
        <a:off x="39915" y="496"/>
        <a:ext cx="2017216" cy="1210329"/>
      </dsp:txXfrm>
    </dsp:sp>
    <dsp:sp modelId="{7B1F894A-6F8A-4472-8668-7412BDC9345B}">
      <dsp:nvSpPr>
        <dsp:cNvPr id="0" name=""/>
        <dsp:cNvSpPr/>
      </dsp:nvSpPr>
      <dsp:spPr>
        <a:xfrm>
          <a:off x="2258853" y="496"/>
          <a:ext cx="2017216" cy="1210329"/>
        </a:xfrm>
        <a:prstGeom prst="rect">
          <a:avLst/>
        </a:prstGeom>
        <a:solidFill>
          <a:schemeClr val="accent5">
            <a:hueOff val="-553545"/>
            <a:satOff val="1939"/>
            <a:lumOff val="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Reflective writing</a:t>
          </a:r>
          <a:endParaRPr lang="en-US" sz="2100" kern="1200"/>
        </a:p>
      </dsp:txBody>
      <dsp:txXfrm>
        <a:off x="2258853" y="496"/>
        <a:ext cx="2017216" cy="1210329"/>
      </dsp:txXfrm>
    </dsp:sp>
    <dsp:sp modelId="{1482B422-93FB-4909-95A7-1AD86F478BF9}">
      <dsp:nvSpPr>
        <dsp:cNvPr id="0" name=""/>
        <dsp:cNvSpPr/>
      </dsp:nvSpPr>
      <dsp:spPr>
        <a:xfrm>
          <a:off x="4477791" y="496"/>
          <a:ext cx="2017216" cy="1210329"/>
        </a:xfrm>
        <a:prstGeom prst="rect">
          <a:avLst/>
        </a:prstGeom>
        <a:solidFill>
          <a:schemeClr val="accent5">
            <a:hueOff val="-1107090"/>
            <a:satOff val="3878"/>
            <a:lumOff val="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Library skills</a:t>
          </a:r>
          <a:endParaRPr lang="en-US" sz="2100" kern="1200"/>
        </a:p>
      </dsp:txBody>
      <dsp:txXfrm>
        <a:off x="4477791" y="496"/>
        <a:ext cx="2017216" cy="1210329"/>
      </dsp:txXfrm>
    </dsp:sp>
    <dsp:sp modelId="{5728D45D-6990-4597-B22E-0ABB95666A69}">
      <dsp:nvSpPr>
        <dsp:cNvPr id="0" name=""/>
        <dsp:cNvSpPr/>
      </dsp:nvSpPr>
      <dsp:spPr>
        <a:xfrm>
          <a:off x="6696729" y="496"/>
          <a:ext cx="2017216" cy="1210329"/>
        </a:xfrm>
        <a:prstGeom prst="rect">
          <a:avLst/>
        </a:prstGeom>
        <a:solidFill>
          <a:schemeClr val="accent5">
            <a:hueOff val="-1660634"/>
            <a:satOff val="5816"/>
            <a:lumOff val="1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Reading</a:t>
          </a:r>
          <a:endParaRPr lang="en-US" sz="2100" kern="1200"/>
        </a:p>
      </dsp:txBody>
      <dsp:txXfrm>
        <a:off x="6696729" y="496"/>
        <a:ext cx="2017216" cy="1210329"/>
      </dsp:txXfrm>
    </dsp:sp>
    <dsp:sp modelId="{8F235065-D3DD-40A5-9DEE-48F8C14E1EAF}">
      <dsp:nvSpPr>
        <dsp:cNvPr id="0" name=""/>
        <dsp:cNvSpPr/>
      </dsp:nvSpPr>
      <dsp:spPr>
        <a:xfrm>
          <a:off x="8915667" y="496"/>
          <a:ext cx="2017216" cy="1210329"/>
        </a:xfrm>
        <a:prstGeom prst="rect">
          <a:avLst/>
        </a:prstGeom>
        <a:solidFill>
          <a:schemeClr val="accent5">
            <a:hueOff val="-2214179"/>
            <a:satOff val="7755"/>
            <a:lumOff val="1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Note-taking</a:t>
          </a:r>
          <a:endParaRPr lang="en-US" sz="2100" kern="1200"/>
        </a:p>
      </dsp:txBody>
      <dsp:txXfrm>
        <a:off x="8915667" y="496"/>
        <a:ext cx="2017216" cy="1210329"/>
      </dsp:txXfrm>
    </dsp:sp>
    <dsp:sp modelId="{6A96315B-5A96-4C77-969C-906806A922EC}">
      <dsp:nvSpPr>
        <dsp:cNvPr id="0" name=""/>
        <dsp:cNvSpPr/>
      </dsp:nvSpPr>
      <dsp:spPr>
        <a:xfrm>
          <a:off x="39915" y="1412547"/>
          <a:ext cx="2017216" cy="1210329"/>
        </a:xfrm>
        <a:prstGeom prst="rect">
          <a:avLst/>
        </a:prstGeom>
        <a:solidFill>
          <a:schemeClr val="accent5">
            <a:hueOff val="-2767724"/>
            <a:satOff val="9694"/>
            <a:lumOff val="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Understanding essay questions</a:t>
          </a:r>
          <a:endParaRPr lang="en-US" sz="2100" kern="1200"/>
        </a:p>
      </dsp:txBody>
      <dsp:txXfrm>
        <a:off x="39915" y="1412547"/>
        <a:ext cx="2017216" cy="1210329"/>
      </dsp:txXfrm>
    </dsp:sp>
    <dsp:sp modelId="{33FEB4AF-BA6A-4399-AE57-DFAD6DEF3223}">
      <dsp:nvSpPr>
        <dsp:cNvPr id="0" name=""/>
        <dsp:cNvSpPr/>
      </dsp:nvSpPr>
      <dsp:spPr>
        <a:xfrm>
          <a:off x="2258853" y="1412547"/>
          <a:ext cx="2017216" cy="1210329"/>
        </a:xfrm>
        <a:prstGeom prst="rect">
          <a:avLst/>
        </a:prstGeom>
        <a:solidFill>
          <a:schemeClr val="accent5">
            <a:hueOff val="-3321269"/>
            <a:satOff val="11633"/>
            <a:lumOff val="211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Essay writing</a:t>
          </a:r>
          <a:endParaRPr lang="en-US" sz="2100" kern="1200"/>
        </a:p>
      </dsp:txBody>
      <dsp:txXfrm>
        <a:off x="2258853" y="1412547"/>
        <a:ext cx="2017216" cy="1210329"/>
      </dsp:txXfrm>
    </dsp:sp>
    <dsp:sp modelId="{68E7E714-904B-40BA-A412-D93E6DCBC266}">
      <dsp:nvSpPr>
        <dsp:cNvPr id="0" name=""/>
        <dsp:cNvSpPr/>
      </dsp:nvSpPr>
      <dsp:spPr>
        <a:xfrm>
          <a:off x="4477791" y="1412547"/>
          <a:ext cx="2017216" cy="1210329"/>
        </a:xfrm>
        <a:prstGeom prst="rect">
          <a:avLst/>
        </a:prstGeom>
        <a:solidFill>
          <a:schemeClr val="accent5">
            <a:hueOff val="-3874813"/>
            <a:satOff val="13572"/>
            <a:lumOff val="24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Academic language and tone</a:t>
          </a:r>
          <a:endParaRPr lang="en-US" sz="2100" kern="1200"/>
        </a:p>
      </dsp:txBody>
      <dsp:txXfrm>
        <a:off x="4477791" y="1412547"/>
        <a:ext cx="2017216" cy="1210329"/>
      </dsp:txXfrm>
    </dsp:sp>
    <dsp:sp modelId="{170E2736-475C-4331-9C46-A110B0BD1EDB}">
      <dsp:nvSpPr>
        <dsp:cNvPr id="0" name=""/>
        <dsp:cNvSpPr/>
      </dsp:nvSpPr>
      <dsp:spPr>
        <a:xfrm>
          <a:off x="6696729" y="1412547"/>
          <a:ext cx="2017216" cy="1210329"/>
        </a:xfrm>
        <a:prstGeom prst="rect">
          <a:avLst/>
        </a:prstGeom>
        <a:solidFill>
          <a:schemeClr val="accent5">
            <a:hueOff val="-4428358"/>
            <a:satOff val="15510"/>
            <a:lumOff val="28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Critical thinking</a:t>
          </a:r>
          <a:endParaRPr lang="en-US" sz="2100" kern="1200"/>
        </a:p>
      </dsp:txBody>
      <dsp:txXfrm>
        <a:off x="6696729" y="1412547"/>
        <a:ext cx="2017216" cy="1210329"/>
      </dsp:txXfrm>
    </dsp:sp>
    <dsp:sp modelId="{725ACBA9-27CD-4013-AEB2-B30861A3FF77}">
      <dsp:nvSpPr>
        <dsp:cNvPr id="0" name=""/>
        <dsp:cNvSpPr/>
      </dsp:nvSpPr>
      <dsp:spPr>
        <a:xfrm>
          <a:off x="8915667" y="1412547"/>
          <a:ext cx="2017216" cy="1210329"/>
        </a:xfrm>
        <a:prstGeom prst="rect">
          <a:avLst/>
        </a:prstGeom>
        <a:solidFill>
          <a:schemeClr val="accent5">
            <a:hueOff val="-4981903"/>
            <a:satOff val="17449"/>
            <a:lumOff val="3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AI and academic misconduct</a:t>
          </a:r>
          <a:endParaRPr lang="en-US" sz="2100" kern="1200"/>
        </a:p>
      </dsp:txBody>
      <dsp:txXfrm>
        <a:off x="8915667" y="1412547"/>
        <a:ext cx="2017216" cy="1210329"/>
      </dsp:txXfrm>
    </dsp:sp>
    <dsp:sp modelId="{BF4012D3-0B13-4C95-A19D-A8EFF1571A36}">
      <dsp:nvSpPr>
        <dsp:cNvPr id="0" name=""/>
        <dsp:cNvSpPr/>
      </dsp:nvSpPr>
      <dsp:spPr>
        <a:xfrm>
          <a:off x="4477791" y="2824599"/>
          <a:ext cx="2017216" cy="1210329"/>
        </a:xfrm>
        <a:prstGeom prst="rect">
          <a:avLst/>
        </a:prstGeom>
        <a:solidFill>
          <a:schemeClr val="accent5">
            <a:hueOff val="-5535448"/>
            <a:satOff val="19388"/>
            <a:lumOff val="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Coaching questions and goal-setting</a:t>
          </a:r>
          <a:endParaRPr lang="en-US" sz="2100" kern="1200"/>
        </a:p>
      </dsp:txBody>
      <dsp:txXfrm>
        <a:off x="4477791" y="2824599"/>
        <a:ext cx="2017216" cy="12103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1F0845-7079-4899-AB65-98E00A6B8B9E}">
      <dsp:nvSpPr>
        <dsp:cNvPr id="0" name=""/>
        <dsp:cNvSpPr/>
      </dsp:nvSpPr>
      <dsp:spPr>
        <a:xfrm>
          <a:off x="0" y="2430"/>
          <a:ext cx="547354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51E8AB-BAAB-4B04-B321-DB3D160BDEF0}">
      <dsp:nvSpPr>
        <dsp:cNvPr id="0" name=""/>
        <dsp:cNvSpPr/>
      </dsp:nvSpPr>
      <dsp:spPr>
        <a:xfrm>
          <a:off x="0" y="2430"/>
          <a:ext cx="5473546" cy="8288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Presentation skills – 2 sessions: One for planning, one for practice?</a:t>
          </a:r>
          <a:endParaRPr lang="en-US" sz="2300" kern="1200"/>
        </a:p>
      </dsp:txBody>
      <dsp:txXfrm>
        <a:off x="0" y="2430"/>
        <a:ext cx="5473546" cy="828865"/>
      </dsp:txXfrm>
    </dsp:sp>
    <dsp:sp modelId="{06EF4446-D1DC-46D8-A6CC-883CA275CF37}">
      <dsp:nvSpPr>
        <dsp:cNvPr id="0" name=""/>
        <dsp:cNvSpPr/>
      </dsp:nvSpPr>
      <dsp:spPr>
        <a:xfrm>
          <a:off x="0" y="831296"/>
          <a:ext cx="5473546" cy="0"/>
        </a:xfrm>
        <a:prstGeom prst="line">
          <a:avLst/>
        </a:prstGeom>
        <a:solidFill>
          <a:schemeClr val="accent2">
            <a:hueOff val="2057680"/>
            <a:satOff val="-1257"/>
            <a:lumOff val="-6940"/>
            <a:alphaOff val="0"/>
          </a:schemeClr>
        </a:solidFill>
        <a:ln w="12700" cap="flat" cmpd="sng" algn="ctr">
          <a:solidFill>
            <a:schemeClr val="accent2">
              <a:hueOff val="2057680"/>
              <a:satOff val="-1257"/>
              <a:lumOff val="-694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652D0D-C0B4-47ED-81BF-01F7FAED69BB}">
      <dsp:nvSpPr>
        <dsp:cNvPr id="0" name=""/>
        <dsp:cNvSpPr/>
      </dsp:nvSpPr>
      <dsp:spPr>
        <a:xfrm>
          <a:off x="0" y="831296"/>
          <a:ext cx="5473546" cy="8288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Referencing review</a:t>
          </a:r>
          <a:endParaRPr lang="en-US" sz="2300" kern="1200"/>
        </a:p>
      </dsp:txBody>
      <dsp:txXfrm>
        <a:off x="0" y="831296"/>
        <a:ext cx="5473546" cy="828865"/>
      </dsp:txXfrm>
    </dsp:sp>
    <dsp:sp modelId="{7FFB648A-00FB-4ED8-BCEB-3EB9C983C0B8}">
      <dsp:nvSpPr>
        <dsp:cNvPr id="0" name=""/>
        <dsp:cNvSpPr/>
      </dsp:nvSpPr>
      <dsp:spPr>
        <a:xfrm>
          <a:off x="0" y="1660162"/>
          <a:ext cx="5473546" cy="0"/>
        </a:xfrm>
        <a:prstGeom prst="line">
          <a:avLst/>
        </a:prstGeom>
        <a:solidFill>
          <a:schemeClr val="accent2">
            <a:hueOff val="4115359"/>
            <a:satOff val="-2514"/>
            <a:lumOff val="-13881"/>
            <a:alphaOff val="0"/>
          </a:schemeClr>
        </a:solidFill>
        <a:ln w="12700" cap="flat" cmpd="sng" algn="ctr">
          <a:solidFill>
            <a:schemeClr val="accent2">
              <a:hueOff val="4115359"/>
              <a:satOff val="-2514"/>
              <a:lumOff val="-138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E618A2-6A4F-4379-8FB0-38BA2AC32382}">
      <dsp:nvSpPr>
        <dsp:cNvPr id="0" name=""/>
        <dsp:cNvSpPr/>
      </dsp:nvSpPr>
      <dsp:spPr>
        <a:xfrm>
          <a:off x="0" y="1660162"/>
          <a:ext cx="5473546" cy="8288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Analysis versus description</a:t>
          </a:r>
          <a:endParaRPr lang="en-US" sz="2300" kern="1200"/>
        </a:p>
      </dsp:txBody>
      <dsp:txXfrm>
        <a:off x="0" y="1660162"/>
        <a:ext cx="5473546" cy="828865"/>
      </dsp:txXfrm>
    </dsp:sp>
    <dsp:sp modelId="{3911A25B-B49C-4AF2-8093-9795B81E800F}">
      <dsp:nvSpPr>
        <dsp:cNvPr id="0" name=""/>
        <dsp:cNvSpPr/>
      </dsp:nvSpPr>
      <dsp:spPr>
        <a:xfrm>
          <a:off x="0" y="2489027"/>
          <a:ext cx="5473546" cy="0"/>
        </a:xfrm>
        <a:prstGeom prst="line">
          <a:avLst/>
        </a:prstGeom>
        <a:solidFill>
          <a:schemeClr val="accent2">
            <a:hueOff val="6173039"/>
            <a:satOff val="-3772"/>
            <a:lumOff val="-20821"/>
            <a:alphaOff val="0"/>
          </a:schemeClr>
        </a:solidFill>
        <a:ln w="12700" cap="flat" cmpd="sng" algn="ctr">
          <a:solidFill>
            <a:schemeClr val="accent2">
              <a:hueOff val="6173039"/>
              <a:satOff val="-3772"/>
              <a:lumOff val="-2082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7FE9ED-E9B3-4B8B-A4F2-01CCE43CA848}">
      <dsp:nvSpPr>
        <dsp:cNvPr id="0" name=""/>
        <dsp:cNvSpPr/>
      </dsp:nvSpPr>
      <dsp:spPr>
        <a:xfrm>
          <a:off x="0" y="2489027"/>
          <a:ext cx="5473546" cy="8288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Approaching your independent investigation</a:t>
          </a:r>
          <a:endParaRPr lang="en-US" sz="2300" kern="1200"/>
        </a:p>
      </dsp:txBody>
      <dsp:txXfrm>
        <a:off x="0" y="2489027"/>
        <a:ext cx="5473546" cy="828865"/>
      </dsp:txXfrm>
    </dsp:sp>
    <dsp:sp modelId="{3E67088F-2581-4537-AB49-075BAA0C75E0}">
      <dsp:nvSpPr>
        <dsp:cNvPr id="0" name=""/>
        <dsp:cNvSpPr/>
      </dsp:nvSpPr>
      <dsp:spPr>
        <a:xfrm>
          <a:off x="0" y="3317893"/>
          <a:ext cx="5473546" cy="0"/>
        </a:xfrm>
        <a:prstGeom prst="line">
          <a:avLst/>
        </a:prstGeom>
        <a:solidFill>
          <a:schemeClr val="accent2">
            <a:hueOff val="8230718"/>
            <a:satOff val="-5029"/>
            <a:lumOff val="-27762"/>
            <a:alphaOff val="0"/>
          </a:schemeClr>
        </a:solidFill>
        <a:ln w="12700" cap="flat" cmpd="sng" algn="ctr">
          <a:solidFill>
            <a:schemeClr val="accent2">
              <a:hueOff val="8230718"/>
              <a:satOff val="-5029"/>
              <a:lumOff val="-2776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80CF59-27A6-49D3-BCD1-E298E168535B}">
      <dsp:nvSpPr>
        <dsp:cNvPr id="0" name=""/>
        <dsp:cNvSpPr/>
      </dsp:nvSpPr>
      <dsp:spPr>
        <a:xfrm>
          <a:off x="0" y="3317893"/>
          <a:ext cx="5473546" cy="8288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Types of sources/source analysis</a:t>
          </a:r>
          <a:endParaRPr lang="en-US" sz="2300" kern="1200" dirty="0"/>
        </a:p>
      </dsp:txBody>
      <dsp:txXfrm>
        <a:off x="0" y="3317893"/>
        <a:ext cx="5473546" cy="828865"/>
      </dsp:txXfrm>
    </dsp:sp>
    <dsp:sp modelId="{EACEDCCE-DEFB-4B12-85F9-770FBCDC7A79}">
      <dsp:nvSpPr>
        <dsp:cNvPr id="0" name=""/>
        <dsp:cNvSpPr/>
      </dsp:nvSpPr>
      <dsp:spPr>
        <a:xfrm>
          <a:off x="0" y="4146759"/>
          <a:ext cx="5473546" cy="0"/>
        </a:xfrm>
        <a:prstGeom prst="line">
          <a:avLst/>
        </a:prstGeom>
        <a:solidFill>
          <a:schemeClr val="accent2">
            <a:hueOff val="10288398"/>
            <a:satOff val="-6286"/>
            <a:lumOff val="-34702"/>
            <a:alphaOff val="0"/>
          </a:schemeClr>
        </a:solidFill>
        <a:ln w="12700" cap="flat" cmpd="sng" algn="ctr">
          <a:solidFill>
            <a:schemeClr val="accent2">
              <a:hueOff val="10288398"/>
              <a:satOff val="-6286"/>
              <a:lumOff val="-347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9A6E4E-6470-49D4-8F0F-069595BAB025}">
      <dsp:nvSpPr>
        <dsp:cNvPr id="0" name=""/>
        <dsp:cNvSpPr/>
      </dsp:nvSpPr>
      <dsp:spPr>
        <a:xfrm>
          <a:off x="0" y="4146759"/>
          <a:ext cx="5473546" cy="8288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What else?</a:t>
          </a:r>
        </a:p>
      </dsp:txBody>
      <dsp:txXfrm>
        <a:off x="0" y="4146759"/>
        <a:ext cx="5473546" cy="8288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F33FCB1-E239-4912-44E9-445BB7B809C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99EBEA-9954-C17E-4846-49C0EA990417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1AD7006-5BFA-4242-8AA4-D5634EFB7A09}" type="datetimeFigureOut">
              <a:rPr lang="en-GB"/>
              <a:pPr>
                <a:defRPr/>
              </a:pPr>
              <a:t>19/01/2025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0AB5A200-DA39-AF91-10D7-B559E6CE2FB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8E3A5962-1B74-8355-4A1B-C59A54CA94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D3776A-83C4-B8F0-3A26-92A18A5BDE30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AF2F71-8592-C417-F1E9-B1DE4EAD2D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D5A24961-AB59-43DD-A8E7-A7B97D002D6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125969-1E8B-AD6B-231C-969B82C571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8A1311-AC0F-4815-8027-0BD2BD86F9E0}" type="datetime1">
              <a:rPr lang="en-US"/>
              <a:pPr>
                <a:defRPr/>
              </a:pPr>
              <a:t>1/19/2025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D5913D-34CA-F381-204D-EFA0F439D0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CF4C9B-81AB-E5EF-437C-7512A3597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FF1FFD-679C-4E95-8532-92D02EA56E2E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057881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770C5E-C089-4F5C-A4A6-8266C74B4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24B84B-C8DC-4753-BCF9-A1ADFE7F03B7}" type="datetime1">
              <a:rPr lang="en-US"/>
              <a:pPr>
                <a:defRPr/>
              </a:pPr>
              <a:t>1/19/2025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A8FF67-C213-9D08-1ABF-295EBBE80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271A07-C320-0464-A7EB-FF25C70B10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24B3A-0792-42D0-98F1-F1D9C4DF58CC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055739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F1CF08-05A3-D5E3-4393-712A367181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525E3E-EED6-421D-85F5-D1C33088868C}" type="datetime1">
              <a:rPr lang="en-US"/>
              <a:pPr>
                <a:defRPr/>
              </a:pPr>
              <a:t>1/19/2025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AAB88C-4917-F947-999F-3B7F1957FB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88D535-CF1F-6A33-4411-623E464190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39849F-B23B-424F-A250-012D85BBA622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795838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DEB2848-BF60-3E44-97FC-04B1F55377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25DD0-0050-4CAB-9596-71F122DB9FF1}" type="datetime1">
              <a:rPr lang="en-US"/>
              <a:pPr>
                <a:defRPr/>
              </a:pPr>
              <a:t>1/19/2025</a:t>
            </a:fld>
            <a:endParaRPr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EB5FA13-64A9-4A85-EF59-7A1A7CE95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227A917-052E-AC51-48CC-6C812DF48C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C62520-D391-4EFD-B555-6282D1EF85AE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01722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315288E5-A9E8-E912-4A3B-F5DA118A4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88C4A4-A948-4C4C-B863-165E525341BC}" type="datetime1">
              <a:rPr lang="en-US"/>
              <a:pPr>
                <a:defRPr/>
              </a:pPr>
              <a:t>1/19/2025</a:t>
            </a:fld>
            <a:endParaRPr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D06FF3BB-DEF5-F697-9E52-48E7AED321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65F42B1-58F7-CC8E-E32E-7BAE0BFA0A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ABDDD2-FD65-437E-BFC9-988958314C20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393853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5F1CB2D-4AF0-88F9-EAB7-964C7F24E0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067FED-97A1-4F60-8550-7427B8484182}" type="datetime1">
              <a:rPr lang="en-US"/>
              <a:pPr>
                <a:defRPr/>
              </a:pPr>
              <a:t>1/19/2025</a:t>
            </a:fld>
            <a:endParaRPr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3926677F-46EB-B071-46C5-B587FC34BB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9B74F8C-7FC3-D932-2DF5-03116799E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F4C975-CD7A-4B18-AE41-F37F5E334B34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681750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5D5C1F6-0F96-ACA9-23C9-1809424939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81661D-4648-4C38-81A3-5714E2EC05CF}" type="datetime1">
              <a:rPr lang="en-US"/>
              <a:pPr>
                <a:defRPr/>
              </a:pPr>
              <a:t>1/19/2025</a:t>
            </a:fld>
            <a:endParaRPr dirty="0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F70B8585-4D49-85F7-793F-02341990E8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F8FB319E-0650-874B-E5DE-F55121C871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CD9F9B-72DE-4B50-906D-66B21EDC5C0B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301944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36FC226-100E-BC2E-3684-6B05B80965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4F96CA-A3CC-4DAC-B01B-3F4C251B8351}" type="datetime1">
              <a:rPr lang="en-US"/>
              <a:pPr>
                <a:defRPr/>
              </a:pPr>
              <a:t>1/19/2025</a:t>
            </a:fld>
            <a:endParaRPr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984C1D4-2371-9A85-8CE5-445D087A99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362B8B9-DEDA-8EC6-0968-7BA708C0FB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30E355-53DA-46B1-A886-0470CC7F9C3B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559145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526C5F3-EA87-B1FA-4076-B1462DB27D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103223-E7D3-458F-8BC5-960A3F5C6840}" type="datetime1">
              <a:rPr lang="en-US"/>
              <a:pPr>
                <a:defRPr/>
              </a:pPr>
              <a:t>1/19/2025</a:t>
            </a:fld>
            <a:endParaRPr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5D257BE-D07C-C146-12D7-A235D78462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7D9494A-964C-2824-3614-17249AFB79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4742BB-A3A3-4B05-826D-CF530068E021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38710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31ED0B-EF3D-5002-E3FB-379EA5279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8BE6AF-B6B3-493E-9186-FFEA4C1AAA41}" type="datetime1">
              <a:rPr lang="en-US"/>
              <a:pPr>
                <a:defRPr/>
              </a:pPr>
              <a:t>1/19/2025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FE180-2CE7-A4C6-2E1C-D1242F8617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93B508-94B3-4083-DE64-BC4EC19CC3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11390E-ABC3-4548-A5CC-09E0034D05A9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2679081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C5FB8C-F9CC-B1A6-77DD-42F16A91EF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52DD75-6CC8-4E67-A7D5-701141050925}" type="datetime1">
              <a:rPr lang="en-US"/>
              <a:pPr>
                <a:defRPr/>
              </a:pPr>
              <a:t>1/19/2025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4A18DD-05AB-7D14-D682-28AD872CE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3B1A1C-0E6A-536E-8F3D-097BAAE036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7ED88-207E-4C7E-BAC4-78089CABC873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892603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C0D397C-D804-8961-694D-5C3CAEEF7B3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Freeform: Shape 7" descr="&quot;&quot;">
            <a:extLst>
              <a:ext uri="{FF2B5EF4-FFF2-40B4-BE49-F238E27FC236}">
                <a16:creationId xmlns:a16="http://schemas.microsoft.com/office/drawing/2014/main" id="{9ABE63F2-368F-0C43-5331-BE519D70D727}"/>
              </a:ext>
            </a:extLst>
          </p:cNvPr>
          <p:cNvSpPr/>
          <p:nvPr/>
        </p:nvSpPr>
        <p:spPr>
          <a:xfrm>
            <a:off x="0" y="233363"/>
            <a:ext cx="9559925" cy="6624637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Title Placeholder 1">
            <a:extLst>
              <a:ext uri="{FF2B5EF4-FFF2-40B4-BE49-F238E27FC236}">
                <a16:creationId xmlns:a16="http://schemas.microsoft.com/office/drawing/2014/main" id="{068B05B5-C130-A65A-1D81-898DE862B09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557213"/>
            <a:ext cx="10972800" cy="1325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9" name="Text Placeholder 2">
            <a:extLst>
              <a:ext uri="{FF2B5EF4-FFF2-40B4-BE49-F238E27FC236}">
                <a16:creationId xmlns:a16="http://schemas.microsoft.com/office/drawing/2014/main" id="{23FA09A9-8162-8CD9-9998-FB9676AECCF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2106613"/>
            <a:ext cx="10972800" cy="4035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73E156-41B3-C17C-9B9D-F449519A19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lang="en-US" sz="800" kern="1200" cap="all" spc="20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pPr>
              <a:defRPr/>
            </a:pPr>
            <a:fld id="{1D507857-69F9-4CF6-AF00-2EC180E2F656}" type="datetime1">
              <a:rPr lang="en-US"/>
              <a:pPr>
                <a:defRPr/>
              </a:pPr>
              <a:t>1/19/2025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E4155D-2D8B-EB64-2622-989680B1D8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lang="en-US" sz="800" kern="1200" cap="all" spc="20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FAC89D-A8F7-74EF-6056-547359CEB9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lang="en-US" sz="800" kern="1200" cap="all" spc="20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pPr>
              <a:defRPr/>
            </a:pPr>
            <a:fld id="{EE8C99A6-9A6F-4A4F-B5EB-85CF9D517534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51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</p:sldLayoutIdLst>
  <p:hf sldNum="0"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9pPr>
    </p:titleStyle>
    <p:bodyStyle>
      <a:lvl1pPr algn="l" rtl="0" eaLnBrk="0" fontAlgn="base" hangingPunct="0">
        <a:lnSpc>
          <a:spcPct val="110000"/>
        </a:lnSpc>
        <a:spcBef>
          <a:spcPts val="10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algn="l" rtl="0" eaLnBrk="0" fontAlgn="base" hangingPunct="0">
        <a:lnSpc>
          <a:spcPct val="110000"/>
        </a:lnSpc>
        <a:spcBef>
          <a:spcPts val="5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algn="l" rtl="0" eaLnBrk="0" fontAlgn="base" hangingPunct="0">
        <a:lnSpc>
          <a:spcPct val="110000"/>
        </a:lnSpc>
        <a:spcBef>
          <a:spcPts val="5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algn="l" rtl="0" eaLnBrk="0" fontAlgn="base" hangingPunct="0">
        <a:lnSpc>
          <a:spcPct val="110000"/>
        </a:lnSpc>
        <a:spcBef>
          <a:spcPts val="5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algn="l" rtl="0" eaLnBrk="0" fontAlgn="base" hangingPunct="0">
        <a:lnSpc>
          <a:spcPct val="110000"/>
        </a:lnSpc>
        <a:spcBef>
          <a:spcPts val="5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notepad-pen-paper-writing-business-926046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8" name="Background Fill" descr="&quot;&quot;">
            <a:extLst>
              <a:ext uri="{FF2B5EF4-FFF2-40B4-BE49-F238E27FC236}">
                <a16:creationId xmlns:a16="http://schemas.microsoft.com/office/drawing/2014/main" id="{4CA93A1A-AC0B-ED28-6E8A-569C2826467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40" name="Rectangle 1039" descr="&quot;&quot;">
            <a:extLst>
              <a:ext uri="{FF2B5EF4-FFF2-40B4-BE49-F238E27FC236}">
                <a16:creationId xmlns:a16="http://schemas.microsoft.com/office/drawing/2014/main" id="{C24AA267-4066-4EF7-2F9A-C48E90F4C1A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DA7435-9C69-A574-8094-79D9BB2277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868363"/>
            <a:ext cx="5597525" cy="2820987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3800" dirty="0"/>
              <a:t>HPFY3001: Academic Skills</a:t>
            </a:r>
            <a:br>
              <a:rPr lang="en-GB" sz="3800" dirty="0"/>
            </a:br>
            <a:br>
              <a:rPr lang="en-GB" sz="3800" dirty="0"/>
            </a:br>
            <a:r>
              <a:rPr lang="en-GB" sz="3800" dirty="0"/>
              <a:t>Session 13: Planning</a:t>
            </a:r>
          </a:p>
        </p:txBody>
      </p:sp>
      <p:sp>
        <p:nvSpPr>
          <p:cNvPr id="3077" name="Subtitle 2">
            <a:extLst>
              <a:ext uri="{FF2B5EF4-FFF2-40B4-BE49-F238E27FC236}">
                <a16:creationId xmlns:a16="http://schemas.microsoft.com/office/drawing/2014/main" id="{6EC174A4-DCF2-09D4-D522-379CDA0FA20A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609600" y="3902075"/>
            <a:ext cx="5597525" cy="2239963"/>
          </a:xfrm>
        </p:spPr>
        <p:txBody>
          <a:bodyPr/>
          <a:lstStyle/>
          <a:p>
            <a:pPr eaLnBrk="1" hangingPunct="1"/>
            <a:r>
              <a:rPr lang="en-GB" altLang="en-US"/>
              <a:t>Dr Rhian Elinor Keyse</a:t>
            </a:r>
          </a:p>
          <a:p>
            <a:pPr eaLnBrk="1" hangingPunct="1"/>
            <a:r>
              <a:rPr lang="en-GB" altLang="en-US"/>
              <a:t>Lecturer in Global Historical Studies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1778DC-7E20-C70D-4E8E-0FFD5E4BE1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592" r="26878"/>
          <a:stretch/>
        </p:blipFill>
        <p:spPr>
          <a:xfrm>
            <a:off x="648031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5" name="Rectangle 4104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4098" name="Title 1">
            <a:extLst>
              <a:ext uri="{FF2B5EF4-FFF2-40B4-BE49-F238E27FC236}">
                <a16:creationId xmlns:a16="http://schemas.microsoft.com/office/drawing/2014/main" id="{647F4641-6C86-EB68-DB3B-B265E36AE8E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1" y="552782"/>
            <a:ext cx="4606456" cy="1154711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3700" dirty="0"/>
              <a:t>Last session -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B3F481-A477-757C-D223-F6A4B341A0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4594537" cy="3174788"/>
          </a:xfrm>
        </p:spPr>
        <p:txBody>
          <a:bodyPr rtlCol="0" anchor="t">
            <a:normAutofit/>
          </a:bodyPr>
          <a:lstStyle/>
          <a:p>
            <a:pPr marL="571500" indent="-571500" eaLnBrk="1" fontAlgn="auto" hangingPunct="1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r>
              <a:rPr lang="en-GB" sz="4000" dirty="0"/>
              <a:t>Coaching questions</a:t>
            </a:r>
          </a:p>
          <a:p>
            <a:pPr marL="571500" indent="-571500" eaLnBrk="1" fontAlgn="auto" hangingPunct="1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endParaRPr lang="en-GB" dirty="0"/>
          </a:p>
          <a:p>
            <a:pPr eaLnBrk="1" fontAlgn="auto" hangingPunct="1">
              <a:spcAft>
                <a:spcPts val="0"/>
              </a:spcAft>
              <a:buClr>
                <a:schemeClr val="accent5"/>
              </a:buClr>
              <a:defRPr/>
            </a:pPr>
            <a:endParaRPr lang="en-GB" dirty="0"/>
          </a:p>
        </p:txBody>
      </p:sp>
      <p:pic>
        <p:nvPicPr>
          <p:cNvPr id="4" name="Picture 3" descr="A pen on a notebook&#10;&#10;Description automatically generated">
            <a:extLst>
              <a:ext uri="{FF2B5EF4-FFF2-40B4-BE49-F238E27FC236}">
                <a16:creationId xmlns:a16="http://schemas.microsoft.com/office/drawing/2014/main" id="{DA12F838-7830-B88C-39CB-6C07988805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531" r="19294" b="-1"/>
          <a:stretch/>
        </p:blipFill>
        <p:spPr>
          <a:xfrm>
            <a:off x="5879198" y="490264"/>
            <a:ext cx="6312802" cy="6367736"/>
          </a:xfrm>
          <a:custGeom>
            <a:avLst/>
            <a:gdLst/>
            <a:ahLst/>
            <a:cxnLst/>
            <a:rect l="l" t="t" r="r" b="b"/>
            <a:pathLst>
              <a:path w="6312802" h="6367736">
                <a:moveTo>
                  <a:pt x="789715" y="708127"/>
                </a:moveTo>
                <a:cubicBezTo>
                  <a:pt x="845978" y="711650"/>
                  <a:pt x="901296" y="724302"/>
                  <a:pt x="953475" y="745602"/>
                </a:cubicBezTo>
                <a:cubicBezTo>
                  <a:pt x="1173612" y="834890"/>
                  <a:pt x="1309905" y="1073925"/>
                  <a:pt x="1278834" y="1315681"/>
                </a:cubicBezTo>
                <a:cubicBezTo>
                  <a:pt x="1233750" y="1669869"/>
                  <a:pt x="880524" y="1881517"/>
                  <a:pt x="560369" y="1747304"/>
                </a:cubicBezTo>
                <a:cubicBezTo>
                  <a:pt x="338151" y="1654256"/>
                  <a:pt x="204742" y="1408974"/>
                  <a:pt x="242538" y="1164574"/>
                </a:cubicBezTo>
                <a:cubicBezTo>
                  <a:pt x="286421" y="880774"/>
                  <a:pt x="529219" y="692590"/>
                  <a:pt x="789715" y="708127"/>
                </a:cubicBezTo>
                <a:close/>
                <a:moveTo>
                  <a:pt x="2877121" y="364348"/>
                </a:moveTo>
                <a:cubicBezTo>
                  <a:pt x="2901561" y="365790"/>
                  <a:pt x="2925601" y="371235"/>
                  <a:pt x="2948310" y="380363"/>
                </a:cubicBezTo>
                <a:cubicBezTo>
                  <a:pt x="3044405" y="419202"/>
                  <a:pt x="3103503" y="523063"/>
                  <a:pt x="3089970" y="628607"/>
                </a:cubicBezTo>
                <a:cubicBezTo>
                  <a:pt x="3070190" y="782758"/>
                  <a:pt x="2916600" y="874848"/>
                  <a:pt x="2777343" y="816472"/>
                </a:cubicBezTo>
                <a:cubicBezTo>
                  <a:pt x="2680608" y="775952"/>
                  <a:pt x="2622552" y="669287"/>
                  <a:pt x="2639048" y="562863"/>
                </a:cubicBezTo>
                <a:cubicBezTo>
                  <a:pt x="2658106" y="439382"/>
                  <a:pt x="2763810" y="357542"/>
                  <a:pt x="2877121" y="364348"/>
                </a:cubicBezTo>
                <a:close/>
                <a:moveTo>
                  <a:pt x="5725514" y="29060"/>
                </a:moveTo>
                <a:lnTo>
                  <a:pt x="5748657" y="29701"/>
                </a:lnTo>
                <a:cubicBezTo>
                  <a:pt x="5935681" y="36387"/>
                  <a:pt x="6081789" y="65616"/>
                  <a:pt x="6194082" y="113315"/>
                </a:cubicBezTo>
                <a:lnTo>
                  <a:pt x="6312802" y="183322"/>
                </a:lnTo>
                <a:lnTo>
                  <a:pt x="6312802" y="6367736"/>
                </a:lnTo>
                <a:lnTo>
                  <a:pt x="3171877" y="6367736"/>
                </a:lnTo>
                <a:lnTo>
                  <a:pt x="3171635" y="6367591"/>
                </a:lnTo>
                <a:lnTo>
                  <a:pt x="2683232" y="6367591"/>
                </a:lnTo>
                <a:lnTo>
                  <a:pt x="2683031" y="6367736"/>
                </a:lnTo>
                <a:lnTo>
                  <a:pt x="1006759" y="6367736"/>
                </a:lnTo>
                <a:lnTo>
                  <a:pt x="1017798" y="6253705"/>
                </a:lnTo>
                <a:cubicBezTo>
                  <a:pt x="1043303" y="6019815"/>
                  <a:pt x="1065826" y="5776617"/>
                  <a:pt x="897420" y="5565130"/>
                </a:cubicBezTo>
                <a:cubicBezTo>
                  <a:pt x="700507" y="5318087"/>
                  <a:pt x="491822" y="5428997"/>
                  <a:pt x="271526" y="5130943"/>
                </a:cubicBezTo>
                <a:cubicBezTo>
                  <a:pt x="108646" y="4910648"/>
                  <a:pt x="-26366" y="4708290"/>
                  <a:pt x="39940" y="4415201"/>
                </a:cubicBezTo>
                <a:cubicBezTo>
                  <a:pt x="128666" y="4023216"/>
                  <a:pt x="467878" y="3870268"/>
                  <a:pt x="464356" y="3587268"/>
                </a:cubicBezTo>
                <a:cubicBezTo>
                  <a:pt x="460351" y="3247094"/>
                  <a:pt x="43943" y="3178950"/>
                  <a:pt x="3183" y="2791128"/>
                </a:cubicBezTo>
                <a:cubicBezTo>
                  <a:pt x="-23403" y="2538162"/>
                  <a:pt x="118896" y="2235225"/>
                  <a:pt x="343758" y="2095087"/>
                </a:cubicBezTo>
                <a:cubicBezTo>
                  <a:pt x="758163" y="1836512"/>
                  <a:pt x="1225342" y="2272862"/>
                  <a:pt x="1543093" y="2013487"/>
                </a:cubicBezTo>
                <a:cubicBezTo>
                  <a:pt x="1732879" y="1858534"/>
                  <a:pt x="1763790" y="1542064"/>
                  <a:pt x="1726873" y="1342749"/>
                </a:cubicBezTo>
                <a:cubicBezTo>
                  <a:pt x="1656484" y="963255"/>
                  <a:pt x="1345299" y="901114"/>
                  <a:pt x="1356831" y="612032"/>
                </a:cubicBezTo>
                <a:cubicBezTo>
                  <a:pt x="1365319" y="397180"/>
                  <a:pt x="1547578" y="171600"/>
                  <a:pt x="1773239" y="121551"/>
                </a:cubicBezTo>
                <a:cubicBezTo>
                  <a:pt x="1804789" y="114503"/>
                  <a:pt x="1837013" y="110980"/>
                  <a:pt x="1869333" y="110980"/>
                </a:cubicBezTo>
                <a:cubicBezTo>
                  <a:pt x="2087466" y="110980"/>
                  <a:pt x="2259155" y="271137"/>
                  <a:pt x="2312167" y="320866"/>
                </a:cubicBezTo>
                <a:cubicBezTo>
                  <a:pt x="2563133" y="555255"/>
                  <a:pt x="2364538" y="842498"/>
                  <a:pt x="2568899" y="1194363"/>
                </a:cubicBezTo>
                <a:cubicBezTo>
                  <a:pt x="2600650" y="1246494"/>
                  <a:pt x="2637078" y="1295662"/>
                  <a:pt x="2677726" y="1341226"/>
                </a:cubicBezTo>
                <a:cubicBezTo>
                  <a:pt x="2757804" y="1432276"/>
                  <a:pt x="2906990" y="1416261"/>
                  <a:pt x="2964327" y="1310316"/>
                </a:cubicBezTo>
                <a:cubicBezTo>
                  <a:pt x="3059059" y="1135183"/>
                  <a:pt x="3149628" y="938831"/>
                  <a:pt x="3333248" y="887741"/>
                </a:cubicBezTo>
                <a:cubicBezTo>
                  <a:pt x="3690239" y="788365"/>
                  <a:pt x="3902767" y="1378543"/>
                  <a:pt x="4272730" y="1307994"/>
                </a:cubicBezTo>
                <a:cubicBezTo>
                  <a:pt x="4426320" y="1278686"/>
                  <a:pt x="4515368" y="1152802"/>
                  <a:pt x="4596327" y="996810"/>
                </a:cubicBezTo>
                <a:cubicBezTo>
                  <a:pt x="4618829" y="953326"/>
                  <a:pt x="4640770" y="907521"/>
                  <a:pt x="4663272" y="860676"/>
                </a:cubicBezTo>
                <a:cubicBezTo>
                  <a:pt x="4732781" y="613153"/>
                  <a:pt x="4835282" y="115946"/>
                  <a:pt x="5572324" y="40189"/>
                </a:cubicBezTo>
                <a:cubicBezTo>
                  <a:pt x="5622910" y="31543"/>
                  <a:pt x="5674208" y="27859"/>
                  <a:pt x="5725514" y="29060"/>
                </a:cubicBezTo>
                <a:close/>
                <a:moveTo>
                  <a:pt x="4169348" y="793"/>
                </a:moveTo>
                <a:cubicBezTo>
                  <a:pt x="4219966" y="3995"/>
                  <a:pt x="4269734" y="15368"/>
                  <a:pt x="4316693" y="34505"/>
                </a:cubicBezTo>
                <a:cubicBezTo>
                  <a:pt x="4514808" y="114584"/>
                  <a:pt x="4637488" y="329676"/>
                  <a:pt x="4609540" y="547569"/>
                </a:cubicBezTo>
                <a:cubicBezTo>
                  <a:pt x="4568620" y="865801"/>
                  <a:pt x="4251108" y="1055907"/>
                  <a:pt x="3962986" y="935790"/>
                </a:cubicBezTo>
                <a:cubicBezTo>
                  <a:pt x="3762790" y="852028"/>
                  <a:pt x="3642672" y="631491"/>
                  <a:pt x="3676946" y="411355"/>
                </a:cubicBezTo>
                <a:cubicBezTo>
                  <a:pt x="3716424" y="155985"/>
                  <a:pt x="3934959" y="-13061"/>
                  <a:pt x="4169348" y="793"/>
                </a:cubicBezTo>
                <a:close/>
              </a:path>
            </a:pathLst>
          </a:custGeom>
        </p:spPr>
      </p:pic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9" name="Rectangle 5128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5122" name="Title 1">
            <a:extLst>
              <a:ext uri="{FF2B5EF4-FFF2-40B4-BE49-F238E27FC236}">
                <a16:creationId xmlns:a16="http://schemas.microsoft.com/office/drawing/2014/main" id="{E931CE46-3798-31DF-7EC0-8E99678F8E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552782"/>
            <a:ext cx="5369169" cy="159190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In this session: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8F37D5-2CAF-DAE0-E88D-9C374F3506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5355276" cy="3174788"/>
          </a:xfrm>
        </p:spPr>
        <p:txBody>
          <a:bodyPr rtlCol="0" anchor="t">
            <a:normAutofit/>
          </a:bodyPr>
          <a:lstStyle/>
          <a:p>
            <a:pPr marL="342900" indent="-342900" eaLnBrk="1" fontAlgn="auto" hangingPunct="1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r>
              <a:rPr lang="en-GB" sz="2800" dirty="0"/>
              <a:t>Planning for this block</a:t>
            </a:r>
          </a:p>
          <a:p>
            <a:pPr eaLnBrk="1" fontAlgn="auto" hangingPunct="1">
              <a:spcAft>
                <a:spcPts val="0"/>
              </a:spcAft>
              <a:buClr>
                <a:schemeClr val="accent5"/>
              </a:buClr>
              <a:defRPr/>
            </a:pPr>
            <a:endParaRPr lang="en-GB" dirty="0"/>
          </a:p>
        </p:txBody>
      </p:sp>
      <p:pic>
        <p:nvPicPr>
          <p:cNvPr id="4" name="Picture 3" descr="Person writing on notebook">
            <a:extLst>
              <a:ext uri="{FF2B5EF4-FFF2-40B4-BE49-F238E27FC236}">
                <a16:creationId xmlns:a16="http://schemas.microsoft.com/office/drawing/2014/main" id="{D3EE1042-6E6F-94F8-AA89-A1FE7F3F86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106" r="19796" b="1"/>
          <a:stretch/>
        </p:blipFill>
        <p:spPr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</p:spPr>
      </p:pic>
    </p:spTree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>
            <a:extLst>
              <a:ext uri="{FF2B5EF4-FFF2-40B4-BE49-F238E27FC236}">
                <a16:creationId xmlns:a16="http://schemas.microsoft.com/office/drawing/2014/main" id="{0A64EA7B-2862-E436-B824-4DA4185D2B8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Your priorities – ‘student choice’ sessions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2E39F-1289-B21A-33A8-1CD7311027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3200" dirty="0"/>
              <a:t>Setting priorities as a group for the rest of this year’s classes – we have 10 sessions left</a:t>
            </a:r>
          </a:p>
          <a:p>
            <a:pPr eaLnBrk="1" fontAlgn="auto" hangingPunct="1"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3200" dirty="0"/>
              <a:t>What are issues that have come up repeatedly in your feedback?</a:t>
            </a:r>
          </a:p>
          <a:p>
            <a:pPr eaLnBrk="1" fontAlgn="auto" hangingPunct="1"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3200" dirty="0"/>
              <a:t>Or other areas for which you’d like some extra support?</a:t>
            </a:r>
          </a:p>
          <a:p>
            <a:pPr eaLnBrk="1" fontAlgn="auto" hangingPunct="1"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3200" dirty="0"/>
              <a:t>Or anything you’d like to review?</a:t>
            </a:r>
          </a:p>
        </p:txBody>
      </p:sp>
    </p:spTree>
  </p:cSld>
  <p:clrMapOvr>
    <a:masterClrMapping/>
  </p:clrMapOvr>
  <p:transition spd="slow" advTm="25102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A13B2A7-A44E-4940-9367-4788F2807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DBF9A7D-DF04-4422-981B-76DFC7208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759370" y="0"/>
            <a:ext cx="2432630" cy="2848482"/>
          </a:xfrm>
          <a:custGeom>
            <a:avLst/>
            <a:gdLst>
              <a:gd name="connsiteX0" fmla="*/ 1193013 w 2432630"/>
              <a:gd name="connsiteY0" fmla="*/ 1609830 h 2848482"/>
              <a:gd name="connsiteX1" fmla="*/ 1452520 w 2432630"/>
              <a:gd name="connsiteY1" fmla="*/ 1771993 h 2848482"/>
              <a:gd name="connsiteX2" fmla="*/ 1333256 w 2432630"/>
              <a:gd name="connsiteY2" fmla="*/ 2217094 h 2848482"/>
              <a:gd name="connsiteX3" fmla="*/ 888154 w 2432630"/>
              <a:gd name="connsiteY3" fmla="*/ 2097829 h 2848482"/>
              <a:gd name="connsiteX4" fmla="*/ 1007419 w 2432630"/>
              <a:gd name="connsiteY4" fmla="*/ 1652728 h 2848482"/>
              <a:gd name="connsiteX5" fmla="*/ 1193013 w 2432630"/>
              <a:gd name="connsiteY5" fmla="*/ 1609830 h 2848482"/>
              <a:gd name="connsiteX6" fmla="*/ 1721013 w 2432630"/>
              <a:gd name="connsiteY6" fmla="*/ 1345937 h 2848482"/>
              <a:gd name="connsiteX7" fmla="*/ 1880524 w 2432630"/>
              <a:gd name="connsiteY7" fmla="*/ 1425334 h 2848482"/>
              <a:gd name="connsiteX8" fmla="*/ 1821528 w 2432630"/>
              <a:gd name="connsiteY8" fmla="*/ 1645511 h 2848482"/>
              <a:gd name="connsiteX9" fmla="*/ 1601350 w 2432630"/>
              <a:gd name="connsiteY9" fmla="*/ 1586514 h 2848482"/>
              <a:gd name="connsiteX10" fmla="*/ 1660347 w 2432630"/>
              <a:gd name="connsiteY10" fmla="*/ 1366337 h 2848482"/>
              <a:gd name="connsiteX11" fmla="*/ 1721013 w 2432630"/>
              <a:gd name="connsiteY11" fmla="*/ 1345937 h 2848482"/>
              <a:gd name="connsiteX12" fmla="*/ 0 w 2432630"/>
              <a:gd name="connsiteY12" fmla="*/ 0 h 2848482"/>
              <a:gd name="connsiteX13" fmla="*/ 2420476 w 2432630"/>
              <a:gd name="connsiteY13" fmla="*/ 0 h 2848482"/>
              <a:gd name="connsiteX14" fmla="*/ 2431096 w 2432630"/>
              <a:gd name="connsiteY14" fmla="*/ 94052 h 2848482"/>
              <a:gd name="connsiteX15" fmla="*/ 2426545 w 2432630"/>
              <a:gd name="connsiteY15" fmla="*/ 261706 h 2848482"/>
              <a:gd name="connsiteX16" fmla="*/ 1347411 w 2432630"/>
              <a:gd name="connsiteY16" fmla="*/ 1289202 h 2848482"/>
              <a:gd name="connsiteX17" fmla="*/ 678423 w 2432630"/>
              <a:gd name="connsiteY17" fmla="*/ 1606118 h 2848482"/>
              <a:gd name="connsiteX18" fmla="*/ 284014 w 2432630"/>
              <a:gd name="connsiteY18" fmla="*/ 2398976 h 2848482"/>
              <a:gd name="connsiteX19" fmla="*/ 97407 w 2432630"/>
              <a:gd name="connsiteY19" fmla="*/ 2742323 h 2848482"/>
              <a:gd name="connsiteX20" fmla="*/ 0 w 2432630"/>
              <a:gd name="connsiteY20" fmla="*/ 2848482 h 28484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32630" h="2848482">
                <a:moveTo>
                  <a:pt x="1193013" y="1609830"/>
                </a:moveTo>
                <a:cubicBezTo>
                  <a:pt x="1297352" y="1617205"/>
                  <a:pt x="1396284" y="1674588"/>
                  <a:pt x="1452520" y="1771993"/>
                </a:cubicBezTo>
                <a:cubicBezTo>
                  <a:pt x="1542498" y="1927838"/>
                  <a:pt x="1489101" y="2127117"/>
                  <a:pt x="1333256" y="2217094"/>
                </a:cubicBezTo>
                <a:cubicBezTo>
                  <a:pt x="1177410" y="2307071"/>
                  <a:pt x="978131" y="2253675"/>
                  <a:pt x="888154" y="2097829"/>
                </a:cubicBezTo>
                <a:cubicBezTo>
                  <a:pt x="798176" y="1941984"/>
                  <a:pt x="851572" y="1742705"/>
                  <a:pt x="1007419" y="1652728"/>
                </a:cubicBezTo>
                <a:cubicBezTo>
                  <a:pt x="1065861" y="1618986"/>
                  <a:pt x="1130410" y="1605406"/>
                  <a:pt x="1193013" y="1609830"/>
                </a:cubicBezTo>
                <a:close/>
                <a:moveTo>
                  <a:pt x="1721013" y="1345937"/>
                </a:moveTo>
                <a:cubicBezTo>
                  <a:pt x="1783347" y="1338202"/>
                  <a:pt x="1847142" y="1367515"/>
                  <a:pt x="1880524" y="1425334"/>
                </a:cubicBezTo>
                <a:cubicBezTo>
                  <a:pt x="1925033" y="1502425"/>
                  <a:pt x="1898619" y="1601002"/>
                  <a:pt x="1821528" y="1645511"/>
                </a:cubicBezTo>
                <a:cubicBezTo>
                  <a:pt x="1744436" y="1690020"/>
                  <a:pt x="1645859" y="1663606"/>
                  <a:pt x="1601350" y="1586514"/>
                </a:cubicBezTo>
                <a:cubicBezTo>
                  <a:pt x="1556841" y="1509423"/>
                  <a:pt x="1583254" y="1410846"/>
                  <a:pt x="1660347" y="1366337"/>
                </a:cubicBezTo>
                <a:cubicBezTo>
                  <a:pt x="1679620" y="1355210"/>
                  <a:pt x="1700235" y="1348515"/>
                  <a:pt x="1721013" y="1345937"/>
                </a:cubicBezTo>
                <a:close/>
                <a:moveTo>
                  <a:pt x="0" y="0"/>
                </a:moveTo>
                <a:lnTo>
                  <a:pt x="2420476" y="0"/>
                </a:lnTo>
                <a:lnTo>
                  <a:pt x="2431096" y="94052"/>
                </a:lnTo>
                <a:cubicBezTo>
                  <a:pt x="2434004" y="150699"/>
                  <a:pt x="2432933" y="206775"/>
                  <a:pt x="2426545" y="261706"/>
                </a:cubicBezTo>
                <a:cubicBezTo>
                  <a:pt x="2360669" y="828256"/>
                  <a:pt x="1972176" y="1172577"/>
                  <a:pt x="1347411" y="1289202"/>
                </a:cubicBezTo>
                <a:cubicBezTo>
                  <a:pt x="1096744" y="1336043"/>
                  <a:pt x="825156" y="1376752"/>
                  <a:pt x="678423" y="1606118"/>
                </a:cubicBezTo>
                <a:cubicBezTo>
                  <a:pt x="520257" y="1853673"/>
                  <a:pt x="394149" y="2125038"/>
                  <a:pt x="284014" y="2398976"/>
                </a:cubicBezTo>
                <a:cubicBezTo>
                  <a:pt x="233465" y="2524954"/>
                  <a:pt x="173906" y="2641107"/>
                  <a:pt x="97407" y="2742323"/>
                </a:cubicBezTo>
                <a:lnTo>
                  <a:pt x="0" y="284848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39941F-D584-6AC7-A963-C0BEB390E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</p:spPr>
        <p:txBody>
          <a:bodyPr>
            <a:normAutofit/>
          </a:bodyPr>
          <a:lstStyle/>
          <a:p>
            <a:r>
              <a:rPr lang="en-GB" dirty="0"/>
              <a:t>What we’ve already covered: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B7C68C-14D8-002D-0C38-A721A769E0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7257653"/>
              </p:ext>
            </p:extLst>
          </p:nvPr>
        </p:nvGraphicFramePr>
        <p:xfrm>
          <a:off x="609600" y="2106613"/>
          <a:ext cx="10972800" cy="4035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907950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D9E6557-0E93-4B4F-8AD1-1A7E3870C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6B84358-2894-45F1-8753-B1EC1E593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28517" y="-2"/>
            <a:ext cx="7742945" cy="6858001"/>
          </a:xfrm>
          <a:custGeom>
            <a:avLst/>
            <a:gdLst>
              <a:gd name="connsiteX0" fmla="*/ 615190 w 7742945"/>
              <a:gd name="connsiteY0" fmla="*/ 3536636 h 6858001"/>
              <a:gd name="connsiteX1" fmla="*/ 1124778 w 7742945"/>
              <a:gd name="connsiteY1" fmla="*/ 4046224 h 6858001"/>
              <a:gd name="connsiteX2" fmla="*/ 615190 w 7742945"/>
              <a:gd name="connsiteY2" fmla="*/ 4555812 h 6858001"/>
              <a:gd name="connsiteX3" fmla="*/ 105602 w 7742945"/>
              <a:gd name="connsiteY3" fmla="*/ 4046224 h 6858001"/>
              <a:gd name="connsiteX4" fmla="*/ 615190 w 7742945"/>
              <a:gd name="connsiteY4" fmla="*/ 3536636 h 6858001"/>
              <a:gd name="connsiteX5" fmla="*/ 14543 w 7742945"/>
              <a:gd name="connsiteY5" fmla="*/ 1 h 6858001"/>
              <a:gd name="connsiteX6" fmla="*/ 879351 w 7742945"/>
              <a:gd name="connsiteY6" fmla="*/ 1 h 6858001"/>
              <a:gd name="connsiteX7" fmla="*/ 892053 w 7742945"/>
              <a:gd name="connsiteY7" fmla="*/ 78053 h 6858001"/>
              <a:gd name="connsiteX8" fmla="*/ 561940 w 7742945"/>
              <a:gd name="connsiteY8" fmla="*/ 535444 h 6858001"/>
              <a:gd name="connsiteX9" fmla="*/ 15319 w 7742945"/>
              <a:gd name="connsiteY9" fmla="*/ 219853 h 6858001"/>
              <a:gd name="connsiteX10" fmla="*/ 4234 w 7742945"/>
              <a:gd name="connsiteY10" fmla="*/ 42970 h 6858001"/>
              <a:gd name="connsiteX11" fmla="*/ 2617781 w 7742945"/>
              <a:gd name="connsiteY11" fmla="*/ 0 h 6858001"/>
              <a:gd name="connsiteX12" fmla="*/ 7742945 w 7742945"/>
              <a:gd name="connsiteY12" fmla="*/ 0 h 6858001"/>
              <a:gd name="connsiteX13" fmla="*/ 7742945 w 7742945"/>
              <a:gd name="connsiteY13" fmla="*/ 6858000 h 6858001"/>
              <a:gd name="connsiteX14" fmla="*/ 5726653 w 7742945"/>
              <a:gd name="connsiteY14" fmla="*/ 6858000 h 6858001"/>
              <a:gd name="connsiteX15" fmla="*/ 5726653 w 7742945"/>
              <a:gd name="connsiteY15" fmla="*/ 6858001 h 6858001"/>
              <a:gd name="connsiteX16" fmla="*/ 311757 w 7742945"/>
              <a:gd name="connsiteY16" fmla="*/ 6858001 h 6858001"/>
              <a:gd name="connsiteX17" fmla="*/ 314130 w 7742945"/>
              <a:gd name="connsiteY17" fmla="*/ 6707671 h 6858001"/>
              <a:gd name="connsiteX18" fmla="*/ 599702 w 7742945"/>
              <a:gd name="connsiteY18" fmla="*/ 5670859 h 6858001"/>
              <a:gd name="connsiteX19" fmla="*/ 1211433 w 7742945"/>
              <a:gd name="connsiteY19" fmla="*/ 4641256 h 6858001"/>
              <a:gd name="connsiteX20" fmla="*/ 1053041 w 7742945"/>
              <a:gd name="connsiteY20" fmla="*/ 3164270 h 6858001"/>
              <a:gd name="connsiteX21" fmla="*/ 607048 w 7742945"/>
              <a:gd name="connsiteY21" fmla="*/ 2589406 h 6858001"/>
              <a:gd name="connsiteX22" fmla="*/ 1054915 w 7742945"/>
              <a:gd name="connsiteY22" fmla="*/ 1068100 h 6858001"/>
              <a:gd name="connsiteX23" fmla="*/ 1502877 w 7742945"/>
              <a:gd name="connsiteY23" fmla="*/ 419996 h 6858001"/>
              <a:gd name="connsiteX24" fmla="*/ 1505904 w 7742945"/>
              <a:gd name="connsiteY24" fmla="*/ 184997 h 6858001"/>
              <a:gd name="connsiteX25" fmla="*/ 1497780 w 7742945"/>
              <a:gd name="connsiteY25" fmla="*/ 1 h 6858001"/>
              <a:gd name="connsiteX26" fmla="*/ 2617781 w 7742945"/>
              <a:gd name="connsiteY26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742945" h="6858001">
                <a:moveTo>
                  <a:pt x="615190" y="3536636"/>
                </a:moveTo>
                <a:cubicBezTo>
                  <a:pt x="896628" y="3536636"/>
                  <a:pt x="1124778" y="3764786"/>
                  <a:pt x="1124778" y="4046224"/>
                </a:cubicBezTo>
                <a:cubicBezTo>
                  <a:pt x="1124778" y="4327662"/>
                  <a:pt x="896628" y="4555812"/>
                  <a:pt x="615190" y="4555812"/>
                </a:cubicBezTo>
                <a:cubicBezTo>
                  <a:pt x="333752" y="4555812"/>
                  <a:pt x="105602" y="4327662"/>
                  <a:pt x="105602" y="4046224"/>
                </a:cubicBezTo>
                <a:cubicBezTo>
                  <a:pt x="105602" y="3764786"/>
                  <a:pt x="333752" y="3536636"/>
                  <a:pt x="615190" y="3536636"/>
                </a:cubicBezTo>
                <a:close/>
                <a:moveTo>
                  <a:pt x="14543" y="1"/>
                </a:moveTo>
                <a:lnTo>
                  <a:pt x="879351" y="1"/>
                </a:lnTo>
                <a:lnTo>
                  <a:pt x="892053" y="78053"/>
                </a:lnTo>
                <a:cubicBezTo>
                  <a:pt x="904492" y="285272"/>
                  <a:pt x="770271" y="479622"/>
                  <a:pt x="561940" y="535444"/>
                </a:cubicBezTo>
                <a:cubicBezTo>
                  <a:pt x="323846" y="599241"/>
                  <a:pt x="79116" y="457946"/>
                  <a:pt x="15319" y="219853"/>
                </a:cubicBezTo>
                <a:cubicBezTo>
                  <a:pt x="-631" y="160330"/>
                  <a:pt x="-3762" y="100392"/>
                  <a:pt x="4234" y="42970"/>
                </a:cubicBezTo>
                <a:close/>
                <a:moveTo>
                  <a:pt x="2617781" y="0"/>
                </a:moveTo>
                <a:lnTo>
                  <a:pt x="7742945" y="0"/>
                </a:lnTo>
                <a:lnTo>
                  <a:pt x="7742945" y="6858000"/>
                </a:lnTo>
                <a:lnTo>
                  <a:pt x="5726653" y="6858000"/>
                </a:lnTo>
                <a:lnTo>
                  <a:pt x="5726653" y="6858001"/>
                </a:lnTo>
                <a:lnTo>
                  <a:pt x="311757" y="6858001"/>
                </a:lnTo>
                <a:lnTo>
                  <a:pt x="314130" y="6707671"/>
                </a:lnTo>
                <a:cubicBezTo>
                  <a:pt x="335132" y="6366410"/>
                  <a:pt x="433651" y="6019043"/>
                  <a:pt x="599702" y="5670859"/>
                </a:cubicBezTo>
                <a:cubicBezTo>
                  <a:pt x="770257" y="5311557"/>
                  <a:pt x="1010813" y="4986833"/>
                  <a:pt x="1211433" y="4641256"/>
                </a:cubicBezTo>
                <a:cubicBezTo>
                  <a:pt x="1493036" y="4154457"/>
                  <a:pt x="1511835" y="3622745"/>
                  <a:pt x="1053041" y="3164270"/>
                </a:cubicBezTo>
                <a:cubicBezTo>
                  <a:pt x="881977" y="2993265"/>
                  <a:pt x="700422" y="2805524"/>
                  <a:pt x="607048" y="2589406"/>
                </a:cubicBezTo>
                <a:cubicBezTo>
                  <a:pt x="366279" y="2032159"/>
                  <a:pt x="541125" y="1508062"/>
                  <a:pt x="1054915" y="1068100"/>
                </a:cubicBezTo>
                <a:cubicBezTo>
                  <a:pt x="1261027" y="891536"/>
                  <a:pt x="1489688" y="709489"/>
                  <a:pt x="1502877" y="419996"/>
                </a:cubicBezTo>
                <a:cubicBezTo>
                  <a:pt x="1506389" y="341911"/>
                  <a:pt x="1507262" y="263521"/>
                  <a:pt x="1505904" y="184997"/>
                </a:cubicBezTo>
                <a:lnTo>
                  <a:pt x="1497780" y="1"/>
                </a:lnTo>
                <a:lnTo>
                  <a:pt x="2617781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A1F907-F05E-0D19-04ED-D1A8BBE70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271" y="810563"/>
            <a:ext cx="3705572" cy="5409262"/>
          </a:xfrm>
        </p:spPr>
        <p:txBody>
          <a:bodyPr anchor="t">
            <a:normAutofit/>
          </a:bodyPr>
          <a:lstStyle/>
          <a:p>
            <a:r>
              <a:rPr lang="en-GB" dirty="0"/>
              <a:t>Ideas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A65B887-091C-B87E-DA13-19AD886364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872644"/>
              </p:ext>
            </p:extLst>
          </p:nvPr>
        </p:nvGraphicFramePr>
        <p:xfrm>
          <a:off x="6156183" y="594069"/>
          <a:ext cx="5473546" cy="4978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140187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FFA44-3F41-160E-38F8-F3DA7FD7DE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assignment: due Sunday 16 February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2A2FF3-7B2A-2303-A3EF-4654315A99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Write a 350-word reflection on your experiences of researching a piece of coursework during block 3 or 4. Reflections should include brief summaries of: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The topic you researched and how this related to the module syllabus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The types of sources you used and how you accessed them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The aspects of research which you enjoyed the most and least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The challenges and obstacles faced during research and how you might overcome them in future </a:t>
            </a:r>
          </a:p>
        </p:txBody>
      </p:sp>
    </p:spTree>
    <p:extLst>
      <p:ext uri="{BB962C8B-B14F-4D97-AF65-F5344CB8AC3E}">
        <p14:creationId xmlns:p14="http://schemas.microsoft.com/office/powerpoint/2010/main" val="26918511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descr="&quot;&quot;">
            <a:extLst>
              <a:ext uri="{FF2B5EF4-FFF2-40B4-BE49-F238E27FC236}">
                <a16:creationId xmlns:a16="http://schemas.microsoft.com/office/drawing/2014/main" id="{33CF987A-3A11-81DA-9CB0-24E41C5712E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Freeform: Shape 9" descr="&quot;&quot;">
            <a:extLst>
              <a:ext uri="{FF2B5EF4-FFF2-40B4-BE49-F238E27FC236}">
                <a16:creationId xmlns:a16="http://schemas.microsoft.com/office/drawing/2014/main" id="{8A7A90BC-4B15-DC60-F17A-7A455812DD8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233363"/>
            <a:ext cx="9559925" cy="6624637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12" name="Rectangle 11" descr="&quot;&quot;">
            <a:extLst>
              <a:ext uri="{FF2B5EF4-FFF2-40B4-BE49-F238E27FC236}">
                <a16:creationId xmlns:a16="http://schemas.microsoft.com/office/drawing/2014/main" id="{B1613FF3-1067-DEE1-4BF6-39057F81B16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schemeClr val="bg2"/>
              </a:solidFill>
            </a:endParaRPr>
          </a:p>
        </p:txBody>
      </p:sp>
      <p:sp>
        <p:nvSpPr>
          <p:cNvPr id="14" name="Rectangle 13" descr="&quot;&quot;">
            <a:extLst>
              <a:ext uri="{FF2B5EF4-FFF2-40B4-BE49-F238E27FC236}">
                <a16:creationId xmlns:a16="http://schemas.microsoft.com/office/drawing/2014/main" id="{5718D2F7-2CFF-4487-122D-595509AB90C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pic>
        <p:nvPicPr>
          <p:cNvPr id="30726" name="Picture 3" descr="Different coloured question marks">
            <a:extLst>
              <a:ext uri="{FF2B5EF4-FFF2-40B4-BE49-F238E27FC236}">
                <a16:creationId xmlns:a16="http://schemas.microsoft.com/office/drawing/2014/main" id="{B5BFA459-8EF5-715D-B135-5455E60D54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20" r="19533"/>
          <a:stretch>
            <a:fillRect/>
          </a:stretch>
        </p:blipFill>
        <p:spPr bwMode="auto">
          <a:xfrm>
            <a:off x="4286250" y="0"/>
            <a:ext cx="790575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 useBgFill="1">
        <p:nvSpPr>
          <p:cNvPr id="16" name="Freeform: Shape 15" descr="&quot;&quot;">
            <a:extLst>
              <a:ext uri="{FF2B5EF4-FFF2-40B4-BE49-F238E27FC236}">
                <a16:creationId xmlns:a16="http://schemas.microsoft.com/office/drawing/2014/main" id="{D64E01CF-CCE1-70B5-2629-EB0BD0CAA79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5592763" cy="6858000"/>
          </a:xfrm>
          <a:custGeom>
            <a:avLst/>
            <a:gdLst>
              <a:gd name="connsiteX0" fmla="*/ 4912746 w 5592970"/>
              <a:gd name="connsiteY0" fmla="*/ 2355321 h 6897159"/>
              <a:gd name="connsiteX1" fmla="*/ 4714738 w 5592970"/>
              <a:gd name="connsiteY1" fmla="*/ 2553329 h 6897159"/>
              <a:gd name="connsiteX2" fmla="*/ 4912746 w 5592970"/>
              <a:gd name="connsiteY2" fmla="*/ 2751337 h 6897159"/>
              <a:gd name="connsiteX3" fmla="*/ 5110754 w 5592970"/>
              <a:gd name="connsiteY3" fmla="*/ 2553329 h 6897159"/>
              <a:gd name="connsiteX4" fmla="*/ 4912746 w 5592970"/>
              <a:gd name="connsiteY4" fmla="*/ 2355321 h 6897159"/>
              <a:gd name="connsiteX5" fmla="*/ 4769785 w 5592970"/>
              <a:gd name="connsiteY5" fmla="*/ 1301525 h 6897159"/>
              <a:gd name="connsiteX6" fmla="*/ 4358192 w 5592970"/>
              <a:gd name="connsiteY6" fmla="*/ 1713118 h 6897159"/>
              <a:gd name="connsiteX7" fmla="*/ 4769785 w 5592970"/>
              <a:gd name="connsiteY7" fmla="*/ 2124711 h 6897159"/>
              <a:gd name="connsiteX8" fmla="*/ 5181378 w 5592970"/>
              <a:gd name="connsiteY8" fmla="*/ 1713118 h 6897159"/>
              <a:gd name="connsiteX9" fmla="*/ 4769785 w 5592970"/>
              <a:gd name="connsiteY9" fmla="*/ 1301525 h 6897159"/>
              <a:gd name="connsiteX10" fmla="*/ 1485712 w 5592970"/>
              <a:gd name="connsiteY10" fmla="*/ 0 h 6897159"/>
              <a:gd name="connsiteX11" fmla="*/ 1911850 w 5592970"/>
              <a:gd name="connsiteY11" fmla="*/ 0 h 6897159"/>
              <a:gd name="connsiteX12" fmla="*/ 4693359 w 5592970"/>
              <a:gd name="connsiteY12" fmla="*/ 0 h 6897159"/>
              <a:gd name="connsiteX13" fmla="*/ 4687196 w 5592970"/>
              <a:gd name="connsiteY13" fmla="*/ 186052 h 6897159"/>
              <a:gd name="connsiteX14" fmla="*/ 4689492 w 5592970"/>
              <a:gd name="connsiteY14" fmla="*/ 422393 h 6897159"/>
              <a:gd name="connsiteX15" fmla="*/ 5029277 w 5592970"/>
              <a:gd name="connsiteY15" fmla="*/ 1074198 h 6897159"/>
              <a:gd name="connsiteX16" fmla="*/ 5368989 w 5592970"/>
              <a:gd name="connsiteY16" fmla="*/ 2604190 h 6897159"/>
              <a:gd name="connsiteX17" fmla="*/ 5030698 w 5592970"/>
              <a:gd name="connsiteY17" fmla="*/ 3182337 h 6897159"/>
              <a:gd name="connsiteX18" fmla="*/ 4910556 w 5592970"/>
              <a:gd name="connsiteY18" fmla="*/ 4667756 h 6897159"/>
              <a:gd name="connsiteX19" fmla="*/ 5374561 w 5592970"/>
              <a:gd name="connsiteY19" fmla="*/ 5703238 h 6897159"/>
              <a:gd name="connsiteX20" fmla="*/ 5591170 w 5592970"/>
              <a:gd name="connsiteY20" fmla="*/ 6745970 h 6897159"/>
              <a:gd name="connsiteX21" fmla="*/ 5592970 w 5592970"/>
              <a:gd name="connsiteY21" fmla="*/ 6897158 h 6897159"/>
              <a:gd name="connsiteX22" fmla="*/ 2734191 w 5592970"/>
              <a:gd name="connsiteY22" fmla="*/ 6897158 h 6897159"/>
              <a:gd name="connsiteX23" fmla="*/ 2734191 w 5592970"/>
              <a:gd name="connsiteY23" fmla="*/ 6897159 h 6897159"/>
              <a:gd name="connsiteX24" fmla="*/ 0 w 5592970"/>
              <a:gd name="connsiteY24" fmla="*/ 6897159 h 6897159"/>
              <a:gd name="connsiteX25" fmla="*/ 0 w 5592970"/>
              <a:gd name="connsiteY25" fmla="*/ 1 h 6897159"/>
              <a:gd name="connsiteX26" fmla="*/ 1485712 w 5592970"/>
              <a:gd name="connsiteY26" fmla="*/ 1 h 6897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5592970" h="6897159">
                <a:moveTo>
                  <a:pt x="4912746" y="2355321"/>
                </a:moveTo>
                <a:cubicBezTo>
                  <a:pt x="4803389" y="2355321"/>
                  <a:pt x="4714738" y="2443972"/>
                  <a:pt x="4714738" y="2553329"/>
                </a:cubicBezTo>
                <a:cubicBezTo>
                  <a:pt x="4714738" y="2662686"/>
                  <a:pt x="4803389" y="2751337"/>
                  <a:pt x="4912746" y="2751337"/>
                </a:cubicBezTo>
                <a:cubicBezTo>
                  <a:pt x="5022103" y="2751337"/>
                  <a:pt x="5110754" y="2662686"/>
                  <a:pt x="5110754" y="2553329"/>
                </a:cubicBezTo>
                <a:cubicBezTo>
                  <a:pt x="5110754" y="2443972"/>
                  <a:pt x="5022103" y="2355321"/>
                  <a:pt x="4912746" y="2355321"/>
                </a:cubicBezTo>
                <a:close/>
                <a:moveTo>
                  <a:pt x="4769785" y="1301525"/>
                </a:moveTo>
                <a:cubicBezTo>
                  <a:pt x="4542468" y="1301525"/>
                  <a:pt x="4358192" y="1485801"/>
                  <a:pt x="4358192" y="1713118"/>
                </a:cubicBezTo>
                <a:cubicBezTo>
                  <a:pt x="4358192" y="1940435"/>
                  <a:pt x="4542468" y="2124711"/>
                  <a:pt x="4769785" y="2124711"/>
                </a:cubicBezTo>
                <a:cubicBezTo>
                  <a:pt x="4997102" y="2124711"/>
                  <a:pt x="5181378" y="1940435"/>
                  <a:pt x="5181378" y="1713118"/>
                </a:cubicBezTo>
                <a:cubicBezTo>
                  <a:pt x="5181378" y="1485801"/>
                  <a:pt x="4997102" y="1301525"/>
                  <a:pt x="4769785" y="1301525"/>
                </a:cubicBezTo>
                <a:close/>
                <a:moveTo>
                  <a:pt x="1485712" y="0"/>
                </a:moveTo>
                <a:lnTo>
                  <a:pt x="1911850" y="0"/>
                </a:lnTo>
                <a:lnTo>
                  <a:pt x="4693359" y="0"/>
                </a:lnTo>
                <a:lnTo>
                  <a:pt x="4687196" y="186052"/>
                </a:lnTo>
                <a:cubicBezTo>
                  <a:pt x="4686166" y="265025"/>
                  <a:pt x="4686829" y="343862"/>
                  <a:pt x="4689492" y="422393"/>
                </a:cubicBezTo>
                <a:cubicBezTo>
                  <a:pt x="4699496" y="713539"/>
                  <a:pt x="4872938" y="896626"/>
                  <a:pt x="5029277" y="1074198"/>
                </a:cubicBezTo>
                <a:cubicBezTo>
                  <a:pt x="5418992" y="1516672"/>
                  <a:pt x="5551614" y="2043761"/>
                  <a:pt x="5368989" y="2604190"/>
                </a:cubicBezTo>
                <a:cubicBezTo>
                  <a:pt x="5298163" y="2821542"/>
                  <a:pt x="5160452" y="3010355"/>
                  <a:pt x="5030698" y="3182337"/>
                </a:cubicBezTo>
                <a:cubicBezTo>
                  <a:pt x="4682698" y="3643429"/>
                  <a:pt x="4696957" y="4178177"/>
                  <a:pt x="4910556" y="4667756"/>
                </a:cubicBezTo>
                <a:cubicBezTo>
                  <a:pt x="5062728" y="5015306"/>
                  <a:pt x="5245193" y="5341884"/>
                  <a:pt x="5374561" y="5703238"/>
                </a:cubicBezTo>
                <a:cubicBezTo>
                  <a:pt x="5500512" y="6053410"/>
                  <a:pt x="5575240" y="6402760"/>
                  <a:pt x="5591170" y="6745970"/>
                </a:cubicBezTo>
                <a:lnTo>
                  <a:pt x="5592970" y="6897158"/>
                </a:lnTo>
                <a:lnTo>
                  <a:pt x="2734191" y="6897158"/>
                </a:lnTo>
                <a:lnTo>
                  <a:pt x="2734191" y="6897159"/>
                </a:lnTo>
                <a:lnTo>
                  <a:pt x="0" y="6897159"/>
                </a:lnTo>
                <a:lnTo>
                  <a:pt x="0" y="1"/>
                </a:lnTo>
                <a:lnTo>
                  <a:pt x="1485712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0728" name="Title 1">
            <a:extLst>
              <a:ext uri="{FF2B5EF4-FFF2-40B4-BE49-F238E27FC236}">
                <a16:creationId xmlns:a16="http://schemas.microsoft.com/office/drawing/2014/main" id="{5357715C-F7C2-3200-0327-0C94D7CAAF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90563" y="1122363"/>
            <a:ext cx="3541712" cy="2387600"/>
          </a:xfrm>
        </p:spPr>
        <p:txBody>
          <a:bodyPr/>
          <a:lstStyle/>
          <a:p>
            <a:pPr eaLnBrk="1" hangingPunct="1"/>
            <a:r>
              <a:rPr lang="en-US" altLang="en-US" sz="5000"/>
              <a:t>Over to you: any questions?</a:t>
            </a:r>
          </a:p>
        </p:txBody>
      </p:sp>
    </p:spTree>
  </p:cSld>
  <p:clrMapOvr>
    <a:masterClrMapping/>
  </p:clrMapOvr>
  <p:transition spd="slow" advTm="17807"/>
</p:sld>
</file>

<file path=ppt/theme/theme1.xml><?xml version="1.0" encoding="utf-8"?>
<a:theme xmlns:a="http://schemas.openxmlformats.org/drawingml/2006/main" name="SplashVTI">
  <a:themeElements>
    <a:clrScheme name="Custom 11">
      <a:dk1>
        <a:srgbClr val="262626"/>
      </a:dk1>
      <a:lt1>
        <a:sysClr val="window" lastClr="FFFFFF"/>
      </a:lt1>
      <a:dk2>
        <a:srgbClr val="2F333D"/>
      </a:dk2>
      <a:lt2>
        <a:srgbClr val="E9F3F3"/>
      </a:lt2>
      <a:accent1>
        <a:srgbClr val="1EBE9B"/>
      </a:accent1>
      <a:accent2>
        <a:srgbClr val="FD8686"/>
      </a:accent2>
      <a:accent3>
        <a:srgbClr val="0AC8AD"/>
      </a:accent3>
      <a:accent4>
        <a:srgbClr val="E69500"/>
      </a:accent4>
      <a:accent5>
        <a:srgbClr val="EC4E70"/>
      </a:accent5>
      <a:accent6>
        <a:srgbClr val="794DFF"/>
      </a:accent6>
      <a:hlink>
        <a:srgbClr val="3E8FF1"/>
      </a:hlink>
      <a:folHlink>
        <a:srgbClr val="939393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246</Words>
  <Application>Microsoft Office PowerPoint</Application>
  <PresentationFormat>Widescreen</PresentationFormat>
  <Paragraphs>38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Arial</vt:lpstr>
      <vt:lpstr>Avenir Next LT Pro</vt:lpstr>
      <vt:lpstr>Posterama</vt:lpstr>
      <vt:lpstr>SplashVTI</vt:lpstr>
      <vt:lpstr>HPFY3001: Academic Skills  Session 13: Planning</vt:lpstr>
      <vt:lpstr>Last session - review</vt:lpstr>
      <vt:lpstr>In this session:</vt:lpstr>
      <vt:lpstr>Your priorities – ‘student choice’ sessions</vt:lpstr>
      <vt:lpstr>What we’ve already covered:</vt:lpstr>
      <vt:lpstr>Ideas</vt:lpstr>
      <vt:lpstr>Next assignment: due Sunday 16 February</vt:lpstr>
      <vt:lpstr>Over to you: any questions?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Rhian Keyse</dc:creator>
  <cp:lastModifiedBy>Rhian Keyse</cp:lastModifiedBy>
  <cp:revision>25</cp:revision>
  <dcterms:created xsi:type="dcterms:W3CDTF">2024-09-11T12:44:55Z</dcterms:created>
  <dcterms:modified xsi:type="dcterms:W3CDTF">2025-01-19T18:44:04Z</dcterms:modified>
</cp:coreProperties>
</file>