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0"/>
  </p:notesMasterIdLst>
  <p:handoutMasterIdLst>
    <p:handoutMasterId r:id="rId61"/>
  </p:handoutMasterIdLst>
  <p:sldIdLst>
    <p:sldId id="305" r:id="rId5"/>
    <p:sldId id="306" r:id="rId6"/>
    <p:sldId id="307" r:id="rId7"/>
    <p:sldId id="308" r:id="rId8"/>
    <p:sldId id="309" r:id="rId9"/>
    <p:sldId id="310" r:id="rId10"/>
    <p:sldId id="311" r:id="rId11"/>
    <p:sldId id="312" r:id="rId12"/>
    <p:sldId id="313" r:id="rId13"/>
    <p:sldId id="314" r:id="rId14"/>
    <p:sldId id="315" r:id="rId15"/>
    <p:sldId id="316" r:id="rId16"/>
    <p:sldId id="317" r:id="rId17"/>
    <p:sldId id="318" r:id="rId18"/>
    <p:sldId id="319" r:id="rId19"/>
    <p:sldId id="367" r:id="rId20"/>
    <p:sldId id="368" r:id="rId21"/>
    <p:sldId id="382" r:id="rId22"/>
    <p:sldId id="320" r:id="rId23"/>
    <p:sldId id="332" r:id="rId24"/>
    <p:sldId id="406" r:id="rId25"/>
    <p:sldId id="407" r:id="rId26"/>
    <p:sldId id="339" r:id="rId27"/>
    <p:sldId id="383" r:id="rId28"/>
    <p:sldId id="384" r:id="rId29"/>
    <p:sldId id="385" r:id="rId30"/>
    <p:sldId id="474" r:id="rId31"/>
    <p:sldId id="387" r:id="rId32"/>
    <p:sldId id="386" r:id="rId33"/>
    <p:sldId id="469" r:id="rId34"/>
    <p:sldId id="470" r:id="rId35"/>
    <p:sldId id="388" r:id="rId36"/>
    <p:sldId id="471" r:id="rId37"/>
    <p:sldId id="472" r:id="rId38"/>
    <p:sldId id="473" r:id="rId39"/>
    <p:sldId id="392" r:id="rId40"/>
    <p:sldId id="396" r:id="rId41"/>
    <p:sldId id="393" r:id="rId42"/>
    <p:sldId id="467" r:id="rId43"/>
    <p:sldId id="465" r:id="rId44"/>
    <p:sldId id="468" r:id="rId45"/>
    <p:sldId id="389" r:id="rId46"/>
    <p:sldId id="464" r:id="rId47"/>
    <p:sldId id="400" r:id="rId48"/>
    <p:sldId id="401" r:id="rId49"/>
    <p:sldId id="366" r:id="rId50"/>
    <p:sldId id="345" r:id="rId51"/>
    <p:sldId id="346" r:id="rId52"/>
    <p:sldId id="391" r:id="rId53"/>
    <p:sldId id="398" r:id="rId54"/>
    <p:sldId id="399" r:id="rId55"/>
    <p:sldId id="371" r:id="rId56"/>
    <p:sldId id="381" r:id="rId57"/>
    <p:sldId id="363" r:id="rId58"/>
    <p:sldId id="364"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F5945"/>
    <a:srgbClr val="A9D7D9"/>
    <a:srgbClr val="93D3D9"/>
    <a:srgbClr val="AAD6FF"/>
    <a:srgbClr val="B2C8CD"/>
    <a:srgbClr val="CCD8D6"/>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B90A8B-5358-4881-2635-0B40CFC083D7}" v="10" dt="2023-02-16T13:36:26.246"/>
    <p1510:client id="{815F07D3-2A2C-4ADC-800D-360621FE6E02}" v="392" dt="2023-02-17T12:52:31.4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6727" autoAdjust="0"/>
  </p:normalViewPr>
  <p:slideViewPr>
    <p:cSldViewPr snapToGrid="0">
      <p:cViewPr varScale="1">
        <p:scale>
          <a:sx n="116" d="100"/>
          <a:sy n="116" d="100"/>
        </p:scale>
        <p:origin x="102" y="25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68"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728A9F-7BCA-45A0-A7C1-39C9BB5B76A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ED24EB3-DA82-4094-8C92-5EDB5D22424D}">
      <dgm:prSet/>
      <dgm:spPr/>
      <dgm:t>
        <a:bodyPr/>
        <a:lstStyle/>
        <a:p>
          <a:r>
            <a:rPr lang="en-GB" dirty="0"/>
            <a:t>The aim of today’s session is to discuss freedom of assembly and association. </a:t>
          </a:r>
          <a:endParaRPr lang="en-US" dirty="0"/>
        </a:p>
      </dgm:t>
    </dgm:pt>
    <dgm:pt modelId="{D17220CF-B39E-4784-9133-A450C9E12317}" type="parTrans" cxnId="{A2235D6F-B132-4383-A46A-EA403390ECE9}">
      <dgm:prSet/>
      <dgm:spPr/>
      <dgm:t>
        <a:bodyPr/>
        <a:lstStyle/>
        <a:p>
          <a:endParaRPr lang="en-US"/>
        </a:p>
      </dgm:t>
    </dgm:pt>
    <dgm:pt modelId="{DCE7FEFF-C82C-4730-9B95-0017DD60CBBB}" type="sibTrans" cxnId="{A2235D6F-B132-4383-A46A-EA403390ECE9}">
      <dgm:prSet/>
      <dgm:spPr/>
      <dgm:t>
        <a:bodyPr/>
        <a:lstStyle/>
        <a:p>
          <a:endParaRPr lang="en-US"/>
        </a:p>
      </dgm:t>
    </dgm:pt>
    <dgm:pt modelId="{918CFCE7-B2A4-4DE1-A8E9-11FA5F47E028}">
      <dgm:prSet/>
      <dgm:spPr/>
      <dgm:t>
        <a:bodyPr/>
        <a:lstStyle/>
        <a:p>
          <a:r>
            <a:rPr lang="en-GB" dirty="0"/>
            <a:t>By the end of today’s session students should be able to demonstrate their understanding the right to freedom of assembly and association. </a:t>
          </a:r>
          <a:endParaRPr lang="en-US" dirty="0"/>
        </a:p>
      </dgm:t>
    </dgm:pt>
    <dgm:pt modelId="{99674045-09F2-46CD-8F46-9A5468962BBC}" type="parTrans" cxnId="{2A4948CF-5FBC-4F74-AF99-0E73DECAA16E}">
      <dgm:prSet/>
      <dgm:spPr/>
      <dgm:t>
        <a:bodyPr/>
        <a:lstStyle/>
        <a:p>
          <a:endParaRPr lang="en-US"/>
        </a:p>
      </dgm:t>
    </dgm:pt>
    <dgm:pt modelId="{53E78827-F1A7-4280-98BA-4C81958BC590}" type="sibTrans" cxnId="{2A4948CF-5FBC-4F74-AF99-0E73DECAA16E}">
      <dgm:prSet/>
      <dgm:spPr/>
      <dgm:t>
        <a:bodyPr/>
        <a:lstStyle/>
        <a:p>
          <a:endParaRPr lang="en-US"/>
        </a:p>
      </dgm:t>
    </dgm:pt>
    <dgm:pt modelId="{5D2633B0-98AF-44BA-B403-384CEEA7B41A}" type="pres">
      <dgm:prSet presAssocID="{27728A9F-7BCA-45A0-A7C1-39C9BB5B76A8}" presName="vert0" presStyleCnt="0">
        <dgm:presLayoutVars>
          <dgm:dir/>
          <dgm:animOne val="branch"/>
          <dgm:animLvl val="lvl"/>
        </dgm:presLayoutVars>
      </dgm:prSet>
      <dgm:spPr/>
    </dgm:pt>
    <dgm:pt modelId="{76969619-2E83-4666-8B03-61BAA650191E}" type="pres">
      <dgm:prSet presAssocID="{7ED24EB3-DA82-4094-8C92-5EDB5D22424D}" presName="thickLine" presStyleLbl="alignNode1" presStyleIdx="0" presStyleCnt="2"/>
      <dgm:spPr/>
    </dgm:pt>
    <dgm:pt modelId="{0E58741E-5BAF-47A6-B55D-6BBCD02BC7B7}" type="pres">
      <dgm:prSet presAssocID="{7ED24EB3-DA82-4094-8C92-5EDB5D22424D}" presName="horz1" presStyleCnt="0"/>
      <dgm:spPr/>
    </dgm:pt>
    <dgm:pt modelId="{CEC15653-C537-4687-8330-98D2DF250C9A}" type="pres">
      <dgm:prSet presAssocID="{7ED24EB3-DA82-4094-8C92-5EDB5D22424D}" presName="tx1" presStyleLbl="revTx" presStyleIdx="0" presStyleCnt="2"/>
      <dgm:spPr/>
    </dgm:pt>
    <dgm:pt modelId="{48F88560-EEFC-41DC-916B-2806CE9042C2}" type="pres">
      <dgm:prSet presAssocID="{7ED24EB3-DA82-4094-8C92-5EDB5D22424D}" presName="vert1" presStyleCnt="0"/>
      <dgm:spPr/>
    </dgm:pt>
    <dgm:pt modelId="{67EFF41A-BB12-40C2-976E-7FE66037A8E8}" type="pres">
      <dgm:prSet presAssocID="{918CFCE7-B2A4-4DE1-A8E9-11FA5F47E028}" presName="thickLine" presStyleLbl="alignNode1" presStyleIdx="1" presStyleCnt="2"/>
      <dgm:spPr/>
    </dgm:pt>
    <dgm:pt modelId="{671B30F4-3091-4905-B50D-1AD41A034520}" type="pres">
      <dgm:prSet presAssocID="{918CFCE7-B2A4-4DE1-A8E9-11FA5F47E028}" presName="horz1" presStyleCnt="0"/>
      <dgm:spPr/>
    </dgm:pt>
    <dgm:pt modelId="{5C6F1FD4-0C18-4FE4-BF2D-759FB198A49A}" type="pres">
      <dgm:prSet presAssocID="{918CFCE7-B2A4-4DE1-A8E9-11FA5F47E028}" presName="tx1" presStyleLbl="revTx" presStyleIdx="1" presStyleCnt="2"/>
      <dgm:spPr/>
    </dgm:pt>
    <dgm:pt modelId="{78D52541-C135-427F-A84B-0AB2626F8C1F}" type="pres">
      <dgm:prSet presAssocID="{918CFCE7-B2A4-4DE1-A8E9-11FA5F47E028}" presName="vert1" presStyleCnt="0"/>
      <dgm:spPr/>
    </dgm:pt>
  </dgm:ptLst>
  <dgm:cxnLst>
    <dgm:cxn modelId="{EC6E1A47-3B9B-45B5-9F85-417A925308F1}" type="presOf" srcId="{918CFCE7-B2A4-4DE1-A8E9-11FA5F47E028}" destId="{5C6F1FD4-0C18-4FE4-BF2D-759FB198A49A}" srcOrd="0" destOrd="0" presId="urn:microsoft.com/office/officeart/2008/layout/LinedList"/>
    <dgm:cxn modelId="{9A02A36D-1F6D-4D78-8D41-75C9FC336B8B}" type="presOf" srcId="{27728A9F-7BCA-45A0-A7C1-39C9BB5B76A8}" destId="{5D2633B0-98AF-44BA-B403-384CEEA7B41A}" srcOrd="0" destOrd="0" presId="urn:microsoft.com/office/officeart/2008/layout/LinedList"/>
    <dgm:cxn modelId="{A2235D6F-B132-4383-A46A-EA403390ECE9}" srcId="{27728A9F-7BCA-45A0-A7C1-39C9BB5B76A8}" destId="{7ED24EB3-DA82-4094-8C92-5EDB5D22424D}" srcOrd="0" destOrd="0" parTransId="{D17220CF-B39E-4784-9133-A450C9E12317}" sibTransId="{DCE7FEFF-C82C-4730-9B95-0017DD60CBBB}"/>
    <dgm:cxn modelId="{6ABEFBC5-2813-4B77-B711-807F480E68A5}" type="presOf" srcId="{7ED24EB3-DA82-4094-8C92-5EDB5D22424D}" destId="{CEC15653-C537-4687-8330-98D2DF250C9A}" srcOrd="0" destOrd="0" presId="urn:microsoft.com/office/officeart/2008/layout/LinedList"/>
    <dgm:cxn modelId="{2A4948CF-5FBC-4F74-AF99-0E73DECAA16E}" srcId="{27728A9F-7BCA-45A0-A7C1-39C9BB5B76A8}" destId="{918CFCE7-B2A4-4DE1-A8E9-11FA5F47E028}" srcOrd="1" destOrd="0" parTransId="{99674045-09F2-46CD-8F46-9A5468962BBC}" sibTransId="{53E78827-F1A7-4280-98BA-4C81958BC590}"/>
    <dgm:cxn modelId="{20DC5046-4DC4-4BE5-8906-9C8713223015}" type="presParOf" srcId="{5D2633B0-98AF-44BA-B403-384CEEA7B41A}" destId="{76969619-2E83-4666-8B03-61BAA650191E}" srcOrd="0" destOrd="0" presId="urn:microsoft.com/office/officeart/2008/layout/LinedList"/>
    <dgm:cxn modelId="{6278E1B7-3579-4FD8-BC68-B551B247F467}" type="presParOf" srcId="{5D2633B0-98AF-44BA-B403-384CEEA7B41A}" destId="{0E58741E-5BAF-47A6-B55D-6BBCD02BC7B7}" srcOrd="1" destOrd="0" presId="urn:microsoft.com/office/officeart/2008/layout/LinedList"/>
    <dgm:cxn modelId="{AA438BCE-664A-4064-8072-E9A39E974E1B}" type="presParOf" srcId="{0E58741E-5BAF-47A6-B55D-6BBCD02BC7B7}" destId="{CEC15653-C537-4687-8330-98D2DF250C9A}" srcOrd="0" destOrd="0" presId="urn:microsoft.com/office/officeart/2008/layout/LinedList"/>
    <dgm:cxn modelId="{61168CA6-14D8-47A8-AD7C-2BBEA78B3AF3}" type="presParOf" srcId="{0E58741E-5BAF-47A6-B55D-6BBCD02BC7B7}" destId="{48F88560-EEFC-41DC-916B-2806CE9042C2}" srcOrd="1" destOrd="0" presId="urn:microsoft.com/office/officeart/2008/layout/LinedList"/>
    <dgm:cxn modelId="{4FA7F853-0D3A-412F-9328-455BA88668DD}" type="presParOf" srcId="{5D2633B0-98AF-44BA-B403-384CEEA7B41A}" destId="{67EFF41A-BB12-40C2-976E-7FE66037A8E8}" srcOrd="2" destOrd="0" presId="urn:microsoft.com/office/officeart/2008/layout/LinedList"/>
    <dgm:cxn modelId="{3D62B913-D76B-4F39-84A7-9227F950BAD4}" type="presParOf" srcId="{5D2633B0-98AF-44BA-B403-384CEEA7B41A}" destId="{671B30F4-3091-4905-B50D-1AD41A034520}" srcOrd="3" destOrd="0" presId="urn:microsoft.com/office/officeart/2008/layout/LinedList"/>
    <dgm:cxn modelId="{315FFE22-08C3-4BA7-8462-F4D796A29711}" type="presParOf" srcId="{671B30F4-3091-4905-B50D-1AD41A034520}" destId="{5C6F1FD4-0C18-4FE4-BF2D-759FB198A49A}" srcOrd="0" destOrd="0" presId="urn:microsoft.com/office/officeart/2008/layout/LinedList"/>
    <dgm:cxn modelId="{EF0D4F75-5549-41E0-9757-51A92F0C1CEA}" type="presParOf" srcId="{671B30F4-3091-4905-B50D-1AD41A034520}" destId="{78D52541-C135-427F-A84B-0AB2626F8C1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C752E6-9A5D-4A52-9EC0-BD3C5EB55176}" type="doc">
      <dgm:prSet loTypeId="urn:microsoft.com/office/officeart/2005/8/layout/vProcess5" loCatId="process" qsTypeId="urn:microsoft.com/office/officeart/2005/8/quickstyle/simple2" qsCatId="simple" csTypeId="urn:microsoft.com/office/officeart/2005/8/colors/accent2_2" csCatId="accent2" phldr="1"/>
      <dgm:spPr/>
      <dgm:t>
        <a:bodyPr/>
        <a:lstStyle/>
        <a:p>
          <a:endParaRPr lang="en-US"/>
        </a:p>
      </dgm:t>
    </dgm:pt>
    <dgm:pt modelId="{84455ECD-3EC1-42E6-80DF-E97852D1060D}">
      <dgm:prSet/>
      <dgm:spPr/>
      <dgm:t>
        <a:bodyPr/>
        <a:lstStyle/>
        <a:p>
          <a:r>
            <a:rPr lang="en-GB"/>
            <a:t>Before the European Convention on Human Rights 1950. </a:t>
          </a:r>
          <a:endParaRPr lang="en-US"/>
        </a:p>
      </dgm:t>
    </dgm:pt>
    <dgm:pt modelId="{FBC4FF50-8A3B-46F2-8C87-CC347D473DCB}" type="parTrans" cxnId="{AC6B8A7A-971A-48FE-A2A9-0FB58BB086AD}">
      <dgm:prSet/>
      <dgm:spPr/>
      <dgm:t>
        <a:bodyPr/>
        <a:lstStyle/>
        <a:p>
          <a:endParaRPr lang="en-US"/>
        </a:p>
      </dgm:t>
    </dgm:pt>
    <dgm:pt modelId="{CD5E5690-84F3-46C0-BAA5-1F56D5C7887C}" type="sibTrans" cxnId="{AC6B8A7A-971A-48FE-A2A9-0FB58BB086AD}">
      <dgm:prSet/>
      <dgm:spPr/>
      <dgm:t>
        <a:bodyPr/>
        <a:lstStyle/>
        <a:p>
          <a:endParaRPr lang="en-US"/>
        </a:p>
      </dgm:t>
    </dgm:pt>
    <dgm:pt modelId="{99226F61-C6D5-407B-BC9F-C7720385D161}">
      <dgm:prSet/>
      <dgm:spPr/>
      <dgm:t>
        <a:bodyPr/>
        <a:lstStyle/>
        <a:p>
          <a:r>
            <a:rPr lang="en-GB"/>
            <a:t>No document that laying out our rights. </a:t>
          </a:r>
          <a:endParaRPr lang="en-US"/>
        </a:p>
      </dgm:t>
    </dgm:pt>
    <dgm:pt modelId="{F1A2C402-F6FA-4210-941B-051386F6822F}" type="parTrans" cxnId="{79AF6377-EC73-4048-941C-E0B2EEF51FE9}">
      <dgm:prSet/>
      <dgm:spPr/>
      <dgm:t>
        <a:bodyPr/>
        <a:lstStyle/>
        <a:p>
          <a:endParaRPr lang="en-US"/>
        </a:p>
      </dgm:t>
    </dgm:pt>
    <dgm:pt modelId="{6D0DC6DC-5F9D-41B1-B75F-DAEFCA8C55D3}" type="sibTrans" cxnId="{79AF6377-EC73-4048-941C-E0B2EEF51FE9}">
      <dgm:prSet/>
      <dgm:spPr/>
      <dgm:t>
        <a:bodyPr/>
        <a:lstStyle/>
        <a:p>
          <a:endParaRPr lang="en-US"/>
        </a:p>
      </dgm:t>
    </dgm:pt>
    <dgm:pt modelId="{98A9D75D-48AD-495B-8F33-C74FF2D891FA}">
      <dgm:prSet/>
      <dgm:spPr/>
      <dgm:t>
        <a:bodyPr/>
        <a:lstStyle/>
        <a:p>
          <a:r>
            <a:rPr lang="en-GB" dirty="0"/>
            <a:t>Instead, common law was followed. </a:t>
          </a:r>
          <a:endParaRPr lang="en-US" dirty="0"/>
        </a:p>
      </dgm:t>
    </dgm:pt>
    <dgm:pt modelId="{CC9F8B20-E351-4B42-9D20-5E3ADA939670}" type="parTrans" cxnId="{4D122151-8BC4-4B46-90E9-468780A4AB40}">
      <dgm:prSet/>
      <dgm:spPr/>
      <dgm:t>
        <a:bodyPr/>
        <a:lstStyle/>
        <a:p>
          <a:endParaRPr lang="en-US"/>
        </a:p>
      </dgm:t>
    </dgm:pt>
    <dgm:pt modelId="{C54E7023-5E24-4825-BF67-BDAA8A1347DD}" type="sibTrans" cxnId="{4D122151-8BC4-4B46-90E9-468780A4AB40}">
      <dgm:prSet/>
      <dgm:spPr/>
      <dgm:t>
        <a:bodyPr/>
        <a:lstStyle/>
        <a:p>
          <a:endParaRPr lang="en-US"/>
        </a:p>
      </dgm:t>
    </dgm:pt>
    <dgm:pt modelId="{5A503385-4181-4AC7-BB73-FBF1EF09064E}">
      <dgm:prSet/>
      <dgm:spPr/>
      <dgm:t>
        <a:bodyPr/>
        <a:lstStyle/>
        <a:p>
          <a:r>
            <a:rPr lang="en-GB"/>
            <a:t>Civil liberties – can do anything unless prohibited by; </a:t>
          </a:r>
          <a:endParaRPr lang="en-US"/>
        </a:p>
      </dgm:t>
    </dgm:pt>
    <dgm:pt modelId="{C597A7C1-B465-4A24-A902-6EAF38CC1D3B}" type="parTrans" cxnId="{3615FB7E-E561-4EC0-88DB-1934BE8171A5}">
      <dgm:prSet/>
      <dgm:spPr/>
      <dgm:t>
        <a:bodyPr/>
        <a:lstStyle/>
        <a:p>
          <a:endParaRPr lang="en-US"/>
        </a:p>
      </dgm:t>
    </dgm:pt>
    <dgm:pt modelId="{E89EE388-64AF-4EA3-BA4A-9DE2B862CB0B}" type="sibTrans" cxnId="{3615FB7E-E561-4EC0-88DB-1934BE8171A5}">
      <dgm:prSet/>
      <dgm:spPr/>
      <dgm:t>
        <a:bodyPr/>
        <a:lstStyle/>
        <a:p>
          <a:endParaRPr lang="en-US"/>
        </a:p>
      </dgm:t>
    </dgm:pt>
    <dgm:pt modelId="{6D8B1E91-3D57-4D85-A1E5-702B3F84F06C}">
      <dgm:prSet/>
      <dgm:spPr/>
      <dgm:t>
        <a:bodyPr/>
        <a:lstStyle/>
        <a:p>
          <a:r>
            <a:rPr lang="en-GB"/>
            <a:t>Laws such as the Public Order Act 1986. </a:t>
          </a:r>
          <a:endParaRPr lang="en-US"/>
        </a:p>
      </dgm:t>
    </dgm:pt>
    <dgm:pt modelId="{193B00F1-8E00-4A9B-A2C8-987203A5F9E0}" type="parTrans" cxnId="{B565C4F1-1E39-44EE-80AB-81269539CBA5}">
      <dgm:prSet/>
      <dgm:spPr/>
      <dgm:t>
        <a:bodyPr/>
        <a:lstStyle/>
        <a:p>
          <a:endParaRPr lang="en-US"/>
        </a:p>
      </dgm:t>
    </dgm:pt>
    <dgm:pt modelId="{8B5004F2-9B0E-4D40-88B6-E90465F2C0D9}" type="sibTrans" cxnId="{B565C4F1-1E39-44EE-80AB-81269539CBA5}">
      <dgm:prSet/>
      <dgm:spPr/>
      <dgm:t>
        <a:bodyPr/>
        <a:lstStyle/>
        <a:p>
          <a:endParaRPr lang="en-US"/>
        </a:p>
      </dgm:t>
    </dgm:pt>
    <dgm:pt modelId="{575D8872-36C4-44CB-8D03-2F5D30984E97}" type="pres">
      <dgm:prSet presAssocID="{73C752E6-9A5D-4A52-9EC0-BD3C5EB55176}" presName="outerComposite" presStyleCnt="0">
        <dgm:presLayoutVars>
          <dgm:chMax val="5"/>
          <dgm:dir/>
          <dgm:resizeHandles val="exact"/>
        </dgm:presLayoutVars>
      </dgm:prSet>
      <dgm:spPr/>
    </dgm:pt>
    <dgm:pt modelId="{BFFFA0A1-8B36-4A63-A750-B847A2B1525A}" type="pres">
      <dgm:prSet presAssocID="{73C752E6-9A5D-4A52-9EC0-BD3C5EB55176}" presName="dummyMaxCanvas" presStyleCnt="0">
        <dgm:presLayoutVars/>
      </dgm:prSet>
      <dgm:spPr/>
    </dgm:pt>
    <dgm:pt modelId="{295D58EC-71F1-45D4-8B76-CB3165F46CED}" type="pres">
      <dgm:prSet presAssocID="{73C752E6-9A5D-4A52-9EC0-BD3C5EB55176}" presName="FiveNodes_1" presStyleLbl="node1" presStyleIdx="0" presStyleCnt="5">
        <dgm:presLayoutVars>
          <dgm:bulletEnabled val="1"/>
        </dgm:presLayoutVars>
      </dgm:prSet>
      <dgm:spPr/>
    </dgm:pt>
    <dgm:pt modelId="{7BCAE090-4B19-48B6-AB52-CA403F2FFA6E}" type="pres">
      <dgm:prSet presAssocID="{73C752E6-9A5D-4A52-9EC0-BD3C5EB55176}" presName="FiveNodes_2" presStyleLbl="node1" presStyleIdx="1" presStyleCnt="5">
        <dgm:presLayoutVars>
          <dgm:bulletEnabled val="1"/>
        </dgm:presLayoutVars>
      </dgm:prSet>
      <dgm:spPr/>
    </dgm:pt>
    <dgm:pt modelId="{7891EB14-BE8C-4A08-8924-09AC98B6BE88}" type="pres">
      <dgm:prSet presAssocID="{73C752E6-9A5D-4A52-9EC0-BD3C5EB55176}" presName="FiveNodes_3" presStyleLbl="node1" presStyleIdx="2" presStyleCnt="5">
        <dgm:presLayoutVars>
          <dgm:bulletEnabled val="1"/>
        </dgm:presLayoutVars>
      </dgm:prSet>
      <dgm:spPr/>
    </dgm:pt>
    <dgm:pt modelId="{DB06D72D-777A-4519-B4EE-C2BC40994B10}" type="pres">
      <dgm:prSet presAssocID="{73C752E6-9A5D-4A52-9EC0-BD3C5EB55176}" presName="FiveNodes_4" presStyleLbl="node1" presStyleIdx="3" presStyleCnt="5">
        <dgm:presLayoutVars>
          <dgm:bulletEnabled val="1"/>
        </dgm:presLayoutVars>
      </dgm:prSet>
      <dgm:spPr/>
    </dgm:pt>
    <dgm:pt modelId="{6CE3360E-9323-4442-AB46-41D7CFE8647A}" type="pres">
      <dgm:prSet presAssocID="{73C752E6-9A5D-4A52-9EC0-BD3C5EB55176}" presName="FiveNodes_5" presStyleLbl="node1" presStyleIdx="4" presStyleCnt="5">
        <dgm:presLayoutVars>
          <dgm:bulletEnabled val="1"/>
        </dgm:presLayoutVars>
      </dgm:prSet>
      <dgm:spPr/>
    </dgm:pt>
    <dgm:pt modelId="{AD352C66-1EEC-43A5-88C3-2E8EAFF9E601}" type="pres">
      <dgm:prSet presAssocID="{73C752E6-9A5D-4A52-9EC0-BD3C5EB55176}" presName="FiveConn_1-2" presStyleLbl="fgAccFollowNode1" presStyleIdx="0" presStyleCnt="4">
        <dgm:presLayoutVars>
          <dgm:bulletEnabled val="1"/>
        </dgm:presLayoutVars>
      </dgm:prSet>
      <dgm:spPr/>
    </dgm:pt>
    <dgm:pt modelId="{41070A63-C282-4E17-B0CB-619B2052E730}" type="pres">
      <dgm:prSet presAssocID="{73C752E6-9A5D-4A52-9EC0-BD3C5EB55176}" presName="FiveConn_2-3" presStyleLbl="fgAccFollowNode1" presStyleIdx="1" presStyleCnt="4">
        <dgm:presLayoutVars>
          <dgm:bulletEnabled val="1"/>
        </dgm:presLayoutVars>
      </dgm:prSet>
      <dgm:spPr/>
    </dgm:pt>
    <dgm:pt modelId="{9C07779E-7795-4116-9D3E-BE4EB1C3BFDA}" type="pres">
      <dgm:prSet presAssocID="{73C752E6-9A5D-4A52-9EC0-BD3C5EB55176}" presName="FiveConn_3-4" presStyleLbl="fgAccFollowNode1" presStyleIdx="2" presStyleCnt="4">
        <dgm:presLayoutVars>
          <dgm:bulletEnabled val="1"/>
        </dgm:presLayoutVars>
      </dgm:prSet>
      <dgm:spPr/>
    </dgm:pt>
    <dgm:pt modelId="{4952023C-E3E9-4E43-8D0F-8DF30DE2BE6C}" type="pres">
      <dgm:prSet presAssocID="{73C752E6-9A5D-4A52-9EC0-BD3C5EB55176}" presName="FiveConn_4-5" presStyleLbl="fgAccFollowNode1" presStyleIdx="3" presStyleCnt="4">
        <dgm:presLayoutVars>
          <dgm:bulletEnabled val="1"/>
        </dgm:presLayoutVars>
      </dgm:prSet>
      <dgm:spPr/>
    </dgm:pt>
    <dgm:pt modelId="{E8EBCD3E-5918-4251-8484-5A086FADF849}" type="pres">
      <dgm:prSet presAssocID="{73C752E6-9A5D-4A52-9EC0-BD3C5EB55176}" presName="FiveNodes_1_text" presStyleLbl="node1" presStyleIdx="4" presStyleCnt="5">
        <dgm:presLayoutVars>
          <dgm:bulletEnabled val="1"/>
        </dgm:presLayoutVars>
      </dgm:prSet>
      <dgm:spPr/>
    </dgm:pt>
    <dgm:pt modelId="{E52BC745-15D3-4227-B1A1-D81438068B79}" type="pres">
      <dgm:prSet presAssocID="{73C752E6-9A5D-4A52-9EC0-BD3C5EB55176}" presName="FiveNodes_2_text" presStyleLbl="node1" presStyleIdx="4" presStyleCnt="5">
        <dgm:presLayoutVars>
          <dgm:bulletEnabled val="1"/>
        </dgm:presLayoutVars>
      </dgm:prSet>
      <dgm:spPr/>
    </dgm:pt>
    <dgm:pt modelId="{60114E31-86A2-4601-9B91-AA191B5DF016}" type="pres">
      <dgm:prSet presAssocID="{73C752E6-9A5D-4A52-9EC0-BD3C5EB55176}" presName="FiveNodes_3_text" presStyleLbl="node1" presStyleIdx="4" presStyleCnt="5">
        <dgm:presLayoutVars>
          <dgm:bulletEnabled val="1"/>
        </dgm:presLayoutVars>
      </dgm:prSet>
      <dgm:spPr/>
    </dgm:pt>
    <dgm:pt modelId="{7238F33B-034B-41FB-A9E1-19B2B7256BD7}" type="pres">
      <dgm:prSet presAssocID="{73C752E6-9A5D-4A52-9EC0-BD3C5EB55176}" presName="FiveNodes_4_text" presStyleLbl="node1" presStyleIdx="4" presStyleCnt="5">
        <dgm:presLayoutVars>
          <dgm:bulletEnabled val="1"/>
        </dgm:presLayoutVars>
      </dgm:prSet>
      <dgm:spPr/>
    </dgm:pt>
    <dgm:pt modelId="{71EC87AF-502C-47EC-9AA8-E1401EE659D7}" type="pres">
      <dgm:prSet presAssocID="{73C752E6-9A5D-4A52-9EC0-BD3C5EB55176}" presName="FiveNodes_5_text" presStyleLbl="node1" presStyleIdx="4" presStyleCnt="5">
        <dgm:presLayoutVars>
          <dgm:bulletEnabled val="1"/>
        </dgm:presLayoutVars>
      </dgm:prSet>
      <dgm:spPr/>
    </dgm:pt>
  </dgm:ptLst>
  <dgm:cxnLst>
    <dgm:cxn modelId="{2B40AE00-755E-49F9-B2B3-1FEBD87CC56A}" type="presOf" srcId="{99226F61-C6D5-407B-BC9F-C7720385D161}" destId="{7BCAE090-4B19-48B6-AB52-CA403F2FFA6E}" srcOrd="0" destOrd="0" presId="urn:microsoft.com/office/officeart/2005/8/layout/vProcess5"/>
    <dgm:cxn modelId="{8BB78B2A-4511-4490-A0B3-55F931ED7F41}" type="presOf" srcId="{6D0DC6DC-5F9D-41B1-B75F-DAEFCA8C55D3}" destId="{41070A63-C282-4E17-B0CB-619B2052E730}" srcOrd="0" destOrd="0" presId="urn:microsoft.com/office/officeart/2005/8/layout/vProcess5"/>
    <dgm:cxn modelId="{D986882D-1C1F-4B8D-8A00-6B8E535B0A12}" type="presOf" srcId="{5A503385-4181-4AC7-BB73-FBF1EF09064E}" destId="{DB06D72D-777A-4519-B4EE-C2BC40994B10}" srcOrd="0" destOrd="0" presId="urn:microsoft.com/office/officeart/2005/8/layout/vProcess5"/>
    <dgm:cxn modelId="{8A66F530-A8A8-4566-AF89-F5EDC5B65413}" type="presOf" srcId="{6D8B1E91-3D57-4D85-A1E5-702B3F84F06C}" destId="{71EC87AF-502C-47EC-9AA8-E1401EE659D7}" srcOrd="1" destOrd="0" presId="urn:microsoft.com/office/officeart/2005/8/layout/vProcess5"/>
    <dgm:cxn modelId="{AB812B36-FA69-4CA4-9E6A-E752F476FEA4}" type="presOf" srcId="{99226F61-C6D5-407B-BC9F-C7720385D161}" destId="{E52BC745-15D3-4227-B1A1-D81438068B79}" srcOrd="1" destOrd="0" presId="urn:microsoft.com/office/officeart/2005/8/layout/vProcess5"/>
    <dgm:cxn modelId="{C04E7C65-B71D-4B60-9CCF-59321B10C639}" type="presOf" srcId="{E89EE388-64AF-4EA3-BA4A-9DE2B862CB0B}" destId="{4952023C-E3E9-4E43-8D0F-8DF30DE2BE6C}" srcOrd="0" destOrd="0" presId="urn:microsoft.com/office/officeart/2005/8/layout/vProcess5"/>
    <dgm:cxn modelId="{4D122151-8BC4-4B46-90E9-468780A4AB40}" srcId="{73C752E6-9A5D-4A52-9EC0-BD3C5EB55176}" destId="{98A9D75D-48AD-495B-8F33-C74FF2D891FA}" srcOrd="2" destOrd="0" parTransId="{CC9F8B20-E351-4B42-9D20-5E3ADA939670}" sibTransId="{C54E7023-5E24-4825-BF67-BDAA8A1347DD}"/>
    <dgm:cxn modelId="{79AF6377-EC73-4048-941C-E0B2EEF51FE9}" srcId="{73C752E6-9A5D-4A52-9EC0-BD3C5EB55176}" destId="{99226F61-C6D5-407B-BC9F-C7720385D161}" srcOrd="1" destOrd="0" parTransId="{F1A2C402-F6FA-4210-941B-051386F6822F}" sibTransId="{6D0DC6DC-5F9D-41B1-B75F-DAEFCA8C55D3}"/>
    <dgm:cxn modelId="{8175865A-2640-410D-A2B0-EA49B237E0AE}" type="presOf" srcId="{84455ECD-3EC1-42E6-80DF-E97852D1060D}" destId="{295D58EC-71F1-45D4-8B76-CB3165F46CED}" srcOrd="0" destOrd="0" presId="urn:microsoft.com/office/officeart/2005/8/layout/vProcess5"/>
    <dgm:cxn modelId="{AC6B8A7A-971A-48FE-A2A9-0FB58BB086AD}" srcId="{73C752E6-9A5D-4A52-9EC0-BD3C5EB55176}" destId="{84455ECD-3EC1-42E6-80DF-E97852D1060D}" srcOrd="0" destOrd="0" parTransId="{FBC4FF50-8A3B-46F2-8C87-CC347D473DCB}" sibTransId="{CD5E5690-84F3-46C0-BAA5-1F56D5C7887C}"/>
    <dgm:cxn modelId="{3615FB7E-E561-4EC0-88DB-1934BE8171A5}" srcId="{73C752E6-9A5D-4A52-9EC0-BD3C5EB55176}" destId="{5A503385-4181-4AC7-BB73-FBF1EF09064E}" srcOrd="3" destOrd="0" parTransId="{C597A7C1-B465-4A24-A902-6EAF38CC1D3B}" sibTransId="{E89EE388-64AF-4EA3-BA4A-9DE2B862CB0B}"/>
    <dgm:cxn modelId="{BB02B484-A5AF-46CA-B276-9B622C530A7B}" type="presOf" srcId="{84455ECD-3EC1-42E6-80DF-E97852D1060D}" destId="{E8EBCD3E-5918-4251-8484-5A086FADF849}" srcOrd="1" destOrd="0" presId="urn:microsoft.com/office/officeart/2005/8/layout/vProcess5"/>
    <dgm:cxn modelId="{CB907889-A98A-4A9D-B3EE-B475B2037F2D}" type="presOf" srcId="{CD5E5690-84F3-46C0-BAA5-1F56D5C7887C}" destId="{AD352C66-1EEC-43A5-88C3-2E8EAFF9E601}" srcOrd="0" destOrd="0" presId="urn:microsoft.com/office/officeart/2005/8/layout/vProcess5"/>
    <dgm:cxn modelId="{ED814196-4270-4A1E-ACC5-BFEDB630D400}" type="presOf" srcId="{5A503385-4181-4AC7-BB73-FBF1EF09064E}" destId="{7238F33B-034B-41FB-A9E1-19B2B7256BD7}" srcOrd="1" destOrd="0" presId="urn:microsoft.com/office/officeart/2005/8/layout/vProcess5"/>
    <dgm:cxn modelId="{609D80A4-D7F2-4F62-904D-506ECC27E5AA}" type="presOf" srcId="{98A9D75D-48AD-495B-8F33-C74FF2D891FA}" destId="{7891EB14-BE8C-4A08-8924-09AC98B6BE88}" srcOrd="0" destOrd="0" presId="urn:microsoft.com/office/officeart/2005/8/layout/vProcess5"/>
    <dgm:cxn modelId="{846719A7-566B-42BD-A467-6FEAEE59A36F}" type="presOf" srcId="{6D8B1E91-3D57-4D85-A1E5-702B3F84F06C}" destId="{6CE3360E-9323-4442-AB46-41D7CFE8647A}" srcOrd="0" destOrd="0" presId="urn:microsoft.com/office/officeart/2005/8/layout/vProcess5"/>
    <dgm:cxn modelId="{2CDC8DAE-64CA-4922-8DDD-32A01FD45B86}" type="presOf" srcId="{98A9D75D-48AD-495B-8F33-C74FF2D891FA}" destId="{60114E31-86A2-4601-9B91-AA191B5DF016}" srcOrd="1" destOrd="0" presId="urn:microsoft.com/office/officeart/2005/8/layout/vProcess5"/>
    <dgm:cxn modelId="{2605BEE6-120F-4D27-8528-0CD4D678737A}" type="presOf" srcId="{C54E7023-5E24-4825-BF67-BDAA8A1347DD}" destId="{9C07779E-7795-4116-9D3E-BE4EB1C3BFDA}" srcOrd="0" destOrd="0" presId="urn:microsoft.com/office/officeart/2005/8/layout/vProcess5"/>
    <dgm:cxn modelId="{B565C4F1-1E39-44EE-80AB-81269539CBA5}" srcId="{73C752E6-9A5D-4A52-9EC0-BD3C5EB55176}" destId="{6D8B1E91-3D57-4D85-A1E5-702B3F84F06C}" srcOrd="4" destOrd="0" parTransId="{193B00F1-8E00-4A9B-A2C8-987203A5F9E0}" sibTransId="{8B5004F2-9B0E-4D40-88B6-E90465F2C0D9}"/>
    <dgm:cxn modelId="{D587F8FA-2F95-4C38-B681-84B61D9C6C57}" type="presOf" srcId="{73C752E6-9A5D-4A52-9EC0-BD3C5EB55176}" destId="{575D8872-36C4-44CB-8D03-2F5D30984E97}" srcOrd="0" destOrd="0" presId="urn:microsoft.com/office/officeart/2005/8/layout/vProcess5"/>
    <dgm:cxn modelId="{D9737073-4255-4EDB-B4A1-02E80E66DD1B}" type="presParOf" srcId="{575D8872-36C4-44CB-8D03-2F5D30984E97}" destId="{BFFFA0A1-8B36-4A63-A750-B847A2B1525A}" srcOrd="0" destOrd="0" presId="urn:microsoft.com/office/officeart/2005/8/layout/vProcess5"/>
    <dgm:cxn modelId="{4AA54CE0-D9F0-4C9D-90AF-6D3ABE83DCCB}" type="presParOf" srcId="{575D8872-36C4-44CB-8D03-2F5D30984E97}" destId="{295D58EC-71F1-45D4-8B76-CB3165F46CED}" srcOrd="1" destOrd="0" presId="urn:microsoft.com/office/officeart/2005/8/layout/vProcess5"/>
    <dgm:cxn modelId="{DAC3F1F9-2E3F-407D-8A87-9B7F35F7B99C}" type="presParOf" srcId="{575D8872-36C4-44CB-8D03-2F5D30984E97}" destId="{7BCAE090-4B19-48B6-AB52-CA403F2FFA6E}" srcOrd="2" destOrd="0" presId="urn:microsoft.com/office/officeart/2005/8/layout/vProcess5"/>
    <dgm:cxn modelId="{6CA391D0-9EA3-40A0-8691-6C692479836B}" type="presParOf" srcId="{575D8872-36C4-44CB-8D03-2F5D30984E97}" destId="{7891EB14-BE8C-4A08-8924-09AC98B6BE88}" srcOrd="3" destOrd="0" presId="urn:microsoft.com/office/officeart/2005/8/layout/vProcess5"/>
    <dgm:cxn modelId="{7309F2EB-669D-4C1C-BDBC-29966EAFE675}" type="presParOf" srcId="{575D8872-36C4-44CB-8D03-2F5D30984E97}" destId="{DB06D72D-777A-4519-B4EE-C2BC40994B10}" srcOrd="4" destOrd="0" presId="urn:microsoft.com/office/officeart/2005/8/layout/vProcess5"/>
    <dgm:cxn modelId="{F20539A8-E78A-4F03-BA86-18A3AEEEEE8E}" type="presParOf" srcId="{575D8872-36C4-44CB-8D03-2F5D30984E97}" destId="{6CE3360E-9323-4442-AB46-41D7CFE8647A}" srcOrd="5" destOrd="0" presId="urn:microsoft.com/office/officeart/2005/8/layout/vProcess5"/>
    <dgm:cxn modelId="{918990C9-0332-46EA-92C6-CBF44EBCF9E1}" type="presParOf" srcId="{575D8872-36C4-44CB-8D03-2F5D30984E97}" destId="{AD352C66-1EEC-43A5-88C3-2E8EAFF9E601}" srcOrd="6" destOrd="0" presId="urn:microsoft.com/office/officeart/2005/8/layout/vProcess5"/>
    <dgm:cxn modelId="{AB0A4083-8A74-4B06-BB29-09ACBCD12C8F}" type="presParOf" srcId="{575D8872-36C4-44CB-8D03-2F5D30984E97}" destId="{41070A63-C282-4E17-B0CB-619B2052E730}" srcOrd="7" destOrd="0" presId="urn:microsoft.com/office/officeart/2005/8/layout/vProcess5"/>
    <dgm:cxn modelId="{F358012A-FD00-4639-BA80-C8483F492AD7}" type="presParOf" srcId="{575D8872-36C4-44CB-8D03-2F5D30984E97}" destId="{9C07779E-7795-4116-9D3E-BE4EB1C3BFDA}" srcOrd="8" destOrd="0" presId="urn:microsoft.com/office/officeart/2005/8/layout/vProcess5"/>
    <dgm:cxn modelId="{DB7B8499-A401-4C93-A5E2-D98628C48937}" type="presParOf" srcId="{575D8872-36C4-44CB-8D03-2F5D30984E97}" destId="{4952023C-E3E9-4E43-8D0F-8DF30DE2BE6C}" srcOrd="9" destOrd="0" presId="urn:microsoft.com/office/officeart/2005/8/layout/vProcess5"/>
    <dgm:cxn modelId="{F3270555-1B96-4533-8257-AB85693582D2}" type="presParOf" srcId="{575D8872-36C4-44CB-8D03-2F5D30984E97}" destId="{E8EBCD3E-5918-4251-8484-5A086FADF849}" srcOrd="10" destOrd="0" presId="urn:microsoft.com/office/officeart/2005/8/layout/vProcess5"/>
    <dgm:cxn modelId="{AF0C9FE8-A722-449B-94A2-0B4028F14DD5}" type="presParOf" srcId="{575D8872-36C4-44CB-8D03-2F5D30984E97}" destId="{E52BC745-15D3-4227-B1A1-D81438068B79}" srcOrd="11" destOrd="0" presId="urn:microsoft.com/office/officeart/2005/8/layout/vProcess5"/>
    <dgm:cxn modelId="{ED4DFECC-F8A8-4DA0-BFF7-A9804F05D5B2}" type="presParOf" srcId="{575D8872-36C4-44CB-8D03-2F5D30984E97}" destId="{60114E31-86A2-4601-9B91-AA191B5DF016}" srcOrd="12" destOrd="0" presId="urn:microsoft.com/office/officeart/2005/8/layout/vProcess5"/>
    <dgm:cxn modelId="{B9937793-1DE9-4EF5-AED0-ADB3F1E36BD7}" type="presParOf" srcId="{575D8872-36C4-44CB-8D03-2F5D30984E97}" destId="{7238F33B-034B-41FB-A9E1-19B2B7256BD7}" srcOrd="13" destOrd="0" presId="urn:microsoft.com/office/officeart/2005/8/layout/vProcess5"/>
    <dgm:cxn modelId="{7C851405-A8F3-486B-86AD-DBFA195CCE45}" type="presParOf" srcId="{575D8872-36C4-44CB-8D03-2F5D30984E97}" destId="{71EC87AF-502C-47EC-9AA8-E1401EE659D7}"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417B40-0F05-49F8-8C65-EDC0E1CFAF7E}"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54E85A26-1445-4530-BEAB-184E7933C828}">
      <dgm:prSet/>
      <dgm:spPr/>
      <dgm:t>
        <a:bodyPr/>
        <a:lstStyle/>
        <a:p>
          <a:r>
            <a:rPr lang="en-GB"/>
            <a:t>This developed into the Human Rights Act 1998. </a:t>
          </a:r>
          <a:endParaRPr lang="en-US"/>
        </a:p>
      </dgm:t>
    </dgm:pt>
    <dgm:pt modelId="{1A9E6F98-E08D-499C-9AE0-9ED5DEDE36A8}" type="parTrans" cxnId="{90166525-6E98-4F0D-A30C-5498831ED28F}">
      <dgm:prSet/>
      <dgm:spPr/>
      <dgm:t>
        <a:bodyPr/>
        <a:lstStyle/>
        <a:p>
          <a:endParaRPr lang="en-US"/>
        </a:p>
      </dgm:t>
    </dgm:pt>
    <dgm:pt modelId="{7D0EC492-6851-4695-9F31-1FDBCF312507}" type="sibTrans" cxnId="{90166525-6E98-4F0D-A30C-5498831ED28F}">
      <dgm:prSet/>
      <dgm:spPr/>
      <dgm:t>
        <a:bodyPr/>
        <a:lstStyle/>
        <a:p>
          <a:endParaRPr lang="en-US"/>
        </a:p>
      </dgm:t>
    </dgm:pt>
    <dgm:pt modelId="{C2161A1C-C75A-4FAD-B142-927D5448B9F5}">
      <dgm:prSet/>
      <dgm:spPr/>
      <dgm:t>
        <a:bodyPr/>
        <a:lstStyle/>
        <a:p>
          <a:r>
            <a:rPr lang="en-GB"/>
            <a:t>Which means that the ECHR is part of Uk domestic law. </a:t>
          </a:r>
          <a:endParaRPr lang="en-US"/>
        </a:p>
      </dgm:t>
    </dgm:pt>
    <dgm:pt modelId="{8335C294-A9FB-4D05-A817-3594E2442DB4}" type="parTrans" cxnId="{87E7DFDC-AA1A-4A13-BE07-C30BC452696D}">
      <dgm:prSet/>
      <dgm:spPr/>
      <dgm:t>
        <a:bodyPr/>
        <a:lstStyle/>
        <a:p>
          <a:endParaRPr lang="en-US"/>
        </a:p>
      </dgm:t>
    </dgm:pt>
    <dgm:pt modelId="{0332B551-9255-4C57-A36E-E7E7FCEC0966}" type="sibTrans" cxnId="{87E7DFDC-AA1A-4A13-BE07-C30BC452696D}">
      <dgm:prSet/>
      <dgm:spPr/>
      <dgm:t>
        <a:bodyPr/>
        <a:lstStyle/>
        <a:p>
          <a:endParaRPr lang="en-US"/>
        </a:p>
      </dgm:t>
    </dgm:pt>
    <dgm:pt modelId="{9F6E1912-E518-49CC-AF4D-CCA4F3DB4DDA}">
      <dgm:prSet/>
      <dgm:spPr/>
      <dgm:t>
        <a:bodyPr/>
        <a:lstStyle/>
        <a:p>
          <a:r>
            <a:rPr lang="en-GB"/>
            <a:t>Can only go the European Court of Human Rights once you have exhausted all the domestic courts. </a:t>
          </a:r>
          <a:endParaRPr lang="en-US"/>
        </a:p>
      </dgm:t>
    </dgm:pt>
    <dgm:pt modelId="{432048DF-B13D-4842-8638-309CA5321ACE}" type="parTrans" cxnId="{BA8743A2-67BF-4C36-90B5-5E80F06D42B8}">
      <dgm:prSet/>
      <dgm:spPr/>
      <dgm:t>
        <a:bodyPr/>
        <a:lstStyle/>
        <a:p>
          <a:endParaRPr lang="en-US"/>
        </a:p>
      </dgm:t>
    </dgm:pt>
    <dgm:pt modelId="{FEB7B84D-C4B7-4773-8950-583942939756}" type="sibTrans" cxnId="{BA8743A2-67BF-4C36-90B5-5E80F06D42B8}">
      <dgm:prSet/>
      <dgm:spPr/>
      <dgm:t>
        <a:bodyPr/>
        <a:lstStyle/>
        <a:p>
          <a:endParaRPr lang="en-US"/>
        </a:p>
      </dgm:t>
    </dgm:pt>
    <dgm:pt modelId="{0C408AB3-4290-4039-A207-C5686453D948}" type="pres">
      <dgm:prSet presAssocID="{9F417B40-0F05-49F8-8C65-EDC0E1CFAF7E}" presName="hierChild1" presStyleCnt="0">
        <dgm:presLayoutVars>
          <dgm:chPref val="1"/>
          <dgm:dir/>
          <dgm:animOne val="branch"/>
          <dgm:animLvl val="lvl"/>
          <dgm:resizeHandles/>
        </dgm:presLayoutVars>
      </dgm:prSet>
      <dgm:spPr/>
    </dgm:pt>
    <dgm:pt modelId="{80671174-03C6-4852-83E6-0EC5328646D4}" type="pres">
      <dgm:prSet presAssocID="{54E85A26-1445-4530-BEAB-184E7933C828}" presName="hierRoot1" presStyleCnt="0"/>
      <dgm:spPr/>
    </dgm:pt>
    <dgm:pt modelId="{286735A2-4099-41EE-8299-2CEC703A3CB8}" type="pres">
      <dgm:prSet presAssocID="{54E85A26-1445-4530-BEAB-184E7933C828}" presName="composite" presStyleCnt="0"/>
      <dgm:spPr/>
    </dgm:pt>
    <dgm:pt modelId="{E102578D-E5B3-49F4-874E-C689FC8D56B5}" type="pres">
      <dgm:prSet presAssocID="{54E85A26-1445-4530-BEAB-184E7933C828}" presName="background" presStyleLbl="node0" presStyleIdx="0" presStyleCnt="3"/>
      <dgm:spPr/>
    </dgm:pt>
    <dgm:pt modelId="{94B2E555-11D4-443C-853A-D04FF9AF2E4D}" type="pres">
      <dgm:prSet presAssocID="{54E85A26-1445-4530-BEAB-184E7933C828}" presName="text" presStyleLbl="fgAcc0" presStyleIdx="0" presStyleCnt="3">
        <dgm:presLayoutVars>
          <dgm:chPref val="3"/>
        </dgm:presLayoutVars>
      </dgm:prSet>
      <dgm:spPr/>
    </dgm:pt>
    <dgm:pt modelId="{3059072B-94A9-41C1-AEFE-146A0F4DF7ED}" type="pres">
      <dgm:prSet presAssocID="{54E85A26-1445-4530-BEAB-184E7933C828}" presName="hierChild2" presStyleCnt="0"/>
      <dgm:spPr/>
    </dgm:pt>
    <dgm:pt modelId="{4D0AB2C5-4A06-47EE-938A-84654D878F27}" type="pres">
      <dgm:prSet presAssocID="{C2161A1C-C75A-4FAD-B142-927D5448B9F5}" presName="hierRoot1" presStyleCnt="0"/>
      <dgm:spPr/>
    </dgm:pt>
    <dgm:pt modelId="{FD2BA9E1-811D-4B8D-9FEE-2542DF0C0DD0}" type="pres">
      <dgm:prSet presAssocID="{C2161A1C-C75A-4FAD-B142-927D5448B9F5}" presName="composite" presStyleCnt="0"/>
      <dgm:spPr/>
    </dgm:pt>
    <dgm:pt modelId="{411531B9-9A88-47EB-8762-82DA8277D671}" type="pres">
      <dgm:prSet presAssocID="{C2161A1C-C75A-4FAD-B142-927D5448B9F5}" presName="background" presStyleLbl="node0" presStyleIdx="1" presStyleCnt="3"/>
      <dgm:spPr/>
    </dgm:pt>
    <dgm:pt modelId="{1494EFBF-29F5-41F9-B835-EB9B3B9204EB}" type="pres">
      <dgm:prSet presAssocID="{C2161A1C-C75A-4FAD-B142-927D5448B9F5}" presName="text" presStyleLbl="fgAcc0" presStyleIdx="1" presStyleCnt="3">
        <dgm:presLayoutVars>
          <dgm:chPref val="3"/>
        </dgm:presLayoutVars>
      </dgm:prSet>
      <dgm:spPr/>
    </dgm:pt>
    <dgm:pt modelId="{BC5F3671-C196-4125-BC2B-B464C3F66987}" type="pres">
      <dgm:prSet presAssocID="{C2161A1C-C75A-4FAD-B142-927D5448B9F5}" presName="hierChild2" presStyleCnt="0"/>
      <dgm:spPr/>
    </dgm:pt>
    <dgm:pt modelId="{EB495323-DFAC-4FE5-A194-CB5953625092}" type="pres">
      <dgm:prSet presAssocID="{9F6E1912-E518-49CC-AF4D-CCA4F3DB4DDA}" presName="hierRoot1" presStyleCnt="0"/>
      <dgm:spPr/>
    </dgm:pt>
    <dgm:pt modelId="{B154E52C-9F42-4429-A5B8-970B06F5099A}" type="pres">
      <dgm:prSet presAssocID="{9F6E1912-E518-49CC-AF4D-CCA4F3DB4DDA}" presName="composite" presStyleCnt="0"/>
      <dgm:spPr/>
    </dgm:pt>
    <dgm:pt modelId="{861CD9C3-3DA2-407F-ABB2-A0C456C622C0}" type="pres">
      <dgm:prSet presAssocID="{9F6E1912-E518-49CC-AF4D-CCA4F3DB4DDA}" presName="background" presStyleLbl="node0" presStyleIdx="2" presStyleCnt="3"/>
      <dgm:spPr/>
    </dgm:pt>
    <dgm:pt modelId="{B6ABEBBD-06B5-451F-82D8-0ED7791B99DA}" type="pres">
      <dgm:prSet presAssocID="{9F6E1912-E518-49CC-AF4D-CCA4F3DB4DDA}" presName="text" presStyleLbl="fgAcc0" presStyleIdx="2" presStyleCnt="3">
        <dgm:presLayoutVars>
          <dgm:chPref val="3"/>
        </dgm:presLayoutVars>
      </dgm:prSet>
      <dgm:spPr/>
    </dgm:pt>
    <dgm:pt modelId="{BE34B819-BE40-4C2B-96C4-857FEF440972}" type="pres">
      <dgm:prSet presAssocID="{9F6E1912-E518-49CC-AF4D-CCA4F3DB4DDA}" presName="hierChild2" presStyleCnt="0"/>
      <dgm:spPr/>
    </dgm:pt>
  </dgm:ptLst>
  <dgm:cxnLst>
    <dgm:cxn modelId="{DC5BE402-11FA-48C6-AD3F-CC241BB2D56E}" type="presOf" srcId="{9F6E1912-E518-49CC-AF4D-CCA4F3DB4DDA}" destId="{B6ABEBBD-06B5-451F-82D8-0ED7791B99DA}" srcOrd="0" destOrd="0" presId="urn:microsoft.com/office/officeart/2005/8/layout/hierarchy1"/>
    <dgm:cxn modelId="{90166525-6E98-4F0D-A30C-5498831ED28F}" srcId="{9F417B40-0F05-49F8-8C65-EDC0E1CFAF7E}" destId="{54E85A26-1445-4530-BEAB-184E7933C828}" srcOrd="0" destOrd="0" parTransId="{1A9E6F98-E08D-499C-9AE0-9ED5DEDE36A8}" sibTransId="{7D0EC492-6851-4695-9F31-1FDBCF312507}"/>
    <dgm:cxn modelId="{BA8743A2-67BF-4C36-90B5-5E80F06D42B8}" srcId="{9F417B40-0F05-49F8-8C65-EDC0E1CFAF7E}" destId="{9F6E1912-E518-49CC-AF4D-CCA4F3DB4DDA}" srcOrd="2" destOrd="0" parTransId="{432048DF-B13D-4842-8638-309CA5321ACE}" sibTransId="{FEB7B84D-C4B7-4773-8950-583942939756}"/>
    <dgm:cxn modelId="{34BAE9A8-09E0-4028-96FC-1F85218395C0}" type="presOf" srcId="{9F417B40-0F05-49F8-8C65-EDC0E1CFAF7E}" destId="{0C408AB3-4290-4039-A207-C5686453D948}" srcOrd="0" destOrd="0" presId="urn:microsoft.com/office/officeart/2005/8/layout/hierarchy1"/>
    <dgm:cxn modelId="{87E7DFDC-AA1A-4A13-BE07-C30BC452696D}" srcId="{9F417B40-0F05-49F8-8C65-EDC0E1CFAF7E}" destId="{C2161A1C-C75A-4FAD-B142-927D5448B9F5}" srcOrd="1" destOrd="0" parTransId="{8335C294-A9FB-4D05-A817-3594E2442DB4}" sibTransId="{0332B551-9255-4C57-A36E-E7E7FCEC0966}"/>
    <dgm:cxn modelId="{1B404EF3-1191-4313-8CD6-CFE991451759}" type="presOf" srcId="{C2161A1C-C75A-4FAD-B142-927D5448B9F5}" destId="{1494EFBF-29F5-41F9-B835-EB9B3B9204EB}" srcOrd="0" destOrd="0" presId="urn:microsoft.com/office/officeart/2005/8/layout/hierarchy1"/>
    <dgm:cxn modelId="{BC3BFBF5-1950-4668-9DA4-BA636F4BC7E3}" type="presOf" srcId="{54E85A26-1445-4530-BEAB-184E7933C828}" destId="{94B2E555-11D4-443C-853A-D04FF9AF2E4D}" srcOrd="0" destOrd="0" presId="urn:microsoft.com/office/officeart/2005/8/layout/hierarchy1"/>
    <dgm:cxn modelId="{71D90B57-944E-440F-B871-E3649ADE4BD9}" type="presParOf" srcId="{0C408AB3-4290-4039-A207-C5686453D948}" destId="{80671174-03C6-4852-83E6-0EC5328646D4}" srcOrd="0" destOrd="0" presId="urn:microsoft.com/office/officeart/2005/8/layout/hierarchy1"/>
    <dgm:cxn modelId="{65A0DA8A-90D8-4F10-B223-10F663937252}" type="presParOf" srcId="{80671174-03C6-4852-83E6-0EC5328646D4}" destId="{286735A2-4099-41EE-8299-2CEC703A3CB8}" srcOrd="0" destOrd="0" presId="urn:microsoft.com/office/officeart/2005/8/layout/hierarchy1"/>
    <dgm:cxn modelId="{7CD4064D-2111-451F-A1B6-2564B8F5F414}" type="presParOf" srcId="{286735A2-4099-41EE-8299-2CEC703A3CB8}" destId="{E102578D-E5B3-49F4-874E-C689FC8D56B5}" srcOrd="0" destOrd="0" presId="urn:microsoft.com/office/officeart/2005/8/layout/hierarchy1"/>
    <dgm:cxn modelId="{8DC18F7B-37B8-401D-8A38-C69FC8140C8C}" type="presParOf" srcId="{286735A2-4099-41EE-8299-2CEC703A3CB8}" destId="{94B2E555-11D4-443C-853A-D04FF9AF2E4D}" srcOrd="1" destOrd="0" presId="urn:microsoft.com/office/officeart/2005/8/layout/hierarchy1"/>
    <dgm:cxn modelId="{53CEADFD-C561-4BD0-BB92-60B0698524ED}" type="presParOf" srcId="{80671174-03C6-4852-83E6-0EC5328646D4}" destId="{3059072B-94A9-41C1-AEFE-146A0F4DF7ED}" srcOrd="1" destOrd="0" presId="urn:microsoft.com/office/officeart/2005/8/layout/hierarchy1"/>
    <dgm:cxn modelId="{E5C2D5DF-10FC-4EC0-ABA4-BBE340DB2B40}" type="presParOf" srcId="{0C408AB3-4290-4039-A207-C5686453D948}" destId="{4D0AB2C5-4A06-47EE-938A-84654D878F27}" srcOrd="1" destOrd="0" presId="urn:microsoft.com/office/officeart/2005/8/layout/hierarchy1"/>
    <dgm:cxn modelId="{D8AA8F69-C6BD-4B4C-A072-5CEDB11C1242}" type="presParOf" srcId="{4D0AB2C5-4A06-47EE-938A-84654D878F27}" destId="{FD2BA9E1-811D-4B8D-9FEE-2542DF0C0DD0}" srcOrd="0" destOrd="0" presId="urn:microsoft.com/office/officeart/2005/8/layout/hierarchy1"/>
    <dgm:cxn modelId="{98698CC1-409C-4655-B379-0ED1CECB27E2}" type="presParOf" srcId="{FD2BA9E1-811D-4B8D-9FEE-2542DF0C0DD0}" destId="{411531B9-9A88-47EB-8762-82DA8277D671}" srcOrd="0" destOrd="0" presId="urn:microsoft.com/office/officeart/2005/8/layout/hierarchy1"/>
    <dgm:cxn modelId="{6C0A715B-3649-4E56-98BF-0AE7A3D73392}" type="presParOf" srcId="{FD2BA9E1-811D-4B8D-9FEE-2542DF0C0DD0}" destId="{1494EFBF-29F5-41F9-B835-EB9B3B9204EB}" srcOrd="1" destOrd="0" presId="urn:microsoft.com/office/officeart/2005/8/layout/hierarchy1"/>
    <dgm:cxn modelId="{EEAE0CC8-7687-4B52-A845-57CF3C6C6F40}" type="presParOf" srcId="{4D0AB2C5-4A06-47EE-938A-84654D878F27}" destId="{BC5F3671-C196-4125-BC2B-B464C3F66987}" srcOrd="1" destOrd="0" presId="urn:microsoft.com/office/officeart/2005/8/layout/hierarchy1"/>
    <dgm:cxn modelId="{5C977CA0-C0EC-4091-8BF4-12E98C2AA92A}" type="presParOf" srcId="{0C408AB3-4290-4039-A207-C5686453D948}" destId="{EB495323-DFAC-4FE5-A194-CB5953625092}" srcOrd="2" destOrd="0" presId="urn:microsoft.com/office/officeart/2005/8/layout/hierarchy1"/>
    <dgm:cxn modelId="{31942F84-ADB1-4C43-A72E-F8445A10314D}" type="presParOf" srcId="{EB495323-DFAC-4FE5-A194-CB5953625092}" destId="{B154E52C-9F42-4429-A5B8-970B06F5099A}" srcOrd="0" destOrd="0" presId="urn:microsoft.com/office/officeart/2005/8/layout/hierarchy1"/>
    <dgm:cxn modelId="{567478AE-A3EF-4DF4-A2F3-ADB882A5DE36}" type="presParOf" srcId="{B154E52C-9F42-4429-A5B8-970B06F5099A}" destId="{861CD9C3-3DA2-407F-ABB2-A0C456C622C0}" srcOrd="0" destOrd="0" presId="urn:microsoft.com/office/officeart/2005/8/layout/hierarchy1"/>
    <dgm:cxn modelId="{220E5AA7-13C5-4642-9B07-83BC8C4DB317}" type="presParOf" srcId="{B154E52C-9F42-4429-A5B8-970B06F5099A}" destId="{B6ABEBBD-06B5-451F-82D8-0ED7791B99DA}" srcOrd="1" destOrd="0" presId="urn:microsoft.com/office/officeart/2005/8/layout/hierarchy1"/>
    <dgm:cxn modelId="{722B2137-2DF7-40D7-88EB-5C60D476B8D9}" type="presParOf" srcId="{EB495323-DFAC-4FE5-A194-CB5953625092}" destId="{BE34B819-BE40-4C2B-96C4-857FEF440972}"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888050-38A0-408F-B4F7-AC95C629B009}" type="doc">
      <dgm:prSet loTypeId="urn:microsoft.com/office/officeart/2005/8/layout/chevron2" loCatId="list" qsTypeId="urn:microsoft.com/office/officeart/2005/8/quickstyle/simple1" qsCatId="simple" csTypeId="urn:microsoft.com/office/officeart/2005/8/colors/accent4_3" csCatId="accent4" phldr="1"/>
      <dgm:spPr/>
      <dgm:t>
        <a:bodyPr/>
        <a:lstStyle/>
        <a:p>
          <a:endParaRPr lang="en-GB"/>
        </a:p>
      </dgm:t>
    </dgm:pt>
    <dgm:pt modelId="{99FF06E2-C7FD-4536-AADB-0031A7121FFF}">
      <dgm:prSet phldrT="[Text]"/>
      <dgm:spPr/>
      <dgm:t>
        <a:bodyPr/>
        <a:lstStyle/>
        <a:p>
          <a:r>
            <a:rPr lang="en-GB" dirty="0"/>
            <a:t>Absolute rights </a:t>
          </a:r>
        </a:p>
      </dgm:t>
    </dgm:pt>
    <dgm:pt modelId="{021F329D-329A-40EF-9A9E-FAD085BF9DFF}" type="parTrans" cxnId="{4FFDDA3F-14F9-4195-BA7C-E26C9C207C60}">
      <dgm:prSet/>
      <dgm:spPr/>
      <dgm:t>
        <a:bodyPr/>
        <a:lstStyle/>
        <a:p>
          <a:endParaRPr lang="en-GB"/>
        </a:p>
      </dgm:t>
    </dgm:pt>
    <dgm:pt modelId="{EDA262D5-866C-4635-B0A3-47608EA68588}" type="sibTrans" cxnId="{4FFDDA3F-14F9-4195-BA7C-E26C9C207C60}">
      <dgm:prSet/>
      <dgm:spPr/>
      <dgm:t>
        <a:bodyPr/>
        <a:lstStyle/>
        <a:p>
          <a:endParaRPr lang="en-GB"/>
        </a:p>
      </dgm:t>
    </dgm:pt>
    <dgm:pt modelId="{5C74CD2E-7FAE-4EFF-88AA-541B5FB6D150}">
      <dgm:prSet phldrT="[Text]"/>
      <dgm:spPr/>
      <dgm:t>
        <a:bodyPr/>
        <a:lstStyle/>
        <a:p>
          <a:r>
            <a:rPr lang="en-GB" dirty="0"/>
            <a:t>Cannot be interfered with by the state.</a:t>
          </a:r>
        </a:p>
      </dgm:t>
    </dgm:pt>
    <dgm:pt modelId="{BB36D359-601A-460E-BF11-2226C780BCF0}" type="parTrans" cxnId="{E593B6F7-25C7-4252-9867-27CD5EB1F246}">
      <dgm:prSet/>
      <dgm:spPr/>
      <dgm:t>
        <a:bodyPr/>
        <a:lstStyle/>
        <a:p>
          <a:endParaRPr lang="en-GB"/>
        </a:p>
      </dgm:t>
    </dgm:pt>
    <dgm:pt modelId="{62509CA0-A119-4795-84AD-E751B24FB268}" type="sibTrans" cxnId="{E593B6F7-25C7-4252-9867-27CD5EB1F246}">
      <dgm:prSet/>
      <dgm:spPr/>
      <dgm:t>
        <a:bodyPr/>
        <a:lstStyle/>
        <a:p>
          <a:endParaRPr lang="en-GB"/>
        </a:p>
      </dgm:t>
    </dgm:pt>
    <dgm:pt modelId="{991E342D-0616-47CF-81EB-3EA38CAF29BE}">
      <dgm:prSet phldrT="[Text]"/>
      <dgm:spPr/>
      <dgm:t>
        <a:bodyPr/>
        <a:lstStyle/>
        <a:p>
          <a:r>
            <a:rPr lang="en-GB" dirty="0"/>
            <a:t>Article 3,4 and 7.</a:t>
          </a:r>
        </a:p>
      </dgm:t>
    </dgm:pt>
    <dgm:pt modelId="{DB4FF286-D307-41BC-BCE0-EDB17E3ED6A0}" type="parTrans" cxnId="{D6136552-B082-4CFD-AF83-DD7D7A9922F4}">
      <dgm:prSet/>
      <dgm:spPr/>
      <dgm:t>
        <a:bodyPr/>
        <a:lstStyle/>
        <a:p>
          <a:endParaRPr lang="en-GB"/>
        </a:p>
      </dgm:t>
    </dgm:pt>
    <dgm:pt modelId="{45E42F0B-F59D-4F01-81E6-5AA9C81D0908}" type="sibTrans" cxnId="{D6136552-B082-4CFD-AF83-DD7D7A9922F4}">
      <dgm:prSet/>
      <dgm:spPr/>
      <dgm:t>
        <a:bodyPr/>
        <a:lstStyle/>
        <a:p>
          <a:endParaRPr lang="en-GB"/>
        </a:p>
      </dgm:t>
    </dgm:pt>
    <dgm:pt modelId="{F660C9F6-66F2-4ECF-B541-AB60F7C4B9F1}">
      <dgm:prSet phldrT="[Text]"/>
      <dgm:spPr/>
      <dgm:t>
        <a:bodyPr/>
        <a:lstStyle/>
        <a:p>
          <a:r>
            <a:rPr lang="en-GB" dirty="0"/>
            <a:t>Limited rights </a:t>
          </a:r>
        </a:p>
      </dgm:t>
    </dgm:pt>
    <dgm:pt modelId="{CB346F7C-4267-4401-AE89-8E1743C6CEA3}" type="parTrans" cxnId="{0C1F29C8-DB55-4C93-B726-F48DB94AC586}">
      <dgm:prSet/>
      <dgm:spPr/>
      <dgm:t>
        <a:bodyPr/>
        <a:lstStyle/>
        <a:p>
          <a:endParaRPr lang="en-GB"/>
        </a:p>
      </dgm:t>
    </dgm:pt>
    <dgm:pt modelId="{6127B313-9E4A-442C-9BDC-A15CAC4750AF}" type="sibTrans" cxnId="{0C1F29C8-DB55-4C93-B726-F48DB94AC586}">
      <dgm:prSet/>
      <dgm:spPr/>
      <dgm:t>
        <a:bodyPr/>
        <a:lstStyle/>
        <a:p>
          <a:endParaRPr lang="en-GB"/>
        </a:p>
      </dgm:t>
    </dgm:pt>
    <dgm:pt modelId="{25140996-158C-46DC-80F9-6585331627BB}">
      <dgm:prSet phldrT="[Text]"/>
      <dgm:spPr/>
      <dgm:t>
        <a:bodyPr/>
        <a:lstStyle/>
        <a:p>
          <a:r>
            <a:rPr lang="en-GB" dirty="0"/>
            <a:t>Exceptions. </a:t>
          </a:r>
        </a:p>
      </dgm:t>
    </dgm:pt>
    <dgm:pt modelId="{50BD25A9-B363-44A7-8214-FF763DF75C73}" type="parTrans" cxnId="{D9DC5466-FE88-4727-832D-1AD17DB21057}">
      <dgm:prSet/>
      <dgm:spPr/>
      <dgm:t>
        <a:bodyPr/>
        <a:lstStyle/>
        <a:p>
          <a:endParaRPr lang="en-GB"/>
        </a:p>
      </dgm:t>
    </dgm:pt>
    <dgm:pt modelId="{EF3CFE77-5E99-440E-8477-1096CF6BB14E}" type="sibTrans" cxnId="{D9DC5466-FE88-4727-832D-1AD17DB21057}">
      <dgm:prSet/>
      <dgm:spPr/>
      <dgm:t>
        <a:bodyPr/>
        <a:lstStyle/>
        <a:p>
          <a:endParaRPr lang="en-GB"/>
        </a:p>
      </dgm:t>
    </dgm:pt>
    <dgm:pt modelId="{1B830C84-AA39-4393-ACC9-9371519DAA48}">
      <dgm:prSet phldrT="[Text]"/>
      <dgm:spPr/>
      <dgm:t>
        <a:bodyPr/>
        <a:lstStyle/>
        <a:p>
          <a:r>
            <a:rPr lang="en-GB" dirty="0"/>
            <a:t>Article 2,5 and 6.</a:t>
          </a:r>
        </a:p>
      </dgm:t>
    </dgm:pt>
    <dgm:pt modelId="{4011A804-782E-48D8-8BA8-2456E9050188}" type="parTrans" cxnId="{01D4085D-C288-4A03-BFB9-6C5DA27AAF75}">
      <dgm:prSet/>
      <dgm:spPr/>
      <dgm:t>
        <a:bodyPr/>
        <a:lstStyle/>
        <a:p>
          <a:endParaRPr lang="en-GB"/>
        </a:p>
      </dgm:t>
    </dgm:pt>
    <dgm:pt modelId="{9E272B12-2C28-4D64-A974-9EE6A174A6CF}" type="sibTrans" cxnId="{01D4085D-C288-4A03-BFB9-6C5DA27AAF75}">
      <dgm:prSet/>
      <dgm:spPr/>
      <dgm:t>
        <a:bodyPr/>
        <a:lstStyle/>
        <a:p>
          <a:endParaRPr lang="en-GB"/>
        </a:p>
      </dgm:t>
    </dgm:pt>
    <dgm:pt modelId="{35643A54-1B49-4B3F-9ABE-75F0A8DEA6F6}">
      <dgm:prSet phldrT="[Text]"/>
      <dgm:spPr/>
      <dgm:t>
        <a:bodyPr/>
        <a:lstStyle/>
        <a:p>
          <a:r>
            <a:rPr lang="en-GB" dirty="0"/>
            <a:t>Qualified rights</a:t>
          </a:r>
        </a:p>
      </dgm:t>
    </dgm:pt>
    <dgm:pt modelId="{FA6C0EE0-B292-4F6D-B118-B0C27F49A1A3}" type="parTrans" cxnId="{0BC865E1-99EA-45C8-9862-80FE4A5DEBC6}">
      <dgm:prSet/>
      <dgm:spPr/>
      <dgm:t>
        <a:bodyPr/>
        <a:lstStyle/>
        <a:p>
          <a:endParaRPr lang="en-GB"/>
        </a:p>
      </dgm:t>
    </dgm:pt>
    <dgm:pt modelId="{A717FFD5-5BE5-49FA-8B22-8C1CE204A899}" type="sibTrans" cxnId="{0BC865E1-99EA-45C8-9862-80FE4A5DEBC6}">
      <dgm:prSet/>
      <dgm:spPr/>
      <dgm:t>
        <a:bodyPr/>
        <a:lstStyle/>
        <a:p>
          <a:endParaRPr lang="en-GB"/>
        </a:p>
      </dgm:t>
    </dgm:pt>
    <dgm:pt modelId="{1C35C39C-F425-44C8-AAEA-DE46833D3194}">
      <dgm:prSet phldrT="[Text]"/>
      <dgm:spPr/>
      <dgm:t>
        <a:bodyPr/>
        <a:lstStyle/>
        <a:p>
          <a:r>
            <a:rPr lang="en-GB" dirty="0"/>
            <a:t>Broadly drawn.</a:t>
          </a:r>
        </a:p>
      </dgm:t>
    </dgm:pt>
    <dgm:pt modelId="{3DC4DB4E-C732-4116-B933-0B1273FD880C}" type="parTrans" cxnId="{542AAC6A-D0A6-4939-B46D-E3499D66C373}">
      <dgm:prSet/>
      <dgm:spPr/>
      <dgm:t>
        <a:bodyPr/>
        <a:lstStyle/>
        <a:p>
          <a:endParaRPr lang="en-GB"/>
        </a:p>
      </dgm:t>
    </dgm:pt>
    <dgm:pt modelId="{08DBD449-E525-4790-9413-CF043B579BB3}" type="sibTrans" cxnId="{542AAC6A-D0A6-4939-B46D-E3499D66C373}">
      <dgm:prSet/>
      <dgm:spPr/>
      <dgm:t>
        <a:bodyPr/>
        <a:lstStyle/>
        <a:p>
          <a:endParaRPr lang="en-GB"/>
        </a:p>
      </dgm:t>
    </dgm:pt>
    <dgm:pt modelId="{C5D9D5D9-74C9-4F5A-8800-C7486C6AF724}">
      <dgm:prSet phldrT="[Text]"/>
      <dgm:spPr/>
      <dgm:t>
        <a:bodyPr/>
        <a:lstStyle/>
        <a:p>
          <a:r>
            <a:rPr lang="en-GB" dirty="0"/>
            <a:t>Article 8-12.</a:t>
          </a:r>
        </a:p>
      </dgm:t>
    </dgm:pt>
    <dgm:pt modelId="{84892049-F603-47CB-8841-47D902DA9231}" type="parTrans" cxnId="{EA9BC45B-B860-4FA1-A502-CA3435095D2F}">
      <dgm:prSet/>
      <dgm:spPr/>
      <dgm:t>
        <a:bodyPr/>
        <a:lstStyle/>
        <a:p>
          <a:endParaRPr lang="en-GB"/>
        </a:p>
      </dgm:t>
    </dgm:pt>
    <dgm:pt modelId="{0DCABA5C-3782-4641-8335-76753F3F4AC8}" type="sibTrans" cxnId="{EA9BC45B-B860-4FA1-A502-CA3435095D2F}">
      <dgm:prSet/>
      <dgm:spPr/>
      <dgm:t>
        <a:bodyPr/>
        <a:lstStyle/>
        <a:p>
          <a:endParaRPr lang="en-GB"/>
        </a:p>
      </dgm:t>
    </dgm:pt>
    <dgm:pt modelId="{C0982443-5106-423B-BD15-B324676FD6EE}" type="pres">
      <dgm:prSet presAssocID="{6F888050-38A0-408F-B4F7-AC95C629B009}" presName="linearFlow" presStyleCnt="0">
        <dgm:presLayoutVars>
          <dgm:dir/>
          <dgm:animLvl val="lvl"/>
          <dgm:resizeHandles val="exact"/>
        </dgm:presLayoutVars>
      </dgm:prSet>
      <dgm:spPr/>
    </dgm:pt>
    <dgm:pt modelId="{085F2EA1-353B-4A2A-ACFF-4025EF5BE5A9}" type="pres">
      <dgm:prSet presAssocID="{99FF06E2-C7FD-4536-AADB-0031A7121FFF}" presName="composite" presStyleCnt="0"/>
      <dgm:spPr/>
    </dgm:pt>
    <dgm:pt modelId="{39B9BF69-F761-449E-A58C-F543B22E4FC3}" type="pres">
      <dgm:prSet presAssocID="{99FF06E2-C7FD-4536-AADB-0031A7121FFF}" presName="parentText" presStyleLbl="alignNode1" presStyleIdx="0" presStyleCnt="3">
        <dgm:presLayoutVars>
          <dgm:chMax val="1"/>
          <dgm:bulletEnabled val="1"/>
        </dgm:presLayoutVars>
      </dgm:prSet>
      <dgm:spPr/>
    </dgm:pt>
    <dgm:pt modelId="{C9EB69DD-5077-4468-956C-839143F34052}" type="pres">
      <dgm:prSet presAssocID="{99FF06E2-C7FD-4536-AADB-0031A7121FFF}" presName="descendantText" presStyleLbl="alignAcc1" presStyleIdx="0" presStyleCnt="3">
        <dgm:presLayoutVars>
          <dgm:bulletEnabled val="1"/>
        </dgm:presLayoutVars>
      </dgm:prSet>
      <dgm:spPr/>
    </dgm:pt>
    <dgm:pt modelId="{BBB8DC96-AD95-4C58-8BF5-6F9A597D52A3}" type="pres">
      <dgm:prSet presAssocID="{EDA262D5-866C-4635-B0A3-47608EA68588}" presName="sp" presStyleCnt="0"/>
      <dgm:spPr/>
    </dgm:pt>
    <dgm:pt modelId="{E17E4339-9A83-41EB-9761-0778E9D85A66}" type="pres">
      <dgm:prSet presAssocID="{F660C9F6-66F2-4ECF-B541-AB60F7C4B9F1}" presName="composite" presStyleCnt="0"/>
      <dgm:spPr/>
    </dgm:pt>
    <dgm:pt modelId="{AE99FB8D-96CE-43A3-92A6-B44DB80C4619}" type="pres">
      <dgm:prSet presAssocID="{F660C9F6-66F2-4ECF-B541-AB60F7C4B9F1}" presName="parentText" presStyleLbl="alignNode1" presStyleIdx="1" presStyleCnt="3">
        <dgm:presLayoutVars>
          <dgm:chMax val="1"/>
          <dgm:bulletEnabled val="1"/>
        </dgm:presLayoutVars>
      </dgm:prSet>
      <dgm:spPr/>
    </dgm:pt>
    <dgm:pt modelId="{E456CBD8-1847-4EDB-8EF9-F0E338C7FDEB}" type="pres">
      <dgm:prSet presAssocID="{F660C9F6-66F2-4ECF-B541-AB60F7C4B9F1}" presName="descendantText" presStyleLbl="alignAcc1" presStyleIdx="1" presStyleCnt="3">
        <dgm:presLayoutVars>
          <dgm:bulletEnabled val="1"/>
        </dgm:presLayoutVars>
      </dgm:prSet>
      <dgm:spPr/>
    </dgm:pt>
    <dgm:pt modelId="{FC0C115F-61E3-40D5-98E2-7AFABEC02160}" type="pres">
      <dgm:prSet presAssocID="{6127B313-9E4A-442C-9BDC-A15CAC4750AF}" presName="sp" presStyleCnt="0"/>
      <dgm:spPr/>
    </dgm:pt>
    <dgm:pt modelId="{1CA40E26-711F-45CF-8E96-B5F259176235}" type="pres">
      <dgm:prSet presAssocID="{35643A54-1B49-4B3F-9ABE-75F0A8DEA6F6}" presName="composite" presStyleCnt="0"/>
      <dgm:spPr/>
    </dgm:pt>
    <dgm:pt modelId="{896AB3EE-307E-4695-A90C-8734909F998C}" type="pres">
      <dgm:prSet presAssocID="{35643A54-1B49-4B3F-9ABE-75F0A8DEA6F6}" presName="parentText" presStyleLbl="alignNode1" presStyleIdx="2" presStyleCnt="3">
        <dgm:presLayoutVars>
          <dgm:chMax val="1"/>
          <dgm:bulletEnabled val="1"/>
        </dgm:presLayoutVars>
      </dgm:prSet>
      <dgm:spPr/>
    </dgm:pt>
    <dgm:pt modelId="{66DE6541-50A5-464D-A20D-5FAFA6C7FB0D}" type="pres">
      <dgm:prSet presAssocID="{35643A54-1B49-4B3F-9ABE-75F0A8DEA6F6}" presName="descendantText" presStyleLbl="alignAcc1" presStyleIdx="2" presStyleCnt="3">
        <dgm:presLayoutVars>
          <dgm:bulletEnabled val="1"/>
        </dgm:presLayoutVars>
      </dgm:prSet>
      <dgm:spPr/>
    </dgm:pt>
  </dgm:ptLst>
  <dgm:cxnLst>
    <dgm:cxn modelId="{92636E1E-D361-4181-B9A8-954C00BC9656}" type="presOf" srcId="{99FF06E2-C7FD-4536-AADB-0031A7121FFF}" destId="{39B9BF69-F761-449E-A58C-F543B22E4FC3}" srcOrd="0" destOrd="0" presId="urn:microsoft.com/office/officeart/2005/8/layout/chevron2"/>
    <dgm:cxn modelId="{8EABD71E-B520-497A-8306-BA7D43708337}" type="presOf" srcId="{6F888050-38A0-408F-B4F7-AC95C629B009}" destId="{C0982443-5106-423B-BD15-B324676FD6EE}" srcOrd="0" destOrd="0" presId="urn:microsoft.com/office/officeart/2005/8/layout/chevron2"/>
    <dgm:cxn modelId="{BA4ACE29-67F6-46B8-A4AC-4F5B818076E6}" type="presOf" srcId="{1C35C39C-F425-44C8-AAEA-DE46833D3194}" destId="{66DE6541-50A5-464D-A20D-5FAFA6C7FB0D}" srcOrd="0" destOrd="0" presId="urn:microsoft.com/office/officeart/2005/8/layout/chevron2"/>
    <dgm:cxn modelId="{4FFDDA3F-14F9-4195-BA7C-E26C9C207C60}" srcId="{6F888050-38A0-408F-B4F7-AC95C629B009}" destId="{99FF06E2-C7FD-4536-AADB-0031A7121FFF}" srcOrd="0" destOrd="0" parTransId="{021F329D-329A-40EF-9A9E-FAD085BF9DFF}" sibTransId="{EDA262D5-866C-4635-B0A3-47608EA68588}"/>
    <dgm:cxn modelId="{EA9BC45B-B860-4FA1-A502-CA3435095D2F}" srcId="{35643A54-1B49-4B3F-9ABE-75F0A8DEA6F6}" destId="{C5D9D5D9-74C9-4F5A-8800-C7486C6AF724}" srcOrd="1" destOrd="0" parTransId="{84892049-F603-47CB-8841-47D902DA9231}" sibTransId="{0DCABA5C-3782-4641-8335-76753F3F4AC8}"/>
    <dgm:cxn modelId="{01D4085D-C288-4A03-BFB9-6C5DA27AAF75}" srcId="{F660C9F6-66F2-4ECF-B541-AB60F7C4B9F1}" destId="{1B830C84-AA39-4393-ACC9-9371519DAA48}" srcOrd="1" destOrd="0" parTransId="{4011A804-782E-48D8-8BA8-2456E9050188}" sibTransId="{9E272B12-2C28-4D64-A974-9EE6A174A6CF}"/>
    <dgm:cxn modelId="{D9DC5466-FE88-4727-832D-1AD17DB21057}" srcId="{F660C9F6-66F2-4ECF-B541-AB60F7C4B9F1}" destId="{25140996-158C-46DC-80F9-6585331627BB}" srcOrd="0" destOrd="0" parTransId="{50BD25A9-B363-44A7-8214-FF763DF75C73}" sibTransId="{EF3CFE77-5E99-440E-8477-1096CF6BB14E}"/>
    <dgm:cxn modelId="{237D516A-9A40-4B6A-A2F4-74E346962B54}" type="presOf" srcId="{5C74CD2E-7FAE-4EFF-88AA-541B5FB6D150}" destId="{C9EB69DD-5077-4468-956C-839143F34052}" srcOrd="0" destOrd="0" presId="urn:microsoft.com/office/officeart/2005/8/layout/chevron2"/>
    <dgm:cxn modelId="{542AAC6A-D0A6-4939-B46D-E3499D66C373}" srcId="{35643A54-1B49-4B3F-9ABE-75F0A8DEA6F6}" destId="{1C35C39C-F425-44C8-AAEA-DE46833D3194}" srcOrd="0" destOrd="0" parTransId="{3DC4DB4E-C732-4116-B933-0B1273FD880C}" sibTransId="{08DBD449-E525-4790-9413-CF043B579BB3}"/>
    <dgm:cxn modelId="{D6136552-B082-4CFD-AF83-DD7D7A9922F4}" srcId="{99FF06E2-C7FD-4536-AADB-0031A7121FFF}" destId="{991E342D-0616-47CF-81EB-3EA38CAF29BE}" srcOrd="1" destOrd="0" parTransId="{DB4FF286-D307-41BC-BCE0-EDB17E3ED6A0}" sibTransId="{45E42F0B-F59D-4F01-81E6-5AA9C81D0908}"/>
    <dgm:cxn modelId="{887BC18D-B684-4F48-9EC4-61C1D2029275}" type="presOf" srcId="{35643A54-1B49-4B3F-9ABE-75F0A8DEA6F6}" destId="{896AB3EE-307E-4695-A90C-8734909F998C}" srcOrd="0" destOrd="0" presId="urn:microsoft.com/office/officeart/2005/8/layout/chevron2"/>
    <dgm:cxn modelId="{B94C73AC-BC6D-41B7-8748-853461899E5A}" type="presOf" srcId="{991E342D-0616-47CF-81EB-3EA38CAF29BE}" destId="{C9EB69DD-5077-4468-956C-839143F34052}" srcOrd="0" destOrd="1" presId="urn:microsoft.com/office/officeart/2005/8/layout/chevron2"/>
    <dgm:cxn modelId="{B6A969BD-A004-46B6-84C4-EC484BB722E0}" type="presOf" srcId="{25140996-158C-46DC-80F9-6585331627BB}" destId="{E456CBD8-1847-4EDB-8EF9-F0E338C7FDEB}" srcOrd="0" destOrd="0" presId="urn:microsoft.com/office/officeart/2005/8/layout/chevron2"/>
    <dgm:cxn modelId="{0C1F29C8-DB55-4C93-B726-F48DB94AC586}" srcId="{6F888050-38A0-408F-B4F7-AC95C629B009}" destId="{F660C9F6-66F2-4ECF-B541-AB60F7C4B9F1}" srcOrd="1" destOrd="0" parTransId="{CB346F7C-4267-4401-AE89-8E1743C6CEA3}" sibTransId="{6127B313-9E4A-442C-9BDC-A15CAC4750AF}"/>
    <dgm:cxn modelId="{DCF1D6E0-615E-4AD3-98D6-4513B32CB172}" type="presOf" srcId="{F660C9F6-66F2-4ECF-B541-AB60F7C4B9F1}" destId="{AE99FB8D-96CE-43A3-92A6-B44DB80C4619}" srcOrd="0" destOrd="0" presId="urn:microsoft.com/office/officeart/2005/8/layout/chevron2"/>
    <dgm:cxn modelId="{89B835E1-2FE9-44D3-B8DD-C298936AF229}" type="presOf" srcId="{C5D9D5D9-74C9-4F5A-8800-C7486C6AF724}" destId="{66DE6541-50A5-464D-A20D-5FAFA6C7FB0D}" srcOrd="0" destOrd="1" presId="urn:microsoft.com/office/officeart/2005/8/layout/chevron2"/>
    <dgm:cxn modelId="{0BC865E1-99EA-45C8-9862-80FE4A5DEBC6}" srcId="{6F888050-38A0-408F-B4F7-AC95C629B009}" destId="{35643A54-1B49-4B3F-9ABE-75F0A8DEA6F6}" srcOrd="2" destOrd="0" parTransId="{FA6C0EE0-B292-4F6D-B118-B0C27F49A1A3}" sibTransId="{A717FFD5-5BE5-49FA-8B22-8C1CE204A899}"/>
    <dgm:cxn modelId="{2EA2A6E5-4244-45E6-A13B-990CD3F81A37}" type="presOf" srcId="{1B830C84-AA39-4393-ACC9-9371519DAA48}" destId="{E456CBD8-1847-4EDB-8EF9-F0E338C7FDEB}" srcOrd="0" destOrd="1" presId="urn:microsoft.com/office/officeart/2005/8/layout/chevron2"/>
    <dgm:cxn modelId="{E593B6F7-25C7-4252-9867-27CD5EB1F246}" srcId="{99FF06E2-C7FD-4536-AADB-0031A7121FFF}" destId="{5C74CD2E-7FAE-4EFF-88AA-541B5FB6D150}" srcOrd="0" destOrd="0" parTransId="{BB36D359-601A-460E-BF11-2226C780BCF0}" sibTransId="{62509CA0-A119-4795-84AD-E751B24FB268}"/>
    <dgm:cxn modelId="{59F53708-D6C8-43B5-8F82-185C04850B37}" type="presParOf" srcId="{C0982443-5106-423B-BD15-B324676FD6EE}" destId="{085F2EA1-353B-4A2A-ACFF-4025EF5BE5A9}" srcOrd="0" destOrd="0" presId="urn:microsoft.com/office/officeart/2005/8/layout/chevron2"/>
    <dgm:cxn modelId="{9D96C502-D02C-4AEF-98FA-24B4F57FEFAE}" type="presParOf" srcId="{085F2EA1-353B-4A2A-ACFF-4025EF5BE5A9}" destId="{39B9BF69-F761-449E-A58C-F543B22E4FC3}" srcOrd="0" destOrd="0" presId="urn:microsoft.com/office/officeart/2005/8/layout/chevron2"/>
    <dgm:cxn modelId="{B7AEBE0C-2F96-41B7-987A-1F98BBE2F8BD}" type="presParOf" srcId="{085F2EA1-353B-4A2A-ACFF-4025EF5BE5A9}" destId="{C9EB69DD-5077-4468-956C-839143F34052}" srcOrd="1" destOrd="0" presId="urn:microsoft.com/office/officeart/2005/8/layout/chevron2"/>
    <dgm:cxn modelId="{D8FDEABD-07B0-44C4-95BC-C9A60577B010}" type="presParOf" srcId="{C0982443-5106-423B-BD15-B324676FD6EE}" destId="{BBB8DC96-AD95-4C58-8BF5-6F9A597D52A3}" srcOrd="1" destOrd="0" presId="urn:microsoft.com/office/officeart/2005/8/layout/chevron2"/>
    <dgm:cxn modelId="{40B95677-0F87-4104-97B1-749DF20BAD93}" type="presParOf" srcId="{C0982443-5106-423B-BD15-B324676FD6EE}" destId="{E17E4339-9A83-41EB-9761-0778E9D85A66}" srcOrd="2" destOrd="0" presId="urn:microsoft.com/office/officeart/2005/8/layout/chevron2"/>
    <dgm:cxn modelId="{ED7A0DC4-8BE7-49AE-854F-D7526EC12B8C}" type="presParOf" srcId="{E17E4339-9A83-41EB-9761-0778E9D85A66}" destId="{AE99FB8D-96CE-43A3-92A6-B44DB80C4619}" srcOrd="0" destOrd="0" presId="urn:microsoft.com/office/officeart/2005/8/layout/chevron2"/>
    <dgm:cxn modelId="{2DEE9210-9564-44D6-BFDF-6287DF2EC4D3}" type="presParOf" srcId="{E17E4339-9A83-41EB-9761-0778E9D85A66}" destId="{E456CBD8-1847-4EDB-8EF9-F0E338C7FDEB}" srcOrd="1" destOrd="0" presId="urn:microsoft.com/office/officeart/2005/8/layout/chevron2"/>
    <dgm:cxn modelId="{5640AB97-70A5-4A84-9D3C-DC52A8B711E2}" type="presParOf" srcId="{C0982443-5106-423B-BD15-B324676FD6EE}" destId="{FC0C115F-61E3-40D5-98E2-7AFABEC02160}" srcOrd="3" destOrd="0" presId="urn:microsoft.com/office/officeart/2005/8/layout/chevron2"/>
    <dgm:cxn modelId="{02BD988B-CBAB-4C96-B4CF-E6F9CA9EB9F4}" type="presParOf" srcId="{C0982443-5106-423B-BD15-B324676FD6EE}" destId="{1CA40E26-711F-45CF-8E96-B5F259176235}" srcOrd="4" destOrd="0" presId="urn:microsoft.com/office/officeart/2005/8/layout/chevron2"/>
    <dgm:cxn modelId="{C3B21AC1-BE92-4E86-A920-C6D54DAD68F1}" type="presParOf" srcId="{1CA40E26-711F-45CF-8E96-B5F259176235}" destId="{896AB3EE-307E-4695-A90C-8734909F998C}" srcOrd="0" destOrd="0" presId="urn:microsoft.com/office/officeart/2005/8/layout/chevron2"/>
    <dgm:cxn modelId="{1E6E0FCA-7A7B-425B-99B8-B4D46513B24E}" type="presParOf" srcId="{1CA40E26-711F-45CF-8E96-B5F259176235}" destId="{66DE6541-50A5-464D-A20D-5FAFA6C7FB0D}"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C6ADB5-DCD5-4B21-A6FF-02ED63DA0707}" type="doc">
      <dgm:prSet loTypeId="urn:microsoft.com/office/officeart/2005/8/layout/default" loCatId="list" qsTypeId="urn:microsoft.com/office/officeart/2005/8/quickstyle/simple5" qsCatId="simple" csTypeId="urn:microsoft.com/office/officeart/2005/8/colors/accent3_2" csCatId="accent3"/>
      <dgm:spPr/>
      <dgm:t>
        <a:bodyPr/>
        <a:lstStyle/>
        <a:p>
          <a:endParaRPr lang="en-US"/>
        </a:p>
      </dgm:t>
    </dgm:pt>
    <dgm:pt modelId="{A127B376-2BFB-4152-99C4-CFEC29B40BD9}">
      <dgm:prSet/>
      <dgm:spPr/>
      <dgm:t>
        <a:bodyPr/>
        <a:lstStyle/>
        <a:p>
          <a:r>
            <a:rPr lang="en-GB"/>
            <a:t>Article 2- Right to life. </a:t>
          </a:r>
          <a:endParaRPr lang="en-US"/>
        </a:p>
      </dgm:t>
    </dgm:pt>
    <dgm:pt modelId="{03D88B64-9454-48FC-A93E-9995ED1CCCCB}" type="parTrans" cxnId="{15052BD3-586D-4B97-8DC0-58F9228010BA}">
      <dgm:prSet/>
      <dgm:spPr/>
      <dgm:t>
        <a:bodyPr/>
        <a:lstStyle/>
        <a:p>
          <a:endParaRPr lang="en-US"/>
        </a:p>
      </dgm:t>
    </dgm:pt>
    <dgm:pt modelId="{B718FDE2-D43B-4BE5-8131-3D29D47ADCE0}" type="sibTrans" cxnId="{15052BD3-586D-4B97-8DC0-58F9228010BA}">
      <dgm:prSet/>
      <dgm:spPr/>
      <dgm:t>
        <a:bodyPr/>
        <a:lstStyle/>
        <a:p>
          <a:endParaRPr lang="en-US"/>
        </a:p>
      </dgm:t>
    </dgm:pt>
    <dgm:pt modelId="{F26E2DAF-B3C1-4E8E-8EB5-9D0C830553CE}">
      <dgm:prSet/>
      <dgm:spPr/>
      <dgm:t>
        <a:bodyPr/>
        <a:lstStyle/>
        <a:p>
          <a:r>
            <a:rPr lang="en-GB"/>
            <a:t>Article 3- Right to be free from inhumane and degrading treatment.</a:t>
          </a:r>
          <a:endParaRPr lang="en-US"/>
        </a:p>
      </dgm:t>
    </dgm:pt>
    <dgm:pt modelId="{58EE02B4-6298-4C73-ABE0-6A23AAA2A8C1}" type="parTrans" cxnId="{87CA2286-1A04-4F34-AF68-D5990EEAAE5C}">
      <dgm:prSet/>
      <dgm:spPr/>
      <dgm:t>
        <a:bodyPr/>
        <a:lstStyle/>
        <a:p>
          <a:endParaRPr lang="en-US"/>
        </a:p>
      </dgm:t>
    </dgm:pt>
    <dgm:pt modelId="{5725F8B9-ED71-42B9-94E9-41C1758E0CA4}" type="sibTrans" cxnId="{87CA2286-1A04-4F34-AF68-D5990EEAAE5C}">
      <dgm:prSet/>
      <dgm:spPr/>
      <dgm:t>
        <a:bodyPr/>
        <a:lstStyle/>
        <a:p>
          <a:endParaRPr lang="en-US"/>
        </a:p>
      </dgm:t>
    </dgm:pt>
    <dgm:pt modelId="{6BFAE02B-F358-4E87-985D-70FE1F447EE2}">
      <dgm:prSet/>
      <dgm:spPr/>
      <dgm:t>
        <a:bodyPr/>
        <a:lstStyle/>
        <a:p>
          <a:r>
            <a:rPr lang="en-GB"/>
            <a:t>Article 4- Prohibition of Slavery. </a:t>
          </a:r>
          <a:endParaRPr lang="en-US"/>
        </a:p>
      </dgm:t>
    </dgm:pt>
    <dgm:pt modelId="{5C26591A-3BEE-4971-ADA6-F01685705149}" type="parTrans" cxnId="{B5456CD0-F73C-478F-A6E3-0CFFA0953E18}">
      <dgm:prSet/>
      <dgm:spPr/>
      <dgm:t>
        <a:bodyPr/>
        <a:lstStyle/>
        <a:p>
          <a:endParaRPr lang="en-US"/>
        </a:p>
      </dgm:t>
    </dgm:pt>
    <dgm:pt modelId="{DD63EA4B-D2B8-437A-9C55-DFF8AC2124AF}" type="sibTrans" cxnId="{B5456CD0-F73C-478F-A6E3-0CFFA0953E18}">
      <dgm:prSet/>
      <dgm:spPr/>
      <dgm:t>
        <a:bodyPr/>
        <a:lstStyle/>
        <a:p>
          <a:endParaRPr lang="en-US"/>
        </a:p>
      </dgm:t>
    </dgm:pt>
    <dgm:pt modelId="{D80B5DAA-5363-4AD2-A845-B16EC13F28E5}">
      <dgm:prSet/>
      <dgm:spPr/>
      <dgm:t>
        <a:bodyPr/>
        <a:lstStyle/>
        <a:p>
          <a:r>
            <a:rPr lang="en-GB"/>
            <a:t>Article 5- Right to liberty and security of person. </a:t>
          </a:r>
          <a:endParaRPr lang="en-US"/>
        </a:p>
      </dgm:t>
    </dgm:pt>
    <dgm:pt modelId="{B0D88B91-DC01-4AA8-960C-04625D8043F2}" type="parTrans" cxnId="{8FDD2A08-416E-444E-9040-2E2FB79B8A20}">
      <dgm:prSet/>
      <dgm:spPr/>
      <dgm:t>
        <a:bodyPr/>
        <a:lstStyle/>
        <a:p>
          <a:endParaRPr lang="en-US"/>
        </a:p>
      </dgm:t>
    </dgm:pt>
    <dgm:pt modelId="{8D862B14-7389-4DF5-8D56-4432BE65DA05}" type="sibTrans" cxnId="{8FDD2A08-416E-444E-9040-2E2FB79B8A20}">
      <dgm:prSet/>
      <dgm:spPr/>
      <dgm:t>
        <a:bodyPr/>
        <a:lstStyle/>
        <a:p>
          <a:endParaRPr lang="en-US"/>
        </a:p>
      </dgm:t>
    </dgm:pt>
    <dgm:pt modelId="{7CE68539-0B60-4142-897F-22B764E73676}">
      <dgm:prSet/>
      <dgm:spPr/>
      <dgm:t>
        <a:bodyPr/>
        <a:lstStyle/>
        <a:p>
          <a:r>
            <a:rPr lang="en-GB"/>
            <a:t>Article 6- Right to a fair trial. </a:t>
          </a:r>
          <a:endParaRPr lang="en-US"/>
        </a:p>
      </dgm:t>
    </dgm:pt>
    <dgm:pt modelId="{ADAF6DB0-B6E5-4284-B9B1-C61EF05A0BCD}" type="parTrans" cxnId="{FB7CCEC7-0006-4863-92C0-11C07B4C2D85}">
      <dgm:prSet/>
      <dgm:spPr/>
      <dgm:t>
        <a:bodyPr/>
        <a:lstStyle/>
        <a:p>
          <a:endParaRPr lang="en-US"/>
        </a:p>
      </dgm:t>
    </dgm:pt>
    <dgm:pt modelId="{26E19AB3-8009-485C-AD51-DA95ACD423D4}" type="sibTrans" cxnId="{FB7CCEC7-0006-4863-92C0-11C07B4C2D85}">
      <dgm:prSet/>
      <dgm:spPr/>
      <dgm:t>
        <a:bodyPr/>
        <a:lstStyle/>
        <a:p>
          <a:endParaRPr lang="en-US"/>
        </a:p>
      </dgm:t>
    </dgm:pt>
    <dgm:pt modelId="{A332C6A9-47A2-4BF3-87F6-AAB876523378}">
      <dgm:prSet/>
      <dgm:spPr/>
      <dgm:t>
        <a:bodyPr/>
        <a:lstStyle/>
        <a:p>
          <a:r>
            <a:rPr lang="en-GB"/>
            <a:t>Article 7- The prohibition of punishment for retrospective crimes. </a:t>
          </a:r>
          <a:endParaRPr lang="en-US"/>
        </a:p>
      </dgm:t>
    </dgm:pt>
    <dgm:pt modelId="{FA27C831-4601-4FCF-8CF8-DBEC744F8B78}" type="parTrans" cxnId="{07EEF8CB-8574-430B-925C-89FBE8C8FB68}">
      <dgm:prSet/>
      <dgm:spPr/>
      <dgm:t>
        <a:bodyPr/>
        <a:lstStyle/>
        <a:p>
          <a:endParaRPr lang="en-US"/>
        </a:p>
      </dgm:t>
    </dgm:pt>
    <dgm:pt modelId="{A28F66EE-299D-4DE0-BF0F-B47C6C705F1B}" type="sibTrans" cxnId="{07EEF8CB-8574-430B-925C-89FBE8C8FB68}">
      <dgm:prSet/>
      <dgm:spPr/>
      <dgm:t>
        <a:bodyPr/>
        <a:lstStyle/>
        <a:p>
          <a:endParaRPr lang="en-US"/>
        </a:p>
      </dgm:t>
    </dgm:pt>
    <dgm:pt modelId="{0D3C46AC-A3C1-410A-98FF-80883D93B1A6}">
      <dgm:prSet/>
      <dgm:spPr/>
      <dgm:t>
        <a:bodyPr/>
        <a:lstStyle/>
        <a:p>
          <a:r>
            <a:rPr lang="en-GB"/>
            <a:t>Article 8- Right to respect for private and family life. </a:t>
          </a:r>
          <a:endParaRPr lang="en-US"/>
        </a:p>
      </dgm:t>
    </dgm:pt>
    <dgm:pt modelId="{8F494505-974D-4CA9-9A60-259B145D304C}" type="parTrans" cxnId="{3EAB4807-FABA-4BA0-A2B6-C1E7457FF2E5}">
      <dgm:prSet/>
      <dgm:spPr/>
      <dgm:t>
        <a:bodyPr/>
        <a:lstStyle/>
        <a:p>
          <a:endParaRPr lang="en-US"/>
        </a:p>
      </dgm:t>
    </dgm:pt>
    <dgm:pt modelId="{174E2770-164E-4A84-A54C-C57079F07B45}" type="sibTrans" cxnId="{3EAB4807-FABA-4BA0-A2B6-C1E7457FF2E5}">
      <dgm:prSet/>
      <dgm:spPr/>
      <dgm:t>
        <a:bodyPr/>
        <a:lstStyle/>
        <a:p>
          <a:endParaRPr lang="en-US"/>
        </a:p>
      </dgm:t>
    </dgm:pt>
    <dgm:pt modelId="{5CD5C197-64C7-407F-BBA9-7FCE070A912C}">
      <dgm:prSet/>
      <dgm:spPr/>
      <dgm:t>
        <a:bodyPr/>
        <a:lstStyle/>
        <a:p>
          <a:r>
            <a:rPr lang="en-GB"/>
            <a:t>Article 9 – Right to freedom of thought, conscience and religion. </a:t>
          </a:r>
          <a:endParaRPr lang="en-US"/>
        </a:p>
      </dgm:t>
    </dgm:pt>
    <dgm:pt modelId="{27893A19-3A9B-460A-A788-A80E4A77DAA2}" type="parTrans" cxnId="{33FE2AD8-5DA6-4082-893C-8802EEDCF354}">
      <dgm:prSet/>
      <dgm:spPr/>
      <dgm:t>
        <a:bodyPr/>
        <a:lstStyle/>
        <a:p>
          <a:endParaRPr lang="en-US"/>
        </a:p>
      </dgm:t>
    </dgm:pt>
    <dgm:pt modelId="{3EC08F17-5309-43EB-82BE-B7507314211D}" type="sibTrans" cxnId="{33FE2AD8-5DA6-4082-893C-8802EEDCF354}">
      <dgm:prSet/>
      <dgm:spPr/>
      <dgm:t>
        <a:bodyPr/>
        <a:lstStyle/>
        <a:p>
          <a:endParaRPr lang="en-US"/>
        </a:p>
      </dgm:t>
    </dgm:pt>
    <dgm:pt modelId="{7D19CAA7-E2A4-4119-8C93-AB59D371A4A2}">
      <dgm:prSet/>
      <dgm:spPr/>
      <dgm:t>
        <a:bodyPr/>
        <a:lstStyle/>
        <a:p>
          <a:r>
            <a:rPr lang="en-GB"/>
            <a:t>Article 10- The right to freedom of expression.  </a:t>
          </a:r>
          <a:endParaRPr lang="en-US"/>
        </a:p>
      </dgm:t>
    </dgm:pt>
    <dgm:pt modelId="{AAAA7BD8-7616-42B7-BD9F-2BAB241A11D7}" type="parTrans" cxnId="{81E2BE6F-6457-4C06-AE51-771F7471C19D}">
      <dgm:prSet/>
      <dgm:spPr/>
      <dgm:t>
        <a:bodyPr/>
        <a:lstStyle/>
        <a:p>
          <a:endParaRPr lang="en-US"/>
        </a:p>
      </dgm:t>
    </dgm:pt>
    <dgm:pt modelId="{243B0120-2C02-4543-91DA-2EBF792F714C}" type="sibTrans" cxnId="{81E2BE6F-6457-4C06-AE51-771F7471C19D}">
      <dgm:prSet/>
      <dgm:spPr/>
      <dgm:t>
        <a:bodyPr/>
        <a:lstStyle/>
        <a:p>
          <a:endParaRPr lang="en-US"/>
        </a:p>
      </dgm:t>
    </dgm:pt>
    <dgm:pt modelId="{A221B00F-E070-437B-8B60-03E48AE6093B}" type="pres">
      <dgm:prSet presAssocID="{2FC6ADB5-DCD5-4B21-A6FF-02ED63DA0707}" presName="diagram" presStyleCnt="0">
        <dgm:presLayoutVars>
          <dgm:dir/>
          <dgm:resizeHandles val="exact"/>
        </dgm:presLayoutVars>
      </dgm:prSet>
      <dgm:spPr/>
    </dgm:pt>
    <dgm:pt modelId="{E0256225-EA4E-41FA-B65B-865D0F376C56}" type="pres">
      <dgm:prSet presAssocID="{A127B376-2BFB-4152-99C4-CFEC29B40BD9}" presName="node" presStyleLbl="node1" presStyleIdx="0" presStyleCnt="9">
        <dgm:presLayoutVars>
          <dgm:bulletEnabled val="1"/>
        </dgm:presLayoutVars>
      </dgm:prSet>
      <dgm:spPr/>
    </dgm:pt>
    <dgm:pt modelId="{0514E422-9A60-4C59-B048-A2377A267E78}" type="pres">
      <dgm:prSet presAssocID="{B718FDE2-D43B-4BE5-8131-3D29D47ADCE0}" presName="sibTrans" presStyleCnt="0"/>
      <dgm:spPr/>
    </dgm:pt>
    <dgm:pt modelId="{992DE25C-9301-46C7-96A2-A26FB1304547}" type="pres">
      <dgm:prSet presAssocID="{F26E2DAF-B3C1-4E8E-8EB5-9D0C830553CE}" presName="node" presStyleLbl="node1" presStyleIdx="1" presStyleCnt="9">
        <dgm:presLayoutVars>
          <dgm:bulletEnabled val="1"/>
        </dgm:presLayoutVars>
      </dgm:prSet>
      <dgm:spPr/>
    </dgm:pt>
    <dgm:pt modelId="{281EC73C-5620-4A26-9D16-677DCF67033C}" type="pres">
      <dgm:prSet presAssocID="{5725F8B9-ED71-42B9-94E9-41C1758E0CA4}" presName="sibTrans" presStyleCnt="0"/>
      <dgm:spPr/>
    </dgm:pt>
    <dgm:pt modelId="{956A7121-7AFE-4EBA-A17A-865FCC04F637}" type="pres">
      <dgm:prSet presAssocID="{6BFAE02B-F358-4E87-985D-70FE1F447EE2}" presName="node" presStyleLbl="node1" presStyleIdx="2" presStyleCnt="9">
        <dgm:presLayoutVars>
          <dgm:bulletEnabled val="1"/>
        </dgm:presLayoutVars>
      </dgm:prSet>
      <dgm:spPr/>
    </dgm:pt>
    <dgm:pt modelId="{3D7463BC-EF07-49D5-A120-8B9BB1C390AB}" type="pres">
      <dgm:prSet presAssocID="{DD63EA4B-D2B8-437A-9C55-DFF8AC2124AF}" presName="sibTrans" presStyleCnt="0"/>
      <dgm:spPr/>
    </dgm:pt>
    <dgm:pt modelId="{AD038D4D-EA10-4F54-B1B8-A3CFD6E846A9}" type="pres">
      <dgm:prSet presAssocID="{D80B5DAA-5363-4AD2-A845-B16EC13F28E5}" presName="node" presStyleLbl="node1" presStyleIdx="3" presStyleCnt="9">
        <dgm:presLayoutVars>
          <dgm:bulletEnabled val="1"/>
        </dgm:presLayoutVars>
      </dgm:prSet>
      <dgm:spPr/>
    </dgm:pt>
    <dgm:pt modelId="{B815BA6A-AC1A-4F1F-9F6B-F62F5437578C}" type="pres">
      <dgm:prSet presAssocID="{8D862B14-7389-4DF5-8D56-4432BE65DA05}" presName="sibTrans" presStyleCnt="0"/>
      <dgm:spPr/>
    </dgm:pt>
    <dgm:pt modelId="{FACCCCF8-7587-4B97-AD4B-E9581A1C8047}" type="pres">
      <dgm:prSet presAssocID="{7CE68539-0B60-4142-897F-22B764E73676}" presName="node" presStyleLbl="node1" presStyleIdx="4" presStyleCnt="9">
        <dgm:presLayoutVars>
          <dgm:bulletEnabled val="1"/>
        </dgm:presLayoutVars>
      </dgm:prSet>
      <dgm:spPr/>
    </dgm:pt>
    <dgm:pt modelId="{FDB93C52-E9CA-409B-997A-6452B3D14EE6}" type="pres">
      <dgm:prSet presAssocID="{26E19AB3-8009-485C-AD51-DA95ACD423D4}" presName="sibTrans" presStyleCnt="0"/>
      <dgm:spPr/>
    </dgm:pt>
    <dgm:pt modelId="{EAFC6367-6EEE-43A7-AF2A-FB43EE49BF88}" type="pres">
      <dgm:prSet presAssocID="{A332C6A9-47A2-4BF3-87F6-AAB876523378}" presName="node" presStyleLbl="node1" presStyleIdx="5" presStyleCnt="9">
        <dgm:presLayoutVars>
          <dgm:bulletEnabled val="1"/>
        </dgm:presLayoutVars>
      </dgm:prSet>
      <dgm:spPr/>
    </dgm:pt>
    <dgm:pt modelId="{555277C9-41C0-4878-86B6-1B946C8EF11E}" type="pres">
      <dgm:prSet presAssocID="{A28F66EE-299D-4DE0-BF0F-B47C6C705F1B}" presName="sibTrans" presStyleCnt="0"/>
      <dgm:spPr/>
    </dgm:pt>
    <dgm:pt modelId="{D676EC38-0101-4181-AF74-07E3973DFCBD}" type="pres">
      <dgm:prSet presAssocID="{0D3C46AC-A3C1-410A-98FF-80883D93B1A6}" presName="node" presStyleLbl="node1" presStyleIdx="6" presStyleCnt="9">
        <dgm:presLayoutVars>
          <dgm:bulletEnabled val="1"/>
        </dgm:presLayoutVars>
      </dgm:prSet>
      <dgm:spPr/>
    </dgm:pt>
    <dgm:pt modelId="{65A3DCA9-01B4-4363-BE36-0295CD4BC36D}" type="pres">
      <dgm:prSet presAssocID="{174E2770-164E-4A84-A54C-C57079F07B45}" presName="sibTrans" presStyleCnt="0"/>
      <dgm:spPr/>
    </dgm:pt>
    <dgm:pt modelId="{AAB6F36A-6219-431B-A698-4416BF9995E2}" type="pres">
      <dgm:prSet presAssocID="{5CD5C197-64C7-407F-BBA9-7FCE070A912C}" presName="node" presStyleLbl="node1" presStyleIdx="7" presStyleCnt="9">
        <dgm:presLayoutVars>
          <dgm:bulletEnabled val="1"/>
        </dgm:presLayoutVars>
      </dgm:prSet>
      <dgm:spPr/>
    </dgm:pt>
    <dgm:pt modelId="{204182A9-35B4-4F61-99EC-2DD19DC1EB8D}" type="pres">
      <dgm:prSet presAssocID="{3EC08F17-5309-43EB-82BE-B7507314211D}" presName="sibTrans" presStyleCnt="0"/>
      <dgm:spPr/>
    </dgm:pt>
    <dgm:pt modelId="{F27B1631-F33C-45F3-B6FF-3CFBC59B5B69}" type="pres">
      <dgm:prSet presAssocID="{7D19CAA7-E2A4-4119-8C93-AB59D371A4A2}" presName="node" presStyleLbl="node1" presStyleIdx="8" presStyleCnt="9">
        <dgm:presLayoutVars>
          <dgm:bulletEnabled val="1"/>
        </dgm:presLayoutVars>
      </dgm:prSet>
      <dgm:spPr/>
    </dgm:pt>
  </dgm:ptLst>
  <dgm:cxnLst>
    <dgm:cxn modelId="{3EAB4807-FABA-4BA0-A2B6-C1E7457FF2E5}" srcId="{2FC6ADB5-DCD5-4B21-A6FF-02ED63DA0707}" destId="{0D3C46AC-A3C1-410A-98FF-80883D93B1A6}" srcOrd="6" destOrd="0" parTransId="{8F494505-974D-4CA9-9A60-259B145D304C}" sibTransId="{174E2770-164E-4A84-A54C-C57079F07B45}"/>
    <dgm:cxn modelId="{8FDD2A08-416E-444E-9040-2E2FB79B8A20}" srcId="{2FC6ADB5-DCD5-4B21-A6FF-02ED63DA0707}" destId="{D80B5DAA-5363-4AD2-A845-B16EC13F28E5}" srcOrd="3" destOrd="0" parTransId="{B0D88B91-DC01-4AA8-960C-04625D8043F2}" sibTransId="{8D862B14-7389-4DF5-8D56-4432BE65DA05}"/>
    <dgm:cxn modelId="{2F362E16-90F4-40DD-824C-DAE8A1554E34}" type="presOf" srcId="{D80B5DAA-5363-4AD2-A845-B16EC13F28E5}" destId="{AD038D4D-EA10-4F54-B1B8-A3CFD6E846A9}" srcOrd="0" destOrd="0" presId="urn:microsoft.com/office/officeart/2005/8/layout/default"/>
    <dgm:cxn modelId="{62DFD82B-09CD-412A-B58D-274A95770C37}" type="presOf" srcId="{A127B376-2BFB-4152-99C4-CFEC29B40BD9}" destId="{E0256225-EA4E-41FA-B65B-865D0F376C56}" srcOrd="0" destOrd="0" presId="urn:microsoft.com/office/officeart/2005/8/layout/default"/>
    <dgm:cxn modelId="{A144A53E-CD66-4548-AF12-2FD05AC78A39}" type="presOf" srcId="{7D19CAA7-E2A4-4119-8C93-AB59D371A4A2}" destId="{F27B1631-F33C-45F3-B6FF-3CFBC59B5B69}" srcOrd="0" destOrd="0" presId="urn:microsoft.com/office/officeart/2005/8/layout/default"/>
    <dgm:cxn modelId="{81E2BE6F-6457-4C06-AE51-771F7471C19D}" srcId="{2FC6ADB5-DCD5-4B21-A6FF-02ED63DA0707}" destId="{7D19CAA7-E2A4-4119-8C93-AB59D371A4A2}" srcOrd="8" destOrd="0" parTransId="{AAAA7BD8-7616-42B7-BD9F-2BAB241A11D7}" sibTransId="{243B0120-2C02-4543-91DA-2EBF792F714C}"/>
    <dgm:cxn modelId="{FF05DA73-CA1B-449F-B413-7C84B6AC341E}" type="presOf" srcId="{A332C6A9-47A2-4BF3-87F6-AAB876523378}" destId="{EAFC6367-6EEE-43A7-AF2A-FB43EE49BF88}" srcOrd="0" destOrd="0" presId="urn:microsoft.com/office/officeart/2005/8/layout/default"/>
    <dgm:cxn modelId="{87CA2286-1A04-4F34-AF68-D5990EEAAE5C}" srcId="{2FC6ADB5-DCD5-4B21-A6FF-02ED63DA0707}" destId="{F26E2DAF-B3C1-4E8E-8EB5-9D0C830553CE}" srcOrd="1" destOrd="0" parTransId="{58EE02B4-6298-4C73-ABE0-6A23AAA2A8C1}" sibTransId="{5725F8B9-ED71-42B9-94E9-41C1758E0CA4}"/>
    <dgm:cxn modelId="{87BBDA8F-5F17-4F76-AA9C-B0BF5CC3225F}" type="presOf" srcId="{0D3C46AC-A3C1-410A-98FF-80883D93B1A6}" destId="{D676EC38-0101-4181-AF74-07E3973DFCBD}" srcOrd="0" destOrd="0" presId="urn:microsoft.com/office/officeart/2005/8/layout/default"/>
    <dgm:cxn modelId="{EEF56294-961F-42D5-9254-187F42B1EC86}" type="presOf" srcId="{7CE68539-0B60-4142-897F-22B764E73676}" destId="{FACCCCF8-7587-4B97-AD4B-E9581A1C8047}" srcOrd="0" destOrd="0" presId="urn:microsoft.com/office/officeart/2005/8/layout/default"/>
    <dgm:cxn modelId="{EA648799-4CDE-4298-9CC7-B7B6D11D3BA2}" type="presOf" srcId="{2FC6ADB5-DCD5-4B21-A6FF-02ED63DA0707}" destId="{A221B00F-E070-437B-8B60-03E48AE6093B}" srcOrd="0" destOrd="0" presId="urn:microsoft.com/office/officeart/2005/8/layout/default"/>
    <dgm:cxn modelId="{FB7CCEC7-0006-4863-92C0-11C07B4C2D85}" srcId="{2FC6ADB5-DCD5-4B21-A6FF-02ED63DA0707}" destId="{7CE68539-0B60-4142-897F-22B764E73676}" srcOrd="4" destOrd="0" parTransId="{ADAF6DB0-B6E5-4284-B9B1-C61EF05A0BCD}" sibTransId="{26E19AB3-8009-485C-AD51-DA95ACD423D4}"/>
    <dgm:cxn modelId="{07EEF8CB-8574-430B-925C-89FBE8C8FB68}" srcId="{2FC6ADB5-DCD5-4B21-A6FF-02ED63DA0707}" destId="{A332C6A9-47A2-4BF3-87F6-AAB876523378}" srcOrd="5" destOrd="0" parTransId="{FA27C831-4601-4FCF-8CF8-DBEC744F8B78}" sibTransId="{A28F66EE-299D-4DE0-BF0F-B47C6C705F1B}"/>
    <dgm:cxn modelId="{B5456CD0-F73C-478F-A6E3-0CFFA0953E18}" srcId="{2FC6ADB5-DCD5-4B21-A6FF-02ED63DA0707}" destId="{6BFAE02B-F358-4E87-985D-70FE1F447EE2}" srcOrd="2" destOrd="0" parTransId="{5C26591A-3BEE-4971-ADA6-F01685705149}" sibTransId="{DD63EA4B-D2B8-437A-9C55-DFF8AC2124AF}"/>
    <dgm:cxn modelId="{15052BD3-586D-4B97-8DC0-58F9228010BA}" srcId="{2FC6ADB5-DCD5-4B21-A6FF-02ED63DA0707}" destId="{A127B376-2BFB-4152-99C4-CFEC29B40BD9}" srcOrd="0" destOrd="0" parTransId="{03D88B64-9454-48FC-A93E-9995ED1CCCCB}" sibTransId="{B718FDE2-D43B-4BE5-8131-3D29D47ADCE0}"/>
    <dgm:cxn modelId="{33FE2AD8-5DA6-4082-893C-8802EEDCF354}" srcId="{2FC6ADB5-DCD5-4B21-A6FF-02ED63DA0707}" destId="{5CD5C197-64C7-407F-BBA9-7FCE070A912C}" srcOrd="7" destOrd="0" parTransId="{27893A19-3A9B-460A-A788-A80E4A77DAA2}" sibTransId="{3EC08F17-5309-43EB-82BE-B7507314211D}"/>
    <dgm:cxn modelId="{7F19A7E0-439E-4D6F-9C54-154C7355BFF2}" type="presOf" srcId="{F26E2DAF-B3C1-4E8E-8EB5-9D0C830553CE}" destId="{992DE25C-9301-46C7-96A2-A26FB1304547}" srcOrd="0" destOrd="0" presId="urn:microsoft.com/office/officeart/2005/8/layout/default"/>
    <dgm:cxn modelId="{BBEFEBF4-9341-4986-837E-76B6F8D81ABA}" type="presOf" srcId="{6BFAE02B-F358-4E87-985D-70FE1F447EE2}" destId="{956A7121-7AFE-4EBA-A17A-865FCC04F637}" srcOrd="0" destOrd="0" presId="urn:microsoft.com/office/officeart/2005/8/layout/default"/>
    <dgm:cxn modelId="{C44877F9-507A-4066-A1DE-00AFC8BF5CDC}" type="presOf" srcId="{5CD5C197-64C7-407F-BBA9-7FCE070A912C}" destId="{AAB6F36A-6219-431B-A698-4416BF9995E2}" srcOrd="0" destOrd="0" presId="urn:microsoft.com/office/officeart/2005/8/layout/default"/>
    <dgm:cxn modelId="{934F9C50-F75C-440E-B407-DE4314C880D7}" type="presParOf" srcId="{A221B00F-E070-437B-8B60-03E48AE6093B}" destId="{E0256225-EA4E-41FA-B65B-865D0F376C56}" srcOrd="0" destOrd="0" presId="urn:microsoft.com/office/officeart/2005/8/layout/default"/>
    <dgm:cxn modelId="{B56451B2-1BA5-41C6-9E5B-549101D328AA}" type="presParOf" srcId="{A221B00F-E070-437B-8B60-03E48AE6093B}" destId="{0514E422-9A60-4C59-B048-A2377A267E78}" srcOrd="1" destOrd="0" presId="urn:microsoft.com/office/officeart/2005/8/layout/default"/>
    <dgm:cxn modelId="{6E992DC7-0042-4B3F-9E48-5270B2E32FD2}" type="presParOf" srcId="{A221B00F-E070-437B-8B60-03E48AE6093B}" destId="{992DE25C-9301-46C7-96A2-A26FB1304547}" srcOrd="2" destOrd="0" presId="urn:microsoft.com/office/officeart/2005/8/layout/default"/>
    <dgm:cxn modelId="{39617D61-9855-4319-9C35-F861BD9AAE4E}" type="presParOf" srcId="{A221B00F-E070-437B-8B60-03E48AE6093B}" destId="{281EC73C-5620-4A26-9D16-677DCF67033C}" srcOrd="3" destOrd="0" presId="urn:microsoft.com/office/officeart/2005/8/layout/default"/>
    <dgm:cxn modelId="{C5130E47-3D2C-4DE7-9D05-08B5E6186E7E}" type="presParOf" srcId="{A221B00F-E070-437B-8B60-03E48AE6093B}" destId="{956A7121-7AFE-4EBA-A17A-865FCC04F637}" srcOrd="4" destOrd="0" presId="urn:microsoft.com/office/officeart/2005/8/layout/default"/>
    <dgm:cxn modelId="{598F59A1-4F38-477B-8A4C-E14C85139F73}" type="presParOf" srcId="{A221B00F-E070-437B-8B60-03E48AE6093B}" destId="{3D7463BC-EF07-49D5-A120-8B9BB1C390AB}" srcOrd="5" destOrd="0" presId="urn:microsoft.com/office/officeart/2005/8/layout/default"/>
    <dgm:cxn modelId="{121C06B9-3B0E-4A0E-BE7B-60C9B216CC70}" type="presParOf" srcId="{A221B00F-E070-437B-8B60-03E48AE6093B}" destId="{AD038D4D-EA10-4F54-B1B8-A3CFD6E846A9}" srcOrd="6" destOrd="0" presId="urn:microsoft.com/office/officeart/2005/8/layout/default"/>
    <dgm:cxn modelId="{A2D54156-61B6-4BE5-9510-7C5B470D5873}" type="presParOf" srcId="{A221B00F-E070-437B-8B60-03E48AE6093B}" destId="{B815BA6A-AC1A-4F1F-9F6B-F62F5437578C}" srcOrd="7" destOrd="0" presId="urn:microsoft.com/office/officeart/2005/8/layout/default"/>
    <dgm:cxn modelId="{F3047FE9-FFAB-46AE-AE05-3A070991B476}" type="presParOf" srcId="{A221B00F-E070-437B-8B60-03E48AE6093B}" destId="{FACCCCF8-7587-4B97-AD4B-E9581A1C8047}" srcOrd="8" destOrd="0" presId="urn:microsoft.com/office/officeart/2005/8/layout/default"/>
    <dgm:cxn modelId="{5832F5BD-F570-4A59-916B-A35D4C78A085}" type="presParOf" srcId="{A221B00F-E070-437B-8B60-03E48AE6093B}" destId="{FDB93C52-E9CA-409B-997A-6452B3D14EE6}" srcOrd="9" destOrd="0" presId="urn:microsoft.com/office/officeart/2005/8/layout/default"/>
    <dgm:cxn modelId="{6BA277AE-8845-443A-82F4-CB0FC844B2CF}" type="presParOf" srcId="{A221B00F-E070-437B-8B60-03E48AE6093B}" destId="{EAFC6367-6EEE-43A7-AF2A-FB43EE49BF88}" srcOrd="10" destOrd="0" presId="urn:microsoft.com/office/officeart/2005/8/layout/default"/>
    <dgm:cxn modelId="{C0183F83-6B39-422D-9096-B69CAADBDF6B}" type="presParOf" srcId="{A221B00F-E070-437B-8B60-03E48AE6093B}" destId="{555277C9-41C0-4878-86B6-1B946C8EF11E}" srcOrd="11" destOrd="0" presId="urn:microsoft.com/office/officeart/2005/8/layout/default"/>
    <dgm:cxn modelId="{75E84538-6A90-4080-98D5-9300394A29B8}" type="presParOf" srcId="{A221B00F-E070-437B-8B60-03E48AE6093B}" destId="{D676EC38-0101-4181-AF74-07E3973DFCBD}" srcOrd="12" destOrd="0" presId="urn:microsoft.com/office/officeart/2005/8/layout/default"/>
    <dgm:cxn modelId="{83F43642-7B1A-4597-B372-EA6BF8702DC9}" type="presParOf" srcId="{A221B00F-E070-437B-8B60-03E48AE6093B}" destId="{65A3DCA9-01B4-4363-BE36-0295CD4BC36D}" srcOrd="13" destOrd="0" presId="urn:microsoft.com/office/officeart/2005/8/layout/default"/>
    <dgm:cxn modelId="{3ABCA2A4-6F30-4448-8B0B-C479D2CC2775}" type="presParOf" srcId="{A221B00F-E070-437B-8B60-03E48AE6093B}" destId="{AAB6F36A-6219-431B-A698-4416BF9995E2}" srcOrd="14" destOrd="0" presId="urn:microsoft.com/office/officeart/2005/8/layout/default"/>
    <dgm:cxn modelId="{44A34C77-2B3E-4B49-B846-05BD75D56605}" type="presParOf" srcId="{A221B00F-E070-437B-8B60-03E48AE6093B}" destId="{204182A9-35B4-4F61-99EC-2DD19DC1EB8D}" srcOrd="15" destOrd="0" presId="urn:microsoft.com/office/officeart/2005/8/layout/default"/>
    <dgm:cxn modelId="{224D32D2-E547-4AFD-AD48-3550F59EDF67}" type="presParOf" srcId="{A221B00F-E070-437B-8B60-03E48AE6093B}" destId="{F27B1631-F33C-45F3-B6FF-3CFBC59B5B69}"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10C0BE-D6E1-4F5C-A36F-A1F7B2DD3CBF}" type="doc">
      <dgm:prSet loTypeId="urn:microsoft.com/office/officeart/2005/8/layout/process4" loCatId="process" qsTypeId="urn:microsoft.com/office/officeart/2005/8/quickstyle/simple2" qsCatId="simple" csTypeId="urn:microsoft.com/office/officeart/2005/8/colors/accent2_2" csCatId="accent2" phldr="1"/>
      <dgm:spPr/>
      <dgm:t>
        <a:bodyPr/>
        <a:lstStyle/>
        <a:p>
          <a:endParaRPr lang="en-US"/>
        </a:p>
      </dgm:t>
    </dgm:pt>
    <dgm:pt modelId="{181D2724-5803-4B26-B848-61865638853F}">
      <dgm:prSet/>
      <dgm:spPr>
        <a:solidFill>
          <a:srgbClr val="4F5945"/>
        </a:solidFill>
      </dgm:spPr>
      <dgm:t>
        <a:bodyPr/>
        <a:lstStyle/>
        <a:p>
          <a:r>
            <a:rPr lang="en-GB" b="0" i="0" dirty="0"/>
            <a:t>Everyone’s right to life shall be protected by law. No one shall be deprived of his life intentionally save in the execution of a sentence of a court following his conviction of a crime for which this penalty is provided by law.</a:t>
          </a:r>
          <a:endParaRPr lang="en-US" dirty="0"/>
        </a:p>
      </dgm:t>
    </dgm:pt>
    <dgm:pt modelId="{4420DD98-DB30-4043-B97C-C391E4200223}" type="parTrans" cxnId="{AD9CCA58-4B34-4CF3-9630-D4FF4621E881}">
      <dgm:prSet/>
      <dgm:spPr/>
      <dgm:t>
        <a:bodyPr/>
        <a:lstStyle/>
        <a:p>
          <a:endParaRPr lang="en-US"/>
        </a:p>
      </dgm:t>
    </dgm:pt>
    <dgm:pt modelId="{C5838F26-977E-44CE-99F2-B58ACEC4CFA2}" type="sibTrans" cxnId="{AD9CCA58-4B34-4CF3-9630-D4FF4621E881}">
      <dgm:prSet/>
      <dgm:spPr/>
      <dgm:t>
        <a:bodyPr/>
        <a:lstStyle/>
        <a:p>
          <a:endParaRPr lang="en-US"/>
        </a:p>
      </dgm:t>
    </dgm:pt>
    <dgm:pt modelId="{E5A12DDB-52C2-4EC3-BE71-E4E4FC2FEF70}">
      <dgm:prSet/>
      <dgm:spPr/>
      <dgm:t>
        <a:bodyPr/>
        <a:lstStyle/>
        <a:p>
          <a:r>
            <a:rPr lang="en-GB" b="0" i="0"/>
            <a:t>Deprivation of life shall not be regarded as inflicted in contravention of this Article when it results from the use of force which is no more than absolutely necessary:</a:t>
          </a:r>
          <a:endParaRPr lang="en-US"/>
        </a:p>
      </dgm:t>
    </dgm:pt>
    <dgm:pt modelId="{29FB1A10-57F6-41F8-841C-4D5C8DF150E0}" type="parTrans" cxnId="{79312E23-0812-4FE2-9FAA-6238EC24AF4F}">
      <dgm:prSet/>
      <dgm:spPr/>
      <dgm:t>
        <a:bodyPr/>
        <a:lstStyle/>
        <a:p>
          <a:endParaRPr lang="en-US"/>
        </a:p>
      </dgm:t>
    </dgm:pt>
    <dgm:pt modelId="{BACEEC69-7C9B-43BD-BFC4-04B8BD8A5639}" type="sibTrans" cxnId="{79312E23-0812-4FE2-9FAA-6238EC24AF4F}">
      <dgm:prSet/>
      <dgm:spPr/>
      <dgm:t>
        <a:bodyPr/>
        <a:lstStyle/>
        <a:p>
          <a:endParaRPr lang="en-US"/>
        </a:p>
      </dgm:t>
    </dgm:pt>
    <dgm:pt modelId="{5A2B08DB-B638-499D-9E9C-45BD215334F6}">
      <dgm:prSet/>
      <dgm:spPr/>
      <dgm:t>
        <a:bodyPr/>
        <a:lstStyle/>
        <a:p>
          <a:r>
            <a:rPr lang="en-GB" b="0" i="0"/>
            <a:t>(a)   in defence of any person from unlawful violence;</a:t>
          </a:r>
          <a:endParaRPr lang="en-US"/>
        </a:p>
      </dgm:t>
    </dgm:pt>
    <dgm:pt modelId="{5332C97C-146A-4274-8A7E-31FF680ACB31}" type="parTrans" cxnId="{4CEE01A0-07F9-45E0-826A-83B78EECB3FE}">
      <dgm:prSet/>
      <dgm:spPr/>
      <dgm:t>
        <a:bodyPr/>
        <a:lstStyle/>
        <a:p>
          <a:endParaRPr lang="en-US"/>
        </a:p>
      </dgm:t>
    </dgm:pt>
    <dgm:pt modelId="{2D05FB60-948D-4412-9EDE-7FD0A89EB9A0}" type="sibTrans" cxnId="{4CEE01A0-07F9-45E0-826A-83B78EECB3FE}">
      <dgm:prSet/>
      <dgm:spPr/>
      <dgm:t>
        <a:bodyPr/>
        <a:lstStyle/>
        <a:p>
          <a:endParaRPr lang="en-US"/>
        </a:p>
      </dgm:t>
    </dgm:pt>
    <dgm:pt modelId="{3F22FD75-A9A4-4490-A105-20A9956FB2BE}">
      <dgm:prSet/>
      <dgm:spPr/>
      <dgm:t>
        <a:bodyPr/>
        <a:lstStyle/>
        <a:p>
          <a:r>
            <a:rPr lang="en-GB" b="0" i="0"/>
            <a:t>(b)   in order to effect a lawful arrest or to prevent escape of a person lawfully detained;</a:t>
          </a:r>
          <a:endParaRPr lang="en-US"/>
        </a:p>
      </dgm:t>
    </dgm:pt>
    <dgm:pt modelId="{F7AE7880-C0BD-4339-B68F-74D47474F088}" type="parTrans" cxnId="{4984C0E0-F03D-4BA5-8029-FC60732CAC48}">
      <dgm:prSet/>
      <dgm:spPr/>
      <dgm:t>
        <a:bodyPr/>
        <a:lstStyle/>
        <a:p>
          <a:endParaRPr lang="en-US"/>
        </a:p>
      </dgm:t>
    </dgm:pt>
    <dgm:pt modelId="{B3C82A3D-5D8E-40C8-8D2A-06799B67D71B}" type="sibTrans" cxnId="{4984C0E0-F03D-4BA5-8029-FC60732CAC48}">
      <dgm:prSet/>
      <dgm:spPr/>
      <dgm:t>
        <a:bodyPr/>
        <a:lstStyle/>
        <a:p>
          <a:endParaRPr lang="en-US"/>
        </a:p>
      </dgm:t>
    </dgm:pt>
    <dgm:pt modelId="{78194038-D2D8-4853-9B18-EA18C623FCE4}">
      <dgm:prSet/>
      <dgm:spPr/>
      <dgm:t>
        <a:bodyPr/>
        <a:lstStyle/>
        <a:p>
          <a:r>
            <a:rPr lang="en-GB" b="0" i="0"/>
            <a:t>(c)   in action lawfully taken for the purpose of quelling a riot or insurrection.</a:t>
          </a:r>
          <a:endParaRPr lang="en-US"/>
        </a:p>
      </dgm:t>
    </dgm:pt>
    <dgm:pt modelId="{E1B4BB31-8F0F-453F-A642-46B957F4CE51}" type="parTrans" cxnId="{2B1177EB-54BA-4447-980C-75E1BD49D75F}">
      <dgm:prSet/>
      <dgm:spPr/>
      <dgm:t>
        <a:bodyPr/>
        <a:lstStyle/>
        <a:p>
          <a:endParaRPr lang="en-US"/>
        </a:p>
      </dgm:t>
    </dgm:pt>
    <dgm:pt modelId="{39F1243B-277F-442A-A972-F3BCC1251C94}" type="sibTrans" cxnId="{2B1177EB-54BA-4447-980C-75E1BD49D75F}">
      <dgm:prSet/>
      <dgm:spPr/>
      <dgm:t>
        <a:bodyPr/>
        <a:lstStyle/>
        <a:p>
          <a:endParaRPr lang="en-US"/>
        </a:p>
      </dgm:t>
    </dgm:pt>
    <dgm:pt modelId="{49F6025A-AAA7-47CD-B80F-892D7C28749F}" type="pres">
      <dgm:prSet presAssocID="{7510C0BE-D6E1-4F5C-A36F-A1F7B2DD3CBF}" presName="Name0" presStyleCnt="0">
        <dgm:presLayoutVars>
          <dgm:dir/>
          <dgm:animLvl val="lvl"/>
          <dgm:resizeHandles val="exact"/>
        </dgm:presLayoutVars>
      </dgm:prSet>
      <dgm:spPr/>
    </dgm:pt>
    <dgm:pt modelId="{4DCA3F2F-2735-410B-B654-2A79363506E4}" type="pres">
      <dgm:prSet presAssocID="{E5A12DDB-52C2-4EC3-BE71-E4E4FC2FEF70}" presName="boxAndChildren" presStyleCnt="0"/>
      <dgm:spPr/>
    </dgm:pt>
    <dgm:pt modelId="{8B4BCBFF-C0EC-42DF-A7C0-5D6150BD61FF}" type="pres">
      <dgm:prSet presAssocID="{E5A12DDB-52C2-4EC3-BE71-E4E4FC2FEF70}" presName="parentTextBox" presStyleLbl="node1" presStyleIdx="0" presStyleCnt="2"/>
      <dgm:spPr/>
    </dgm:pt>
    <dgm:pt modelId="{D58BDE23-D85B-4AF0-8249-FCA1CC4D939A}" type="pres">
      <dgm:prSet presAssocID="{E5A12DDB-52C2-4EC3-BE71-E4E4FC2FEF70}" presName="entireBox" presStyleLbl="node1" presStyleIdx="0" presStyleCnt="2"/>
      <dgm:spPr/>
    </dgm:pt>
    <dgm:pt modelId="{5B72BDDA-E6BA-490E-B244-675697AF9492}" type="pres">
      <dgm:prSet presAssocID="{E5A12DDB-52C2-4EC3-BE71-E4E4FC2FEF70}" presName="descendantBox" presStyleCnt="0"/>
      <dgm:spPr/>
    </dgm:pt>
    <dgm:pt modelId="{7CCA7BD3-5622-428E-8578-293CA2AE48DB}" type="pres">
      <dgm:prSet presAssocID="{5A2B08DB-B638-499D-9E9C-45BD215334F6}" presName="childTextBox" presStyleLbl="fgAccFollowNode1" presStyleIdx="0" presStyleCnt="3">
        <dgm:presLayoutVars>
          <dgm:bulletEnabled val="1"/>
        </dgm:presLayoutVars>
      </dgm:prSet>
      <dgm:spPr/>
    </dgm:pt>
    <dgm:pt modelId="{098B48D8-71D8-4738-A06C-1281CA855698}" type="pres">
      <dgm:prSet presAssocID="{3F22FD75-A9A4-4490-A105-20A9956FB2BE}" presName="childTextBox" presStyleLbl="fgAccFollowNode1" presStyleIdx="1" presStyleCnt="3">
        <dgm:presLayoutVars>
          <dgm:bulletEnabled val="1"/>
        </dgm:presLayoutVars>
      </dgm:prSet>
      <dgm:spPr/>
    </dgm:pt>
    <dgm:pt modelId="{AD06C01E-7943-4811-B667-45F7F0FEC729}" type="pres">
      <dgm:prSet presAssocID="{78194038-D2D8-4853-9B18-EA18C623FCE4}" presName="childTextBox" presStyleLbl="fgAccFollowNode1" presStyleIdx="2" presStyleCnt="3">
        <dgm:presLayoutVars>
          <dgm:bulletEnabled val="1"/>
        </dgm:presLayoutVars>
      </dgm:prSet>
      <dgm:spPr/>
    </dgm:pt>
    <dgm:pt modelId="{321537A6-3C03-4A19-85E3-A791ED7E0FF7}" type="pres">
      <dgm:prSet presAssocID="{C5838F26-977E-44CE-99F2-B58ACEC4CFA2}" presName="sp" presStyleCnt="0"/>
      <dgm:spPr/>
    </dgm:pt>
    <dgm:pt modelId="{BA54AB15-26BF-411F-B6F5-987CDDC6A82B}" type="pres">
      <dgm:prSet presAssocID="{181D2724-5803-4B26-B848-61865638853F}" presName="arrowAndChildren" presStyleCnt="0"/>
      <dgm:spPr/>
    </dgm:pt>
    <dgm:pt modelId="{E00BD61A-2E38-474B-A19D-EEBFE5E21BDE}" type="pres">
      <dgm:prSet presAssocID="{181D2724-5803-4B26-B848-61865638853F}" presName="parentTextArrow" presStyleLbl="node1" presStyleIdx="1" presStyleCnt="2"/>
      <dgm:spPr/>
    </dgm:pt>
  </dgm:ptLst>
  <dgm:cxnLst>
    <dgm:cxn modelId="{79312E23-0812-4FE2-9FAA-6238EC24AF4F}" srcId="{7510C0BE-D6E1-4F5C-A36F-A1F7B2DD3CBF}" destId="{E5A12DDB-52C2-4EC3-BE71-E4E4FC2FEF70}" srcOrd="1" destOrd="0" parTransId="{29FB1A10-57F6-41F8-841C-4D5C8DF150E0}" sibTransId="{BACEEC69-7C9B-43BD-BFC4-04B8BD8A5639}"/>
    <dgm:cxn modelId="{F67F366D-EEBD-49CC-B335-3EF4A69BF068}" type="presOf" srcId="{E5A12DDB-52C2-4EC3-BE71-E4E4FC2FEF70}" destId="{8B4BCBFF-C0EC-42DF-A7C0-5D6150BD61FF}" srcOrd="0" destOrd="0" presId="urn:microsoft.com/office/officeart/2005/8/layout/process4"/>
    <dgm:cxn modelId="{AD9CCA58-4B34-4CF3-9630-D4FF4621E881}" srcId="{7510C0BE-D6E1-4F5C-A36F-A1F7B2DD3CBF}" destId="{181D2724-5803-4B26-B848-61865638853F}" srcOrd="0" destOrd="0" parTransId="{4420DD98-DB30-4043-B97C-C391E4200223}" sibTransId="{C5838F26-977E-44CE-99F2-B58ACEC4CFA2}"/>
    <dgm:cxn modelId="{CD697999-1220-4A4B-ACC5-0A77117CF151}" type="presOf" srcId="{78194038-D2D8-4853-9B18-EA18C623FCE4}" destId="{AD06C01E-7943-4811-B667-45F7F0FEC729}" srcOrd="0" destOrd="0" presId="urn:microsoft.com/office/officeart/2005/8/layout/process4"/>
    <dgm:cxn modelId="{4CEE01A0-07F9-45E0-826A-83B78EECB3FE}" srcId="{E5A12DDB-52C2-4EC3-BE71-E4E4FC2FEF70}" destId="{5A2B08DB-B638-499D-9E9C-45BD215334F6}" srcOrd="0" destOrd="0" parTransId="{5332C97C-146A-4274-8A7E-31FF680ACB31}" sibTransId="{2D05FB60-948D-4412-9EDE-7FD0A89EB9A0}"/>
    <dgm:cxn modelId="{4945A7A1-4450-4057-B9FD-F72FFAC9448C}" type="presOf" srcId="{3F22FD75-A9A4-4490-A105-20A9956FB2BE}" destId="{098B48D8-71D8-4738-A06C-1281CA855698}" srcOrd="0" destOrd="0" presId="urn:microsoft.com/office/officeart/2005/8/layout/process4"/>
    <dgm:cxn modelId="{A46A9EA4-FBB6-4711-852B-63D281B71D64}" type="presOf" srcId="{E5A12DDB-52C2-4EC3-BE71-E4E4FC2FEF70}" destId="{D58BDE23-D85B-4AF0-8249-FCA1CC4D939A}" srcOrd="1" destOrd="0" presId="urn:microsoft.com/office/officeart/2005/8/layout/process4"/>
    <dgm:cxn modelId="{BF780FB7-C15C-4EA7-8EB1-A2B03AE68242}" type="presOf" srcId="{7510C0BE-D6E1-4F5C-A36F-A1F7B2DD3CBF}" destId="{49F6025A-AAA7-47CD-B80F-892D7C28749F}" srcOrd="0" destOrd="0" presId="urn:microsoft.com/office/officeart/2005/8/layout/process4"/>
    <dgm:cxn modelId="{6A48C6C0-C074-4813-9AA9-13817CB43D1A}" type="presOf" srcId="{181D2724-5803-4B26-B848-61865638853F}" destId="{E00BD61A-2E38-474B-A19D-EEBFE5E21BDE}" srcOrd="0" destOrd="0" presId="urn:microsoft.com/office/officeart/2005/8/layout/process4"/>
    <dgm:cxn modelId="{8E8E48D7-4298-4CD1-ADA6-195EA05716C2}" type="presOf" srcId="{5A2B08DB-B638-499D-9E9C-45BD215334F6}" destId="{7CCA7BD3-5622-428E-8578-293CA2AE48DB}" srcOrd="0" destOrd="0" presId="urn:microsoft.com/office/officeart/2005/8/layout/process4"/>
    <dgm:cxn modelId="{4984C0E0-F03D-4BA5-8029-FC60732CAC48}" srcId="{E5A12DDB-52C2-4EC3-BE71-E4E4FC2FEF70}" destId="{3F22FD75-A9A4-4490-A105-20A9956FB2BE}" srcOrd="1" destOrd="0" parTransId="{F7AE7880-C0BD-4339-B68F-74D47474F088}" sibTransId="{B3C82A3D-5D8E-40C8-8D2A-06799B67D71B}"/>
    <dgm:cxn modelId="{2B1177EB-54BA-4447-980C-75E1BD49D75F}" srcId="{E5A12DDB-52C2-4EC3-BE71-E4E4FC2FEF70}" destId="{78194038-D2D8-4853-9B18-EA18C623FCE4}" srcOrd="2" destOrd="0" parTransId="{E1B4BB31-8F0F-453F-A642-46B957F4CE51}" sibTransId="{39F1243B-277F-442A-A972-F3BCC1251C94}"/>
    <dgm:cxn modelId="{CD572A34-E672-48DC-A80E-8F22868FDCA7}" type="presParOf" srcId="{49F6025A-AAA7-47CD-B80F-892D7C28749F}" destId="{4DCA3F2F-2735-410B-B654-2A79363506E4}" srcOrd="0" destOrd="0" presId="urn:microsoft.com/office/officeart/2005/8/layout/process4"/>
    <dgm:cxn modelId="{1A9010BC-6710-4F4E-81CA-8F205899D24D}" type="presParOf" srcId="{4DCA3F2F-2735-410B-B654-2A79363506E4}" destId="{8B4BCBFF-C0EC-42DF-A7C0-5D6150BD61FF}" srcOrd="0" destOrd="0" presId="urn:microsoft.com/office/officeart/2005/8/layout/process4"/>
    <dgm:cxn modelId="{CE5A0B08-4A4B-4C5C-B375-056C3C88DB5E}" type="presParOf" srcId="{4DCA3F2F-2735-410B-B654-2A79363506E4}" destId="{D58BDE23-D85B-4AF0-8249-FCA1CC4D939A}" srcOrd="1" destOrd="0" presId="urn:microsoft.com/office/officeart/2005/8/layout/process4"/>
    <dgm:cxn modelId="{B256D6C3-798A-4412-9DA7-875BB284449C}" type="presParOf" srcId="{4DCA3F2F-2735-410B-B654-2A79363506E4}" destId="{5B72BDDA-E6BA-490E-B244-675697AF9492}" srcOrd="2" destOrd="0" presId="urn:microsoft.com/office/officeart/2005/8/layout/process4"/>
    <dgm:cxn modelId="{97BA5B95-8A11-423C-8F48-CE70920BF7D4}" type="presParOf" srcId="{5B72BDDA-E6BA-490E-B244-675697AF9492}" destId="{7CCA7BD3-5622-428E-8578-293CA2AE48DB}" srcOrd="0" destOrd="0" presId="urn:microsoft.com/office/officeart/2005/8/layout/process4"/>
    <dgm:cxn modelId="{CF5EC241-25FD-4414-A1F2-7FDE04CBF2A7}" type="presParOf" srcId="{5B72BDDA-E6BA-490E-B244-675697AF9492}" destId="{098B48D8-71D8-4738-A06C-1281CA855698}" srcOrd="1" destOrd="0" presId="urn:microsoft.com/office/officeart/2005/8/layout/process4"/>
    <dgm:cxn modelId="{49B599CF-AD33-458E-9605-715E3B4F0D33}" type="presParOf" srcId="{5B72BDDA-E6BA-490E-B244-675697AF9492}" destId="{AD06C01E-7943-4811-B667-45F7F0FEC729}" srcOrd="2" destOrd="0" presId="urn:microsoft.com/office/officeart/2005/8/layout/process4"/>
    <dgm:cxn modelId="{04FDFB89-78C0-4EA1-AB36-B2C3E4B45324}" type="presParOf" srcId="{49F6025A-AAA7-47CD-B80F-892D7C28749F}" destId="{321537A6-3C03-4A19-85E3-A791ED7E0FF7}" srcOrd="1" destOrd="0" presId="urn:microsoft.com/office/officeart/2005/8/layout/process4"/>
    <dgm:cxn modelId="{E4948608-6632-4F9F-B39E-5930ED49F80A}" type="presParOf" srcId="{49F6025A-AAA7-47CD-B80F-892D7C28749F}" destId="{BA54AB15-26BF-411F-B6F5-987CDDC6A82B}" srcOrd="2" destOrd="0" presId="urn:microsoft.com/office/officeart/2005/8/layout/process4"/>
    <dgm:cxn modelId="{BA31A2C4-FECB-4EAF-AEC4-BFF7532EE7C8}" type="presParOf" srcId="{BA54AB15-26BF-411F-B6F5-987CDDC6A82B}" destId="{E00BD61A-2E38-474B-A19D-EEBFE5E21BDE}"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312C0E-2326-4502-9F7A-BBB236A63B25}"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253E523C-AADE-42E6-90F5-8C808D8CFE7D}">
      <dgm:prSet/>
      <dgm:spPr/>
      <dgm:t>
        <a:bodyPr/>
        <a:lstStyle/>
        <a:p>
          <a:r>
            <a:rPr lang="en-GB" b="0" i="0"/>
            <a:t>No one shall be subjected to torture or to inhuman or degrading treatment or punishment.</a:t>
          </a:r>
          <a:endParaRPr lang="en-US"/>
        </a:p>
      </dgm:t>
    </dgm:pt>
    <dgm:pt modelId="{D9C95B48-7025-48AD-AA83-0FF09CC1419C}" type="parTrans" cxnId="{515C4B77-DC48-4610-810C-30CAAD61AB54}">
      <dgm:prSet/>
      <dgm:spPr/>
      <dgm:t>
        <a:bodyPr/>
        <a:lstStyle/>
        <a:p>
          <a:endParaRPr lang="en-US"/>
        </a:p>
      </dgm:t>
    </dgm:pt>
    <dgm:pt modelId="{078A11F0-35E3-46F7-AA24-0EAB5382E1D0}" type="sibTrans" cxnId="{515C4B77-DC48-4610-810C-30CAAD61AB54}">
      <dgm:prSet/>
      <dgm:spPr/>
      <dgm:t>
        <a:bodyPr/>
        <a:lstStyle/>
        <a:p>
          <a:endParaRPr lang="en-US"/>
        </a:p>
      </dgm:t>
    </dgm:pt>
    <dgm:pt modelId="{C11AC3FB-BF1D-4037-80FB-585E57693317}">
      <dgm:prSet/>
      <dgm:spPr/>
      <dgm:t>
        <a:bodyPr/>
        <a:lstStyle/>
        <a:p>
          <a:r>
            <a:rPr lang="en-GB"/>
            <a:t>Absolute right. </a:t>
          </a:r>
          <a:endParaRPr lang="en-US"/>
        </a:p>
      </dgm:t>
    </dgm:pt>
    <dgm:pt modelId="{DAD4AEB5-36CF-44DD-B036-64B35221C501}" type="parTrans" cxnId="{02CF74E4-0823-4BD1-9866-AFB86FD50CD2}">
      <dgm:prSet/>
      <dgm:spPr/>
      <dgm:t>
        <a:bodyPr/>
        <a:lstStyle/>
        <a:p>
          <a:endParaRPr lang="en-US"/>
        </a:p>
      </dgm:t>
    </dgm:pt>
    <dgm:pt modelId="{8AA89843-18CE-40C6-A3BB-84EC4D67B891}" type="sibTrans" cxnId="{02CF74E4-0823-4BD1-9866-AFB86FD50CD2}">
      <dgm:prSet/>
      <dgm:spPr/>
      <dgm:t>
        <a:bodyPr/>
        <a:lstStyle/>
        <a:p>
          <a:endParaRPr lang="en-US"/>
        </a:p>
      </dgm:t>
    </dgm:pt>
    <dgm:pt modelId="{3D0EC1E7-EE1F-47F1-8D6E-AA225B41701E}">
      <dgm:prSet/>
      <dgm:spPr/>
      <dgm:t>
        <a:bodyPr/>
        <a:lstStyle/>
        <a:p>
          <a:r>
            <a:rPr lang="en-GB"/>
            <a:t>Cannot be interfered with by the state. </a:t>
          </a:r>
          <a:endParaRPr lang="en-US"/>
        </a:p>
      </dgm:t>
    </dgm:pt>
    <dgm:pt modelId="{BD786934-A620-46D3-AD40-929E4E140600}" type="parTrans" cxnId="{197C25C1-A4B4-4CDE-B833-146563E54221}">
      <dgm:prSet/>
      <dgm:spPr/>
      <dgm:t>
        <a:bodyPr/>
        <a:lstStyle/>
        <a:p>
          <a:endParaRPr lang="en-US"/>
        </a:p>
      </dgm:t>
    </dgm:pt>
    <dgm:pt modelId="{0DD6893B-2B3E-411C-BE6F-C1CCF0CFE8FD}" type="sibTrans" cxnId="{197C25C1-A4B4-4CDE-B833-146563E54221}">
      <dgm:prSet/>
      <dgm:spPr/>
      <dgm:t>
        <a:bodyPr/>
        <a:lstStyle/>
        <a:p>
          <a:endParaRPr lang="en-US"/>
        </a:p>
      </dgm:t>
    </dgm:pt>
    <dgm:pt modelId="{4AA742A1-6E4C-4610-AC67-DDE3F99DADB4}" type="pres">
      <dgm:prSet presAssocID="{51312C0E-2326-4502-9F7A-BBB236A63B25}" presName="hierChild1" presStyleCnt="0">
        <dgm:presLayoutVars>
          <dgm:chPref val="1"/>
          <dgm:dir/>
          <dgm:animOne val="branch"/>
          <dgm:animLvl val="lvl"/>
          <dgm:resizeHandles/>
        </dgm:presLayoutVars>
      </dgm:prSet>
      <dgm:spPr/>
    </dgm:pt>
    <dgm:pt modelId="{C6FB20D9-12B5-4151-8638-65EF58D09321}" type="pres">
      <dgm:prSet presAssocID="{253E523C-AADE-42E6-90F5-8C808D8CFE7D}" presName="hierRoot1" presStyleCnt="0"/>
      <dgm:spPr/>
    </dgm:pt>
    <dgm:pt modelId="{249338DC-6932-4B6D-903D-8B69199EEB21}" type="pres">
      <dgm:prSet presAssocID="{253E523C-AADE-42E6-90F5-8C808D8CFE7D}" presName="composite" presStyleCnt="0"/>
      <dgm:spPr/>
    </dgm:pt>
    <dgm:pt modelId="{6432B4C9-C581-44DA-A2FC-D3002E2A5509}" type="pres">
      <dgm:prSet presAssocID="{253E523C-AADE-42E6-90F5-8C808D8CFE7D}" presName="background" presStyleLbl="node0" presStyleIdx="0" presStyleCnt="3"/>
      <dgm:spPr/>
    </dgm:pt>
    <dgm:pt modelId="{2ED9BEFA-6044-4BD9-B43A-DAB93F31D261}" type="pres">
      <dgm:prSet presAssocID="{253E523C-AADE-42E6-90F5-8C808D8CFE7D}" presName="text" presStyleLbl="fgAcc0" presStyleIdx="0" presStyleCnt="3">
        <dgm:presLayoutVars>
          <dgm:chPref val="3"/>
        </dgm:presLayoutVars>
      </dgm:prSet>
      <dgm:spPr/>
    </dgm:pt>
    <dgm:pt modelId="{A6F80195-885C-4A27-936E-F610B1B69635}" type="pres">
      <dgm:prSet presAssocID="{253E523C-AADE-42E6-90F5-8C808D8CFE7D}" presName="hierChild2" presStyleCnt="0"/>
      <dgm:spPr/>
    </dgm:pt>
    <dgm:pt modelId="{60BA2A4A-88E7-4BE8-92CE-0C99695CC07D}" type="pres">
      <dgm:prSet presAssocID="{C11AC3FB-BF1D-4037-80FB-585E57693317}" presName="hierRoot1" presStyleCnt="0"/>
      <dgm:spPr/>
    </dgm:pt>
    <dgm:pt modelId="{BD001832-1F00-4A3D-AA60-5C0364614EF8}" type="pres">
      <dgm:prSet presAssocID="{C11AC3FB-BF1D-4037-80FB-585E57693317}" presName="composite" presStyleCnt="0"/>
      <dgm:spPr/>
    </dgm:pt>
    <dgm:pt modelId="{A89B75A2-56B8-47F7-94CD-4353CC3F5781}" type="pres">
      <dgm:prSet presAssocID="{C11AC3FB-BF1D-4037-80FB-585E57693317}" presName="background" presStyleLbl="node0" presStyleIdx="1" presStyleCnt="3"/>
      <dgm:spPr/>
    </dgm:pt>
    <dgm:pt modelId="{CE30A9AE-9D8F-473F-999D-70A93C8A1891}" type="pres">
      <dgm:prSet presAssocID="{C11AC3FB-BF1D-4037-80FB-585E57693317}" presName="text" presStyleLbl="fgAcc0" presStyleIdx="1" presStyleCnt="3">
        <dgm:presLayoutVars>
          <dgm:chPref val="3"/>
        </dgm:presLayoutVars>
      </dgm:prSet>
      <dgm:spPr/>
    </dgm:pt>
    <dgm:pt modelId="{2AC57B58-971E-4653-9954-843C0CC07741}" type="pres">
      <dgm:prSet presAssocID="{C11AC3FB-BF1D-4037-80FB-585E57693317}" presName="hierChild2" presStyleCnt="0"/>
      <dgm:spPr/>
    </dgm:pt>
    <dgm:pt modelId="{CF64DFA1-64E0-436F-BF04-CEEA7EA62275}" type="pres">
      <dgm:prSet presAssocID="{3D0EC1E7-EE1F-47F1-8D6E-AA225B41701E}" presName="hierRoot1" presStyleCnt="0"/>
      <dgm:spPr/>
    </dgm:pt>
    <dgm:pt modelId="{7BD8CAC5-E1CF-4EDC-B4FE-34E3BF24EE5E}" type="pres">
      <dgm:prSet presAssocID="{3D0EC1E7-EE1F-47F1-8D6E-AA225B41701E}" presName="composite" presStyleCnt="0"/>
      <dgm:spPr/>
    </dgm:pt>
    <dgm:pt modelId="{AF6E7A86-4974-43E3-B6E7-EDF336EC57B4}" type="pres">
      <dgm:prSet presAssocID="{3D0EC1E7-EE1F-47F1-8D6E-AA225B41701E}" presName="background" presStyleLbl="node0" presStyleIdx="2" presStyleCnt="3"/>
      <dgm:spPr/>
    </dgm:pt>
    <dgm:pt modelId="{70C91A05-B7AB-4FE3-A953-30A24D8BB20B}" type="pres">
      <dgm:prSet presAssocID="{3D0EC1E7-EE1F-47F1-8D6E-AA225B41701E}" presName="text" presStyleLbl="fgAcc0" presStyleIdx="2" presStyleCnt="3">
        <dgm:presLayoutVars>
          <dgm:chPref val="3"/>
        </dgm:presLayoutVars>
      </dgm:prSet>
      <dgm:spPr/>
    </dgm:pt>
    <dgm:pt modelId="{CD2A153F-E969-44F2-8E3F-CEB3A400BA43}" type="pres">
      <dgm:prSet presAssocID="{3D0EC1E7-EE1F-47F1-8D6E-AA225B41701E}" presName="hierChild2" presStyleCnt="0"/>
      <dgm:spPr/>
    </dgm:pt>
  </dgm:ptLst>
  <dgm:cxnLst>
    <dgm:cxn modelId="{EACB1F03-17A1-4B11-86AE-61719433EED8}" type="presOf" srcId="{253E523C-AADE-42E6-90F5-8C808D8CFE7D}" destId="{2ED9BEFA-6044-4BD9-B43A-DAB93F31D261}" srcOrd="0" destOrd="0" presId="urn:microsoft.com/office/officeart/2005/8/layout/hierarchy1"/>
    <dgm:cxn modelId="{F6857112-9442-43FF-B2E7-8762E99755EB}" type="presOf" srcId="{51312C0E-2326-4502-9F7A-BBB236A63B25}" destId="{4AA742A1-6E4C-4610-AC67-DDE3F99DADB4}" srcOrd="0" destOrd="0" presId="urn:microsoft.com/office/officeart/2005/8/layout/hierarchy1"/>
    <dgm:cxn modelId="{90844049-289C-41ED-B4E0-50D6A38A9D16}" type="presOf" srcId="{C11AC3FB-BF1D-4037-80FB-585E57693317}" destId="{CE30A9AE-9D8F-473F-999D-70A93C8A1891}" srcOrd="0" destOrd="0" presId="urn:microsoft.com/office/officeart/2005/8/layout/hierarchy1"/>
    <dgm:cxn modelId="{515C4B77-DC48-4610-810C-30CAAD61AB54}" srcId="{51312C0E-2326-4502-9F7A-BBB236A63B25}" destId="{253E523C-AADE-42E6-90F5-8C808D8CFE7D}" srcOrd="0" destOrd="0" parTransId="{D9C95B48-7025-48AD-AA83-0FF09CC1419C}" sibTransId="{078A11F0-35E3-46F7-AA24-0EAB5382E1D0}"/>
    <dgm:cxn modelId="{B91139A6-FB65-4D64-9B06-AFB9041F398C}" type="presOf" srcId="{3D0EC1E7-EE1F-47F1-8D6E-AA225B41701E}" destId="{70C91A05-B7AB-4FE3-A953-30A24D8BB20B}" srcOrd="0" destOrd="0" presId="urn:microsoft.com/office/officeart/2005/8/layout/hierarchy1"/>
    <dgm:cxn modelId="{197C25C1-A4B4-4CDE-B833-146563E54221}" srcId="{51312C0E-2326-4502-9F7A-BBB236A63B25}" destId="{3D0EC1E7-EE1F-47F1-8D6E-AA225B41701E}" srcOrd="2" destOrd="0" parTransId="{BD786934-A620-46D3-AD40-929E4E140600}" sibTransId="{0DD6893B-2B3E-411C-BE6F-C1CCF0CFE8FD}"/>
    <dgm:cxn modelId="{02CF74E4-0823-4BD1-9866-AFB86FD50CD2}" srcId="{51312C0E-2326-4502-9F7A-BBB236A63B25}" destId="{C11AC3FB-BF1D-4037-80FB-585E57693317}" srcOrd="1" destOrd="0" parTransId="{DAD4AEB5-36CF-44DD-B036-64B35221C501}" sibTransId="{8AA89843-18CE-40C6-A3BB-84EC4D67B891}"/>
    <dgm:cxn modelId="{41F11B56-9A07-4803-B73B-D3A839A87B8F}" type="presParOf" srcId="{4AA742A1-6E4C-4610-AC67-DDE3F99DADB4}" destId="{C6FB20D9-12B5-4151-8638-65EF58D09321}" srcOrd="0" destOrd="0" presId="urn:microsoft.com/office/officeart/2005/8/layout/hierarchy1"/>
    <dgm:cxn modelId="{F6B67007-48A5-4E5B-804F-F6AC06221082}" type="presParOf" srcId="{C6FB20D9-12B5-4151-8638-65EF58D09321}" destId="{249338DC-6932-4B6D-903D-8B69199EEB21}" srcOrd="0" destOrd="0" presId="urn:microsoft.com/office/officeart/2005/8/layout/hierarchy1"/>
    <dgm:cxn modelId="{8CA2B7C7-E63F-464B-9070-C00E950BD307}" type="presParOf" srcId="{249338DC-6932-4B6D-903D-8B69199EEB21}" destId="{6432B4C9-C581-44DA-A2FC-D3002E2A5509}" srcOrd="0" destOrd="0" presId="urn:microsoft.com/office/officeart/2005/8/layout/hierarchy1"/>
    <dgm:cxn modelId="{816295CB-1C79-4CF8-8BC2-35F3BBAC1A5A}" type="presParOf" srcId="{249338DC-6932-4B6D-903D-8B69199EEB21}" destId="{2ED9BEFA-6044-4BD9-B43A-DAB93F31D261}" srcOrd="1" destOrd="0" presId="urn:microsoft.com/office/officeart/2005/8/layout/hierarchy1"/>
    <dgm:cxn modelId="{00385FC8-62FC-4D27-B23A-27A6D14B597E}" type="presParOf" srcId="{C6FB20D9-12B5-4151-8638-65EF58D09321}" destId="{A6F80195-885C-4A27-936E-F610B1B69635}" srcOrd="1" destOrd="0" presId="urn:microsoft.com/office/officeart/2005/8/layout/hierarchy1"/>
    <dgm:cxn modelId="{2CEB80FA-521E-4AA2-99B8-8C48407F1CEB}" type="presParOf" srcId="{4AA742A1-6E4C-4610-AC67-DDE3F99DADB4}" destId="{60BA2A4A-88E7-4BE8-92CE-0C99695CC07D}" srcOrd="1" destOrd="0" presId="urn:microsoft.com/office/officeart/2005/8/layout/hierarchy1"/>
    <dgm:cxn modelId="{D1BAD7F8-E107-4F8D-AE63-E95701E205CA}" type="presParOf" srcId="{60BA2A4A-88E7-4BE8-92CE-0C99695CC07D}" destId="{BD001832-1F00-4A3D-AA60-5C0364614EF8}" srcOrd="0" destOrd="0" presId="urn:microsoft.com/office/officeart/2005/8/layout/hierarchy1"/>
    <dgm:cxn modelId="{89341AE0-01DD-4C3E-84AB-185BD8866F21}" type="presParOf" srcId="{BD001832-1F00-4A3D-AA60-5C0364614EF8}" destId="{A89B75A2-56B8-47F7-94CD-4353CC3F5781}" srcOrd="0" destOrd="0" presId="urn:microsoft.com/office/officeart/2005/8/layout/hierarchy1"/>
    <dgm:cxn modelId="{AC22DF5A-D0CE-4FB4-A566-C91B7202CB5E}" type="presParOf" srcId="{BD001832-1F00-4A3D-AA60-5C0364614EF8}" destId="{CE30A9AE-9D8F-473F-999D-70A93C8A1891}" srcOrd="1" destOrd="0" presId="urn:microsoft.com/office/officeart/2005/8/layout/hierarchy1"/>
    <dgm:cxn modelId="{D6159A33-BC45-48CB-BEEC-5A7B090AE1E7}" type="presParOf" srcId="{60BA2A4A-88E7-4BE8-92CE-0C99695CC07D}" destId="{2AC57B58-971E-4653-9954-843C0CC07741}" srcOrd="1" destOrd="0" presId="urn:microsoft.com/office/officeart/2005/8/layout/hierarchy1"/>
    <dgm:cxn modelId="{154D4641-2533-46B5-B6A1-BFE74C9537CC}" type="presParOf" srcId="{4AA742A1-6E4C-4610-AC67-DDE3F99DADB4}" destId="{CF64DFA1-64E0-436F-BF04-CEEA7EA62275}" srcOrd="2" destOrd="0" presId="urn:microsoft.com/office/officeart/2005/8/layout/hierarchy1"/>
    <dgm:cxn modelId="{836B3891-F221-4102-93BD-EF79710A0B4A}" type="presParOf" srcId="{CF64DFA1-64E0-436F-BF04-CEEA7EA62275}" destId="{7BD8CAC5-E1CF-4EDC-B4FE-34E3BF24EE5E}" srcOrd="0" destOrd="0" presId="urn:microsoft.com/office/officeart/2005/8/layout/hierarchy1"/>
    <dgm:cxn modelId="{7E0C13A0-38C3-4FAD-8C46-E4715B6BFA1E}" type="presParOf" srcId="{7BD8CAC5-E1CF-4EDC-B4FE-34E3BF24EE5E}" destId="{AF6E7A86-4974-43E3-B6E7-EDF336EC57B4}" srcOrd="0" destOrd="0" presId="urn:microsoft.com/office/officeart/2005/8/layout/hierarchy1"/>
    <dgm:cxn modelId="{483503ED-B3B6-4876-9782-586CE6446594}" type="presParOf" srcId="{7BD8CAC5-E1CF-4EDC-B4FE-34E3BF24EE5E}" destId="{70C91A05-B7AB-4FE3-A953-30A24D8BB20B}" srcOrd="1" destOrd="0" presId="urn:microsoft.com/office/officeart/2005/8/layout/hierarchy1"/>
    <dgm:cxn modelId="{3E595A8D-52D7-4B87-88E7-A1D26CC84006}" type="presParOf" srcId="{CF64DFA1-64E0-436F-BF04-CEEA7EA62275}" destId="{CD2A153F-E969-44F2-8E3F-CEB3A400BA43}"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1CDB226-1DBF-4E3F-A05F-313C70CFA346}"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526732D4-87B0-4C2B-890A-8115E378F47B}">
      <dgm:prSet/>
      <dgm:spPr/>
      <dgm:t>
        <a:bodyPr/>
        <a:lstStyle/>
        <a:p>
          <a:r>
            <a:rPr lang="en-GB"/>
            <a:t>Research the following cases; </a:t>
          </a:r>
          <a:endParaRPr lang="en-US"/>
        </a:p>
      </dgm:t>
    </dgm:pt>
    <dgm:pt modelId="{D3A39F2A-14E4-4D20-89E3-9F92083FCFFD}" type="parTrans" cxnId="{FF68C21E-19FB-4AA8-AD28-B220F652F772}">
      <dgm:prSet/>
      <dgm:spPr/>
      <dgm:t>
        <a:bodyPr/>
        <a:lstStyle/>
        <a:p>
          <a:endParaRPr lang="en-US"/>
        </a:p>
      </dgm:t>
    </dgm:pt>
    <dgm:pt modelId="{87080248-174F-4D66-917B-9DA53A344FDA}" type="sibTrans" cxnId="{FF68C21E-19FB-4AA8-AD28-B220F652F772}">
      <dgm:prSet/>
      <dgm:spPr/>
      <dgm:t>
        <a:bodyPr/>
        <a:lstStyle/>
        <a:p>
          <a:endParaRPr lang="en-US"/>
        </a:p>
      </dgm:t>
    </dgm:pt>
    <dgm:pt modelId="{1B1B6817-EC6A-41E1-BAD4-FB0B9C84D2A6}">
      <dgm:prSet/>
      <dgm:spPr/>
      <dgm:t>
        <a:bodyPr/>
        <a:lstStyle/>
        <a:p>
          <a:r>
            <a:rPr lang="en-GB"/>
            <a:t>Facts; </a:t>
          </a:r>
          <a:endParaRPr lang="en-US"/>
        </a:p>
      </dgm:t>
    </dgm:pt>
    <dgm:pt modelId="{C142782B-FC8D-4322-AC43-AD6F7F59676F}" type="parTrans" cxnId="{E03C228D-FDC8-46DA-AC65-AC3B824C1F87}">
      <dgm:prSet/>
      <dgm:spPr/>
      <dgm:t>
        <a:bodyPr/>
        <a:lstStyle/>
        <a:p>
          <a:endParaRPr lang="en-US"/>
        </a:p>
      </dgm:t>
    </dgm:pt>
    <dgm:pt modelId="{9B0A91CE-09DF-4A80-8F43-10D43261B06F}" type="sibTrans" cxnId="{E03C228D-FDC8-46DA-AC65-AC3B824C1F87}">
      <dgm:prSet/>
      <dgm:spPr/>
      <dgm:t>
        <a:bodyPr/>
        <a:lstStyle/>
        <a:p>
          <a:endParaRPr lang="en-US"/>
        </a:p>
      </dgm:t>
    </dgm:pt>
    <dgm:pt modelId="{AD62A1F6-4292-4CBC-B5FC-E3495FD12008}">
      <dgm:prSet/>
      <dgm:spPr/>
      <dgm:t>
        <a:bodyPr/>
        <a:lstStyle/>
        <a:p>
          <a:r>
            <a:rPr lang="en-GB"/>
            <a:t>Which article it relates to?</a:t>
          </a:r>
          <a:endParaRPr lang="en-US"/>
        </a:p>
      </dgm:t>
    </dgm:pt>
    <dgm:pt modelId="{6EAA1D26-7E97-4989-B75F-22941E514DB1}" type="parTrans" cxnId="{7CA334F0-6B7F-4B30-B03D-961FD416DBA1}">
      <dgm:prSet/>
      <dgm:spPr/>
      <dgm:t>
        <a:bodyPr/>
        <a:lstStyle/>
        <a:p>
          <a:endParaRPr lang="en-US"/>
        </a:p>
      </dgm:t>
    </dgm:pt>
    <dgm:pt modelId="{0CE2D498-FBCF-4279-A997-2ADBEAB328D2}" type="sibTrans" cxnId="{7CA334F0-6B7F-4B30-B03D-961FD416DBA1}">
      <dgm:prSet/>
      <dgm:spPr/>
      <dgm:t>
        <a:bodyPr/>
        <a:lstStyle/>
        <a:p>
          <a:endParaRPr lang="en-US"/>
        </a:p>
      </dgm:t>
    </dgm:pt>
    <dgm:pt modelId="{37D26329-B63F-4327-92F7-E62687CD2839}">
      <dgm:prSet/>
      <dgm:spPr/>
      <dgm:t>
        <a:bodyPr/>
        <a:lstStyle/>
        <a:p>
          <a:r>
            <a:rPr lang="en-GB"/>
            <a:t>Ireland v United Kingdom [1978]</a:t>
          </a:r>
          <a:endParaRPr lang="en-US"/>
        </a:p>
      </dgm:t>
    </dgm:pt>
    <dgm:pt modelId="{CEB587F9-C8C8-4307-8A21-FFF113DFE34B}" type="parTrans" cxnId="{0E9B0A6D-F1A5-4E7D-98B5-B73DA0E59170}">
      <dgm:prSet/>
      <dgm:spPr/>
      <dgm:t>
        <a:bodyPr/>
        <a:lstStyle/>
        <a:p>
          <a:endParaRPr lang="en-US"/>
        </a:p>
      </dgm:t>
    </dgm:pt>
    <dgm:pt modelId="{C96FF4BB-61CC-4BA6-9B15-B95A2C6CA312}" type="sibTrans" cxnId="{0E9B0A6D-F1A5-4E7D-98B5-B73DA0E59170}">
      <dgm:prSet/>
      <dgm:spPr/>
      <dgm:t>
        <a:bodyPr/>
        <a:lstStyle/>
        <a:p>
          <a:endParaRPr lang="en-US"/>
        </a:p>
      </dgm:t>
    </dgm:pt>
    <dgm:pt modelId="{7D6DD4B8-92CE-46AC-876D-20288CC427F8}">
      <dgm:prSet/>
      <dgm:spPr/>
      <dgm:t>
        <a:bodyPr/>
        <a:lstStyle/>
        <a:p>
          <a:r>
            <a:rPr lang="en-GB"/>
            <a:t>McCann and Others v United Kingdom [1995] </a:t>
          </a:r>
          <a:endParaRPr lang="en-US"/>
        </a:p>
      </dgm:t>
    </dgm:pt>
    <dgm:pt modelId="{CE0C924B-9801-4688-8AD0-EB838FE1EA8B}" type="parTrans" cxnId="{B47329BE-1983-41BF-80E3-AC2646505EA3}">
      <dgm:prSet/>
      <dgm:spPr/>
      <dgm:t>
        <a:bodyPr/>
        <a:lstStyle/>
        <a:p>
          <a:endParaRPr lang="en-US"/>
        </a:p>
      </dgm:t>
    </dgm:pt>
    <dgm:pt modelId="{6ECA0E1B-CC94-4C52-AD4F-FCE7D44B0847}" type="sibTrans" cxnId="{B47329BE-1983-41BF-80E3-AC2646505EA3}">
      <dgm:prSet/>
      <dgm:spPr/>
      <dgm:t>
        <a:bodyPr/>
        <a:lstStyle/>
        <a:p>
          <a:endParaRPr lang="en-US"/>
        </a:p>
      </dgm:t>
    </dgm:pt>
    <dgm:pt modelId="{8FEE6750-5BC3-4F9A-AA06-97F4BC306A02}">
      <dgm:prSet/>
      <dgm:spPr/>
      <dgm:t>
        <a:bodyPr/>
        <a:lstStyle/>
        <a:p>
          <a:r>
            <a:rPr lang="en-GB"/>
            <a:t>M v H [2020] </a:t>
          </a:r>
          <a:endParaRPr lang="en-US"/>
        </a:p>
      </dgm:t>
    </dgm:pt>
    <dgm:pt modelId="{D9920DFE-A437-48CB-94E7-92D89D1365C0}" type="parTrans" cxnId="{F76D6951-206F-4DCB-AC79-EB576E733ED6}">
      <dgm:prSet/>
      <dgm:spPr/>
      <dgm:t>
        <a:bodyPr/>
        <a:lstStyle/>
        <a:p>
          <a:endParaRPr lang="en-US"/>
        </a:p>
      </dgm:t>
    </dgm:pt>
    <dgm:pt modelId="{689F4D96-D2B6-4810-8FC4-BB2BF72700AB}" type="sibTrans" cxnId="{F76D6951-206F-4DCB-AC79-EB576E733ED6}">
      <dgm:prSet/>
      <dgm:spPr/>
      <dgm:t>
        <a:bodyPr/>
        <a:lstStyle/>
        <a:p>
          <a:endParaRPr lang="en-US"/>
        </a:p>
      </dgm:t>
    </dgm:pt>
    <dgm:pt modelId="{3C349C84-9E70-4872-ACC6-1ACD3A68F56C}">
      <dgm:prSet/>
      <dgm:spPr/>
      <dgm:t>
        <a:bodyPr/>
        <a:lstStyle/>
        <a:p>
          <a:r>
            <a:rPr lang="en-GB"/>
            <a:t>Golder v United Kingdom [1975]</a:t>
          </a:r>
          <a:endParaRPr lang="en-US"/>
        </a:p>
      </dgm:t>
    </dgm:pt>
    <dgm:pt modelId="{65564047-0709-4269-9BD3-0B9C830530D9}" type="parTrans" cxnId="{0350C144-B29A-459C-8164-DE4901EBF6D8}">
      <dgm:prSet/>
      <dgm:spPr/>
      <dgm:t>
        <a:bodyPr/>
        <a:lstStyle/>
        <a:p>
          <a:endParaRPr lang="en-US"/>
        </a:p>
      </dgm:t>
    </dgm:pt>
    <dgm:pt modelId="{EA2DC040-958A-4448-8A93-41EA64833824}" type="sibTrans" cxnId="{0350C144-B29A-459C-8164-DE4901EBF6D8}">
      <dgm:prSet/>
      <dgm:spPr/>
      <dgm:t>
        <a:bodyPr/>
        <a:lstStyle/>
        <a:p>
          <a:endParaRPr lang="en-US"/>
        </a:p>
      </dgm:t>
    </dgm:pt>
    <dgm:pt modelId="{03EB7A57-528B-417B-98FE-A9E9A4322DDA}" type="pres">
      <dgm:prSet presAssocID="{91CDB226-1DBF-4E3F-A05F-313C70CFA346}" presName="vert0" presStyleCnt="0">
        <dgm:presLayoutVars>
          <dgm:dir/>
          <dgm:animOne val="branch"/>
          <dgm:animLvl val="lvl"/>
        </dgm:presLayoutVars>
      </dgm:prSet>
      <dgm:spPr/>
    </dgm:pt>
    <dgm:pt modelId="{57818519-F4DA-4390-B60D-5B1FD15A55E0}" type="pres">
      <dgm:prSet presAssocID="{526732D4-87B0-4C2B-890A-8115E378F47B}" presName="thickLine" presStyleLbl="alignNode1" presStyleIdx="0" presStyleCnt="7"/>
      <dgm:spPr/>
    </dgm:pt>
    <dgm:pt modelId="{3A9F6FF1-2063-4659-B130-9BA9BA84471B}" type="pres">
      <dgm:prSet presAssocID="{526732D4-87B0-4C2B-890A-8115E378F47B}" presName="horz1" presStyleCnt="0"/>
      <dgm:spPr/>
    </dgm:pt>
    <dgm:pt modelId="{CF64C52C-5E49-4B7B-BB6C-E587B3D7D492}" type="pres">
      <dgm:prSet presAssocID="{526732D4-87B0-4C2B-890A-8115E378F47B}" presName="tx1" presStyleLbl="revTx" presStyleIdx="0" presStyleCnt="7"/>
      <dgm:spPr/>
    </dgm:pt>
    <dgm:pt modelId="{58A74D0A-E9EC-44E9-A84B-F6593AFE5263}" type="pres">
      <dgm:prSet presAssocID="{526732D4-87B0-4C2B-890A-8115E378F47B}" presName="vert1" presStyleCnt="0"/>
      <dgm:spPr/>
    </dgm:pt>
    <dgm:pt modelId="{2046D5F0-765F-4462-8D8C-0CB314F43639}" type="pres">
      <dgm:prSet presAssocID="{1B1B6817-EC6A-41E1-BAD4-FB0B9C84D2A6}" presName="thickLine" presStyleLbl="alignNode1" presStyleIdx="1" presStyleCnt="7"/>
      <dgm:spPr/>
    </dgm:pt>
    <dgm:pt modelId="{D61985CE-D379-46D7-9A26-B21DC9375089}" type="pres">
      <dgm:prSet presAssocID="{1B1B6817-EC6A-41E1-BAD4-FB0B9C84D2A6}" presName="horz1" presStyleCnt="0"/>
      <dgm:spPr/>
    </dgm:pt>
    <dgm:pt modelId="{A686BD86-B0C4-4F9D-BD4E-A0092F42AB71}" type="pres">
      <dgm:prSet presAssocID="{1B1B6817-EC6A-41E1-BAD4-FB0B9C84D2A6}" presName="tx1" presStyleLbl="revTx" presStyleIdx="1" presStyleCnt="7"/>
      <dgm:spPr/>
    </dgm:pt>
    <dgm:pt modelId="{65BBB538-E066-4F83-8963-3C806CEC81B7}" type="pres">
      <dgm:prSet presAssocID="{1B1B6817-EC6A-41E1-BAD4-FB0B9C84D2A6}" presName="vert1" presStyleCnt="0"/>
      <dgm:spPr/>
    </dgm:pt>
    <dgm:pt modelId="{FCBF2C8F-E058-4E4A-B4B0-4DB26C087193}" type="pres">
      <dgm:prSet presAssocID="{AD62A1F6-4292-4CBC-B5FC-E3495FD12008}" presName="thickLine" presStyleLbl="alignNode1" presStyleIdx="2" presStyleCnt="7"/>
      <dgm:spPr/>
    </dgm:pt>
    <dgm:pt modelId="{CCA69662-25E2-44C7-981E-016FAD05CD91}" type="pres">
      <dgm:prSet presAssocID="{AD62A1F6-4292-4CBC-B5FC-E3495FD12008}" presName="horz1" presStyleCnt="0"/>
      <dgm:spPr/>
    </dgm:pt>
    <dgm:pt modelId="{3162D0BF-D8D2-468F-8EEB-729FCB3ACD1B}" type="pres">
      <dgm:prSet presAssocID="{AD62A1F6-4292-4CBC-B5FC-E3495FD12008}" presName="tx1" presStyleLbl="revTx" presStyleIdx="2" presStyleCnt="7"/>
      <dgm:spPr/>
    </dgm:pt>
    <dgm:pt modelId="{840AAE97-DF19-42F8-807F-B86BDACD2615}" type="pres">
      <dgm:prSet presAssocID="{AD62A1F6-4292-4CBC-B5FC-E3495FD12008}" presName="vert1" presStyleCnt="0"/>
      <dgm:spPr/>
    </dgm:pt>
    <dgm:pt modelId="{1917C97F-B847-4717-AAFD-A917751B26B2}" type="pres">
      <dgm:prSet presAssocID="{37D26329-B63F-4327-92F7-E62687CD2839}" presName="thickLine" presStyleLbl="alignNode1" presStyleIdx="3" presStyleCnt="7"/>
      <dgm:spPr/>
    </dgm:pt>
    <dgm:pt modelId="{5CCBCDB7-7B3A-447F-B869-73440E26951F}" type="pres">
      <dgm:prSet presAssocID="{37D26329-B63F-4327-92F7-E62687CD2839}" presName="horz1" presStyleCnt="0"/>
      <dgm:spPr/>
    </dgm:pt>
    <dgm:pt modelId="{5B8B6898-70C6-4103-8073-3B7FB879DB34}" type="pres">
      <dgm:prSet presAssocID="{37D26329-B63F-4327-92F7-E62687CD2839}" presName="tx1" presStyleLbl="revTx" presStyleIdx="3" presStyleCnt="7"/>
      <dgm:spPr/>
    </dgm:pt>
    <dgm:pt modelId="{187C2C9B-D173-4E7D-AA31-E9527811294B}" type="pres">
      <dgm:prSet presAssocID="{37D26329-B63F-4327-92F7-E62687CD2839}" presName="vert1" presStyleCnt="0"/>
      <dgm:spPr/>
    </dgm:pt>
    <dgm:pt modelId="{7755C1CB-D6A7-42F2-818E-96ED0C0B1EE4}" type="pres">
      <dgm:prSet presAssocID="{7D6DD4B8-92CE-46AC-876D-20288CC427F8}" presName="thickLine" presStyleLbl="alignNode1" presStyleIdx="4" presStyleCnt="7"/>
      <dgm:spPr/>
    </dgm:pt>
    <dgm:pt modelId="{3FB48E4A-FB51-462F-AEBD-C127EDA922D1}" type="pres">
      <dgm:prSet presAssocID="{7D6DD4B8-92CE-46AC-876D-20288CC427F8}" presName="horz1" presStyleCnt="0"/>
      <dgm:spPr/>
    </dgm:pt>
    <dgm:pt modelId="{A17506D2-20E0-43B3-8DF3-77A2FF989191}" type="pres">
      <dgm:prSet presAssocID="{7D6DD4B8-92CE-46AC-876D-20288CC427F8}" presName="tx1" presStyleLbl="revTx" presStyleIdx="4" presStyleCnt="7"/>
      <dgm:spPr/>
    </dgm:pt>
    <dgm:pt modelId="{55B1C893-D2FB-4063-A0FA-3EBFA8E3B006}" type="pres">
      <dgm:prSet presAssocID="{7D6DD4B8-92CE-46AC-876D-20288CC427F8}" presName="vert1" presStyleCnt="0"/>
      <dgm:spPr/>
    </dgm:pt>
    <dgm:pt modelId="{9963B2A7-B4FF-4746-8A50-D92C7EBFD203}" type="pres">
      <dgm:prSet presAssocID="{8FEE6750-5BC3-4F9A-AA06-97F4BC306A02}" presName="thickLine" presStyleLbl="alignNode1" presStyleIdx="5" presStyleCnt="7"/>
      <dgm:spPr/>
    </dgm:pt>
    <dgm:pt modelId="{55436F26-DBAA-4B47-A2D9-CAB574D708A8}" type="pres">
      <dgm:prSet presAssocID="{8FEE6750-5BC3-4F9A-AA06-97F4BC306A02}" presName="horz1" presStyleCnt="0"/>
      <dgm:spPr/>
    </dgm:pt>
    <dgm:pt modelId="{49CC66CB-806A-49B7-9D88-BC95FED23A27}" type="pres">
      <dgm:prSet presAssocID="{8FEE6750-5BC3-4F9A-AA06-97F4BC306A02}" presName="tx1" presStyleLbl="revTx" presStyleIdx="5" presStyleCnt="7"/>
      <dgm:spPr/>
    </dgm:pt>
    <dgm:pt modelId="{377A4086-8804-410A-BA34-0649EFBF0A84}" type="pres">
      <dgm:prSet presAssocID="{8FEE6750-5BC3-4F9A-AA06-97F4BC306A02}" presName="vert1" presStyleCnt="0"/>
      <dgm:spPr/>
    </dgm:pt>
    <dgm:pt modelId="{B541A969-1A4C-41B5-B81B-1F3BBF9066CB}" type="pres">
      <dgm:prSet presAssocID="{3C349C84-9E70-4872-ACC6-1ACD3A68F56C}" presName="thickLine" presStyleLbl="alignNode1" presStyleIdx="6" presStyleCnt="7"/>
      <dgm:spPr/>
    </dgm:pt>
    <dgm:pt modelId="{6CDDD73A-6950-469C-A403-A0F449DD2564}" type="pres">
      <dgm:prSet presAssocID="{3C349C84-9E70-4872-ACC6-1ACD3A68F56C}" presName="horz1" presStyleCnt="0"/>
      <dgm:spPr/>
    </dgm:pt>
    <dgm:pt modelId="{0334C444-442D-4395-B47C-80935D28A234}" type="pres">
      <dgm:prSet presAssocID="{3C349C84-9E70-4872-ACC6-1ACD3A68F56C}" presName="tx1" presStyleLbl="revTx" presStyleIdx="6" presStyleCnt="7"/>
      <dgm:spPr/>
    </dgm:pt>
    <dgm:pt modelId="{F6A3C69B-98BC-4B2B-9B76-65B128444595}" type="pres">
      <dgm:prSet presAssocID="{3C349C84-9E70-4872-ACC6-1ACD3A68F56C}" presName="vert1" presStyleCnt="0"/>
      <dgm:spPr/>
    </dgm:pt>
  </dgm:ptLst>
  <dgm:cxnLst>
    <dgm:cxn modelId="{76498012-40EF-45A2-84A1-F0D6C06E7E5B}" type="presOf" srcId="{AD62A1F6-4292-4CBC-B5FC-E3495FD12008}" destId="{3162D0BF-D8D2-468F-8EEB-729FCB3ACD1B}" srcOrd="0" destOrd="0" presId="urn:microsoft.com/office/officeart/2008/layout/LinedList"/>
    <dgm:cxn modelId="{FF68C21E-19FB-4AA8-AD28-B220F652F772}" srcId="{91CDB226-1DBF-4E3F-A05F-313C70CFA346}" destId="{526732D4-87B0-4C2B-890A-8115E378F47B}" srcOrd="0" destOrd="0" parTransId="{D3A39F2A-14E4-4D20-89E3-9F92083FCFFD}" sibTransId="{87080248-174F-4D66-917B-9DA53A344FDA}"/>
    <dgm:cxn modelId="{C71CC22D-A7DA-4F75-9766-1823D95D9505}" type="presOf" srcId="{3C349C84-9E70-4872-ACC6-1ACD3A68F56C}" destId="{0334C444-442D-4395-B47C-80935D28A234}" srcOrd="0" destOrd="0" presId="urn:microsoft.com/office/officeart/2008/layout/LinedList"/>
    <dgm:cxn modelId="{0C93BF3E-34E8-467C-9229-415A730FE260}" type="presOf" srcId="{8FEE6750-5BC3-4F9A-AA06-97F4BC306A02}" destId="{49CC66CB-806A-49B7-9D88-BC95FED23A27}" srcOrd="0" destOrd="0" presId="urn:microsoft.com/office/officeart/2008/layout/LinedList"/>
    <dgm:cxn modelId="{0350C144-B29A-459C-8164-DE4901EBF6D8}" srcId="{91CDB226-1DBF-4E3F-A05F-313C70CFA346}" destId="{3C349C84-9E70-4872-ACC6-1ACD3A68F56C}" srcOrd="6" destOrd="0" parTransId="{65564047-0709-4269-9BD3-0B9C830530D9}" sibTransId="{EA2DC040-958A-4448-8A93-41EA64833824}"/>
    <dgm:cxn modelId="{0E9B0A6D-F1A5-4E7D-98B5-B73DA0E59170}" srcId="{91CDB226-1DBF-4E3F-A05F-313C70CFA346}" destId="{37D26329-B63F-4327-92F7-E62687CD2839}" srcOrd="3" destOrd="0" parTransId="{CEB587F9-C8C8-4307-8A21-FFF113DFE34B}" sibTransId="{C96FF4BB-61CC-4BA6-9B15-B95A2C6CA312}"/>
    <dgm:cxn modelId="{F76D6951-206F-4DCB-AC79-EB576E733ED6}" srcId="{91CDB226-1DBF-4E3F-A05F-313C70CFA346}" destId="{8FEE6750-5BC3-4F9A-AA06-97F4BC306A02}" srcOrd="5" destOrd="0" parTransId="{D9920DFE-A437-48CB-94E7-92D89D1365C0}" sibTransId="{689F4D96-D2B6-4810-8FC4-BB2BF72700AB}"/>
    <dgm:cxn modelId="{3587C15A-F323-4F57-9161-E9C3DDF6A3E3}" type="presOf" srcId="{37D26329-B63F-4327-92F7-E62687CD2839}" destId="{5B8B6898-70C6-4103-8073-3B7FB879DB34}" srcOrd="0" destOrd="0" presId="urn:microsoft.com/office/officeart/2008/layout/LinedList"/>
    <dgm:cxn modelId="{91168786-B7CC-4CEA-8522-FF61227F1190}" type="presOf" srcId="{91CDB226-1DBF-4E3F-A05F-313C70CFA346}" destId="{03EB7A57-528B-417B-98FE-A9E9A4322DDA}" srcOrd="0" destOrd="0" presId="urn:microsoft.com/office/officeart/2008/layout/LinedList"/>
    <dgm:cxn modelId="{E03C228D-FDC8-46DA-AC65-AC3B824C1F87}" srcId="{91CDB226-1DBF-4E3F-A05F-313C70CFA346}" destId="{1B1B6817-EC6A-41E1-BAD4-FB0B9C84D2A6}" srcOrd="1" destOrd="0" parTransId="{C142782B-FC8D-4322-AC43-AD6F7F59676F}" sibTransId="{9B0A91CE-09DF-4A80-8F43-10D43261B06F}"/>
    <dgm:cxn modelId="{9F8AEB9D-4A2A-4CEC-9C50-ABE362E84A7C}" type="presOf" srcId="{526732D4-87B0-4C2B-890A-8115E378F47B}" destId="{CF64C52C-5E49-4B7B-BB6C-E587B3D7D492}" srcOrd="0" destOrd="0" presId="urn:microsoft.com/office/officeart/2008/layout/LinedList"/>
    <dgm:cxn modelId="{B47329BE-1983-41BF-80E3-AC2646505EA3}" srcId="{91CDB226-1DBF-4E3F-A05F-313C70CFA346}" destId="{7D6DD4B8-92CE-46AC-876D-20288CC427F8}" srcOrd="4" destOrd="0" parTransId="{CE0C924B-9801-4688-8AD0-EB838FE1EA8B}" sibTransId="{6ECA0E1B-CC94-4C52-AD4F-FCE7D44B0847}"/>
    <dgm:cxn modelId="{649D5AC1-8C37-4C32-AA63-36D1BCAD4AB9}" type="presOf" srcId="{7D6DD4B8-92CE-46AC-876D-20288CC427F8}" destId="{A17506D2-20E0-43B3-8DF3-77A2FF989191}" srcOrd="0" destOrd="0" presId="urn:microsoft.com/office/officeart/2008/layout/LinedList"/>
    <dgm:cxn modelId="{7CA334F0-6B7F-4B30-B03D-961FD416DBA1}" srcId="{91CDB226-1DBF-4E3F-A05F-313C70CFA346}" destId="{AD62A1F6-4292-4CBC-B5FC-E3495FD12008}" srcOrd="2" destOrd="0" parTransId="{6EAA1D26-7E97-4989-B75F-22941E514DB1}" sibTransId="{0CE2D498-FBCF-4279-A997-2ADBEAB328D2}"/>
    <dgm:cxn modelId="{37A583FF-405F-4C94-B08B-285E375A7E4E}" type="presOf" srcId="{1B1B6817-EC6A-41E1-BAD4-FB0B9C84D2A6}" destId="{A686BD86-B0C4-4F9D-BD4E-A0092F42AB71}" srcOrd="0" destOrd="0" presId="urn:microsoft.com/office/officeart/2008/layout/LinedList"/>
    <dgm:cxn modelId="{E094C9E1-A861-4B39-BF1F-7128A9B948D4}" type="presParOf" srcId="{03EB7A57-528B-417B-98FE-A9E9A4322DDA}" destId="{57818519-F4DA-4390-B60D-5B1FD15A55E0}" srcOrd="0" destOrd="0" presId="urn:microsoft.com/office/officeart/2008/layout/LinedList"/>
    <dgm:cxn modelId="{D028F6CB-4A61-49F8-9EEF-BCD47DDA0923}" type="presParOf" srcId="{03EB7A57-528B-417B-98FE-A9E9A4322DDA}" destId="{3A9F6FF1-2063-4659-B130-9BA9BA84471B}" srcOrd="1" destOrd="0" presId="urn:microsoft.com/office/officeart/2008/layout/LinedList"/>
    <dgm:cxn modelId="{E0016996-804E-4B59-A2D0-540A904C61BF}" type="presParOf" srcId="{3A9F6FF1-2063-4659-B130-9BA9BA84471B}" destId="{CF64C52C-5E49-4B7B-BB6C-E587B3D7D492}" srcOrd="0" destOrd="0" presId="urn:microsoft.com/office/officeart/2008/layout/LinedList"/>
    <dgm:cxn modelId="{6B1A135A-86B2-470D-947E-8EDF1AC22A46}" type="presParOf" srcId="{3A9F6FF1-2063-4659-B130-9BA9BA84471B}" destId="{58A74D0A-E9EC-44E9-A84B-F6593AFE5263}" srcOrd="1" destOrd="0" presId="urn:microsoft.com/office/officeart/2008/layout/LinedList"/>
    <dgm:cxn modelId="{18253463-BEC1-40A8-B960-81386F5B0EDD}" type="presParOf" srcId="{03EB7A57-528B-417B-98FE-A9E9A4322DDA}" destId="{2046D5F0-765F-4462-8D8C-0CB314F43639}" srcOrd="2" destOrd="0" presId="urn:microsoft.com/office/officeart/2008/layout/LinedList"/>
    <dgm:cxn modelId="{6B3535B6-984F-4E6C-842A-619997ED6AEB}" type="presParOf" srcId="{03EB7A57-528B-417B-98FE-A9E9A4322DDA}" destId="{D61985CE-D379-46D7-9A26-B21DC9375089}" srcOrd="3" destOrd="0" presId="urn:microsoft.com/office/officeart/2008/layout/LinedList"/>
    <dgm:cxn modelId="{9F0FCF05-215E-4561-96DB-F65088B946FD}" type="presParOf" srcId="{D61985CE-D379-46D7-9A26-B21DC9375089}" destId="{A686BD86-B0C4-4F9D-BD4E-A0092F42AB71}" srcOrd="0" destOrd="0" presId="urn:microsoft.com/office/officeart/2008/layout/LinedList"/>
    <dgm:cxn modelId="{A6BB9A90-CCD8-4DA3-AD0F-B2960C3E2983}" type="presParOf" srcId="{D61985CE-D379-46D7-9A26-B21DC9375089}" destId="{65BBB538-E066-4F83-8963-3C806CEC81B7}" srcOrd="1" destOrd="0" presId="urn:microsoft.com/office/officeart/2008/layout/LinedList"/>
    <dgm:cxn modelId="{591E5674-8458-428F-B393-FBFF26BED10B}" type="presParOf" srcId="{03EB7A57-528B-417B-98FE-A9E9A4322DDA}" destId="{FCBF2C8F-E058-4E4A-B4B0-4DB26C087193}" srcOrd="4" destOrd="0" presId="urn:microsoft.com/office/officeart/2008/layout/LinedList"/>
    <dgm:cxn modelId="{C426A46C-2B74-4565-83F2-B5B5CCBCDA03}" type="presParOf" srcId="{03EB7A57-528B-417B-98FE-A9E9A4322DDA}" destId="{CCA69662-25E2-44C7-981E-016FAD05CD91}" srcOrd="5" destOrd="0" presId="urn:microsoft.com/office/officeart/2008/layout/LinedList"/>
    <dgm:cxn modelId="{FBD42155-4732-4FCC-9489-558196326865}" type="presParOf" srcId="{CCA69662-25E2-44C7-981E-016FAD05CD91}" destId="{3162D0BF-D8D2-468F-8EEB-729FCB3ACD1B}" srcOrd="0" destOrd="0" presId="urn:microsoft.com/office/officeart/2008/layout/LinedList"/>
    <dgm:cxn modelId="{A0042994-B7C3-4F61-8416-8AEE36E09223}" type="presParOf" srcId="{CCA69662-25E2-44C7-981E-016FAD05CD91}" destId="{840AAE97-DF19-42F8-807F-B86BDACD2615}" srcOrd="1" destOrd="0" presId="urn:microsoft.com/office/officeart/2008/layout/LinedList"/>
    <dgm:cxn modelId="{154137E0-382C-4729-8D75-439DDFAF18E0}" type="presParOf" srcId="{03EB7A57-528B-417B-98FE-A9E9A4322DDA}" destId="{1917C97F-B847-4717-AAFD-A917751B26B2}" srcOrd="6" destOrd="0" presId="urn:microsoft.com/office/officeart/2008/layout/LinedList"/>
    <dgm:cxn modelId="{97F10645-10BC-42C7-95E8-30786FC4ABAA}" type="presParOf" srcId="{03EB7A57-528B-417B-98FE-A9E9A4322DDA}" destId="{5CCBCDB7-7B3A-447F-B869-73440E26951F}" srcOrd="7" destOrd="0" presId="urn:microsoft.com/office/officeart/2008/layout/LinedList"/>
    <dgm:cxn modelId="{9BC8BC0F-8455-429F-A6C3-F822BB0A9BFD}" type="presParOf" srcId="{5CCBCDB7-7B3A-447F-B869-73440E26951F}" destId="{5B8B6898-70C6-4103-8073-3B7FB879DB34}" srcOrd="0" destOrd="0" presId="urn:microsoft.com/office/officeart/2008/layout/LinedList"/>
    <dgm:cxn modelId="{7F2EC3DA-602D-4A0A-81F8-76B1F20D393E}" type="presParOf" srcId="{5CCBCDB7-7B3A-447F-B869-73440E26951F}" destId="{187C2C9B-D173-4E7D-AA31-E9527811294B}" srcOrd="1" destOrd="0" presId="urn:microsoft.com/office/officeart/2008/layout/LinedList"/>
    <dgm:cxn modelId="{0A2116B7-CC42-433A-AA48-C5ACEB803139}" type="presParOf" srcId="{03EB7A57-528B-417B-98FE-A9E9A4322DDA}" destId="{7755C1CB-D6A7-42F2-818E-96ED0C0B1EE4}" srcOrd="8" destOrd="0" presId="urn:microsoft.com/office/officeart/2008/layout/LinedList"/>
    <dgm:cxn modelId="{E48186DD-7409-441A-A599-013A5AB9C9FE}" type="presParOf" srcId="{03EB7A57-528B-417B-98FE-A9E9A4322DDA}" destId="{3FB48E4A-FB51-462F-AEBD-C127EDA922D1}" srcOrd="9" destOrd="0" presId="urn:microsoft.com/office/officeart/2008/layout/LinedList"/>
    <dgm:cxn modelId="{01D16183-EDBF-4404-A4C5-3FCD1066511C}" type="presParOf" srcId="{3FB48E4A-FB51-462F-AEBD-C127EDA922D1}" destId="{A17506D2-20E0-43B3-8DF3-77A2FF989191}" srcOrd="0" destOrd="0" presId="urn:microsoft.com/office/officeart/2008/layout/LinedList"/>
    <dgm:cxn modelId="{F0B36B0A-4E62-428B-BF97-AB80EC8E56DF}" type="presParOf" srcId="{3FB48E4A-FB51-462F-AEBD-C127EDA922D1}" destId="{55B1C893-D2FB-4063-A0FA-3EBFA8E3B006}" srcOrd="1" destOrd="0" presId="urn:microsoft.com/office/officeart/2008/layout/LinedList"/>
    <dgm:cxn modelId="{61D5EF8E-0DBE-46E6-862E-037E439E490C}" type="presParOf" srcId="{03EB7A57-528B-417B-98FE-A9E9A4322DDA}" destId="{9963B2A7-B4FF-4746-8A50-D92C7EBFD203}" srcOrd="10" destOrd="0" presId="urn:microsoft.com/office/officeart/2008/layout/LinedList"/>
    <dgm:cxn modelId="{706C62F3-53E6-46EF-9551-DF2CB556B984}" type="presParOf" srcId="{03EB7A57-528B-417B-98FE-A9E9A4322DDA}" destId="{55436F26-DBAA-4B47-A2D9-CAB574D708A8}" srcOrd="11" destOrd="0" presId="urn:microsoft.com/office/officeart/2008/layout/LinedList"/>
    <dgm:cxn modelId="{E77A1617-576E-48F1-B730-49359430F755}" type="presParOf" srcId="{55436F26-DBAA-4B47-A2D9-CAB574D708A8}" destId="{49CC66CB-806A-49B7-9D88-BC95FED23A27}" srcOrd="0" destOrd="0" presId="urn:microsoft.com/office/officeart/2008/layout/LinedList"/>
    <dgm:cxn modelId="{4E61DD0E-DC30-46EB-873E-2F9AE0C6CCF9}" type="presParOf" srcId="{55436F26-DBAA-4B47-A2D9-CAB574D708A8}" destId="{377A4086-8804-410A-BA34-0649EFBF0A84}" srcOrd="1" destOrd="0" presId="urn:microsoft.com/office/officeart/2008/layout/LinedList"/>
    <dgm:cxn modelId="{ED708CA1-6582-422E-9240-2FF894CA2966}" type="presParOf" srcId="{03EB7A57-528B-417B-98FE-A9E9A4322DDA}" destId="{B541A969-1A4C-41B5-B81B-1F3BBF9066CB}" srcOrd="12" destOrd="0" presId="urn:microsoft.com/office/officeart/2008/layout/LinedList"/>
    <dgm:cxn modelId="{E9CF35E3-D9F7-4C01-88E0-8981E47BC29A}" type="presParOf" srcId="{03EB7A57-528B-417B-98FE-A9E9A4322DDA}" destId="{6CDDD73A-6950-469C-A403-A0F449DD2564}" srcOrd="13" destOrd="0" presId="urn:microsoft.com/office/officeart/2008/layout/LinedList"/>
    <dgm:cxn modelId="{0AFDF0A1-9A34-49E2-8B15-DB276A05E2B6}" type="presParOf" srcId="{6CDDD73A-6950-469C-A403-A0F449DD2564}" destId="{0334C444-442D-4395-B47C-80935D28A234}" srcOrd="0" destOrd="0" presId="urn:microsoft.com/office/officeart/2008/layout/LinedList"/>
    <dgm:cxn modelId="{56753F0A-F1F6-4261-9F1D-CD205EA4E0E0}" type="presParOf" srcId="{6CDDD73A-6950-469C-A403-A0F449DD2564}" destId="{F6A3C69B-98BC-4B2B-9B76-65B12844459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A11527-1DE2-4E1A-AE0A-E03E7E063F21}"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FED0B484-AE71-4B2C-8168-82D18D7718B3}">
      <dgm:prSet/>
      <dgm:spPr/>
      <dgm:t>
        <a:bodyPr/>
        <a:lstStyle/>
        <a:p>
          <a:r>
            <a:rPr lang="en-GB"/>
            <a:t>S.19(1); </a:t>
          </a:r>
          <a:endParaRPr lang="en-US"/>
        </a:p>
      </dgm:t>
    </dgm:pt>
    <dgm:pt modelId="{7CEF601A-5347-42A6-800A-EB2B668FAC1A}" type="parTrans" cxnId="{08D0584E-30EF-4505-B76E-E591B3883B19}">
      <dgm:prSet/>
      <dgm:spPr/>
      <dgm:t>
        <a:bodyPr/>
        <a:lstStyle/>
        <a:p>
          <a:endParaRPr lang="en-US"/>
        </a:p>
      </dgm:t>
    </dgm:pt>
    <dgm:pt modelId="{AA511B28-3D82-4200-9D42-39C681899B34}" type="sibTrans" cxnId="{08D0584E-30EF-4505-B76E-E591B3883B19}">
      <dgm:prSet/>
      <dgm:spPr/>
      <dgm:t>
        <a:bodyPr/>
        <a:lstStyle/>
        <a:p>
          <a:endParaRPr lang="en-US"/>
        </a:p>
      </dgm:t>
    </dgm:pt>
    <dgm:pt modelId="{324F3D5D-A65F-4D08-A4EE-A2A6ACEAA3BF}">
      <dgm:prSet/>
      <dgm:spPr/>
      <dgm:t>
        <a:bodyPr/>
        <a:lstStyle/>
        <a:p>
          <a:r>
            <a:rPr lang="en-GB" b="0" i="0"/>
            <a:t>’’</a:t>
          </a:r>
          <a:r>
            <a:rPr lang="en-GB" b="0"/>
            <a:t>A Minister of the Crown in charge of a Bill in either House of Parliament must, before Second Reading of the Bill</a:t>
          </a:r>
          <a:endParaRPr lang="en-US"/>
        </a:p>
      </dgm:t>
    </dgm:pt>
    <dgm:pt modelId="{DDF0BF2C-7C48-49EE-A6EC-C5562C36D9EB}" type="parTrans" cxnId="{6EB4E672-2D50-429A-BC52-D0E4BF059A61}">
      <dgm:prSet/>
      <dgm:spPr/>
      <dgm:t>
        <a:bodyPr/>
        <a:lstStyle/>
        <a:p>
          <a:endParaRPr lang="en-US"/>
        </a:p>
      </dgm:t>
    </dgm:pt>
    <dgm:pt modelId="{6F6213F6-BE43-4B83-9F2F-72926968BB0C}" type="sibTrans" cxnId="{6EB4E672-2D50-429A-BC52-D0E4BF059A61}">
      <dgm:prSet/>
      <dgm:spPr/>
      <dgm:t>
        <a:bodyPr/>
        <a:lstStyle/>
        <a:p>
          <a:endParaRPr lang="en-US"/>
        </a:p>
      </dgm:t>
    </dgm:pt>
    <dgm:pt modelId="{64B7D0B5-0EBB-4CB5-8B1E-09CD8C932742}">
      <dgm:prSet/>
      <dgm:spPr/>
      <dgm:t>
        <a:bodyPr/>
        <a:lstStyle/>
        <a:p>
          <a:r>
            <a:rPr lang="en-GB" b="0"/>
            <a:t>(a)   make a statement to the effect that in his view the provisions of the Bill are compatible with the Convention rights (“a statement of compatibility”); or</a:t>
          </a:r>
          <a:endParaRPr lang="en-US"/>
        </a:p>
      </dgm:t>
    </dgm:pt>
    <dgm:pt modelId="{D5473427-6C58-42F7-9BA2-06C9130D7EC6}" type="parTrans" cxnId="{CEDA24E5-40A2-498C-AB1B-7A22A8B0AF93}">
      <dgm:prSet/>
      <dgm:spPr/>
      <dgm:t>
        <a:bodyPr/>
        <a:lstStyle/>
        <a:p>
          <a:endParaRPr lang="en-US"/>
        </a:p>
      </dgm:t>
    </dgm:pt>
    <dgm:pt modelId="{974800AE-6A65-409C-9A96-A802582EAF35}" type="sibTrans" cxnId="{CEDA24E5-40A2-498C-AB1B-7A22A8B0AF93}">
      <dgm:prSet/>
      <dgm:spPr/>
      <dgm:t>
        <a:bodyPr/>
        <a:lstStyle/>
        <a:p>
          <a:endParaRPr lang="en-US"/>
        </a:p>
      </dgm:t>
    </dgm:pt>
    <dgm:pt modelId="{2087864F-7A95-40D4-A808-B72CDEAA122D}">
      <dgm:prSet/>
      <dgm:spPr/>
      <dgm:t>
        <a:bodyPr/>
        <a:lstStyle/>
        <a:p>
          <a:r>
            <a:rPr lang="en-GB" b="0"/>
            <a:t>(b)   make a statement to the effect that although he is unable to make a statement of compatibility the government nevertheless wishes the House to proceed with the Bill.’’</a:t>
          </a:r>
          <a:endParaRPr lang="en-US"/>
        </a:p>
      </dgm:t>
    </dgm:pt>
    <dgm:pt modelId="{98CB181C-E63B-436D-949F-B4314DAF4DD3}" type="parTrans" cxnId="{BBFEB367-6D87-43C2-974A-47750B27923E}">
      <dgm:prSet/>
      <dgm:spPr/>
      <dgm:t>
        <a:bodyPr/>
        <a:lstStyle/>
        <a:p>
          <a:endParaRPr lang="en-US"/>
        </a:p>
      </dgm:t>
    </dgm:pt>
    <dgm:pt modelId="{57B17FA5-6EDB-4DA8-B394-85C0A4C761D5}" type="sibTrans" cxnId="{BBFEB367-6D87-43C2-974A-47750B27923E}">
      <dgm:prSet/>
      <dgm:spPr/>
      <dgm:t>
        <a:bodyPr/>
        <a:lstStyle/>
        <a:p>
          <a:endParaRPr lang="en-US"/>
        </a:p>
      </dgm:t>
    </dgm:pt>
    <dgm:pt modelId="{E03941A6-3D94-41B4-84C1-0F3666A7EA51}" type="pres">
      <dgm:prSet presAssocID="{52A11527-1DE2-4E1A-AE0A-E03E7E063F21}" presName="vert0" presStyleCnt="0">
        <dgm:presLayoutVars>
          <dgm:dir/>
          <dgm:animOne val="branch"/>
          <dgm:animLvl val="lvl"/>
        </dgm:presLayoutVars>
      </dgm:prSet>
      <dgm:spPr/>
    </dgm:pt>
    <dgm:pt modelId="{889912AC-DF9F-40E3-9401-E78DF3F9C194}" type="pres">
      <dgm:prSet presAssocID="{FED0B484-AE71-4B2C-8168-82D18D7718B3}" presName="thickLine" presStyleLbl="alignNode1" presStyleIdx="0" presStyleCnt="4"/>
      <dgm:spPr/>
    </dgm:pt>
    <dgm:pt modelId="{A2EFD454-AAA1-4922-B390-FE66650E1655}" type="pres">
      <dgm:prSet presAssocID="{FED0B484-AE71-4B2C-8168-82D18D7718B3}" presName="horz1" presStyleCnt="0"/>
      <dgm:spPr/>
    </dgm:pt>
    <dgm:pt modelId="{9ECF5B72-D409-4952-8907-CBA652055902}" type="pres">
      <dgm:prSet presAssocID="{FED0B484-AE71-4B2C-8168-82D18D7718B3}" presName="tx1" presStyleLbl="revTx" presStyleIdx="0" presStyleCnt="4"/>
      <dgm:spPr/>
    </dgm:pt>
    <dgm:pt modelId="{7F9C592D-6A6D-4D6B-B104-3022159467B8}" type="pres">
      <dgm:prSet presAssocID="{FED0B484-AE71-4B2C-8168-82D18D7718B3}" presName="vert1" presStyleCnt="0"/>
      <dgm:spPr/>
    </dgm:pt>
    <dgm:pt modelId="{E5D14584-0086-46FE-9DFE-F6A744E91090}" type="pres">
      <dgm:prSet presAssocID="{324F3D5D-A65F-4D08-A4EE-A2A6ACEAA3BF}" presName="thickLine" presStyleLbl="alignNode1" presStyleIdx="1" presStyleCnt="4"/>
      <dgm:spPr/>
    </dgm:pt>
    <dgm:pt modelId="{045483A9-A301-4F69-B487-59F6542B7E07}" type="pres">
      <dgm:prSet presAssocID="{324F3D5D-A65F-4D08-A4EE-A2A6ACEAA3BF}" presName="horz1" presStyleCnt="0"/>
      <dgm:spPr/>
    </dgm:pt>
    <dgm:pt modelId="{2A047A49-A780-480F-AFC3-18B4CF4178B2}" type="pres">
      <dgm:prSet presAssocID="{324F3D5D-A65F-4D08-A4EE-A2A6ACEAA3BF}" presName="tx1" presStyleLbl="revTx" presStyleIdx="1" presStyleCnt="4"/>
      <dgm:spPr/>
    </dgm:pt>
    <dgm:pt modelId="{7C34F212-F697-4FB0-B03F-3C723CEE6C22}" type="pres">
      <dgm:prSet presAssocID="{324F3D5D-A65F-4D08-A4EE-A2A6ACEAA3BF}" presName="vert1" presStyleCnt="0"/>
      <dgm:spPr/>
    </dgm:pt>
    <dgm:pt modelId="{33C4BBC3-DFD4-4695-A7D4-17B08E695F30}" type="pres">
      <dgm:prSet presAssocID="{64B7D0B5-0EBB-4CB5-8B1E-09CD8C932742}" presName="thickLine" presStyleLbl="alignNode1" presStyleIdx="2" presStyleCnt="4"/>
      <dgm:spPr/>
    </dgm:pt>
    <dgm:pt modelId="{517D8413-FB73-4941-93A6-31040F21524D}" type="pres">
      <dgm:prSet presAssocID="{64B7D0B5-0EBB-4CB5-8B1E-09CD8C932742}" presName="horz1" presStyleCnt="0"/>
      <dgm:spPr/>
    </dgm:pt>
    <dgm:pt modelId="{C195AD74-B042-49C4-AF8A-DAAE718A6636}" type="pres">
      <dgm:prSet presAssocID="{64B7D0B5-0EBB-4CB5-8B1E-09CD8C932742}" presName="tx1" presStyleLbl="revTx" presStyleIdx="2" presStyleCnt="4"/>
      <dgm:spPr/>
    </dgm:pt>
    <dgm:pt modelId="{B71981EE-DE73-4E65-ACBE-B5583F5F4969}" type="pres">
      <dgm:prSet presAssocID="{64B7D0B5-0EBB-4CB5-8B1E-09CD8C932742}" presName="vert1" presStyleCnt="0"/>
      <dgm:spPr/>
    </dgm:pt>
    <dgm:pt modelId="{D4D48E29-6D77-4C5F-B51C-DEBADE8CFF68}" type="pres">
      <dgm:prSet presAssocID="{2087864F-7A95-40D4-A808-B72CDEAA122D}" presName="thickLine" presStyleLbl="alignNode1" presStyleIdx="3" presStyleCnt="4"/>
      <dgm:spPr/>
    </dgm:pt>
    <dgm:pt modelId="{6921CDCC-6FDB-4C9F-AC36-792EFDAC08EB}" type="pres">
      <dgm:prSet presAssocID="{2087864F-7A95-40D4-A808-B72CDEAA122D}" presName="horz1" presStyleCnt="0"/>
      <dgm:spPr/>
    </dgm:pt>
    <dgm:pt modelId="{F1599351-950A-4D0E-A699-21BD55EAB222}" type="pres">
      <dgm:prSet presAssocID="{2087864F-7A95-40D4-A808-B72CDEAA122D}" presName="tx1" presStyleLbl="revTx" presStyleIdx="3" presStyleCnt="4"/>
      <dgm:spPr/>
    </dgm:pt>
    <dgm:pt modelId="{91C05F41-2A9F-40EE-94C1-1B2ED414D1BA}" type="pres">
      <dgm:prSet presAssocID="{2087864F-7A95-40D4-A808-B72CDEAA122D}" presName="vert1" presStyleCnt="0"/>
      <dgm:spPr/>
    </dgm:pt>
  </dgm:ptLst>
  <dgm:cxnLst>
    <dgm:cxn modelId="{C05BEA22-009F-4CC2-97AF-4017D0D4ADB5}" type="presOf" srcId="{FED0B484-AE71-4B2C-8168-82D18D7718B3}" destId="{9ECF5B72-D409-4952-8907-CBA652055902}" srcOrd="0" destOrd="0" presId="urn:microsoft.com/office/officeart/2008/layout/LinedList"/>
    <dgm:cxn modelId="{F7A44A33-AA26-4A26-B005-69617D6FE525}" type="presOf" srcId="{324F3D5D-A65F-4D08-A4EE-A2A6ACEAA3BF}" destId="{2A047A49-A780-480F-AFC3-18B4CF4178B2}" srcOrd="0" destOrd="0" presId="urn:microsoft.com/office/officeart/2008/layout/LinedList"/>
    <dgm:cxn modelId="{23DAB444-E461-41D3-A2E6-AEFEC1EDF7D6}" type="presOf" srcId="{2087864F-7A95-40D4-A808-B72CDEAA122D}" destId="{F1599351-950A-4D0E-A699-21BD55EAB222}" srcOrd="0" destOrd="0" presId="urn:microsoft.com/office/officeart/2008/layout/LinedList"/>
    <dgm:cxn modelId="{BBFEB367-6D87-43C2-974A-47750B27923E}" srcId="{52A11527-1DE2-4E1A-AE0A-E03E7E063F21}" destId="{2087864F-7A95-40D4-A808-B72CDEAA122D}" srcOrd="3" destOrd="0" parTransId="{98CB181C-E63B-436D-949F-B4314DAF4DD3}" sibTransId="{57B17FA5-6EDB-4DA8-B394-85C0A4C761D5}"/>
    <dgm:cxn modelId="{08D0584E-30EF-4505-B76E-E591B3883B19}" srcId="{52A11527-1DE2-4E1A-AE0A-E03E7E063F21}" destId="{FED0B484-AE71-4B2C-8168-82D18D7718B3}" srcOrd="0" destOrd="0" parTransId="{7CEF601A-5347-42A6-800A-EB2B668FAC1A}" sibTransId="{AA511B28-3D82-4200-9D42-39C681899B34}"/>
    <dgm:cxn modelId="{6EB4E672-2D50-429A-BC52-D0E4BF059A61}" srcId="{52A11527-1DE2-4E1A-AE0A-E03E7E063F21}" destId="{324F3D5D-A65F-4D08-A4EE-A2A6ACEAA3BF}" srcOrd="1" destOrd="0" parTransId="{DDF0BF2C-7C48-49EE-A6EC-C5562C36D9EB}" sibTransId="{6F6213F6-BE43-4B83-9F2F-72926968BB0C}"/>
    <dgm:cxn modelId="{474382CF-5880-4FD3-B8E5-A69563F8E278}" type="presOf" srcId="{64B7D0B5-0EBB-4CB5-8B1E-09CD8C932742}" destId="{C195AD74-B042-49C4-AF8A-DAAE718A6636}" srcOrd="0" destOrd="0" presId="urn:microsoft.com/office/officeart/2008/layout/LinedList"/>
    <dgm:cxn modelId="{CEDA24E5-40A2-498C-AB1B-7A22A8B0AF93}" srcId="{52A11527-1DE2-4E1A-AE0A-E03E7E063F21}" destId="{64B7D0B5-0EBB-4CB5-8B1E-09CD8C932742}" srcOrd="2" destOrd="0" parTransId="{D5473427-6C58-42F7-9BA2-06C9130D7EC6}" sibTransId="{974800AE-6A65-409C-9A96-A802582EAF35}"/>
    <dgm:cxn modelId="{7D45CFF3-9421-48B2-B124-1661BAC95AA6}" type="presOf" srcId="{52A11527-1DE2-4E1A-AE0A-E03E7E063F21}" destId="{E03941A6-3D94-41B4-84C1-0F3666A7EA51}" srcOrd="0" destOrd="0" presId="urn:microsoft.com/office/officeart/2008/layout/LinedList"/>
    <dgm:cxn modelId="{3CF81DF2-8B0A-4112-8585-FFA28D5B01E8}" type="presParOf" srcId="{E03941A6-3D94-41B4-84C1-0F3666A7EA51}" destId="{889912AC-DF9F-40E3-9401-E78DF3F9C194}" srcOrd="0" destOrd="0" presId="urn:microsoft.com/office/officeart/2008/layout/LinedList"/>
    <dgm:cxn modelId="{D0504A1C-451A-4880-8060-72B4E92496F9}" type="presParOf" srcId="{E03941A6-3D94-41B4-84C1-0F3666A7EA51}" destId="{A2EFD454-AAA1-4922-B390-FE66650E1655}" srcOrd="1" destOrd="0" presId="urn:microsoft.com/office/officeart/2008/layout/LinedList"/>
    <dgm:cxn modelId="{96040C28-48C5-4253-AB5F-DFD811447C0A}" type="presParOf" srcId="{A2EFD454-AAA1-4922-B390-FE66650E1655}" destId="{9ECF5B72-D409-4952-8907-CBA652055902}" srcOrd="0" destOrd="0" presId="urn:microsoft.com/office/officeart/2008/layout/LinedList"/>
    <dgm:cxn modelId="{CA541E15-5462-4CA7-BCBC-9BDBE8397D50}" type="presParOf" srcId="{A2EFD454-AAA1-4922-B390-FE66650E1655}" destId="{7F9C592D-6A6D-4D6B-B104-3022159467B8}" srcOrd="1" destOrd="0" presId="urn:microsoft.com/office/officeart/2008/layout/LinedList"/>
    <dgm:cxn modelId="{A910BC9E-A4A3-42C0-BD4D-9F76708D146B}" type="presParOf" srcId="{E03941A6-3D94-41B4-84C1-0F3666A7EA51}" destId="{E5D14584-0086-46FE-9DFE-F6A744E91090}" srcOrd="2" destOrd="0" presId="urn:microsoft.com/office/officeart/2008/layout/LinedList"/>
    <dgm:cxn modelId="{C35C6F8C-1B13-49D4-9841-3AAA38EB16B2}" type="presParOf" srcId="{E03941A6-3D94-41B4-84C1-0F3666A7EA51}" destId="{045483A9-A301-4F69-B487-59F6542B7E07}" srcOrd="3" destOrd="0" presId="urn:microsoft.com/office/officeart/2008/layout/LinedList"/>
    <dgm:cxn modelId="{90327162-08A9-4CB7-869F-8BDEFA572C17}" type="presParOf" srcId="{045483A9-A301-4F69-B487-59F6542B7E07}" destId="{2A047A49-A780-480F-AFC3-18B4CF4178B2}" srcOrd="0" destOrd="0" presId="urn:microsoft.com/office/officeart/2008/layout/LinedList"/>
    <dgm:cxn modelId="{9E5E8815-279A-447C-907A-875EE35D78A1}" type="presParOf" srcId="{045483A9-A301-4F69-B487-59F6542B7E07}" destId="{7C34F212-F697-4FB0-B03F-3C723CEE6C22}" srcOrd="1" destOrd="0" presId="urn:microsoft.com/office/officeart/2008/layout/LinedList"/>
    <dgm:cxn modelId="{34CD6EF4-6671-4200-866E-A2DD34FF91E3}" type="presParOf" srcId="{E03941A6-3D94-41B4-84C1-0F3666A7EA51}" destId="{33C4BBC3-DFD4-4695-A7D4-17B08E695F30}" srcOrd="4" destOrd="0" presId="urn:microsoft.com/office/officeart/2008/layout/LinedList"/>
    <dgm:cxn modelId="{D9E9832E-3EAA-4EFF-981F-F5C408D42285}" type="presParOf" srcId="{E03941A6-3D94-41B4-84C1-0F3666A7EA51}" destId="{517D8413-FB73-4941-93A6-31040F21524D}" srcOrd="5" destOrd="0" presId="urn:microsoft.com/office/officeart/2008/layout/LinedList"/>
    <dgm:cxn modelId="{359EC20F-C356-44E9-8E93-8482757E51D2}" type="presParOf" srcId="{517D8413-FB73-4941-93A6-31040F21524D}" destId="{C195AD74-B042-49C4-AF8A-DAAE718A6636}" srcOrd="0" destOrd="0" presId="urn:microsoft.com/office/officeart/2008/layout/LinedList"/>
    <dgm:cxn modelId="{21267670-3221-4E86-84AA-17F9881D069C}" type="presParOf" srcId="{517D8413-FB73-4941-93A6-31040F21524D}" destId="{B71981EE-DE73-4E65-ACBE-B5583F5F4969}" srcOrd="1" destOrd="0" presId="urn:microsoft.com/office/officeart/2008/layout/LinedList"/>
    <dgm:cxn modelId="{3B7CE6F9-E7A9-43E9-811C-372183853886}" type="presParOf" srcId="{E03941A6-3D94-41B4-84C1-0F3666A7EA51}" destId="{D4D48E29-6D77-4C5F-B51C-DEBADE8CFF68}" srcOrd="6" destOrd="0" presId="urn:microsoft.com/office/officeart/2008/layout/LinedList"/>
    <dgm:cxn modelId="{216F5DA3-EF96-4B53-8950-5EF8C276D9E0}" type="presParOf" srcId="{E03941A6-3D94-41B4-84C1-0F3666A7EA51}" destId="{6921CDCC-6FDB-4C9F-AC36-792EFDAC08EB}" srcOrd="7" destOrd="0" presId="urn:microsoft.com/office/officeart/2008/layout/LinedList"/>
    <dgm:cxn modelId="{F91C608C-488A-44E0-A6A5-154C0D81009D}" type="presParOf" srcId="{6921CDCC-6FDB-4C9F-AC36-792EFDAC08EB}" destId="{F1599351-950A-4D0E-A699-21BD55EAB222}" srcOrd="0" destOrd="0" presId="urn:microsoft.com/office/officeart/2008/layout/LinedList"/>
    <dgm:cxn modelId="{E80FD3B5-6092-49B4-B251-D004392EB5D9}" type="presParOf" srcId="{6921CDCC-6FDB-4C9F-AC36-792EFDAC08EB}" destId="{91C05F41-2A9F-40EE-94C1-1B2ED414D1B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2A0F8E-FE84-460E-917C-C2D148204A31}" type="doc">
      <dgm:prSet loTypeId="urn:microsoft.com/office/officeart/2005/8/layout/vProcess5" loCatId="process" qsTypeId="urn:microsoft.com/office/officeart/2005/8/quickstyle/simple2" qsCatId="simple" csTypeId="urn:microsoft.com/office/officeart/2005/8/colors/accent4_2" csCatId="accent4"/>
      <dgm:spPr/>
      <dgm:t>
        <a:bodyPr/>
        <a:lstStyle/>
        <a:p>
          <a:endParaRPr lang="en-US"/>
        </a:p>
      </dgm:t>
    </dgm:pt>
    <dgm:pt modelId="{94E0F059-D919-40C6-ABA2-C60BD56C9994}">
      <dgm:prSet/>
      <dgm:spPr/>
      <dgm:t>
        <a:bodyPr/>
        <a:lstStyle/>
        <a:p>
          <a:r>
            <a:rPr lang="en-GB"/>
            <a:t>Provides definitions in relation to elements such as; </a:t>
          </a:r>
          <a:endParaRPr lang="en-US"/>
        </a:p>
      </dgm:t>
    </dgm:pt>
    <dgm:pt modelId="{AA80FC46-75A5-4F51-A5DA-962BFBD6008F}" type="parTrans" cxnId="{321DFC94-F9A3-400E-81BA-F0B09850340F}">
      <dgm:prSet/>
      <dgm:spPr/>
      <dgm:t>
        <a:bodyPr/>
        <a:lstStyle/>
        <a:p>
          <a:endParaRPr lang="en-US"/>
        </a:p>
      </dgm:t>
    </dgm:pt>
    <dgm:pt modelId="{7E8DE487-467F-4484-9479-6F6EE7226DA4}" type="sibTrans" cxnId="{321DFC94-F9A3-400E-81BA-F0B09850340F}">
      <dgm:prSet/>
      <dgm:spPr/>
      <dgm:t>
        <a:bodyPr/>
        <a:lstStyle/>
        <a:p>
          <a:endParaRPr lang="en-US"/>
        </a:p>
      </dgm:t>
    </dgm:pt>
    <dgm:pt modelId="{66BBDB96-2824-4DCC-B5D0-EC6CDA592323}">
      <dgm:prSet/>
      <dgm:spPr/>
      <dgm:t>
        <a:bodyPr/>
        <a:lstStyle/>
        <a:p>
          <a:r>
            <a:rPr lang="en-GB"/>
            <a:t>1. Racial Hatred. </a:t>
          </a:r>
          <a:endParaRPr lang="en-US"/>
        </a:p>
      </dgm:t>
    </dgm:pt>
    <dgm:pt modelId="{816A06BA-97E3-4743-A85F-334B1E28F20C}" type="parTrans" cxnId="{A0C3168D-A1BA-4899-BE96-B6A555F3F6F7}">
      <dgm:prSet/>
      <dgm:spPr/>
      <dgm:t>
        <a:bodyPr/>
        <a:lstStyle/>
        <a:p>
          <a:endParaRPr lang="en-US"/>
        </a:p>
      </dgm:t>
    </dgm:pt>
    <dgm:pt modelId="{08A66E61-C20B-4260-A54C-249D36492F40}" type="sibTrans" cxnId="{A0C3168D-A1BA-4899-BE96-B6A555F3F6F7}">
      <dgm:prSet/>
      <dgm:spPr/>
      <dgm:t>
        <a:bodyPr/>
        <a:lstStyle/>
        <a:p>
          <a:endParaRPr lang="en-US"/>
        </a:p>
      </dgm:t>
    </dgm:pt>
    <dgm:pt modelId="{4908F9E7-19B2-42F3-A823-99447401A86F}">
      <dgm:prSet/>
      <dgm:spPr/>
      <dgm:t>
        <a:bodyPr/>
        <a:lstStyle/>
        <a:p>
          <a:r>
            <a:rPr lang="en-GB"/>
            <a:t>2. Written Material. </a:t>
          </a:r>
          <a:endParaRPr lang="en-US"/>
        </a:p>
      </dgm:t>
    </dgm:pt>
    <dgm:pt modelId="{1B7BAEFA-FE12-4682-ADF5-420CDAF73858}" type="parTrans" cxnId="{7164E6BD-4C92-45BB-A4F3-7B1A3F0859B6}">
      <dgm:prSet/>
      <dgm:spPr/>
      <dgm:t>
        <a:bodyPr/>
        <a:lstStyle/>
        <a:p>
          <a:endParaRPr lang="en-US"/>
        </a:p>
      </dgm:t>
    </dgm:pt>
    <dgm:pt modelId="{23D0047E-9276-4B6A-9669-EEA846B0A4C2}" type="sibTrans" cxnId="{7164E6BD-4C92-45BB-A4F3-7B1A3F0859B6}">
      <dgm:prSet/>
      <dgm:spPr/>
      <dgm:t>
        <a:bodyPr/>
        <a:lstStyle/>
        <a:p>
          <a:endParaRPr lang="en-US"/>
        </a:p>
      </dgm:t>
    </dgm:pt>
    <dgm:pt modelId="{97C1A52D-0C7A-4CEB-9F39-1B34EE690F4C}">
      <dgm:prSet/>
      <dgm:spPr/>
      <dgm:t>
        <a:bodyPr/>
        <a:lstStyle/>
        <a:p>
          <a:r>
            <a:rPr lang="en-GB"/>
            <a:t>3. Dwelling. </a:t>
          </a:r>
          <a:endParaRPr lang="en-US"/>
        </a:p>
      </dgm:t>
    </dgm:pt>
    <dgm:pt modelId="{1F199E84-1ABF-4B2C-A653-09B0D37FA204}" type="parTrans" cxnId="{A76D1186-8C49-44B7-ACB2-0501BF0B4B12}">
      <dgm:prSet/>
      <dgm:spPr/>
      <dgm:t>
        <a:bodyPr/>
        <a:lstStyle/>
        <a:p>
          <a:endParaRPr lang="en-US"/>
        </a:p>
      </dgm:t>
    </dgm:pt>
    <dgm:pt modelId="{6D1A62B1-9276-4F46-9C1A-103B7FFD8A73}" type="sibTrans" cxnId="{A76D1186-8C49-44B7-ACB2-0501BF0B4B12}">
      <dgm:prSet/>
      <dgm:spPr/>
      <dgm:t>
        <a:bodyPr/>
        <a:lstStyle/>
        <a:p>
          <a:endParaRPr lang="en-US"/>
        </a:p>
      </dgm:t>
    </dgm:pt>
    <dgm:pt modelId="{A04E82DD-E4B0-40BF-9A29-3A0879C52C7F}">
      <dgm:prSet/>
      <dgm:spPr/>
      <dgm:t>
        <a:bodyPr/>
        <a:lstStyle/>
        <a:p>
          <a:r>
            <a:rPr lang="en-GB"/>
            <a:t>4. Much more. </a:t>
          </a:r>
          <a:endParaRPr lang="en-US"/>
        </a:p>
      </dgm:t>
    </dgm:pt>
    <dgm:pt modelId="{841C93F3-CEAD-4BA4-B937-1A0295D201D1}" type="parTrans" cxnId="{6E6C1B29-9980-46E6-A4EA-DACA772F881D}">
      <dgm:prSet/>
      <dgm:spPr/>
      <dgm:t>
        <a:bodyPr/>
        <a:lstStyle/>
        <a:p>
          <a:endParaRPr lang="en-US"/>
        </a:p>
      </dgm:t>
    </dgm:pt>
    <dgm:pt modelId="{6EE8BEB8-7CA3-44BB-BCCC-4FFC8C700456}" type="sibTrans" cxnId="{6E6C1B29-9980-46E6-A4EA-DACA772F881D}">
      <dgm:prSet/>
      <dgm:spPr/>
      <dgm:t>
        <a:bodyPr/>
        <a:lstStyle/>
        <a:p>
          <a:endParaRPr lang="en-US"/>
        </a:p>
      </dgm:t>
    </dgm:pt>
    <dgm:pt modelId="{304C1918-35FF-43E9-B8C5-36DDCFDEC14D}" type="pres">
      <dgm:prSet presAssocID="{AD2A0F8E-FE84-460E-917C-C2D148204A31}" presName="outerComposite" presStyleCnt="0">
        <dgm:presLayoutVars>
          <dgm:chMax val="5"/>
          <dgm:dir/>
          <dgm:resizeHandles val="exact"/>
        </dgm:presLayoutVars>
      </dgm:prSet>
      <dgm:spPr/>
    </dgm:pt>
    <dgm:pt modelId="{5B313ECA-3AA5-4EC8-805B-E40D29F89A14}" type="pres">
      <dgm:prSet presAssocID="{AD2A0F8E-FE84-460E-917C-C2D148204A31}" presName="dummyMaxCanvas" presStyleCnt="0">
        <dgm:presLayoutVars/>
      </dgm:prSet>
      <dgm:spPr/>
    </dgm:pt>
    <dgm:pt modelId="{AAD267AF-386D-4A0F-87EB-250972937BCD}" type="pres">
      <dgm:prSet presAssocID="{AD2A0F8E-FE84-460E-917C-C2D148204A31}" presName="FiveNodes_1" presStyleLbl="node1" presStyleIdx="0" presStyleCnt="5">
        <dgm:presLayoutVars>
          <dgm:bulletEnabled val="1"/>
        </dgm:presLayoutVars>
      </dgm:prSet>
      <dgm:spPr/>
    </dgm:pt>
    <dgm:pt modelId="{6EEF454C-CA5C-4E64-A020-BE5C101F40C5}" type="pres">
      <dgm:prSet presAssocID="{AD2A0F8E-FE84-460E-917C-C2D148204A31}" presName="FiveNodes_2" presStyleLbl="node1" presStyleIdx="1" presStyleCnt="5">
        <dgm:presLayoutVars>
          <dgm:bulletEnabled val="1"/>
        </dgm:presLayoutVars>
      </dgm:prSet>
      <dgm:spPr/>
    </dgm:pt>
    <dgm:pt modelId="{9B5D52C8-201A-4063-99F2-D4E751055C05}" type="pres">
      <dgm:prSet presAssocID="{AD2A0F8E-FE84-460E-917C-C2D148204A31}" presName="FiveNodes_3" presStyleLbl="node1" presStyleIdx="2" presStyleCnt="5">
        <dgm:presLayoutVars>
          <dgm:bulletEnabled val="1"/>
        </dgm:presLayoutVars>
      </dgm:prSet>
      <dgm:spPr/>
    </dgm:pt>
    <dgm:pt modelId="{24AED645-B534-4F11-8C84-74345DA1BA13}" type="pres">
      <dgm:prSet presAssocID="{AD2A0F8E-FE84-460E-917C-C2D148204A31}" presName="FiveNodes_4" presStyleLbl="node1" presStyleIdx="3" presStyleCnt="5">
        <dgm:presLayoutVars>
          <dgm:bulletEnabled val="1"/>
        </dgm:presLayoutVars>
      </dgm:prSet>
      <dgm:spPr/>
    </dgm:pt>
    <dgm:pt modelId="{B4F66084-6969-450D-9BA9-8E791561E63E}" type="pres">
      <dgm:prSet presAssocID="{AD2A0F8E-FE84-460E-917C-C2D148204A31}" presName="FiveNodes_5" presStyleLbl="node1" presStyleIdx="4" presStyleCnt="5">
        <dgm:presLayoutVars>
          <dgm:bulletEnabled val="1"/>
        </dgm:presLayoutVars>
      </dgm:prSet>
      <dgm:spPr/>
    </dgm:pt>
    <dgm:pt modelId="{5ADDD4C6-4922-41E7-AF71-12F5A316ADAF}" type="pres">
      <dgm:prSet presAssocID="{AD2A0F8E-FE84-460E-917C-C2D148204A31}" presName="FiveConn_1-2" presStyleLbl="fgAccFollowNode1" presStyleIdx="0" presStyleCnt="4">
        <dgm:presLayoutVars>
          <dgm:bulletEnabled val="1"/>
        </dgm:presLayoutVars>
      </dgm:prSet>
      <dgm:spPr/>
    </dgm:pt>
    <dgm:pt modelId="{B8521894-0548-4F2E-BBF0-B0D70AF1FC1D}" type="pres">
      <dgm:prSet presAssocID="{AD2A0F8E-FE84-460E-917C-C2D148204A31}" presName="FiveConn_2-3" presStyleLbl="fgAccFollowNode1" presStyleIdx="1" presStyleCnt="4">
        <dgm:presLayoutVars>
          <dgm:bulletEnabled val="1"/>
        </dgm:presLayoutVars>
      </dgm:prSet>
      <dgm:spPr/>
    </dgm:pt>
    <dgm:pt modelId="{F51F3F56-172D-4DF7-BA33-C2133D8C6A22}" type="pres">
      <dgm:prSet presAssocID="{AD2A0F8E-FE84-460E-917C-C2D148204A31}" presName="FiveConn_3-4" presStyleLbl="fgAccFollowNode1" presStyleIdx="2" presStyleCnt="4">
        <dgm:presLayoutVars>
          <dgm:bulletEnabled val="1"/>
        </dgm:presLayoutVars>
      </dgm:prSet>
      <dgm:spPr/>
    </dgm:pt>
    <dgm:pt modelId="{E79A2B7C-5C88-43D5-B450-842D02E06A8A}" type="pres">
      <dgm:prSet presAssocID="{AD2A0F8E-FE84-460E-917C-C2D148204A31}" presName="FiveConn_4-5" presStyleLbl="fgAccFollowNode1" presStyleIdx="3" presStyleCnt="4">
        <dgm:presLayoutVars>
          <dgm:bulletEnabled val="1"/>
        </dgm:presLayoutVars>
      </dgm:prSet>
      <dgm:spPr/>
    </dgm:pt>
    <dgm:pt modelId="{8DF14AE3-E7E6-4730-881B-E57144AE2B3D}" type="pres">
      <dgm:prSet presAssocID="{AD2A0F8E-FE84-460E-917C-C2D148204A31}" presName="FiveNodes_1_text" presStyleLbl="node1" presStyleIdx="4" presStyleCnt="5">
        <dgm:presLayoutVars>
          <dgm:bulletEnabled val="1"/>
        </dgm:presLayoutVars>
      </dgm:prSet>
      <dgm:spPr/>
    </dgm:pt>
    <dgm:pt modelId="{403DD5E6-4FD9-48E0-B1D4-479066A61BCA}" type="pres">
      <dgm:prSet presAssocID="{AD2A0F8E-FE84-460E-917C-C2D148204A31}" presName="FiveNodes_2_text" presStyleLbl="node1" presStyleIdx="4" presStyleCnt="5">
        <dgm:presLayoutVars>
          <dgm:bulletEnabled val="1"/>
        </dgm:presLayoutVars>
      </dgm:prSet>
      <dgm:spPr/>
    </dgm:pt>
    <dgm:pt modelId="{A22A72EC-CC5B-4B49-BF4A-90A5E9FD7B88}" type="pres">
      <dgm:prSet presAssocID="{AD2A0F8E-FE84-460E-917C-C2D148204A31}" presName="FiveNodes_3_text" presStyleLbl="node1" presStyleIdx="4" presStyleCnt="5">
        <dgm:presLayoutVars>
          <dgm:bulletEnabled val="1"/>
        </dgm:presLayoutVars>
      </dgm:prSet>
      <dgm:spPr/>
    </dgm:pt>
    <dgm:pt modelId="{871C2E66-864D-4242-B440-BA0E9EA7E9E7}" type="pres">
      <dgm:prSet presAssocID="{AD2A0F8E-FE84-460E-917C-C2D148204A31}" presName="FiveNodes_4_text" presStyleLbl="node1" presStyleIdx="4" presStyleCnt="5">
        <dgm:presLayoutVars>
          <dgm:bulletEnabled val="1"/>
        </dgm:presLayoutVars>
      </dgm:prSet>
      <dgm:spPr/>
    </dgm:pt>
    <dgm:pt modelId="{96E3E576-4F1A-4412-86BE-0259008E63FF}" type="pres">
      <dgm:prSet presAssocID="{AD2A0F8E-FE84-460E-917C-C2D148204A31}" presName="FiveNodes_5_text" presStyleLbl="node1" presStyleIdx="4" presStyleCnt="5">
        <dgm:presLayoutVars>
          <dgm:bulletEnabled val="1"/>
        </dgm:presLayoutVars>
      </dgm:prSet>
      <dgm:spPr/>
    </dgm:pt>
  </dgm:ptLst>
  <dgm:cxnLst>
    <dgm:cxn modelId="{76FA1C1F-B204-4372-99D2-154FDE0C5309}" type="presOf" srcId="{7E8DE487-467F-4484-9479-6F6EE7226DA4}" destId="{5ADDD4C6-4922-41E7-AF71-12F5A316ADAF}" srcOrd="0" destOrd="0" presId="urn:microsoft.com/office/officeart/2005/8/layout/vProcess5"/>
    <dgm:cxn modelId="{6E6C1B29-9980-46E6-A4EA-DACA772F881D}" srcId="{AD2A0F8E-FE84-460E-917C-C2D148204A31}" destId="{A04E82DD-E4B0-40BF-9A29-3A0879C52C7F}" srcOrd="4" destOrd="0" parTransId="{841C93F3-CEAD-4BA4-B937-1A0295D201D1}" sibTransId="{6EE8BEB8-7CA3-44BB-BCCC-4FFC8C700456}"/>
    <dgm:cxn modelId="{80E48D60-D18B-40FA-9339-6D4A33C9E1C0}" type="presOf" srcId="{AD2A0F8E-FE84-460E-917C-C2D148204A31}" destId="{304C1918-35FF-43E9-B8C5-36DDCFDEC14D}" srcOrd="0" destOrd="0" presId="urn:microsoft.com/office/officeart/2005/8/layout/vProcess5"/>
    <dgm:cxn modelId="{85703742-14FE-431D-82B1-92E0423A488D}" type="presOf" srcId="{A04E82DD-E4B0-40BF-9A29-3A0879C52C7F}" destId="{96E3E576-4F1A-4412-86BE-0259008E63FF}" srcOrd="1" destOrd="0" presId="urn:microsoft.com/office/officeart/2005/8/layout/vProcess5"/>
    <dgm:cxn modelId="{1718146A-CB93-4922-AA26-3B42E5CA47CF}" type="presOf" srcId="{97C1A52D-0C7A-4CEB-9F39-1B34EE690F4C}" destId="{24AED645-B534-4F11-8C84-74345DA1BA13}" srcOrd="0" destOrd="0" presId="urn:microsoft.com/office/officeart/2005/8/layout/vProcess5"/>
    <dgm:cxn modelId="{2F93686B-8BA2-4979-A315-5448B2D0DF22}" type="presOf" srcId="{08A66E61-C20B-4260-A54C-249D36492F40}" destId="{B8521894-0548-4F2E-BBF0-B0D70AF1FC1D}" srcOrd="0" destOrd="0" presId="urn:microsoft.com/office/officeart/2005/8/layout/vProcess5"/>
    <dgm:cxn modelId="{E8B6C46D-7235-4B26-A5F1-C90B32290D36}" type="presOf" srcId="{94E0F059-D919-40C6-ABA2-C60BD56C9994}" destId="{8DF14AE3-E7E6-4730-881B-E57144AE2B3D}" srcOrd="1" destOrd="0" presId="urn:microsoft.com/office/officeart/2005/8/layout/vProcess5"/>
    <dgm:cxn modelId="{D94F777D-3972-4C82-BF43-1A2B169AE004}" type="presOf" srcId="{6D1A62B1-9276-4F46-9C1A-103B7FFD8A73}" destId="{E79A2B7C-5C88-43D5-B450-842D02E06A8A}" srcOrd="0" destOrd="0" presId="urn:microsoft.com/office/officeart/2005/8/layout/vProcess5"/>
    <dgm:cxn modelId="{A76D1186-8C49-44B7-ACB2-0501BF0B4B12}" srcId="{AD2A0F8E-FE84-460E-917C-C2D148204A31}" destId="{97C1A52D-0C7A-4CEB-9F39-1B34EE690F4C}" srcOrd="3" destOrd="0" parTransId="{1F199E84-1ABF-4B2C-A653-09B0D37FA204}" sibTransId="{6D1A62B1-9276-4F46-9C1A-103B7FFD8A73}"/>
    <dgm:cxn modelId="{A0C3168D-A1BA-4899-BE96-B6A555F3F6F7}" srcId="{AD2A0F8E-FE84-460E-917C-C2D148204A31}" destId="{66BBDB96-2824-4DCC-B5D0-EC6CDA592323}" srcOrd="1" destOrd="0" parTransId="{816A06BA-97E3-4743-A85F-334B1E28F20C}" sibTransId="{08A66E61-C20B-4260-A54C-249D36492F40}"/>
    <dgm:cxn modelId="{321DFC94-F9A3-400E-81BA-F0B09850340F}" srcId="{AD2A0F8E-FE84-460E-917C-C2D148204A31}" destId="{94E0F059-D919-40C6-ABA2-C60BD56C9994}" srcOrd="0" destOrd="0" parTransId="{AA80FC46-75A5-4F51-A5DA-962BFBD6008F}" sibTransId="{7E8DE487-467F-4484-9479-6F6EE7226DA4}"/>
    <dgm:cxn modelId="{2E265FB5-9950-4551-96B5-BCCA24491117}" type="presOf" srcId="{23D0047E-9276-4B6A-9669-EEA846B0A4C2}" destId="{F51F3F56-172D-4DF7-BA33-C2133D8C6A22}" srcOrd="0" destOrd="0" presId="urn:microsoft.com/office/officeart/2005/8/layout/vProcess5"/>
    <dgm:cxn modelId="{7164E6BD-4C92-45BB-A4F3-7B1A3F0859B6}" srcId="{AD2A0F8E-FE84-460E-917C-C2D148204A31}" destId="{4908F9E7-19B2-42F3-A823-99447401A86F}" srcOrd="2" destOrd="0" parTransId="{1B7BAEFA-FE12-4682-ADF5-420CDAF73858}" sibTransId="{23D0047E-9276-4B6A-9669-EEA846B0A4C2}"/>
    <dgm:cxn modelId="{4DB780CA-B063-49D8-B691-B122BB0121AC}" type="presOf" srcId="{66BBDB96-2824-4DCC-B5D0-EC6CDA592323}" destId="{403DD5E6-4FD9-48E0-B1D4-479066A61BCA}" srcOrd="1" destOrd="0" presId="urn:microsoft.com/office/officeart/2005/8/layout/vProcess5"/>
    <dgm:cxn modelId="{F29E31CD-A9C9-4037-9C94-F0031C9519BC}" type="presOf" srcId="{4908F9E7-19B2-42F3-A823-99447401A86F}" destId="{A22A72EC-CC5B-4B49-BF4A-90A5E9FD7B88}" srcOrd="1" destOrd="0" presId="urn:microsoft.com/office/officeart/2005/8/layout/vProcess5"/>
    <dgm:cxn modelId="{E2CDECD8-B0A2-4E91-A829-752EB1EB5C52}" type="presOf" srcId="{66BBDB96-2824-4DCC-B5D0-EC6CDA592323}" destId="{6EEF454C-CA5C-4E64-A020-BE5C101F40C5}" srcOrd="0" destOrd="0" presId="urn:microsoft.com/office/officeart/2005/8/layout/vProcess5"/>
    <dgm:cxn modelId="{6614C4E3-09C1-45F7-9223-D722EB0F9E1F}" type="presOf" srcId="{94E0F059-D919-40C6-ABA2-C60BD56C9994}" destId="{AAD267AF-386D-4A0F-87EB-250972937BCD}" srcOrd="0" destOrd="0" presId="urn:microsoft.com/office/officeart/2005/8/layout/vProcess5"/>
    <dgm:cxn modelId="{ABB237E5-1BA8-4642-9EB9-3535087A62D6}" type="presOf" srcId="{4908F9E7-19B2-42F3-A823-99447401A86F}" destId="{9B5D52C8-201A-4063-99F2-D4E751055C05}" srcOrd="0" destOrd="0" presId="urn:microsoft.com/office/officeart/2005/8/layout/vProcess5"/>
    <dgm:cxn modelId="{BE0408EB-2F69-4B9F-A879-C91884F64AF1}" type="presOf" srcId="{97C1A52D-0C7A-4CEB-9F39-1B34EE690F4C}" destId="{871C2E66-864D-4242-B440-BA0E9EA7E9E7}" srcOrd="1" destOrd="0" presId="urn:microsoft.com/office/officeart/2005/8/layout/vProcess5"/>
    <dgm:cxn modelId="{C340E4EB-955F-48C8-B004-390A30149969}" type="presOf" srcId="{A04E82DD-E4B0-40BF-9A29-3A0879C52C7F}" destId="{B4F66084-6969-450D-9BA9-8E791561E63E}" srcOrd="0" destOrd="0" presId="urn:microsoft.com/office/officeart/2005/8/layout/vProcess5"/>
    <dgm:cxn modelId="{AFCE7DF2-4EB8-458D-B6E0-3AD05F28073C}" type="presParOf" srcId="{304C1918-35FF-43E9-B8C5-36DDCFDEC14D}" destId="{5B313ECA-3AA5-4EC8-805B-E40D29F89A14}" srcOrd="0" destOrd="0" presId="urn:microsoft.com/office/officeart/2005/8/layout/vProcess5"/>
    <dgm:cxn modelId="{11E9034F-B786-4567-9C6F-A156BBC5D7EE}" type="presParOf" srcId="{304C1918-35FF-43E9-B8C5-36DDCFDEC14D}" destId="{AAD267AF-386D-4A0F-87EB-250972937BCD}" srcOrd="1" destOrd="0" presId="urn:microsoft.com/office/officeart/2005/8/layout/vProcess5"/>
    <dgm:cxn modelId="{35517692-CC9E-498A-A6C1-C526A8D0689C}" type="presParOf" srcId="{304C1918-35FF-43E9-B8C5-36DDCFDEC14D}" destId="{6EEF454C-CA5C-4E64-A020-BE5C101F40C5}" srcOrd="2" destOrd="0" presId="urn:microsoft.com/office/officeart/2005/8/layout/vProcess5"/>
    <dgm:cxn modelId="{D6983B2D-3079-4B50-AE5F-1217B0EBCD24}" type="presParOf" srcId="{304C1918-35FF-43E9-B8C5-36DDCFDEC14D}" destId="{9B5D52C8-201A-4063-99F2-D4E751055C05}" srcOrd="3" destOrd="0" presId="urn:microsoft.com/office/officeart/2005/8/layout/vProcess5"/>
    <dgm:cxn modelId="{12C402C7-2C58-400E-9636-D94B839346BB}" type="presParOf" srcId="{304C1918-35FF-43E9-B8C5-36DDCFDEC14D}" destId="{24AED645-B534-4F11-8C84-74345DA1BA13}" srcOrd="4" destOrd="0" presId="urn:microsoft.com/office/officeart/2005/8/layout/vProcess5"/>
    <dgm:cxn modelId="{2C4609DF-F079-41DE-8C27-FEA033A0805C}" type="presParOf" srcId="{304C1918-35FF-43E9-B8C5-36DDCFDEC14D}" destId="{B4F66084-6969-450D-9BA9-8E791561E63E}" srcOrd="5" destOrd="0" presId="urn:microsoft.com/office/officeart/2005/8/layout/vProcess5"/>
    <dgm:cxn modelId="{85C11B3F-221E-454B-AB18-0AC7FED4048D}" type="presParOf" srcId="{304C1918-35FF-43E9-B8C5-36DDCFDEC14D}" destId="{5ADDD4C6-4922-41E7-AF71-12F5A316ADAF}" srcOrd="6" destOrd="0" presId="urn:microsoft.com/office/officeart/2005/8/layout/vProcess5"/>
    <dgm:cxn modelId="{6252CFCD-55B7-4B74-A962-E7BDA7D51F9B}" type="presParOf" srcId="{304C1918-35FF-43E9-B8C5-36DDCFDEC14D}" destId="{B8521894-0548-4F2E-BBF0-B0D70AF1FC1D}" srcOrd="7" destOrd="0" presId="urn:microsoft.com/office/officeart/2005/8/layout/vProcess5"/>
    <dgm:cxn modelId="{167ECC14-0798-4162-93B1-A08165B5613B}" type="presParOf" srcId="{304C1918-35FF-43E9-B8C5-36DDCFDEC14D}" destId="{F51F3F56-172D-4DF7-BA33-C2133D8C6A22}" srcOrd="8" destOrd="0" presId="urn:microsoft.com/office/officeart/2005/8/layout/vProcess5"/>
    <dgm:cxn modelId="{24159974-911D-4282-9F49-6C605298615D}" type="presParOf" srcId="{304C1918-35FF-43E9-B8C5-36DDCFDEC14D}" destId="{E79A2B7C-5C88-43D5-B450-842D02E06A8A}" srcOrd="9" destOrd="0" presId="urn:microsoft.com/office/officeart/2005/8/layout/vProcess5"/>
    <dgm:cxn modelId="{2D20B379-9340-439E-84B1-4E790E367B1E}" type="presParOf" srcId="{304C1918-35FF-43E9-B8C5-36DDCFDEC14D}" destId="{8DF14AE3-E7E6-4730-881B-E57144AE2B3D}" srcOrd="10" destOrd="0" presId="urn:microsoft.com/office/officeart/2005/8/layout/vProcess5"/>
    <dgm:cxn modelId="{61E67BE3-9668-457F-BC50-532FBA1120B6}" type="presParOf" srcId="{304C1918-35FF-43E9-B8C5-36DDCFDEC14D}" destId="{403DD5E6-4FD9-48E0-B1D4-479066A61BCA}" srcOrd="11" destOrd="0" presId="urn:microsoft.com/office/officeart/2005/8/layout/vProcess5"/>
    <dgm:cxn modelId="{C63F0F90-01E3-48CB-B904-1D4233134424}" type="presParOf" srcId="{304C1918-35FF-43E9-B8C5-36DDCFDEC14D}" destId="{A22A72EC-CC5B-4B49-BF4A-90A5E9FD7B88}" srcOrd="12" destOrd="0" presId="urn:microsoft.com/office/officeart/2005/8/layout/vProcess5"/>
    <dgm:cxn modelId="{81EEE499-3C78-43F8-855D-A5DBB4C2DD2C}" type="presParOf" srcId="{304C1918-35FF-43E9-B8C5-36DDCFDEC14D}" destId="{871C2E66-864D-4242-B440-BA0E9EA7E9E7}" srcOrd="13" destOrd="0" presId="urn:microsoft.com/office/officeart/2005/8/layout/vProcess5"/>
    <dgm:cxn modelId="{63869935-07AC-47FC-9812-5A32C169CE67}" type="presParOf" srcId="{304C1918-35FF-43E9-B8C5-36DDCFDEC14D}" destId="{96E3E576-4F1A-4412-86BE-0259008E63FF}"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667AE7-B9D4-477E-BF73-CBCB0261DF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0665E9-9B3C-444A-BB64-5E1FDF78B282}">
      <dgm:prSet/>
      <dgm:spPr/>
      <dgm:t>
        <a:bodyPr/>
        <a:lstStyle/>
        <a:p>
          <a:r>
            <a:rPr lang="en-GB" b="1" i="0"/>
            <a:t>‘’ Affray.</a:t>
          </a:r>
          <a:endParaRPr lang="en-US"/>
        </a:p>
      </dgm:t>
    </dgm:pt>
    <dgm:pt modelId="{12618874-6CA6-4C8E-B72D-EAC0C1D26D8E}" type="parTrans" cxnId="{C519019F-9309-4E17-88CB-7343273FAA21}">
      <dgm:prSet/>
      <dgm:spPr/>
      <dgm:t>
        <a:bodyPr/>
        <a:lstStyle/>
        <a:p>
          <a:endParaRPr lang="en-US"/>
        </a:p>
      </dgm:t>
    </dgm:pt>
    <dgm:pt modelId="{073C3F57-F1DF-43EE-9CAA-5C70B2C4365E}" type="sibTrans" cxnId="{C519019F-9309-4E17-88CB-7343273FAA21}">
      <dgm:prSet/>
      <dgm:spPr/>
      <dgm:t>
        <a:bodyPr/>
        <a:lstStyle/>
        <a:p>
          <a:endParaRPr lang="en-US"/>
        </a:p>
      </dgm:t>
    </dgm:pt>
    <dgm:pt modelId="{3AA0A8D1-A346-4380-9160-B5F4035B0C13}">
      <dgm:prSet/>
      <dgm:spPr/>
      <dgm:t>
        <a:bodyPr/>
        <a:lstStyle/>
        <a:p>
          <a:r>
            <a:rPr lang="en-GB" b="0" i="0"/>
            <a:t>(1)A person is guilty of affray if he uses or threatens unlawful violence towards another and his conduct is such as would cause a person of reasonable firmness present at the scene to fear for his personal safety.</a:t>
          </a:r>
          <a:endParaRPr lang="en-US"/>
        </a:p>
      </dgm:t>
    </dgm:pt>
    <dgm:pt modelId="{6E53031A-4F05-4DC4-A595-26EBA4BB4398}" type="parTrans" cxnId="{269A521D-FF7E-4286-8C1B-F675AB282B3F}">
      <dgm:prSet/>
      <dgm:spPr/>
      <dgm:t>
        <a:bodyPr/>
        <a:lstStyle/>
        <a:p>
          <a:endParaRPr lang="en-US"/>
        </a:p>
      </dgm:t>
    </dgm:pt>
    <dgm:pt modelId="{899E46A0-2CA9-42BE-ACF0-DE5E1B06358B}" type="sibTrans" cxnId="{269A521D-FF7E-4286-8C1B-F675AB282B3F}">
      <dgm:prSet/>
      <dgm:spPr/>
      <dgm:t>
        <a:bodyPr/>
        <a:lstStyle/>
        <a:p>
          <a:endParaRPr lang="en-US"/>
        </a:p>
      </dgm:t>
    </dgm:pt>
    <dgm:pt modelId="{0AA2C972-BBD0-44B5-8B32-3EC07FE232FB}">
      <dgm:prSet/>
      <dgm:spPr/>
      <dgm:t>
        <a:bodyPr/>
        <a:lstStyle/>
        <a:p>
          <a:r>
            <a:rPr lang="en-GB" b="0" i="0"/>
            <a:t>(2)Where 2 or more persons use or threaten the unlawful violence, it is the conduct of them taken together that must be considered for the purposes of subsection (1).’’</a:t>
          </a:r>
          <a:endParaRPr lang="en-US"/>
        </a:p>
      </dgm:t>
    </dgm:pt>
    <dgm:pt modelId="{D459BD13-1464-4943-9C94-DEE7086A08FF}" type="parTrans" cxnId="{9C477AA0-D9E5-4E79-B7E9-FC5D96CC4EEF}">
      <dgm:prSet/>
      <dgm:spPr/>
      <dgm:t>
        <a:bodyPr/>
        <a:lstStyle/>
        <a:p>
          <a:endParaRPr lang="en-US"/>
        </a:p>
      </dgm:t>
    </dgm:pt>
    <dgm:pt modelId="{19062D7C-55AB-42C9-A079-027CF345DB31}" type="sibTrans" cxnId="{9C477AA0-D9E5-4E79-B7E9-FC5D96CC4EEF}">
      <dgm:prSet/>
      <dgm:spPr/>
      <dgm:t>
        <a:bodyPr/>
        <a:lstStyle/>
        <a:p>
          <a:endParaRPr lang="en-US"/>
        </a:p>
      </dgm:t>
    </dgm:pt>
    <dgm:pt modelId="{53937BA3-62BA-4BA6-A57C-B11CF8E755FE}" type="pres">
      <dgm:prSet presAssocID="{74667AE7-B9D4-477E-BF73-CBCB0261DF7E}" presName="linear" presStyleCnt="0">
        <dgm:presLayoutVars>
          <dgm:animLvl val="lvl"/>
          <dgm:resizeHandles val="exact"/>
        </dgm:presLayoutVars>
      </dgm:prSet>
      <dgm:spPr/>
    </dgm:pt>
    <dgm:pt modelId="{65EEC780-6032-4FDB-AEAB-0A1A183C4340}" type="pres">
      <dgm:prSet presAssocID="{810665E9-9B3C-444A-BB64-5E1FDF78B282}" presName="parentText" presStyleLbl="node1" presStyleIdx="0" presStyleCnt="3">
        <dgm:presLayoutVars>
          <dgm:chMax val="0"/>
          <dgm:bulletEnabled val="1"/>
        </dgm:presLayoutVars>
      </dgm:prSet>
      <dgm:spPr/>
    </dgm:pt>
    <dgm:pt modelId="{C804AC29-6208-4C14-83E1-CDEBBC538BE4}" type="pres">
      <dgm:prSet presAssocID="{073C3F57-F1DF-43EE-9CAA-5C70B2C4365E}" presName="spacer" presStyleCnt="0"/>
      <dgm:spPr/>
    </dgm:pt>
    <dgm:pt modelId="{A6F55533-D34A-48EA-AB1F-D33233B800C9}" type="pres">
      <dgm:prSet presAssocID="{3AA0A8D1-A346-4380-9160-B5F4035B0C13}" presName="parentText" presStyleLbl="node1" presStyleIdx="1" presStyleCnt="3">
        <dgm:presLayoutVars>
          <dgm:chMax val="0"/>
          <dgm:bulletEnabled val="1"/>
        </dgm:presLayoutVars>
      </dgm:prSet>
      <dgm:spPr/>
    </dgm:pt>
    <dgm:pt modelId="{E0463DC5-82C7-4EB8-8937-01F37744EB1E}" type="pres">
      <dgm:prSet presAssocID="{899E46A0-2CA9-42BE-ACF0-DE5E1B06358B}" presName="spacer" presStyleCnt="0"/>
      <dgm:spPr/>
    </dgm:pt>
    <dgm:pt modelId="{9AF4117D-0924-43AD-A785-E598446F09F5}" type="pres">
      <dgm:prSet presAssocID="{0AA2C972-BBD0-44B5-8B32-3EC07FE232FB}" presName="parentText" presStyleLbl="node1" presStyleIdx="2" presStyleCnt="3">
        <dgm:presLayoutVars>
          <dgm:chMax val="0"/>
          <dgm:bulletEnabled val="1"/>
        </dgm:presLayoutVars>
      </dgm:prSet>
      <dgm:spPr/>
    </dgm:pt>
  </dgm:ptLst>
  <dgm:cxnLst>
    <dgm:cxn modelId="{65A82A05-CD0C-47F1-A08E-9F47539799BD}" type="presOf" srcId="{810665E9-9B3C-444A-BB64-5E1FDF78B282}" destId="{65EEC780-6032-4FDB-AEAB-0A1A183C4340}" srcOrd="0" destOrd="0" presId="urn:microsoft.com/office/officeart/2005/8/layout/vList2"/>
    <dgm:cxn modelId="{5DB85507-89A9-4635-88F1-4B979D6AA821}" type="presOf" srcId="{0AA2C972-BBD0-44B5-8B32-3EC07FE232FB}" destId="{9AF4117D-0924-43AD-A785-E598446F09F5}" srcOrd="0" destOrd="0" presId="urn:microsoft.com/office/officeart/2005/8/layout/vList2"/>
    <dgm:cxn modelId="{269A521D-FF7E-4286-8C1B-F675AB282B3F}" srcId="{74667AE7-B9D4-477E-BF73-CBCB0261DF7E}" destId="{3AA0A8D1-A346-4380-9160-B5F4035B0C13}" srcOrd="1" destOrd="0" parTransId="{6E53031A-4F05-4DC4-A595-26EBA4BB4398}" sibTransId="{899E46A0-2CA9-42BE-ACF0-DE5E1B06358B}"/>
    <dgm:cxn modelId="{8AAC245F-1E10-4A3D-9941-373E23FDF1F2}" type="presOf" srcId="{74667AE7-B9D4-477E-BF73-CBCB0261DF7E}" destId="{53937BA3-62BA-4BA6-A57C-B11CF8E755FE}" srcOrd="0" destOrd="0" presId="urn:microsoft.com/office/officeart/2005/8/layout/vList2"/>
    <dgm:cxn modelId="{F9BA2057-357E-4C42-AB0F-8E0E04896DA3}" type="presOf" srcId="{3AA0A8D1-A346-4380-9160-B5F4035B0C13}" destId="{A6F55533-D34A-48EA-AB1F-D33233B800C9}" srcOrd="0" destOrd="0" presId="urn:microsoft.com/office/officeart/2005/8/layout/vList2"/>
    <dgm:cxn modelId="{C519019F-9309-4E17-88CB-7343273FAA21}" srcId="{74667AE7-B9D4-477E-BF73-CBCB0261DF7E}" destId="{810665E9-9B3C-444A-BB64-5E1FDF78B282}" srcOrd="0" destOrd="0" parTransId="{12618874-6CA6-4C8E-B72D-EAC0C1D26D8E}" sibTransId="{073C3F57-F1DF-43EE-9CAA-5C70B2C4365E}"/>
    <dgm:cxn modelId="{9C477AA0-D9E5-4E79-B7E9-FC5D96CC4EEF}" srcId="{74667AE7-B9D4-477E-BF73-CBCB0261DF7E}" destId="{0AA2C972-BBD0-44B5-8B32-3EC07FE232FB}" srcOrd="2" destOrd="0" parTransId="{D459BD13-1464-4943-9C94-DEE7086A08FF}" sibTransId="{19062D7C-55AB-42C9-A079-027CF345DB31}"/>
    <dgm:cxn modelId="{86750010-4A3E-467E-A940-A5E4F2A47451}" type="presParOf" srcId="{53937BA3-62BA-4BA6-A57C-B11CF8E755FE}" destId="{65EEC780-6032-4FDB-AEAB-0A1A183C4340}" srcOrd="0" destOrd="0" presId="urn:microsoft.com/office/officeart/2005/8/layout/vList2"/>
    <dgm:cxn modelId="{2FF2666D-A41B-48F4-A6D2-C498DABCBDE0}" type="presParOf" srcId="{53937BA3-62BA-4BA6-A57C-B11CF8E755FE}" destId="{C804AC29-6208-4C14-83E1-CDEBBC538BE4}" srcOrd="1" destOrd="0" presId="urn:microsoft.com/office/officeart/2005/8/layout/vList2"/>
    <dgm:cxn modelId="{F5E6F640-6636-483E-8CA9-E9A0D7A25761}" type="presParOf" srcId="{53937BA3-62BA-4BA6-A57C-B11CF8E755FE}" destId="{A6F55533-D34A-48EA-AB1F-D33233B800C9}" srcOrd="2" destOrd="0" presId="urn:microsoft.com/office/officeart/2005/8/layout/vList2"/>
    <dgm:cxn modelId="{ACF9EC11-9CB4-4BBD-961D-C29BD91AB94F}" type="presParOf" srcId="{53937BA3-62BA-4BA6-A57C-B11CF8E755FE}" destId="{E0463DC5-82C7-4EB8-8937-01F37744EB1E}" srcOrd="3" destOrd="0" presId="urn:microsoft.com/office/officeart/2005/8/layout/vList2"/>
    <dgm:cxn modelId="{F87F1A5C-9E95-4973-AE50-758699395501}" type="presParOf" srcId="{53937BA3-62BA-4BA6-A57C-B11CF8E755FE}" destId="{9AF4117D-0924-43AD-A785-E598446F09F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514B22D-1762-4F74-8FE1-BED57C4E10BB}"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14996C17-8176-4B71-9088-C1E9CD9D6BE6}">
      <dgm:prSet/>
      <dgm:spPr/>
      <dgm:t>
        <a:bodyPr/>
        <a:lstStyle/>
        <a:p>
          <a:r>
            <a:rPr lang="en-GB" b="1" i="0"/>
            <a:t>‘’Fear or provocation of violence.</a:t>
          </a:r>
          <a:endParaRPr lang="en-US"/>
        </a:p>
      </dgm:t>
    </dgm:pt>
    <dgm:pt modelId="{A17D05E7-CBBC-4F1F-BD85-3C6C8ABE8E1D}" type="parTrans" cxnId="{A7BC5116-7C50-472E-A23A-9957BDC97BEF}">
      <dgm:prSet/>
      <dgm:spPr/>
      <dgm:t>
        <a:bodyPr/>
        <a:lstStyle/>
        <a:p>
          <a:endParaRPr lang="en-US"/>
        </a:p>
      </dgm:t>
    </dgm:pt>
    <dgm:pt modelId="{41F7ACA4-5447-4565-9551-31190721BE1D}" type="sibTrans" cxnId="{A7BC5116-7C50-472E-A23A-9957BDC97BEF}">
      <dgm:prSet/>
      <dgm:spPr/>
      <dgm:t>
        <a:bodyPr/>
        <a:lstStyle/>
        <a:p>
          <a:endParaRPr lang="en-US"/>
        </a:p>
      </dgm:t>
    </dgm:pt>
    <dgm:pt modelId="{DB7378F8-388D-45F0-B43A-6172033E1A1A}">
      <dgm:prSet/>
      <dgm:spPr/>
      <dgm:t>
        <a:bodyPr/>
        <a:lstStyle/>
        <a:p>
          <a:r>
            <a:rPr lang="en-GB" b="0" i="0"/>
            <a:t>(1)A person is guilty of an offence if he—</a:t>
          </a:r>
          <a:endParaRPr lang="en-US"/>
        </a:p>
      </dgm:t>
    </dgm:pt>
    <dgm:pt modelId="{2CF5FFE5-BA5F-4825-9C14-AD9E3E7AFB53}" type="parTrans" cxnId="{A1648533-060C-4FB6-BC93-CC5CDCDC95FD}">
      <dgm:prSet/>
      <dgm:spPr/>
      <dgm:t>
        <a:bodyPr/>
        <a:lstStyle/>
        <a:p>
          <a:endParaRPr lang="en-US"/>
        </a:p>
      </dgm:t>
    </dgm:pt>
    <dgm:pt modelId="{910C2E3F-6D0C-44DB-BF7F-F6CEC7C535DF}" type="sibTrans" cxnId="{A1648533-060C-4FB6-BC93-CC5CDCDC95FD}">
      <dgm:prSet/>
      <dgm:spPr/>
      <dgm:t>
        <a:bodyPr/>
        <a:lstStyle/>
        <a:p>
          <a:endParaRPr lang="en-US"/>
        </a:p>
      </dgm:t>
    </dgm:pt>
    <dgm:pt modelId="{71E83349-6CAD-48FE-91B2-2BDA20885690}">
      <dgm:prSet/>
      <dgm:spPr/>
      <dgm:t>
        <a:bodyPr/>
        <a:lstStyle/>
        <a:p>
          <a:r>
            <a:rPr lang="en-GB" b="0" i="0"/>
            <a:t>(a)uses towards another person threatening, abusive or insulting words or behaviour, or</a:t>
          </a:r>
          <a:endParaRPr lang="en-US"/>
        </a:p>
      </dgm:t>
    </dgm:pt>
    <dgm:pt modelId="{3AFD0839-3F29-4201-BD2C-164DDE9DEDB1}" type="parTrans" cxnId="{8CBB81A3-A4A1-47EB-B815-55AB0A4D46DD}">
      <dgm:prSet/>
      <dgm:spPr/>
      <dgm:t>
        <a:bodyPr/>
        <a:lstStyle/>
        <a:p>
          <a:endParaRPr lang="en-US"/>
        </a:p>
      </dgm:t>
    </dgm:pt>
    <dgm:pt modelId="{B4D7CB97-8A93-48BB-BF38-A57DA0C8C733}" type="sibTrans" cxnId="{8CBB81A3-A4A1-47EB-B815-55AB0A4D46DD}">
      <dgm:prSet/>
      <dgm:spPr/>
      <dgm:t>
        <a:bodyPr/>
        <a:lstStyle/>
        <a:p>
          <a:endParaRPr lang="en-US"/>
        </a:p>
      </dgm:t>
    </dgm:pt>
    <dgm:pt modelId="{C1F570D8-E021-4982-B0D3-ABC033EB6C28}">
      <dgm:prSet/>
      <dgm:spPr/>
      <dgm:t>
        <a:bodyPr/>
        <a:lstStyle/>
        <a:p>
          <a:r>
            <a:rPr lang="en-GB" b="0" i="0"/>
            <a:t>(b)distributes or displays to another person any writing, sign or other visible representation which is threatening, abusive or insulting,</a:t>
          </a:r>
          <a:endParaRPr lang="en-US"/>
        </a:p>
      </dgm:t>
    </dgm:pt>
    <dgm:pt modelId="{4D1D5135-30E4-4395-AC82-110D9E72C70F}" type="parTrans" cxnId="{71E46649-3D0F-4116-B16C-185726C5D01A}">
      <dgm:prSet/>
      <dgm:spPr/>
      <dgm:t>
        <a:bodyPr/>
        <a:lstStyle/>
        <a:p>
          <a:endParaRPr lang="en-US"/>
        </a:p>
      </dgm:t>
    </dgm:pt>
    <dgm:pt modelId="{6ACA5042-CD47-4CFD-9183-A3E3E0ECD2E5}" type="sibTrans" cxnId="{71E46649-3D0F-4116-B16C-185726C5D01A}">
      <dgm:prSet/>
      <dgm:spPr/>
      <dgm:t>
        <a:bodyPr/>
        <a:lstStyle/>
        <a:p>
          <a:endParaRPr lang="en-US"/>
        </a:p>
      </dgm:t>
    </dgm:pt>
    <dgm:pt modelId="{7F62F16E-148A-4165-AE54-964FC7294B87}">
      <dgm:prSet/>
      <dgm:spPr/>
      <dgm:t>
        <a:bodyPr/>
        <a:lstStyle/>
        <a:p>
          <a:r>
            <a:rPr lang="en-GB" b="0" i="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a:p>
      </dgm:t>
    </dgm:pt>
    <dgm:pt modelId="{C134845F-2B2F-4358-A52B-855523E31301}" type="parTrans" cxnId="{0DBF1ACF-081A-4CC6-8B8F-CC081D756DF3}">
      <dgm:prSet/>
      <dgm:spPr/>
      <dgm:t>
        <a:bodyPr/>
        <a:lstStyle/>
        <a:p>
          <a:endParaRPr lang="en-US"/>
        </a:p>
      </dgm:t>
    </dgm:pt>
    <dgm:pt modelId="{F0322120-D1A7-4B9F-B0DC-F26EE07246BF}" type="sibTrans" cxnId="{0DBF1ACF-081A-4CC6-8B8F-CC081D756DF3}">
      <dgm:prSet/>
      <dgm:spPr/>
      <dgm:t>
        <a:bodyPr/>
        <a:lstStyle/>
        <a:p>
          <a:endParaRPr lang="en-US"/>
        </a:p>
      </dgm:t>
    </dgm:pt>
    <dgm:pt modelId="{FE365BC3-2AE2-4AD0-BD51-BF4D99D4D7BB}" type="pres">
      <dgm:prSet presAssocID="{D514B22D-1762-4F74-8FE1-BED57C4E10BB}" presName="linear" presStyleCnt="0">
        <dgm:presLayoutVars>
          <dgm:animLvl val="lvl"/>
          <dgm:resizeHandles val="exact"/>
        </dgm:presLayoutVars>
      </dgm:prSet>
      <dgm:spPr/>
    </dgm:pt>
    <dgm:pt modelId="{C983C43A-CF8C-4D60-9051-EC5388D00D0D}" type="pres">
      <dgm:prSet presAssocID="{14996C17-8176-4B71-9088-C1E9CD9D6BE6}" presName="parentText" presStyleLbl="node1" presStyleIdx="0" presStyleCnt="5">
        <dgm:presLayoutVars>
          <dgm:chMax val="0"/>
          <dgm:bulletEnabled val="1"/>
        </dgm:presLayoutVars>
      </dgm:prSet>
      <dgm:spPr/>
    </dgm:pt>
    <dgm:pt modelId="{38BDD96F-ECED-4E36-9BE6-438906BFFCF3}" type="pres">
      <dgm:prSet presAssocID="{41F7ACA4-5447-4565-9551-31190721BE1D}" presName="spacer" presStyleCnt="0"/>
      <dgm:spPr/>
    </dgm:pt>
    <dgm:pt modelId="{EA6B002D-BCCD-47D7-AB67-DD2A90119C5C}" type="pres">
      <dgm:prSet presAssocID="{DB7378F8-388D-45F0-B43A-6172033E1A1A}" presName="parentText" presStyleLbl="node1" presStyleIdx="1" presStyleCnt="5">
        <dgm:presLayoutVars>
          <dgm:chMax val="0"/>
          <dgm:bulletEnabled val="1"/>
        </dgm:presLayoutVars>
      </dgm:prSet>
      <dgm:spPr/>
    </dgm:pt>
    <dgm:pt modelId="{BDD658D6-040A-4C4A-9242-50B22304D52A}" type="pres">
      <dgm:prSet presAssocID="{910C2E3F-6D0C-44DB-BF7F-F6CEC7C535DF}" presName="spacer" presStyleCnt="0"/>
      <dgm:spPr/>
    </dgm:pt>
    <dgm:pt modelId="{CFBCD40C-5D55-4F90-825E-FE2FEB9E7B26}" type="pres">
      <dgm:prSet presAssocID="{71E83349-6CAD-48FE-91B2-2BDA20885690}" presName="parentText" presStyleLbl="node1" presStyleIdx="2" presStyleCnt="5">
        <dgm:presLayoutVars>
          <dgm:chMax val="0"/>
          <dgm:bulletEnabled val="1"/>
        </dgm:presLayoutVars>
      </dgm:prSet>
      <dgm:spPr/>
    </dgm:pt>
    <dgm:pt modelId="{6EB8DED9-46A2-47CF-AEC4-BD2046C75295}" type="pres">
      <dgm:prSet presAssocID="{B4D7CB97-8A93-48BB-BF38-A57DA0C8C733}" presName="spacer" presStyleCnt="0"/>
      <dgm:spPr/>
    </dgm:pt>
    <dgm:pt modelId="{85F82843-6FE1-4AB9-9849-E798F6E9C2DE}" type="pres">
      <dgm:prSet presAssocID="{C1F570D8-E021-4982-B0D3-ABC033EB6C28}" presName="parentText" presStyleLbl="node1" presStyleIdx="3" presStyleCnt="5">
        <dgm:presLayoutVars>
          <dgm:chMax val="0"/>
          <dgm:bulletEnabled val="1"/>
        </dgm:presLayoutVars>
      </dgm:prSet>
      <dgm:spPr/>
    </dgm:pt>
    <dgm:pt modelId="{FB1790C0-35D7-4020-B018-8B302E9B4368}" type="pres">
      <dgm:prSet presAssocID="{6ACA5042-CD47-4CFD-9183-A3E3E0ECD2E5}" presName="spacer" presStyleCnt="0"/>
      <dgm:spPr/>
    </dgm:pt>
    <dgm:pt modelId="{78D375BF-9C7B-4782-A41B-F7EFC066E5C1}" type="pres">
      <dgm:prSet presAssocID="{7F62F16E-148A-4165-AE54-964FC7294B87}" presName="parentText" presStyleLbl="node1" presStyleIdx="4" presStyleCnt="5">
        <dgm:presLayoutVars>
          <dgm:chMax val="0"/>
          <dgm:bulletEnabled val="1"/>
        </dgm:presLayoutVars>
      </dgm:prSet>
      <dgm:spPr/>
    </dgm:pt>
  </dgm:ptLst>
  <dgm:cxnLst>
    <dgm:cxn modelId="{A7BC5116-7C50-472E-A23A-9957BDC97BEF}" srcId="{D514B22D-1762-4F74-8FE1-BED57C4E10BB}" destId="{14996C17-8176-4B71-9088-C1E9CD9D6BE6}" srcOrd="0" destOrd="0" parTransId="{A17D05E7-CBBC-4F1F-BD85-3C6C8ABE8E1D}" sibTransId="{41F7ACA4-5447-4565-9551-31190721BE1D}"/>
    <dgm:cxn modelId="{40E54D2D-0B05-4D07-840E-8F366DCC6A78}" type="presOf" srcId="{71E83349-6CAD-48FE-91B2-2BDA20885690}" destId="{CFBCD40C-5D55-4F90-825E-FE2FEB9E7B26}" srcOrd="0" destOrd="0" presId="urn:microsoft.com/office/officeart/2005/8/layout/vList2"/>
    <dgm:cxn modelId="{A1648533-060C-4FB6-BC93-CC5CDCDC95FD}" srcId="{D514B22D-1762-4F74-8FE1-BED57C4E10BB}" destId="{DB7378F8-388D-45F0-B43A-6172033E1A1A}" srcOrd="1" destOrd="0" parTransId="{2CF5FFE5-BA5F-4825-9C14-AD9E3E7AFB53}" sibTransId="{910C2E3F-6D0C-44DB-BF7F-F6CEC7C535DF}"/>
    <dgm:cxn modelId="{71E46649-3D0F-4116-B16C-185726C5D01A}" srcId="{D514B22D-1762-4F74-8FE1-BED57C4E10BB}" destId="{C1F570D8-E021-4982-B0D3-ABC033EB6C28}" srcOrd="3" destOrd="0" parTransId="{4D1D5135-30E4-4395-AC82-110D9E72C70F}" sibTransId="{6ACA5042-CD47-4CFD-9183-A3E3E0ECD2E5}"/>
    <dgm:cxn modelId="{DEFFE27D-0114-4231-80DD-F88B112C2597}" type="presOf" srcId="{D514B22D-1762-4F74-8FE1-BED57C4E10BB}" destId="{FE365BC3-2AE2-4AD0-BD51-BF4D99D4D7BB}" srcOrd="0" destOrd="0" presId="urn:microsoft.com/office/officeart/2005/8/layout/vList2"/>
    <dgm:cxn modelId="{6E3BED8F-9F98-4D83-81C0-CD34844678E0}" type="presOf" srcId="{C1F570D8-E021-4982-B0D3-ABC033EB6C28}" destId="{85F82843-6FE1-4AB9-9849-E798F6E9C2DE}" srcOrd="0" destOrd="0" presId="urn:microsoft.com/office/officeart/2005/8/layout/vList2"/>
    <dgm:cxn modelId="{F1E9C19A-7FC1-44C8-92C2-63D79D50E684}" type="presOf" srcId="{14996C17-8176-4B71-9088-C1E9CD9D6BE6}" destId="{C983C43A-CF8C-4D60-9051-EC5388D00D0D}" srcOrd="0" destOrd="0" presId="urn:microsoft.com/office/officeart/2005/8/layout/vList2"/>
    <dgm:cxn modelId="{8CBB81A3-A4A1-47EB-B815-55AB0A4D46DD}" srcId="{D514B22D-1762-4F74-8FE1-BED57C4E10BB}" destId="{71E83349-6CAD-48FE-91B2-2BDA20885690}" srcOrd="2" destOrd="0" parTransId="{3AFD0839-3F29-4201-BD2C-164DDE9DEDB1}" sibTransId="{B4D7CB97-8A93-48BB-BF38-A57DA0C8C733}"/>
    <dgm:cxn modelId="{8060D1B6-46F9-4AC6-AD24-229A41BE4C7F}" type="presOf" srcId="{7F62F16E-148A-4165-AE54-964FC7294B87}" destId="{78D375BF-9C7B-4782-A41B-F7EFC066E5C1}" srcOrd="0" destOrd="0" presId="urn:microsoft.com/office/officeart/2005/8/layout/vList2"/>
    <dgm:cxn modelId="{B74BB0CD-78D2-4B9F-ACD5-88D9DEE60D4C}" type="presOf" srcId="{DB7378F8-388D-45F0-B43A-6172033E1A1A}" destId="{EA6B002D-BCCD-47D7-AB67-DD2A90119C5C}" srcOrd="0" destOrd="0" presId="urn:microsoft.com/office/officeart/2005/8/layout/vList2"/>
    <dgm:cxn modelId="{0DBF1ACF-081A-4CC6-8B8F-CC081D756DF3}" srcId="{D514B22D-1762-4F74-8FE1-BED57C4E10BB}" destId="{7F62F16E-148A-4165-AE54-964FC7294B87}" srcOrd="4" destOrd="0" parTransId="{C134845F-2B2F-4358-A52B-855523E31301}" sibTransId="{F0322120-D1A7-4B9F-B0DC-F26EE07246BF}"/>
    <dgm:cxn modelId="{3B6BB59F-4AD9-4CBD-934A-ECCA852F7E53}" type="presParOf" srcId="{FE365BC3-2AE2-4AD0-BD51-BF4D99D4D7BB}" destId="{C983C43A-CF8C-4D60-9051-EC5388D00D0D}" srcOrd="0" destOrd="0" presId="urn:microsoft.com/office/officeart/2005/8/layout/vList2"/>
    <dgm:cxn modelId="{0EDB2B78-D027-4AD8-A82D-2A8B7D800C0A}" type="presParOf" srcId="{FE365BC3-2AE2-4AD0-BD51-BF4D99D4D7BB}" destId="{38BDD96F-ECED-4E36-9BE6-438906BFFCF3}" srcOrd="1" destOrd="0" presId="urn:microsoft.com/office/officeart/2005/8/layout/vList2"/>
    <dgm:cxn modelId="{EE3E6FEF-0036-496F-AC5E-557D7316FF81}" type="presParOf" srcId="{FE365BC3-2AE2-4AD0-BD51-BF4D99D4D7BB}" destId="{EA6B002D-BCCD-47D7-AB67-DD2A90119C5C}" srcOrd="2" destOrd="0" presId="urn:microsoft.com/office/officeart/2005/8/layout/vList2"/>
    <dgm:cxn modelId="{FA0F19AA-20B1-45BB-800C-702FF1DDEE36}" type="presParOf" srcId="{FE365BC3-2AE2-4AD0-BD51-BF4D99D4D7BB}" destId="{BDD658D6-040A-4C4A-9242-50B22304D52A}" srcOrd="3" destOrd="0" presId="urn:microsoft.com/office/officeart/2005/8/layout/vList2"/>
    <dgm:cxn modelId="{9373EF0F-CCDB-49D4-8812-2FCDDF0CE82E}" type="presParOf" srcId="{FE365BC3-2AE2-4AD0-BD51-BF4D99D4D7BB}" destId="{CFBCD40C-5D55-4F90-825E-FE2FEB9E7B26}" srcOrd="4" destOrd="0" presId="urn:microsoft.com/office/officeart/2005/8/layout/vList2"/>
    <dgm:cxn modelId="{904E0291-6AE2-4BA5-81C8-03EABFF5C774}" type="presParOf" srcId="{FE365BC3-2AE2-4AD0-BD51-BF4D99D4D7BB}" destId="{6EB8DED9-46A2-47CF-AEC4-BD2046C75295}" srcOrd="5" destOrd="0" presId="urn:microsoft.com/office/officeart/2005/8/layout/vList2"/>
    <dgm:cxn modelId="{D51C9BEA-8F81-48A4-B7EE-4281AB85EBDE}" type="presParOf" srcId="{FE365BC3-2AE2-4AD0-BD51-BF4D99D4D7BB}" destId="{85F82843-6FE1-4AB9-9849-E798F6E9C2DE}" srcOrd="6" destOrd="0" presId="urn:microsoft.com/office/officeart/2005/8/layout/vList2"/>
    <dgm:cxn modelId="{9145D352-1A90-4CCF-92A2-D30D5960C208}" type="presParOf" srcId="{FE365BC3-2AE2-4AD0-BD51-BF4D99D4D7BB}" destId="{FB1790C0-35D7-4020-B018-8B302E9B4368}" srcOrd="7" destOrd="0" presId="urn:microsoft.com/office/officeart/2005/8/layout/vList2"/>
    <dgm:cxn modelId="{01831991-44E1-4C40-A442-AD36093D6837}" type="presParOf" srcId="{FE365BC3-2AE2-4AD0-BD51-BF4D99D4D7BB}" destId="{78D375BF-9C7B-4782-A41B-F7EFC066E5C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8AD4EAE-35F2-4E27-86B6-AD440CB6B4C2}"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8BA859F5-D129-4BD5-8659-94F90CEAFB44}">
      <dgm:prSet/>
      <dgm:spPr/>
      <dgm:t>
        <a:bodyPr/>
        <a:lstStyle/>
        <a:p>
          <a:r>
            <a:rPr lang="en-GB"/>
            <a:t>S.78 of the PCSC Act 2022. </a:t>
          </a:r>
          <a:endParaRPr lang="en-US"/>
        </a:p>
      </dgm:t>
    </dgm:pt>
    <dgm:pt modelId="{5E22DA5E-C35D-4C86-9510-CD27D065DFE2}" type="parTrans" cxnId="{3F04D2CC-4891-48ED-8DDE-D9BE79ACE9E3}">
      <dgm:prSet/>
      <dgm:spPr/>
      <dgm:t>
        <a:bodyPr/>
        <a:lstStyle/>
        <a:p>
          <a:endParaRPr lang="en-US"/>
        </a:p>
      </dgm:t>
    </dgm:pt>
    <dgm:pt modelId="{BE9DA627-7D5A-41CB-AE04-7C362DD7374B}" type="sibTrans" cxnId="{3F04D2CC-4891-48ED-8DDE-D9BE79ACE9E3}">
      <dgm:prSet/>
      <dgm:spPr/>
      <dgm:t>
        <a:bodyPr/>
        <a:lstStyle/>
        <a:p>
          <a:endParaRPr lang="en-US"/>
        </a:p>
      </dgm:t>
    </dgm:pt>
    <dgm:pt modelId="{17B5B33E-9BB3-4549-B4B8-6C6458E266C7}">
      <dgm:prSet/>
      <dgm:spPr/>
      <dgm:t>
        <a:bodyPr/>
        <a:lstStyle/>
        <a:p>
          <a:r>
            <a:rPr lang="en-GB"/>
            <a:t>No longer a common law offence. </a:t>
          </a:r>
          <a:endParaRPr lang="en-US"/>
        </a:p>
      </dgm:t>
    </dgm:pt>
    <dgm:pt modelId="{A9E5EB3A-989C-4895-93DE-0553593F0FD5}" type="parTrans" cxnId="{EBB994AA-24A0-494F-80B7-97549B3F543E}">
      <dgm:prSet/>
      <dgm:spPr/>
      <dgm:t>
        <a:bodyPr/>
        <a:lstStyle/>
        <a:p>
          <a:endParaRPr lang="en-US"/>
        </a:p>
      </dgm:t>
    </dgm:pt>
    <dgm:pt modelId="{9E239456-AC83-4180-AAB4-CAFF30719EE7}" type="sibTrans" cxnId="{EBB994AA-24A0-494F-80B7-97549B3F543E}">
      <dgm:prSet/>
      <dgm:spPr/>
      <dgm:t>
        <a:bodyPr/>
        <a:lstStyle/>
        <a:p>
          <a:endParaRPr lang="en-US"/>
        </a:p>
      </dgm:t>
    </dgm:pt>
    <dgm:pt modelId="{B4CF1CA8-A01C-4C03-8BFD-203FF8BE5AFF}">
      <dgm:prSet/>
      <dgm:spPr/>
      <dgm:t>
        <a:bodyPr/>
        <a:lstStyle/>
        <a:p>
          <a:r>
            <a:rPr lang="en-GB"/>
            <a:t>Now punishable by law. </a:t>
          </a:r>
          <a:endParaRPr lang="en-US"/>
        </a:p>
      </dgm:t>
    </dgm:pt>
    <dgm:pt modelId="{FB2BC4C9-73AC-4305-A201-B9DA27A88090}" type="parTrans" cxnId="{26C3DC28-CE77-4398-A9A9-A1C64665BB18}">
      <dgm:prSet/>
      <dgm:spPr/>
      <dgm:t>
        <a:bodyPr/>
        <a:lstStyle/>
        <a:p>
          <a:endParaRPr lang="en-US"/>
        </a:p>
      </dgm:t>
    </dgm:pt>
    <dgm:pt modelId="{E39686C6-96F5-4F75-87A0-69429AC46296}" type="sibTrans" cxnId="{26C3DC28-CE77-4398-A9A9-A1C64665BB18}">
      <dgm:prSet/>
      <dgm:spPr/>
      <dgm:t>
        <a:bodyPr/>
        <a:lstStyle/>
        <a:p>
          <a:endParaRPr lang="en-US"/>
        </a:p>
      </dgm:t>
    </dgm:pt>
    <dgm:pt modelId="{D09C0F1C-B177-49BF-B705-E9840AFD6089}" type="pres">
      <dgm:prSet presAssocID="{58AD4EAE-35F2-4E27-86B6-AD440CB6B4C2}" presName="vert0" presStyleCnt="0">
        <dgm:presLayoutVars>
          <dgm:dir/>
          <dgm:animOne val="branch"/>
          <dgm:animLvl val="lvl"/>
        </dgm:presLayoutVars>
      </dgm:prSet>
      <dgm:spPr/>
    </dgm:pt>
    <dgm:pt modelId="{F95D33F8-ECDF-4FEC-BA04-9DA8FCBDCDDF}" type="pres">
      <dgm:prSet presAssocID="{8BA859F5-D129-4BD5-8659-94F90CEAFB44}" presName="thickLine" presStyleLbl="alignNode1" presStyleIdx="0" presStyleCnt="3"/>
      <dgm:spPr/>
    </dgm:pt>
    <dgm:pt modelId="{ECF9DA63-38CA-41BC-8885-E5F3417A5FBF}" type="pres">
      <dgm:prSet presAssocID="{8BA859F5-D129-4BD5-8659-94F90CEAFB44}" presName="horz1" presStyleCnt="0"/>
      <dgm:spPr/>
    </dgm:pt>
    <dgm:pt modelId="{A8BB2AA7-1DC5-4EC0-A66A-28CAC24E6789}" type="pres">
      <dgm:prSet presAssocID="{8BA859F5-D129-4BD5-8659-94F90CEAFB44}" presName="tx1" presStyleLbl="revTx" presStyleIdx="0" presStyleCnt="3"/>
      <dgm:spPr/>
    </dgm:pt>
    <dgm:pt modelId="{A688D0FA-D2AF-4653-8D8F-1932B4DCE437}" type="pres">
      <dgm:prSet presAssocID="{8BA859F5-D129-4BD5-8659-94F90CEAFB44}" presName="vert1" presStyleCnt="0"/>
      <dgm:spPr/>
    </dgm:pt>
    <dgm:pt modelId="{2A9E9913-15AC-49AF-8845-6016BF528226}" type="pres">
      <dgm:prSet presAssocID="{17B5B33E-9BB3-4549-B4B8-6C6458E266C7}" presName="thickLine" presStyleLbl="alignNode1" presStyleIdx="1" presStyleCnt="3"/>
      <dgm:spPr/>
    </dgm:pt>
    <dgm:pt modelId="{D5625972-8D14-424B-B16B-6AE3051CAF15}" type="pres">
      <dgm:prSet presAssocID="{17B5B33E-9BB3-4549-B4B8-6C6458E266C7}" presName="horz1" presStyleCnt="0"/>
      <dgm:spPr/>
    </dgm:pt>
    <dgm:pt modelId="{84BAD515-D62A-447E-9461-CD834A7AFD82}" type="pres">
      <dgm:prSet presAssocID="{17B5B33E-9BB3-4549-B4B8-6C6458E266C7}" presName="tx1" presStyleLbl="revTx" presStyleIdx="1" presStyleCnt="3"/>
      <dgm:spPr/>
    </dgm:pt>
    <dgm:pt modelId="{1F0FA05A-4038-421C-AB72-E4BE62217F67}" type="pres">
      <dgm:prSet presAssocID="{17B5B33E-9BB3-4549-B4B8-6C6458E266C7}" presName="vert1" presStyleCnt="0"/>
      <dgm:spPr/>
    </dgm:pt>
    <dgm:pt modelId="{DA781978-7A57-486F-AFBF-E410860608A1}" type="pres">
      <dgm:prSet presAssocID="{B4CF1CA8-A01C-4C03-8BFD-203FF8BE5AFF}" presName="thickLine" presStyleLbl="alignNode1" presStyleIdx="2" presStyleCnt="3"/>
      <dgm:spPr/>
    </dgm:pt>
    <dgm:pt modelId="{AFBF1A6E-3C81-4EC0-87F2-50B52052CDEA}" type="pres">
      <dgm:prSet presAssocID="{B4CF1CA8-A01C-4C03-8BFD-203FF8BE5AFF}" presName="horz1" presStyleCnt="0"/>
      <dgm:spPr/>
    </dgm:pt>
    <dgm:pt modelId="{758BD999-F5C3-4BFC-8A1D-EA6B0BE9B077}" type="pres">
      <dgm:prSet presAssocID="{B4CF1CA8-A01C-4C03-8BFD-203FF8BE5AFF}" presName="tx1" presStyleLbl="revTx" presStyleIdx="2" presStyleCnt="3"/>
      <dgm:spPr/>
    </dgm:pt>
    <dgm:pt modelId="{15AAC662-655B-49BB-92CE-B7E70538248E}" type="pres">
      <dgm:prSet presAssocID="{B4CF1CA8-A01C-4C03-8BFD-203FF8BE5AFF}" presName="vert1" presStyleCnt="0"/>
      <dgm:spPr/>
    </dgm:pt>
  </dgm:ptLst>
  <dgm:cxnLst>
    <dgm:cxn modelId="{C4473E11-76BA-42AC-80D1-2D90DD7A08FE}" type="presOf" srcId="{8BA859F5-D129-4BD5-8659-94F90CEAFB44}" destId="{A8BB2AA7-1DC5-4EC0-A66A-28CAC24E6789}" srcOrd="0" destOrd="0" presId="urn:microsoft.com/office/officeart/2008/layout/LinedList"/>
    <dgm:cxn modelId="{26C3DC28-CE77-4398-A9A9-A1C64665BB18}" srcId="{58AD4EAE-35F2-4E27-86B6-AD440CB6B4C2}" destId="{B4CF1CA8-A01C-4C03-8BFD-203FF8BE5AFF}" srcOrd="2" destOrd="0" parTransId="{FB2BC4C9-73AC-4305-A201-B9DA27A88090}" sibTransId="{E39686C6-96F5-4F75-87A0-69429AC46296}"/>
    <dgm:cxn modelId="{21955E46-29A5-4B82-986C-F957FDB7B2C5}" type="presOf" srcId="{B4CF1CA8-A01C-4C03-8BFD-203FF8BE5AFF}" destId="{758BD999-F5C3-4BFC-8A1D-EA6B0BE9B077}" srcOrd="0" destOrd="0" presId="urn:microsoft.com/office/officeart/2008/layout/LinedList"/>
    <dgm:cxn modelId="{507DF758-1D5E-42C7-8A0B-59A6B9FBE061}" type="presOf" srcId="{58AD4EAE-35F2-4E27-86B6-AD440CB6B4C2}" destId="{D09C0F1C-B177-49BF-B705-E9840AFD6089}" srcOrd="0" destOrd="0" presId="urn:microsoft.com/office/officeart/2008/layout/LinedList"/>
    <dgm:cxn modelId="{4B124083-F4E7-430B-B6A9-48BB593A9C50}" type="presOf" srcId="{17B5B33E-9BB3-4549-B4B8-6C6458E266C7}" destId="{84BAD515-D62A-447E-9461-CD834A7AFD82}" srcOrd="0" destOrd="0" presId="urn:microsoft.com/office/officeart/2008/layout/LinedList"/>
    <dgm:cxn modelId="{EBB994AA-24A0-494F-80B7-97549B3F543E}" srcId="{58AD4EAE-35F2-4E27-86B6-AD440CB6B4C2}" destId="{17B5B33E-9BB3-4549-B4B8-6C6458E266C7}" srcOrd="1" destOrd="0" parTransId="{A9E5EB3A-989C-4895-93DE-0553593F0FD5}" sibTransId="{9E239456-AC83-4180-AAB4-CAFF30719EE7}"/>
    <dgm:cxn modelId="{3F04D2CC-4891-48ED-8DDE-D9BE79ACE9E3}" srcId="{58AD4EAE-35F2-4E27-86B6-AD440CB6B4C2}" destId="{8BA859F5-D129-4BD5-8659-94F90CEAFB44}" srcOrd="0" destOrd="0" parTransId="{5E22DA5E-C35D-4C86-9510-CD27D065DFE2}" sibTransId="{BE9DA627-7D5A-41CB-AE04-7C362DD7374B}"/>
    <dgm:cxn modelId="{8572D16D-0BE6-41B2-A061-E73CF62B2603}" type="presParOf" srcId="{D09C0F1C-B177-49BF-B705-E9840AFD6089}" destId="{F95D33F8-ECDF-4FEC-BA04-9DA8FCBDCDDF}" srcOrd="0" destOrd="0" presId="urn:microsoft.com/office/officeart/2008/layout/LinedList"/>
    <dgm:cxn modelId="{87E58B53-314D-49FA-874A-3F64DCFD0D86}" type="presParOf" srcId="{D09C0F1C-B177-49BF-B705-E9840AFD6089}" destId="{ECF9DA63-38CA-41BC-8885-E5F3417A5FBF}" srcOrd="1" destOrd="0" presId="urn:microsoft.com/office/officeart/2008/layout/LinedList"/>
    <dgm:cxn modelId="{0C3F1512-E3F1-48EA-9FE3-0F82884883B8}" type="presParOf" srcId="{ECF9DA63-38CA-41BC-8885-E5F3417A5FBF}" destId="{A8BB2AA7-1DC5-4EC0-A66A-28CAC24E6789}" srcOrd="0" destOrd="0" presId="urn:microsoft.com/office/officeart/2008/layout/LinedList"/>
    <dgm:cxn modelId="{FABEE0AC-FB13-498F-9B31-A2745DEA0821}" type="presParOf" srcId="{ECF9DA63-38CA-41BC-8885-E5F3417A5FBF}" destId="{A688D0FA-D2AF-4653-8D8F-1932B4DCE437}" srcOrd="1" destOrd="0" presId="urn:microsoft.com/office/officeart/2008/layout/LinedList"/>
    <dgm:cxn modelId="{B67E8AC6-787D-4A1E-AFBB-D1ED1606CD0E}" type="presParOf" srcId="{D09C0F1C-B177-49BF-B705-E9840AFD6089}" destId="{2A9E9913-15AC-49AF-8845-6016BF528226}" srcOrd="2" destOrd="0" presId="urn:microsoft.com/office/officeart/2008/layout/LinedList"/>
    <dgm:cxn modelId="{D95A2D67-BA05-484B-A759-55B97D5AA653}" type="presParOf" srcId="{D09C0F1C-B177-49BF-B705-E9840AFD6089}" destId="{D5625972-8D14-424B-B16B-6AE3051CAF15}" srcOrd="3" destOrd="0" presId="urn:microsoft.com/office/officeart/2008/layout/LinedList"/>
    <dgm:cxn modelId="{186E7300-316C-42B0-94CF-0FE6D0777900}" type="presParOf" srcId="{D5625972-8D14-424B-B16B-6AE3051CAF15}" destId="{84BAD515-D62A-447E-9461-CD834A7AFD82}" srcOrd="0" destOrd="0" presId="urn:microsoft.com/office/officeart/2008/layout/LinedList"/>
    <dgm:cxn modelId="{27204B6E-55D3-4A6F-B77B-DEE267FC7E53}" type="presParOf" srcId="{D5625972-8D14-424B-B16B-6AE3051CAF15}" destId="{1F0FA05A-4038-421C-AB72-E4BE62217F67}" srcOrd="1" destOrd="0" presId="urn:microsoft.com/office/officeart/2008/layout/LinedList"/>
    <dgm:cxn modelId="{E260FF85-8FF5-494B-B887-E5AF0085EC44}" type="presParOf" srcId="{D09C0F1C-B177-49BF-B705-E9840AFD6089}" destId="{DA781978-7A57-486F-AFBF-E410860608A1}" srcOrd="4" destOrd="0" presId="urn:microsoft.com/office/officeart/2008/layout/LinedList"/>
    <dgm:cxn modelId="{B8953BBA-0274-4CAB-8887-7CD4EB610C9F}" type="presParOf" srcId="{D09C0F1C-B177-49BF-B705-E9840AFD6089}" destId="{AFBF1A6E-3C81-4EC0-87F2-50B52052CDEA}" srcOrd="5" destOrd="0" presId="urn:microsoft.com/office/officeart/2008/layout/LinedList"/>
    <dgm:cxn modelId="{7FA33ADC-F772-4E19-AE97-9C626F27AE8D}" type="presParOf" srcId="{AFBF1A6E-3C81-4EC0-87F2-50B52052CDEA}" destId="{758BD999-F5C3-4BFC-8A1D-EA6B0BE9B077}" srcOrd="0" destOrd="0" presId="urn:microsoft.com/office/officeart/2008/layout/LinedList"/>
    <dgm:cxn modelId="{6B92FABD-BACE-4F21-B245-6F94A979FAD1}" type="presParOf" srcId="{AFBF1A6E-3C81-4EC0-87F2-50B52052CDEA}" destId="{15AAC662-655B-49BB-92CE-B7E70538248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A87AFA7-8761-4F3A-909E-20EA13F5AC0A}" type="doc">
      <dgm:prSet loTypeId="urn:microsoft.com/office/officeart/2005/8/layout/process1" loCatId="process" qsTypeId="urn:microsoft.com/office/officeart/2005/8/quickstyle/simple1" qsCatId="simple" csTypeId="urn:microsoft.com/office/officeart/2005/8/colors/accent4_5" csCatId="accent4" phldr="1"/>
      <dgm:spPr/>
    </dgm:pt>
    <dgm:pt modelId="{9BE5825F-D392-4D5A-A314-32BC4F32AD52}">
      <dgm:prSet phldrT="[Text]"/>
      <dgm:spPr/>
      <dgm:t>
        <a:bodyPr/>
        <a:lstStyle/>
        <a:p>
          <a:r>
            <a:rPr lang="en-GB" dirty="0"/>
            <a:t>Is it time to reform the Human Rights Act 1998?</a:t>
          </a:r>
        </a:p>
      </dgm:t>
    </dgm:pt>
    <dgm:pt modelId="{2254A32F-E05D-499D-A4A7-1BE5B33FAD94}" type="parTrans" cxnId="{7A87B950-8372-4A90-AB26-8196FF645F87}">
      <dgm:prSet/>
      <dgm:spPr/>
      <dgm:t>
        <a:bodyPr/>
        <a:lstStyle/>
        <a:p>
          <a:endParaRPr lang="en-GB"/>
        </a:p>
      </dgm:t>
    </dgm:pt>
    <dgm:pt modelId="{1B0C770E-42FB-4418-97C3-25D1027F977A}" type="sibTrans" cxnId="{7A87B950-8372-4A90-AB26-8196FF645F87}">
      <dgm:prSet/>
      <dgm:spPr/>
      <dgm:t>
        <a:bodyPr/>
        <a:lstStyle/>
        <a:p>
          <a:endParaRPr lang="en-GB"/>
        </a:p>
      </dgm:t>
    </dgm:pt>
    <dgm:pt modelId="{3087F889-2B44-46E7-982F-293210CC6E1E}">
      <dgm:prSet phldrT="[Text]"/>
      <dgm:spPr/>
      <dgm:t>
        <a:bodyPr/>
        <a:lstStyle/>
        <a:p>
          <a:r>
            <a:rPr lang="en-GB" dirty="0"/>
            <a:t>Parliament say- yes</a:t>
          </a:r>
        </a:p>
      </dgm:t>
    </dgm:pt>
    <dgm:pt modelId="{73509E9D-9BC6-4B6F-BA41-81E090F5B58F}" type="parTrans" cxnId="{713131CD-2A2F-4A43-84E4-DBD2E9D391D0}">
      <dgm:prSet/>
      <dgm:spPr/>
      <dgm:t>
        <a:bodyPr/>
        <a:lstStyle/>
        <a:p>
          <a:endParaRPr lang="en-GB"/>
        </a:p>
      </dgm:t>
    </dgm:pt>
    <dgm:pt modelId="{D51E4F1F-529C-493E-AF28-07A72288B984}" type="sibTrans" cxnId="{713131CD-2A2F-4A43-84E4-DBD2E9D391D0}">
      <dgm:prSet/>
      <dgm:spPr/>
      <dgm:t>
        <a:bodyPr/>
        <a:lstStyle/>
        <a:p>
          <a:endParaRPr lang="en-GB"/>
        </a:p>
      </dgm:t>
    </dgm:pt>
    <dgm:pt modelId="{6E3B7AA5-A373-47B1-B471-0202ECC04193}">
      <dgm:prSet phldrT="[Text]"/>
      <dgm:spPr/>
      <dgm:t>
        <a:bodyPr/>
        <a:lstStyle/>
        <a:p>
          <a:r>
            <a:rPr lang="en-GB" dirty="0"/>
            <a:t>How?- Bill of Rights Bill.</a:t>
          </a:r>
        </a:p>
      </dgm:t>
    </dgm:pt>
    <dgm:pt modelId="{CF0E9156-1B7B-4265-AC52-7AC08847F3A8}" type="parTrans" cxnId="{224A528D-6D80-4F08-B2ED-7825CCF611A4}">
      <dgm:prSet/>
      <dgm:spPr/>
      <dgm:t>
        <a:bodyPr/>
        <a:lstStyle/>
        <a:p>
          <a:endParaRPr lang="en-GB"/>
        </a:p>
      </dgm:t>
    </dgm:pt>
    <dgm:pt modelId="{1BB29E90-AA95-4B05-897C-DED04A46DC95}" type="sibTrans" cxnId="{224A528D-6D80-4F08-B2ED-7825CCF611A4}">
      <dgm:prSet/>
      <dgm:spPr/>
      <dgm:t>
        <a:bodyPr/>
        <a:lstStyle/>
        <a:p>
          <a:endParaRPr lang="en-GB"/>
        </a:p>
      </dgm:t>
    </dgm:pt>
    <dgm:pt modelId="{E427D35B-B967-4356-815E-A584DD17943E}" type="pres">
      <dgm:prSet presAssocID="{0A87AFA7-8761-4F3A-909E-20EA13F5AC0A}" presName="Name0" presStyleCnt="0">
        <dgm:presLayoutVars>
          <dgm:dir/>
          <dgm:resizeHandles val="exact"/>
        </dgm:presLayoutVars>
      </dgm:prSet>
      <dgm:spPr/>
    </dgm:pt>
    <dgm:pt modelId="{609F6E58-329E-416F-B534-889735F4AD92}" type="pres">
      <dgm:prSet presAssocID="{9BE5825F-D392-4D5A-A314-32BC4F32AD52}" presName="node" presStyleLbl="node1" presStyleIdx="0" presStyleCnt="3" custLinFactNeighborY="0">
        <dgm:presLayoutVars>
          <dgm:bulletEnabled val="1"/>
        </dgm:presLayoutVars>
      </dgm:prSet>
      <dgm:spPr/>
    </dgm:pt>
    <dgm:pt modelId="{9ECFE125-0769-4AA1-9632-85FE80B285FF}" type="pres">
      <dgm:prSet presAssocID="{1B0C770E-42FB-4418-97C3-25D1027F977A}" presName="sibTrans" presStyleLbl="sibTrans2D1" presStyleIdx="0" presStyleCnt="2"/>
      <dgm:spPr/>
    </dgm:pt>
    <dgm:pt modelId="{C340C5D0-1977-4752-B41A-6B1C4E1051E1}" type="pres">
      <dgm:prSet presAssocID="{1B0C770E-42FB-4418-97C3-25D1027F977A}" presName="connectorText" presStyleLbl="sibTrans2D1" presStyleIdx="0" presStyleCnt="2"/>
      <dgm:spPr/>
    </dgm:pt>
    <dgm:pt modelId="{D2CCF90E-A07A-4108-B6CC-8C0CA319DD63}" type="pres">
      <dgm:prSet presAssocID="{3087F889-2B44-46E7-982F-293210CC6E1E}" presName="node" presStyleLbl="node1" presStyleIdx="1" presStyleCnt="3">
        <dgm:presLayoutVars>
          <dgm:bulletEnabled val="1"/>
        </dgm:presLayoutVars>
      </dgm:prSet>
      <dgm:spPr/>
    </dgm:pt>
    <dgm:pt modelId="{8A910331-BDA8-4FAB-A9F9-2516C33A5574}" type="pres">
      <dgm:prSet presAssocID="{D51E4F1F-529C-493E-AF28-07A72288B984}" presName="sibTrans" presStyleLbl="sibTrans2D1" presStyleIdx="1" presStyleCnt="2"/>
      <dgm:spPr/>
    </dgm:pt>
    <dgm:pt modelId="{783D973F-7836-48B6-B516-B23B6AB04993}" type="pres">
      <dgm:prSet presAssocID="{D51E4F1F-529C-493E-AF28-07A72288B984}" presName="connectorText" presStyleLbl="sibTrans2D1" presStyleIdx="1" presStyleCnt="2"/>
      <dgm:spPr/>
    </dgm:pt>
    <dgm:pt modelId="{2B4EFD87-AFEA-441E-B756-EAF4FEEA0244}" type="pres">
      <dgm:prSet presAssocID="{6E3B7AA5-A373-47B1-B471-0202ECC04193}" presName="node" presStyleLbl="node1" presStyleIdx="2" presStyleCnt="3" custLinFactNeighborX="-3367" custLinFactNeighborY="0">
        <dgm:presLayoutVars>
          <dgm:bulletEnabled val="1"/>
        </dgm:presLayoutVars>
      </dgm:prSet>
      <dgm:spPr/>
    </dgm:pt>
  </dgm:ptLst>
  <dgm:cxnLst>
    <dgm:cxn modelId="{61E47F0C-6823-4E6C-BF5F-650B2DC276BE}" type="presOf" srcId="{0A87AFA7-8761-4F3A-909E-20EA13F5AC0A}" destId="{E427D35B-B967-4356-815E-A584DD17943E}" srcOrd="0" destOrd="0" presId="urn:microsoft.com/office/officeart/2005/8/layout/process1"/>
    <dgm:cxn modelId="{729D121C-756F-45C2-8D4F-C5196A047675}" type="presOf" srcId="{9BE5825F-D392-4D5A-A314-32BC4F32AD52}" destId="{609F6E58-329E-416F-B534-889735F4AD92}" srcOrd="0" destOrd="0" presId="urn:microsoft.com/office/officeart/2005/8/layout/process1"/>
    <dgm:cxn modelId="{655B0342-C202-48A5-9645-9C9D819FF42A}" type="presOf" srcId="{D51E4F1F-529C-493E-AF28-07A72288B984}" destId="{783D973F-7836-48B6-B516-B23B6AB04993}" srcOrd="1" destOrd="0" presId="urn:microsoft.com/office/officeart/2005/8/layout/process1"/>
    <dgm:cxn modelId="{60CF0D6A-8BFA-4995-8E1F-224D26990274}" type="presOf" srcId="{6E3B7AA5-A373-47B1-B471-0202ECC04193}" destId="{2B4EFD87-AFEA-441E-B756-EAF4FEEA0244}" srcOrd="0" destOrd="0" presId="urn:microsoft.com/office/officeart/2005/8/layout/process1"/>
    <dgm:cxn modelId="{7A87B950-8372-4A90-AB26-8196FF645F87}" srcId="{0A87AFA7-8761-4F3A-909E-20EA13F5AC0A}" destId="{9BE5825F-D392-4D5A-A314-32BC4F32AD52}" srcOrd="0" destOrd="0" parTransId="{2254A32F-E05D-499D-A4A7-1BE5B33FAD94}" sibTransId="{1B0C770E-42FB-4418-97C3-25D1027F977A}"/>
    <dgm:cxn modelId="{F4B25157-C27F-4870-A9DE-66115B32D8C9}" type="presOf" srcId="{1B0C770E-42FB-4418-97C3-25D1027F977A}" destId="{9ECFE125-0769-4AA1-9632-85FE80B285FF}" srcOrd="0" destOrd="0" presId="urn:microsoft.com/office/officeart/2005/8/layout/process1"/>
    <dgm:cxn modelId="{224A528D-6D80-4F08-B2ED-7825CCF611A4}" srcId="{0A87AFA7-8761-4F3A-909E-20EA13F5AC0A}" destId="{6E3B7AA5-A373-47B1-B471-0202ECC04193}" srcOrd="2" destOrd="0" parTransId="{CF0E9156-1B7B-4265-AC52-7AC08847F3A8}" sibTransId="{1BB29E90-AA95-4B05-897C-DED04A46DC95}"/>
    <dgm:cxn modelId="{713131CD-2A2F-4A43-84E4-DBD2E9D391D0}" srcId="{0A87AFA7-8761-4F3A-909E-20EA13F5AC0A}" destId="{3087F889-2B44-46E7-982F-293210CC6E1E}" srcOrd="1" destOrd="0" parTransId="{73509E9D-9BC6-4B6F-BA41-81E090F5B58F}" sibTransId="{D51E4F1F-529C-493E-AF28-07A72288B984}"/>
    <dgm:cxn modelId="{2284C4D1-8DEA-4B4C-BD29-E44CB4309B8F}" type="presOf" srcId="{D51E4F1F-529C-493E-AF28-07A72288B984}" destId="{8A910331-BDA8-4FAB-A9F9-2516C33A5574}" srcOrd="0" destOrd="0" presId="urn:microsoft.com/office/officeart/2005/8/layout/process1"/>
    <dgm:cxn modelId="{AF78C2D3-6DC0-427E-A494-30232F7E8E0E}" type="presOf" srcId="{1B0C770E-42FB-4418-97C3-25D1027F977A}" destId="{C340C5D0-1977-4752-B41A-6B1C4E1051E1}" srcOrd="1" destOrd="0" presId="urn:microsoft.com/office/officeart/2005/8/layout/process1"/>
    <dgm:cxn modelId="{DA3348EA-C9D8-4BFA-8926-54DEB09E4E61}" type="presOf" srcId="{3087F889-2B44-46E7-982F-293210CC6E1E}" destId="{D2CCF90E-A07A-4108-B6CC-8C0CA319DD63}" srcOrd="0" destOrd="0" presId="urn:microsoft.com/office/officeart/2005/8/layout/process1"/>
    <dgm:cxn modelId="{5A367A9B-4FAB-4D5F-A8BA-B5DDD4C8E552}" type="presParOf" srcId="{E427D35B-B967-4356-815E-A584DD17943E}" destId="{609F6E58-329E-416F-B534-889735F4AD92}" srcOrd="0" destOrd="0" presId="urn:microsoft.com/office/officeart/2005/8/layout/process1"/>
    <dgm:cxn modelId="{B3E0BF08-2755-46BC-88CC-6AB5F7EA5CE9}" type="presParOf" srcId="{E427D35B-B967-4356-815E-A584DD17943E}" destId="{9ECFE125-0769-4AA1-9632-85FE80B285FF}" srcOrd="1" destOrd="0" presId="urn:microsoft.com/office/officeart/2005/8/layout/process1"/>
    <dgm:cxn modelId="{7AC6095E-646D-4606-8C85-52669207D050}" type="presParOf" srcId="{9ECFE125-0769-4AA1-9632-85FE80B285FF}" destId="{C340C5D0-1977-4752-B41A-6B1C4E1051E1}" srcOrd="0" destOrd="0" presId="urn:microsoft.com/office/officeart/2005/8/layout/process1"/>
    <dgm:cxn modelId="{7284383C-9C65-4477-A457-64FDBB84621D}" type="presParOf" srcId="{E427D35B-B967-4356-815E-A584DD17943E}" destId="{D2CCF90E-A07A-4108-B6CC-8C0CA319DD63}" srcOrd="2" destOrd="0" presId="urn:microsoft.com/office/officeart/2005/8/layout/process1"/>
    <dgm:cxn modelId="{AF59A196-5FAD-43D2-8AD7-398FAA664DDA}" type="presParOf" srcId="{E427D35B-B967-4356-815E-A584DD17943E}" destId="{8A910331-BDA8-4FAB-A9F9-2516C33A5574}" srcOrd="3" destOrd="0" presId="urn:microsoft.com/office/officeart/2005/8/layout/process1"/>
    <dgm:cxn modelId="{63D687EB-0F8D-4E0F-8F99-FEFF0545E8CA}" type="presParOf" srcId="{8A910331-BDA8-4FAB-A9F9-2516C33A5574}" destId="{783D973F-7836-48B6-B516-B23B6AB04993}" srcOrd="0" destOrd="0" presId="urn:microsoft.com/office/officeart/2005/8/layout/process1"/>
    <dgm:cxn modelId="{0D14ADFB-1CD8-4002-B90C-666748FD59CE}" type="presParOf" srcId="{E427D35B-B967-4356-815E-A584DD17943E}" destId="{2B4EFD87-AFEA-441E-B756-EAF4FEEA0244}"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69619-2E83-4666-8B03-61BAA650191E}">
      <dsp:nvSpPr>
        <dsp:cNvPr id="0" name=""/>
        <dsp:cNvSpPr/>
      </dsp:nvSpPr>
      <dsp:spPr>
        <a:xfrm>
          <a:off x="0" y="0"/>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C15653-C537-4687-8330-98D2DF250C9A}">
      <dsp:nvSpPr>
        <dsp:cNvPr id="0" name=""/>
        <dsp:cNvSpPr/>
      </dsp:nvSpPr>
      <dsp:spPr>
        <a:xfrm>
          <a:off x="0" y="0"/>
          <a:ext cx="10241280" cy="1659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The aim of today’s session is to discuss freedom of assembly and association. </a:t>
          </a:r>
          <a:endParaRPr lang="en-US" sz="3100" kern="1200" dirty="0"/>
        </a:p>
      </dsp:txBody>
      <dsp:txXfrm>
        <a:off x="0" y="0"/>
        <a:ext cx="10241280" cy="1659636"/>
      </dsp:txXfrm>
    </dsp:sp>
    <dsp:sp modelId="{67EFF41A-BB12-40C2-976E-7FE66037A8E8}">
      <dsp:nvSpPr>
        <dsp:cNvPr id="0" name=""/>
        <dsp:cNvSpPr/>
      </dsp:nvSpPr>
      <dsp:spPr>
        <a:xfrm>
          <a:off x="0" y="1659636"/>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F1FD4-0C18-4FE4-BF2D-759FB198A49A}">
      <dsp:nvSpPr>
        <dsp:cNvPr id="0" name=""/>
        <dsp:cNvSpPr/>
      </dsp:nvSpPr>
      <dsp:spPr>
        <a:xfrm>
          <a:off x="0" y="1659636"/>
          <a:ext cx="10241280" cy="1659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By the end of today’s session students should be able to demonstrate their understanding the right to freedom of assembly and association. </a:t>
          </a:r>
          <a:endParaRPr lang="en-US" sz="3100" kern="1200" dirty="0"/>
        </a:p>
      </dsp:txBody>
      <dsp:txXfrm>
        <a:off x="0" y="1659636"/>
        <a:ext cx="10241280" cy="16596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D58EC-71F1-45D4-8B76-CB3165F46CED}">
      <dsp:nvSpPr>
        <dsp:cNvPr id="0" name=""/>
        <dsp:cNvSpPr/>
      </dsp:nvSpPr>
      <dsp:spPr>
        <a:xfrm>
          <a:off x="0" y="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Before the European Convention on Human Rights 1950. </a:t>
          </a:r>
          <a:endParaRPr lang="en-US" sz="2500" kern="1200"/>
        </a:p>
      </dsp:txBody>
      <dsp:txXfrm>
        <a:off x="24104" y="24104"/>
        <a:ext cx="7464731" cy="774752"/>
      </dsp:txXfrm>
    </dsp:sp>
    <dsp:sp modelId="{7BCAE090-4B19-48B6-AB52-CA403F2FFA6E}">
      <dsp:nvSpPr>
        <dsp:cNvPr id="0" name=""/>
        <dsp:cNvSpPr/>
      </dsp:nvSpPr>
      <dsp:spPr>
        <a:xfrm>
          <a:off x="630936" y="93726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No document that laying out our rights. </a:t>
          </a:r>
          <a:endParaRPr lang="en-US" sz="2500" kern="1200"/>
        </a:p>
      </dsp:txBody>
      <dsp:txXfrm>
        <a:off x="655040" y="961364"/>
        <a:ext cx="7234988" cy="774752"/>
      </dsp:txXfrm>
    </dsp:sp>
    <dsp:sp modelId="{7891EB14-BE8C-4A08-8924-09AC98B6BE88}">
      <dsp:nvSpPr>
        <dsp:cNvPr id="0" name=""/>
        <dsp:cNvSpPr/>
      </dsp:nvSpPr>
      <dsp:spPr>
        <a:xfrm>
          <a:off x="1261871" y="187452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Instead, common law was followed. </a:t>
          </a:r>
          <a:endParaRPr lang="en-US" sz="2500" kern="1200" dirty="0"/>
        </a:p>
      </dsp:txBody>
      <dsp:txXfrm>
        <a:off x="1285975" y="1898624"/>
        <a:ext cx="7234988" cy="774752"/>
      </dsp:txXfrm>
    </dsp:sp>
    <dsp:sp modelId="{DB06D72D-777A-4519-B4EE-C2BC40994B10}">
      <dsp:nvSpPr>
        <dsp:cNvPr id="0" name=""/>
        <dsp:cNvSpPr/>
      </dsp:nvSpPr>
      <dsp:spPr>
        <a:xfrm>
          <a:off x="1892808" y="281178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Civil liberties – can do anything unless prohibited by; </a:t>
          </a:r>
          <a:endParaRPr lang="en-US" sz="2500" kern="1200"/>
        </a:p>
      </dsp:txBody>
      <dsp:txXfrm>
        <a:off x="1916912" y="2835884"/>
        <a:ext cx="7234988" cy="774752"/>
      </dsp:txXfrm>
    </dsp:sp>
    <dsp:sp modelId="{6CE3360E-9323-4442-AB46-41D7CFE8647A}">
      <dsp:nvSpPr>
        <dsp:cNvPr id="0" name=""/>
        <dsp:cNvSpPr/>
      </dsp:nvSpPr>
      <dsp:spPr>
        <a:xfrm>
          <a:off x="2523743" y="3749040"/>
          <a:ext cx="8449056" cy="82296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Laws such as the Public Order Act 1986. </a:t>
          </a:r>
          <a:endParaRPr lang="en-US" sz="2500" kern="1200"/>
        </a:p>
      </dsp:txBody>
      <dsp:txXfrm>
        <a:off x="2547847" y="3773144"/>
        <a:ext cx="7234988" cy="774752"/>
      </dsp:txXfrm>
    </dsp:sp>
    <dsp:sp modelId="{AD352C66-1EEC-43A5-88C3-2E8EAFF9E601}">
      <dsp:nvSpPr>
        <dsp:cNvPr id="0" name=""/>
        <dsp:cNvSpPr/>
      </dsp:nvSpPr>
      <dsp:spPr>
        <a:xfrm>
          <a:off x="7914132" y="601217"/>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034490" y="601217"/>
        <a:ext cx="294208" cy="402530"/>
      </dsp:txXfrm>
    </dsp:sp>
    <dsp:sp modelId="{41070A63-C282-4E17-B0CB-619B2052E730}">
      <dsp:nvSpPr>
        <dsp:cNvPr id="0" name=""/>
        <dsp:cNvSpPr/>
      </dsp:nvSpPr>
      <dsp:spPr>
        <a:xfrm>
          <a:off x="8545068" y="1538478"/>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65426" y="1538478"/>
        <a:ext cx="294208" cy="402530"/>
      </dsp:txXfrm>
    </dsp:sp>
    <dsp:sp modelId="{9C07779E-7795-4116-9D3E-BE4EB1C3BFDA}">
      <dsp:nvSpPr>
        <dsp:cNvPr id="0" name=""/>
        <dsp:cNvSpPr/>
      </dsp:nvSpPr>
      <dsp:spPr>
        <a:xfrm>
          <a:off x="9176004" y="2462022"/>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96362" y="2462022"/>
        <a:ext cx="294208" cy="402530"/>
      </dsp:txXfrm>
    </dsp:sp>
    <dsp:sp modelId="{4952023C-E3E9-4E43-8D0F-8DF30DE2BE6C}">
      <dsp:nvSpPr>
        <dsp:cNvPr id="0" name=""/>
        <dsp:cNvSpPr/>
      </dsp:nvSpPr>
      <dsp:spPr>
        <a:xfrm>
          <a:off x="9806940" y="3408426"/>
          <a:ext cx="534924" cy="534924"/>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27298" y="3408426"/>
        <a:ext cx="294208" cy="402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2578D-E5B3-49F4-874E-C689FC8D56B5}">
      <dsp:nvSpPr>
        <dsp:cNvPr id="0" name=""/>
        <dsp:cNvSpPr/>
      </dsp:nvSpPr>
      <dsp:spPr>
        <a:xfrm>
          <a:off x="0"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4B2E555-11D4-443C-853A-D04FF9AF2E4D}">
      <dsp:nvSpPr>
        <dsp:cNvPr id="0" name=""/>
        <dsp:cNvSpPr/>
      </dsp:nvSpPr>
      <dsp:spPr>
        <a:xfrm>
          <a:off x="328612"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This developed into the Human Rights Act 1998. </a:t>
          </a:r>
          <a:endParaRPr lang="en-US" sz="2100" kern="1200"/>
        </a:p>
      </dsp:txBody>
      <dsp:txXfrm>
        <a:off x="383617" y="1009445"/>
        <a:ext cx="2847502" cy="1768010"/>
      </dsp:txXfrm>
    </dsp:sp>
    <dsp:sp modelId="{411531B9-9A88-47EB-8762-82DA8277D671}">
      <dsp:nvSpPr>
        <dsp:cNvPr id="0" name=""/>
        <dsp:cNvSpPr/>
      </dsp:nvSpPr>
      <dsp:spPr>
        <a:xfrm>
          <a:off x="3614737"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494EFBF-29F5-41F9-B835-EB9B3B9204EB}">
      <dsp:nvSpPr>
        <dsp:cNvPr id="0" name=""/>
        <dsp:cNvSpPr/>
      </dsp:nvSpPr>
      <dsp:spPr>
        <a:xfrm>
          <a:off x="3943350"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Which means that the ECHR is part of Uk domestic law. </a:t>
          </a:r>
          <a:endParaRPr lang="en-US" sz="2100" kern="1200"/>
        </a:p>
      </dsp:txBody>
      <dsp:txXfrm>
        <a:off x="3998355" y="1009445"/>
        <a:ext cx="2847502" cy="1768010"/>
      </dsp:txXfrm>
    </dsp:sp>
    <dsp:sp modelId="{861CD9C3-3DA2-407F-ABB2-A0C456C622C0}">
      <dsp:nvSpPr>
        <dsp:cNvPr id="0" name=""/>
        <dsp:cNvSpPr/>
      </dsp:nvSpPr>
      <dsp:spPr>
        <a:xfrm>
          <a:off x="7229475"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6ABEBBD-06B5-451F-82D8-0ED7791B99DA}">
      <dsp:nvSpPr>
        <dsp:cNvPr id="0" name=""/>
        <dsp:cNvSpPr/>
      </dsp:nvSpPr>
      <dsp:spPr>
        <a:xfrm>
          <a:off x="7558087"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Can only go the European Court of Human Rights once you have exhausted all the domestic courts. </a:t>
          </a:r>
          <a:endParaRPr lang="en-US" sz="2100" kern="1200"/>
        </a:p>
      </dsp:txBody>
      <dsp:txXfrm>
        <a:off x="7613092" y="1009445"/>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9BF69-F761-449E-A58C-F543B22E4FC3}">
      <dsp:nvSpPr>
        <dsp:cNvPr id="0" name=""/>
        <dsp:cNvSpPr/>
      </dsp:nvSpPr>
      <dsp:spPr>
        <a:xfrm rot="5400000">
          <a:off x="-289718" y="292805"/>
          <a:ext cx="1931458" cy="1352020"/>
        </a:xfrm>
        <a:prstGeom prst="chevron">
          <a:avLst/>
        </a:prstGeom>
        <a:solidFill>
          <a:schemeClr val="accent4">
            <a:shade val="8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Absolute rights </a:t>
          </a:r>
        </a:p>
      </dsp:txBody>
      <dsp:txXfrm rot="-5400000">
        <a:off x="1" y="679096"/>
        <a:ext cx="1352020" cy="579438"/>
      </dsp:txXfrm>
    </dsp:sp>
    <dsp:sp modelId="{C9EB69DD-5077-4468-956C-839143F34052}">
      <dsp:nvSpPr>
        <dsp:cNvPr id="0" name=""/>
        <dsp:cNvSpPr/>
      </dsp:nvSpPr>
      <dsp:spPr>
        <a:xfrm rot="5400000">
          <a:off x="4112286" y="-2757179"/>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Cannot be interfered with by the state.</a:t>
          </a:r>
        </a:p>
        <a:p>
          <a:pPr marL="285750" lvl="1" indent="-285750" algn="l" defTabSz="1422400">
            <a:lnSpc>
              <a:spcPct val="90000"/>
            </a:lnSpc>
            <a:spcBef>
              <a:spcPct val="0"/>
            </a:spcBef>
            <a:spcAft>
              <a:spcPct val="15000"/>
            </a:spcAft>
            <a:buChar char="•"/>
          </a:pPr>
          <a:r>
            <a:rPr lang="en-GB" sz="3200" kern="1200" dirty="0"/>
            <a:t>Article 3,4 and 7.</a:t>
          </a:r>
        </a:p>
      </dsp:txBody>
      <dsp:txXfrm rot="-5400000">
        <a:off x="1352020" y="64373"/>
        <a:ext cx="6714693" cy="1132875"/>
      </dsp:txXfrm>
    </dsp:sp>
    <dsp:sp modelId="{AE99FB8D-96CE-43A3-92A6-B44DB80C4619}">
      <dsp:nvSpPr>
        <dsp:cNvPr id="0" name=""/>
        <dsp:cNvSpPr/>
      </dsp:nvSpPr>
      <dsp:spPr>
        <a:xfrm rot="5400000">
          <a:off x="-289718" y="2033323"/>
          <a:ext cx="1931458" cy="1352020"/>
        </a:xfrm>
        <a:prstGeom prst="chevron">
          <a:avLst/>
        </a:prstGeom>
        <a:solidFill>
          <a:schemeClr val="accent4">
            <a:shade val="80000"/>
            <a:hueOff val="-99025"/>
            <a:satOff val="5115"/>
            <a:lumOff val="10774"/>
            <a:alphaOff val="0"/>
          </a:schemeClr>
        </a:solidFill>
        <a:ln w="12700" cap="flat" cmpd="sng" algn="ctr">
          <a:solidFill>
            <a:schemeClr val="accent4">
              <a:shade val="80000"/>
              <a:hueOff val="-99025"/>
              <a:satOff val="5115"/>
              <a:lumOff val="107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Limited rights </a:t>
          </a:r>
        </a:p>
      </dsp:txBody>
      <dsp:txXfrm rot="-5400000">
        <a:off x="1" y="2419614"/>
        <a:ext cx="1352020" cy="579438"/>
      </dsp:txXfrm>
    </dsp:sp>
    <dsp:sp modelId="{E456CBD8-1847-4EDB-8EF9-F0E338C7FDEB}">
      <dsp:nvSpPr>
        <dsp:cNvPr id="0" name=""/>
        <dsp:cNvSpPr/>
      </dsp:nvSpPr>
      <dsp:spPr>
        <a:xfrm rot="5400000">
          <a:off x="4112286" y="-1016661"/>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99025"/>
              <a:satOff val="5115"/>
              <a:lumOff val="107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Exceptions. </a:t>
          </a:r>
        </a:p>
        <a:p>
          <a:pPr marL="285750" lvl="1" indent="-285750" algn="l" defTabSz="1422400">
            <a:lnSpc>
              <a:spcPct val="90000"/>
            </a:lnSpc>
            <a:spcBef>
              <a:spcPct val="0"/>
            </a:spcBef>
            <a:spcAft>
              <a:spcPct val="15000"/>
            </a:spcAft>
            <a:buChar char="•"/>
          </a:pPr>
          <a:r>
            <a:rPr lang="en-GB" sz="3200" kern="1200" dirty="0"/>
            <a:t>Article 2,5 and 6.</a:t>
          </a:r>
        </a:p>
      </dsp:txBody>
      <dsp:txXfrm rot="-5400000">
        <a:off x="1352020" y="1804891"/>
        <a:ext cx="6714693" cy="1132875"/>
      </dsp:txXfrm>
    </dsp:sp>
    <dsp:sp modelId="{896AB3EE-307E-4695-A90C-8734909F998C}">
      <dsp:nvSpPr>
        <dsp:cNvPr id="0" name=""/>
        <dsp:cNvSpPr/>
      </dsp:nvSpPr>
      <dsp:spPr>
        <a:xfrm rot="5400000">
          <a:off x="-289718" y="3773840"/>
          <a:ext cx="1931458" cy="1352020"/>
        </a:xfrm>
        <a:prstGeom prst="chevron">
          <a:avLst/>
        </a:prstGeom>
        <a:solidFill>
          <a:schemeClr val="accent4">
            <a:shade val="80000"/>
            <a:hueOff val="-198050"/>
            <a:satOff val="10229"/>
            <a:lumOff val="21548"/>
            <a:alphaOff val="0"/>
          </a:schemeClr>
        </a:solidFill>
        <a:ln w="12700" cap="flat" cmpd="sng" algn="ctr">
          <a:solidFill>
            <a:schemeClr val="accent4">
              <a:shade val="80000"/>
              <a:hueOff val="-198050"/>
              <a:satOff val="10229"/>
              <a:lumOff val="215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Qualified rights</a:t>
          </a:r>
        </a:p>
      </dsp:txBody>
      <dsp:txXfrm rot="-5400000">
        <a:off x="1" y="4160131"/>
        <a:ext cx="1352020" cy="579438"/>
      </dsp:txXfrm>
    </dsp:sp>
    <dsp:sp modelId="{66DE6541-50A5-464D-A20D-5FAFA6C7FB0D}">
      <dsp:nvSpPr>
        <dsp:cNvPr id="0" name=""/>
        <dsp:cNvSpPr/>
      </dsp:nvSpPr>
      <dsp:spPr>
        <a:xfrm rot="5400000">
          <a:off x="4112286" y="723856"/>
          <a:ext cx="1255447" cy="6775979"/>
        </a:xfrm>
        <a:prstGeom prst="round2SameRect">
          <a:avLst/>
        </a:prstGeom>
        <a:solidFill>
          <a:schemeClr val="lt1">
            <a:alpha val="90000"/>
            <a:hueOff val="0"/>
            <a:satOff val="0"/>
            <a:lumOff val="0"/>
            <a:alphaOff val="0"/>
          </a:schemeClr>
        </a:solidFill>
        <a:ln w="12700" cap="flat" cmpd="sng" algn="ctr">
          <a:solidFill>
            <a:schemeClr val="accent4">
              <a:shade val="80000"/>
              <a:hueOff val="-198050"/>
              <a:satOff val="10229"/>
              <a:lumOff val="215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Broadly drawn.</a:t>
          </a:r>
        </a:p>
        <a:p>
          <a:pPr marL="285750" lvl="1" indent="-285750" algn="l" defTabSz="1422400">
            <a:lnSpc>
              <a:spcPct val="90000"/>
            </a:lnSpc>
            <a:spcBef>
              <a:spcPct val="0"/>
            </a:spcBef>
            <a:spcAft>
              <a:spcPct val="15000"/>
            </a:spcAft>
            <a:buChar char="•"/>
          </a:pPr>
          <a:r>
            <a:rPr lang="en-GB" sz="3200" kern="1200" dirty="0"/>
            <a:t>Article 8-12.</a:t>
          </a:r>
        </a:p>
      </dsp:txBody>
      <dsp:txXfrm rot="-5400000">
        <a:off x="1352020" y="3545408"/>
        <a:ext cx="6714693" cy="11328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56225-EA4E-41FA-B65B-865D0F376C56}">
      <dsp:nvSpPr>
        <dsp:cNvPr id="0" name=""/>
        <dsp:cNvSpPr/>
      </dsp:nvSpPr>
      <dsp:spPr>
        <a:xfrm>
          <a:off x="3500"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2- Right to life. </a:t>
          </a:r>
          <a:endParaRPr lang="en-US" sz="1600" kern="1200"/>
        </a:p>
      </dsp:txBody>
      <dsp:txXfrm>
        <a:off x="3500" y="427732"/>
        <a:ext cx="1895236" cy="1137142"/>
      </dsp:txXfrm>
    </dsp:sp>
    <dsp:sp modelId="{992DE25C-9301-46C7-96A2-A26FB1304547}">
      <dsp:nvSpPr>
        <dsp:cNvPr id="0" name=""/>
        <dsp:cNvSpPr/>
      </dsp:nvSpPr>
      <dsp:spPr>
        <a:xfrm>
          <a:off x="2088260"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3- Right to be free from inhumane and degrading treatment.</a:t>
          </a:r>
          <a:endParaRPr lang="en-US" sz="1600" kern="1200"/>
        </a:p>
      </dsp:txBody>
      <dsp:txXfrm>
        <a:off x="2088260" y="427732"/>
        <a:ext cx="1895236" cy="1137142"/>
      </dsp:txXfrm>
    </dsp:sp>
    <dsp:sp modelId="{956A7121-7AFE-4EBA-A17A-865FCC04F637}">
      <dsp:nvSpPr>
        <dsp:cNvPr id="0" name=""/>
        <dsp:cNvSpPr/>
      </dsp:nvSpPr>
      <dsp:spPr>
        <a:xfrm>
          <a:off x="4173021"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4- Prohibition of Slavery. </a:t>
          </a:r>
          <a:endParaRPr lang="en-US" sz="1600" kern="1200"/>
        </a:p>
      </dsp:txBody>
      <dsp:txXfrm>
        <a:off x="4173021" y="427732"/>
        <a:ext cx="1895236" cy="1137142"/>
      </dsp:txXfrm>
    </dsp:sp>
    <dsp:sp modelId="{AD038D4D-EA10-4F54-B1B8-A3CFD6E846A9}">
      <dsp:nvSpPr>
        <dsp:cNvPr id="0" name=""/>
        <dsp:cNvSpPr/>
      </dsp:nvSpPr>
      <dsp:spPr>
        <a:xfrm>
          <a:off x="6257782"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5- Right to liberty and security of person. </a:t>
          </a:r>
          <a:endParaRPr lang="en-US" sz="1600" kern="1200"/>
        </a:p>
      </dsp:txBody>
      <dsp:txXfrm>
        <a:off x="6257782" y="427732"/>
        <a:ext cx="1895236" cy="1137142"/>
      </dsp:txXfrm>
    </dsp:sp>
    <dsp:sp modelId="{FACCCCF8-7587-4B97-AD4B-E9581A1C8047}">
      <dsp:nvSpPr>
        <dsp:cNvPr id="0" name=""/>
        <dsp:cNvSpPr/>
      </dsp:nvSpPr>
      <dsp:spPr>
        <a:xfrm>
          <a:off x="8342542" y="427732"/>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6- Right to a fair trial. </a:t>
          </a:r>
          <a:endParaRPr lang="en-US" sz="1600" kern="1200"/>
        </a:p>
      </dsp:txBody>
      <dsp:txXfrm>
        <a:off x="8342542" y="427732"/>
        <a:ext cx="1895236" cy="1137142"/>
      </dsp:txXfrm>
    </dsp:sp>
    <dsp:sp modelId="{EAFC6367-6EEE-43A7-AF2A-FB43EE49BF88}">
      <dsp:nvSpPr>
        <dsp:cNvPr id="0" name=""/>
        <dsp:cNvSpPr/>
      </dsp:nvSpPr>
      <dsp:spPr>
        <a:xfrm>
          <a:off x="1045880" y="1754397"/>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7- The prohibition of punishment for retrospective crimes. </a:t>
          </a:r>
          <a:endParaRPr lang="en-US" sz="1600" kern="1200"/>
        </a:p>
      </dsp:txBody>
      <dsp:txXfrm>
        <a:off x="1045880" y="1754397"/>
        <a:ext cx="1895236" cy="1137142"/>
      </dsp:txXfrm>
    </dsp:sp>
    <dsp:sp modelId="{D676EC38-0101-4181-AF74-07E3973DFCBD}">
      <dsp:nvSpPr>
        <dsp:cNvPr id="0" name=""/>
        <dsp:cNvSpPr/>
      </dsp:nvSpPr>
      <dsp:spPr>
        <a:xfrm>
          <a:off x="3130641" y="1754397"/>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8- Right to respect for private and family life. </a:t>
          </a:r>
          <a:endParaRPr lang="en-US" sz="1600" kern="1200"/>
        </a:p>
      </dsp:txBody>
      <dsp:txXfrm>
        <a:off x="3130641" y="1754397"/>
        <a:ext cx="1895236" cy="1137142"/>
      </dsp:txXfrm>
    </dsp:sp>
    <dsp:sp modelId="{AAB6F36A-6219-431B-A698-4416BF9995E2}">
      <dsp:nvSpPr>
        <dsp:cNvPr id="0" name=""/>
        <dsp:cNvSpPr/>
      </dsp:nvSpPr>
      <dsp:spPr>
        <a:xfrm>
          <a:off x="5215401" y="1754397"/>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9 – Right to freedom of thought, conscience and religion. </a:t>
          </a:r>
          <a:endParaRPr lang="en-US" sz="1600" kern="1200"/>
        </a:p>
      </dsp:txBody>
      <dsp:txXfrm>
        <a:off x="5215401" y="1754397"/>
        <a:ext cx="1895236" cy="1137142"/>
      </dsp:txXfrm>
    </dsp:sp>
    <dsp:sp modelId="{F27B1631-F33C-45F3-B6FF-3CFBC59B5B69}">
      <dsp:nvSpPr>
        <dsp:cNvPr id="0" name=""/>
        <dsp:cNvSpPr/>
      </dsp:nvSpPr>
      <dsp:spPr>
        <a:xfrm>
          <a:off x="7300162" y="1754397"/>
          <a:ext cx="1895236" cy="113714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Article 10- The right to freedom of expression.  </a:t>
          </a:r>
          <a:endParaRPr lang="en-US" sz="1600" kern="1200"/>
        </a:p>
      </dsp:txBody>
      <dsp:txXfrm>
        <a:off x="7300162" y="1754397"/>
        <a:ext cx="1895236" cy="11371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BDE23-D85B-4AF0-8249-FCA1CC4D939A}">
      <dsp:nvSpPr>
        <dsp:cNvPr id="0" name=""/>
        <dsp:cNvSpPr/>
      </dsp:nvSpPr>
      <dsp:spPr>
        <a:xfrm>
          <a:off x="0" y="2759444"/>
          <a:ext cx="10972800" cy="18104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0" i="0" kern="1200"/>
            <a:t>Deprivation of life shall not be regarded as inflicted in contravention of this Article when it results from the use of force which is no more than absolutely necessary:</a:t>
          </a:r>
          <a:endParaRPr lang="en-US" sz="2200" kern="1200"/>
        </a:p>
      </dsp:txBody>
      <dsp:txXfrm>
        <a:off x="0" y="2759444"/>
        <a:ext cx="10972800" cy="977666"/>
      </dsp:txXfrm>
    </dsp:sp>
    <dsp:sp modelId="{7CCA7BD3-5622-428E-8578-293CA2AE48DB}">
      <dsp:nvSpPr>
        <dsp:cNvPr id="0" name=""/>
        <dsp:cNvSpPr/>
      </dsp:nvSpPr>
      <dsp:spPr>
        <a:xfrm>
          <a:off x="5357" y="3700901"/>
          <a:ext cx="3654028" cy="83282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b="0" i="0" kern="1200"/>
            <a:t>(a)   in defence of any person from unlawful violence;</a:t>
          </a:r>
          <a:endParaRPr lang="en-US" sz="1700" kern="1200"/>
        </a:p>
      </dsp:txBody>
      <dsp:txXfrm>
        <a:off x="5357" y="3700901"/>
        <a:ext cx="3654028" cy="832827"/>
      </dsp:txXfrm>
    </dsp:sp>
    <dsp:sp modelId="{098B48D8-71D8-4738-A06C-1281CA855698}">
      <dsp:nvSpPr>
        <dsp:cNvPr id="0" name=""/>
        <dsp:cNvSpPr/>
      </dsp:nvSpPr>
      <dsp:spPr>
        <a:xfrm>
          <a:off x="3659385" y="3700901"/>
          <a:ext cx="3654028" cy="83282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b="0" i="0" kern="1200"/>
            <a:t>(b)   in order to effect a lawful arrest or to prevent escape of a person lawfully detained;</a:t>
          </a:r>
          <a:endParaRPr lang="en-US" sz="1700" kern="1200"/>
        </a:p>
      </dsp:txBody>
      <dsp:txXfrm>
        <a:off x="3659385" y="3700901"/>
        <a:ext cx="3654028" cy="832827"/>
      </dsp:txXfrm>
    </dsp:sp>
    <dsp:sp modelId="{AD06C01E-7943-4811-B667-45F7F0FEC729}">
      <dsp:nvSpPr>
        <dsp:cNvPr id="0" name=""/>
        <dsp:cNvSpPr/>
      </dsp:nvSpPr>
      <dsp:spPr>
        <a:xfrm>
          <a:off x="7313414" y="3700901"/>
          <a:ext cx="3654028" cy="83282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b="0" i="0" kern="1200"/>
            <a:t>(c)   in action lawfully taken for the purpose of quelling a riot or insurrection.</a:t>
          </a:r>
          <a:endParaRPr lang="en-US" sz="1700" kern="1200"/>
        </a:p>
      </dsp:txBody>
      <dsp:txXfrm>
        <a:off x="7313414" y="3700901"/>
        <a:ext cx="3654028" cy="832827"/>
      </dsp:txXfrm>
    </dsp:sp>
    <dsp:sp modelId="{E00BD61A-2E38-474B-A19D-EEBFE5E21BDE}">
      <dsp:nvSpPr>
        <dsp:cNvPr id="0" name=""/>
        <dsp:cNvSpPr/>
      </dsp:nvSpPr>
      <dsp:spPr>
        <a:xfrm rot="10800000">
          <a:off x="0" y="2061"/>
          <a:ext cx="10972800" cy="2784539"/>
        </a:xfrm>
        <a:prstGeom prst="upArrowCallout">
          <a:avLst/>
        </a:prstGeom>
        <a:solidFill>
          <a:srgbClr val="4F5945"/>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0" i="0" kern="1200" dirty="0"/>
            <a:t>Everyone’s right to life shall be protected by law. No one shall be deprived of his life intentionally save in the execution of a sentence of a court following his conviction of a crime for which this penalty is provided by law.</a:t>
          </a:r>
          <a:endParaRPr lang="en-US" sz="2200" kern="1200" dirty="0"/>
        </a:p>
      </dsp:txBody>
      <dsp:txXfrm rot="10800000">
        <a:off x="0" y="2061"/>
        <a:ext cx="10972800" cy="1809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2B4C9-C581-44DA-A2FC-D3002E2A5509}">
      <dsp:nvSpPr>
        <dsp:cNvPr id="0" name=""/>
        <dsp:cNvSpPr/>
      </dsp:nvSpPr>
      <dsp:spPr>
        <a:xfrm>
          <a:off x="0"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ED9BEFA-6044-4BD9-B43A-DAB93F31D261}">
      <dsp:nvSpPr>
        <dsp:cNvPr id="0" name=""/>
        <dsp:cNvSpPr/>
      </dsp:nvSpPr>
      <dsp:spPr>
        <a:xfrm>
          <a:off x="328612"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No one shall be subjected to torture or to inhuman or degrading treatment or punishment.</a:t>
          </a:r>
          <a:endParaRPr lang="en-US" sz="2100" kern="1200"/>
        </a:p>
      </dsp:txBody>
      <dsp:txXfrm>
        <a:off x="383617" y="1009445"/>
        <a:ext cx="2847502" cy="1768010"/>
      </dsp:txXfrm>
    </dsp:sp>
    <dsp:sp modelId="{A89B75A2-56B8-47F7-94CD-4353CC3F5781}">
      <dsp:nvSpPr>
        <dsp:cNvPr id="0" name=""/>
        <dsp:cNvSpPr/>
      </dsp:nvSpPr>
      <dsp:spPr>
        <a:xfrm>
          <a:off x="3614737"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E30A9AE-9D8F-473F-999D-70A93C8A1891}">
      <dsp:nvSpPr>
        <dsp:cNvPr id="0" name=""/>
        <dsp:cNvSpPr/>
      </dsp:nvSpPr>
      <dsp:spPr>
        <a:xfrm>
          <a:off x="3943350"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Absolute right. </a:t>
          </a:r>
          <a:endParaRPr lang="en-US" sz="2100" kern="1200"/>
        </a:p>
      </dsp:txBody>
      <dsp:txXfrm>
        <a:off x="3998355" y="1009445"/>
        <a:ext cx="2847502" cy="1768010"/>
      </dsp:txXfrm>
    </dsp:sp>
    <dsp:sp modelId="{AF6E7A86-4974-43E3-B6E7-EDF336EC57B4}">
      <dsp:nvSpPr>
        <dsp:cNvPr id="0" name=""/>
        <dsp:cNvSpPr/>
      </dsp:nvSpPr>
      <dsp:spPr>
        <a:xfrm>
          <a:off x="7229475" y="642258"/>
          <a:ext cx="2957512" cy="187802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0C91A05-B7AB-4FE3-A953-30A24D8BB20B}">
      <dsp:nvSpPr>
        <dsp:cNvPr id="0" name=""/>
        <dsp:cNvSpPr/>
      </dsp:nvSpPr>
      <dsp:spPr>
        <a:xfrm>
          <a:off x="7558087" y="954440"/>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Cannot be interfered with by the state. </a:t>
          </a:r>
          <a:endParaRPr lang="en-US" sz="2100" kern="1200"/>
        </a:p>
      </dsp:txBody>
      <dsp:txXfrm>
        <a:off x="7613092" y="1009445"/>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818519-F4DA-4390-B60D-5B1FD15A55E0}">
      <dsp:nvSpPr>
        <dsp:cNvPr id="0" name=""/>
        <dsp:cNvSpPr/>
      </dsp:nvSpPr>
      <dsp:spPr>
        <a:xfrm>
          <a:off x="0" y="405"/>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4C52C-5E49-4B7B-BB6C-E587B3D7D492}">
      <dsp:nvSpPr>
        <dsp:cNvPr id="0" name=""/>
        <dsp:cNvSpPr/>
      </dsp:nvSpPr>
      <dsp:spPr>
        <a:xfrm>
          <a:off x="0" y="405"/>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Research the following cases; </a:t>
          </a:r>
          <a:endParaRPr lang="en-US" sz="2100" kern="1200"/>
        </a:p>
      </dsp:txBody>
      <dsp:txXfrm>
        <a:off x="0" y="405"/>
        <a:ext cx="10241280" cy="474065"/>
      </dsp:txXfrm>
    </dsp:sp>
    <dsp:sp modelId="{2046D5F0-765F-4462-8D8C-0CB314F43639}">
      <dsp:nvSpPr>
        <dsp:cNvPr id="0" name=""/>
        <dsp:cNvSpPr/>
      </dsp:nvSpPr>
      <dsp:spPr>
        <a:xfrm>
          <a:off x="0" y="474471"/>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86BD86-B0C4-4F9D-BD4E-A0092F42AB71}">
      <dsp:nvSpPr>
        <dsp:cNvPr id="0" name=""/>
        <dsp:cNvSpPr/>
      </dsp:nvSpPr>
      <dsp:spPr>
        <a:xfrm>
          <a:off x="0" y="474471"/>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Facts; </a:t>
          </a:r>
          <a:endParaRPr lang="en-US" sz="2100" kern="1200"/>
        </a:p>
      </dsp:txBody>
      <dsp:txXfrm>
        <a:off x="0" y="474471"/>
        <a:ext cx="10241280" cy="474065"/>
      </dsp:txXfrm>
    </dsp:sp>
    <dsp:sp modelId="{FCBF2C8F-E058-4E4A-B4B0-4DB26C087193}">
      <dsp:nvSpPr>
        <dsp:cNvPr id="0" name=""/>
        <dsp:cNvSpPr/>
      </dsp:nvSpPr>
      <dsp:spPr>
        <a:xfrm>
          <a:off x="0" y="948537"/>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2D0BF-D8D2-468F-8EEB-729FCB3ACD1B}">
      <dsp:nvSpPr>
        <dsp:cNvPr id="0" name=""/>
        <dsp:cNvSpPr/>
      </dsp:nvSpPr>
      <dsp:spPr>
        <a:xfrm>
          <a:off x="0" y="948537"/>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Which article it relates to?</a:t>
          </a:r>
          <a:endParaRPr lang="en-US" sz="2100" kern="1200"/>
        </a:p>
      </dsp:txBody>
      <dsp:txXfrm>
        <a:off x="0" y="948537"/>
        <a:ext cx="10241280" cy="474065"/>
      </dsp:txXfrm>
    </dsp:sp>
    <dsp:sp modelId="{1917C97F-B847-4717-AAFD-A917751B26B2}">
      <dsp:nvSpPr>
        <dsp:cNvPr id="0" name=""/>
        <dsp:cNvSpPr/>
      </dsp:nvSpPr>
      <dsp:spPr>
        <a:xfrm>
          <a:off x="0" y="1422603"/>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B6898-70C6-4103-8073-3B7FB879DB34}">
      <dsp:nvSpPr>
        <dsp:cNvPr id="0" name=""/>
        <dsp:cNvSpPr/>
      </dsp:nvSpPr>
      <dsp:spPr>
        <a:xfrm>
          <a:off x="0" y="1422603"/>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Ireland v United Kingdom [1978]</a:t>
          </a:r>
          <a:endParaRPr lang="en-US" sz="2100" kern="1200"/>
        </a:p>
      </dsp:txBody>
      <dsp:txXfrm>
        <a:off x="0" y="1422603"/>
        <a:ext cx="10241280" cy="474065"/>
      </dsp:txXfrm>
    </dsp:sp>
    <dsp:sp modelId="{7755C1CB-D6A7-42F2-818E-96ED0C0B1EE4}">
      <dsp:nvSpPr>
        <dsp:cNvPr id="0" name=""/>
        <dsp:cNvSpPr/>
      </dsp:nvSpPr>
      <dsp:spPr>
        <a:xfrm>
          <a:off x="0" y="1896668"/>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506D2-20E0-43B3-8DF3-77A2FF989191}">
      <dsp:nvSpPr>
        <dsp:cNvPr id="0" name=""/>
        <dsp:cNvSpPr/>
      </dsp:nvSpPr>
      <dsp:spPr>
        <a:xfrm>
          <a:off x="0" y="1896668"/>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McCann and Others v United Kingdom [1995] </a:t>
          </a:r>
          <a:endParaRPr lang="en-US" sz="2100" kern="1200"/>
        </a:p>
      </dsp:txBody>
      <dsp:txXfrm>
        <a:off x="0" y="1896668"/>
        <a:ext cx="10241280" cy="474065"/>
      </dsp:txXfrm>
    </dsp:sp>
    <dsp:sp modelId="{9963B2A7-B4FF-4746-8A50-D92C7EBFD203}">
      <dsp:nvSpPr>
        <dsp:cNvPr id="0" name=""/>
        <dsp:cNvSpPr/>
      </dsp:nvSpPr>
      <dsp:spPr>
        <a:xfrm>
          <a:off x="0" y="2370734"/>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CC66CB-806A-49B7-9D88-BC95FED23A27}">
      <dsp:nvSpPr>
        <dsp:cNvPr id="0" name=""/>
        <dsp:cNvSpPr/>
      </dsp:nvSpPr>
      <dsp:spPr>
        <a:xfrm>
          <a:off x="0" y="2370734"/>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 v H [2020] </a:t>
          </a:r>
          <a:endParaRPr lang="en-US" sz="2100" kern="1200"/>
        </a:p>
      </dsp:txBody>
      <dsp:txXfrm>
        <a:off x="0" y="2370734"/>
        <a:ext cx="10241280" cy="474065"/>
      </dsp:txXfrm>
    </dsp:sp>
    <dsp:sp modelId="{B541A969-1A4C-41B5-B81B-1F3BBF9066CB}">
      <dsp:nvSpPr>
        <dsp:cNvPr id="0" name=""/>
        <dsp:cNvSpPr/>
      </dsp:nvSpPr>
      <dsp:spPr>
        <a:xfrm>
          <a:off x="0" y="2844800"/>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4C444-442D-4395-B47C-80935D28A234}">
      <dsp:nvSpPr>
        <dsp:cNvPr id="0" name=""/>
        <dsp:cNvSpPr/>
      </dsp:nvSpPr>
      <dsp:spPr>
        <a:xfrm>
          <a:off x="0" y="2844800"/>
          <a:ext cx="10241280" cy="474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Golder v United Kingdom [1975]</a:t>
          </a:r>
          <a:endParaRPr lang="en-US" sz="2100" kern="1200"/>
        </a:p>
      </dsp:txBody>
      <dsp:txXfrm>
        <a:off x="0" y="2844800"/>
        <a:ext cx="10241280" cy="474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912AC-DF9F-40E3-9401-E78DF3F9C194}">
      <dsp:nvSpPr>
        <dsp:cNvPr id="0" name=""/>
        <dsp:cNvSpPr/>
      </dsp:nvSpPr>
      <dsp:spPr>
        <a:xfrm>
          <a:off x="0" y="0"/>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CF5B72-D409-4952-8907-CBA652055902}">
      <dsp:nvSpPr>
        <dsp:cNvPr id="0" name=""/>
        <dsp:cNvSpPr/>
      </dsp:nvSpPr>
      <dsp:spPr>
        <a:xfrm>
          <a:off x="0" y="0"/>
          <a:ext cx="10241280" cy="82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S.19(1); </a:t>
          </a:r>
          <a:endParaRPr lang="en-US" sz="2200" kern="1200"/>
        </a:p>
      </dsp:txBody>
      <dsp:txXfrm>
        <a:off x="0" y="0"/>
        <a:ext cx="10241280" cy="829818"/>
      </dsp:txXfrm>
    </dsp:sp>
    <dsp:sp modelId="{E5D14584-0086-46FE-9DFE-F6A744E91090}">
      <dsp:nvSpPr>
        <dsp:cNvPr id="0" name=""/>
        <dsp:cNvSpPr/>
      </dsp:nvSpPr>
      <dsp:spPr>
        <a:xfrm>
          <a:off x="0" y="829818"/>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47A49-A780-480F-AFC3-18B4CF4178B2}">
      <dsp:nvSpPr>
        <dsp:cNvPr id="0" name=""/>
        <dsp:cNvSpPr/>
      </dsp:nvSpPr>
      <dsp:spPr>
        <a:xfrm>
          <a:off x="0" y="829818"/>
          <a:ext cx="10241280" cy="82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a:t>
          </a:r>
          <a:r>
            <a:rPr lang="en-GB" sz="2200" b="0" kern="1200"/>
            <a:t>A Minister of the Crown in charge of a Bill in either House of Parliament must, before Second Reading of the Bill</a:t>
          </a:r>
          <a:endParaRPr lang="en-US" sz="2200" kern="1200"/>
        </a:p>
      </dsp:txBody>
      <dsp:txXfrm>
        <a:off x="0" y="829818"/>
        <a:ext cx="10241280" cy="829818"/>
      </dsp:txXfrm>
    </dsp:sp>
    <dsp:sp modelId="{33C4BBC3-DFD4-4695-A7D4-17B08E695F30}">
      <dsp:nvSpPr>
        <dsp:cNvPr id="0" name=""/>
        <dsp:cNvSpPr/>
      </dsp:nvSpPr>
      <dsp:spPr>
        <a:xfrm>
          <a:off x="0" y="1659636"/>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95AD74-B042-49C4-AF8A-DAAE718A6636}">
      <dsp:nvSpPr>
        <dsp:cNvPr id="0" name=""/>
        <dsp:cNvSpPr/>
      </dsp:nvSpPr>
      <dsp:spPr>
        <a:xfrm>
          <a:off x="0" y="1659636"/>
          <a:ext cx="10241280" cy="82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a:t>(a)   make a statement to the effect that in his view the provisions of the Bill are compatible with the Convention rights (“a statement of compatibility”); or</a:t>
          </a:r>
          <a:endParaRPr lang="en-US" sz="2200" kern="1200"/>
        </a:p>
      </dsp:txBody>
      <dsp:txXfrm>
        <a:off x="0" y="1659636"/>
        <a:ext cx="10241280" cy="829818"/>
      </dsp:txXfrm>
    </dsp:sp>
    <dsp:sp modelId="{D4D48E29-6D77-4C5F-B51C-DEBADE8CFF68}">
      <dsp:nvSpPr>
        <dsp:cNvPr id="0" name=""/>
        <dsp:cNvSpPr/>
      </dsp:nvSpPr>
      <dsp:spPr>
        <a:xfrm>
          <a:off x="0" y="2489454"/>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99351-950A-4D0E-A699-21BD55EAB222}">
      <dsp:nvSpPr>
        <dsp:cNvPr id="0" name=""/>
        <dsp:cNvSpPr/>
      </dsp:nvSpPr>
      <dsp:spPr>
        <a:xfrm>
          <a:off x="0" y="2489454"/>
          <a:ext cx="10241280" cy="82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a:t>(b)   make a statement to the effect that although he is unable to make a statement of compatibility the government nevertheless wishes the House to proceed with the Bill.’’</a:t>
          </a:r>
          <a:endParaRPr lang="en-US" sz="2200" kern="1200"/>
        </a:p>
      </dsp:txBody>
      <dsp:txXfrm>
        <a:off x="0" y="2489454"/>
        <a:ext cx="10241280" cy="8298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267AF-386D-4A0F-87EB-250972937BCD}">
      <dsp:nvSpPr>
        <dsp:cNvPr id="0" name=""/>
        <dsp:cNvSpPr/>
      </dsp:nvSpPr>
      <dsp:spPr>
        <a:xfrm>
          <a:off x="0" y="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Provides definitions in relation to elements such as; </a:t>
          </a:r>
          <a:endParaRPr lang="en-US" sz="2800" kern="1200"/>
        </a:p>
      </dsp:txBody>
      <dsp:txXfrm>
        <a:off x="24104" y="24104"/>
        <a:ext cx="7464731" cy="774752"/>
      </dsp:txXfrm>
    </dsp:sp>
    <dsp:sp modelId="{6EEF454C-CA5C-4E64-A020-BE5C101F40C5}">
      <dsp:nvSpPr>
        <dsp:cNvPr id="0" name=""/>
        <dsp:cNvSpPr/>
      </dsp:nvSpPr>
      <dsp:spPr>
        <a:xfrm>
          <a:off x="630936" y="93726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1. Racial Hatred. </a:t>
          </a:r>
          <a:endParaRPr lang="en-US" sz="2800" kern="1200"/>
        </a:p>
      </dsp:txBody>
      <dsp:txXfrm>
        <a:off x="655040" y="961364"/>
        <a:ext cx="7234988" cy="774752"/>
      </dsp:txXfrm>
    </dsp:sp>
    <dsp:sp modelId="{9B5D52C8-201A-4063-99F2-D4E751055C05}">
      <dsp:nvSpPr>
        <dsp:cNvPr id="0" name=""/>
        <dsp:cNvSpPr/>
      </dsp:nvSpPr>
      <dsp:spPr>
        <a:xfrm>
          <a:off x="1261871" y="187452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2. Written Material. </a:t>
          </a:r>
          <a:endParaRPr lang="en-US" sz="2800" kern="1200"/>
        </a:p>
      </dsp:txBody>
      <dsp:txXfrm>
        <a:off x="1285975" y="1898624"/>
        <a:ext cx="7234988" cy="774752"/>
      </dsp:txXfrm>
    </dsp:sp>
    <dsp:sp modelId="{24AED645-B534-4F11-8C84-74345DA1BA13}">
      <dsp:nvSpPr>
        <dsp:cNvPr id="0" name=""/>
        <dsp:cNvSpPr/>
      </dsp:nvSpPr>
      <dsp:spPr>
        <a:xfrm>
          <a:off x="1892808" y="281178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3. Dwelling. </a:t>
          </a:r>
          <a:endParaRPr lang="en-US" sz="2800" kern="1200"/>
        </a:p>
      </dsp:txBody>
      <dsp:txXfrm>
        <a:off x="1916912" y="2835884"/>
        <a:ext cx="7234988" cy="774752"/>
      </dsp:txXfrm>
    </dsp:sp>
    <dsp:sp modelId="{B4F66084-6969-450D-9BA9-8E791561E63E}">
      <dsp:nvSpPr>
        <dsp:cNvPr id="0" name=""/>
        <dsp:cNvSpPr/>
      </dsp:nvSpPr>
      <dsp:spPr>
        <a:xfrm>
          <a:off x="2523743" y="3749040"/>
          <a:ext cx="8449056" cy="82296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4. Much more. </a:t>
          </a:r>
          <a:endParaRPr lang="en-US" sz="2800" kern="1200"/>
        </a:p>
      </dsp:txBody>
      <dsp:txXfrm>
        <a:off x="2547847" y="3773144"/>
        <a:ext cx="7234988" cy="774752"/>
      </dsp:txXfrm>
    </dsp:sp>
    <dsp:sp modelId="{5ADDD4C6-4922-41E7-AF71-12F5A316ADAF}">
      <dsp:nvSpPr>
        <dsp:cNvPr id="0" name=""/>
        <dsp:cNvSpPr/>
      </dsp:nvSpPr>
      <dsp:spPr>
        <a:xfrm>
          <a:off x="7914132" y="601217"/>
          <a:ext cx="534924" cy="534924"/>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034490" y="601217"/>
        <a:ext cx="294208" cy="402530"/>
      </dsp:txXfrm>
    </dsp:sp>
    <dsp:sp modelId="{B8521894-0548-4F2E-BBF0-B0D70AF1FC1D}">
      <dsp:nvSpPr>
        <dsp:cNvPr id="0" name=""/>
        <dsp:cNvSpPr/>
      </dsp:nvSpPr>
      <dsp:spPr>
        <a:xfrm>
          <a:off x="8545068" y="1538478"/>
          <a:ext cx="534924" cy="534924"/>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65426" y="1538478"/>
        <a:ext cx="294208" cy="402530"/>
      </dsp:txXfrm>
    </dsp:sp>
    <dsp:sp modelId="{F51F3F56-172D-4DF7-BA33-C2133D8C6A22}">
      <dsp:nvSpPr>
        <dsp:cNvPr id="0" name=""/>
        <dsp:cNvSpPr/>
      </dsp:nvSpPr>
      <dsp:spPr>
        <a:xfrm>
          <a:off x="9176004" y="2462022"/>
          <a:ext cx="534924" cy="534924"/>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96362" y="2462022"/>
        <a:ext cx="294208" cy="402530"/>
      </dsp:txXfrm>
    </dsp:sp>
    <dsp:sp modelId="{E79A2B7C-5C88-43D5-B450-842D02E06A8A}">
      <dsp:nvSpPr>
        <dsp:cNvPr id="0" name=""/>
        <dsp:cNvSpPr/>
      </dsp:nvSpPr>
      <dsp:spPr>
        <a:xfrm>
          <a:off x="9806940" y="3408426"/>
          <a:ext cx="534924" cy="534924"/>
        </a:xfrm>
        <a:prstGeom prst="downArrow">
          <a:avLst>
            <a:gd name="adj1" fmla="val 55000"/>
            <a:gd name="adj2" fmla="val 45000"/>
          </a:avLst>
        </a:prstGeom>
        <a:solidFill>
          <a:schemeClr val="accent4">
            <a:alpha val="90000"/>
            <a:tint val="40000"/>
            <a:hueOff val="0"/>
            <a:satOff val="0"/>
            <a:lumOff val="0"/>
            <a:alphaOff val="0"/>
          </a:schemeClr>
        </a:solidFill>
        <a:ln w="1270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927298" y="3408426"/>
        <a:ext cx="294208" cy="4025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C780-6032-4FDB-AEAB-0A1A183C4340}">
      <dsp:nvSpPr>
        <dsp:cNvPr id="0" name=""/>
        <dsp:cNvSpPr/>
      </dsp:nvSpPr>
      <dsp:spPr>
        <a:xfrm>
          <a:off x="0" y="7122"/>
          <a:ext cx="10515600" cy="1337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a:t>‘’ Affray.</a:t>
          </a:r>
          <a:endParaRPr lang="en-US" sz="2300" kern="1200"/>
        </a:p>
      </dsp:txBody>
      <dsp:txXfrm>
        <a:off x="65312" y="72434"/>
        <a:ext cx="10384976" cy="1207307"/>
      </dsp:txXfrm>
    </dsp:sp>
    <dsp:sp modelId="{A6F55533-D34A-48EA-AB1F-D33233B800C9}">
      <dsp:nvSpPr>
        <dsp:cNvPr id="0" name=""/>
        <dsp:cNvSpPr/>
      </dsp:nvSpPr>
      <dsp:spPr>
        <a:xfrm>
          <a:off x="0" y="1411294"/>
          <a:ext cx="10515600" cy="1337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(1)A person is guilty of affray if he uses or threatens unlawful violence towards another and his conduct is such as would cause a person of reasonable firmness present at the scene to fear for his personal safety.</a:t>
          </a:r>
          <a:endParaRPr lang="en-US" sz="2300" kern="1200"/>
        </a:p>
      </dsp:txBody>
      <dsp:txXfrm>
        <a:off x="65312" y="1476606"/>
        <a:ext cx="10384976" cy="1207307"/>
      </dsp:txXfrm>
    </dsp:sp>
    <dsp:sp modelId="{9AF4117D-0924-43AD-A785-E598446F09F5}">
      <dsp:nvSpPr>
        <dsp:cNvPr id="0" name=""/>
        <dsp:cNvSpPr/>
      </dsp:nvSpPr>
      <dsp:spPr>
        <a:xfrm>
          <a:off x="0" y="2815465"/>
          <a:ext cx="10515600" cy="1337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(2)Where 2 or more persons use or threaten the unlawful violence, it is the conduct of them taken together that must be considered for the purposes of subsection (1).’’</a:t>
          </a:r>
          <a:endParaRPr lang="en-US" sz="2300" kern="1200"/>
        </a:p>
      </dsp:txBody>
      <dsp:txXfrm>
        <a:off x="65312" y="2880777"/>
        <a:ext cx="10384976" cy="120730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3C43A-CF8C-4D60-9051-EC5388D00D0D}">
      <dsp:nvSpPr>
        <dsp:cNvPr id="0" name=""/>
        <dsp:cNvSpPr/>
      </dsp:nvSpPr>
      <dsp:spPr>
        <a:xfrm>
          <a:off x="0" y="114824"/>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a:t>‘’Fear or provocation of violence.</a:t>
          </a:r>
          <a:endParaRPr lang="en-US" sz="1300" kern="1200"/>
        </a:p>
      </dsp:txBody>
      <dsp:txXfrm>
        <a:off x="36916" y="151740"/>
        <a:ext cx="10441768" cy="682390"/>
      </dsp:txXfrm>
    </dsp:sp>
    <dsp:sp modelId="{EA6B002D-BCCD-47D7-AB67-DD2A90119C5C}">
      <dsp:nvSpPr>
        <dsp:cNvPr id="0" name=""/>
        <dsp:cNvSpPr/>
      </dsp:nvSpPr>
      <dsp:spPr>
        <a:xfrm>
          <a:off x="0" y="908486"/>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(1)A person is guilty of an offence if he—</a:t>
          </a:r>
          <a:endParaRPr lang="en-US" sz="1300" kern="1200"/>
        </a:p>
      </dsp:txBody>
      <dsp:txXfrm>
        <a:off x="36916" y="945402"/>
        <a:ext cx="10441768" cy="682390"/>
      </dsp:txXfrm>
    </dsp:sp>
    <dsp:sp modelId="{CFBCD40C-5D55-4F90-825E-FE2FEB9E7B26}">
      <dsp:nvSpPr>
        <dsp:cNvPr id="0" name=""/>
        <dsp:cNvSpPr/>
      </dsp:nvSpPr>
      <dsp:spPr>
        <a:xfrm>
          <a:off x="0" y="1702148"/>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(a)uses towards another person threatening, abusive or insulting words or behaviour, or</a:t>
          </a:r>
          <a:endParaRPr lang="en-US" sz="1300" kern="1200"/>
        </a:p>
      </dsp:txBody>
      <dsp:txXfrm>
        <a:off x="36916" y="1739064"/>
        <a:ext cx="10441768" cy="682390"/>
      </dsp:txXfrm>
    </dsp:sp>
    <dsp:sp modelId="{85F82843-6FE1-4AB9-9849-E798F6E9C2DE}">
      <dsp:nvSpPr>
        <dsp:cNvPr id="0" name=""/>
        <dsp:cNvSpPr/>
      </dsp:nvSpPr>
      <dsp:spPr>
        <a:xfrm>
          <a:off x="0" y="2495811"/>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(b)distributes or displays to another person any writing, sign or other visible representation which is threatening, abusive or insulting,</a:t>
          </a:r>
          <a:endParaRPr lang="en-US" sz="1300" kern="1200"/>
        </a:p>
      </dsp:txBody>
      <dsp:txXfrm>
        <a:off x="36916" y="2532727"/>
        <a:ext cx="10441768" cy="682390"/>
      </dsp:txXfrm>
    </dsp:sp>
    <dsp:sp modelId="{78D375BF-9C7B-4782-A41B-F7EFC066E5C1}">
      <dsp:nvSpPr>
        <dsp:cNvPr id="0" name=""/>
        <dsp:cNvSpPr/>
      </dsp:nvSpPr>
      <dsp:spPr>
        <a:xfrm>
          <a:off x="0" y="3289473"/>
          <a:ext cx="10515600" cy="75622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sz="1300" kern="1200"/>
        </a:p>
      </dsp:txBody>
      <dsp:txXfrm>
        <a:off x="36916" y="3326389"/>
        <a:ext cx="10441768" cy="6823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D33F8-ECDF-4FEC-BA04-9DA8FCBDCDDF}">
      <dsp:nvSpPr>
        <dsp:cNvPr id="0" name=""/>
        <dsp:cNvSpPr/>
      </dsp:nvSpPr>
      <dsp:spPr>
        <a:xfrm>
          <a:off x="0" y="1620"/>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BB2AA7-1DC5-4EC0-A66A-28CAC24E6789}">
      <dsp:nvSpPr>
        <dsp:cNvPr id="0" name=""/>
        <dsp:cNvSpPr/>
      </dsp:nvSpPr>
      <dsp:spPr>
        <a:xfrm>
          <a:off x="0" y="1620"/>
          <a:ext cx="10241280" cy="1105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S.78 of the PCSC Act 2022. </a:t>
          </a:r>
          <a:endParaRPr lang="en-US" sz="4800" kern="1200"/>
        </a:p>
      </dsp:txBody>
      <dsp:txXfrm>
        <a:off x="0" y="1620"/>
        <a:ext cx="10241280" cy="1105343"/>
      </dsp:txXfrm>
    </dsp:sp>
    <dsp:sp modelId="{2A9E9913-15AC-49AF-8845-6016BF528226}">
      <dsp:nvSpPr>
        <dsp:cNvPr id="0" name=""/>
        <dsp:cNvSpPr/>
      </dsp:nvSpPr>
      <dsp:spPr>
        <a:xfrm>
          <a:off x="0" y="1106964"/>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AD515-D62A-447E-9461-CD834A7AFD82}">
      <dsp:nvSpPr>
        <dsp:cNvPr id="0" name=""/>
        <dsp:cNvSpPr/>
      </dsp:nvSpPr>
      <dsp:spPr>
        <a:xfrm>
          <a:off x="0" y="1106964"/>
          <a:ext cx="10241280" cy="1105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No longer a common law offence. </a:t>
          </a:r>
          <a:endParaRPr lang="en-US" sz="4800" kern="1200"/>
        </a:p>
      </dsp:txBody>
      <dsp:txXfrm>
        <a:off x="0" y="1106964"/>
        <a:ext cx="10241280" cy="1105343"/>
      </dsp:txXfrm>
    </dsp:sp>
    <dsp:sp modelId="{DA781978-7A57-486F-AFBF-E410860608A1}">
      <dsp:nvSpPr>
        <dsp:cNvPr id="0" name=""/>
        <dsp:cNvSpPr/>
      </dsp:nvSpPr>
      <dsp:spPr>
        <a:xfrm>
          <a:off x="0" y="2212307"/>
          <a:ext cx="1024128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BD999-F5C3-4BFC-8A1D-EA6B0BE9B077}">
      <dsp:nvSpPr>
        <dsp:cNvPr id="0" name=""/>
        <dsp:cNvSpPr/>
      </dsp:nvSpPr>
      <dsp:spPr>
        <a:xfrm>
          <a:off x="0" y="2212307"/>
          <a:ext cx="10241280" cy="1105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Now punishable by law. </a:t>
          </a:r>
          <a:endParaRPr lang="en-US" sz="4800" kern="1200"/>
        </a:p>
      </dsp:txBody>
      <dsp:txXfrm>
        <a:off x="0" y="2212307"/>
        <a:ext cx="10241280" cy="110534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F6E58-329E-416F-B534-889735F4AD92}">
      <dsp:nvSpPr>
        <dsp:cNvPr id="0" name=""/>
        <dsp:cNvSpPr/>
      </dsp:nvSpPr>
      <dsp:spPr>
        <a:xfrm>
          <a:off x="9871" y="2406869"/>
          <a:ext cx="2950486" cy="1770292"/>
        </a:xfrm>
        <a:prstGeom prst="roundRect">
          <a:avLst>
            <a:gd name="adj" fmla="val 10000"/>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Is it time to reform the Human Rights Act 1998?</a:t>
          </a:r>
        </a:p>
      </dsp:txBody>
      <dsp:txXfrm>
        <a:off x="61721" y="2458719"/>
        <a:ext cx="2846786" cy="1666592"/>
      </dsp:txXfrm>
    </dsp:sp>
    <dsp:sp modelId="{9ECFE125-0769-4AA1-9632-85FE80B285FF}">
      <dsp:nvSpPr>
        <dsp:cNvPr id="0" name=""/>
        <dsp:cNvSpPr/>
      </dsp:nvSpPr>
      <dsp:spPr>
        <a:xfrm>
          <a:off x="3255407" y="2926155"/>
          <a:ext cx="625503" cy="731720"/>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255407" y="3072499"/>
        <a:ext cx="437852" cy="439032"/>
      </dsp:txXfrm>
    </dsp:sp>
    <dsp:sp modelId="{D2CCF90E-A07A-4108-B6CC-8C0CA319DD63}">
      <dsp:nvSpPr>
        <dsp:cNvPr id="0" name=""/>
        <dsp:cNvSpPr/>
      </dsp:nvSpPr>
      <dsp:spPr>
        <a:xfrm>
          <a:off x="4140553" y="2406869"/>
          <a:ext cx="2950486" cy="1770292"/>
        </a:xfrm>
        <a:prstGeom prst="roundRect">
          <a:avLst>
            <a:gd name="adj" fmla="val 10000"/>
          </a:avLst>
        </a:prstGeom>
        <a:solidFill>
          <a:schemeClr val="accent4">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Parliament say- yes</a:t>
          </a:r>
        </a:p>
      </dsp:txBody>
      <dsp:txXfrm>
        <a:off x="4192403" y="2458719"/>
        <a:ext cx="2846786" cy="1666592"/>
      </dsp:txXfrm>
    </dsp:sp>
    <dsp:sp modelId="{8A910331-BDA8-4FAB-A9F9-2516C33A5574}">
      <dsp:nvSpPr>
        <dsp:cNvPr id="0" name=""/>
        <dsp:cNvSpPr/>
      </dsp:nvSpPr>
      <dsp:spPr>
        <a:xfrm>
          <a:off x="7376154" y="2926155"/>
          <a:ext cx="604442" cy="731720"/>
        </a:xfrm>
        <a:prstGeom prst="rightArrow">
          <a:avLst>
            <a:gd name="adj1" fmla="val 60000"/>
            <a:gd name="adj2" fmla="val 50000"/>
          </a:avLst>
        </a:prstGeom>
        <a:solidFill>
          <a:schemeClr val="accent4">
            <a:shade val="90000"/>
            <a:hueOff val="-248020"/>
            <a:satOff val="550"/>
            <a:lumOff val="2551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376154" y="3072499"/>
        <a:ext cx="423109" cy="439032"/>
      </dsp:txXfrm>
    </dsp:sp>
    <dsp:sp modelId="{2B4EFD87-AFEA-441E-B756-EAF4FEEA0244}">
      <dsp:nvSpPr>
        <dsp:cNvPr id="0" name=""/>
        <dsp:cNvSpPr/>
      </dsp:nvSpPr>
      <dsp:spPr>
        <a:xfrm>
          <a:off x="8231497" y="2406869"/>
          <a:ext cx="2950486" cy="1770292"/>
        </a:xfrm>
        <a:prstGeom prst="roundRect">
          <a:avLst>
            <a:gd name="adj" fmla="val 10000"/>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How?- Bill of Rights Bill.</a:t>
          </a:r>
        </a:p>
      </dsp:txBody>
      <dsp:txXfrm>
        <a:off x="8283347" y="2458719"/>
        <a:ext cx="2846786" cy="166659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12/18/2023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12/18/2023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7</a:t>
            </a:fld>
            <a:endParaRPr lang="en-US" dirty="0"/>
          </a:p>
        </p:txBody>
      </p:sp>
    </p:spTree>
    <p:extLst>
      <p:ext uri="{BB962C8B-B14F-4D97-AF65-F5344CB8AC3E}">
        <p14:creationId xmlns:p14="http://schemas.microsoft.com/office/powerpoint/2010/main" val="3292225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24</a:t>
            </a:fld>
            <a:endParaRPr lang="en-US" dirty="0"/>
          </a:p>
        </p:txBody>
      </p:sp>
    </p:spTree>
    <p:extLst>
      <p:ext uri="{BB962C8B-B14F-4D97-AF65-F5344CB8AC3E}">
        <p14:creationId xmlns:p14="http://schemas.microsoft.com/office/powerpoint/2010/main" val="248571952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411316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 id="2147483669" r:id="rId20"/>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1.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6.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10.xml"/><Relationship Id="rId7"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6.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5.png"/><Relationship Id="rId4" Type="http://schemas.openxmlformats.org/officeDocument/2006/relationships/notesSlide" Target="../notesSlides/notesSlide1.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11.xml"/><Relationship Id="rId7" Type="http://schemas.openxmlformats.org/officeDocument/2006/relationships/diagramColors" Target="../diagrams/colors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6.xml"/><Relationship Id="rId7" Type="http://schemas.openxmlformats.org/officeDocument/2006/relationships/diagramColors" Target="../diagrams/colors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10.xml"/><Relationship Id="rId7" Type="http://schemas.openxmlformats.org/officeDocument/2006/relationships/diagramColors" Target="../diagrams/colors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15.png"/></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11.xml"/><Relationship Id="rId7" Type="http://schemas.openxmlformats.org/officeDocument/2006/relationships/diagramColors" Target="../diagrams/colors8.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11.xml"/><Relationship Id="rId7" Type="http://schemas.openxmlformats.org/officeDocument/2006/relationships/diagramColors" Target="../diagrams/colors9.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5.png"/><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5.png"/><Relationship Id="rId4" Type="http://schemas.openxmlformats.org/officeDocument/2006/relationships/notesSlide" Target="../notesSlides/notesSlide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5.png"/><Relationship Id="rId5" Type="http://schemas.openxmlformats.org/officeDocument/2006/relationships/image" Target="../media/image18.svg"/><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6.xml"/><Relationship Id="rId7" Type="http://schemas.openxmlformats.org/officeDocument/2006/relationships/diagramColors" Target="../diagrams/colors10.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5.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5.png"/><Relationship Id="rId4" Type="http://schemas.openxmlformats.org/officeDocument/2006/relationships/image" Target="../media/image19.jpe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15.png"/><Relationship Id="rId4" Type="http://schemas.openxmlformats.org/officeDocument/2006/relationships/image" Target="../media/image20.jpe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5.png"/><Relationship Id="rId4" Type="http://schemas.openxmlformats.org/officeDocument/2006/relationships/image" Target="../media/image21.jpe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5.xml"/><Relationship Id="rId7" Type="http://schemas.openxmlformats.org/officeDocument/2006/relationships/diagramColors" Target="../diagrams/colors11.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15.png"/></Relationships>
</file>

<file path=ppt/slides/_rels/slide41.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5.xml"/><Relationship Id="rId7" Type="http://schemas.openxmlformats.org/officeDocument/2006/relationships/diagramColors" Target="../diagrams/colors12.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15.png"/></Relationships>
</file>

<file path=ppt/slides/_rels/slide43.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slideLayout" Target="../slideLayouts/slideLayout11.xml"/><Relationship Id="rId7" Type="http://schemas.openxmlformats.org/officeDocument/2006/relationships/diagramColors" Target="../diagrams/colors13.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15.png"/></Relationships>
</file>

<file path=ppt/slides/_rels/slide47.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6.xml"/><Relationship Id="rId7" Type="http://schemas.openxmlformats.org/officeDocument/2006/relationships/diagramColors" Target="../diagrams/colors14.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15.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15.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9.m4a"/><Relationship Id="rId1" Type="http://schemas.microsoft.com/office/2007/relationships/media" Target="../media/media49.m4a"/><Relationship Id="rId4" Type="http://schemas.openxmlformats.org/officeDocument/2006/relationships/image" Target="../media/image15.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15.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15.png"/></Relationships>
</file>

<file path=ppt/slides/_rels/slide52.xml.rels><?xml version="1.0" encoding="UTF-8" standalone="yes"?>
<Relationships xmlns="http://schemas.openxmlformats.org/package/2006/relationships"><Relationship Id="rId8" Type="http://schemas.openxmlformats.org/officeDocument/2006/relationships/hyperlink" Target="https://www.theguardian.com/law/2022/sep/07/liz-truss-halts-dominic-raab-bill-of-rights-plan" TargetMode="External"/><Relationship Id="rId3" Type="http://schemas.openxmlformats.org/officeDocument/2006/relationships/slideLayout" Target="../slideLayouts/slideLayout6.xml"/><Relationship Id="rId7" Type="http://schemas.openxmlformats.org/officeDocument/2006/relationships/hyperlink" Target="https://www.libertyhumanrights.org.uk/issue/3-facts-that-expose-the-governments-bill-of-rights-as-a-rights-removal-bill/" TargetMode="External"/><Relationship Id="rId2" Type="http://schemas.openxmlformats.org/officeDocument/2006/relationships/audio" Target="../media/media52.m4a"/><Relationship Id="rId1" Type="http://schemas.microsoft.com/office/2007/relationships/media" Target="../media/media52.m4a"/><Relationship Id="rId6" Type="http://schemas.openxmlformats.org/officeDocument/2006/relationships/hyperlink" Target="https://www.lawsociety.org.uk/topics/human-rights/human-rights-act-reforms" TargetMode="External"/><Relationship Id="rId5" Type="http://schemas.openxmlformats.org/officeDocument/2006/relationships/hyperlink" Target="https://bills.parliament.uk/bills/3227" TargetMode="External"/><Relationship Id="rId10" Type="http://schemas.openxmlformats.org/officeDocument/2006/relationships/image" Target="../media/image15.png"/><Relationship Id="rId4" Type="http://schemas.openxmlformats.org/officeDocument/2006/relationships/hyperlink" Target="https://publications.parliament.uk/pa/bills/cbill/58-03/0117/220117.pdf" TargetMode="External"/><Relationship Id="rId9" Type="http://schemas.openxmlformats.org/officeDocument/2006/relationships/hyperlink" Target="https://www.localgovernmentlawyer.co.uk/litigation-and-enforcement/400-litigation-news/51698-equalities-watchdog-welcomes-decision-to-pause-bill-of-rights-bill" TargetMode="Externa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15.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54.m4a"/><Relationship Id="rId1" Type="http://schemas.microsoft.com/office/2007/relationships/media" Target="../media/media54.m4a"/><Relationship Id="rId6" Type="http://schemas.openxmlformats.org/officeDocument/2006/relationships/image" Target="../media/image15.png"/><Relationship Id="rId5" Type="http://schemas.openxmlformats.org/officeDocument/2006/relationships/image" Target="../media/image23.svg"/><Relationship Id="rId4" Type="http://schemas.openxmlformats.org/officeDocument/2006/relationships/image" Target="../media/image22.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3600" b="1" i="1" u="sng" dirty="0"/>
              <a:t>Freedom of assembly and association </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4573841"/>
            <a:ext cx="2999232" cy="438912"/>
          </a:xfrm>
        </p:spPr>
        <p:txBody>
          <a:bodyPr/>
          <a:lstStyle/>
          <a:p>
            <a:r>
              <a:rPr lang="en-US" dirty="0"/>
              <a:t>By Zita Draper </a:t>
            </a:r>
          </a:p>
        </p:txBody>
      </p:sp>
      <p:pic>
        <p:nvPicPr>
          <p:cNvPr id="12" name="Recorded Sound">
            <a:hlinkClick r:id="" action="ppaction://media"/>
            <a:extLst>
              <a:ext uri="{FF2B5EF4-FFF2-40B4-BE49-F238E27FC236}">
                <a16:creationId xmlns:a16="http://schemas.microsoft.com/office/drawing/2014/main" id="{A4B8253F-0887-3AD5-EE15-968694DEEA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7135" y="6098059"/>
            <a:ext cx="609600" cy="609600"/>
          </a:xfrm>
          <a:prstGeom prst="rect">
            <a:avLst/>
          </a:prstGeom>
        </p:spPr>
      </p:pic>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2000" advTm="5791"/>
    </mc:Choice>
    <mc:Fallback xmlns="">
      <p:transition spd="slow" advTm="579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581EF-EED5-58DF-6BEF-508B546D4410}"/>
              </a:ext>
            </a:extLst>
          </p:cNvPr>
          <p:cNvSpPr>
            <a:spLocks noGrp="1"/>
          </p:cNvSpPr>
          <p:nvPr>
            <p:ph type="title"/>
          </p:nvPr>
        </p:nvSpPr>
        <p:spPr>
          <a:xfrm>
            <a:off x="7625751" y="242287"/>
            <a:ext cx="3749040" cy="1325880"/>
          </a:xfrm>
        </p:spPr>
        <p:txBody>
          <a:bodyPr>
            <a:normAutofit/>
          </a:bodyPr>
          <a:lstStyle/>
          <a:p>
            <a:pPr algn="ctr"/>
            <a:r>
              <a:rPr lang="en-GB" sz="5400" b="1" i="1" u="sng" dirty="0"/>
              <a:t>Content’s</a:t>
            </a:r>
          </a:p>
        </p:txBody>
      </p:sp>
      <p:sp>
        <p:nvSpPr>
          <p:cNvPr id="4" name="Slide Number Placeholder 3">
            <a:extLst>
              <a:ext uri="{FF2B5EF4-FFF2-40B4-BE49-F238E27FC236}">
                <a16:creationId xmlns:a16="http://schemas.microsoft.com/office/drawing/2014/main" id="{BAF96550-456D-9C96-5896-82C2688C2865}"/>
              </a:ext>
            </a:extLst>
          </p:cNvPr>
          <p:cNvSpPr>
            <a:spLocks noGrp="1"/>
          </p:cNvSpPr>
          <p:nvPr>
            <p:ph type="sldNum" sz="quarter" idx="12"/>
          </p:nvPr>
        </p:nvSpPr>
        <p:spPr/>
        <p:txBody>
          <a:bodyPr/>
          <a:lstStyle/>
          <a:p>
            <a:fld id="{294A09A9-5501-47C1-A89A-A340965A2BE2}" type="slidenum">
              <a:rPr lang="en-US" smtClean="0"/>
              <a:t>2</a:t>
            </a:fld>
            <a:endParaRPr lang="en-US" dirty="0"/>
          </a:p>
        </p:txBody>
      </p:sp>
      <p:sp>
        <p:nvSpPr>
          <p:cNvPr id="5" name="Content Placeholder 4">
            <a:extLst>
              <a:ext uri="{FF2B5EF4-FFF2-40B4-BE49-F238E27FC236}">
                <a16:creationId xmlns:a16="http://schemas.microsoft.com/office/drawing/2014/main" id="{A6DE4CE3-2B48-704F-9494-C42AB57D768C}"/>
              </a:ext>
            </a:extLst>
          </p:cNvPr>
          <p:cNvSpPr>
            <a:spLocks noGrp="1"/>
          </p:cNvSpPr>
          <p:nvPr>
            <p:ph sz="quarter" idx="4"/>
          </p:nvPr>
        </p:nvSpPr>
        <p:spPr>
          <a:xfrm>
            <a:off x="7395713" y="1481442"/>
            <a:ext cx="4307169" cy="5040127"/>
          </a:xfrm>
        </p:spPr>
        <p:txBody>
          <a:bodyPr>
            <a:normAutofit/>
          </a:bodyPr>
          <a:lstStyle/>
          <a:p>
            <a:pPr marL="342900" indent="-342900">
              <a:lnSpc>
                <a:spcPct val="220000"/>
              </a:lnSpc>
              <a:buFont typeface="Wingdings" panose="05000000000000000000" pitchFamily="2" charset="2"/>
              <a:buChar char="Ø"/>
            </a:pPr>
            <a:r>
              <a:rPr lang="en-GB" sz="1400" dirty="0"/>
              <a:t>Aims and learning objectives. </a:t>
            </a:r>
          </a:p>
          <a:p>
            <a:pPr marL="342900" indent="-342900">
              <a:lnSpc>
                <a:spcPct val="220000"/>
              </a:lnSpc>
              <a:buFont typeface="Wingdings" panose="05000000000000000000" pitchFamily="2" charset="2"/>
              <a:buChar char="Ø"/>
            </a:pPr>
            <a:r>
              <a:rPr lang="en-GB" sz="1400" dirty="0"/>
              <a:t>Freedom of assembly and association. </a:t>
            </a:r>
          </a:p>
          <a:p>
            <a:pPr marL="342900" indent="-342900">
              <a:lnSpc>
                <a:spcPct val="220000"/>
              </a:lnSpc>
              <a:buFont typeface="Wingdings" panose="05000000000000000000" pitchFamily="2" charset="2"/>
              <a:buChar char="Ø"/>
            </a:pPr>
            <a:r>
              <a:rPr lang="en-GB" sz="1400" dirty="0"/>
              <a:t>Human Rights. </a:t>
            </a:r>
          </a:p>
          <a:p>
            <a:pPr marL="342900" indent="-342900">
              <a:lnSpc>
                <a:spcPct val="220000"/>
              </a:lnSpc>
              <a:buFont typeface="Wingdings" panose="05000000000000000000" pitchFamily="2" charset="2"/>
              <a:buChar char="Ø"/>
            </a:pPr>
            <a:r>
              <a:rPr lang="en-GB" sz="1400" dirty="0"/>
              <a:t>What are they? </a:t>
            </a:r>
          </a:p>
          <a:p>
            <a:pPr marL="342900" indent="-342900">
              <a:lnSpc>
                <a:spcPct val="220000"/>
              </a:lnSpc>
              <a:buFont typeface="Wingdings" panose="05000000000000000000" pitchFamily="2" charset="2"/>
              <a:buChar char="Ø"/>
            </a:pPr>
            <a:r>
              <a:rPr lang="en-GB" sz="1400" dirty="0"/>
              <a:t>Bill of Rights Bill. </a:t>
            </a:r>
          </a:p>
          <a:p>
            <a:pPr marL="342900" indent="-342900">
              <a:lnSpc>
                <a:spcPct val="220000"/>
              </a:lnSpc>
              <a:buFont typeface="Wingdings" panose="05000000000000000000" pitchFamily="2" charset="2"/>
              <a:buChar char="Ø"/>
            </a:pPr>
            <a:r>
              <a:rPr lang="en-GB" sz="1400" dirty="0"/>
              <a:t>Activities. </a:t>
            </a:r>
          </a:p>
          <a:p>
            <a:pPr marL="342900" indent="-342900">
              <a:lnSpc>
                <a:spcPct val="220000"/>
              </a:lnSpc>
              <a:buFont typeface="Wingdings" panose="05000000000000000000" pitchFamily="2" charset="2"/>
              <a:buChar char="Ø"/>
            </a:pPr>
            <a:r>
              <a:rPr lang="en-GB" sz="1400" dirty="0"/>
              <a:t>Summary</a:t>
            </a:r>
          </a:p>
          <a:p>
            <a:pPr marL="342900" indent="-342900">
              <a:lnSpc>
                <a:spcPct val="220000"/>
              </a:lnSpc>
              <a:buFont typeface="Wingdings" panose="05000000000000000000" pitchFamily="2" charset="2"/>
              <a:buChar char="Ø"/>
            </a:pPr>
            <a:r>
              <a:rPr lang="en-GB" sz="1400" dirty="0"/>
              <a:t>Thank you, any questions. </a:t>
            </a:r>
          </a:p>
        </p:txBody>
      </p:sp>
      <p:sp>
        <p:nvSpPr>
          <p:cNvPr id="6" name="Text Placeholder 5">
            <a:extLst>
              <a:ext uri="{FF2B5EF4-FFF2-40B4-BE49-F238E27FC236}">
                <a16:creationId xmlns:a16="http://schemas.microsoft.com/office/drawing/2014/main" id="{8EF68F43-E332-0B70-9095-31D64C4A810E}"/>
              </a:ext>
            </a:extLst>
          </p:cNvPr>
          <p:cNvSpPr>
            <a:spLocks noGrp="1"/>
          </p:cNvSpPr>
          <p:nvPr>
            <p:ph type="body" sz="quarter" idx="13"/>
          </p:nvPr>
        </p:nvSpPr>
        <p:spPr/>
        <p:txBody>
          <a:bodyPr/>
          <a:lstStyle/>
          <a:p>
            <a:r>
              <a:rPr lang="en-GB" dirty="0"/>
              <a:t>C</a:t>
            </a:r>
          </a:p>
        </p:txBody>
      </p:sp>
      <p:pic>
        <p:nvPicPr>
          <p:cNvPr id="7" name="Recorded Sound">
            <a:hlinkClick r:id="" action="ppaction://media"/>
            <a:extLst>
              <a:ext uri="{FF2B5EF4-FFF2-40B4-BE49-F238E27FC236}">
                <a16:creationId xmlns:a16="http://schemas.microsoft.com/office/drawing/2014/main" id="{EC970F16-185A-04B6-9482-AB890D82DE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092" y="6216769"/>
            <a:ext cx="609600" cy="609600"/>
          </a:xfrm>
          <a:prstGeom prst="rect">
            <a:avLst/>
          </a:prstGeom>
        </p:spPr>
      </p:pic>
    </p:spTree>
    <p:extLst>
      <p:ext uri="{BB962C8B-B14F-4D97-AF65-F5344CB8AC3E}">
        <p14:creationId xmlns:p14="http://schemas.microsoft.com/office/powerpoint/2010/main" val="3953426589"/>
      </p:ext>
    </p:extLst>
  </p:cSld>
  <p:clrMapOvr>
    <a:masterClrMapping/>
  </p:clrMapOvr>
  <mc:AlternateContent xmlns:mc="http://schemas.openxmlformats.org/markup-compatibility/2006" xmlns:p14="http://schemas.microsoft.com/office/powerpoint/2010/main">
    <mc:Choice Requires="p14">
      <p:transition spd="slow" p14:dur="2000" advTm="27750"/>
    </mc:Choice>
    <mc:Fallback xmlns="">
      <p:transition spd="slow" advTm="27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8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CF5545A-BFE6-7A6A-86B8-55A508611651}"/>
              </a:ext>
            </a:extLst>
          </p:cNvPr>
          <p:cNvSpPr>
            <a:spLocks noGrp="1"/>
          </p:cNvSpPr>
          <p:nvPr>
            <p:ph type="title"/>
          </p:nvPr>
        </p:nvSpPr>
        <p:spPr>
          <a:xfrm>
            <a:off x="381000" y="381000"/>
            <a:ext cx="11430000" cy="1325563"/>
          </a:xfrm>
        </p:spPr>
        <p:txBody>
          <a:bodyPr anchor="ctr">
            <a:normAutofit/>
          </a:bodyPr>
          <a:lstStyle/>
          <a:p>
            <a:r>
              <a:rPr lang="en-GB" b="1" i="1" u="sng"/>
              <a:t>Aims and Learning Objectives </a:t>
            </a:r>
          </a:p>
        </p:txBody>
      </p:sp>
      <p:sp>
        <p:nvSpPr>
          <p:cNvPr id="4" name="Slide Number Placeholder 3">
            <a:extLst>
              <a:ext uri="{FF2B5EF4-FFF2-40B4-BE49-F238E27FC236}">
                <a16:creationId xmlns:a16="http://schemas.microsoft.com/office/drawing/2014/main" id="{B1C1D6BE-5BD0-857A-87A4-ED6F205EB8B2}"/>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a:t>
            </a:fld>
            <a:endParaRPr lang="en-US"/>
          </a:p>
        </p:txBody>
      </p:sp>
      <p:graphicFrame>
        <p:nvGraphicFramePr>
          <p:cNvPr id="10" name="Content Placeholder 7">
            <a:extLst>
              <a:ext uri="{FF2B5EF4-FFF2-40B4-BE49-F238E27FC236}">
                <a16:creationId xmlns:a16="http://schemas.microsoft.com/office/drawing/2014/main" id="{3F85E388-73FD-ACE6-4656-0C43083C497C}"/>
              </a:ext>
            </a:extLst>
          </p:cNvPr>
          <p:cNvGraphicFramePr>
            <a:graphicFrameLocks noGrp="1"/>
          </p:cNvGraphicFramePr>
          <p:nvPr>
            <p:ph sz="quarter" idx="12"/>
            <p:extLst>
              <p:ext uri="{D42A27DB-BD31-4B8C-83A1-F6EECF244321}">
                <p14:modId xmlns:p14="http://schemas.microsoft.com/office/powerpoint/2010/main" val="3864012197"/>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64D3E48-E6E0-8062-0F01-91C7B4039BB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16078" y="6051550"/>
            <a:ext cx="609600" cy="609600"/>
          </a:xfrm>
          <a:prstGeom prst="rect">
            <a:avLst/>
          </a:prstGeom>
        </p:spPr>
      </p:pic>
    </p:spTree>
    <p:extLst>
      <p:ext uri="{BB962C8B-B14F-4D97-AF65-F5344CB8AC3E}">
        <p14:creationId xmlns:p14="http://schemas.microsoft.com/office/powerpoint/2010/main" val="1681852098"/>
      </p:ext>
    </p:extLst>
  </p:cSld>
  <p:clrMapOvr>
    <a:masterClrMapping/>
  </p:clrMapOvr>
  <mc:AlternateContent xmlns:mc="http://schemas.openxmlformats.org/markup-compatibility/2006" xmlns:p14="http://schemas.microsoft.com/office/powerpoint/2010/main">
    <mc:Choice Requires="p14">
      <p:transition spd="slow" p14:dur="2000" advTm="16054"/>
    </mc:Choice>
    <mc:Fallback xmlns="">
      <p:transition spd="slow" advTm="1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0C532-20ED-DBA7-DB6D-ED98A2B39624}"/>
              </a:ext>
            </a:extLst>
          </p:cNvPr>
          <p:cNvSpPr>
            <a:spLocks noGrp="1"/>
          </p:cNvSpPr>
          <p:nvPr>
            <p:ph type="title"/>
          </p:nvPr>
        </p:nvSpPr>
        <p:spPr>
          <a:xfrm>
            <a:off x="228600" y="90170"/>
            <a:ext cx="11125200" cy="1325880"/>
          </a:xfrm>
        </p:spPr>
        <p:txBody>
          <a:bodyPr anchor="ctr">
            <a:normAutofit fontScale="90000"/>
          </a:bodyPr>
          <a:lstStyle/>
          <a:p>
            <a:r>
              <a:rPr lang="en-GB" sz="5400" b="1" i="1" u="sng" dirty="0"/>
              <a:t>European Convention on Human Rights</a:t>
            </a:r>
          </a:p>
        </p:txBody>
      </p:sp>
      <p:sp>
        <p:nvSpPr>
          <p:cNvPr id="5" name="Slide Number Placeholder 4">
            <a:extLst>
              <a:ext uri="{FF2B5EF4-FFF2-40B4-BE49-F238E27FC236}">
                <a16:creationId xmlns:a16="http://schemas.microsoft.com/office/drawing/2014/main" id="{8A8D8C3D-BC80-0F9F-C881-3BA13D1429C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a:t>
            </a:fld>
            <a:endParaRPr lang="en-US"/>
          </a:p>
        </p:txBody>
      </p:sp>
      <p:graphicFrame>
        <p:nvGraphicFramePr>
          <p:cNvPr id="7" name="Content Placeholder 2">
            <a:extLst>
              <a:ext uri="{FF2B5EF4-FFF2-40B4-BE49-F238E27FC236}">
                <a16:creationId xmlns:a16="http://schemas.microsoft.com/office/drawing/2014/main" id="{92741B77-D541-117D-0BCB-F752FCC09B73}"/>
              </a:ext>
            </a:extLst>
          </p:cNvPr>
          <p:cNvGraphicFramePr>
            <a:graphicFrameLocks noGrp="1"/>
          </p:cNvGraphicFramePr>
          <p:nvPr>
            <p:ph idx="1"/>
            <p:extLst>
              <p:ext uri="{D42A27DB-BD31-4B8C-83A1-F6EECF244321}">
                <p14:modId xmlns:p14="http://schemas.microsoft.com/office/powerpoint/2010/main" val="2556057487"/>
              </p:ext>
            </p:extLst>
          </p:nvPr>
        </p:nvGraphicFramePr>
        <p:xfrm>
          <a:off x="609600" y="1600200"/>
          <a:ext cx="10972800" cy="4572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403B57FA-B9F1-E57A-1218-06CEBC987F8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2378" y="6158230"/>
            <a:ext cx="609600" cy="609600"/>
          </a:xfrm>
          <a:prstGeom prst="rect">
            <a:avLst/>
          </a:prstGeom>
        </p:spPr>
      </p:pic>
    </p:spTree>
    <p:extLst>
      <p:ext uri="{BB962C8B-B14F-4D97-AF65-F5344CB8AC3E}">
        <p14:creationId xmlns:p14="http://schemas.microsoft.com/office/powerpoint/2010/main" val="892548028"/>
      </p:ext>
    </p:extLst>
  </p:cSld>
  <p:clrMapOvr>
    <a:masterClrMapping/>
  </p:clrMapOvr>
  <mc:AlternateContent xmlns:mc="http://schemas.openxmlformats.org/markup-compatibility/2006" xmlns:p14="http://schemas.microsoft.com/office/powerpoint/2010/main">
    <mc:Choice Requires="p14">
      <p:transition spd="slow" p14:dur="2000" advTm="44244"/>
    </mc:Choice>
    <mc:Fallback xmlns="">
      <p:transition spd="slow" advTm="44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8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DED5A-0F8C-D397-CBF7-AD69F2D4F769}"/>
              </a:ext>
            </a:extLst>
          </p:cNvPr>
          <p:cNvSpPr>
            <a:spLocks noGrp="1"/>
          </p:cNvSpPr>
          <p:nvPr>
            <p:ph type="title"/>
          </p:nvPr>
        </p:nvSpPr>
        <p:spPr>
          <a:xfrm>
            <a:off x="1748028" y="1389888"/>
            <a:ext cx="8695944" cy="1325880"/>
          </a:xfrm>
        </p:spPr>
        <p:txBody>
          <a:bodyPr anchor="ctr">
            <a:normAutofit/>
          </a:bodyPr>
          <a:lstStyle/>
          <a:p>
            <a:r>
              <a:rPr lang="en-GB" b="1" i="1" u="sng"/>
              <a:t>European Convention on Human Rights 1950</a:t>
            </a:r>
          </a:p>
        </p:txBody>
      </p:sp>
      <p:sp>
        <p:nvSpPr>
          <p:cNvPr id="3" name="Content Placeholder 2">
            <a:extLst>
              <a:ext uri="{FF2B5EF4-FFF2-40B4-BE49-F238E27FC236}">
                <a16:creationId xmlns:a16="http://schemas.microsoft.com/office/drawing/2014/main" id="{2909294C-DB77-6034-855C-48F6E5625FFC}"/>
              </a:ext>
            </a:extLst>
          </p:cNvPr>
          <p:cNvSpPr>
            <a:spLocks noGrp="1"/>
          </p:cNvSpPr>
          <p:nvPr>
            <p:ph idx="1"/>
          </p:nvPr>
        </p:nvSpPr>
        <p:spPr>
          <a:xfrm>
            <a:off x="2223516" y="2651760"/>
            <a:ext cx="7744968" cy="2697480"/>
          </a:xfrm>
        </p:spPr>
        <p:txBody>
          <a:bodyPr>
            <a:normAutofit/>
          </a:bodyPr>
          <a:lstStyle/>
          <a:p>
            <a:r>
              <a:rPr lang="en-GB" dirty="0"/>
              <a:t>Developed after the second world war. </a:t>
            </a:r>
            <a:endParaRPr lang="en-GB"/>
          </a:p>
          <a:p>
            <a:r>
              <a:rPr lang="en-GB" dirty="0"/>
              <a:t>Promise to uphold the rights of citizens in the United Kingdom. </a:t>
            </a:r>
            <a:endParaRPr lang="en-GB"/>
          </a:p>
          <a:p>
            <a:r>
              <a:rPr lang="en-GB" dirty="0"/>
              <a:t>List of rights. </a:t>
            </a:r>
            <a:endParaRPr lang="en-GB"/>
          </a:p>
          <a:p>
            <a:r>
              <a:rPr lang="en-GB" dirty="0"/>
              <a:t>Treaty has changed. </a:t>
            </a:r>
            <a:endParaRPr lang="en-GB"/>
          </a:p>
          <a:p>
            <a:r>
              <a:rPr lang="en-GB" dirty="0"/>
              <a:t>Must prove your right has been breached to get the correct outcome.</a:t>
            </a:r>
            <a:endParaRPr lang="en-GB"/>
          </a:p>
        </p:txBody>
      </p:sp>
      <p:sp>
        <p:nvSpPr>
          <p:cNvPr id="5" name="Slide Number Placeholder 4">
            <a:extLst>
              <a:ext uri="{FF2B5EF4-FFF2-40B4-BE49-F238E27FC236}">
                <a16:creationId xmlns:a16="http://schemas.microsoft.com/office/drawing/2014/main" id="{05E01C42-B2D4-40B5-FBAB-17A976F1721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a:t>
            </a:fld>
            <a:endParaRPr lang="en-US"/>
          </a:p>
        </p:txBody>
      </p:sp>
      <p:pic>
        <p:nvPicPr>
          <p:cNvPr id="6" name="Recorded Sound">
            <a:hlinkClick r:id="" action="ppaction://media"/>
            <a:extLst>
              <a:ext uri="{FF2B5EF4-FFF2-40B4-BE49-F238E27FC236}">
                <a16:creationId xmlns:a16="http://schemas.microsoft.com/office/drawing/2014/main" id="{E2B8406F-52B0-18F8-612C-6E488C0D59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6519" y="6111875"/>
            <a:ext cx="609600" cy="609600"/>
          </a:xfrm>
          <a:prstGeom prst="rect">
            <a:avLst/>
          </a:prstGeom>
        </p:spPr>
      </p:pic>
    </p:spTree>
    <p:extLst>
      <p:ext uri="{BB962C8B-B14F-4D97-AF65-F5344CB8AC3E}">
        <p14:creationId xmlns:p14="http://schemas.microsoft.com/office/powerpoint/2010/main" val="4291943935"/>
      </p:ext>
    </p:extLst>
  </p:cSld>
  <p:clrMapOvr>
    <a:masterClrMapping/>
  </p:clrMapOvr>
  <mc:AlternateContent xmlns:mc="http://schemas.openxmlformats.org/markup-compatibility/2006" xmlns:p14="http://schemas.microsoft.com/office/powerpoint/2010/main">
    <mc:Choice Requires="p14">
      <p:transition spd="slow" p14:dur="2000" advTm="49282"/>
    </mc:Choice>
    <mc:Fallback xmlns="">
      <p:transition spd="slow" advTm="49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13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70F7D-4E1A-AEA3-52C6-4577A89A7957}"/>
              </a:ext>
            </a:extLst>
          </p:cNvPr>
          <p:cNvSpPr>
            <a:spLocks noGrp="1"/>
          </p:cNvSpPr>
          <p:nvPr>
            <p:ph type="title"/>
          </p:nvPr>
        </p:nvSpPr>
        <p:spPr>
          <a:xfrm>
            <a:off x="838200" y="484632"/>
            <a:ext cx="10515600" cy="1133856"/>
          </a:xfrm>
        </p:spPr>
        <p:txBody>
          <a:bodyPr anchor="ctr">
            <a:normAutofit/>
          </a:bodyPr>
          <a:lstStyle/>
          <a:p>
            <a:r>
              <a:rPr lang="en-GB" b="1" i="1" u="sng"/>
              <a:t>Continued</a:t>
            </a:r>
          </a:p>
        </p:txBody>
      </p:sp>
      <p:sp>
        <p:nvSpPr>
          <p:cNvPr id="5" name="Slide Number Placeholder 4">
            <a:extLst>
              <a:ext uri="{FF2B5EF4-FFF2-40B4-BE49-F238E27FC236}">
                <a16:creationId xmlns:a16="http://schemas.microsoft.com/office/drawing/2014/main" id="{D366C419-BB04-5795-89F7-369709BCC324}"/>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6</a:t>
            </a:fld>
            <a:endParaRPr lang="en-US"/>
          </a:p>
        </p:txBody>
      </p:sp>
      <p:graphicFrame>
        <p:nvGraphicFramePr>
          <p:cNvPr id="7" name="Content Placeholder 2">
            <a:extLst>
              <a:ext uri="{FF2B5EF4-FFF2-40B4-BE49-F238E27FC236}">
                <a16:creationId xmlns:a16="http://schemas.microsoft.com/office/drawing/2014/main" id="{64FD125B-5AE7-E6AA-A734-D91810278E1A}"/>
              </a:ext>
            </a:extLst>
          </p:cNvPr>
          <p:cNvGraphicFramePr>
            <a:graphicFrameLocks noGrp="1"/>
          </p:cNvGraphicFramePr>
          <p:nvPr>
            <p:ph idx="1"/>
            <p:extLst>
              <p:ext uri="{D42A27DB-BD31-4B8C-83A1-F6EECF244321}">
                <p14:modId xmlns:p14="http://schemas.microsoft.com/office/powerpoint/2010/main" val="852433892"/>
              </p:ext>
            </p:extLst>
          </p:nvPr>
        </p:nvGraphicFramePr>
        <p:xfrm>
          <a:off x="838200" y="2990088"/>
          <a:ext cx="10515600" cy="34747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F7915196-9750-C316-ED9B-D6DB61623FC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9173" y="6160008"/>
            <a:ext cx="609600" cy="609600"/>
          </a:xfrm>
          <a:prstGeom prst="rect">
            <a:avLst/>
          </a:prstGeom>
        </p:spPr>
      </p:pic>
    </p:spTree>
    <p:extLst>
      <p:ext uri="{BB962C8B-B14F-4D97-AF65-F5344CB8AC3E}">
        <p14:creationId xmlns:p14="http://schemas.microsoft.com/office/powerpoint/2010/main" val="1884023986"/>
      </p:ext>
    </p:extLst>
  </p:cSld>
  <p:clrMapOvr>
    <a:masterClrMapping/>
  </p:clrMapOvr>
  <mc:AlternateContent xmlns:mc="http://schemas.openxmlformats.org/markup-compatibility/2006" xmlns:p14="http://schemas.microsoft.com/office/powerpoint/2010/main">
    <mc:Choice Requires="p14">
      <p:transition spd="slow" p14:dur="2000" advTm="37363"/>
    </mc:Choice>
    <mc:Fallback xmlns="">
      <p:transition spd="slow" advTm="37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6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42A8-8D9C-0479-9247-1ED339BA4F55}"/>
              </a:ext>
            </a:extLst>
          </p:cNvPr>
          <p:cNvSpPr>
            <a:spLocks noGrp="1"/>
          </p:cNvSpPr>
          <p:nvPr>
            <p:ph type="title"/>
          </p:nvPr>
        </p:nvSpPr>
        <p:spPr>
          <a:xfrm>
            <a:off x="912962" y="136525"/>
            <a:ext cx="10515600" cy="1325880"/>
          </a:xfrm>
        </p:spPr>
        <p:txBody>
          <a:bodyPr>
            <a:normAutofit/>
          </a:bodyPr>
          <a:lstStyle/>
          <a:p>
            <a:r>
              <a:rPr lang="en-GB" sz="6000" b="1" i="1" u="sng" dirty="0"/>
              <a:t>Different types of rights</a:t>
            </a:r>
          </a:p>
        </p:txBody>
      </p:sp>
      <p:sp>
        <p:nvSpPr>
          <p:cNvPr id="5" name="Slide Number Placeholder 4">
            <a:extLst>
              <a:ext uri="{FF2B5EF4-FFF2-40B4-BE49-F238E27FC236}">
                <a16:creationId xmlns:a16="http://schemas.microsoft.com/office/drawing/2014/main" id="{05A08C13-BEE8-7737-6DE9-26B90F9D6B00}"/>
              </a:ext>
            </a:extLst>
          </p:cNvPr>
          <p:cNvSpPr>
            <a:spLocks noGrp="1"/>
          </p:cNvSpPr>
          <p:nvPr>
            <p:ph type="sldNum" sz="quarter" idx="11"/>
          </p:nvPr>
        </p:nvSpPr>
        <p:spPr/>
        <p:txBody>
          <a:bodyPr/>
          <a:lstStyle/>
          <a:p>
            <a:fld id="{294A09A9-5501-47C1-A89A-A340965A2BE2}" type="slidenum">
              <a:rPr lang="en-US" smtClean="0"/>
              <a:pPr/>
              <a:t>7</a:t>
            </a:fld>
            <a:endParaRPr lang="en-US" dirty="0"/>
          </a:p>
        </p:txBody>
      </p:sp>
      <p:graphicFrame>
        <p:nvGraphicFramePr>
          <p:cNvPr id="6" name="Diagram 5">
            <a:extLst>
              <a:ext uri="{FF2B5EF4-FFF2-40B4-BE49-F238E27FC236}">
                <a16:creationId xmlns:a16="http://schemas.microsoft.com/office/drawing/2014/main" id="{CF9181A3-4411-7B7A-5E60-789C5CAEC52D}"/>
              </a:ext>
            </a:extLst>
          </p:cNvPr>
          <p:cNvGraphicFramePr/>
          <p:nvPr>
            <p:extLst>
              <p:ext uri="{D42A27DB-BD31-4B8C-83A1-F6EECF244321}">
                <p14:modId xmlns:p14="http://schemas.microsoft.com/office/powerpoint/2010/main" val="1563442879"/>
              </p:ext>
            </p:extLst>
          </p:nvPr>
        </p:nvGraphicFramePr>
        <p:xfrm>
          <a:off x="2365554" y="1439333"/>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4D3EAA76-08CC-DC7A-A51F-7792A973726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4141" y="6234112"/>
            <a:ext cx="609600" cy="609600"/>
          </a:xfrm>
          <a:prstGeom prst="rect">
            <a:avLst/>
          </a:prstGeom>
        </p:spPr>
      </p:pic>
    </p:spTree>
    <p:extLst>
      <p:ext uri="{BB962C8B-B14F-4D97-AF65-F5344CB8AC3E}">
        <p14:creationId xmlns:p14="http://schemas.microsoft.com/office/powerpoint/2010/main" val="398465174"/>
      </p:ext>
    </p:extLst>
  </p:cSld>
  <p:clrMapOvr>
    <a:masterClrMapping/>
  </p:clrMapOvr>
  <mc:AlternateContent xmlns:mc="http://schemas.openxmlformats.org/markup-compatibility/2006" xmlns:p14="http://schemas.microsoft.com/office/powerpoint/2010/main">
    <mc:Choice Requires="p14">
      <p:transition spd="slow" p14:dur="2000" advTm="55242"/>
    </mc:Choice>
    <mc:Fallback xmlns="">
      <p:transition spd="slow" advTm="55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2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DC9D4-E537-9BC9-80A8-F7F84046C35D}"/>
              </a:ext>
            </a:extLst>
          </p:cNvPr>
          <p:cNvSpPr>
            <a:spLocks noGrp="1"/>
          </p:cNvSpPr>
          <p:nvPr>
            <p:ph type="title"/>
          </p:nvPr>
        </p:nvSpPr>
        <p:spPr>
          <a:xfrm>
            <a:off x="381000" y="381000"/>
            <a:ext cx="11430000" cy="1325563"/>
          </a:xfrm>
        </p:spPr>
        <p:txBody>
          <a:bodyPr anchor="ctr">
            <a:normAutofit/>
          </a:bodyPr>
          <a:lstStyle/>
          <a:p>
            <a:r>
              <a:rPr lang="en-GB" b="1" i="1" u="sng"/>
              <a:t>Articles of the Human Rights Act 1998</a:t>
            </a:r>
          </a:p>
        </p:txBody>
      </p:sp>
      <p:sp>
        <p:nvSpPr>
          <p:cNvPr id="5" name="Slide Number Placeholder 4">
            <a:extLst>
              <a:ext uri="{FF2B5EF4-FFF2-40B4-BE49-F238E27FC236}">
                <a16:creationId xmlns:a16="http://schemas.microsoft.com/office/drawing/2014/main" id="{851CBA28-0F0E-3340-14B5-A60697F7977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8</a:t>
            </a:fld>
            <a:endParaRPr lang="en-US"/>
          </a:p>
        </p:txBody>
      </p:sp>
      <p:graphicFrame>
        <p:nvGraphicFramePr>
          <p:cNvPr id="7" name="Content Placeholder 2">
            <a:extLst>
              <a:ext uri="{FF2B5EF4-FFF2-40B4-BE49-F238E27FC236}">
                <a16:creationId xmlns:a16="http://schemas.microsoft.com/office/drawing/2014/main" id="{CD66E7E0-2BFF-C325-ADAE-5F1EE09A3B38}"/>
              </a:ext>
            </a:extLst>
          </p:cNvPr>
          <p:cNvGraphicFramePr>
            <a:graphicFrameLocks noGrp="1"/>
          </p:cNvGraphicFramePr>
          <p:nvPr>
            <p:ph sz="quarter" idx="12"/>
            <p:extLst>
              <p:ext uri="{D42A27DB-BD31-4B8C-83A1-F6EECF244321}">
                <p14:modId xmlns:p14="http://schemas.microsoft.com/office/powerpoint/2010/main" val="4213418104"/>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069546A6-05DC-A5E6-E995-137FCE77E63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6200" y="6111875"/>
            <a:ext cx="609600" cy="609600"/>
          </a:xfrm>
          <a:prstGeom prst="rect">
            <a:avLst/>
          </a:prstGeom>
        </p:spPr>
      </p:pic>
    </p:spTree>
    <p:extLst>
      <p:ext uri="{BB962C8B-B14F-4D97-AF65-F5344CB8AC3E}">
        <p14:creationId xmlns:p14="http://schemas.microsoft.com/office/powerpoint/2010/main" val="1015861190"/>
      </p:ext>
    </p:extLst>
  </p:cSld>
  <p:clrMapOvr>
    <a:masterClrMapping/>
  </p:clrMapOvr>
  <mc:AlternateContent xmlns:mc="http://schemas.openxmlformats.org/markup-compatibility/2006" xmlns:p14="http://schemas.microsoft.com/office/powerpoint/2010/main">
    <mc:Choice Requires="p14">
      <p:transition spd="slow" p14:dur="2000" advTm="55916"/>
    </mc:Choice>
    <mc:Fallback xmlns="">
      <p:transition spd="slow" advTm="55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6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E8C44-523C-725B-40F6-4205E641A039}"/>
              </a:ext>
            </a:extLst>
          </p:cNvPr>
          <p:cNvSpPr>
            <a:spLocks noGrp="1"/>
          </p:cNvSpPr>
          <p:nvPr>
            <p:ph type="title"/>
          </p:nvPr>
        </p:nvSpPr>
        <p:spPr>
          <a:xfrm>
            <a:off x="1748028" y="1389888"/>
            <a:ext cx="8695944" cy="1325880"/>
          </a:xfrm>
        </p:spPr>
        <p:txBody>
          <a:bodyPr anchor="ctr">
            <a:normAutofit/>
          </a:bodyPr>
          <a:lstStyle/>
          <a:p>
            <a:r>
              <a:rPr lang="en-GB" b="1" i="1" u="sng"/>
              <a:t>Continued</a:t>
            </a:r>
          </a:p>
        </p:txBody>
      </p:sp>
      <p:sp>
        <p:nvSpPr>
          <p:cNvPr id="3" name="Content Placeholder 2">
            <a:extLst>
              <a:ext uri="{FF2B5EF4-FFF2-40B4-BE49-F238E27FC236}">
                <a16:creationId xmlns:a16="http://schemas.microsoft.com/office/drawing/2014/main" id="{69566265-069A-AAE7-DBFF-B45621B786B9}"/>
              </a:ext>
            </a:extLst>
          </p:cNvPr>
          <p:cNvSpPr>
            <a:spLocks noGrp="1"/>
          </p:cNvSpPr>
          <p:nvPr>
            <p:ph idx="1"/>
          </p:nvPr>
        </p:nvSpPr>
        <p:spPr>
          <a:xfrm>
            <a:off x="2223516" y="2651760"/>
            <a:ext cx="7744968" cy="2697480"/>
          </a:xfrm>
        </p:spPr>
        <p:txBody>
          <a:bodyPr>
            <a:normAutofit/>
          </a:bodyPr>
          <a:lstStyle/>
          <a:p>
            <a:r>
              <a:rPr lang="en-GB"/>
              <a:t>Article 11- Right to Freedom of Assembly and of peaceful association.</a:t>
            </a:r>
          </a:p>
          <a:p>
            <a:r>
              <a:rPr lang="en-GB"/>
              <a:t>Article 12- The Right to Mary and found a family. </a:t>
            </a:r>
          </a:p>
          <a:p>
            <a:r>
              <a:rPr lang="en-GB"/>
              <a:t>Article 14- The Prohibition of Discrimination.</a:t>
            </a:r>
          </a:p>
          <a:p>
            <a:r>
              <a:rPr lang="en-GB"/>
              <a:t>Article 15- Derogation from the convention rights.</a:t>
            </a:r>
          </a:p>
        </p:txBody>
      </p:sp>
      <p:sp>
        <p:nvSpPr>
          <p:cNvPr id="7" name="Footer Placeholder 3">
            <a:extLst>
              <a:ext uri="{FF2B5EF4-FFF2-40B4-BE49-F238E27FC236}">
                <a16:creationId xmlns:a16="http://schemas.microsoft.com/office/drawing/2014/main" id="{6A74F670-6D07-3893-AC79-276B2FC747EF}"/>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85517773-D20B-E174-ECC2-E34E676D0F1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9</a:t>
            </a:fld>
            <a:endParaRPr lang="en-US"/>
          </a:p>
        </p:txBody>
      </p:sp>
      <p:pic>
        <p:nvPicPr>
          <p:cNvPr id="6" name="Recorded Sound">
            <a:hlinkClick r:id="" action="ppaction://media"/>
            <a:extLst>
              <a:ext uri="{FF2B5EF4-FFF2-40B4-BE49-F238E27FC236}">
                <a16:creationId xmlns:a16="http://schemas.microsoft.com/office/drawing/2014/main" id="{6875506E-A0BC-E3A1-BCED-460D4FC1AC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746750"/>
            <a:ext cx="609600" cy="609600"/>
          </a:xfrm>
          <a:prstGeom prst="rect">
            <a:avLst/>
          </a:prstGeom>
        </p:spPr>
      </p:pic>
    </p:spTree>
    <p:extLst>
      <p:ext uri="{BB962C8B-B14F-4D97-AF65-F5344CB8AC3E}">
        <p14:creationId xmlns:p14="http://schemas.microsoft.com/office/powerpoint/2010/main" val="2716836638"/>
      </p:ext>
    </p:extLst>
  </p:cSld>
  <p:clrMapOvr>
    <a:masterClrMapping/>
  </p:clrMapOvr>
  <mc:AlternateContent xmlns:mc="http://schemas.openxmlformats.org/markup-compatibility/2006" xmlns:p14="http://schemas.microsoft.com/office/powerpoint/2010/main">
    <mc:Choice Requires="p14">
      <p:transition spd="slow" p14:dur="2000" advTm="25135"/>
    </mc:Choice>
    <mc:Fallback xmlns="">
      <p:transition spd="slow" advTm="25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2A177-8706-C0BA-38A3-8A155650FCF4}"/>
              </a:ext>
            </a:extLst>
          </p:cNvPr>
          <p:cNvSpPr>
            <a:spLocks noGrp="1"/>
          </p:cNvSpPr>
          <p:nvPr>
            <p:ph type="title"/>
          </p:nvPr>
        </p:nvSpPr>
        <p:spPr>
          <a:xfrm>
            <a:off x="838200" y="380999"/>
            <a:ext cx="10515600" cy="1325880"/>
          </a:xfrm>
        </p:spPr>
        <p:txBody>
          <a:bodyPr anchor="ctr">
            <a:normAutofit/>
          </a:bodyPr>
          <a:lstStyle/>
          <a:p>
            <a:r>
              <a:rPr lang="en-GB" b="1" i="1" u="sng"/>
              <a:t>Article 2</a:t>
            </a:r>
          </a:p>
        </p:txBody>
      </p:sp>
      <p:sp>
        <p:nvSpPr>
          <p:cNvPr id="5" name="Slide Number Placeholder 4">
            <a:extLst>
              <a:ext uri="{FF2B5EF4-FFF2-40B4-BE49-F238E27FC236}">
                <a16:creationId xmlns:a16="http://schemas.microsoft.com/office/drawing/2014/main" id="{E3D1FE0A-856E-9EDB-6D25-4B76F5F59A5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10</a:t>
            </a:fld>
            <a:endParaRPr lang="en-US"/>
          </a:p>
        </p:txBody>
      </p:sp>
      <p:graphicFrame>
        <p:nvGraphicFramePr>
          <p:cNvPr id="7" name="Content Placeholder 2">
            <a:extLst>
              <a:ext uri="{FF2B5EF4-FFF2-40B4-BE49-F238E27FC236}">
                <a16:creationId xmlns:a16="http://schemas.microsoft.com/office/drawing/2014/main" id="{010498C8-9DA1-D7F1-5AB3-BDDA67F4FD06}"/>
              </a:ext>
            </a:extLst>
          </p:cNvPr>
          <p:cNvGraphicFramePr>
            <a:graphicFrameLocks noGrp="1"/>
          </p:cNvGraphicFramePr>
          <p:nvPr>
            <p:ph idx="1"/>
            <p:extLst>
              <p:ext uri="{D42A27DB-BD31-4B8C-83A1-F6EECF244321}">
                <p14:modId xmlns:p14="http://schemas.microsoft.com/office/powerpoint/2010/main" val="112609519"/>
              </p:ext>
            </p:extLst>
          </p:nvPr>
        </p:nvGraphicFramePr>
        <p:xfrm>
          <a:off x="609600" y="1600200"/>
          <a:ext cx="10972800" cy="4572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8107D51E-B6DC-E19C-DD40-ED17E9BB8C4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8855" y="6111875"/>
            <a:ext cx="609600" cy="609600"/>
          </a:xfrm>
          <a:prstGeom prst="rect">
            <a:avLst/>
          </a:prstGeom>
        </p:spPr>
      </p:pic>
    </p:spTree>
    <p:extLst>
      <p:ext uri="{BB962C8B-B14F-4D97-AF65-F5344CB8AC3E}">
        <p14:creationId xmlns:p14="http://schemas.microsoft.com/office/powerpoint/2010/main" val="1121453072"/>
      </p:ext>
    </p:extLst>
  </p:cSld>
  <p:clrMapOvr>
    <a:masterClrMapping/>
  </p:clrMapOvr>
  <mc:AlternateContent xmlns:mc="http://schemas.openxmlformats.org/markup-compatibility/2006" xmlns:p14="http://schemas.microsoft.com/office/powerpoint/2010/main">
    <mc:Choice Requires="p14">
      <p:transition spd="slow" p14:dur="2000" advTm="54733"/>
    </mc:Choice>
    <mc:Fallback xmlns="">
      <p:transition spd="slow" advTm="54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8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E38B7-A2F6-D95E-EC7B-374561112F7E}"/>
              </a:ext>
            </a:extLst>
          </p:cNvPr>
          <p:cNvSpPr>
            <a:spLocks noGrp="1"/>
          </p:cNvSpPr>
          <p:nvPr>
            <p:ph type="title"/>
          </p:nvPr>
        </p:nvSpPr>
        <p:spPr>
          <a:xfrm>
            <a:off x="1748028" y="1389888"/>
            <a:ext cx="8695944" cy="1325880"/>
          </a:xfrm>
        </p:spPr>
        <p:txBody>
          <a:bodyPr anchor="ctr">
            <a:normAutofit/>
          </a:bodyPr>
          <a:lstStyle/>
          <a:p>
            <a:r>
              <a:rPr lang="en-GB" b="1" i="1" u="sng"/>
              <a:t>Examples</a:t>
            </a:r>
          </a:p>
        </p:txBody>
      </p:sp>
      <p:sp>
        <p:nvSpPr>
          <p:cNvPr id="3" name="Content Placeholder 2">
            <a:extLst>
              <a:ext uri="{FF2B5EF4-FFF2-40B4-BE49-F238E27FC236}">
                <a16:creationId xmlns:a16="http://schemas.microsoft.com/office/drawing/2014/main" id="{1752E55E-D9FD-5FBF-6DD8-7DE07A146AAE}"/>
              </a:ext>
            </a:extLst>
          </p:cNvPr>
          <p:cNvSpPr>
            <a:spLocks noGrp="1"/>
          </p:cNvSpPr>
          <p:nvPr>
            <p:ph idx="1"/>
          </p:nvPr>
        </p:nvSpPr>
        <p:spPr>
          <a:xfrm>
            <a:off x="2223516" y="2651760"/>
            <a:ext cx="7744968" cy="2697480"/>
          </a:xfrm>
        </p:spPr>
        <p:txBody>
          <a:bodyPr>
            <a:normAutofit/>
          </a:bodyPr>
          <a:lstStyle/>
          <a:p>
            <a:r>
              <a:rPr lang="en-GB"/>
              <a:t>A limited right; </a:t>
            </a:r>
          </a:p>
          <a:p>
            <a:endParaRPr lang="en-GB"/>
          </a:p>
          <a:p>
            <a:r>
              <a:rPr lang="en-GB"/>
              <a:t>An example is cases such as the case of Diane Pretty; </a:t>
            </a:r>
          </a:p>
          <a:p>
            <a:endParaRPr lang="en-GB"/>
          </a:p>
          <a:p>
            <a:r>
              <a:rPr lang="en-GB"/>
              <a:t>Euthanasia, case failed due to article 2 of the Human Rights Act 1998.</a:t>
            </a:r>
          </a:p>
        </p:txBody>
      </p:sp>
      <p:sp>
        <p:nvSpPr>
          <p:cNvPr id="7" name="Footer Placeholder 3">
            <a:extLst>
              <a:ext uri="{FF2B5EF4-FFF2-40B4-BE49-F238E27FC236}">
                <a16:creationId xmlns:a16="http://schemas.microsoft.com/office/drawing/2014/main" id="{C38908BD-09AF-4F28-8F2D-B0E4EF02C10E}"/>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34EAFA07-E079-6B0B-FA96-23D45CC10AD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pic>
        <p:nvPicPr>
          <p:cNvPr id="8" name="Recorded Sound">
            <a:hlinkClick r:id="" action="ppaction://media"/>
            <a:extLst>
              <a:ext uri="{FF2B5EF4-FFF2-40B4-BE49-F238E27FC236}">
                <a16:creationId xmlns:a16="http://schemas.microsoft.com/office/drawing/2014/main" id="{1A26CDE8-82CE-9752-BBD0-1F979CD223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620265"/>
            <a:ext cx="609600" cy="609600"/>
          </a:xfrm>
          <a:prstGeom prst="rect">
            <a:avLst/>
          </a:prstGeom>
        </p:spPr>
      </p:pic>
    </p:spTree>
    <p:extLst>
      <p:ext uri="{BB962C8B-B14F-4D97-AF65-F5344CB8AC3E}">
        <p14:creationId xmlns:p14="http://schemas.microsoft.com/office/powerpoint/2010/main" val="1073260270"/>
      </p:ext>
    </p:extLst>
  </p:cSld>
  <p:clrMapOvr>
    <a:masterClrMapping/>
  </p:clrMapOvr>
  <mc:AlternateContent xmlns:mc="http://schemas.openxmlformats.org/markup-compatibility/2006" xmlns:p14="http://schemas.microsoft.com/office/powerpoint/2010/main">
    <mc:Choice Requires="p14">
      <p:transition spd="slow" p14:dur="2000" advTm="49625"/>
    </mc:Choice>
    <mc:Fallback xmlns="">
      <p:transition spd="slow" advTm="49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15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3458A-2F43-E691-470E-D3308BEE5903}"/>
              </a:ext>
            </a:extLst>
          </p:cNvPr>
          <p:cNvSpPr>
            <a:spLocks noGrp="1"/>
          </p:cNvSpPr>
          <p:nvPr>
            <p:ph type="title"/>
          </p:nvPr>
        </p:nvSpPr>
        <p:spPr>
          <a:xfrm>
            <a:off x="1748028" y="1068875"/>
            <a:ext cx="8695944" cy="1325880"/>
          </a:xfrm>
        </p:spPr>
        <p:txBody>
          <a:bodyPr anchor="ctr">
            <a:normAutofit/>
          </a:bodyPr>
          <a:lstStyle/>
          <a:p>
            <a:r>
              <a:rPr lang="en-GB" b="1" i="1" u="sng" dirty="0"/>
              <a:t>Article 8</a:t>
            </a:r>
          </a:p>
        </p:txBody>
      </p:sp>
      <p:sp>
        <p:nvSpPr>
          <p:cNvPr id="3" name="Content Placeholder 2">
            <a:extLst>
              <a:ext uri="{FF2B5EF4-FFF2-40B4-BE49-F238E27FC236}">
                <a16:creationId xmlns:a16="http://schemas.microsoft.com/office/drawing/2014/main" id="{1B5535A7-B6A8-0ED1-DA51-0AD0EF5A7808}"/>
              </a:ext>
            </a:extLst>
          </p:cNvPr>
          <p:cNvSpPr>
            <a:spLocks noGrp="1"/>
          </p:cNvSpPr>
          <p:nvPr>
            <p:ph idx="1"/>
          </p:nvPr>
        </p:nvSpPr>
        <p:spPr>
          <a:xfrm>
            <a:off x="2223516" y="2301564"/>
            <a:ext cx="7744968" cy="2697480"/>
          </a:xfrm>
        </p:spPr>
        <p:txBody>
          <a:bodyPr>
            <a:normAutofit/>
          </a:bodyPr>
          <a:lstStyle/>
          <a:p>
            <a:pPr>
              <a:buFont typeface="+mj-lt"/>
              <a:buAutoNum type="arabicPeriod"/>
            </a:pPr>
            <a:r>
              <a:rPr lang="en-GB" b="0" i="0" dirty="0">
                <a:effectLst/>
              </a:rPr>
              <a:t>Everyone has the right to respect for his private and family life, his home and his correspondence.</a:t>
            </a:r>
          </a:p>
          <a:p>
            <a:pPr>
              <a:buFont typeface="+mj-lt"/>
              <a:buAutoNum type="arabicPeriod"/>
            </a:pPr>
            <a:r>
              <a:rPr lang="en-GB" b="0" i="0" dirty="0">
                <a:effectLst/>
              </a:rPr>
              <a:t>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 of others.</a:t>
            </a:r>
          </a:p>
          <a:p>
            <a:pPr marL="0" indent="0">
              <a:buNone/>
            </a:pPr>
            <a:endParaRPr lang="en-GB" dirty="0"/>
          </a:p>
        </p:txBody>
      </p:sp>
      <p:sp>
        <p:nvSpPr>
          <p:cNvPr id="5" name="Slide Number Placeholder 4">
            <a:extLst>
              <a:ext uri="{FF2B5EF4-FFF2-40B4-BE49-F238E27FC236}">
                <a16:creationId xmlns:a16="http://schemas.microsoft.com/office/drawing/2014/main" id="{F0F009F2-9F6A-8423-E2A3-C12FA6351FE2}"/>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12</a:t>
            </a:fld>
            <a:endParaRPr lang="en-US"/>
          </a:p>
        </p:txBody>
      </p:sp>
      <p:pic>
        <p:nvPicPr>
          <p:cNvPr id="6" name="Recorded Sound">
            <a:hlinkClick r:id="" action="ppaction://media"/>
            <a:extLst>
              <a:ext uri="{FF2B5EF4-FFF2-40B4-BE49-F238E27FC236}">
                <a16:creationId xmlns:a16="http://schemas.microsoft.com/office/drawing/2014/main" id="{093BBC2D-8303-D365-8B1B-591FC6C3AB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189" y="6111875"/>
            <a:ext cx="609600" cy="609600"/>
          </a:xfrm>
          <a:prstGeom prst="rect">
            <a:avLst/>
          </a:prstGeom>
        </p:spPr>
      </p:pic>
    </p:spTree>
    <p:extLst>
      <p:ext uri="{BB962C8B-B14F-4D97-AF65-F5344CB8AC3E}">
        <p14:creationId xmlns:p14="http://schemas.microsoft.com/office/powerpoint/2010/main" val="3495038532"/>
      </p:ext>
    </p:extLst>
  </p:cSld>
  <p:clrMapOvr>
    <a:masterClrMapping/>
  </p:clrMapOvr>
  <mc:AlternateContent xmlns:mc="http://schemas.openxmlformats.org/markup-compatibility/2006" xmlns:p14="http://schemas.microsoft.com/office/powerpoint/2010/main">
    <mc:Choice Requires="p14">
      <p:transition spd="slow" p14:dur="2000" advTm="35436"/>
    </mc:Choice>
    <mc:Fallback xmlns="">
      <p:transition spd="slow" advTm="35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84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795BE-302D-C0CF-4A78-211CC53C7E28}"/>
              </a:ext>
            </a:extLst>
          </p:cNvPr>
          <p:cNvSpPr>
            <a:spLocks noGrp="1"/>
          </p:cNvSpPr>
          <p:nvPr>
            <p:ph type="title"/>
          </p:nvPr>
        </p:nvSpPr>
        <p:spPr>
          <a:xfrm>
            <a:off x="1748028" y="1389888"/>
            <a:ext cx="8695944" cy="1325880"/>
          </a:xfrm>
        </p:spPr>
        <p:txBody>
          <a:bodyPr anchor="ctr">
            <a:normAutofit/>
          </a:bodyPr>
          <a:lstStyle/>
          <a:p>
            <a:r>
              <a:rPr lang="en-GB" b="1" i="1" u="sng"/>
              <a:t>Continued</a:t>
            </a:r>
          </a:p>
        </p:txBody>
      </p:sp>
      <p:sp>
        <p:nvSpPr>
          <p:cNvPr id="3" name="Content Placeholder 2">
            <a:extLst>
              <a:ext uri="{FF2B5EF4-FFF2-40B4-BE49-F238E27FC236}">
                <a16:creationId xmlns:a16="http://schemas.microsoft.com/office/drawing/2014/main" id="{76A7DFF5-4452-D99C-E65A-34029F6A322E}"/>
              </a:ext>
            </a:extLst>
          </p:cNvPr>
          <p:cNvSpPr>
            <a:spLocks noGrp="1"/>
          </p:cNvSpPr>
          <p:nvPr>
            <p:ph idx="1"/>
          </p:nvPr>
        </p:nvSpPr>
        <p:spPr>
          <a:xfrm>
            <a:off x="2223516" y="2651760"/>
            <a:ext cx="7744968" cy="2697480"/>
          </a:xfrm>
        </p:spPr>
        <p:txBody>
          <a:bodyPr>
            <a:normAutofit/>
          </a:bodyPr>
          <a:lstStyle/>
          <a:p>
            <a:r>
              <a:rPr lang="en-GB"/>
              <a:t>Qualified right. </a:t>
            </a:r>
          </a:p>
          <a:p>
            <a:endParaRPr lang="en-GB"/>
          </a:p>
          <a:p>
            <a:r>
              <a:rPr lang="en-GB"/>
              <a:t>The state due to subsection 2 can interfere with the right. </a:t>
            </a:r>
          </a:p>
          <a:p>
            <a:endParaRPr lang="en-GB"/>
          </a:p>
          <a:p>
            <a:r>
              <a:rPr lang="en-GB"/>
              <a:t>Can you think of any examples?</a:t>
            </a:r>
          </a:p>
        </p:txBody>
      </p:sp>
      <p:sp>
        <p:nvSpPr>
          <p:cNvPr id="7" name="Footer Placeholder 3">
            <a:extLst>
              <a:ext uri="{FF2B5EF4-FFF2-40B4-BE49-F238E27FC236}">
                <a16:creationId xmlns:a16="http://schemas.microsoft.com/office/drawing/2014/main" id="{20BD2B8F-E2F5-61E1-3F8D-FD7BB802045D}"/>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15A85799-1254-8DA3-6861-B5AFBCF71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13</a:t>
            </a:fld>
            <a:endParaRPr lang="en-US"/>
          </a:p>
        </p:txBody>
      </p:sp>
      <p:pic>
        <p:nvPicPr>
          <p:cNvPr id="6" name="Recorded Sound">
            <a:hlinkClick r:id="" action="ppaction://media"/>
            <a:extLst>
              <a:ext uri="{FF2B5EF4-FFF2-40B4-BE49-F238E27FC236}">
                <a16:creationId xmlns:a16="http://schemas.microsoft.com/office/drawing/2014/main" id="{2F6A0ADF-FE77-1237-9F4C-F6521CD8F9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854" y="5691145"/>
            <a:ext cx="609600" cy="609600"/>
          </a:xfrm>
          <a:prstGeom prst="rect">
            <a:avLst/>
          </a:prstGeom>
        </p:spPr>
      </p:pic>
    </p:spTree>
    <p:extLst>
      <p:ext uri="{BB962C8B-B14F-4D97-AF65-F5344CB8AC3E}">
        <p14:creationId xmlns:p14="http://schemas.microsoft.com/office/powerpoint/2010/main" val="2819578110"/>
      </p:ext>
    </p:extLst>
  </p:cSld>
  <p:clrMapOvr>
    <a:masterClrMapping/>
  </p:clrMapOvr>
  <mc:AlternateContent xmlns:mc="http://schemas.openxmlformats.org/markup-compatibility/2006" xmlns:p14="http://schemas.microsoft.com/office/powerpoint/2010/main">
    <mc:Choice Requires="p14">
      <p:transition spd="slow" p14:dur="2000" advTm="28849"/>
    </mc:Choice>
    <mc:Fallback xmlns="">
      <p:transition spd="slow" advTm="28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6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0B23-3E76-6B64-D12B-25073113412C}"/>
              </a:ext>
            </a:extLst>
          </p:cNvPr>
          <p:cNvSpPr>
            <a:spLocks noGrp="1"/>
          </p:cNvSpPr>
          <p:nvPr>
            <p:ph type="title"/>
          </p:nvPr>
        </p:nvSpPr>
        <p:spPr>
          <a:xfrm>
            <a:off x="838200" y="484632"/>
            <a:ext cx="10515600" cy="1133856"/>
          </a:xfrm>
        </p:spPr>
        <p:txBody>
          <a:bodyPr anchor="ctr">
            <a:normAutofit/>
          </a:bodyPr>
          <a:lstStyle/>
          <a:p>
            <a:r>
              <a:rPr lang="en-GB" b="1" i="1" u="sng"/>
              <a:t>Article 3</a:t>
            </a:r>
          </a:p>
        </p:txBody>
      </p:sp>
      <p:sp>
        <p:nvSpPr>
          <p:cNvPr id="5" name="Slide Number Placeholder 4">
            <a:extLst>
              <a:ext uri="{FF2B5EF4-FFF2-40B4-BE49-F238E27FC236}">
                <a16:creationId xmlns:a16="http://schemas.microsoft.com/office/drawing/2014/main" id="{6F8DF0FA-107D-22FA-0EE7-58ABC450F41B}"/>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14</a:t>
            </a:fld>
            <a:endParaRPr lang="en-US"/>
          </a:p>
        </p:txBody>
      </p:sp>
      <p:graphicFrame>
        <p:nvGraphicFramePr>
          <p:cNvPr id="7" name="Content Placeholder 2">
            <a:extLst>
              <a:ext uri="{FF2B5EF4-FFF2-40B4-BE49-F238E27FC236}">
                <a16:creationId xmlns:a16="http://schemas.microsoft.com/office/drawing/2014/main" id="{AB536C2D-7187-0CAD-1C61-1B3626C6A3FF}"/>
              </a:ext>
            </a:extLst>
          </p:cNvPr>
          <p:cNvGraphicFramePr>
            <a:graphicFrameLocks noGrp="1"/>
          </p:cNvGraphicFramePr>
          <p:nvPr>
            <p:ph idx="1"/>
            <p:extLst>
              <p:ext uri="{D42A27DB-BD31-4B8C-83A1-F6EECF244321}">
                <p14:modId xmlns:p14="http://schemas.microsoft.com/office/powerpoint/2010/main" val="2934814331"/>
              </p:ext>
            </p:extLst>
          </p:nvPr>
        </p:nvGraphicFramePr>
        <p:xfrm>
          <a:off x="838200" y="2990088"/>
          <a:ext cx="10515600" cy="34747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71290843-4260-0E91-C091-7EC6DC27428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9427" y="6160008"/>
            <a:ext cx="609600" cy="609600"/>
          </a:xfrm>
          <a:prstGeom prst="rect">
            <a:avLst/>
          </a:prstGeom>
        </p:spPr>
      </p:pic>
    </p:spTree>
    <p:extLst>
      <p:ext uri="{BB962C8B-B14F-4D97-AF65-F5344CB8AC3E}">
        <p14:creationId xmlns:p14="http://schemas.microsoft.com/office/powerpoint/2010/main" val="4182814537"/>
      </p:ext>
    </p:extLst>
  </p:cSld>
  <p:clrMapOvr>
    <a:masterClrMapping/>
  </p:clrMapOvr>
  <mc:AlternateContent xmlns:mc="http://schemas.openxmlformats.org/markup-compatibility/2006" xmlns:p14="http://schemas.microsoft.com/office/powerpoint/2010/main">
    <mc:Choice Requires="p14">
      <p:transition spd="slow" p14:dur="2000" advTm="28754"/>
    </mc:Choice>
    <mc:Fallback xmlns="">
      <p:transition spd="slow" advTm="28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EC02-675B-07C9-335F-0B97A9FD1302}"/>
              </a:ext>
            </a:extLst>
          </p:cNvPr>
          <p:cNvSpPr>
            <a:spLocks noGrp="1"/>
          </p:cNvSpPr>
          <p:nvPr>
            <p:ph type="title"/>
          </p:nvPr>
        </p:nvSpPr>
        <p:spPr>
          <a:xfrm>
            <a:off x="381000" y="381000"/>
            <a:ext cx="11430000" cy="1325563"/>
          </a:xfrm>
        </p:spPr>
        <p:txBody>
          <a:bodyPr anchor="ctr">
            <a:normAutofit/>
          </a:bodyPr>
          <a:lstStyle/>
          <a:p>
            <a:r>
              <a:rPr lang="en-GB" b="1" i="1" u="sng"/>
              <a:t>Research the case</a:t>
            </a:r>
          </a:p>
        </p:txBody>
      </p:sp>
      <p:sp>
        <p:nvSpPr>
          <p:cNvPr id="5" name="Slide Number Placeholder 4">
            <a:extLst>
              <a:ext uri="{FF2B5EF4-FFF2-40B4-BE49-F238E27FC236}">
                <a16:creationId xmlns:a16="http://schemas.microsoft.com/office/drawing/2014/main" id="{464413AB-16C1-3A9A-36C0-289888BD35AA}"/>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15</a:t>
            </a:fld>
            <a:endParaRPr lang="en-US"/>
          </a:p>
        </p:txBody>
      </p:sp>
      <p:graphicFrame>
        <p:nvGraphicFramePr>
          <p:cNvPr id="7" name="Content Placeholder 2">
            <a:extLst>
              <a:ext uri="{FF2B5EF4-FFF2-40B4-BE49-F238E27FC236}">
                <a16:creationId xmlns:a16="http://schemas.microsoft.com/office/drawing/2014/main" id="{04B58AE3-0DCB-1C88-5426-2D8EC3ABFF4A}"/>
              </a:ext>
            </a:extLst>
          </p:cNvPr>
          <p:cNvGraphicFramePr>
            <a:graphicFrameLocks noGrp="1"/>
          </p:cNvGraphicFramePr>
          <p:nvPr>
            <p:ph sz="quarter" idx="12"/>
            <p:extLst>
              <p:ext uri="{D42A27DB-BD31-4B8C-83A1-F6EECF244321}">
                <p14:modId xmlns:p14="http://schemas.microsoft.com/office/powerpoint/2010/main" val="3345855552"/>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52CDD438-9417-9C49-FD2B-CD9A2302EE3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6200" y="6111875"/>
            <a:ext cx="609600" cy="609600"/>
          </a:xfrm>
          <a:prstGeom prst="rect">
            <a:avLst/>
          </a:prstGeom>
        </p:spPr>
      </p:pic>
    </p:spTree>
    <p:extLst>
      <p:ext uri="{BB962C8B-B14F-4D97-AF65-F5344CB8AC3E}">
        <p14:creationId xmlns:p14="http://schemas.microsoft.com/office/powerpoint/2010/main" val="446391945"/>
      </p:ext>
    </p:extLst>
  </p:cSld>
  <p:clrMapOvr>
    <a:masterClrMapping/>
  </p:clrMapOvr>
  <mc:AlternateContent xmlns:mc="http://schemas.openxmlformats.org/markup-compatibility/2006" xmlns:p14="http://schemas.microsoft.com/office/powerpoint/2010/main">
    <mc:Choice Requires="p14">
      <p:transition spd="slow" p14:dur="2000" advTm="35649"/>
    </mc:Choice>
    <mc:Fallback xmlns="">
      <p:transition spd="slow" advTm="35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4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BA2A0-91F6-C8E8-2134-1ED935E17FD7}"/>
              </a:ext>
            </a:extLst>
          </p:cNvPr>
          <p:cNvSpPr>
            <a:spLocks noGrp="1"/>
          </p:cNvSpPr>
          <p:nvPr>
            <p:ph type="title"/>
          </p:nvPr>
        </p:nvSpPr>
        <p:spPr>
          <a:xfrm>
            <a:off x="1748028" y="1389888"/>
            <a:ext cx="8695944" cy="1325880"/>
          </a:xfrm>
        </p:spPr>
        <p:txBody>
          <a:bodyPr anchor="ctr">
            <a:normAutofit/>
          </a:bodyPr>
          <a:lstStyle/>
          <a:p>
            <a:r>
              <a:rPr lang="en-GB" b="1" i="1" u="sng"/>
              <a:t>Important sections</a:t>
            </a:r>
          </a:p>
        </p:txBody>
      </p:sp>
      <p:sp>
        <p:nvSpPr>
          <p:cNvPr id="3" name="Content Placeholder 2">
            <a:extLst>
              <a:ext uri="{FF2B5EF4-FFF2-40B4-BE49-F238E27FC236}">
                <a16:creationId xmlns:a16="http://schemas.microsoft.com/office/drawing/2014/main" id="{80F1A48E-22A0-E7EF-6968-096B8C79A334}"/>
              </a:ext>
            </a:extLst>
          </p:cNvPr>
          <p:cNvSpPr>
            <a:spLocks noGrp="1"/>
          </p:cNvSpPr>
          <p:nvPr>
            <p:ph idx="1"/>
          </p:nvPr>
        </p:nvSpPr>
        <p:spPr>
          <a:xfrm>
            <a:off x="2223516" y="2651760"/>
            <a:ext cx="7744968" cy="2697480"/>
          </a:xfrm>
        </p:spPr>
        <p:txBody>
          <a:bodyPr>
            <a:normAutofit/>
          </a:bodyPr>
          <a:lstStyle/>
          <a:p>
            <a:pPr>
              <a:lnSpc>
                <a:spcPct val="90000"/>
              </a:lnSpc>
            </a:pPr>
            <a:r>
              <a:rPr lang="en-GB" sz="1700"/>
              <a:t>S.4 of the Human Rights Act 1998(HRA) - Declaration of incompatibility. </a:t>
            </a:r>
          </a:p>
          <a:p>
            <a:pPr>
              <a:lnSpc>
                <a:spcPct val="90000"/>
              </a:lnSpc>
            </a:pPr>
            <a:endParaRPr lang="en-GB" sz="1700"/>
          </a:p>
          <a:p>
            <a:pPr>
              <a:lnSpc>
                <a:spcPct val="90000"/>
              </a:lnSpc>
            </a:pPr>
            <a:r>
              <a:rPr lang="en-GB" sz="1700"/>
              <a:t>If a piece of legislation does not fit with the Human Rights Act 1998 the court can tell parliament that the piece of law does not comply with the Human Rights Act 1998. </a:t>
            </a:r>
          </a:p>
          <a:p>
            <a:pPr>
              <a:lnSpc>
                <a:spcPct val="90000"/>
              </a:lnSpc>
            </a:pPr>
            <a:endParaRPr lang="en-GB" sz="1700"/>
          </a:p>
          <a:p>
            <a:pPr>
              <a:lnSpc>
                <a:spcPct val="90000"/>
              </a:lnSpc>
            </a:pPr>
            <a:r>
              <a:rPr lang="en-GB" sz="1700"/>
              <a:t>S.3 of the HRA 1998- </a:t>
            </a:r>
            <a:r>
              <a:rPr lang="en-GB" sz="1700">
                <a:effectLst/>
              </a:rPr>
              <a:t>(1) ’’So far as it is possible to do so, primary legislation and subordinate legislation must be read and given effect in a way which is compatible with the Convention rights’’.</a:t>
            </a:r>
          </a:p>
          <a:p>
            <a:pPr>
              <a:lnSpc>
                <a:spcPct val="90000"/>
              </a:lnSpc>
            </a:pPr>
            <a:endParaRPr lang="en-GB" sz="1700"/>
          </a:p>
          <a:p>
            <a:pPr>
              <a:lnSpc>
                <a:spcPct val="90000"/>
              </a:lnSpc>
            </a:pPr>
            <a:endParaRPr lang="en-GB" sz="1700"/>
          </a:p>
          <a:p>
            <a:pPr marL="0" indent="0">
              <a:lnSpc>
                <a:spcPct val="90000"/>
              </a:lnSpc>
              <a:buNone/>
            </a:pPr>
            <a:endParaRPr lang="en-GB" sz="1700"/>
          </a:p>
        </p:txBody>
      </p:sp>
      <p:sp>
        <p:nvSpPr>
          <p:cNvPr id="5" name="Slide Number Placeholder 4">
            <a:extLst>
              <a:ext uri="{FF2B5EF4-FFF2-40B4-BE49-F238E27FC236}">
                <a16:creationId xmlns:a16="http://schemas.microsoft.com/office/drawing/2014/main" id="{3A3F055C-9A8A-1F48-5B01-88BD2745FFE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16</a:t>
            </a:fld>
            <a:endParaRPr lang="en-US"/>
          </a:p>
        </p:txBody>
      </p:sp>
      <p:pic>
        <p:nvPicPr>
          <p:cNvPr id="6" name="Recorded Sound">
            <a:hlinkClick r:id="" action="ppaction://media"/>
            <a:extLst>
              <a:ext uri="{FF2B5EF4-FFF2-40B4-BE49-F238E27FC236}">
                <a16:creationId xmlns:a16="http://schemas.microsoft.com/office/drawing/2014/main" id="{7FA8C98A-4DD4-020D-195E-2C31818D42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1399974662"/>
      </p:ext>
    </p:extLst>
  </p:cSld>
  <p:clrMapOvr>
    <a:masterClrMapping/>
  </p:clrMapOvr>
  <mc:AlternateContent xmlns:mc="http://schemas.openxmlformats.org/markup-compatibility/2006" xmlns:p14="http://schemas.microsoft.com/office/powerpoint/2010/main">
    <mc:Choice Requires="p14">
      <p:transition spd="slow" p14:dur="2000" advTm="60054"/>
    </mc:Choice>
    <mc:Fallback xmlns="">
      <p:transition spd="slow" advTm="60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89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CADE2-CE80-491E-5577-81E3AF799B6C}"/>
              </a:ext>
            </a:extLst>
          </p:cNvPr>
          <p:cNvSpPr>
            <a:spLocks noGrp="1"/>
          </p:cNvSpPr>
          <p:nvPr>
            <p:ph type="title"/>
          </p:nvPr>
        </p:nvSpPr>
        <p:spPr>
          <a:xfrm>
            <a:off x="381000" y="381000"/>
            <a:ext cx="11430000" cy="1325563"/>
          </a:xfrm>
        </p:spPr>
        <p:txBody>
          <a:bodyPr anchor="ctr">
            <a:normAutofit/>
          </a:bodyPr>
          <a:lstStyle/>
          <a:p>
            <a:r>
              <a:rPr lang="en-GB" b="1" i="1" u="sng"/>
              <a:t>Others</a:t>
            </a:r>
          </a:p>
        </p:txBody>
      </p:sp>
      <p:sp>
        <p:nvSpPr>
          <p:cNvPr id="5" name="Slide Number Placeholder 4">
            <a:extLst>
              <a:ext uri="{FF2B5EF4-FFF2-40B4-BE49-F238E27FC236}">
                <a16:creationId xmlns:a16="http://schemas.microsoft.com/office/drawing/2014/main" id="{537E5AC0-3014-632B-38FA-0E47A5502B92}"/>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17</a:t>
            </a:fld>
            <a:endParaRPr lang="en-US"/>
          </a:p>
        </p:txBody>
      </p:sp>
      <p:graphicFrame>
        <p:nvGraphicFramePr>
          <p:cNvPr id="7" name="Content Placeholder 2">
            <a:extLst>
              <a:ext uri="{FF2B5EF4-FFF2-40B4-BE49-F238E27FC236}">
                <a16:creationId xmlns:a16="http://schemas.microsoft.com/office/drawing/2014/main" id="{F6A7F442-AEC2-AA46-A00A-CF87A5B82988}"/>
              </a:ext>
            </a:extLst>
          </p:cNvPr>
          <p:cNvGraphicFramePr>
            <a:graphicFrameLocks noGrp="1"/>
          </p:cNvGraphicFramePr>
          <p:nvPr>
            <p:ph sz="quarter" idx="12"/>
            <p:extLst>
              <p:ext uri="{D42A27DB-BD31-4B8C-83A1-F6EECF244321}">
                <p14:modId xmlns:p14="http://schemas.microsoft.com/office/powerpoint/2010/main" val="210443505"/>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0C3C65EC-254E-6187-AE1F-60DE707B5A4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6200" y="6051550"/>
            <a:ext cx="609600" cy="609600"/>
          </a:xfrm>
          <a:prstGeom prst="rect">
            <a:avLst/>
          </a:prstGeom>
        </p:spPr>
      </p:pic>
    </p:spTree>
    <p:extLst>
      <p:ext uri="{BB962C8B-B14F-4D97-AF65-F5344CB8AC3E}">
        <p14:creationId xmlns:p14="http://schemas.microsoft.com/office/powerpoint/2010/main" val="804215736"/>
      </p:ext>
    </p:extLst>
  </p:cSld>
  <p:clrMapOvr>
    <a:masterClrMapping/>
  </p:clrMapOvr>
  <mc:AlternateContent xmlns:mc="http://schemas.openxmlformats.org/markup-compatibility/2006" xmlns:p14="http://schemas.microsoft.com/office/powerpoint/2010/main">
    <mc:Choice Requires="p14">
      <p:transition spd="slow" p14:dur="2000" advTm="49163"/>
    </mc:Choice>
    <mc:Fallback xmlns="">
      <p:transition spd="slow" advTm="49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1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5B0A93-7E57-03B9-5E6D-8DE3A0BE9AA3}"/>
              </a:ext>
            </a:extLst>
          </p:cNvPr>
          <p:cNvSpPr>
            <a:spLocks noGrp="1"/>
          </p:cNvSpPr>
          <p:nvPr>
            <p:ph type="ctrTitle"/>
          </p:nvPr>
        </p:nvSpPr>
        <p:spPr>
          <a:xfrm>
            <a:off x="2749296" y="3046217"/>
            <a:ext cx="6693408" cy="1088136"/>
          </a:xfrm>
        </p:spPr>
        <p:txBody>
          <a:bodyPr/>
          <a:lstStyle/>
          <a:p>
            <a:r>
              <a:rPr lang="en-GB" b="1" i="1" u="sng" dirty="0"/>
              <a:t>The most important in public law</a:t>
            </a:r>
          </a:p>
        </p:txBody>
      </p:sp>
      <p:sp>
        <p:nvSpPr>
          <p:cNvPr id="5" name="Slide Number Placeholder 4">
            <a:extLst>
              <a:ext uri="{FF2B5EF4-FFF2-40B4-BE49-F238E27FC236}">
                <a16:creationId xmlns:a16="http://schemas.microsoft.com/office/drawing/2014/main" id="{6E8BD4EC-8C42-FD08-6F67-6D232D4E3EF2}"/>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18</a:t>
            </a:fld>
            <a:endParaRPr lang="en-US" dirty="0"/>
          </a:p>
        </p:txBody>
      </p:sp>
      <p:pic>
        <p:nvPicPr>
          <p:cNvPr id="3" name="Recorded Sound">
            <a:hlinkClick r:id="" action="ppaction://media"/>
            <a:extLst>
              <a:ext uri="{FF2B5EF4-FFF2-40B4-BE49-F238E27FC236}">
                <a16:creationId xmlns:a16="http://schemas.microsoft.com/office/drawing/2014/main" id="{7EA79B46-952D-BD94-D7E9-00BAF2E080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189" y="6138648"/>
            <a:ext cx="609600" cy="609600"/>
          </a:xfrm>
          <a:prstGeom prst="rect">
            <a:avLst/>
          </a:prstGeom>
        </p:spPr>
      </p:pic>
    </p:spTree>
    <p:extLst>
      <p:ext uri="{BB962C8B-B14F-4D97-AF65-F5344CB8AC3E}">
        <p14:creationId xmlns:p14="http://schemas.microsoft.com/office/powerpoint/2010/main" val="3046005727"/>
      </p:ext>
    </p:extLst>
  </p:cSld>
  <p:clrMapOvr>
    <a:masterClrMapping/>
  </p:clrMapOvr>
  <mc:AlternateContent xmlns:mc="http://schemas.openxmlformats.org/markup-compatibility/2006" xmlns:p14="http://schemas.microsoft.com/office/powerpoint/2010/main">
    <mc:Choice Requires="p14">
      <p:transition spd="slow" p14:dur="2000" advTm="18076"/>
    </mc:Choice>
    <mc:Fallback xmlns="">
      <p:transition spd="slow" advTm="18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3C45-0A01-58C0-69B2-0E652207C4BC}"/>
              </a:ext>
            </a:extLst>
          </p:cNvPr>
          <p:cNvSpPr>
            <a:spLocks noGrp="1"/>
          </p:cNvSpPr>
          <p:nvPr>
            <p:ph type="title"/>
          </p:nvPr>
        </p:nvSpPr>
        <p:spPr>
          <a:xfrm>
            <a:off x="1748028" y="1389888"/>
            <a:ext cx="8695944" cy="1325880"/>
          </a:xfrm>
        </p:spPr>
        <p:txBody>
          <a:bodyPr anchor="ctr">
            <a:normAutofit/>
          </a:bodyPr>
          <a:lstStyle/>
          <a:p>
            <a:r>
              <a:rPr lang="en-GB" b="1" i="1" u="sng"/>
              <a:t>Freedom of assembly and association</a:t>
            </a:r>
          </a:p>
        </p:txBody>
      </p:sp>
      <p:sp>
        <p:nvSpPr>
          <p:cNvPr id="3" name="Content Placeholder 2">
            <a:extLst>
              <a:ext uri="{FF2B5EF4-FFF2-40B4-BE49-F238E27FC236}">
                <a16:creationId xmlns:a16="http://schemas.microsoft.com/office/drawing/2014/main" id="{FA5A6CFB-69B6-2EB2-D4CE-6664610DD9D5}"/>
              </a:ext>
            </a:extLst>
          </p:cNvPr>
          <p:cNvSpPr>
            <a:spLocks noGrp="1"/>
          </p:cNvSpPr>
          <p:nvPr>
            <p:ph idx="1"/>
          </p:nvPr>
        </p:nvSpPr>
        <p:spPr>
          <a:xfrm>
            <a:off x="2223516" y="2651760"/>
            <a:ext cx="7744968" cy="2697480"/>
          </a:xfrm>
        </p:spPr>
        <p:txBody>
          <a:bodyPr>
            <a:normAutofit/>
          </a:bodyPr>
          <a:lstStyle/>
          <a:p>
            <a:pPr>
              <a:lnSpc>
                <a:spcPct val="90000"/>
              </a:lnSpc>
            </a:pPr>
            <a:r>
              <a:rPr lang="en-GB" sz="1900" dirty="0"/>
              <a:t>Article 11; </a:t>
            </a:r>
          </a:p>
          <a:p>
            <a:pPr>
              <a:lnSpc>
                <a:spcPct val="90000"/>
              </a:lnSpc>
              <a:buFont typeface="+mj-lt"/>
              <a:buAutoNum type="arabicPeriod"/>
            </a:pPr>
            <a:r>
              <a:rPr lang="en-GB" sz="1900" dirty="0"/>
              <a:t>‘’ </a:t>
            </a:r>
            <a:r>
              <a:rPr lang="en-GB" sz="1900" b="0" i="0" dirty="0">
                <a:effectLst/>
              </a:rPr>
              <a:t>Everyone has the right to freedom of peaceful assembly and the freedom of association with others, including the right to form and to join trade unions for the protection of his interests.</a:t>
            </a:r>
          </a:p>
          <a:p>
            <a:pPr>
              <a:lnSpc>
                <a:spcPct val="90000"/>
              </a:lnSpc>
              <a:buFont typeface="+mj-lt"/>
              <a:buAutoNum type="arabicPeriod"/>
            </a:pPr>
            <a:r>
              <a:rPr lang="en-GB" sz="1900" b="0" i="0" dirty="0">
                <a:effectLst/>
              </a:rPr>
              <a:t>No restrictions shall be placed on the exercise of these rights other than such as are prescribed by law and are necessary in a democratic society in the interests of national security or public safety, for the prevention of disorder or crime, for the protection of health or morals or for the protection of the rights and freedoms of others…’’</a:t>
            </a:r>
          </a:p>
          <a:p>
            <a:pPr marL="0" indent="0">
              <a:lnSpc>
                <a:spcPct val="90000"/>
              </a:lnSpc>
              <a:buNone/>
            </a:pPr>
            <a:endParaRPr lang="en-GB" sz="1900" dirty="0"/>
          </a:p>
          <a:p>
            <a:pPr>
              <a:lnSpc>
                <a:spcPct val="90000"/>
              </a:lnSpc>
            </a:pPr>
            <a:endParaRPr lang="en-GB" sz="1900" dirty="0"/>
          </a:p>
          <a:p>
            <a:pPr>
              <a:lnSpc>
                <a:spcPct val="90000"/>
              </a:lnSpc>
            </a:pPr>
            <a:endParaRPr lang="en-GB" sz="1900" dirty="0"/>
          </a:p>
        </p:txBody>
      </p:sp>
      <p:sp>
        <p:nvSpPr>
          <p:cNvPr id="5" name="Slide Number Placeholder 4">
            <a:extLst>
              <a:ext uri="{FF2B5EF4-FFF2-40B4-BE49-F238E27FC236}">
                <a16:creationId xmlns:a16="http://schemas.microsoft.com/office/drawing/2014/main" id="{4342DEAE-E818-138E-A594-E3B440182D5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19</a:t>
            </a:fld>
            <a:endParaRPr lang="en-US"/>
          </a:p>
        </p:txBody>
      </p:sp>
      <p:pic>
        <p:nvPicPr>
          <p:cNvPr id="6" name="Recorded Sound">
            <a:hlinkClick r:id="" action="ppaction://media"/>
            <a:extLst>
              <a:ext uri="{FF2B5EF4-FFF2-40B4-BE49-F238E27FC236}">
                <a16:creationId xmlns:a16="http://schemas.microsoft.com/office/drawing/2014/main" id="{56B2F9F5-D375-3BF5-61F8-36352CE1ECC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092" y="6138648"/>
            <a:ext cx="609600" cy="609600"/>
          </a:xfrm>
          <a:prstGeom prst="rect">
            <a:avLst/>
          </a:prstGeom>
        </p:spPr>
      </p:pic>
    </p:spTree>
    <p:extLst>
      <p:ext uri="{BB962C8B-B14F-4D97-AF65-F5344CB8AC3E}">
        <p14:creationId xmlns:p14="http://schemas.microsoft.com/office/powerpoint/2010/main" val="1285740106"/>
      </p:ext>
    </p:extLst>
  </p:cSld>
  <p:clrMapOvr>
    <a:masterClrMapping/>
  </p:clrMapOvr>
  <mc:AlternateContent xmlns:mc="http://schemas.openxmlformats.org/markup-compatibility/2006" xmlns:p14="http://schemas.microsoft.com/office/powerpoint/2010/main">
    <mc:Choice Requires="p14">
      <p:transition spd="slow" p14:dur="2000" advTm="49352"/>
    </mc:Choice>
    <mc:Fallback xmlns="">
      <p:transition spd="slow" advTm="49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9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E6222-D32A-ADBF-15C6-9EB4813F0611}"/>
              </a:ext>
            </a:extLst>
          </p:cNvPr>
          <p:cNvSpPr>
            <a:spLocks noGrp="1"/>
          </p:cNvSpPr>
          <p:nvPr>
            <p:ph type="title"/>
          </p:nvPr>
        </p:nvSpPr>
        <p:spPr>
          <a:xfrm>
            <a:off x="838200" y="484632"/>
            <a:ext cx="10515600" cy="1133856"/>
          </a:xfrm>
        </p:spPr>
        <p:txBody>
          <a:bodyPr anchor="ctr">
            <a:normAutofit/>
          </a:bodyPr>
          <a:lstStyle/>
          <a:p>
            <a:r>
              <a:rPr lang="en-GB" b="1" i="1" u="sng"/>
              <a:t>Article 11 in the United Kingdom</a:t>
            </a:r>
          </a:p>
        </p:txBody>
      </p:sp>
      <p:sp>
        <p:nvSpPr>
          <p:cNvPr id="3" name="Content Placeholder 2">
            <a:extLst>
              <a:ext uri="{FF2B5EF4-FFF2-40B4-BE49-F238E27FC236}">
                <a16:creationId xmlns:a16="http://schemas.microsoft.com/office/drawing/2014/main" id="{55F3E323-6D0C-FA56-05F1-BBBEDE09497E}"/>
              </a:ext>
            </a:extLst>
          </p:cNvPr>
          <p:cNvSpPr>
            <a:spLocks noGrp="1"/>
          </p:cNvSpPr>
          <p:nvPr>
            <p:ph idx="1"/>
          </p:nvPr>
        </p:nvSpPr>
        <p:spPr>
          <a:xfrm>
            <a:off x="838200" y="2990088"/>
            <a:ext cx="10515600" cy="3474720"/>
          </a:xfrm>
        </p:spPr>
        <p:txBody>
          <a:bodyPr>
            <a:normAutofit/>
          </a:bodyPr>
          <a:lstStyle/>
          <a:p>
            <a:r>
              <a:rPr lang="en-GB" sz="2200" dirty="0"/>
              <a:t>Evident in the United Kingdom. </a:t>
            </a:r>
          </a:p>
          <a:p>
            <a:r>
              <a:rPr lang="en-GB" sz="2200" dirty="0"/>
              <a:t>Through Legislation such as the Public Order Act 1939/ Public Order Act 2023. </a:t>
            </a:r>
          </a:p>
          <a:p>
            <a:r>
              <a:rPr lang="en-GB" sz="2200" dirty="0"/>
              <a:t>Evident in elements such as the Miners strikes in the 1900’s.</a:t>
            </a:r>
          </a:p>
          <a:p>
            <a:r>
              <a:rPr lang="en-GB" sz="2200" dirty="0"/>
              <a:t>Also, in the protests in 2023 by Nurses and teachers. </a:t>
            </a:r>
          </a:p>
          <a:p>
            <a:r>
              <a:rPr lang="en-GB" sz="2200" dirty="0"/>
              <a:t>Police have the power to govern elements. </a:t>
            </a:r>
          </a:p>
          <a:p>
            <a:r>
              <a:rPr lang="en-GB" sz="2200" dirty="0"/>
              <a:t>The police can stop protest and set conditions as to when a protest can happen. </a:t>
            </a:r>
          </a:p>
          <a:p>
            <a:r>
              <a:rPr lang="en-GB" sz="2200" dirty="0"/>
              <a:t>Offences can take place during these protests and because of this the police have several powers.</a:t>
            </a:r>
          </a:p>
        </p:txBody>
      </p:sp>
      <p:sp>
        <p:nvSpPr>
          <p:cNvPr id="5" name="Slide Number Placeholder 4">
            <a:extLst>
              <a:ext uri="{FF2B5EF4-FFF2-40B4-BE49-F238E27FC236}">
                <a16:creationId xmlns:a16="http://schemas.microsoft.com/office/drawing/2014/main" id="{C1915F9F-9627-AFED-00D4-EC60BCB54AC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20</a:t>
            </a:fld>
            <a:endParaRPr lang="en-US"/>
          </a:p>
        </p:txBody>
      </p:sp>
      <p:pic>
        <p:nvPicPr>
          <p:cNvPr id="6" name="Recorded Sound">
            <a:hlinkClick r:id="" action="ppaction://media"/>
            <a:extLst>
              <a:ext uri="{FF2B5EF4-FFF2-40B4-BE49-F238E27FC236}">
                <a16:creationId xmlns:a16="http://schemas.microsoft.com/office/drawing/2014/main" id="{D23A5021-E606-FA0C-FED1-1F90620426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330" y="6111875"/>
            <a:ext cx="609600" cy="609600"/>
          </a:xfrm>
          <a:prstGeom prst="rect">
            <a:avLst/>
          </a:prstGeom>
        </p:spPr>
      </p:pic>
    </p:spTree>
    <p:extLst>
      <p:ext uri="{BB962C8B-B14F-4D97-AF65-F5344CB8AC3E}">
        <p14:creationId xmlns:p14="http://schemas.microsoft.com/office/powerpoint/2010/main" val="2894064004"/>
      </p:ext>
    </p:extLst>
  </p:cSld>
  <p:clrMapOvr>
    <a:masterClrMapping/>
  </p:clrMapOvr>
  <mc:AlternateContent xmlns:mc="http://schemas.openxmlformats.org/markup-compatibility/2006" xmlns:p14="http://schemas.microsoft.com/office/powerpoint/2010/main">
    <mc:Choice Requires="p14">
      <p:transition spd="slow" p14:dur="2000" advTm="68734"/>
    </mc:Choice>
    <mc:Fallback xmlns="">
      <p:transition spd="slow" advTm="68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62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CD500-B372-0483-4E25-FA15AB2E6108}"/>
              </a:ext>
            </a:extLst>
          </p:cNvPr>
          <p:cNvSpPr>
            <a:spLocks noGrp="1"/>
          </p:cNvSpPr>
          <p:nvPr>
            <p:ph type="title"/>
          </p:nvPr>
        </p:nvSpPr>
        <p:spPr/>
        <p:txBody>
          <a:bodyPr>
            <a:normAutofit/>
          </a:bodyPr>
          <a:lstStyle/>
          <a:p>
            <a:r>
              <a:rPr lang="en-GB" sz="6000" b="1" i="1" u="sng" dirty="0"/>
              <a:t>Examples</a:t>
            </a:r>
          </a:p>
        </p:txBody>
      </p:sp>
      <p:sp>
        <p:nvSpPr>
          <p:cNvPr id="3" name="Content Placeholder 2">
            <a:extLst>
              <a:ext uri="{FF2B5EF4-FFF2-40B4-BE49-F238E27FC236}">
                <a16:creationId xmlns:a16="http://schemas.microsoft.com/office/drawing/2014/main" id="{9F5901BC-5677-5209-D2FF-D1C4EE4E61B6}"/>
              </a:ext>
            </a:extLst>
          </p:cNvPr>
          <p:cNvSpPr>
            <a:spLocks noGrp="1"/>
          </p:cNvSpPr>
          <p:nvPr>
            <p:ph idx="1"/>
          </p:nvPr>
        </p:nvSpPr>
        <p:spPr>
          <a:xfrm>
            <a:off x="925749" y="5966784"/>
            <a:ext cx="10515600" cy="632419"/>
          </a:xfrm>
        </p:spPr>
        <p:txBody>
          <a:bodyPr>
            <a:normAutofit/>
          </a:bodyPr>
          <a:lstStyle/>
          <a:p>
            <a:pPr marL="0" indent="0" algn="ctr">
              <a:buNone/>
            </a:pPr>
            <a:r>
              <a:rPr lang="en-GB" sz="3200" b="1" i="1" u="sng" dirty="0"/>
              <a:t>GAZA CEASEFIRE</a:t>
            </a:r>
          </a:p>
        </p:txBody>
      </p:sp>
      <p:sp>
        <p:nvSpPr>
          <p:cNvPr id="5" name="Slide Number Placeholder 4">
            <a:extLst>
              <a:ext uri="{FF2B5EF4-FFF2-40B4-BE49-F238E27FC236}">
                <a16:creationId xmlns:a16="http://schemas.microsoft.com/office/drawing/2014/main" id="{C43D10BB-058D-0A5E-277D-B7D58AF49600}"/>
              </a:ext>
            </a:extLst>
          </p:cNvPr>
          <p:cNvSpPr>
            <a:spLocks noGrp="1"/>
          </p:cNvSpPr>
          <p:nvPr>
            <p:ph type="sldNum" sz="quarter" idx="11"/>
          </p:nvPr>
        </p:nvSpPr>
        <p:spPr/>
        <p:txBody>
          <a:bodyPr/>
          <a:lstStyle/>
          <a:p>
            <a:fld id="{294A09A9-5501-47C1-A89A-A340965A2BE2}" type="slidenum">
              <a:rPr lang="en-US" smtClean="0"/>
              <a:pPr/>
              <a:t>21</a:t>
            </a:fld>
            <a:endParaRPr lang="en-US" dirty="0"/>
          </a:p>
        </p:txBody>
      </p:sp>
      <p:pic>
        <p:nvPicPr>
          <p:cNvPr id="1026" name="Picture 2" descr="Pro-Palestinian activists and supporters wave flags and carry placards during a National March for Palestine in central London">
            <a:extLst>
              <a:ext uri="{FF2B5EF4-FFF2-40B4-BE49-F238E27FC236}">
                <a16:creationId xmlns:a16="http://schemas.microsoft.com/office/drawing/2014/main" id="{67840FFE-7CA5-DD6E-1D05-98414867DF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32714" y="2636445"/>
            <a:ext cx="5326571" cy="3195943"/>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F29F0F4E-E05B-82D1-80D6-774532162D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090" y="6051550"/>
            <a:ext cx="609600" cy="609600"/>
          </a:xfrm>
          <a:prstGeom prst="rect">
            <a:avLst/>
          </a:prstGeom>
        </p:spPr>
      </p:pic>
    </p:spTree>
    <p:extLst>
      <p:ext uri="{BB962C8B-B14F-4D97-AF65-F5344CB8AC3E}">
        <p14:creationId xmlns:p14="http://schemas.microsoft.com/office/powerpoint/2010/main" val="2432504935"/>
      </p:ext>
    </p:extLst>
  </p:cSld>
  <p:clrMapOvr>
    <a:masterClrMapping/>
  </p:clrMapOvr>
  <mc:AlternateContent xmlns:mc="http://schemas.openxmlformats.org/markup-compatibility/2006">
    <mc:Choice xmlns:p14="http://schemas.microsoft.com/office/powerpoint/2010/main" Requires="p14">
      <p:transition spd="slow" p14:dur="2000" advTm="21294"/>
    </mc:Choice>
    <mc:Fallback>
      <p:transition spd="slow" advTm="21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1BE50-F274-E118-4B98-D69FFF963436}"/>
              </a:ext>
            </a:extLst>
          </p:cNvPr>
          <p:cNvSpPr>
            <a:spLocks noGrp="1"/>
          </p:cNvSpPr>
          <p:nvPr>
            <p:ph type="title"/>
          </p:nvPr>
        </p:nvSpPr>
        <p:spPr>
          <a:xfrm>
            <a:off x="1748028" y="1389888"/>
            <a:ext cx="8695944" cy="1325880"/>
          </a:xfrm>
        </p:spPr>
        <p:txBody>
          <a:bodyPr anchor="ctr">
            <a:normAutofit/>
          </a:bodyPr>
          <a:lstStyle/>
          <a:p>
            <a:r>
              <a:rPr lang="en-GB" b="1" i="1" u="sng"/>
              <a:t>When can the right be interfered with?</a:t>
            </a:r>
          </a:p>
        </p:txBody>
      </p:sp>
      <p:sp>
        <p:nvSpPr>
          <p:cNvPr id="3" name="Content Placeholder 2">
            <a:extLst>
              <a:ext uri="{FF2B5EF4-FFF2-40B4-BE49-F238E27FC236}">
                <a16:creationId xmlns:a16="http://schemas.microsoft.com/office/drawing/2014/main" id="{92196CB8-2748-B7B4-7F83-13B33B78AEC2}"/>
              </a:ext>
            </a:extLst>
          </p:cNvPr>
          <p:cNvSpPr>
            <a:spLocks noGrp="1"/>
          </p:cNvSpPr>
          <p:nvPr>
            <p:ph idx="1"/>
          </p:nvPr>
        </p:nvSpPr>
        <p:spPr>
          <a:xfrm>
            <a:off x="2223516" y="2651760"/>
            <a:ext cx="7744968" cy="2697480"/>
          </a:xfrm>
        </p:spPr>
        <p:txBody>
          <a:bodyPr>
            <a:normAutofit/>
          </a:bodyPr>
          <a:lstStyle/>
          <a:p>
            <a:r>
              <a:rPr lang="en-GB"/>
              <a:t>Prescribed by law – Public Order Act’s. </a:t>
            </a:r>
          </a:p>
          <a:p>
            <a:r>
              <a:rPr lang="en-GB"/>
              <a:t>Necessary in a democratic society</a:t>
            </a:r>
          </a:p>
          <a:p>
            <a:r>
              <a:rPr lang="en-GB"/>
              <a:t>F</a:t>
            </a:r>
            <a:r>
              <a:rPr lang="en-GB" b="0" i="0">
                <a:effectLst/>
              </a:rPr>
              <a:t>or the prevention of disorder or crime, for the protection of health or morals or for the protection of the rights and freedoms of others</a:t>
            </a:r>
            <a:r>
              <a:rPr lang="en-GB"/>
              <a:t> – Public Order Act’s.   </a:t>
            </a:r>
          </a:p>
          <a:p>
            <a:endParaRPr lang="en-GB"/>
          </a:p>
          <a:p>
            <a:endParaRPr lang="en-GB"/>
          </a:p>
          <a:p>
            <a:pPr marL="0" indent="0">
              <a:buNone/>
            </a:pPr>
            <a:endParaRPr lang="en-GB"/>
          </a:p>
        </p:txBody>
      </p:sp>
      <p:sp>
        <p:nvSpPr>
          <p:cNvPr id="5" name="Slide Number Placeholder 4">
            <a:extLst>
              <a:ext uri="{FF2B5EF4-FFF2-40B4-BE49-F238E27FC236}">
                <a16:creationId xmlns:a16="http://schemas.microsoft.com/office/drawing/2014/main" id="{CCA13022-5FF3-84EA-5F6B-D18315FBF32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22</a:t>
            </a:fld>
            <a:endParaRPr lang="en-US"/>
          </a:p>
        </p:txBody>
      </p:sp>
      <p:pic>
        <p:nvPicPr>
          <p:cNvPr id="4" name="Recorded Sound">
            <a:hlinkClick r:id="" action="ppaction://media"/>
            <a:extLst>
              <a:ext uri="{FF2B5EF4-FFF2-40B4-BE49-F238E27FC236}">
                <a16:creationId xmlns:a16="http://schemas.microsoft.com/office/drawing/2014/main" id="{FC8FE900-5A8E-A6EF-0989-BFC37C6D6F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1805" y="6111875"/>
            <a:ext cx="609600" cy="609600"/>
          </a:xfrm>
          <a:prstGeom prst="rect">
            <a:avLst/>
          </a:prstGeom>
        </p:spPr>
      </p:pic>
    </p:spTree>
    <p:extLst>
      <p:ext uri="{BB962C8B-B14F-4D97-AF65-F5344CB8AC3E}">
        <p14:creationId xmlns:p14="http://schemas.microsoft.com/office/powerpoint/2010/main" val="2710830598"/>
      </p:ext>
    </p:extLst>
  </p:cSld>
  <p:clrMapOvr>
    <a:masterClrMapping/>
  </p:clrMapOvr>
  <mc:AlternateContent xmlns:mc="http://schemas.openxmlformats.org/markup-compatibility/2006">
    <mc:Choice xmlns:p14="http://schemas.microsoft.com/office/powerpoint/2010/main" Requires="p14">
      <p:transition spd="slow" p14:dur="2000" advTm="34723"/>
    </mc:Choice>
    <mc:Fallback>
      <p:transition spd="slow" advTm="34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7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A6E14-32E8-262D-3C16-5CB7D4A6460D}"/>
              </a:ext>
            </a:extLst>
          </p:cNvPr>
          <p:cNvSpPr>
            <a:spLocks noGrp="1"/>
          </p:cNvSpPr>
          <p:nvPr>
            <p:ph type="title"/>
          </p:nvPr>
        </p:nvSpPr>
        <p:spPr>
          <a:xfrm>
            <a:off x="1748028" y="1389888"/>
            <a:ext cx="8695944" cy="1325880"/>
          </a:xfrm>
        </p:spPr>
        <p:txBody>
          <a:bodyPr anchor="ctr">
            <a:normAutofit/>
          </a:bodyPr>
          <a:lstStyle/>
          <a:p>
            <a:r>
              <a:rPr lang="en-GB" b="1" i="1" u="sng"/>
              <a:t>CONTINUED </a:t>
            </a:r>
          </a:p>
        </p:txBody>
      </p:sp>
      <p:sp>
        <p:nvSpPr>
          <p:cNvPr id="3" name="Content Placeholder 2">
            <a:extLst>
              <a:ext uri="{FF2B5EF4-FFF2-40B4-BE49-F238E27FC236}">
                <a16:creationId xmlns:a16="http://schemas.microsoft.com/office/drawing/2014/main" id="{E2B40232-A896-6DF2-C113-53C6CC12EC51}"/>
              </a:ext>
            </a:extLst>
          </p:cNvPr>
          <p:cNvSpPr>
            <a:spLocks noGrp="1"/>
          </p:cNvSpPr>
          <p:nvPr>
            <p:ph idx="1"/>
          </p:nvPr>
        </p:nvSpPr>
        <p:spPr>
          <a:xfrm>
            <a:off x="2223516" y="2651760"/>
            <a:ext cx="7744968" cy="2697480"/>
          </a:xfrm>
        </p:spPr>
        <p:txBody>
          <a:bodyPr>
            <a:normAutofit/>
          </a:bodyPr>
          <a:lstStyle/>
          <a:p>
            <a:r>
              <a:rPr lang="en-GB" dirty="0"/>
              <a:t>The police are part of public law because they are part of the wider government. </a:t>
            </a:r>
          </a:p>
          <a:p>
            <a:endParaRPr lang="en-GB" dirty="0"/>
          </a:p>
          <a:p>
            <a:r>
              <a:rPr lang="en-GB" dirty="0"/>
              <a:t>They police these protests and demonstrations to ensure the safety of all. </a:t>
            </a:r>
          </a:p>
          <a:p>
            <a:endParaRPr lang="en-GB" dirty="0"/>
          </a:p>
          <a:p>
            <a:r>
              <a:rPr lang="en-GB" dirty="0"/>
              <a:t>They can also arrest an individual or individual for a number of reasons. </a:t>
            </a:r>
          </a:p>
        </p:txBody>
      </p:sp>
      <p:sp>
        <p:nvSpPr>
          <p:cNvPr id="5" name="Slide Number Placeholder 4">
            <a:extLst>
              <a:ext uri="{FF2B5EF4-FFF2-40B4-BE49-F238E27FC236}">
                <a16:creationId xmlns:a16="http://schemas.microsoft.com/office/drawing/2014/main" id="{0764F89B-91A3-1EF1-D71D-2E378D444C9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23</a:t>
            </a:fld>
            <a:endParaRPr lang="en-US"/>
          </a:p>
        </p:txBody>
      </p:sp>
      <p:pic>
        <p:nvPicPr>
          <p:cNvPr id="6" name="Recorded Sound">
            <a:hlinkClick r:id="" action="ppaction://media"/>
            <a:extLst>
              <a:ext uri="{FF2B5EF4-FFF2-40B4-BE49-F238E27FC236}">
                <a16:creationId xmlns:a16="http://schemas.microsoft.com/office/drawing/2014/main" id="{36DA42E6-7923-B488-A411-955892DD891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379" y="6111875"/>
            <a:ext cx="609600" cy="609600"/>
          </a:xfrm>
          <a:prstGeom prst="rect">
            <a:avLst/>
          </a:prstGeom>
        </p:spPr>
      </p:pic>
    </p:spTree>
    <p:extLst>
      <p:ext uri="{BB962C8B-B14F-4D97-AF65-F5344CB8AC3E}">
        <p14:creationId xmlns:p14="http://schemas.microsoft.com/office/powerpoint/2010/main" val="3066258712"/>
      </p:ext>
    </p:extLst>
  </p:cSld>
  <p:clrMapOvr>
    <a:masterClrMapping/>
  </p:clrMapOvr>
  <mc:AlternateContent xmlns:mc="http://schemas.openxmlformats.org/markup-compatibility/2006" xmlns:p14="http://schemas.microsoft.com/office/powerpoint/2010/main">
    <mc:Choice Requires="p14">
      <p:transition spd="slow" p14:dur="2000" advTm="59794"/>
    </mc:Choice>
    <mc:Fallback xmlns="">
      <p:transition spd="slow" advTm="59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1ACB5-B76E-123C-1010-493F106EB449}"/>
              </a:ext>
            </a:extLst>
          </p:cNvPr>
          <p:cNvSpPr>
            <a:spLocks noGrp="1"/>
          </p:cNvSpPr>
          <p:nvPr>
            <p:ph type="title"/>
          </p:nvPr>
        </p:nvSpPr>
        <p:spPr>
          <a:xfrm>
            <a:off x="1748028" y="1389888"/>
            <a:ext cx="8695944" cy="1325880"/>
          </a:xfrm>
        </p:spPr>
        <p:txBody>
          <a:bodyPr anchor="ctr">
            <a:normAutofit/>
          </a:bodyPr>
          <a:lstStyle/>
          <a:p>
            <a:r>
              <a:rPr lang="en-GB" b="1" i="1" u="sng"/>
              <a:t>Starting point </a:t>
            </a:r>
          </a:p>
        </p:txBody>
      </p:sp>
      <p:sp>
        <p:nvSpPr>
          <p:cNvPr id="3" name="Content Placeholder 2">
            <a:extLst>
              <a:ext uri="{FF2B5EF4-FFF2-40B4-BE49-F238E27FC236}">
                <a16:creationId xmlns:a16="http://schemas.microsoft.com/office/drawing/2014/main" id="{A4563295-6E2C-1EFA-D69C-1D909D4B2228}"/>
              </a:ext>
            </a:extLst>
          </p:cNvPr>
          <p:cNvSpPr>
            <a:spLocks noGrp="1"/>
          </p:cNvSpPr>
          <p:nvPr>
            <p:ph idx="1"/>
          </p:nvPr>
        </p:nvSpPr>
        <p:spPr>
          <a:xfrm>
            <a:off x="2223516" y="2651760"/>
            <a:ext cx="7744968" cy="2697480"/>
          </a:xfrm>
        </p:spPr>
        <p:txBody>
          <a:bodyPr>
            <a:normAutofit/>
          </a:bodyPr>
          <a:lstStyle/>
          <a:p>
            <a:pPr>
              <a:lnSpc>
                <a:spcPct val="90000"/>
              </a:lnSpc>
            </a:pPr>
            <a:r>
              <a:rPr lang="en-GB" sz="1700"/>
              <a:t>Section 11 of the Public order Act 1986</a:t>
            </a:r>
          </a:p>
          <a:p>
            <a:pPr>
              <a:lnSpc>
                <a:spcPct val="90000"/>
              </a:lnSpc>
            </a:pPr>
            <a:r>
              <a:rPr lang="en-GB" sz="1700"/>
              <a:t>“</a:t>
            </a:r>
            <a:r>
              <a:rPr lang="en-GB" sz="1700">
                <a:effectLst/>
              </a:rPr>
              <a:t>Notice must be delivered to a police station—</a:t>
            </a:r>
          </a:p>
          <a:p>
            <a:pPr>
              <a:lnSpc>
                <a:spcPct val="90000"/>
              </a:lnSpc>
            </a:pPr>
            <a:r>
              <a:rPr lang="en-GB" sz="1700">
                <a:effectLst/>
              </a:rPr>
              <a:t>(a)in the police area in which it is proposed the procession will start, or</a:t>
            </a:r>
          </a:p>
          <a:p>
            <a:pPr>
              <a:lnSpc>
                <a:spcPct val="90000"/>
              </a:lnSpc>
            </a:pPr>
            <a:r>
              <a:rPr lang="en-GB" sz="1700">
                <a:effectLst/>
              </a:rPr>
              <a:t>(b)where it is proposed the procession will start in Scotland and cross into England, in the first police area in England on the proposed route.</a:t>
            </a:r>
          </a:p>
          <a:p>
            <a:pPr>
              <a:lnSpc>
                <a:spcPct val="90000"/>
              </a:lnSpc>
            </a:pPr>
            <a:r>
              <a:rPr lang="en-GB" sz="1700">
                <a:effectLst/>
              </a:rPr>
              <a:t>(5)If delivered not less than 6 clear days before the date when the procession is intended to be held, the notice may be delivered by post by the recorded delivery service’’. </a:t>
            </a:r>
          </a:p>
          <a:p>
            <a:pPr>
              <a:lnSpc>
                <a:spcPct val="90000"/>
              </a:lnSpc>
            </a:pPr>
            <a:r>
              <a:rPr lang="en-GB" sz="1700"/>
              <a:t>This is just one element.</a:t>
            </a:r>
          </a:p>
          <a:p>
            <a:pPr marL="0" indent="0">
              <a:lnSpc>
                <a:spcPct val="90000"/>
              </a:lnSpc>
              <a:buNone/>
            </a:pPr>
            <a:endParaRPr lang="en-GB" sz="1700">
              <a:effectLst/>
            </a:endParaRPr>
          </a:p>
          <a:p>
            <a:pPr>
              <a:lnSpc>
                <a:spcPct val="90000"/>
              </a:lnSpc>
            </a:pPr>
            <a:endParaRPr lang="en-GB" sz="1700"/>
          </a:p>
        </p:txBody>
      </p:sp>
      <p:sp>
        <p:nvSpPr>
          <p:cNvPr id="5" name="Slide Number Placeholder 4">
            <a:extLst>
              <a:ext uri="{FF2B5EF4-FFF2-40B4-BE49-F238E27FC236}">
                <a16:creationId xmlns:a16="http://schemas.microsoft.com/office/drawing/2014/main" id="{9837AACC-C840-D0C7-4C2E-AC472137245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24</a:t>
            </a:fld>
            <a:endParaRPr lang="en-US"/>
          </a:p>
        </p:txBody>
      </p:sp>
      <p:pic>
        <p:nvPicPr>
          <p:cNvPr id="6" name="Recorded Sound">
            <a:hlinkClick r:id="" action="ppaction://media"/>
            <a:extLst>
              <a:ext uri="{FF2B5EF4-FFF2-40B4-BE49-F238E27FC236}">
                <a16:creationId xmlns:a16="http://schemas.microsoft.com/office/drawing/2014/main" id="{C85D7E2D-F78F-F11E-B2EA-B5C0A3CE67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281" y="6064507"/>
            <a:ext cx="609600" cy="609600"/>
          </a:xfrm>
          <a:prstGeom prst="rect">
            <a:avLst/>
          </a:prstGeom>
        </p:spPr>
      </p:pic>
    </p:spTree>
    <p:extLst>
      <p:ext uri="{BB962C8B-B14F-4D97-AF65-F5344CB8AC3E}">
        <p14:creationId xmlns:p14="http://schemas.microsoft.com/office/powerpoint/2010/main" val="3609102115"/>
      </p:ext>
    </p:extLst>
  </p:cSld>
  <p:clrMapOvr>
    <a:masterClrMapping/>
  </p:clrMapOvr>
  <mc:AlternateContent xmlns:mc="http://schemas.openxmlformats.org/markup-compatibility/2006" xmlns:p14="http://schemas.microsoft.com/office/powerpoint/2010/main">
    <mc:Choice Requires="p14">
      <p:transition spd="slow" p14:dur="2000" advTm="34027"/>
    </mc:Choice>
    <mc:Fallback xmlns="">
      <p:transition spd="slow" advTm="34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94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88D74-A63D-AD88-79CA-D4491C536057}"/>
              </a:ext>
            </a:extLst>
          </p:cNvPr>
          <p:cNvSpPr>
            <a:spLocks noGrp="1"/>
          </p:cNvSpPr>
          <p:nvPr>
            <p:ph type="title"/>
          </p:nvPr>
        </p:nvSpPr>
        <p:spPr>
          <a:xfrm>
            <a:off x="838200" y="484632"/>
            <a:ext cx="10515600" cy="1133856"/>
          </a:xfrm>
        </p:spPr>
        <p:txBody>
          <a:bodyPr anchor="ctr">
            <a:normAutofit/>
          </a:bodyPr>
          <a:lstStyle/>
          <a:p>
            <a:r>
              <a:rPr lang="en-GB" dirty="0"/>
              <a:t>	</a:t>
            </a:r>
            <a:r>
              <a:rPr lang="en-GB" b="1" i="1" u="sng"/>
              <a:t>Others include</a:t>
            </a:r>
            <a:endParaRPr lang="en-GB" b="1" i="1" u="sng" dirty="0"/>
          </a:p>
        </p:txBody>
      </p:sp>
      <p:sp>
        <p:nvSpPr>
          <p:cNvPr id="3" name="Content Placeholder 2">
            <a:extLst>
              <a:ext uri="{FF2B5EF4-FFF2-40B4-BE49-F238E27FC236}">
                <a16:creationId xmlns:a16="http://schemas.microsoft.com/office/drawing/2014/main" id="{B4F7EC74-9AE0-AE8A-1B5E-3A648FA25261}"/>
              </a:ext>
            </a:extLst>
          </p:cNvPr>
          <p:cNvSpPr>
            <a:spLocks noGrp="1"/>
          </p:cNvSpPr>
          <p:nvPr>
            <p:ph idx="1"/>
          </p:nvPr>
        </p:nvSpPr>
        <p:spPr>
          <a:xfrm>
            <a:off x="838200" y="2990088"/>
            <a:ext cx="10515600" cy="3474720"/>
          </a:xfrm>
        </p:spPr>
        <p:txBody>
          <a:bodyPr>
            <a:normAutofit/>
          </a:bodyPr>
          <a:lstStyle/>
          <a:p>
            <a:r>
              <a:rPr lang="en-GB" dirty="0"/>
              <a:t>Subsection 2; </a:t>
            </a:r>
          </a:p>
          <a:p>
            <a:endParaRPr lang="en-GB" dirty="0"/>
          </a:p>
          <a:p>
            <a:r>
              <a:rPr lang="en-GB" b="0" i="0" dirty="0">
                <a:effectLst/>
              </a:rPr>
              <a:t> </a:t>
            </a:r>
            <a:r>
              <a:rPr lang="en-GB" i="1" dirty="0">
                <a:effectLst/>
              </a:rPr>
              <a:t>’’does not apply where the procession is one commonly or customarily held in the police area (or areas) in which it is proposed to be held or is a funeral procession organised by a funeral director acting in the normal course of his business’’.</a:t>
            </a:r>
            <a:endParaRPr lang="en-GB" i="1" dirty="0"/>
          </a:p>
        </p:txBody>
      </p:sp>
      <p:sp>
        <p:nvSpPr>
          <p:cNvPr id="5" name="Slide Number Placeholder 4">
            <a:extLst>
              <a:ext uri="{FF2B5EF4-FFF2-40B4-BE49-F238E27FC236}">
                <a16:creationId xmlns:a16="http://schemas.microsoft.com/office/drawing/2014/main" id="{B542B2D3-671E-3FEF-D214-5ACCC3B3802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25</a:t>
            </a:fld>
            <a:endParaRPr lang="en-US"/>
          </a:p>
        </p:txBody>
      </p:sp>
      <p:pic>
        <p:nvPicPr>
          <p:cNvPr id="6" name="Recorded Sound">
            <a:hlinkClick r:id="" action="ppaction://media"/>
            <a:extLst>
              <a:ext uri="{FF2B5EF4-FFF2-40B4-BE49-F238E27FC236}">
                <a16:creationId xmlns:a16="http://schemas.microsoft.com/office/drawing/2014/main" id="{64B335C3-1C39-1A34-263F-66991736DE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68568"/>
            <a:ext cx="609600" cy="609600"/>
          </a:xfrm>
          <a:prstGeom prst="rect">
            <a:avLst/>
          </a:prstGeom>
        </p:spPr>
      </p:pic>
    </p:spTree>
    <p:extLst>
      <p:ext uri="{BB962C8B-B14F-4D97-AF65-F5344CB8AC3E}">
        <p14:creationId xmlns:p14="http://schemas.microsoft.com/office/powerpoint/2010/main" val="622145508"/>
      </p:ext>
    </p:extLst>
  </p:cSld>
  <p:clrMapOvr>
    <a:masterClrMapping/>
  </p:clrMapOvr>
  <mc:AlternateContent xmlns:mc="http://schemas.openxmlformats.org/markup-compatibility/2006" xmlns:p14="http://schemas.microsoft.com/office/powerpoint/2010/main">
    <mc:Choice Requires="p14">
      <p:transition spd="slow" p14:dur="2000" advTm="33555"/>
    </mc:Choice>
    <mc:Fallback xmlns="">
      <p:transition spd="slow" advTm="33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0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59B3F-E006-7444-7001-F63FFB40A2E0}"/>
              </a:ext>
            </a:extLst>
          </p:cNvPr>
          <p:cNvSpPr>
            <a:spLocks noGrp="1"/>
          </p:cNvSpPr>
          <p:nvPr>
            <p:ph type="title"/>
          </p:nvPr>
        </p:nvSpPr>
        <p:spPr>
          <a:xfrm>
            <a:off x="838200" y="484632"/>
            <a:ext cx="10515600" cy="1133856"/>
          </a:xfrm>
        </p:spPr>
        <p:txBody>
          <a:bodyPr anchor="ctr">
            <a:normAutofit/>
          </a:bodyPr>
          <a:lstStyle/>
          <a:p>
            <a:r>
              <a:rPr lang="en-GB" b="1" i="1" u="sng"/>
              <a:t>Imposing restrictions</a:t>
            </a:r>
          </a:p>
        </p:txBody>
      </p:sp>
      <p:sp>
        <p:nvSpPr>
          <p:cNvPr id="3" name="Content Placeholder 2">
            <a:extLst>
              <a:ext uri="{FF2B5EF4-FFF2-40B4-BE49-F238E27FC236}">
                <a16:creationId xmlns:a16="http://schemas.microsoft.com/office/drawing/2014/main" id="{885785FB-D5E1-24EA-2EAE-8DC8ABBBA9B4}"/>
              </a:ext>
            </a:extLst>
          </p:cNvPr>
          <p:cNvSpPr>
            <a:spLocks noGrp="1"/>
          </p:cNvSpPr>
          <p:nvPr>
            <p:ph idx="1"/>
          </p:nvPr>
        </p:nvSpPr>
        <p:spPr>
          <a:xfrm>
            <a:off x="838200" y="2990088"/>
            <a:ext cx="10515600" cy="3474720"/>
          </a:xfrm>
        </p:spPr>
        <p:txBody>
          <a:bodyPr>
            <a:normAutofit/>
          </a:bodyPr>
          <a:lstStyle/>
          <a:p>
            <a:r>
              <a:rPr lang="en-GB" dirty="0"/>
              <a:t>S.12 of the POA 1986- if there is reasonable belief that it would do one of the following; </a:t>
            </a:r>
          </a:p>
          <a:p>
            <a:r>
              <a:rPr lang="en-GB" dirty="0"/>
              <a:t>1. Serious public disorder. </a:t>
            </a:r>
          </a:p>
          <a:p>
            <a:r>
              <a:rPr lang="en-GB" dirty="0"/>
              <a:t>2. Noise issues. </a:t>
            </a:r>
          </a:p>
          <a:p>
            <a:r>
              <a:rPr lang="en-GB" dirty="0"/>
              <a:t>Conditions can be attached. </a:t>
            </a:r>
          </a:p>
          <a:p>
            <a:r>
              <a:rPr lang="en-GB" dirty="0"/>
              <a:t>S.14 of the POA 1986 – further conditions if it is going to affect society. </a:t>
            </a:r>
          </a:p>
        </p:txBody>
      </p:sp>
      <p:sp>
        <p:nvSpPr>
          <p:cNvPr id="5" name="Slide Number Placeholder 4">
            <a:extLst>
              <a:ext uri="{FF2B5EF4-FFF2-40B4-BE49-F238E27FC236}">
                <a16:creationId xmlns:a16="http://schemas.microsoft.com/office/drawing/2014/main" id="{D143AA03-A0F4-DCDF-64FF-C70899EACB6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26</a:t>
            </a:fld>
            <a:endParaRPr lang="en-US"/>
          </a:p>
        </p:txBody>
      </p:sp>
      <p:pic>
        <p:nvPicPr>
          <p:cNvPr id="6" name="Recorded Sound">
            <a:hlinkClick r:id="" action="ppaction://media"/>
            <a:extLst>
              <a:ext uri="{FF2B5EF4-FFF2-40B4-BE49-F238E27FC236}">
                <a16:creationId xmlns:a16="http://schemas.microsoft.com/office/drawing/2014/main" id="{9064898F-9ED0-1CCC-477D-22F1EA8A0D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902" y="6111875"/>
            <a:ext cx="609600" cy="609600"/>
          </a:xfrm>
          <a:prstGeom prst="rect">
            <a:avLst/>
          </a:prstGeom>
        </p:spPr>
      </p:pic>
    </p:spTree>
    <p:extLst>
      <p:ext uri="{BB962C8B-B14F-4D97-AF65-F5344CB8AC3E}">
        <p14:creationId xmlns:p14="http://schemas.microsoft.com/office/powerpoint/2010/main" val="1631406627"/>
      </p:ext>
    </p:extLst>
  </p:cSld>
  <p:clrMapOvr>
    <a:masterClrMapping/>
  </p:clrMapOvr>
  <mc:AlternateContent xmlns:mc="http://schemas.openxmlformats.org/markup-compatibility/2006" xmlns:p14="http://schemas.microsoft.com/office/powerpoint/2010/main">
    <mc:Choice Requires="p14">
      <p:transition spd="slow" p14:dur="2000" advTm="57641"/>
    </mc:Choice>
    <mc:Fallback xmlns="">
      <p:transition spd="slow" advTm="57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46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50655-4275-D9D3-5B36-EC6C3558195D}"/>
              </a:ext>
            </a:extLst>
          </p:cNvPr>
          <p:cNvSpPr>
            <a:spLocks noGrp="1"/>
          </p:cNvSpPr>
          <p:nvPr>
            <p:ph type="title"/>
          </p:nvPr>
        </p:nvSpPr>
        <p:spPr>
          <a:xfrm>
            <a:off x="1748028" y="1389888"/>
            <a:ext cx="8695944" cy="1325880"/>
          </a:xfrm>
        </p:spPr>
        <p:txBody>
          <a:bodyPr anchor="ctr">
            <a:normAutofit/>
          </a:bodyPr>
          <a:lstStyle/>
          <a:p>
            <a:r>
              <a:rPr lang="en-GB"/>
              <a:t>DPP V James </a:t>
            </a:r>
          </a:p>
        </p:txBody>
      </p:sp>
      <p:sp>
        <p:nvSpPr>
          <p:cNvPr id="3" name="Content Placeholder 2">
            <a:extLst>
              <a:ext uri="{FF2B5EF4-FFF2-40B4-BE49-F238E27FC236}">
                <a16:creationId xmlns:a16="http://schemas.microsoft.com/office/drawing/2014/main" id="{C1FD0391-1C59-198A-E2CB-81A1DA57677F}"/>
              </a:ext>
            </a:extLst>
          </p:cNvPr>
          <p:cNvSpPr>
            <a:spLocks noGrp="1"/>
          </p:cNvSpPr>
          <p:nvPr>
            <p:ph idx="1"/>
          </p:nvPr>
        </p:nvSpPr>
        <p:spPr>
          <a:xfrm>
            <a:off x="2223516" y="2651760"/>
            <a:ext cx="7744968" cy="2697480"/>
          </a:xfrm>
        </p:spPr>
        <p:txBody>
          <a:bodyPr>
            <a:normAutofit/>
          </a:bodyPr>
          <a:lstStyle/>
          <a:p>
            <a:pPr>
              <a:lnSpc>
                <a:spcPct val="90000"/>
              </a:lnSpc>
            </a:pPr>
            <a:r>
              <a:rPr lang="en-GB" sz="1900"/>
              <a:t>Research the above case. </a:t>
            </a:r>
          </a:p>
          <a:p>
            <a:pPr>
              <a:lnSpc>
                <a:spcPct val="90000"/>
              </a:lnSpc>
            </a:pPr>
            <a:endParaRPr lang="en-GB" sz="1900"/>
          </a:p>
          <a:p>
            <a:pPr>
              <a:lnSpc>
                <a:spcPct val="90000"/>
              </a:lnSpc>
            </a:pPr>
            <a:r>
              <a:rPr lang="en-GB" sz="1900"/>
              <a:t>Feedback to the class; </a:t>
            </a:r>
          </a:p>
          <a:p>
            <a:pPr>
              <a:lnSpc>
                <a:spcPct val="90000"/>
              </a:lnSpc>
            </a:pPr>
            <a:endParaRPr lang="en-GB" sz="1900"/>
          </a:p>
          <a:p>
            <a:pPr>
              <a:lnSpc>
                <a:spcPct val="90000"/>
              </a:lnSpc>
            </a:pPr>
            <a:r>
              <a:rPr lang="en-GB" sz="1900"/>
              <a:t>Facts. </a:t>
            </a:r>
          </a:p>
          <a:p>
            <a:pPr>
              <a:lnSpc>
                <a:spcPct val="90000"/>
              </a:lnSpc>
            </a:pPr>
            <a:endParaRPr lang="en-GB" sz="1900"/>
          </a:p>
          <a:p>
            <a:pPr>
              <a:lnSpc>
                <a:spcPct val="90000"/>
              </a:lnSpc>
            </a:pPr>
            <a:r>
              <a:rPr lang="en-GB" sz="1900"/>
              <a:t>Outcome. </a:t>
            </a:r>
          </a:p>
        </p:txBody>
      </p:sp>
      <p:sp>
        <p:nvSpPr>
          <p:cNvPr id="10" name="Footer Placeholder 3">
            <a:extLst>
              <a:ext uri="{FF2B5EF4-FFF2-40B4-BE49-F238E27FC236}">
                <a16:creationId xmlns:a16="http://schemas.microsoft.com/office/drawing/2014/main" id="{9A1D9E83-67D4-45D1-E544-382C2D0FFD89}"/>
              </a:ext>
            </a:extLst>
          </p:cNvPr>
          <p:cNvSpPr>
            <a:spLocks noGrp="1"/>
          </p:cNvSpPr>
          <p:nvPr>
            <p:ph type="ftr" sz="quarter" idx="10"/>
          </p:nvPr>
        </p:nvSpPr>
        <p:spPr>
          <a:xfrm>
            <a:off x="228600" y="6356350"/>
            <a:ext cx="4114800" cy="365125"/>
          </a:xfrm>
        </p:spPr>
        <p:txBody>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5B6472B8-CCD4-4775-D091-A54160B4995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27</a:t>
            </a:fld>
            <a:endParaRPr lang="en-US"/>
          </a:p>
        </p:txBody>
      </p:sp>
      <p:pic>
        <p:nvPicPr>
          <p:cNvPr id="4" name="Recorded Sound">
            <a:hlinkClick r:id="" action="ppaction://media"/>
            <a:extLst>
              <a:ext uri="{FF2B5EF4-FFF2-40B4-BE49-F238E27FC236}">
                <a16:creationId xmlns:a16="http://schemas.microsoft.com/office/drawing/2014/main" id="{B6C0BD47-B13E-5195-69ED-006BCEFD21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378" y="5746750"/>
            <a:ext cx="609600" cy="609600"/>
          </a:xfrm>
          <a:prstGeom prst="rect">
            <a:avLst/>
          </a:prstGeom>
        </p:spPr>
      </p:pic>
    </p:spTree>
    <p:extLst>
      <p:ext uri="{BB962C8B-B14F-4D97-AF65-F5344CB8AC3E}">
        <p14:creationId xmlns:p14="http://schemas.microsoft.com/office/powerpoint/2010/main" val="348469410"/>
      </p:ext>
    </p:extLst>
  </p:cSld>
  <p:clrMapOvr>
    <a:masterClrMapping/>
  </p:clrMapOvr>
  <mc:AlternateContent xmlns:mc="http://schemas.openxmlformats.org/markup-compatibility/2006">
    <mc:Choice xmlns:p14="http://schemas.microsoft.com/office/powerpoint/2010/main" Requires="p14">
      <p:transition spd="slow" p14:dur="2000" advTm="10883"/>
    </mc:Choice>
    <mc:Fallback>
      <p:transition spd="slow" advTm="10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5EFD2-3D13-94D5-F6AD-2BC05E20622B}"/>
              </a:ext>
            </a:extLst>
          </p:cNvPr>
          <p:cNvSpPr>
            <a:spLocks noGrp="1"/>
          </p:cNvSpPr>
          <p:nvPr>
            <p:ph type="title"/>
          </p:nvPr>
        </p:nvSpPr>
        <p:spPr>
          <a:xfrm>
            <a:off x="838200" y="484632"/>
            <a:ext cx="10515600" cy="1133856"/>
          </a:xfrm>
        </p:spPr>
        <p:txBody>
          <a:bodyPr anchor="ctr">
            <a:normAutofit/>
          </a:bodyPr>
          <a:lstStyle/>
          <a:p>
            <a:r>
              <a:rPr lang="en-GB" b="1" i="1" u="sng" dirty="0"/>
              <a:t>Those involved in the protests </a:t>
            </a:r>
          </a:p>
        </p:txBody>
      </p:sp>
      <p:sp>
        <p:nvSpPr>
          <p:cNvPr id="3" name="Content Placeholder 2">
            <a:extLst>
              <a:ext uri="{FF2B5EF4-FFF2-40B4-BE49-F238E27FC236}">
                <a16:creationId xmlns:a16="http://schemas.microsoft.com/office/drawing/2014/main" id="{35FC0F0F-1809-1EE0-F5B8-8B27A3767A24}"/>
              </a:ext>
            </a:extLst>
          </p:cNvPr>
          <p:cNvSpPr>
            <a:spLocks noGrp="1"/>
          </p:cNvSpPr>
          <p:nvPr>
            <p:ph idx="1"/>
          </p:nvPr>
        </p:nvSpPr>
        <p:spPr>
          <a:xfrm>
            <a:off x="838200" y="2990088"/>
            <a:ext cx="10515600" cy="3474720"/>
          </a:xfrm>
        </p:spPr>
        <p:txBody>
          <a:bodyPr>
            <a:normAutofit fontScale="92500"/>
          </a:bodyPr>
          <a:lstStyle/>
          <a:p>
            <a:pPr>
              <a:lnSpc>
                <a:spcPct val="200000"/>
              </a:lnSpc>
            </a:pPr>
            <a:r>
              <a:rPr lang="en-GB" dirty="0"/>
              <a:t>One person protests – S.14ZA of the Public Order Act 1986. </a:t>
            </a:r>
          </a:p>
          <a:p>
            <a:pPr>
              <a:lnSpc>
                <a:spcPct val="200000"/>
              </a:lnSpc>
            </a:pPr>
            <a:r>
              <a:rPr lang="en-GB" dirty="0"/>
              <a:t>One condition could be that the individual is restricted from carrying out the protest in a public place. </a:t>
            </a:r>
          </a:p>
          <a:p>
            <a:pPr>
              <a:lnSpc>
                <a:spcPct val="200000"/>
              </a:lnSpc>
            </a:pPr>
            <a:r>
              <a:rPr lang="en-GB" dirty="0"/>
              <a:t>Groups- Riots etc. </a:t>
            </a:r>
          </a:p>
        </p:txBody>
      </p:sp>
      <p:sp>
        <p:nvSpPr>
          <p:cNvPr id="5" name="Slide Number Placeholder 4">
            <a:extLst>
              <a:ext uri="{FF2B5EF4-FFF2-40B4-BE49-F238E27FC236}">
                <a16:creationId xmlns:a16="http://schemas.microsoft.com/office/drawing/2014/main" id="{C52D0611-A429-9688-19B1-AFBBFF49C0E8}"/>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28</a:t>
            </a:fld>
            <a:endParaRPr lang="en-US"/>
          </a:p>
        </p:txBody>
      </p:sp>
      <p:pic>
        <p:nvPicPr>
          <p:cNvPr id="6" name="Recorded Sound">
            <a:hlinkClick r:id="" action="ppaction://media"/>
            <a:extLst>
              <a:ext uri="{FF2B5EF4-FFF2-40B4-BE49-F238E27FC236}">
                <a16:creationId xmlns:a16="http://schemas.microsoft.com/office/drawing/2014/main" id="{FFF7BA1E-702A-F8B1-6D26-36BB9DE790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091" y="6160008"/>
            <a:ext cx="609600" cy="609600"/>
          </a:xfrm>
          <a:prstGeom prst="rect">
            <a:avLst/>
          </a:prstGeom>
        </p:spPr>
      </p:pic>
    </p:spTree>
    <p:extLst>
      <p:ext uri="{BB962C8B-B14F-4D97-AF65-F5344CB8AC3E}">
        <p14:creationId xmlns:p14="http://schemas.microsoft.com/office/powerpoint/2010/main" val="2388188002"/>
      </p:ext>
    </p:extLst>
  </p:cSld>
  <p:clrMapOvr>
    <a:masterClrMapping/>
  </p:clrMapOvr>
  <mc:AlternateContent xmlns:mc="http://schemas.openxmlformats.org/markup-compatibility/2006" xmlns:p14="http://schemas.microsoft.com/office/powerpoint/2010/main">
    <mc:Choice Requires="p14">
      <p:transition spd="slow" p14:dur="2000" advTm="74562"/>
    </mc:Choice>
    <mc:Fallback xmlns="">
      <p:transition spd="slow" advTm="74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63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D937-124D-8B73-6615-BE9E3B6460D9}"/>
              </a:ext>
            </a:extLst>
          </p:cNvPr>
          <p:cNvSpPr>
            <a:spLocks noGrp="1"/>
          </p:cNvSpPr>
          <p:nvPr>
            <p:ph type="title"/>
          </p:nvPr>
        </p:nvSpPr>
        <p:spPr>
          <a:xfrm>
            <a:off x="838200" y="484632"/>
            <a:ext cx="10515600" cy="1133856"/>
          </a:xfrm>
        </p:spPr>
        <p:txBody>
          <a:bodyPr anchor="ctr">
            <a:normAutofit/>
          </a:bodyPr>
          <a:lstStyle/>
          <a:p>
            <a:r>
              <a:rPr lang="en-GB" b="1" i="1" u="sng"/>
              <a:t>Others </a:t>
            </a:r>
          </a:p>
        </p:txBody>
      </p:sp>
      <p:sp>
        <p:nvSpPr>
          <p:cNvPr id="3" name="Content Placeholder 2">
            <a:extLst>
              <a:ext uri="{FF2B5EF4-FFF2-40B4-BE49-F238E27FC236}">
                <a16:creationId xmlns:a16="http://schemas.microsoft.com/office/drawing/2014/main" id="{2ACE0DCB-E23E-9A2F-5C3C-1A5D47BB0EB2}"/>
              </a:ext>
            </a:extLst>
          </p:cNvPr>
          <p:cNvSpPr>
            <a:spLocks noGrp="1"/>
          </p:cNvSpPr>
          <p:nvPr>
            <p:ph idx="1"/>
          </p:nvPr>
        </p:nvSpPr>
        <p:spPr>
          <a:xfrm>
            <a:off x="838200" y="2990088"/>
            <a:ext cx="10515600" cy="3474720"/>
          </a:xfrm>
        </p:spPr>
        <p:txBody>
          <a:bodyPr>
            <a:normAutofit lnSpcReduction="10000"/>
          </a:bodyPr>
          <a:lstStyle/>
          <a:p>
            <a:r>
              <a:rPr lang="en-GB" dirty="0"/>
              <a:t>S.13 of the Public Order Act 1986- Banning protest and other organised activities. - </a:t>
            </a:r>
            <a:r>
              <a:rPr lang="it-IT" sz="2000" i="0" dirty="0">
                <a:solidFill>
                  <a:srgbClr val="00172E"/>
                </a:solidFill>
                <a:effectLst/>
                <a:latin typeface="Arial" panose="020B0604020202020204" pitchFamily="34" charset="0"/>
                <a:cs typeface="Arial" panose="020B0604020202020204" pitchFamily="34" charset="0"/>
              </a:rPr>
              <a:t>Kay v Metropolitan Police Commissioner [2007] 4 </a:t>
            </a:r>
            <a:r>
              <a:rPr lang="it-IT" sz="2000" i="0" dirty="0" err="1">
                <a:solidFill>
                  <a:srgbClr val="00172E"/>
                </a:solidFill>
                <a:effectLst/>
                <a:latin typeface="Arial" panose="020B0604020202020204" pitchFamily="34" charset="0"/>
                <a:cs typeface="Arial" panose="020B0604020202020204" pitchFamily="34" charset="0"/>
              </a:rPr>
              <a:t>All</a:t>
            </a:r>
            <a:r>
              <a:rPr lang="it-IT" sz="2000" i="0" dirty="0">
                <a:solidFill>
                  <a:srgbClr val="00172E"/>
                </a:solidFill>
                <a:effectLst/>
                <a:latin typeface="Arial" panose="020B0604020202020204" pitchFamily="34" charset="0"/>
                <a:cs typeface="Arial" panose="020B0604020202020204" pitchFamily="34" charset="0"/>
              </a:rPr>
              <a:t> ER 31</a:t>
            </a:r>
            <a:endParaRPr lang="en-GB" dirty="0">
              <a:latin typeface="Arial" panose="020B0604020202020204" pitchFamily="34" charset="0"/>
              <a:cs typeface="Arial" panose="020B0604020202020204" pitchFamily="34" charset="0"/>
            </a:endParaRPr>
          </a:p>
          <a:p>
            <a:r>
              <a:rPr lang="en-GB" dirty="0"/>
              <a:t>However, you must apply to the local council for an order to ban the procession. </a:t>
            </a:r>
          </a:p>
          <a:p>
            <a:r>
              <a:rPr lang="en-GB" dirty="0"/>
              <a:t>No longer than 3 months. </a:t>
            </a:r>
          </a:p>
          <a:p>
            <a:r>
              <a:rPr lang="en-GB" dirty="0"/>
              <a:t>Difference between public and private land- S.14C – Deals with police powers. </a:t>
            </a:r>
          </a:p>
          <a:p>
            <a:r>
              <a:rPr lang="en-GB" dirty="0"/>
              <a:t>S.95 of the Representation of the People Act 1983. </a:t>
            </a:r>
          </a:p>
          <a:p>
            <a:endParaRPr lang="en-GB" dirty="0"/>
          </a:p>
        </p:txBody>
      </p:sp>
      <p:sp>
        <p:nvSpPr>
          <p:cNvPr id="5" name="Slide Number Placeholder 4">
            <a:extLst>
              <a:ext uri="{FF2B5EF4-FFF2-40B4-BE49-F238E27FC236}">
                <a16:creationId xmlns:a16="http://schemas.microsoft.com/office/drawing/2014/main" id="{3DF953B9-0A72-A0DE-CF04-990CC1C41549}"/>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29</a:t>
            </a:fld>
            <a:endParaRPr lang="en-US"/>
          </a:p>
        </p:txBody>
      </p:sp>
      <p:pic>
        <p:nvPicPr>
          <p:cNvPr id="4" name="Graphic 3">
            <a:extLst>
              <a:ext uri="{FF2B5EF4-FFF2-40B4-BE49-F238E27FC236}">
                <a16:creationId xmlns:a16="http://schemas.microsoft.com/office/drawing/2014/main" id="{C3E61FE1-4420-07BD-56A2-F6D232831E63}"/>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pic>
        <p:nvPicPr>
          <p:cNvPr id="6" name="Recorded Sound">
            <a:hlinkClick r:id="" action="ppaction://media"/>
            <a:extLst>
              <a:ext uri="{FF2B5EF4-FFF2-40B4-BE49-F238E27FC236}">
                <a16:creationId xmlns:a16="http://schemas.microsoft.com/office/drawing/2014/main" id="{988C1C5A-B98A-FCCC-9AC3-F8C192E910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252" y="6160008"/>
            <a:ext cx="609600" cy="609600"/>
          </a:xfrm>
          <a:prstGeom prst="rect">
            <a:avLst/>
          </a:prstGeom>
        </p:spPr>
      </p:pic>
    </p:spTree>
    <p:extLst>
      <p:ext uri="{BB962C8B-B14F-4D97-AF65-F5344CB8AC3E}">
        <p14:creationId xmlns:p14="http://schemas.microsoft.com/office/powerpoint/2010/main" val="1768002855"/>
      </p:ext>
    </p:extLst>
  </p:cSld>
  <p:clrMapOvr>
    <a:masterClrMapping/>
  </p:clrMapOvr>
  <mc:AlternateContent xmlns:mc="http://schemas.openxmlformats.org/markup-compatibility/2006" xmlns:p14="http://schemas.microsoft.com/office/powerpoint/2010/main">
    <mc:Choice Requires="p14">
      <p:transition spd="slow" p14:dur="2000" advTm="59013"/>
    </mc:Choice>
    <mc:Fallback xmlns="">
      <p:transition spd="slow" advTm="59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6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FC19-44D0-6010-9F3D-A681EBD2AD14}"/>
              </a:ext>
            </a:extLst>
          </p:cNvPr>
          <p:cNvSpPr>
            <a:spLocks noGrp="1"/>
          </p:cNvSpPr>
          <p:nvPr>
            <p:ph type="title"/>
          </p:nvPr>
        </p:nvSpPr>
        <p:spPr/>
        <p:txBody>
          <a:bodyPr/>
          <a:lstStyle/>
          <a:p>
            <a:r>
              <a:rPr lang="en-GB" b="1" i="1" u="sng" dirty="0"/>
              <a:t>S.18 of the Public Order Act 1986</a:t>
            </a:r>
          </a:p>
        </p:txBody>
      </p:sp>
      <p:sp>
        <p:nvSpPr>
          <p:cNvPr id="3" name="Content Placeholder 2">
            <a:extLst>
              <a:ext uri="{FF2B5EF4-FFF2-40B4-BE49-F238E27FC236}">
                <a16:creationId xmlns:a16="http://schemas.microsoft.com/office/drawing/2014/main" id="{C8394373-D371-FEBA-152E-B9833A408A48}"/>
              </a:ext>
            </a:extLst>
          </p:cNvPr>
          <p:cNvSpPr>
            <a:spLocks noGrp="1"/>
          </p:cNvSpPr>
          <p:nvPr>
            <p:ph idx="1"/>
          </p:nvPr>
        </p:nvSpPr>
        <p:spPr/>
        <p:txBody>
          <a:bodyPr/>
          <a:lstStyle/>
          <a:p>
            <a:pPr algn="l"/>
            <a:r>
              <a:rPr lang="en-GB" sz="3200" i="0" dirty="0">
                <a:solidFill>
                  <a:srgbClr val="1E1E1E"/>
                </a:solidFill>
                <a:effectLst/>
                <a:latin typeface="Alasassy Caps" panose="020F0502020204030204" pitchFamily="2" charset="0"/>
              </a:rPr>
              <a:t>(1)A person who uses threatening, abusive or insulting words or behaviour, or displays any written material which is threatening, abusive or insulting, is guilty of an offence if—</a:t>
            </a:r>
          </a:p>
          <a:p>
            <a:pPr algn="l"/>
            <a:r>
              <a:rPr lang="en-GB" sz="3200" i="0" dirty="0">
                <a:solidFill>
                  <a:srgbClr val="1E1E1E"/>
                </a:solidFill>
                <a:effectLst/>
                <a:latin typeface="Alasassy Caps" panose="020F0502020204030204" pitchFamily="2" charset="0"/>
              </a:rPr>
              <a:t>(a)he intends thereby to stir up racial hatred, or</a:t>
            </a:r>
          </a:p>
          <a:p>
            <a:pPr algn="l"/>
            <a:r>
              <a:rPr lang="en-GB" sz="3200" i="0" dirty="0">
                <a:solidFill>
                  <a:srgbClr val="1E1E1E"/>
                </a:solidFill>
                <a:effectLst/>
                <a:latin typeface="Alasassy Caps" panose="020F0502020204030204" pitchFamily="2" charset="0"/>
              </a:rPr>
              <a:t>(b)having regard to all the circumstances racial hatred is likely to be stirred up thereby.</a:t>
            </a:r>
          </a:p>
          <a:p>
            <a:pPr marL="0" indent="0">
              <a:buNone/>
            </a:pPr>
            <a:endParaRPr lang="en-GB" dirty="0"/>
          </a:p>
        </p:txBody>
      </p:sp>
      <p:sp>
        <p:nvSpPr>
          <p:cNvPr id="5" name="Slide Number Placeholder 4">
            <a:extLst>
              <a:ext uri="{FF2B5EF4-FFF2-40B4-BE49-F238E27FC236}">
                <a16:creationId xmlns:a16="http://schemas.microsoft.com/office/drawing/2014/main" id="{5DE61C14-77C7-6360-C9BD-6F5774055827}"/>
              </a:ext>
            </a:extLst>
          </p:cNvPr>
          <p:cNvSpPr>
            <a:spLocks noGrp="1"/>
          </p:cNvSpPr>
          <p:nvPr>
            <p:ph type="sldNum" sz="quarter" idx="11"/>
          </p:nvPr>
        </p:nvSpPr>
        <p:spPr/>
        <p:txBody>
          <a:bodyPr/>
          <a:lstStyle/>
          <a:p>
            <a:fld id="{294A09A9-5501-47C1-A89A-A340965A2BE2}" type="slidenum">
              <a:rPr lang="en-US" smtClean="0"/>
              <a:pPr/>
              <a:t>30</a:t>
            </a:fld>
            <a:endParaRPr lang="en-US" dirty="0"/>
          </a:p>
        </p:txBody>
      </p:sp>
      <p:pic>
        <p:nvPicPr>
          <p:cNvPr id="6" name="Recorded Sound">
            <a:hlinkClick r:id="" action="ppaction://media"/>
            <a:extLst>
              <a:ext uri="{FF2B5EF4-FFF2-40B4-BE49-F238E27FC236}">
                <a16:creationId xmlns:a16="http://schemas.microsoft.com/office/drawing/2014/main" id="{E57F2FD0-AD9E-A836-87E2-2776A0D897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1805" y="6111875"/>
            <a:ext cx="609600" cy="609600"/>
          </a:xfrm>
          <a:prstGeom prst="rect">
            <a:avLst/>
          </a:prstGeom>
        </p:spPr>
      </p:pic>
    </p:spTree>
    <p:extLst>
      <p:ext uri="{BB962C8B-B14F-4D97-AF65-F5344CB8AC3E}">
        <p14:creationId xmlns:p14="http://schemas.microsoft.com/office/powerpoint/2010/main" val="812787386"/>
      </p:ext>
    </p:extLst>
  </p:cSld>
  <p:clrMapOvr>
    <a:masterClrMapping/>
  </p:clrMapOvr>
  <mc:AlternateContent xmlns:mc="http://schemas.openxmlformats.org/markup-compatibility/2006">
    <mc:Choice xmlns:p14="http://schemas.microsoft.com/office/powerpoint/2010/main" Requires="p14">
      <p:transition spd="slow" p14:dur="2000" advTm="44888"/>
    </mc:Choice>
    <mc:Fallback>
      <p:transition spd="slow" advTm="44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82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C735-26BC-B25A-AC1B-7F66F98D072A}"/>
              </a:ext>
            </a:extLst>
          </p:cNvPr>
          <p:cNvSpPr>
            <a:spLocks noGrp="1"/>
          </p:cNvSpPr>
          <p:nvPr>
            <p:ph type="title"/>
          </p:nvPr>
        </p:nvSpPr>
        <p:spPr>
          <a:xfrm>
            <a:off x="838200" y="380999"/>
            <a:ext cx="10515600" cy="1325880"/>
          </a:xfrm>
        </p:spPr>
        <p:txBody>
          <a:bodyPr anchor="ctr">
            <a:normAutofit/>
          </a:bodyPr>
          <a:lstStyle/>
          <a:p>
            <a:r>
              <a:rPr lang="en-GB" b="1" i="1" u="sng"/>
              <a:t>S.29(B) of the Public Order Act 1986</a:t>
            </a:r>
          </a:p>
        </p:txBody>
      </p:sp>
      <p:sp>
        <p:nvSpPr>
          <p:cNvPr id="5" name="Slide Number Placeholder 4">
            <a:extLst>
              <a:ext uri="{FF2B5EF4-FFF2-40B4-BE49-F238E27FC236}">
                <a16:creationId xmlns:a16="http://schemas.microsoft.com/office/drawing/2014/main" id="{D8FDF88A-0548-015D-7EA5-B53C106D94EC}"/>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31</a:t>
            </a:fld>
            <a:endParaRPr lang="en-US"/>
          </a:p>
        </p:txBody>
      </p:sp>
      <p:graphicFrame>
        <p:nvGraphicFramePr>
          <p:cNvPr id="7" name="Content Placeholder 2">
            <a:extLst>
              <a:ext uri="{FF2B5EF4-FFF2-40B4-BE49-F238E27FC236}">
                <a16:creationId xmlns:a16="http://schemas.microsoft.com/office/drawing/2014/main" id="{6D798D55-C969-718C-BCFB-8BCA53E31B54}"/>
              </a:ext>
            </a:extLst>
          </p:cNvPr>
          <p:cNvGraphicFramePr>
            <a:graphicFrameLocks noGrp="1"/>
          </p:cNvGraphicFramePr>
          <p:nvPr>
            <p:ph idx="1"/>
            <p:extLst>
              <p:ext uri="{D42A27DB-BD31-4B8C-83A1-F6EECF244321}">
                <p14:modId xmlns:p14="http://schemas.microsoft.com/office/powerpoint/2010/main" val="1472815538"/>
              </p:ext>
            </p:extLst>
          </p:nvPr>
        </p:nvGraphicFramePr>
        <p:xfrm>
          <a:off x="609600" y="1600200"/>
          <a:ext cx="10972800" cy="4572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479059C-1FB8-8F02-A39C-851434A76D2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8854" y="6097459"/>
            <a:ext cx="609600" cy="609600"/>
          </a:xfrm>
          <a:prstGeom prst="rect">
            <a:avLst/>
          </a:prstGeom>
        </p:spPr>
      </p:pic>
    </p:spTree>
    <p:extLst>
      <p:ext uri="{BB962C8B-B14F-4D97-AF65-F5344CB8AC3E}">
        <p14:creationId xmlns:p14="http://schemas.microsoft.com/office/powerpoint/2010/main" val="2782370625"/>
      </p:ext>
    </p:extLst>
  </p:cSld>
  <p:clrMapOvr>
    <a:masterClrMapping/>
  </p:clrMapOvr>
  <mc:AlternateContent xmlns:mc="http://schemas.openxmlformats.org/markup-compatibility/2006">
    <mc:Choice xmlns:p14="http://schemas.microsoft.com/office/powerpoint/2010/main" Requires="p14">
      <p:transition spd="slow" p14:dur="2000" advTm="13601"/>
    </mc:Choice>
    <mc:Fallback>
      <p:transition spd="slow" advTm="13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6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2BCD5-5A33-E957-F983-50E5086D5CA2}"/>
              </a:ext>
            </a:extLst>
          </p:cNvPr>
          <p:cNvSpPr>
            <a:spLocks noGrp="1"/>
          </p:cNvSpPr>
          <p:nvPr>
            <p:ph type="title"/>
          </p:nvPr>
        </p:nvSpPr>
        <p:spPr>
          <a:xfrm>
            <a:off x="838200" y="484632"/>
            <a:ext cx="10515600" cy="1133856"/>
          </a:xfrm>
        </p:spPr>
        <p:txBody>
          <a:bodyPr anchor="ctr">
            <a:normAutofit/>
          </a:bodyPr>
          <a:lstStyle/>
          <a:p>
            <a:r>
              <a:rPr lang="en-GB" sz="3700" b="1" i="1" u="sng"/>
              <a:t>How do we identify those who are part of the same group?</a:t>
            </a:r>
          </a:p>
        </p:txBody>
      </p:sp>
      <p:sp>
        <p:nvSpPr>
          <p:cNvPr id="3" name="Content Placeholder 2">
            <a:extLst>
              <a:ext uri="{FF2B5EF4-FFF2-40B4-BE49-F238E27FC236}">
                <a16:creationId xmlns:a16="http://schemas.microsoft.com/office/drawing/2014/main" id="{43DD94BB-C752-E998-D5CA-7FE395DBDB00}"/>
              </a:ext>
            </a:extLst>
          </p:cNvPr>
          <p:cNvSpPr>
            <a:spLocks noGrp="1"/>
          </p:cNvSpPr>
          <p:nvPr>
            <p:ph idx="1"/>
          </p:nvPr>
        </p:nvSpPr>
        <p:spPr>
          <a:xfrm>
            <a:off x="838200" y="2990088"/>
            <a:ext cx="10515600" cy="3474720"/>
          </a:xfrm>
        </p:spPr>
        <p:txBody>
          <a:bodyPr>
            <a:normAutofit fontScale="70000" lnSpcReduction="20000"/>
          </a:bodyPr>
          <a:lstStyle/>
          <a:p>
            <a:pPr>
              <a:lnSpc>
                <a:spcPct val="200000"/>
              </a:lnSpc>
            </a:pPr>
            <a:r>
              <a:rPr lang="en-GB" dirty="0"/>
              <a:t>S.1 of the Public Order Act 1936 concerns uniform,</a:t>
            </a:r>
          </a:p>
          <a:p>
            <a:pPr>
              <a:lnSpc>
                <a:spcPct val="200000"/>
              </a:lnSpc>
            </a:pPr>
            <a:r>
              <a:rPr lang="en-GB" dirty="0"/>
              <a:t>Not illegal to use a uniform. </a:t>
            </a:r>
          </a:p>
          <a:p>
            <a:pPr>
              <a:lnSpc>
                <a:spcPct val="200000"/>
              </a:lnSpc>
            </a:pPr>
            <a:r>
              <a:rPr lang="en-GB" dirty="0"/>
              <a:t>But can be prohibited.</a:t>
            </a:r>
          </a:p>
          <a:p>
            <a:pPr>
              <a:lnSpc>
                <a:spcPct val="200000"/>
              </a:lnSpc>
            </a:pPr>
            <a:r>
              <a:rPr lang="en-GB" dirty="0"/>
              <a:t>O’Moran v Dpp. </a:t>
            </a:r>
          </a:p>
          <a:p>
            <a:pPr>
              <a:lnSpc>
                <a:spcPct val="200000"/>
              </a:lnSpc>
            </a:pPr>
            <a:r>
              <a:rPr lang="en-GB" dirty="0"/>
              <a:t>Terrorism Act 2000.</a:t>
            </a:r>
          </a:p>
        </p:txBody>
      </p:sp>
      <p:sp>
        <p:nvSpPr>
          <p:cNvPr id="5" name="Slide Number Placeholder 4">
            <a:extLst>
              <a:ext uri="{FF2B5EF4-FFF2-40B4-BE49-F238E27FC236}">
                <a16:creationId xmlns:a16="http://schemas.microsoft.com/office/drawing/2014/main" id="{39201561-D8B0-4213-12AE-814242209F6C}"/>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32</a:t>
            </a:fld>
            <a:endParaRPr lang="en-US"/>
          </a:p>
        </p:txBody>
      </p:sp>
      <p:pic>
        <p:nvPicPr>
          <p:cNvPr id="7" name="Recorded Sound">
            <a:hlinkClick r:id="" action="ppaction://media"/>
            <a:extLst>
              <a:ext uri="{FF2B5EF4-FFF2-40B4-BE49-F238E27FC236}">
                <a16:creationId xmlns:a16="http://schemas.microsoft.com/office/drawing/2014/main" id="{8E11B3B3-4AB1-3728-AB06-95594CAB5D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3568" y="6051550"/>
            <a:ext cx="609600" cy="609600"/>
          </a:xfrm>
          <a:prstGeom prst="rect">
            <a:avLst/>
          </a:prstGeom>
        </p:spPr>
      </p:pic>
    </p:spTree>
    <p:extLst>
      <p:ext uri="{BB962C8B-B14F-4D97-AF65-F5344CB8AC3E}">
        <p14:creationId xmlns:p14="http://schemas.microsoft.com/office/powerpoint/2010/main" val="1067905186"/>
      </p:ext>
    </p:extLst>
  </p:cSld>
  <p:clrMapOvr>
    <a:masterClrMapping/>
  </p:clrMapOvr>
  <mc:AlternateContent xmlns:mc="http://schemas.openxmlformats.org/markup-compatibility/2006" xmlns:p14="http://schemas.microsoft.com/office/powerpoint/2010/main">
    <mc:Choice Requires="p14">
      <p:transition spd="slow" p14:dur="2000" advTm="61542"/>
    </mc:Choice>
    <mc:Fallback xmlns="">
      <p:transition spd="slow" advTm="61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37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77475E1-BA1E-7D59-2182-CF31C1E31304}"/>
              </a:ext>
            </a:extLst>
          </p:cNvPr>
          <p:cNvSpPr>
            <a:spLocks noGrp="1"/>
          </p:cNvSpPr>
          <p:nvPr>
            <p:ph type="ctrTitle"/>
          </p:nvPr>
        </p:nvSpPr>
        <p:spPr/>
        <p:txBody>
          <a:bodyPr/>
          <a:lstStyle/>
          <a:p>
            <a:r>
              <a:rPr lang="en-GB" sz="6000" b="1" i="1" u="sng" dirty="0"/>
              <a:t>Examples</a:t>
            </a:r>
          </a:p>
        </p:txBody>
      </p:sp>
      <p:sp>
        <p:nvSpPr>
          <p:cNvPr id="5" name="Slide Number Placeholder 4">
            <a:extLst>
              <a:ext uri="{FF2B5EF4-FFF2-40B4-BE49-F238E27FC236}">
                <a16:creationId xmlns:a16="http://schemas.microsoft.com/office/drawing/2014/main" id="{5D088682-DADF-3237-FFBB-62B26B53EA1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33</a:t>
            </a:fld>
            <a:endParaRPr lang="en-US" dirty="0"/>
          </a:p>
        </p:txBody>
      </p:sp>
      <p:pic>
        <p:nvPicPr>
          <p:cNvPr id="2" name="Recorded Sound">
            <a:hlinkClick r:id="" action="ppaction://media"/>
            <a:extLst>
              <a:ext uri="{FF2B5EF4-FFF2-40B4-BE49-F238E27FC236}">
                <a16:creationId xmlns:a16="http://schemas.microsoft.com/office/drawing/2014/main" id="{7E1C95AC-031E-DFAD-2AC9-386F2DCA26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903" y="6146886"/>
            <a:ext cx="609600" cy="609600"/>
          </a:xfrm>
          <a:prstGeom prst="rect">
            <a:avLst/>
          </a:prstGeom>
        </p:spPr>
      </p:pic>
    </p:spTree>
    <p:extLst>
      <p:ext uri="{BB962C8B-B14F-4D97-AF65-F5344CB8AC3E}">
        <p14:creationId xmlns:p14="http://schemas.microsoft.com/office/powerpoint/2010/main" val="3289345451"/>
      </p:ext>
    </p:extLst>
  </p:cSld>
  <p:clrMapOvr>
    <a:masterClrMapping/>
  </p:clrMapOvr>
  <mc:AlternateContent xmlns:mc="http://schemas.openxmlformats.org/markup-compatibility/2006">
    <mc:Choice xmlns:p14="http://schemas.microsoft.com/office/powerpoint/2010/main" Requires="p14">
      <p:transition spd="slow" p14:dur="2000" advTm="9481"/>
    </mc:Choice>
    <mc:Fallback>
      <p:transition spd="slow" advTm="9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65CB100-E28C-A4B9-7FCF-8CE51B3284D8}"/>
              </a:ext>
            </a:extLst>
          </p:cNvPr>
          <p:cNvSpPr>
            <a:spLocks noGrp="1"/>
          </p:cNvSpPr>
          <p:nvPr>
            <p:ph type="sldNum" sz="quarter" idx="12"/>
          </p:nvPr>
        </p:nvSpPr>
        <p:spPr/>
        <p:txBody>
          <a:bodyPr/>
          <a:lstStyle/>
          <a:p>
            <a:fld id="{294A09A9-5501-47C1-A89A-A340965A2BE2}" type="slidenum">
              <a:rPr lang="en-US" smtClean="0"/>
              <a:t>34</a:t>
            </a:fld>
            <a:endParaRPr lang="en-US" dirty="0"/>
          </a:p>
        </p:txBody>
      </p:sp>
      <p:sp>
        <p:nvSpPr>
          <p:cNvPr id="6" name="Text Placeholder 5">
            <a:extLst>
              <a:ext uri="{FF2B5EF4-FFF2-40B4-BE49-F238E27FC236}">
                <a16:creationId xmlns:a16="http://schemas.microsoft.com/office/drawing/2014/main" id="{055BB783-8369-4523-45DC-5FAEF3AE9ACF}"/>
              </a:ext>
            </a:extLst>
          </p:cNvPr>
          <p:cNvSpPr>
            <a:spLocks noGrp="1"/>
          </p:cNvSpPr>
          <p:nvPr>
            <p:ph type="body" sz="quarter" idx="13"/>
          </p:nvPr>
        </p:nvSpPr>
        <p:spPr/>
        <p:txBody>
          <a:bodyPr>
            <a:normAutofit fontScale="25000" lnSpcReduction="20000"/>
          </a:bodyPr>
          <a:lstStyle/>
          <a:p>
            <a:r>
              <a:rPr lang="en-GB" b="1" i="1" u="sng" dirty="0">
                <a:solidFill>
                  <a:schemeClr val="tx1"/>
                </a:solidFill>
              </a:rPr>
              <a:t>Forever family force</a:t>
            </a:r>
          </a:p>
        </p:txBody>
      </p:sp>
      <p:pic>
        <p:nvPicPr>
          <p:cNvPr id="2050" name="Picture 2" descr="GUY ADAMS: Forever Family Force leader's anti-Semitic abuse | Daily Mail  Online">
            <a:extLst>
              <a:ext uri="{FF2B5EF4-FFF2-40B4-BE49-F238E27FC236}">
                <a16:creationId xmlns:a16="http://schemas.microsoft.com/office/drawing/2014/main" id="{652E853F-1EC8-6964-E693-94962E2BD7E5}"/>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bwMode="auto">
          <a:xfrm>
            <a:off x="7142163" y="2015539"/>
            <a:ext cx="4791075" cy="2939634"/>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62356FD1-8060-9689-BB01-0E9B1575B4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189" y="6089221"/>
            <a:ext cx="609600" cy="609600"/>
          </a:xfrm>
          <a:prstGeom prst="rect">
            <a:avLst/>
          </a:prstGeom>
        </p:spPr>
      </p:pic>
    </p:spTree>
    <p:extLst>
      <p:ext uri="{BB962C8B-B14F-4D97-AF65-F5344CB8AC3E}">
        <p14:creationId xmlns:p14="http://schemas.microsoft.com/office/powerpoint/2010/main" val="473857762"/>
      </p:ext>
    </p:extLst>
  </p:cSld>
  <p:clrMapOvr>
    <a:masterClrMapping/>
  </p:clrMapOvr>
  <mc:AlternateContent xmlns:mc="http://schemas.openxmlformats.org/markup-compatibility/2006">
    <mc:Choice xmlns:p14="http://schemas.microsoft.com/office/powerpoint/2010/main" Requires="p14">
      <p:transition spd="slow" p14:dur="2000" advTm="15804"/>
    </mc:Choice>
    <mc:Fallback>
      <p:transition spd="slow" advTm="15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8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7F364A8-F86B-EF3D-EE4C-7055A38ADDAB}"/>
              </a:ext>
            </a:extLst>
          </p:cNvPr>
          <p:cNvSpPr>
            <a:spLocks noGrp="1"/>
          </p:cNvSpPr>
          <p:nvPr>
            <p:ph type="sldNum" sz="quarter" idx="12"/>
          </p:nvPr>
        </p:nvSpPr>
        <p:spPr/>
        <p:txBody>
          <a:bodyPr/>
          <a:lstStyle/>
          <a:p>
            <a:fld id="{294A09A9-5501-47C1-A89A-A340965A2BE2}" type="slidenum">
              <a:rPr lang="en-US" smtClean="0"/>
              <a:t>35</a:t>
            </a:fld>
            <a:endParaRPr lang="en-US" dirty="0"/>
          </a:p>
        </p:txBody>
      </p:sp>
      <p:sp>
        <p:nvSpPr>
          <p:cNvPr id="6" name="Text Placeholder 5">
            <a:extLst>
              <a:ext uri="{FF2B5EF4-FFF2-40B4-BE49-F238E27FC236}">
                <a16:creationId xmlns:a16="http://schemas.microsoft.com/office/drawing/2014/main" id="{EAF9996A-6CAB-4533-E17F-134EBF4381AF}"/>
              </a:ext>
            </a:extLst>
          </p:cNvPr>
          <p:cNvSpPr>
            <a:spLocks noGrp="1"/>
          </p:cNvSpPr>
          <p:nvPr>
            <p:ph type="body" sz="quarter" idx="13"/>
          </p:nvPr>
        </p:nvSpPr>
        <p:spPr/>
        <p:txBody>
          <a:bodyPr>
            <a:normAutofit/>
          </a:bodyPr>
          <a:lstStyle/>
          <a:p>
            <a:r>
              <a:rPr lang="en-GB" sz="9600" b="1" i="1" u="sng" dirty="0">
                <a:solidFill>
                  <a:schemeClr val="tx1"/>
                </a:solidFill>
              </a:rPr>
              <a:t>Nazi</a:t>
            </a:r>
          </a:p>
        </p:txBody>
      </p:sp>
      <p:pic>
        <p:nvPicPr>
          <p:cNvPr id="3078" name="Picture 6" descr="German Nazi WW2 uniform in the The Musée de l'Armée (Army … | Flickr">
            <a:extLst>
              <a:ext uri="{FF2B5EF4-FFF2-40B4-BE49-F238E27FC236}">
                <a16:creationId xmlns:a16="http://schemas.microsoft.com/office/drawing/2014/main" id="{BA858B30-6A25-4925-0957-4DD5F96128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5109" y="260350"/>
            <a:ext cx="4095750" cy="60960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E23523AF-63E2-A178-CC90-69CF7AACB8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6234112"/>
            <a:ext cx="609600" cy="609600"/>
          </a:xfrm>
          <a:prstGeom prst="rect">
            <a:avLst/>
          </a:prstGeom>
        </p:spPr>
      </p:pic>
    </p:spTree>
    <p:extLst>
      <p:ext uri="{BB962C8B-B14F-4D97-AF65-F5344CB8AC3E}">
        <p14:creationId xmlns:p14="http://schemas.microsoft.com/office/powerpoint/2010/main" val="2776949694"/>
      </p:ext>
    </p:extLst>
  </p:cSld>
  <p:clrMapOvr>
    <a:masterClrMapping/>
  </p:clrMapOvr>
  <mc:AlternateContent xmlns:mc="http://schemas.openxmlformats.org/markup-compatibility/2006">
    <mc:Choice xmlns:p14="http://schemas.microsoft.com/office/powerpoint/2010/main" Requires="p14">
      <p:transition spd="slow" p14:dur="2000" advTm="8318"/>
    </mc:Choice>
    <mc:Fallback>
      <p:transition spd="slow" advTm="8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2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1F071-0B79-515A-39E6-BFEFBBD9A2FC}"/>
              </a:ext>
            </a:extLst>
          </p:cNvPr>
          <p:cNvSpPr>
            <a:spLocks noGrp="1"/>
          </p:cNvSpPr>
          <p:nvPr>
            <p:ph type="title"/>
          </p:nvPr>
        </p:nvSpPr>
        <p:spPr>
          <a:xfrm>
            <a:off x="838200" y="484632"/>
            <a:ext cx="10515600" cy="1133856"/>
          </a:xfrm>
        </p:spPr>
        <p:txBody>
          <a:bodyPr anchor="ctr">
            <a:normAutofit/>
          </a:bodyPr>
          <a:lstStyle/>
          <a:p>
            <a:r>
              <a:rPr lang="en-GB" b="1" i="1" u="sng" dirty="0"/>
              <a:t>Offences</a:t>
            </a:r>
          </a:p>
        </p:txBody>
      </p:sp>
      <p:sp>
        <p:nvSpPr>
          <p:cNvPr id="3" name="Content Placeholder 2">
            <a:extLst>
              <a:ext uri="{FF2B5EF4-FFF2-40B4-BE49-F238E27FC236}">
                <a16:creationId xmlns:a16="http://schemas.microsoft.com/office/drawing/2014/main" id="{6EA06F9E-B45B-6806-5D2A-07A1713E0DC8}"/>
              </a:ext>
            </a:extLst>
          </p:cNvPr>
          <p:cNvSpPr>
            <a:spLocks noGrp="1"/>
          </p:cNvSpPr>
          <p:nvPr>
            <p:ph idx="1"/>
          </p:nvPr>
        </p:nvSpPr>
        <p:spPr>
          <a:xfrm>
            <a:off x="838200" y="2990088"/>
            <a:ext cx="10515600" cy="3474720"/>
          </a:xfrm>
        </p:spPr>
        <p:txBody>
          <a:bodyPr>
            <a:normAutofit/>
          </a:bodyPr>
          <a:lstStyle/>
          <a:p>
            <a:r>
              <a:rPr lang="en-GB" sz="2600" dirty="0"/>
              <a:t>1. Riot. </a:t>
            </a:r>
          </a:p>
          <a:p>
            <a:r>
              <a:rPr lang="en-GB" sz="2600" b="0" i="0" dirty="0">
                <a:effectLst/>
              </a:rPr>
              <a:t>(1)Where 12 or more persons who are present together use or threaten unlawful violence for a common purpose and the conduct of them (taken together) is such as would cause a person of reasonable firmness present at the scene to fear for his personal safety, each of the persons using unlawful violence for the common purpose is guilty of riot’’.</a:t>
            </a:r>
          </a:p>
          <a:p>
            <a:endParaRPr lang="en-GB" sz="2600" dirty="0"/>
          </a:p>
          <a:p>
            <a:r>
              <a:rPr lang="en-GB" sz="2600" dirty="0"/>
              <a:t>Sentenced to a maximum term of 10 years. </a:t>
            </a:r>
          </a:p>
        </p:txBody>
      </p:sp>
      <p:sp>
        <p:nvSpPr>
          <p:cNvPr id="5" name="Slide Number Placeholder 4">
            <a:extLst>
              <a:ext uri="{FF2B5EF4-FFF2-40B4-BE49-F238E27FC236}">
                <a16:creationId xmlns:a16="http://schemas.microsoft.com/office/drawing/2014/main" id="{8A6E8A41-8498-9EB8-FE06-4948AC2916D4}"/>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36</a:t>
            </a:fld>
            <a:endParaRPr lang="en-US"/>
          </a:p>
        </p:txBody>
      </p:sp>
      <p:pic>
        <p:nvPicPr>
          <p:cNvPr id="6" name="Recorded Sound">
            <a:hlinkClick r:id="" action="ppaction://media"/>
            <a:extLst>
              <a:ext uri="{FF2B5EF4-FFF2-40B4-BE49-F238E27FC236}">
                <a16:creationId xmlns:a16="http://schemas.microsoft.com/office/drawing/2014/main" id="{340B0A2F-C981-3C73-479B-8CFA053679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665" y="6160008"/>
            <a:ext cx="609600" cy="609600"/>
          </a:xfrm>
          <a:prstGeom prst="rect">
            <a:avLst/>
          </a:prstGeom>
        </p:spPr>
      </p:pic>
    </p:spTree>
    <p:extLst>
      <p:ext uri="{BB962C8B-B14F-4D97-AF65-F5344CB8AC3E}">
        <p14:creationId xmlns:p14="http://schemas.microsoft.com/office/powerpoint/2010/main" val="3172353752"/>
      </p:ext>
    </p:extLst>
  </p:cSld>
  <p:clrMapOvr>
    <a:masterClrMapping/>
  </p:clrMapOvr>
  <mc:AlternateContent xmlns:mc="http://schemas.openxmlformats.org/markup-compatibility/2006" xmlns:p14="http://schemas.microsoft.com/office/powerpoint/2010/main">
    <mc:Choice Requires="p14">
      <p:transition spd="slow" p14:dur="2000" advTm="52688"/>
    </mc:Choice>
    <mc:Fallback xmlns="">
      <p:transition spd="slow" advTm="52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35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9FCB567-D66E-7F1A-64E5-013B31D6CD0B}"/>
              </a:ext>
            </a:extLst>
          </p:cNvPr>
          <p:cNvSpPr>
            <a:spLocks noGrp="1"/>
          </p:cNvSpPr>
          <p:nvPr>
            <p:ph type="title"/>
          </p:nvPr>
        </p:nvSpPr>
        <p:spPr/>
        <p:txBody>
          <a:bodyPr>
            <a:normAutofit/>
          </a:bodyPr>
          <a:lstStyle/>
          <a:p>
            <a:r>
              <a:rPr lang="en-GB" sz="4800" b="1" i="1" u="sng" dirty="0"/>
              <a:t>Examples of riots in the United Kingdom</a:t>
            </a:r>
          </a:p>
        </p:txBody>
      </p:sp>
      <p:sp>
        <p:nvSpPr>
          <p:cNvPr id="4" name="Slide Number Placeholder 3">
            <a:extLst>
              <a:ext uri="{FF2B5EF4-FFF2-40B4-BE49-F238E27FC236}">
                <a16:creationId xmlns:a16="http://schemas.microsoft.com/office/drawing/2014/main" id="{69C37F66-7D5E-C45B-202E-818A839C849C}"/>
              </a:ext>
            </a:extLst>
          </p:cNvPr>
          <p:cNvSpPr>
            <a:spLocks noGrp="1"/>
          </p:cNvSpPr>
          <p:nvPr>
            <p:ph type="sldNum" sz="quarter" idx="11"/>
          </p:nvPr>
        </p:nvSpPr>
        <p:spPr/>
        <p:txBody>
          <a:bodyPr/>
          <a:lstStyle/>
          <a:p>
            <a:fld id="{294A09A9-5501-47C1-A89A-A340965A2BE2}" type="slidenum">
              <a:rPr lang="en-US" smtClean="0"/>
              <a:t>37</a:t>
            </a:fld>
            <a:endParaRPr lang="en-US" dirty="0"/>
          </a:p>
        </p:txBody>
      </p:sp>
      <p:sp>
        <p:nvSpPr>
          <p:cNvPr id="8" name="Content Placeholder 7">
            <a:extLst>
              <a:ext uri="{FF2B5EF4-FFF2-40B4-BE49-F238E27FC236}">
                <a16:creationId xmlns:a16="http://schemas.microsoft.com/office/drawing/2014/main" id="{88A237AE-E544-6901-9CD3-F4C75A19379E}"/>
              </a:ext>
            </a:extLst>
          </p:cNvPr>
          <p:cNvSpPr>
            <a:spLocks noGrp="1"/>
          </p:cNvSpPr>
          <p:nvPr>
            <p:ph sz="quarter" idx="12"/>
          </p:nvPr>
        </p:nvSpPr>
        <p:spPr>
          <a:xfrm>
            <a:off x="975360" y="2615184"/>
            <a:ext cx="5338354" cy="3319272"/>
          </a:xfrm>
        </p:spPr>
        <p:txBody>
          <a:bodyPr/>
          <a:lstStyle/>
          <a:p>
            <a:r>
              <a:rPr lang="en-GB" dirty="0"/>
              <a:t>2011 Riots- </a:t>
            </a:r>
          </a:p>
          <a:p>
            <a:r>
              <a:rPr lang="en-GB" dirty="0"/>
              <a:t>Lasted for a total of 5 days. </a:t>
            </a:r>
          </a:p>
          <a:p>
            <a:r>
              <a:rPr lang="en-GB" dirty="0"/>
              <a:t>Because of polices brutality in the killing of Mark Duggan. </a:t>
            </a:r>
          </a:p>
          <a:p>
            <a:r>
              <a:rPr lang="en-GB" dirty="0"/>
              <a:t>5 people died. </a:t>
            </a:r>
          </a:p>
          <a:p>
            <a:r>
              <a:rPr lang="en-GB" dirty="0"/>
              <a:t>3,000 arrested. </a:t>
            </a:r>
          </a:p>
        </p:txBody>
      </p:sp>
      <p:pic>
        <p:nvPicPr>
          <p:cNvPr id="1026" name="Picture 2" descr="BBC News - England riots: Timeline and map of violence">
            <a:extLst>
              <a:ext uri="{FF2B5EF4-FFF2-40B4-BE49-F238E27FC236}">
                <a16:creationId xmlns:a16="http://schemas.microsoft.com/office/drawing/2014/main" id="{726CCE4B-1ABB-F571-C620-6C5F80476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0715" y="2327588"/>
            <a:ext cx="5693229" cy="4470645"/>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48B783E0-AFA7-8904-D99C-E4B4FC69CD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40792" y="6051550"/>
            <a:ext cx="609600" cy="609600"/>
          </a:xfrm>
          <a:prstGeom prst="rect">
            <a:avLst/>
          </a:prstGeom>
        </p:spPr>
      </p:pic>
    </p:spTree>
    <p:extLst>
      <p:ext uri="{BB962C8B-B14F-4D97-AF65-F5344CB8AC3E}">
        <p14:creationId xmlns:p14="http://schemas.microsoft.com/office/powerpoint/2010/main" val="3173148461"/>
      </p:ext>
    </p:extLst>
  </p:cSld>
  <p:clrMapOvr>
    <a:masterClrMapping/>
  </p:clrMapOvr>
  <mc:AlternateContent xmlns:mc="http://schemas.openxmlformats.org/markup-compatibility/2006" xmlns:p14="http://schemas.microsoft.com/office/powerpoint/2010/main">
    <mc:Choice Requires="p14">
      <p:transition spd="slow" p14:dur="2000" advTm="30516"/>
    </mc:Choice>
    <mc:Fallback xmlns="">
      <p:transition spd="slow" advTm="30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2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E8952-E826-2D85-742B-DA1AFCE0C738}"/>
              </a:ext>
            </a:extLst>
          </p:cNvPr>
          <p:cNvSpPr>
            <a:spLocks noGrp="1"/>
          </p:cNvSpPr>
          <p:nvPr>
            <p:ph type="title"/>
          </p:nvPr>
        </p:nvSpPr>
        <p:spPr>
          <a:xfrm>
            <a:off x="8183880" y="978408"/>
            <a:ext cx="3749040" cy="1325880"/>
          </a:xfrm>
        </p:spPr>
        <p:txBody>
          <a:bodyPr anchor="ctr">
            <a:normAutofit/>
          </a:bodyPr>
          <a:lstStyle/>
          <a:p>
            <a:pPr algn="ctr"/>
            <a:r>
              <a:rPr lang="en-GB" sz="6000" b="1" i="1" u="sng" dirty="0"/>
              <a:t>Activity</a:t>
            </a:r>
          </a:p>
        </p:txBody>
      </p:sp>
      <p:sp>
        <p:nvSpPr>
          <p:cNvPr id="5" name="Slide Number Placeholder 4">
            <a:extLst>
              <a:ext uri="{FF2B5EF4-FFF2-40B4-BE49-F238E27FC236}">
                <a16:creationId xmlns:a16="http://schemas.microsoft.com/office/drawing/2014/main" id="{F89A1BDE-450A-B844-4F85-D447A86A81DA}"/>
              </a:ext>
            </a:extLst>
          </p:cNvPr>
          <p:cNvSpPr>
            <a:spLocks noGrp="1"/>
          </p:cNvSpPr>
          <p:nvPr>
            <p:ph type="sldNum" sz="quarter" idx="12"/>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38</a:t>
            </a:fld>
            <a:endParaRPr lang="en-US"/>
          </a:p>
        </p:txBody>
      </p:sp>
      <p:sp>
        <p:nvSpPr>
          <p:cNvPr id="3" name="Content Placeholder 2">
            <a:extLst>
              <a:ext uri="{FF2B5EF4-FFF2-40B4-BE49-F238E27FC236}">
                <a16:creationId xmlns:a16="http://schemas.microsoft.com/office/drawing/2014/main" id="{7DE85DC2-2ACA-C69C-E6E2-7FCEAC46C7D4}"/>
              </a:ext>
            </a:extLst>
          </p:cNvPr>
          <p:cNvSpPr>
            <a:spLocks noGrp="1"/>
          </p:cNvSpPr>
          <p:nvPr>
            <p:ph sz="quarter" idx="4"/>
          </p:nvPr>
        </p:nvSpPr>
        <p:spPr>
          <a:xfrm>
            <a:off x="7903029" y="2194560"/>
            <a:ext cx="4029891" cy="4306824"/>
          </a:xfrm>
        </p:spPr>
        <p:txBody>
          <a:bodyPr>
            <a:normAutofit/>
          </a:bodyPr>
          <a:lstStyle/>
          <a:p>
            <a:pPr marL="285750" indent="-285750">
              <a:lnSpc>
                <a:spcPct val="140000"/>
              </a:lnSpc>
              <a:buFont typeface="Wingdings" panose="05000000000000000000" pitchFamily="2" charset="2"/>
              <a:buChar char="v"/>
            </a:pPr>
            <a:r>
              <a:rPr lang="en-GB" sz="1500" dirty="0"/>
              <a:t>Can you list an examples of groups who have rioted. </a:t>
            </a:r>
          </a:p>
          <a:p>
            <a:pPr marL="285750" indent="-285750">
              <a:lnSpc>
                <a:spcPct val="140000"/>
              </a:lnSpc>
              <a:buFont typeface="Wingdings" panose="05000000000000000000" pitchFamily="2" charset="2"/>
              <a:buChar char="v"/>
            </a:pPr>
            <a:endParaRPr lang="en-GB" sz="1500" dirty="0"/>
          </a:p>
          <a:p>
            <a:pPr marL="285750" indent="-285750">
              <a:lnSpc>
                <a:spcPct val="140000"/>
              </a:lnSpc>
              <a:buFont typeface="Wingdings" panose="05000000000000000000" pitchFamily="2" charset="2"/>
              <a:buChar char="v"/>
            </a:pPr>
            <a:r>
              <a:rPr lang="en-GB" sz="1500" dirty="0"/>
              <a:t>You can work in groups to do this or individually. </a:t>
            </a:r>
          </a:p>
          <a:p>
            <a:pPr marL="285750" indent="-285750">
              <a:lnSpc>
                <a:spcPct val="140000"/>
              </a:lnSpc>
              <a:buFont typeface="Wingdings" panose="05000000000000000000" pitchFamily="2" charset="2"/>
              <a:buChar char="v"/>
            </a:pPr>
            <a:endParaRPr lang="en-GB" sz="1500" dirty="0"/>
          </a:p>
          <a:p>
            <a:pPr marL="285750" indent="-285750">
              <a:lnSpc>
                <a:spcPct val="140000"/>
              </a:lnSpc>
              <a:buFont typeface="Wingdings" panose="05000000000000000000" pitchFamily="2" charset="2"/>
              <a:buChar char="v"/>
            </a:pPr>
            <a:r>
              <a:rPr lang="en-GB" sz="1500" dirty="0"/>
              <a:t>Discuss; </a:t>
            </a:r>
          </a:p>
          <a:p>
            <a:pPr marL="285750" indent="-285750">
              <a:lnSpc>
                <a:spcPct val="140000"/>
              </a:lnSpc>
              <a:buFont typeface="Wingdings" panose="05000000000000000000" pitchFamily="2" charset="2"/>
              <a:buChar char="v"/>
            </a:pPr>
            <a:r>
              <a:rPr lang="en-GB" sz="1500" dirty="0"/>
              <a:t>Who they are? </a:t>
            </a:r>
          </a:p>
          <a:p>
            <a:pPr marL="285750" indent="-285750">
              <a:lnSpc>
                <a:spcPct val="140000"/>
              </a:lnSpc>
              <a:buFont typeface="Wingdings" panose="05000000000000000000" pitchFamily="2" charset="2"/>
              <a:buChar char="v"/>
            </a:pPr>
            <a:r>
              <a:rPr lang="en-GB" sz="1500" dirty="0"/>
              <a:t>Their purpose. </a:t>
            </a:r>
          </a:p>
          <a:p>
            <a:pPr marL="285750" indent="-285750">
              <a:lnSpc>
                <a:spcPct val="140000"/>
              </a:lnSpc>
              <a:buFont typeface="Wingdings" panose="05000000000000000000" pitchFamily="2" charset="2"/>
              <a:buChar char="v"/>
            </a:pPr>
            <a:r>
              <a:rPr lang="en-GB" sz="1500" dirty="0"/>
              <a:t>The outcome. </a:t>
            </a:r>
          </a:p>
        </p:txBody>
      </p:sp>
      <p:sp>
        <p:nvSpPr>
          <p:cNvPr id="12" name="Text Placeholder 5">
            <a:extLst>
              <a:ext uri="{FF2B5EF4-FFF2-40B4-BE49-F238E27FC236}">
                <a16:creationId xmlns:a16="http://schemas.microsoft.com/office/drawing/2014/main" id="{0CA14556-5ECD-E882-05D5-6E8826F8308D}"/>
              </a:ext>
            </a:extLst>
          </p:cNvPr>
          <p:cNvSpPr>
            <a:spLocks noGrp="1"/>
          </p:cNvSpPr>
          <p:nvPr>
            <p:ph type="body" sz="quarter" idx="13"/>
          </p:nvPr>
        </p:nvSpPr>
        <p:spPr>
          <a:xfrm>
            <a:off x="1225296" y="1426464"/>
            <a:ext cx="3922776" cy="4242816"/>
          </a:xfrm>
        </p:spPr>
        <p:txBody>
          <a:bodyPr/>
          <a:lstStyle/>
          <a:p>
            <a:r>
              <a:rPr lang="en-US" dirty="0"/>
              <a:t>A</a:t>
            </a:r>
          </a:p>
        </p:txBody>
      </p:sp>
      <p:pic>
        <p:nvPicPr>
          <p:cNvPr id="6" name="Recorded Sound">
            <a:hlinkClick r:id="" action="ppaction://media"/>
            <a:extLst>
              <a:ext uri="{FF2B5EF4-FFF2-40B4-BE49-F238E27FC236}">
                <a16:creationId xmlns:a16="http://schemas.microsoft.com/office/drawing/2014/main" id="{7FF6A7C8-EEB1-8745-B483-A30C26E0FA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378" y="6196584"/>
            <a:ext cx="609600" cy="609600"/>
          </a:xfrm>
          <a:prstGeom prst="rect">
            <a:avLst/>
          </a:prstGeom>
        </p:spPr>
      </p:pic>
    </p:spTree>
    <p:extLst>
      <p:ext uri="{BB962C8B-B14F-4D97-AF65-F5344CB8AC3E}">
        <p14:creationId xmlns:p14="http://schemas.microsoft.com/office/powerpoint/2010/main" val="1504969960"/>
      </p:ext>
    </p:extLst>
  </p:cSld>
  <p:clrMapOvr>
    <a:masterClrMapping/>
  </p:clrMapOvr>
  <mc:AlternateContent xmlns:mc="http://schemas.openxmlformats.org/markup-compatibility/2006" xmlns:p14="http://schemas.microsoft.com/office/powerpoint/2010/main">
    <mc:Choice Requires="p14">
      <p:transition spd="slow" p14:dur="2000" advTm="25172"/>
    </mc:Choice>
    <mc:Fallback xmlns="">
      <p:transition spd="slow" advTm="25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6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7888-FFDE-1C7B-2C4E-EF3DA4AE5907}"/>
              </a:ext>
            </a:extLst>
          </p:cNvPr>
          <p:cNvSpPr>
            <a:spLocks noGrp="1"/>
          </p:cNvSpPr>
          <p:nvPr>
            <p:ph type="title"/>
          </p:nvPr>
        </p:nvSpPr>
        <p:spPr>
          <a:xfrm>
            <a:off x="1768928" y="2242457"/>
            <a:ext cx="3731849" cy="2373086"/>
          </a:xfrm>
        </p:spPr>
        <p:txBody>
          <a:bodyPr anchor="ctr">
            <a:normAutofit/>
          </a:bodyPr>
          <a:lstStyle/>
          <a:p>
            <a:r>
              <a:rPr lang="en-GB" b="1" u="sng"/>
              <a:t>S.2 of the Public Order Act 1986</a:t>
            </a:r>
          </a:p>
        </p:txBody>
      </p:sp>
      <p:sp>
        <p:nvSpPr>
          <p:cNvPr id="6" name="Slide Number Placeholder 5">
            <a:extLst>
              <a:ext uri="{FF2B5EF4-FFF2-40B4-BE49-F238E27FC236}">
                <a16:creationId xmlns:a16="http://schemas.microsoft.com/office/drawing/2014/main" id="{61BDB52B-DC88-E97F-53C7-C1E660F5E7BC}"/>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39</a:t>
            </a:fld>
            <a:endParaRPr lang="en-US"/>
          </a:p>
        </p:txBody>
      </p:sp>
      <p:sp>
        <p:nvSpPr>
          <p:cNvPr id="3" name="Content Placeholder 2">
            <a:extLst>
              <a:ext uri="{FF2B5EF4-FFF2-40B4-BE49-F238E27FC236}">
                <a16:creationId xmlns:a16="http://schemas.microsoft.com/office/drawing/2014/main" id="{8404EE2C-924B-E66E-4C65-8CC464521DE1}"/>
              </a:ext>
            </a:extLst>
          </p:cNvPr>
          <p:cNvSpPr>
            <a:spLocks noGrp="1"/>
          </p:cNvSpPr>
          <p:nvPr>
            <p:ph sz="quarter" idx="13"/>
          </p:nvPr>
        </p:nvSpPr>
        <p:spPr>
          <a:xfrm>
            <a:off x="6735763" y="712788"/>
            <a:ext cx="4618037" cy="5432425"/>
          </a:xfrm>
        </p:spPr>
        <p:txBody>
          <a:bodyPr anchor="ctr">
            <a:normAutofit/>
          </a:bodyPr>
          <a:lstStyle/>
          <a:p>
            <a:pPr>
              <a:lnSpc>
                <a:spcPct val="90000"/>
              </a:lnSpc>
            </a:pPr>
            <a:r>
              <a:rPr lang="en-GB"/>
              <a:t>‘’</a:t>
            </a:r>
            <a:r>
              <a:rPr lang="en-GB">
                <a:effectLst/>
              </a:rPr>
              <a:t>Violent disorder.</a:t>
            </a:r>
          </a:p>
          <a:p>
            <a:pPr>
              <a:lnSpc>
                <a:spcPct val="90000"/>
              </a:lnSpc>
            </a:pPr>
            <a:r>
              <a:rPr lang="en-GB">
                <a:effectLst/>
              </a:rPr>
              <a:t>(1)Where 3 or more persons who are present together use or threaten unlawful violence and the conduct of them (taken together) is such as would cause a person of reasonable firmness present at the scene to fear for his personal safety, each of the persons using or threatening unlawful violence is guilty of violent disorder.</a:t>
            </a:r>
          </a:p>
          <a:p>
            <a:pPr>
              <a:lnSpc>
                <a:spcPct val="90000"/>
              </a:lnSpc>
            </a:pPr>
            <a:r>
              <a:rPr lang="en-GB">
                <a:effectLst/>
              </a:rPr>
              <a:t>(2)It is immaterial whether or not the 3 or more use or threaten unlawful violence simultaneously.</a:t>
            </a:r>
          </a:p>
          <a:p>
            <a:pPr>
              <a:lnSpc>
                <a:spcPct val="90000"/>
              </a:lnSpc>
            </a:pPr>
            <a:r>
              <a:rPr lang="en-GB">
                <a:effectLst/>
              </a:rPr>
              <a:t>(3)No person of reasonable firmness need actually be, or be likely to be, present at the scene.</a:t>
            </a:r>
          </a:p>
          <a:p>
            <a:pPr>
              <a:lnSpc>
                <a:spcPct val="90000"/>
              </a:lnSpc>
            </a:pPr>
            <a:r>
              <a:rPr lang="en-GB">
                <a:effectLst/>
              </a:rPr>
              <a:t>(4)Violent disorder may be committed in private as well as in public places.’’</a:t>
            </a:r>
          </a:p>
          <a:p>
            <a:pPr>
              <a:lnSpc>
                <a:spcPct val="90000"/>
              </a:lnSpc>
            </a:pPr>
            <a:endParaRPr lang="en-GB"/>
          </a:p>
        </p:txBody>
      </p:sp>
      <p:pic>
        <p:nvPicPr>
          <p:cNvPr id="5" name="Recorded Sound">
            <a:hlinkClick r:id="" action="ppaction://media"/>
            <a:extLst>
              <a:ext uri="{FF2B5EF4-FFF2-40B4-BE49-F238E27FC236}">
                <a16:creationId xmlns:a16="http://schemas.microsoft.com/office/drawing/2014/main" id="{64365D52-0088-92AA-1111-22A60CF36C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8281" y="6051550"/>
            <a:ext cx="609600" cy="609600"/>
          </a:xfrm>
          <a:prstGeom prst="rect">
            <a:avLst/>
          </a:prstGeom>
        </p:spPr>
      </p:pic>
    </p:spTree>
    <p:extLst>
      <p:ext uri="{BB962C8B-B14F-4D97-AF65-F5344CB8AC3E}">
        <p14:creationId xmlns:p14="http://schemas.microsoft.com/office/powerpoint/2010/main" val="2519199895"/>
      </p:ext>
    </p:extLst>
  </p:cSld>
  <p:clrMapOvr>
    <a:masterClrMapping/>
  </p:clrMapOvr>
  <mc:AlternateContent xmlns:mc="http://schemas.openxmlformats.org/markup-compatibility/2006" xmlns:p14="http://schemas.microsoft.com/office/powerpoint/2010/main">
    <mc:Choice Requires="p14">
      <p:transition spd="slow" p14:dur="2000" advTm="32879"/>
    </mc:Choice>
    <mc:Fallback xmlns="">
      <p:transition spd="slow" advTm="32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67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4BD6-9B7E-4FB2-FBD4-6F00D7FF8B1B}"/>
              </a:ext>
            </a:extLst>
          </p:cNvPr>
          <p:cNvSpPr>
            <a:spLocks noGrp="1"/>
          </p:cNvSpPr>
          <p:nvPr>
            <p:ph type="title"/>
          </p:nvPr>
        </p:nvSpPr>
        <p:spPr>
          <a:xfrm>
            <a:off x="838200" y="365125"/>
            <a:ext cx="10515600" cy="1325563"/>
          </a:xfrm>
        </p:spPr>
        <p:txBody>
          <a:bodyPr anchor="ctr">
            <a:normAutofit/>
          </a:bodyPr>
          <a:lstStyle/>
          <a:p>
            <a:r>
              <a:rPr lang="en-GB" sz="5400" b="1" u="sng" dirty="0"/>
              <a:t>S.3 of the Public Order Act 1986</a:t>
            </a:r>
          </a:p>
        </p:txBody>
      </p:sp>
      <p:sp>
        <p:nvSpPr>
          <p:cNvPr id="6" name="Slide Number Placeholder 5">
            <a:extLst>
              <a:ext uri="{FF2B5EF4-FFF2-40B4-BE49-F238E27FC236}">
                <a16:creationId xmlns:a16="http://schemas.microsoft.com/office/drawing/2014/main" id="{555C55E3-2F7B-A059-140C-38E2DD68DBB8}"/>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B9713C8C-8E70-45D5-AE59-23E60168254E}" type="slidenum">
              <a:rPr lang="en-US" smtClean="0"/>
              <a:pPr>
                <a:spcAft>
                  <a:spcPts val="600"/>
                </a:spcAft>
              </a:pPr>
              <a:t>40</a:t>
            </a:fld>
            <a:endParaRPr lang="en-US"/>
          </a:p>
        </p:txBody>
      </p:sp>
      <p:graphicFrame>
        <p:nvGraphicFramePr>
          <p:cNvPr id="8" name="Content Placeholder 2">
            <a:extLst>
              <a:ext uri="{FF2B5EF4-FFF2-40B4-BE49-F238E27FC236}">
                <a16:creationId xmlns:a16="http://schemas.microsoft.com/office/drawing/2014/main" id="{FC63F3B8-FF5E-41FB-ED3C-1475E535B24E}"/>
              </a:ext>
            </a:extLst>
          </p:cNvPr>
          <p:cNvGraphicFramePr>
            <a:graphicFrameLocks noGrp="1"/>
          </p:cNvGraphicFramePr>
          <p:nvPr>
            <p:ph idx="1"/>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3CA223CE-7FB1-9D20-95F3-4D0F86A8D2A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28600" y="6111875"/>
            <a:ext cx="609600" cy="609600"/>
          </a:xfrm>
          <a:prstGeom prst="rect">
            <a:avLst/>
          </a:prstGeom>
        </p:spPr>
      </p:pic>
    </p:spTree>
    <p:extLst>
      <p:ext uri="{BB962C8B-B14F-4D97-AF65-F5344CB8AC3E}">
        <p14:creationId xmlns:p14="http://schemas.microsoft.com/office/powerpoint/2010/main" val="109583698"/>
      </p:ext>
    </p:extLst>
  </p:cSld>
  <p:clrMapOvr>
    <a:masterClrMapping/>
  </p:clrMapOvr>
  <mc:AlternateContent xmlns:mc="http://schemas.openxmlformats.org/markup-compatibility/2006" xmlns:p14="http://schemas.microsoft.com/office/powerpoint/2010/main">
    <mc:Choice Requires="p14">
      <p:transition spd="slow" p14:dur="2000" advTm="34050"/>
    </mc:Choice>
    <mc:Fallback xmlns="">
      <p:transition spd="slow" advTm="34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E978-6ADD-E049-B9C5-4C04BF38C106}"/>
              </a:ext>
            </a:extLst>
          </p:cNvPr>
          <p:cNvSpPr>
            <a:spLocks noGrp="1"/>
          </p:cNvSpPr>
          <p:nvPr>
            <p:ph type="title"/>
          </p:nvPr>
        </p:nvSpPr>
        <p:spPr>
          <a:xfrm>
            <a:off x="838200" y="365125"/>
            <a:ext cx="10515600" cy="1325563"/>
          </a:xfrm>
        </p:spPr>
        <p:txBody>
          <a:bodyPr anchor="ctr">
            <a:normAutofit/>
          </a:bodyPr>
          <a:lstStyle/>
          <a:p>
            <a:pPr algn="ctr"/>
            <a:r>
              <a:rPr lang="en-GB" sz="4800" b="1" u="sng" dirty="0"/>
              <a:t>S.4 of the Public Order Act 1986</a:t>
            </a:r>
          </a:p>
        </p:txBody>
      </p:sp>
      <p:sp>
        <p:nvSpPr>
          <p:cNvPr id="6" name="Slide Number Placeholder 5">
            <a:extLst>
              <a:ext uri="{FF2B5EF4-FFF2-40B4-BE49-F238E27FC236}">
                <a16:creationId xmlns:a16="http://schemas.microsoft.com/office/drawing/2014/main" id="{B81C1DC9-E7E4-2984-1856-5AED9DB551B4}"/>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B9713C8C-8E70-45D5-AE59-23E60168254E}" type="slidenum">
              <a:rPr lang="en-US" smtClean="0"/>
              <a:pPr>
                <a:spcAft>
                  <a:spcPts val="600"/>
                </a:spcAft>
              </a:pPr>
              <a:t>41</a:t>
            </a:fld>
            <a:endParaRPr lang="en-US"/>
          </a:p>
        </p:txBody>
      </p:sp>
      <p:graphicFrame>
        <p:nvGraphicFramePr>
          <p:cNvPr id="8" name="Content Placeholder 2">
            <a:extLst>
              <a:ext uri="{FF2B5EF4-FFF2-40B4-BE49-F238E27FC236}">
                <a16:creationId xmlns:a16="http://schemas.microsoft.com/office/drawing/2014/main" id="{B73B7DB6-FF76-1D57-86B7-EDC3295F5444}"/>
              </a:ext>
            </a:extLst>
          </p:cNvPr>
          <p:cNvGraphicFramePr>
            <a:graphicFrameLocks noGrp="1"/>
          </p:cNvGraphicFramePr>
          <p:nvPr>
            <p:ph idx="1"/>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6020A316-5DBA-D5B5-DD15-D76133934A9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8854" y="6111875"/>
            <a:ext cx="609600" cy="609600"/>
          </a:xfrm>
          <a:prstGeom prst="rect">
            <a:avLst/>
          </a:prstGeom>
        </p:spPr>
      </p:pic>
    </p:spTree>
    <p:extLst>
      <p:ext uri="{BB962C8B-B14F-4D97-AF65-F5344CB8AC3E}">
        <p14:creationId xmlns:p14="http://schemas.microsoft.com/office/powerpoint/2010/main" val="3107504249"/>
      </p:ext>
    </p:extLst>
  </p:cSld>
  <p:clrMapOvr>
    <a:masterClrMapping/>
  </p:clrMapOvr>
  <mc:AlternateContent xmlns:mc="http://schemas.openxmlformats.org/markup-compatibility/2006" xmlns:p14="http://schemas.microsoft.com/office/powerpoint/2010/main">
    <mc:Choice Requires="p14">
      <p:transition spd="slow" p14:dur="2000" advTm="44058"/>
    </mc:Choice>
    <mc:Fallback xmlns="">
      <p:transition spd="slow" advTm="44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6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D05C3-113F-DFCD-CAE1-FE6ED139113F}"/>
              </a:ext>
            </a:extLst>
          </p:cNvPr>
          <p:cNvSpPr>
            <a:spLocks noGrp="1"/>
          </p:cNvSpPr>
          <p:nvPr>
            <p:ph type="title"/>
          </p:nvPr>
        </p:nvSpPr>
        <p:spPr>
          <a:xfrm>
            <a:off x="838200" y="484632"/>
            <a:ext cx="10515600" cy="1133856"/>
          </a:xfrm>
        </p:spPr>
        <p:txBody>
          <a:bodyPr anchor="ctr">
            <a:normAutofit/>
          </a:bodyPr>
          <a:lstStyle/>
          <a:p>
            <a:r>
              <a:rPr lang="en-GB" b="1" i="1" u="sng"/>
              <a:t>When are other articles used?</a:t>
            </a:r>
          </a:p>
        </p:txBody>
      </p:sp>
      <p:sp>
        <p:nvSpPr>
          <p:cNvPr id="3" name="Content Placeholder 2">
            <a:extLst>
              <a:ext uri="{FF2B5EF4-FFF2-40B4-BE49-F238E27FC236}">
                <a16:creationId xmlns:a16="http://schemas.microsoft.com/office/drawing/2014/main" id="{FF3F10B6-6ABA-9DA2-90E5-95C1082B4081}"/>
              </a:ext>
            </a:extLst>
          </p:cNvPr>
          <p:cNvSpPr>
            <a:spLocks noGrp="1"/>
          </p:cNvSpPr>
          <p:nvPr>
            <p:ph idx="1"/>
          </p:nvPr>
        </p:nvSpPr>
        <p:spPr>
          <a:xfrm>
            <a:off x="838200" y="2990088"/>
            <a:ext cx="10515600" cy="3474720"/>
          </a:xfrm>
        </p:spPr>
        <p:txBody>
          <a:bodyPr>
            <a:normAutofit/>
          </a:bodyPr>
          <a:lstStyle/>
          <a:p>
            <a:r>
              <a:rPr lang="en-GB" sz="2200" dirty="0"/>
              <a:t>Section 5 of the Public Order Act 1986; </a:t>
            </a:r>
          </a:p>
          <a:p>
            <a:r>
              <a:rPr lang="en-GB" sz="2200" dirty="0">
                <a:effectLst/>
              </a:rPr>
              <a:t>Harassment, alarm or distress.</a:t>
            </a:r>
          </a:p>
          <a:p>
            <a:r>
              <a:rPr lang="en-GB" sz="2200" dirty="0">
                <a:effectLst/>
              </a:rPr>
              <a:t>(1)A person is guilty of an offence if he—</a:t>
            </a:r>
          </a:p>
          <a:p>
            <a:r>
              <a:rPr lang="en-GB" sz="2200" dirty="0">
                <a:effectLst/>
              </a:rPr>
              <a:t>(a)uses threatening or abusive words or behaviour, or disorderly behaviour, or</a:t>
            </a:r>
          </a:p>
          <a:p>
            <a:r>
              <a:rPr lang="en-GB" sz="2200" dirty="0">
                <a:effectLst/>
              </a:rPr>
              <a:t>(b)displays any writing, sign or other visible representation which is threatening or abusive</a:t>
            </a:r>
          </a:p>
          <a:p>
            <a:pPr marL="0" indent="0">
              <a:buNone/>
            </a:pPr>
            <a:endParaRPr lang="en-GB" sz="2200" dirty="0"/>
          </a:p>
          <a:p>
            <a:r>
              <a:rPr lang="en-GB" sz="2200" dirty="0"/>
              <a:t>Article 4 of the Public Order ACT 1986- Intentional Harassment, alarm and distress. </a:t>
            </a:r>
          </a:p>
        </p:txBody>
      </p:sp>
      <p:sp>
        <p:nvSpPr>
          <p:cNvPr id="5" name="Slide Number Placeholder 4">
            <a:extLst>
              <a:ext uri="{FF2B5EF4-FFF2-40B4-BE49-F238E27FC236}">
                <a16:creationId xmlns:a16="http://schemas.microsoft.com/office/drawing/2014/main" id="{BB64FDAC-C5CB-4183-7985-E803E34A4B3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42</a:t>
            </a:fld>
            <a:endParaRPr lang="en-US"/>
          </a:p>
        </p:txBody>
      </p:sp>
      <p:pic>
        <p:nvPicPr>
          <p:cNvPr id="6" name="Recorded Sound">
            <a:hlinkClick r:id="" action="ppaction://media"/>
            <a:extLst>
              <a:ext uri="{FF2B5EF4-FFF2-40B4-BE49-F238E27FC236}">
                <a16:creationId xmlns:a16="http://schemas.microsoft.com/office/drawing/2014/main" id="{0CF7B84A-4C35-10B4-FA1C-5F6F63B2B9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0" y="6160008"/>
            <a:ext cx="609600" cy="609600"/>
          </a:xfrm>
          <a:prstGeom prst="rect">
            <a:avLst/>
          </a:prstGeom>
        </p:spPr>
      </p:pic>
    </p:spTree>
    <p:extLst>
      <p:ext uri="{BB962C8B-B14F-4D97-AF65-F5344CB8AC3E}">
        <p14:creationId xmlns:p14="http://schemas.microsoft.com/office/powerpoint/2010/main" val="2741096528"/>
      </p:ext>
    </p:extLst>
  </p:cSld>
  <p:clrMapOvr>
    <a:masterClrMapping/>
  </p:clrMapOvr>
  <mc:AlternateContent xmlns:mc="http://schemas.openxmlformats.org/markup-compatibility/2006" xmlns:p14="http://schemas.microsoft.com/office/powerpoint/2010/main">
    <mc:Choice Requires="p14">
      <p:transition spd="slow" p14:dur="2000" advTm="44032"/>
    </mc:Choice>
    <mc:Fallback xmlns="">
      <p:transition spd="slow" advTm="44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8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D3F18-C179-5BA1-9B3F-3C22DCF7C26D}"/>
              </a:ext>
            </a:extLst>
          </p:cNvPr>
          <p:cNvSpPr>
            <a:spLocks noGrp="1"/>
          </p:cNvSpPr>
          <p:nvPr>
            <p:ph type="title"/>
          </p:nvPr>
        </p:nvSpPr>
        <p:spPr>
          <a:xfrm>
            <a:off x="381000" y="381000"/>
            <a:ext cx="11430000" cy="1325563"/>
          </a:xfrm>
        </p:spPr>
        <p:txBody>
          <a:bodyPr anchor="ctr">
            <a:normAutofit/>
          </a:bodyPr>
          <a:lstStyle/>
          <a:p>
            <a:r>
              <a:rPr lang="en-GB" b="1" u="sng"/>
              <a:t>Public Nuisance</a:t>
            </a:r>
          </a:p>
        </p:txBody>
      </p:sp>
      <p:sp>
        <p:nvSpPr>
          <p:cNvPr id="6" name="Slide Number Placeholder 5">
            <a:extLst>
              <a:ext uri="{FF2B5EF4-FFF2-40B4-BE49-F238E27FC236}">
                <a16:creationId xmlns:a16="http://schemas.microsoft.com/office/drawing/2014/main" id="{F25B4362-3439-FFCD-F287-284C32177D57}"/>
              </a:ext>
            </a:extLst>
          </p:cNvPr>
          <p:cNvSpPr>
            <a:spLocks noGrp="1"/>
          </p:cNvSpPr>
          <p:nvPr>
            <p:ph type="sldNum" sz="quarter" idx="11"/>
          </p:nvPr>
        </p:nvSpPr>
        <p:spPr>
          <a:xfrm>
            <a:off x="9208008" y="6356350"/>
            <a:ext cx="2743200" cy="365125"/>
          </a:xfr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B9713C8C-8E70-45D5-AE59-23E60168254E}" type="slidenum">
              <a:rPr lang="en-US" smtClean="0">
                <a:solidFill>
                  <a:schemeClr val="tx1"/>
                </a:solidFill>
              </a:rPr>
              <a:pPr>
                <a:spcAft>
                  <a:spcPts val="600"/>
                </a:spcAft>
              </a:pPr>
              <a:t>43</a:t>
            </a:fld>
            <a:endParaRPr lang="en-US">
              <a:solidFill>
                <a:schemeClr val="tx1"/>
              </a:solidFill>
            </a:endParaRPr>
          </a:p>
        </p:txBody>
      </p:sp>
      <p:graphicFrame>
        <p:nvGraphicFramePr>
          <p:cNvPr id="8" name="Content Placeholder 2">
            <a:extLst>
              <a:ext uri="{FF2B5EF4-FFF2-40B4-BE49-F238E27FC236}">
                <a16:creationId xmlns:a16="http://schemas.microsoft.com/office/drawing/2014/main" id="{6BA03A37-DD3A-5B16-EE32-302A49A1CC86}"/>
              </a:ext>
            </a:extLst>
          </p:cNvPr>
          <p:cNvGraphicFramePr>
            <a:graphicFrameLocks noGrp="1"/>
          </p:cNvGraphicFramePr>
          <p:nvPr>
            <p:ph sz="quarter" idx="12"/>
            <p:extLst>
              <p:ext uri="{D42A27DB-BD31-4B8C-83A1-F6EECF244321}">
                <p14:modId xmlns:p14="http://schemas.microsoft.com/office/powerpoint/2010/main" val="635342149"/>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0E7D8C20-5B79-500D-2652-91C3B8391BA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60812" y="6111875"/>
            <a:ext cx="609600" cy="609600"/>
          </a:xfrm>
          <a:prstGeom prst="rect">
            <a:avLst/>
          </a:prstGeom>
        </p:spPr>
      </p:pic>
    </p:spTree>
    <p:extLst>
      <p:ext uri="{BB962C8B-B14F-4D97-AF65-F5344CB8AC3E}">
        <p14:creationId xmlns:p14="http://schemas.microsoft.com/office/powerpoint/2010/main" val="4116927535"/>
      </p:ext>
    </p:extLst>
  </p:cSld>
  <p:clrMapOvr>
    <a:masterClrMapping/>
  </p:clrMapOvr>
  <mc:AlternateContent xmlns:mc="http://schemas.openxmlformats.org/markup-compatibility/2006" xmlns:p14="http://schemas.microsoft.com/office/powerpoint/2010/main">
    <mc:Choice Requires="p14">
      <p:transition spd="slow" p14:dur="2000" advTm="16542"/>
    </mc:Choice>
    <mc:Fallback xmlns="">
      <p:transition spd="slow" advTm="16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6092C-B54A-82D3-2347-B2419517CCF6}"/>
              </a:ext>
            </a:extLst>
          </p:cNvPr>
          <p:cNvSpPr>
            <a:spLocks noGrp="1"/>
          </p:cNvSpPr>
          <p:nvPr>
            <p:ph type="title"/>
          </p:nvPr>
        </p:nvSpPr>
        <p:spPr/>
        <p:txBody>
          <a:bodyPr>
            <a:normAutofit/>
          </a:bodyPr>
          <a:lstStyle/>
          <a:p>
            <a:r>
              <a:rPr lang="en-GB" sz="6000" b="1" i="1" u="sng" dirty="0"/>
              <a:t>New for 2023</a:t>
            </a:r>
          </a:p>
        </p:txBody>
      </p:sp>
      <p:sp>
        <p:nvSpPr>
          <p:cNvPr id="3" name="Content Placeholder 2">
            <a:extLst>
              <a:ext uri="{FF2B5EF4-FFF2-40B4-BE49-F238E27FC236}">
                <a16:creationId xmlns:a16="http://schemas.microsoft.com/office/drawing/2014/main" id="{0EFB253E-2517-7DE6-835B-86CF42F3F52A}"/>
              </a:ext>
            </a:extLst>
          </p:cNvPr>
          <p:cNvSpPr>
            <a:spLocks noGrp="1"/>
          </p:cNvSpPr>
          <p:nvPr>
            <p:ph idx="1"/>
          </p:nvPr>
        </p:nvSpPr>
        <p:spPr/>
        <p:txBody>
          <a:bodyPr>
            <a:normAutofit fontScale="92500" lnSpcReduction="10000"/>
          </a:bodyPr>
          <a:lstStyle/>
          <a:p>
            <a:pPr>
              <a:lnSpc>
                <a:spcPct val="200000"/>
              </a:lnSpc>
            </a:pPr>
            <a:r>
              <a:rPr lang="en-GB" dirty="0"/>
              <a:t>Public Order Act 2023- </a:t>
            </a:r>
          </a:p>
          <a:p>
            <a:pPr>
              <a:lnSpc>
                <a:spcPct val="200000"/>
              </a:lnSpc>
            </a:pPr>
            <a:r>
              <a:rPr lang="en-GB" dirty="0"/>
              <a:t>New offences of Locking on or going equipped to lock on. </a:t>
            </a:r>
          </a:p>
          <a:p>
            <a:pPr>
              <a:lnSpc>
                <a:spcPct val="200000"/>
              </a:lnSpc>
            </a:pPr>
            <a:r>
              <a:rPr lang="en-GB" dirty="0"/>
              <a:t>Tunnelling or going equipped to tunnel. </a:t>
            </a:r>
          </a:p>
          <a:p>
            <a:pPr>
              <a:lnSpc>
                <a:spcPct val="200000"/>
              </a:lnSpc>
            </a:pPr>
            <a:r>
              <a:rPr lang="en-GB" dirty="0"/>
              <a:t>Obstructing major works on transport networks. </a:t>
            </a:r>
          </a:p>
        </p:txBody>
      </p:sp>
      <p:sp>
        <p:nvSpPr>
          <p:cNvPr id="5" name="Slide Number Placeholder 4">
            <a:extLst>
              <a:ext uri="{FF2B5EF4-FFF2-40B4-BE49-F238E27FC236}">
                <a16:creationId xmlns:a16="http://schemas.microsoft.com/office/drawing/2014/main" id="{AF85606D-D27D-7C77-A950-50984A7B3EFA}"/>
              </a:ext>
            </a:extLst>
          </p:cNvPr>
          <p:cNvSpPr>
            <a:spLocks noGrp="1"/>
          </p:cNvSpPr>
          <p:nvPr>
            <p:ph type="sldNum" sz="quarter" idx="11"/>
          </p:nvPr>
        </p:nvSpPr>
        <p:spPr/>
        <p:txBody>
          <a:bodyPr/>
          <a:lstStyle/>
          <a:p>
            <a:fld id="{294A09A9-5501-47C1-A89A-A340965A2BE2}" type="slidenum">
              <a:rPr lang="en-US" smtClean="0"/>
              <a:pPr/>
              <a:t>44</a:t>
            </a:fld>
            <a:endParaRPr lang="en-US" dirty="0"/>
          </a:p>
        </p:txBody>
      </p:sp>
      <p:pic>
        <p:nvPicPr>
          <p:cNvPr id="4" name="Recorded Sound">
            <a:hlinkClick r:id="" action="ppaction://media"/>
            <a:extLst>
              <a:ext uri="{FF2B5EF4-FFF2-40B4-BE49-F238E27FC236}">
                <a16:creationId xmlns:a16="http://schemas.microsoft.com/office/drawing/2014/main" id="{70DA4844-DF4F-4777-4006-162DB40A3F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1806" y="6160008"/>
            <a:ext cx="609600" cy="609600"/>
          </a:xfrm>
          <a:prstGeom prst="rect">
            <a:avLst/>
          </a:prstGeom>
        </p:spPr>
      </p:pic>
    </p:spTree>
    <p:extLst>
      <p:ext uri="{BB962C8B-B14F-4D97-AF65-F5344CB8AC3E}">
        <p14:creationId xmlns:p14="http://schemas.microsoft.com/office/powerpoint/2010/main" val="3983620339"/>
      </p:ext>
    </p:extLst>
  </p:cSld>
  <p:clrMapOvr>
    <a:masterClrMapping/>
  </p:clrMapOvr>
  <mc:AlternateContent xmlns:mc="http://schemas.openxmlformats.org/markup-compatibility/2006">
    <mc:Choice xmlns:p14="http://schemas.microsoft.com/office/powerpoint/2010/main" Requires="p14">
      <p:transition spd="slow" p14:dur="2000" advTm="32303"/>
    </mc:Choice>
    <mc:Fallback>
      <p:transition spd="slow" advTm="32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6F6E3-34A9-64EC-EF9C-A5AA5BB4DCA1}"/>
              </a:ext>
            </a:extLst>
          </p:cNvPr>
          <p:cNvSpPr>
            <a:spLocks noGrp="1"/>
          </p:cNvSpPr>
          <p:nvPr>
            <p:ph type="title"/>
          </p:nvPr>
        </p:nvSpPr>
        <p:spPr/>
        <p:txBody>
          <a:bodyPr>
            <a:normAutofit/>
          </a:bodyPr>
          <a:lstStyle/>
          <a:p>
            <a:r>
              <a:rPr lang="en-GB" sz="5400" b="1" i="1" u="sng" dirty="0"/>
              <a:t>New for 2023</a:t>
            </a:r>
          </a:p>
        </p:txBody>
      </p:sp>
      <p:sp>
        <p:nvSpPr>
          <p:cNvPr id="3" name="Content Placeholder 2">
            <a:extLst>
              <a:ext uri="{FF2B5EF4-FFF2-40B4-BE49-F238E27FC236}">
                <a16:creationId xmlns:a16="http://schemas.microsoft.com/office/drawing/2014/main" id="{69F22C42-D172-873E-7B65-43797AF03307}"/>
              </a:ext>
            </a:extLst>
          </p:cNvPr>
          <p:cNvSpPr>
            <a:spLocks noGrp="1"/>
          </p:cNvSpPr>
          <p:nvPr>
            <p:ph idx="1"/>
          </p:nvPr>
        </p:nvSpPr>
        <p:spPr/>
        <p:txBody>
          <a:bodyPr/>
          <a:lstStyle/>
          <a:p>
            <a:r>
              <a:rPr lang="en-GB" dirty="0"/>
              <a:t>Police, Crime and Sentencing and Courts Act 2022; </a:t>
            </a:r>
          </a:p>
          <a:p>
            <a:r>
              <a:rPr lang="en-GB" dirty="0"/>
              <a:t>Increase maximum prison sentences for several elements including; </a:t>
            </a:r>
          </a:p>
          <a:p>
            <a:r>
              <a:rPr lang="en-GB" dirty="0"/>
              <a:t>1. Harming emergency workers. </a:t>
            </a:r>
          </a:p>
          <a:p>
            <a:r>
              <a:rPr lang="en-GB" dirty="0"/>
              <a:t>2. Serious Disruption. </a:t>
            </a:r>
          </a:p>
          <a:p>
            <a:r>
              <a:rPr lang="en-GB" dirty="0"/>
              <a:t>3. Damage to memorials (Criminal Damage) up to £5000.</a:t>
            </a:r>
          </a:p>
        </p:txBody>
      </p:sp>
      <p:sp>
        <p:nvSpPr>
          <p:cNvPr id="5" name="Slide Number Placeholder 4">
            <a:extLst>
              <a:ext uri="{FF2B5EF4-FFF2-40B4-BE49-F238E27FC236}">
                <a16:creationId xmlns:a16="http://schemas.microsoft.com/office/drawing/2014/main" id="{B649EF8B-E8F0-52D7-BAC5-D8F685560D0E}"/>
              </a:ext>
            </a:extLst>
          </p:cNvPr>
          <p:cNvSpPr>
            <a:spLocks noGrp="1"/>
          </p:cNvSpPr>
          <p:nvPr>
            <p:ph type="sldNum" sz="quarter" idx="11"/>
          </p:nvPr>
        </p:nvSpPr>
        <p:spPr/>
        <p:txBody>
          <a:bodyPr/>
          <a:lstStyle/>
          <a:p>
            <a:fld id="{294A09A9-5501-47C1-A89A-A340965A2BE2}" type="slidenum">
              <a:rPr lang="en-US" smtClean="0"/>
              <a:pPr/>
              <a:t>45</a:t>
            </a:fld>
            <a:endParaRPr lang="en-US" dirty="0"/>
          </a:p>
        </p:txBody>
      </p:sp>
      <p:pic>
        <p:nvPicPr>
          <p:cNvPr id="4" name="Recorded Sound">
            <a:hlinkClick r:id="" action="ppaction://media"/>
            <a:extLst>
              <a:ext uri="{FF2B5EF4-FFF2-40B4-BE49-F238E27FC236}">
                <a16:creationId xmlns:a16="http://schemas.microsoft.com/office/drawing/2014/main" id="{02BA0485-D447-15B3-FE3A-F8A7241767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141" y="6160008"/>
            <a:ext cx="609600" cy="609600"/>
          </a:xfrm>
          <a:prstGeom prst="rect">
            <a:avLst/>
          </a:prstGeom>
        </p:spPr>
      </p:pic>
    </p:spTree>
    <p:extLst>
      <p:ext uri="{BB962C8B-B14F-4D97-AF65-F5344CB8AC3E}">
        <p14:creationId xmlns:p14="http://schemas.microsoft.com/office/powerpoint/2010/main" val="2501808249"/>
      </p:ext>
    </p:extLst>
  </p:cSld>
  <p:clrMapOvr>
    <a:masterClrMapping/>
  </p:clrMapOvr>
  <mc:AlternateContent xmlns:mc="http://schemas.openxmlformats.org/markup-compatibility/2006">
    <mc:Choice xmlns:p14="http://schemas.microsoft.com/office/powerpoint/2010/main" Requires="p14">
      <p:transition spd="slow" p14:dur="2000" advTm="23320"/>
    </mc:Choice>
    <mc:Fallback>
      <p:transition spd="slow" advTm="23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D2DC3-BD5D-5E60-A6EA-0885CB17292F}"/>
              </a:ext>
            </a:extLst>
          </p:cNvPr>
          <p:cNvSpPr>
            <a:spLocks noGrp="1"/>
          </p:cNvSpPr>
          <p:nvPr>
            <p:ph type="title"/>
          </p:nvPr>
        </p:nvSpPr>
        <p:spPr>
          <a:xfrm>
            <a:off x="838200" y="484632"/>
            <a:ext cx="10515600" cy="1133856"/>
          </a:xfrm>
        </p:spPr>
        <p:txBody>
          <a:bodyPr anchor="ctr">
            <a:normAutofit/>
          </a:bodyPr>
          <a:lstStyle/>
          <a:p>
            <a:r>
              <a:rPr lang="en-GB" b="1" i="1" u="sng"/>
              <a:t>Activity</a:t>
            </a:r>
          </a:p>
        </p:txBody>
      </p:sp>
      <p:sp>
        <p:nvSpPr>
          <p:cNvPr id="3" name="Content Placeholder 2">
            <a:extLst>
              <a:ext uri="{FF2B5EF4-FFF2-40B4-BE49-F238E27FC236}">
                <a16:creationId xmlns:a16="http://schemas.microsoft.com/office/drawing/2014/main" id="{008B6D30-A6C0-9BA3-8A20-6499C5D4905C}"/>
              </a:ext>
            </a:extLst>
          </p:cNvPr>
          <p:cNvSpPr>
            <a:spLocks noGrp="1"/>
          </p:cNvSpPr>
          <p:nvPr>
            <p:ph idx="1"/>
          </p:nvPr>
        </p:nvSpPr>
        <p:spPr>
          <a:xfrm>
            <a:off x="838200" y="2990088"/>
            <a:ext cx="10515600" cy="3474720"/>
          </a:xfrm>
        </p:spPr>
        <p:txBody>
          <a:bodyPr>
            <a:normAutofit/>
          </a:bodyPr>
          <a:lstStyle/>
          <a:p>
            <a:r>
              <a:rPr lang="en-GB" dirty="0"/>
              <a:t>Research any alternative reforms to the Human Rights Act 1998.</a:t>
            </a:r>
          </a:p>
          <a:p>
            <a:endParaRPr lang="en-GB" dirty="0"/>
          </a:p>
          <a:p>
            <a:r>
              <a:rPr lang="en-GB" dirty="0"/>
              <a:t>You can do this in groups or individually. </a:t>
            </a:r>
          </a:p>
        </p:txBody>
      </p:sp>
      <p:sp>
        <p:nvSpPr>
          <p:cNvPr id="5" name="Slide Number Placeholder 4">
            <a:extLst>
              <a:ext uri="{FF2B5EF4-FFF2-40B4-BE49-F238E27FC236}">
                <a16:creationId xmlns:a16="http://schemas.microsoft.com/office/drawing/2014/main" id="{FA002C98-199E-9FDB-46C0-3A2FE2B8CF50}"/>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46</a:t>
            </a:fld>
            <a:endParaRPr lang="en-US"/>
          </a:p>
        </p:txBody>
      </p:sp>
      <p:pic>
        <p:nvPicPr>
          <p:cNvPr id="6" name="Recorded Sound">
            <a:hlinkClick r:id="" action="ppaction://media"/>
            <a:extLst>
              <a:ext uri="{FF2B5EF4-FFF2-40B4-BE49-F238E27FC236}">
                <a16:creationId xmlns:a16="http://schemas.microsoft.com/office/drawing/2014/main" id="{2AC16D71-1924-10A5-0871-6FB21A167A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854" y="6146886"/>
            <a:ext cx="609600" cy="609600"/>
          </a:xfrm>
          <a:prstGeom prst="rect">
            <a:avLst/>
          </a:prstGeom>
        </p:spPr>
      </p:pic>
    </p:spTree>
    <p:extLst>
      <p:ext uri="{BB962C8B-B14F-4D97-AF65-F5344CB8AC3E}">
        <p14:creationId xmlns:p14="http://schemas.microsoft.com/office/powerpoint/2010/main" val="182907623"/>
      </p:ext>
    </p:extLst>
  </p:cSld>
  <p:clrMapOvr>
    <a:masterClrMapping/>
  </p:clrMapOvr>
  <mc:AlternateContent xmlns:mc="http://schemas.openxmlformats.org/markup-compatibility/2006" xmlns:p14="http://schemas.microsoft.com/office/powerpoint/2010/main">
    <mc:Choice Requires="p14">
      <p:transition spd="slow" p14:dur="2000" advTm="14825"/>
    </mc:Choice>
    <mc:Fallback xmlns="">
      <p:transition spd="slow" advTm="14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19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DC53-7C87-1777-BB5F-5746A6A83DDC}"/>
              </a:ext>
            </a:extLst>
          </p:cNvPr>
          <p:cNvSpPr>
            <a:spLocks noGrp="1"/>
          </p:cNvSpPr>
          <p:nvPr>
            <p:ph type="title"/>
          </p:nvPr>
        </p:nvSpPr>
        <p:spPr/>
        <p:txBody>
          <a:bodyPr>
            <a:normAutofit/>
          </a:bodyPr>
          <a:lstStyle/>
          <a:p>
            <a:r>
              <a:rPr lang="en-GB" sz="6600" b="1" i="1" u="sng" dirty="0"/>
              <a:t>Reform suggestions</a:t>
            </a:r>
          </a:p>
        </p:txBody>
      </p:sp>
      <p:sp>
        <p:nvSpPr>
          <p:cNvPr id="5" name="Slide Number Placeholder 4">
            <a:extLst>
              <a:ext uri="{FF2B5EF4-FFF2-40B4-BE49-F238E27FC236}">
                <a16:creationId xmlns:a16="http://schemas.microsoft.com/office/drawing/2014/main" id="{9C63E7F4-6392-B734-6A00-ABBA7666E31A}"/>
              </a:ext>
            </a:extLst>
          </p:cNvPr>
          <p:cNvSpPr>
            <a:spLocks noGrp="1"/>
          </p:cNvSpPr>
          <p:nvPr>
            <p:ph type="sldNum" sz="quarter" idx="11"/>
          </p:nvPr>
        </p:nvSpPr>
        <p:spPr/>
        <p:txBody>
          <a:bodyPr/>
          <a:lstStyle/>
          <a:p>
            <a:fld id="{294A09A9-5501-47C1-A89A-A340965A2BE2}" type="slidenum">
              <a:rPr lang="en-US" smtClean="0"/>
              <a:pPr/>
              <a:t>47</a:t>
            </a:fld>
            <a:endParaRPr lang="en-US" dirty="0"/>
          </a:p>
        </p:txBody>
      </p:sp>
      <p:graphicFrame>
        <p:nvGraphicFramePr>
          <p:cNvPr id="6" name="Diagram 5">
            <a:extLst>
              <a:ext uri="{FF2B5EF4-FFF2-40B4-BE49-F238E27FC236}">
                <a16:creationId xmlns:a16="http://schemas.microsoft.com/office/drawing/2014/main" id="{DA00650B-1B39-1C5F-C035-80428F782785}"/>
              </a:ext>
            </a:extLst>
          </p:cNvPr>
          <p:cNvGraphicFramePr/>
          <p:nvPr>
            <p:extLst>
              <p:ext uri="{D42A27DB-BD31-4B8C-83A1-F6EECF244321}">
                <p14:modId xmlns:p14="http://schemas.microsoft.com/office/powerpoint/2010/main" val="496852190"/>
              </p:ext>
            </p:extLst>
          </p:nvPr>
        </p:nvGraphicFramePr>
        <p:xfrm>
          <a:off x="644104" y="273968"/>
          <a:ext cx="11231593" cy="6584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690055DF-42B3-AB80-37ED-9B1AEE9D079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4504" y="6111875"/>
            <a:ext cx="609600" cy="609600"/>
          </a:xfrm>
          <a:prstGeom prst="rect">
            <a:avLst/>
          </a:prstGeom>
        </p:spPr>
      </p:pic>
    </p:spTree>
    <p:extLst>
      <p:ext uri="{BB962C8B-B14F-4D97-AF65-F5344CB8AC3E}">
        <p14:creationId xmlns:p14="http://schemas.microsoft.com/office/powerpoint/2010/main" val="108253868"/>
      </p:ext>
    </p:extLst>
  </p:cSld>
  <p:clrMapOvr>
    <a:masterClrMapping/>
  </p:clrMapOvr>
  <mc:AlternateContent xmlns:mc="http://schemas.openxmlformats.org/markup-compatibility/2006" xmlns:p14="http://schemas.microsoft.com/office/powerpoint/2010/main">
    <mc:Choice Requires="p14">
      <p:transition spd="slow" p14:dur="2000" advTm="18834"/>
    </mc:Choice>
    <mc:Fallback xmlns="">
      <p:transition spd="slow" advTm="18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4CA2F-D8C5-86AB-89A9-DEF6BAD83BDD}"/>
              </a:ext>
            </a:extLst>
          </p:cNvPr>
          <p:cNvSpPr>
            <a:spLocks noGrp="1"/>
          </p:cNvSpPr>
          <p:nvPr>
            <p:ph type="title"/>
          </p:nvPr>
        </p:nvSpPr>
        <p:spPr>
          <a:xfrm>
            <a:off x="838200" y="484632"/>
            <a:ext cx="10515600" cy="1133856"/>
          </a:xfrm>
        </p:spPr>
        <p:txBody>
          <a:bodyPr anchor="ctr">
            <a:normAutofit/>
          </a:bodyPr>
          <a:lstStyle/>
          <a:p>
            <a:r>
              <a:rPr lang="en-GB" b="1" i="1" u="sng"/>
              <a:t>What is the Bill of Rights Bill?</a:t>
            </a:r>
          </a:p>
        </p:txBody>
      </p:sp>
      <p:sp>
        <p:nvSpPr>
          <p:cNvPr id="3" name="Content Placeholder 2">
            <a:extLst>
              <a:ext uri="{FF2B5EF4-FFF2-40B4-BE49-F238E27FC236}">
                <a16:creationId xmlns:a16="http://schemas.microsoft.com/office/drawing/2014/main" id="{2FE75930-28BD-0138-DDAA-496995CDE4FE}"/>
              </a:ext>
            </a:extLst>
          </p:cNvPr>
          <p:cNvSpPr>
            <a:spLocks noGrp="1"/>
          </p:cNvSpPr>
          <p:nvPr>
            <p:ph idx="1"/>
          </p:nvPr>
        </p:nvSpPr>
        <p:spPr>
          <a:xfrm>
            <a:off x="838200" y="2990088"/>
            <a:ext cx="10515600" cy="3474720"/>
          </a:xfrm>
        </p:spPr>
        <p:txBody>
          <a:bodyPr>
            <a:normAutofit/>
          </a:bodyPr>
          <a:lstStyle/>
          <a:p>
            <a:r>
              <a:rPr lang="en-GB" dirty="0"/>
              <a:t>June 2022- introduced to parliament. </a:t>
            </a:r>
            <a:endParaRPr lang="en-GB"/>
          </a:p>
          <a:p>
            <a:r>
              <a:rPr lang="en-GB" dirty="0"/>
              <a:t>We can still bring a case in the domestic courts. </a:t>
            </a:r>
            <a:endParaRPr lang="en-GB"/>
          </a:p>
          <a:p>
            <a:r>
              <a:rPr lang="en-GB" dirty="0"/>
              <a:t>All our rights are still included. </a:t>
            </a:r>
            <a:endParaRPr lang="en-GB"/>
          </a:p>
          <a:p>
            <a:r>
              <a:rPr lang="en-GB" dirty="0"/>
              <a:t>But a number of elements are changing. </a:t>
            </a:r>
            <a:endParaRPr lang="en-GB"/>
          </a:p>
          <a:p>
            <a:endParaRPr lang="en-GB" dirty="0"/>
          </a:p>
        </p:txBody>
      </p:sp>
      <p:sp>
        <p:nvSpPr>
          <p:cNvPr id="5" name="Slide Number Placeholder 4">
            <a:extLst>
              <a:ext uri="{FF2B5EF4-FFF2-40B4-BE49-F238E27FC236}">
                <a16:creationId xmlns:a16="http://schemas.microsoft.com/office/drawing/2014/main" id="{731F1BF1-F582-4DF5-2E70-12B0448683CD}"/>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48</a:t>
            </a:fld>
            <a:endParaRPr lang="en-US"/>
          </a:p>
        </p:txBody>
      </p:sp>
      <p:pic>
        <p:nvPicPr>
          <p:cNvPr id="6" name="Recorded Sound">
            <a:hlinkClick r:id="" action="ppaction://media"/>
            <a:extLst>
              <a:ext uri="{FF2B5EF4-FFF2-40B4-BE49-F238E27FC236}">
                <a16:creationId xmlns:a16="http://schemas.microsoft.com/office/drawing/2014/main" id="{F146A86C-15CD-1957-D327-64520B02DF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4756" y="6051550"/>
            <a:ext cx="609600" cy="609600"/>
          </a:xfrm>
          <a:prstGeom prst="rect">
            <a:avLst/>
          </a:prstGeom>
        </p:spPr>
      </p:pic>
    </p:spTree>
    <p:extLst>
      <p:ext uri="{BB962C8B-B14F-4D97-AF65-F5344CB8AC3E}">
        <p14:creationId xmlns:p14="http://schemas.microsoft.com/office/powerpoint/2010/main" val="294281578"/>
      </p:ext>
    </p:extLst>
  </p:cSld>
  <p:clrMapOvr>
    <a:masterClrMapping/>
  </p:clrMapOvr>
  <mc:AlternateContent xmlns:mc="http://schemas.openxmlformats.org/markup-compatibility/2006" xmlns:p14="http://schemas.microsoft.com/office/powerpoint/2010/main">
    <mc:Choice Requires="p14">
      <p:transition spd="slow" p14:dur="2000" advTm="32396"/>
    </mc:Choice>
    <mc:Fallback xmlns="">
      <p:transition spd="slow" advTm="323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29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36B5-3FD9-19BA-6A3A-668B148D37D7}"/>
              </a:ext>
            </a:extLst>
          </p:cNvPr>
          <p:cNvSpPr>
            <a:spLocks noGrp="1"/>
          </p:cNvSpPr>
          <p:nvPr>
            <p:ph type="title"/>
          </p:nvPr>
        </p:nvSpPr>
        <p:spPr>
          <a:xfrm>
            <a:off x="838200" y="484632"/>
            <a:ext cx="10515600" cy="1133856"/>
          </a:xfrm>
        </p:spPr>
        <p:txBody>
          <a:bodyPr anchor="ctr">
            <a:normAutofit/>
          </a:bodyPr>
          <a:lstStyle/>
          <a:p>
            <a:r>
              <a:rPr lang="en-GB" b="1" i="1" u="sng"/>
              <a:t>What is changing?</a:t>
            </a:r>
          </a:p>
        </p:txBody>
      </p:sp>
      <p:sp>
        <p:nvSpPr>
          <p:cNvPr id="3" name="Content Placeholder 2">
            <a:extLst>
              <a:ext uri="{FF2B5EF4-FFF2-40B4-BE49-F238E27FC236}">
                <a16:creationId xmlns:a16="http://schemas.microsoft.com/office/drawing/2014/main" id="{20C0615D-6068-677B-A2AF-2AA7A8CFBD71}"/>
              </a:ext>
            </a:extLst>
          </p:cNvPr>
          <p:cNvSpPr>
            <a:spLocks noGrp="1"/>
          </p:cNvSpPr>
          <p:nvPr>
            <p:ph idx="1"/>
          </p:nvPr>
        </p:nvSpPr>
        <p:spPr>
          <a:xfrm>
            <a:off x="838200" y="2990088"/>
            <a:ext cx="10515600" cy="3474720"/>
          </a:xfrm>
        </p:spPr>
        <p:txBody>
          <a:bodyPr>
            <a:normAutofit/>
          </a:bodyPr>
          <a:lstStyle/>
          <a:p>
            <a:pPr>
              <a:buFont typeface="Arial" panose="020B0604020202020204" pitchFamily="34" charset="0"/>
              <a:buChar char="•"/>
            </a:pPr>
            <a:r>
              <a:rPr lang="en-GB" sz="1500" b="0" i="0">
                <a:effectLst/>
              </a:rPr>
              <a:t>‘’ introducing a new permission stage, requiring claimants to prove they have (or would) suffer significant disadvantage as a result of a breach of their rights before they can take their claim to court.</a:t>
            </a:r>
          </a:p>
          <a:p>
            <a:pPr>
              <a:buFont typeface="Arial" panose="020B0604020202020204" pitchFamily="34" charset="0"/>
              <a:buChar char="•"/>
            </a:pPr>
            <a:r>
              <a:rPr lang="en-GB" sz="1500" b="0" i="0">
                <a:effectLst/>
              </a:rPr>
              <a:t>setting a higher threshold for challenges to deportations for foreign national offenders based on the right to private and family life</a:t>
            </a:r>
          </a:p>
          <a:p>
            <a:pPr>
              <a:buFont typeface="Arial" panose="020B0604020202020204" pitchFamily="34" charset="0"/>
              <a:buChar char="•"/>
            </a:pPr>
            <a:r>
              <a:rPr lang="en-GB" sz="1500" b="0" i="0">
                <a:effectLst/>
              </a:rPr>
              <a:t>removing the duty on courts to interpret legislation compatibly with convention rights</a:t>
            </a:r>
          </a:p>
          <a:p>
            <a:pPr>
              <a:buFont typeface="Arial" panose="020B0604020202020204" pitchFamily="34" charset="0"/>
              <a:buChar char="•"/>
            </a:pPr>
            <a:r>
              <a:rPr lang="en-GB" sz="1500" b="0" i="0">
                <a:effectLst/>
              </a:rPr>
              <a:t>removing the duty on courts to consider how the European Court on Human Rights (ECtHR) has interpreted a right</a:t>
            </a:r>
          </a:p>
          <a:p>
            <a:pPr>
              <a:buFont typeface="Arial" panose="020B0604020202020204" pitchFamily="34" charset="0"/>
              <a:buChar char="•"/>
            </a:pPr>
            <a:r>
              <a:rPr lang="en-GB" sz="1500" b="0" i="0">
                <a:effectLst/>
              </a:rPr>
              <a:t>limiting the interpretation of rights to a literal reading of the text of convention rights</a:t>
            </a:r>
          </a:p>
          <a:p>
            <a:pPr>
              <a:buFont typeface="Arial" panose="020B0604020202020204" pitchFamily="34" charset="0"/>
              <a:buChar char="•"/>
            </a:pPr>
            <a:r>
              <a:rPr lang="en-GB" sz="1500" b="0" i="0">
                <a:effectLst/>
              </a:rPr>
              <a:t>prohibiting courts from finding a public body owes a positive obligation (which would require the public body to take certain steps to actively protect, fulfil or facilitate a right)</a:t>
            </a:r>
          </a:p>
          <a:p>
            <a:pPr>
              <a:buFont typeface="Arial" panose="020B0604020202020204" pitchFamily="34" charset="0"/>
              <a:buChar char="•"/>
            </a:pPr>
            <a:r>
              <a:rPr lang="en-GB" sz="1500" b="0" i="0">
                <a:effectLst/>
              </a:rPr>
              <a:t>requiring courts to give great weight to the views of parliament when balancing rights issues</a:t>
            </a:r>
          </a:p>
          <a:p>
            <a:pPr>
              <a:buFont typeface="Arial" panose="020B0604020202020204" pitchFamily="34" charset="0"/>
              <a:buChar char="•"/>
            </a:pPr>
            <a:r>
              <a:rPr lang="en-GB" sz="1500" b="0" i="0">
                <a:effectLst/>
              </a:rPr>
              <a:t>preventing human rights claims that arise from overseas military operations’’</a:t>
            </a:r>
          </a:p>
          <a:p>
            <a:endParaRPr lang="en-GB" sz="1500"/>
          </a:p>
        </p:txBody>
      </p:sp>
      <p:sp>
        <p:nvSpPr>
          <p:cNvPr id="5" name="Slide Number Placeholder 4">
            <a:extLst>
              <a:ext uri="{FF2B5EF4-FFF2-40B4-BE49-F238E27FC236}">
                <a16:creationId xmlns:a16="http://schemas.microsoft.com/office/drawing/2014/main" id="{E8203AE2-2E8B-DFCC-3011-714537F27B3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49</a:t>
            </a:fld>
            <a:endParaRPr lang="en-US"/>
          </a:p>
        </p:txBody>
      </p:sp>
      <p:pic>
        <p:nvPicPr>
          <p:cNvPr id="7" name="Recorded Sound">
            <a:hlinkClick r:id="" action="ppaction://media"/>
            <a:extLst>
              <a:ext uri="{FF2B5EF4-FFF2-40B4-BE49-F238E27FC236}">
                <a16:creationId xmlns:a16="http://schemas.microsoft.com/office/drawing/2014/main" id="{686D0E4E-A401-D34B-63F8-7D19169957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330" y="6234112"/>
            <a:ext cx="609600" cy="609600"/>
          </a:xfrm>
          <a:prstGeom prst="rect">
            <a:avLst/>
          </a:prstGeom>
        </p:spPr>
      </p:pic>
    </p:spTree>
    <p:extLst>
      <p:ext uri="{BB962C8B-B14F-4D97-AF65-F5344CB8AC3E}">
        <p14:creationId xmlns:p14="http://schemas.microsoft.com/office/powerpoint/2010/main" val="3982183994"/>
      </p:ext>
    </p:extLst>
  </p:cSld>
  <p:clrMapOvr>
    <a:masterClrMapping/>
  </p:clrMapOvr>
  <mc:AlternateContent xmlns:mc="http://schemas.openxmlformats.org/markup-compatibility/2006" xmlns:p14="http://schemas.microsoft.com/office/powerpoint/2010/main">
    <mc:Choice Requires="p14">
      <p:transition spd="slow" p14:dur="2000" advTm="34028"/>
    </mc:Choice>
    <mc:Fallback xmlns="">
      <p:transition spd="slow" advTm="34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59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DFEC3-BEE3-B85A-EDBB-C1CA3C1589FA}"/>
              </a:ext>
            </a:extLst>
          </p:cNvPr>
          <p:cNvSpPr>
            <a:spLocks noGrp="1"/>
          </p:cNvSpPr>
          <p:nvPr>
            <p:ph type="title"/>
          </p:nvPr>
        </p:nvSpPr>
        <p:spPr>
          <a:xfrm>
            <a:off x="838200" y="484632"/>
            <a:ext cx="10515600" cy="1133856"/>
          </a:xfrm>
        </p:spPr>
        <p:txBody>
          <a:bodyPr anchor="ctr">
            <a:normAutofit/>
          </a:bodyPr>
          <a:lstStyle/>
          <a:p>
            <a:r>
              <a:rPr lang="en-GB" b="1" i="1" u="sng"/>
              <a:t>Lets take a look at a few</a:t>
            </a:r>
          </a:p>
        </p:txBody>
      </p:sp>
      <p:sp>
        <p:nvSpPr>
          <p:cNvPr id="3" name="Content Placeholder 2">
            <a:extLst>
              <a:ext uri="{FF2B5EF4-FFF2-40B4-BE49-F238E27FC236}">
                <a16:creationId xmlns:a16="http://schemas.microsoft.com/office/drawing/2014/main" id="{12D7BC9B-51DC-A770-5176-7392585585EB}"/>
              </a:ext>
            </a:extLst>
          </p:cNvPr>
          <p:cNvSpPr>
            <a:spLocks noGrp="1"/>
          </p:cNvSpPr>
          <p:nvPr>
            <p:ph idx="1"/>
          </p:nvPr>
        </p:nvSpPr>
        <p:spPr>
          <a:xfrm>
            <a:off x="838200" y="2990088"/>
            <a:ext cx="10515600" cy="3474720"/>
          </a:xfrm>
        </p:spPr>
        <p:txBody>
          <a:bodyPr>
            <a:normAutofit/>
          </a:bodyPr>
          <a:lstStyle/>
          <a:p>
            <a:r>
              <a:rPr lang="en-GB" dirty="0"/>
              <a:t>No longer have to interpret law with convention rights. </a:t>
            </a:r>
          </a:p>
          <a:p>
            <a:endParaRPr lang="en-GB" dirty="0"/>
          </a:p>
          <a:p>
            <a:r>
              <a:rPr lang="en-GB" dirty="0"/>
              <a:t>Lead to a backlog of cases. </a:t>
            </a:r>
          </a:p>
          <a:p>
            <a:endParaRPr lang="en-GB" dirty="0"/>
          </a:p>
          <a:p>
            <a:r>
              <a:rPr lang="en-GB" dirty="0"/>
              <a:t>Declarations of incompatibility. </a:t>
            </a:r>
          </a:p>
        </p:txBody>
      </p:sp>
      <p:sp>
        <p:nvSpPr>
          <p:cNvPr id="5" name="Slide Number Placeholder 4">
            <a:extLst>
              <a:ext uri="{FF2B5EF4-FFF2-40B4-BE49-F238E27FC236}">
                <a16:creationId xmlns:a16="http://schemas.microsoft.com/office/drawing/2014/main" id="{CAD6D083-CDCB-0451-4035-82DC98EEF21C}"/>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50</a:t>
            </a:fld>
            <a:endParaRPr lang="en-US"/>
          </a:p>
        </p:txBody>
      </p:sp>
      <p:pic>
        <p:nvPicPr>
          <p:cNvPr id="6" name="Recorded Sound">
            <a:hlinkClick r:id="" action="ppaction://media"/>
            <a:extLst>
              <a:ext uri="{FF2B5EF4-FFF2-40B4-BE49-F238E27FC236}">
                <a16:creationId xmlns:a16="http://schemas.microsoft.com/office/drawing/2014/main" id="{5BA5477F-300B-6A7E-4393-538DD15C92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854" y="6111875"/>
            <a:ext cx="609600" cy="609600"/>
          </a:xfrm>
          <a:prstGeom prst="rect">
            <a:avLst/>
          </a:prstGeom>
        </p:spPr>
      </p:pic>
    </p:spTree>
    <p:extLst>
      <p:ext uri="{BB962C8B-B14F-4D97-AF65-F5344CB8AC3E}">
        <p14:creationId xmlns:p14="http://schemas.microsoft.com/office/powerpoint/2010/main" val="2535189597"/>
      </p:ext>
    </p:extLst>
  </p:cSld>
  <p:clrMapOvr>
    <a:masterClrMapping/>
  </p:clrMapOvr>
  <mc:AlternateContent xmlns:mc="http://schemas.openxmlformats.org/markup-compatibility/2006" xmlns:p14="http://schemas.microsoft.com/office/powerpoint/2010/main">
    <mc:Choice Requires="p14">
      <p:transition spd="slow" p14:dur="2000" advTm="67433"/>
    </mc:Choice>
    <mc:Fallback xmlns="">
      <p:transition spd="slow" advTm="67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2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EF2DC-BEAD-FCD2-DF92-2A5ECF330A33}"/>
              </a:ext>
            </a:extLst>
          </p:cNvPr>
          <p:cNvSpPr>
            <a:spLocks noGrp="1"/>
          </p:cNvSpPr>
          <p:nvPr>
            <p:ph type="title"/>
          </p:nvPr>
        </p:nvSpPr>
        <p:spPr>
          <a:xfrm>
            <a:off x="838200" y="484632"/>
            <a:ext cx="10515600" cy="1133856"/>
          </a:xfrm>
        </p:spPr>
        <p:txBody>
          <a:bodyPr anchor="ctr">
            <a:normAutofit/>
          </a:bodyPr>
          <a:lstStyle/>
          <a:p>
            <a:r>
              <a:rPr lang="en-GB" sz="3700" b="1" i="1" u="sng" dirty="0"/>
              <a:t>Courts can no longer tell the government to take positive steps to protect rights</a:t>
            </a:r>
          </a:p>
        </p:txBody>
      </p:sp>
      <p:sp>
        <p:nvSpPr>
          <p:cNvPr id="10" name="Content Placeholder 2">
            <a:extLst>
              <a:ext uri="{FF2B5EF4-FFF2-40B4-BE49-F238E27FC236}">
                <a16:creationId xmlns:a16="http://schemas.microsoft.com/office/drawing/2014/main" id="{8623ECC4-CDE2-5CB1-078C-C8600C1450AF}"/>
              </a:ext>
            </a:extLst>
          </p:cNvPr>
          <p:cNvSpPr>
            <a:spLocks noGrp="1"/>
          </p:cNvSpPr>
          <p:nvPr>
            <p:ph idx="1"/>
          </p:nvPr>
        </p:nvSpPr>
        <p:spPr>
          <a:xfrm>
            <a:off x="838200" y="2990088"/>
            <a:ext cx="10515600" cy="3474720"/>
          </a:xfrm>
        </p:spPr>
        <p:txBody>
          <a:bodyPr/>
          <a:lstStyle/>
          <a:p>
            <a:r>
              <a:rPr lang="en-US" dirty="0"/>
              <a:t>Lack of protection of Rights. </a:t>
            </a:r>
          </a:p>
          <a:p>
            <a:endParaRPr lang="en-US" dirty="0"/>
          </a:p>
          <a:p>
            <a:r>
              <a:rPr lang="en-US" dirty="0"/>
              <a:t>Meaning we would have to go to the EHCR to have those rights. </a:t>
            </a:r>
          </a:p>
        </p:txBody>
      </p:sp>
      <p:sp>
        <p:nvSpPr>
          <p:cNvPr id="5" name="Slide Number Placeholder 4">
            <a:extLst>
              <a:ext uri="{FF2B5EF4-FFF2-40B4-BE49-F238E27FC236}">
                <a16:creationId xmlns:a16="http://schemas.microsoft.com/office/drawing/2014/main" id="{18FAB737-0F8B-4A6E-DD58-8BC0FC34055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51</a:t>
            </a:fld>
            <a:endParaRPr lang="en-US"/>
          </a:p>
        </p:txBody>
      </p:sp>
      <p:pic>
        <p:nvPicPr>
          <p:cNvPr id="4" name="Recorded Sound">
            <a:hlinkClick r:id="" action="ppaction://media"/>
            <a:extLst>
              <a:ext uri="{FF2B5EF4-FFF2-40B4-BE49-F238E27FC236}">
                <a16:creationId xmlns:a16="http://schemas.microsoft.com/office/drawing/2014/main" id="{6754849C-2EE5-2BAC-C3CD-2917BD1C03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68568"/>
            <a:ext cx="609600" cy="609600"/>
          </a:xfrm>
          <a:prstGeom prst="rect">
            <a:avLst/>
          </a:prstGeom>
        </p:spPr>
      </p:pic>
    </p:spTree>
    <p:extLst>
      <p:ext uri="{BB962C8B-B14F-4D97-AF65-F5344CB8AC3E}">
        <p14:creationId xmlns:p14="http://schemas.microsoft.com/office/powerpoint/2010/main" val="3000332881"/>
      </p:ext>
    </p:extLst>
  </p:cSld>
  <p:clrMapOvr>
    <a:masterClrMapping/>
  </p:clrMapOvr>
  <mc:AlternateContent xmlns:mc="http://schemas.openxmlformats.org/markup-compatibility/2006" xmlns:p14="http://schemas.microsoft.com/office/powerpoint/2010/main">
    <mc:Choice Requires="p14">
      <p:transition spd="slow" p14:dur="2000" advTm="45167"/>
    </mc:Choice>
    <mc:Fallback xmlns="">
      <p:transition spd="slow" advTm="45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9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046C1-2DF6-1414-B2D3-4562BEB85575}"/>
              </a:ext>
            </a:extLst>
          </p:cNvPr>
          <p:cNvSpPr>
            <a:spLocks noGrp="1"/>
          </p:cNvSpPr>
          <p:nvPr>
            <p:ph type="title"/>
          </p:nvPr>
        </p:nvSpPr>
        <p:spPr/>
        <p:txBody>
          <a:bodyPr>
            <a:normAutofit/>
          </a:bodyPr>
          <a:lstStyle/>
          <a:p>
            <a:r>
              <a:rPr lang="en-GB" sz="5400" b="1" i="1" u="sng" dirty="0"/>
              <a:t>Where can I find extra information?</a:t>
            </a:r>
          </a:p>
        </p:txBody>
      </p:sp>
      <p:sp>
        <p:nvSpPr>
          <p:cNvPr id="3" name="Content Placeholder 2">
            <a:extLst>
              <a:ext uri="{FF2B5EF4-FFF2-40B4-BE49-F238E27FC236}">
                <a16:creationId xmlns:a16="http://schemas.microsoft.com/office/drawing/2014/main" id="{9C3E17C5-5E58-5DF1-F749-FC15E1748012}"/>
              </a:ext>
            </a:extLst>
          </p:cNvPr>
          <p:cNvSpPr>
            <a:spLocks noGrp="1"/>
          </p:cNvSpPr>
          <p:nvPr>
            <p:ph idx="1"/>
          </p:nvPr>
        </p:nvSpPr>
        <p:spPr>
          <a:xfrm>
            <a:off x="675341" y="1706879"/>
            <a:ext cx="10972800" cy="4572000"/>
          </a:xfrm>
        </p:spPr>
        <p:txBody>
          <a:bodyPr/>
          <a:lstStyle/>
          <a:p>
            <a:r>
              <a:rPr lang="en-GB" dirty="0">
                <a:hlinkClick r:id="rId4"/>
              </a:rPr>
              <a:t>Bill of Rights Bill (parliament.uk)</a:t>
            </a:r>
            <a:r>
              <a:rPr lang="en-GB" dirty="0"/>
              <a:t> </a:t>
            </a:r>
          </a:p>
          <a:p>
            <a:r>
              <a:rPr lang="en-GB" dirty="0">
                <a:hlinkClick r:id="rId5"/>
              </a:rPr>
              <a:t>Bill of Rights Bill - Parliamentary Bills - UK Parliament</a:t>
            </a:r>
            <a:endParaRPr lang="en-GB" dirty="0"/>
          </a:p>
          <a:p>
            <a:r>
              <a:rPr lang="en-GB" dirty="0">
                <a:hlinkClick r:id="rId6"/>
              </a:rPr>
              <a:t>Human Rights Act reforms and the Bill of Rights Bill | The Law Society</a:t>
            </a:r>
            <a:endParaRPr lang="en-GB" dirty="0"/>
          </a:p>
          <a:p>
            <a:r>
              <a:rPr lang="en-GB" dirty="0">
                <a:hlinkClick r:id="rId7"/>
              </a:rPr>
              <a:t>3 facts that expose the Government’s Bill of Rights as a Rights Removal Bill - Liberty (libertyhumanrights.org.uk)</a:t>
            </a:r>
            <a:endParaRPr lang="en-GB" dirty="0"/>
          </a:p>
          <a:p>
            <a:r>
              <a:rPr lang="en-GB" dirty="0">
                <a:hlinkClick r:id="rId8"/>
              </a:rPr>
              <a:t>Liz Truss halts Dominic </a:t>
            </a:r>
            <a:r>
              <a:rPr lang="en-GB" dirty="0" err="1">
                <a:hlinkClick r:id="rId8"/>
              </a:rPr>
              <a:t>Raab’s</a:t>
            </a:r>
            <a:r>
              <a:rPr lang="en-GB" dirty="0">
                <a:hlinkClick r:id="rId8"/>
              </a:rPr>
              <a:t> bill of rights plan | UK bill of rights | The Guardian</a:t>
            </a:r>
            <a:endParaRPr lang="en-GB" dirty="0"/>
          </a:p>
          <a:p>
            <a:r>
              <a:rPr lang="en-GB" dirty="0">
                <a:hlinkClick r:id="rId9"/>
              </a:rPr>
              <a:t>Equalities watchdog welcomes decision to pause Bill of Rights Bill (localgovernmentlawyer.co.uk)</a:t>
            </a:r>
            <a:endParaRPr lang="en-GB" dirty="0"/>
          </a:p>
          <a:p>
            <a:endParaRPr lang="en-GB" dirty="0"/>
          </a:p>
        </p:txBody>
      </p:sp>
      <p:sp>
        <p:nvSpPr>
          <p:cNvPr id="5" name="Slide Number Placeholder 4">
            <a:extLst>
              <a:ext uri="{FF2B5EF4-FFF2-40B4-BE49-F238E27FC236}">
                <a16:creationId xmlns:a16="http://schemas.microsoft.com/office/drawing/2014/main" id="{531B64F3-F327-0396-2EB2-154E1BFA3BA2}"/>
              </a:ext>
            </a:extLst>
          </p:cNvPr>
          <p:cNvSpPr>
            <a:spLocks noGrp="1"/>
          </p:cNvSpPr>
          <p:nvPr>
            <p:ph type="sldNum" sz="quarter" idx="11"/>
          </p:nvPr>
        </p:nvSpPr>
        <p:spPr/>
        <p:txBody>
          <a:bodyPr/>
          <a:lstStyle/>
          <a:p>
            <a:fld id="{294A09A9-5501-47C1-A89A-A340965A2BE2}" type="slidenum">
              <a:rPr lang="en-US" smtClean="0"/>
              <a:pPr/>
              <a:t>52</a:t>
            </a:fld>
            <a:endParaRPr lang="en-US" dirty="0"/>
          </a:p>
        </p:txBody>
      </p:sp>
      <p:pic>
        <p:nvPicPr>
          <p:cNvPr id="6" name="Recorded Sound">
            <a:hlinkClick r:id="" action="ppaction://media"/>
            <a:extLst>
              <a:ext uri="{FF2B5EF4-FFF2-40B4-BE49-F238E27FC236}">
                <a16:creationId xmlns:a16="http://schemas.microsoft.com/office/drawing/2014/main" id="{FA281AB9-F75C-632E-637D-4561534A763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2296" y="5929312"/>
            <a:ext cx="609600" cy="609600"/>
          </a:xfrm>
          <a:prstGeom prst="rect">
            <a:avLst/>
          </a:prstGeom>
        </p:spPr>
      </p:pic>
    </p:spTree>
    <p:extLst>
      <p:ext uri="{BB962C8B-B14F-4D97-AF65-F5344CB8AC3E}">
        <p14:creationId xmlns:p14="http://schemas.microsoft.com/office/powerpoint/2010/main" val="2895553118"/>
      </p:ext>
    </p:extLst>
  </p:cSld>
  <p:clrMapOvr>
    <a:masterClrMapping/>
  </p:clrMapOvr>
  <mc:AlternateContent xmlns:mc="http://schemas.openxmlformats.org/markup-compatibility/2006" xmlns:p14="http://schemas.microsoft.com/office/powerpoint/2010/main">
    <mc:Choice Requires="p14">
      <p:transition spd="slow" p14:dur="2000" advTm="45214"/>
    </mc:Choice>
    <mc:Fallback xmlns="">
      <p:transition spd="slow" advTm="45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0A4C6-2B74-8F80-7E10-9A83E1710354}"/>
              </a:ext>
            </a:extLst>
          </p:cNvPr>
          <p:cNvSpPr>
            <a:spLocks noGrp="1"/>
          </p:cNvSpPr>
          <p:nvPr>
            <p:ph type="title"/>
          </p:nvPr>
        </p:nvSpPr>
        <p:spPr>
          <a:xfrm>
            <a:off x="838200" y="484632"/>
            <a:ext cx="10515600" cy="1133856"/>
          </a:xfrm>
        </p:spPr>
        <p:txBody>
          <a:bodyPr anchor="ctr">
            <a:normAutofit/>
          </a:bodyPr>
          <a:lstStyle/>
          <a:p>
            <a:r>
              <a:rPr lang="en-GB" b="1" i="1" u="sng"/>
              <a:t>Final activity</a:t>
            </a:r>
          </a:p>
        </p:txBody>
      </p:sp>
      <p:sp>
        <p:nvSpPr>
          <p:cNvPr id="3" name="Content Placeholder 2">
            <a:extLst>
              <a:ext uri="{FF2B5EF4-FFF2-40B4-BE49-F238E27FC236}">
                <a16:creationId xmlns:a16="http://schemas.microsoft.com/office/drawing/2014/main" id="{443FD118-6625-E3DD-85D3-7521852B25AB}"/>
              </a:ext>
            </a:extLst>
          </p:cNvPr>
          <p:cNvSpPr>
            <a:spLocks noGrp="1"/>
          </p:cNvSpPr>
          <p:nvPr>
            <p:ph idx="1"/>
          </p:nvPr>
        </p:nvSpPr>
        <p:spPr>
          <a:xfrm>
            <a:off x="838200" y="2990088"/>
            <a:ext cx="10515600" cy="3474720"/>
          </a:xfrm>
        </p:spPr>
        <p:txBody>
          <a:bodyPr vert="horz" lIns="91440" tIns="45720" rIns="91440" bIns="45720" rtlCol="0" anchor="t">
            <a:normAutofit/>
          </a:bodyPr>
          <a:lstStyle/>
          <a:p>
            <a:r>
              <a:rPr lang="en-GB" dirty="0">
                <a:latin typeface="Gill Sans Nova Light"/>
              </a:rPr>
              <a:t>Create 10 questions for the others</a:t>
            </a:r>
          </a:p>
          <a:p>
            <a:endParaRPr lang="en-GB" dirty="0"/>
          </a:p>
          <a:p>
            <a:r>
              <a:rPr lang="en-GB" dirty="0"/>
              <a:t>5 difficult questions. </a:t>
            </a:r>
          </a:p>
          <a:p>
            <a:endParaRPr lang="en-GB" dirty="0"/>
          </a:p>
          <a:p>
            <a:r>
              <a:rPr lang="en-GB" dirty="0"/>
              <a:t>5 easy questions. </a:t>
            </a:r>
          </a:p>
        </p:txBody>
      </p:sp>
      <p:sp>
        <p:nvSpPr>
          <p:cNvPr id="5" name="Slide Number Placeholder 4">
            <a:extLst>
              <a:ext uri="{FF2B5EF4-FFF2-40B4-BE49-F238E27FC236}">
                <a16:creationId xmlns:a16="http://schemas.microsoft.com/office/drawing/2014/main" id="{C2EC0834-0E3D-25CA-94A1-D82287366A3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53</a:t>
            </a:fld>
            <a:endParaRPr lang="en-US"/>
          </a:p>
        </p:txBody>
      </p:sp>
      <p:pic>
        <p:nvPicPr>
          <p:cNvPr id="6" name="Recorded Sound">
            <a:hlinkClick r:id="" action="ppaction://media"/>
            <a:extLst>
              <a:ext uri="{FF2B5EF4-FFF2-40B4-BE49-F238E27FC236}">
                <a16:creationId xmlns:a16="http://schemas.microsoft.com/office/drawing/2014/main" id="{DC0BD8B5-8583-AF26-95BC-BB9C88AE37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141" y="6160008"/>
            <a:ext cx="609600" cy="609600"/>
          </a:xfrm>
          <a:prstGeom prst="rect">
            <a:avLst/>
          </a:prstGeom>
        </p:spPr>
      </p:pic>
    </p:spTree>
    <p:extLst>
      <p:ext uri="{BB962C8B-B14F-4D97-AF65-F5344CB8AC3E}">
        <p14:creationId xmlns:p14="http://schemas.microsoft.com/office/powerpoint/2010/main" val="1439794203"/>
      </p:ext>
    </p:extLst>
  </p:cSld>
  <p:clrMapOvr>
    <a:masterClrMapping/>
  </p:clrMapOvr>
  <mc:AlternateContent xmlns:mc="http://schemas.openxmlformats.org/markup-compatibility/2006" xmlns:p14="http://schemas.microsoft.com/office/powerpoint/2010/main">
    <mc:Choice Requires="p14">
      <p:transition spd="slow" p14:dur="2000" advTm="34206"/>
    </mc:Choice>
    <mc:Fallback xmlns="">
      <p:transition spd="slow" advTm="34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FF290-1B1F-9823-BFF6-81D84C1DBB5E}"/>
              </a:ext>
            </a:extLst>
          </p:cNvPr>
          <p:cNvSpPr>
            <a:spLocks noGrp="1"/>
          </p:cNvSpPr>
          <p:nvPr>
            <p:ph type="title"/>
          </p:nvPr>
        </p:nvSpPr>
        <p:spPr>
          <a:xfrm>
            <a:off x="381000" y="381000"/>
            <a:ext cx="11430000" cy="1325563"/>
          </a:xfrm>
        </p:spPr>
        <p:txBody>
          <a:bodyPr anchor="ctr">
            <a:normAutofit/>
          </a:bodyPr>
          <a:lstStyle/>
          <a:p>
            <a:r>
              <a:rPr lang="en-GB" sz="6600" b="1" i="1" u="sng" dirty="0"/>
              <a:t>Summary</a:t>
            </a:r>
          </a:p>
        </p:txBody>
      </p:sp>
      <p:sp>
        <p:nvSpPr>
          <p:cNvPr id="3" name="Content Placeholder 2">
            <a:extLst>
              <a:ext uri="{FF2B5EF4-FFF2-40B4-BE49-F238E27FC236}">
                <a16:creationId xmlns:a16="http://schemas.microsoft.com/office/drawing/2014/main" id="{1568F718-2808-E60C-B040-369BB21A3EFC}"/>
              </a:ext>
            </a:extLst>
          </p:cNvPr>
          <p:cNvSpPr>
            <a:spLocks noGrp="1"/>
          </p:cNvSpPr>
          <p:nvPr>
            <p:ph sz="half" idx="1"/>
          </p:nvPr>
        </p:nvSpPr>
        <p:spPr>
          <a:xfrm>
            <a:off x="838200" y="2628461"/>
            <a:ext cx="5181600" cy="3548501"/>
          </a:xfrm>
        </p:spPr>
        <p:txBody>
          <a:bodyPr>
            <a:normAutofit/>
          </a:bodyPr>
          <a:lstStyle/>
          <a:p>
            <a:r>
              <a:rPr lang="en-GB" dirty="0"/>
              <a:t>Human Rights</a:t>
            </a:r>
          </a:p>
          <a:p>
            <a:r>
              <a:rPr lang="en-GB" dirty="0"/>
              <a:t>European Convention on Human Rights 1950</a:t>
            </a:r>
          </a:p>
          <a:p>
            <a:r>
              <a:rPr lang="en-GB" dirty="0"/>
              <a:t>Freedom of assembly and association. </a:t>
            </a:r>
          </a:p>
          <a:p>
            <a:endParaRPr lang="en-GB" dirty="0"/>
          </a:p>
        </p:txBody>
      </p:sp>
      <p:pic>
        <p:nvPicPr>
          <p:cNvPr id="7" name="Graphic 6" descr="Advertising with solid fill">
            <a:extLst>
              <a:ext uri="{FF2B5EF4-FFF2-40B4-BE49-F238E27FC236}">
                <a16:creationId xmlns:a16="http://schemas.microsoft.com/office/drawing/2014/main" id="{9A3B0B1F-DD64-0FE7-0EAE-363D00BA9A0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988749" y="2628461"/>
            <a:ext cx="3548501" cy="3548501"/>
          </a:xfrm>
          <a:prstGeom prst="rect">
            <a:avLst/>
          </a:prstGeom>
        </p:spPr>
      </p:pic>
      <p:sp>
        <p:nvSpPr>
          <p:cNvPr id="5" name="Slide Number Placeholder 4">
            <a:extLst>
              <a:ext uri="{FF2B5EF4-FFF2-40B4-BE49-F238E27FC236}">
                <a16:creationId xmlns:a16="http://schemas.microsoft.com/office/drawing/2014/main" id="{AD601FCC-E873-0CC1-134E-5F6E7D30B41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54</a:t>
            </a:fld>
            <a:endParaRPr lang="en-US"/>
          </a:p>
        </p:txBody>
      </p:sp>
      <p:pic>
        <p:nvPicPr>
          <p:cNvPr id="6" name="Recorded Sound">
            <a:hlinkClick r:id="" action="ppaction://media"/>
            <a:extLst>
              <a:ext uri="{FF2B5EF4-FFF2-40B4-BE49-F238E27FC236}">
                <a16:creationId xmlns:a16="http://schemas.microsoft.com/office/drawing/2014/main" id="{AEF79FD5-09D2-4DA4-8D9C-C1CDECA7E8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200" y="6111875"/>
            <a:ext cx="609600" cy="609600"/>
          </a:xfrm>
          <a:prstGeom prst="rect">
            <a:avLst/>
          </a:prstGeom>
        </p:spPr>
      </p:pic>
    </p:spTree>
    <p:extLst>
      <p:ext uri="{BB962C8B-B14F-4D97-AF65-F5344CB8AC3E}">
        <p14:creationId xmlns:p14="http://schemas.microsoft.com/office/powerpoint/2010/main" val="979225491"/>
      </p:ext>
    </p:extLst>
  </p:cSld>
  <p:clrMapOvr>
    <a:masterClrMapping/>
  </p:clrMapOvr>
  <mc:AlternateContent xmlns:mc="http://schemas.openxmlformats.org/markup-compatibility/2006" xmlns:p14="http://schemas.microsoft.com/office/powerpoint/2010/main">
    <mc:Choice Requires="p14">
      <p:transition spd="slow" p14:dur="2000" advTm="61142"/>
    </mc:Choice>
    <mc:Fallback xmlns="">
      <p:transition spd="slow" advTm="61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514D1C6-65FB-2119-BE3E-D9C9E7FE9053}"/>
              </a:ext>
            </a:extLst>
          </p:cNvPr>
          <p:cNvSpPr>
            <a:spLocks noGrp="1"/>
          </p:cNvSpPr>
          <p:nvPr>
            <p:ph type="ctrTitle"/>
          </p:nvPr>
        </p:nvSpPr>
        <p:spPr/>
        <p:txBody>
          <a:bodyPr/>
          <a:lstStyle/>
          <a:p>
            <a:r>
              <a:rPr lang="en-GB" sz="6000" b="1" i="1" u="sng" dirty="0"/>
              <a:t>Thank you!</a:t>
            </a:r>
          </a:p>
        </p:txBody>
      </p:sp>
      <p:sp>
        <p:nvSpPr>
          <p:cNvPr id="7" name="Subtitle 6">
            <a:extLst>
              <a:ext uri="{FF2B5EF4-FFF2-40B4-BE49-F238E27FC236}">
                <a16:creationId xmlns:a16="http://schemas.microsoft.com/office/drawing/2014/main" id="{6DE4ADA8-9045-8D58-D5A9-DFC9DC1F9F85}"/>
              </a:ext>
            </a:extLst>
          </p:cNvPr>
          <p:cNvSpPr>
            <a:spLocks noGrp="1"/>
          </p:cNvSpPr>
          <p:nvPr>
            <p:ph type="subTitle" idx="1"/>
          </p:nvPr>
        </p:nvSpPr>
        <p:spPr>
          <a:xfrm>
            <a:off x="4705652" y="4510580"/>
            <a:ext cx="2999232" cy="438912"/>
          </a:xfrm>
        </p:spPr>
        <p:txBody>
          <a:bodyPr/>
          <a:lstStyle/>
          <a:p>
            <a:r>
              <a:rPr lang="en-GB" dirty="0"/>
              <a:t>Any Questions?</a:t>
            </a:r>
          </a:p>
        </p:txBody>
      </p:sp>
      <p:sp>
        <p:nvSpPr>
          <p:cNvPr id="5" name="Slide Number Placeholder 4">
            <a:extLst>
              <a:ext uri="{FF2B5EF4-FFF2-40B4-BE49-F238E27FC236}">
                <a16:creationId xmlns:a16="http://schemas.microsoft.com/office/drawing/2014/main" id="{30ED88EC-9723-1EEF-2FEC-11F62B0A4BA0}"/>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55</a:t>
            </a:fld>
            <a:endParaRPr lang="en-US" dirty="0"/>
          </a:p>
        </p:txBody>
      </p:sp>
      <p:pic>
        <p:nvPicPr>
          <p:cNvPr id="3" name="Recorded Sound">
            <a:hlinkClick r:id="" action="ppaction://media"/>
            <a:extLst>
              <a:ext uri="{FF2B5EF4-FFF2-40B4-BE49-F238E27FC236}">
                <a16:creationId xmlns:a16="http://schemas.microsoft.com/office/drawing/2014/main" id="{DDCBB2A0-64BF-5695-3BA2-920ED7AA4C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902" y="6234112"/>
            <a:ext cx="609600" cy="609600"/>
          </a:xfrm>
          <a:prstGeom prst="rect">
            <a:avLst/>
          </a:prstGeom>
        </p:spPr>
      </p:pic>
    </p:spTree>
    <p:extLst>
      <p:ext uri="{BB962C8B-B14F-4D97-AF65-F5344CB8AC3E}">
        <p14:creationId xmlns:p14="http://schemas.microsoft.com/office/powerpoint/2010/main" val="477964802"/>
      </p:ext>
    </p:extLst>
  </p:cSld>
  <p:clrMapOvr>
    <a:masterClrMapping/>
  </p:clrMapOvr>
  <mc:AlternateContent xmlns:mc="http://schemas.openxmlformats.org/markup-compatibility/2006" xmlns:p14="http://schemas.microsoft.com/office/powerpoint/2010/main">
    <mc:Choice Requires="p14">
      <p:transition spd="slow" p14:dur="2000" advTm="13170"/>
    </mc:Choice>
    <mc:Fallback xmlns="">
      <p:transition spd="slow" advTm="13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sharepoint/v3"/>
    <ds:schemaRef ds:uri="71af3243-3dd4-4a8d-8c0d-dd76da1f02a5"/>
    <ds:schemaRef ds:uri="http://purl.org/dc/terms/"/>
    <ds:schemaRef ds:uri="http://www.w3.org/XML/1998/namespace"/>
    <ds:schemaRef ds:uri="http://schemas.microsoft.com/office/infopath/2007/PartnerControls"/>
    <ds:schemaRef ds:uri="http://purl.org/dc/elements/1.1/"/>
    <ds:schemaRef ds:uri="16c05727-aa75-4e4a-9b5f-8a80a1165891"/>
    <ds:schemaRef ds:uri="http://purl.org/dc/dcmitype/"/>
    <ds:schemaRef ds:uri="http://schemas.microsoft.com/office/2006/documentManagement/types"/>
    <ds:schemaRef ds:uri="http://schemas.openxmlformats.org/package/2006/metadata/core-properties"/>
    <ds:schemaRef ds:uri="230e9df3-be65-4c73-a93b-d1236ebd677e"/>
    <ds:schemaRef ds:uri="http://schemas.microsoft.com/office/2006/metadata/properties"/>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2962</Words>
  <Application>Microsoft Office PowerPoint</Application>
  <PresentationFormat>Widescreen</PresentationFormat>
  <Paragraphs>353</Paragraphs>
  <Slides>55</Slides>
  <Notes>2</Notes>
  <HiddenSlides>0</HiddenSlides>
  <MMClips>55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55</vt:i4>
      </vt:variant>
    </vt:vector>
  </HeadingPairs>
  <TitlesOfParts>
    <vt:vector size="65" baseType="lpstr">
      <vt:lpstr>Baskerville</vt:lpstr>
      <vt:lpstr>Gill Sans Light</vt:lpstr>
      <vt:lpstr>Alasassy Caps</vt:lpstr>
      <vt:lpstr>Arial</vt:lpstr>
      <vt:lpstr>Baskerville Old Face</vt:lpstr>
      <vt:lpstr>Calibri</vt:lpstr>
      <vt:lpstr>Gill Sans Nova</vt:lpstr>
      <vt:lpstr>Gill Sans Nova Light</vt:lpstr>
      <vt:lpstr>Wingdings</vt:lpstr>
      <vt:lpstr>Office Theme</vt:lpstr>
      <vt:lpstr>Freedom of assembly and association </vt:lpstr>
      <vt:lpstr>Content’s</vt:lpstr>
      <vt:lpstr>Aims and Learning Objectives </vt:lpstr>
      <vt:lpstr>European Convention on Human Rights</vt:lpstr>
      <vt:lpstr>European Convention on Human Rights 1950</vt:lpstr>
      <vt:lpstr>Continued</vt:lpstr>
      <vt:lpstr>Different types of rights</vt:lpstr>
      <vt:lpstr>Articles of the Human Rights Act 1998</vt:lpstr>
      <vt:lpstr>Continued</vt:lpstr>
      <vt:lpstr>Article 2</vt:lpstr>
      <vt:lpstr>Examples</vt:lpstr>
      <vt:lpstr>Article 8</vt:lpstr>
      <vt:lpstr>Continued</vt:lpstr>
      <vt:lpstr>Article 3</vt:lpstr>
      <vt:lpstr>Research the case</vt:lpstr>
      <vt:lpstr>Important sections</vt:lpstr>
      <vt:lpstr>Others</vt:lpstr>
      <vt:lpstr>The most important in public law</vt:lpstr>
      <vt:lpstr>Freedom of assembly and association</vt:lpstr>
      <vt:lpstr>Article 11 in the United Kingdom</vt:lpstr>
      <vt:lpstr>Examples</vt:lpstr>
      <vt:lpstr>When can the right be interfered with?</vt:lpstr>
      <vt:lpstr>CONTINUED </vt:lpstr>
      <vt:lpstr>Starting point </vt:lpstr>
      <vt:lpstr> Others include</vt:lpstr>
      <vt:lpstr>Imposing restrictions</vt:lpstr>
      <vt:lpstr>DPP V James </vt:lpstr>
      <vt:lpstr>Those involved in the protests </vt:lpstr>
      <vt:lpstr>Others </vt:lpstr>
      <vt:lpstr>S.18 of the Public Order Act 1986</vt:lpstr>
      <vt:lpstr>S.29(B) of the Public Order Act 1986</vt:lpstr>
      <vt:lpstr>How do we identify those who are part of the same group?</vt:lpstr>
      <vt:lpstr>Examples</vt:lpstr>
      <vt:lpstr>PowerPoint Presentation</vt:lpstr>
      <vt:lpstr>PowerPoint Presentation</vt:lpstr>
      <vt:lpstr>Offences</vt:lpstr>
      <vt:lpstr>Examples of riots in the United Kingdom</vt:lpstr>
      <vt:lpstr>Activity</vt:lpstr>
      <vt:lpstr>S.2 of the Public Order Act 1986</vt:lpstr>
      <vt:lpstr>S.3 of the Public Order Act 1986</vt:lpstr>
      <vt:lpstr>S.4 of the Public Order Act 1986</vt:lpstr>
      <vt:lpstr>When are other articles used?</vt:lpstr>
      <vt:lpstr>Public Nuisance</vt:lpstr>
      <vt:lpstr>New for 2023</vt:lpstr>
      <vt:lpstr>New for 2023</vt:lpstr>
      <vt:lpstr>Activity</vt:lpstr>
      <vt:lpstr>Reform suggestions</vt:lpstr>
      <vt:lpstr>What is the Bill of Rights Bill?</vt:lpstr>
      <vt:lpstr>What is changing?</vt:lpstr>
      <vt:lpstr>Lets take a look at a few</vt:lpstr>
      <vt:lpstr>Courts can no longer tell the government to take positive steps to protect rights</vt:lpstr>
      <vt:lpstr>Where can I find extra information?</vt:lpstr>
      <vt:lpstr>Final 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of assembly and association</dc:title>
  <dc:creator>Zita Draper</dc:creator>
  <cp:lastModifiedBy>Zita Draper</cp:lastModifiedBy>
  <cp:revision>11</cp:revision>
  <dcterms:created xsi:type="dcterms:W3CDTF">2023-02-15T14:05:25Z</dcterms:created>
  <dcterms:modified xsi:type="dcterms:W3CDTF">2023-12-18T15:25:02Z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