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 id="2147483855" r:id="rId2"/>
  </p:sldMasterIdLst>
  <p:sldIdLst>
    <p:sldId id="278" r:id="rId3"/>
    <p:sldId id="282" r:id="rId4"/>
    <p:sldId id="283" r:id="rId5"/>
    <p:sldId id="284" r:id="rId6"/>
    <p:sldId id="285" r:id="rId7"/>
    <p:sldId id="292" r:id="rId8"/>
    <p:sldId id="291" r:id="rId9"/>
    <p:sldId id="286" r:id="rId10"/>
    <p:sldId id="290" r:id="rId11"/>
    <p:sldId id="289" r:id="rId12"/>
    <p:sldId id="294" r:id="rId13"/>
    <p:sldId id="288" r:id="rId14"/>
    <p:sldId id="29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4A19BC-F741-4884-99C1-16B943593601}" v="93" dt="2026-07-08T17:42:34.8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94404" autoAdjust="0"/>
  </p:normalViewPr>
  <p:slideViewPr>
    <p:cSldViewPr snapToGrid="0" showGuides="1">
      <p:cViewPr varScale="1">
        <p:scale>
          <a:sx n="70" d="100"/>
          <a:sy n="70" d="100"/>
        </p:scale>
        <p:origin x="256" y="5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misola Shadeko" userId="51726af47f314041" providerId="LiveId" clId="{6AF95596-E98F-482E-8F7C-C5BFC43733A0}"/>
    <pc:docChg chg="undo custSel addSld delSld modSld delMainMaster">
      <pc:chgData name="Kemisola Shadeko" userId="51726af47f314041" providerId="LiveId" clId="{6AF95596-E98F-482E-8F7C-C5BFC43733A0}" dt="2026-07-09T16:30:15.598" v="22915" actId="27309"/>
      <pc:docMkLst>
        <pc:docMk/>
      </pc:docMkLst>
      <pc:sldChg chg="modSp mod">
        <pc:chgData name="Kemisola Shadeko" userId="51726af47f314041" providerId="LiveId" clId="{6AF95596-E98F-482E-8F7C-C5BFC43733A0}" dt="2026-07-09T16:23:45.741" v="22821" actId="20577"/>
        <pc:sldMkLst>
          <pc:docMk/>
          <pc:sldMk cId="0" sldId="278"/>
        </pc:sldMkLst>
        <pc:spChg chg="mod">
          <ac:chgData name="Kemisola Shadeko" userId="51726af47f314041" providerId="LiveId" clId="{6AF95596-E98F-482E-8F7C-C5BFC43733A0}" dt="2026-07-09T16:23:45.741" v="22821" actId="20577"/>
          <ac:spMkLst>
            <pc:docMk/>
            <pc:sldMk cId="0" sldId="278"/>
            <ac:spMk id="9219" creationId="{D25DA504-F8A1-0725-A845-0BE2FB6F4226}"/>
          </ac:spMkLst>
        </pc:spChg>
      </pc:sldChg>
      <pc:sldChg chg="addSp delSp modSp del mod">
        <pc:chgData name="Kemisola Shadeko" userId="51726af47f314041" providerId="LiveId" clId="{6AF95596-E98F-482E-8F7C-C5BFC43733A0}" dt="2026-07-08T12:58:42.762" v="13565" actId="47"/>
        <pc:sldMkLst>
          <pc:docMk/>
          <pc:sldMk cId="1176139011" sldId="281"/>
        </pc:sldMkLst>
      </pc:sldChg>
      <pc:sldChg chg="addSp delSp modSp new mod">
        <pc:chgData name="Kemisola Shadeko" userId="51726af47f314041" providerId="LiveId" clId="{6AF95596-E98F-482E-8F7C-C5BFC43733A0}" dt="2026-07-09T16:25:45.624" v="22901" actId="20577"/>
        <pc:sldMkLst>
          <pc:docMk/>
          <pc:sldMk cId="1887283328" sldId="282"/>
        </pc:sldMkLst>
        <pc:spChg chg="mod">
          <ac:chgData name="Kemisola Shadeko" userId="51726af47f314041" providerId="LiveId" clId="{6AF95596-E98F-482E-8F7C-C5BFC43733A0}" dt="2026-07-08T17:38:29.168" v="17696" actId="2711"/>
          <ac:spMkLst>
            <pc:docMk/>
            <pc:sldMk cId="1887283328" sldId="282"/>
            <ac:spMk id="2" creationId="{972A736A-3F70-30AE-0BAD-7F94AA3C96D3}"/>
          </ac:spMkLst>
        </pc:spChg>
        <pc:spChg chg="mod">
          <ac:chgData name="Kemisola Shadeko" userId="51726af47f314041" providerId="LiveId" clId="{6AF95596-E98F-482E-8F7C-C5BFC43733A0}" dt="2026-07-09T16:25:45.624" v="22901" actId="20577"/>
          <ac:spMkLst>
            <pc:docMk/>
            <pc:sldMk cId="1887283328" sldId="282"/>
            <ac:spMk id="3" creationId="{5BF0249B-3A3D-20E1-C950-DCE6486F40BA}"/>
          </ac:spMkLst>
        </pc:spChg>
        <pc:graphicFrameChg chg="add del mod">
          <ac:chgData name="Kemisola Shadeko" userId="51726af47f314041" providerId="LiveId" clId="{6AF95596-E98F-482E-8F7C-C5BFC43733A0}" dt="2026-07-08T16:42:51.094" v="17049" actId="478"/>
          <ac:graphicFrameMkLst>
            <pc:docMk/>
            <pc:sldMk cId="1887283328" sldId="282"/>
            <ac:graphicFrameMk id="6" creationId="{3227B1BB-4B82-D72F-62DD-AD566901A001}"/>
          </ac:graphicFrameMkLst>
        </pc:graphicFrameChg>
        <pc:picChg chg="add mod">
          <ac:chgData name="Kemisola Shadeko" userId="51726af47f314041" providerId="LiveId" clId="{6AF95596-E98F-482E-8F7C-C5BFC43733A0}" dt="2026-07-08T16:42:44.551" v="17048" actId="14100"/>
          <ac:picMkLst>
            <pc:docMk/>
            <pc:sldMk cId="1887283328" sldId="282"/>
            <ac:picMk id="7" creationId="{01BCBC5A-938A-95C6-11A3-C6CC31677190}"/>
          </ac:picMkLst>
        </pc:picChg>
      </pc:sldChg>
      <pc:sldChg chg="addSp delSp modSp new add del mod modClrScheme chgLayout">
        <pc:chgData name="Kemisola Shadeko" userId="51726af47f314041" providerId="LiveId" clId="{6AF95596-E98F-482E-8F7C-C5BFC43733A0}" dt="2026-07-09T15:39:33.941" v="21682" actId="2711"/>
        <pc:sldMkLst>
          <pc:docMk/>
          <pc:sldMk cId="1210536142" sldId="283"/>
        </pc:sldMkLst>
        <pc:spChg chg="mod">
          <ac:chgData name="Kemisola Shadeko" userId="51726af47f314041" providerId="LiveId" clId="{6AF95596-E98F-482E-8F7C-C5BFC43733A0}" dt="2026-07-09T15:36:23.953" v="21681" actId="20577"/>
          <ac:spMkLst>
            <pc:docMk/>
            <pc:sldMk cId="1210536142" sldId="283"/>
            <ac:spMk id="2" creationId="{DF370AEA-D515-DFD9-A4E2-05BA76646EA2}"/>
          </ac:spMkLst>
        </pc:spChg>
        <pc:spChg chg="mod ord">
          <ac:chgData name="Kemisola Shadeko" userId="51726af47f314041" providerId="LiveId" clId="{6AF95596-E98F-482E-8F7C-C5BFC43733A0}" dt="2026-07-09T15:39:33.941" v="21682" actId="2711"/>
          <ac:spMkLst>
            <pc:docMk/>
            <pc:sldMk cId="1210536142" sldId="283"/>
            <ac:spMk id="3" creationId="{02B46D19-B4E0-E7F2-4C9C-321193A833B1}"/>
          </ac:spMkLst>
        </pc:spChg>
        <pc:spChg chg="mod">
          <ac:chgData name="Kemisola Shadeko" userId="51726af47f314041" providerId="LiveId" clId="{6AF95596-E98F-482E-8F7C-C5BFC43733A0}" dt="2026-07-09T15:36:07.162" v="21678" actId="26606"/>
          <ac:spMkLst>
            <pc:docMk/>
            <pc:sldMk cId="1210536142" sldId="283"/>
            <ac:spMk id="4" creationId="{389DF1AC-86EE-CB4B-A2AF-8CDB726022DC}"/>
          </ac:spMkLst>
        </pc:spChg>
        <pc:spChg chg="mod">
          <ac:chgData name="Kemisola Shadeko" userId="51726af47f314041" providerId="LiveId" clId="{6AF95596-E98F-482E-8F7C-C5BFC43733A0}" dt="2026-07-09T15:36:07.162" v="21678" actId="26606"/>
          <ac:spMkLst>
            <pc:docMk/>
            <pc:sldMk cId="1210536142" sldId="283"/>
            <ac:spMk id="5" creationId="{D5D33FFD-F390-A15D-8D04-EFBA10A04813}"/>
          </ac:spMkLst>
        </pc:spChg>
        <pc:spChg chg="add del mod">
          <ac:chgData name="Kemisola Shadeko" userId="51726af47f314041" providerId="LiveId" clId="{6AF95596-E98F-482E-8F7C-C5BFC43733A0}" dt="2026-07-09T15:36:07.152" v="21677" actId="26606"/>
          <ac:spMkLst>
            <pc:docMk/>
            <pc:sldMk cId="1210536142" sldId="283"/>
            <ac:spMk id="10" creationId="{DD4DA14F-CC30-FCED-73A4-91279154AC44}"/>
          </ac:spMkLst>
        </pc:spChg>
        <pc:graphicFrameChg chg="add del mod">
          <ac:chgData name="Kemisola Shadeko" userId="51726af47f314041" providerId="LiveId" clId="{6AF95596-E98F-482E-8F7C-C5BFC43733A0}" dt="2026-07-08T16:41:45.687" v="17035" actId="478"/>
          <ac:graphicFrameMkLst>
            <pc:docMk/>
            <pc:sldMk cId="1210536142" sldId="283"/>
            <ac:graphicFrameMk id="6" creationId="{ADFB08C6-F3A4-80AE-DCB9-31B98F61162D}"/>
          </ac:graphicFrameMkLst>
        </pc:graphicFrameChg>
        <pc:picChg chg="add del mod">
          <ac:chgData name="Kemisola Shadeko" userId="51726af47f314041" providerId="LiveId" clId="{6AF95596-E98F-482E-8F7C-C5BFC43733A0}" dt="2026-07-08T16:43:42.790" v="17050" actId="478"/>
          <ac:picMkLst>
            <pc:docMk/>
            <pc:sldMk cId="1210536142" sldId="283"/>
            <ac:picMk id="7" creationId="{69B75928-70A3-12E0-CD3D-F4F0A972993F}"/>
          </ac:picMkLst>
        </pc:picChg>
      </pc:sldChg>
      <pc:sldChg chg="modSp new mod">
        <pc:chgData name="Kemisola Shadeko" userId="51726af47f314041" providerId="LiveId" clId="{6AF95596-E98F-482E-8F7C-C5BFC43733A0}" dt="2026-07-09T13:19:47.175" v="18063" actId="5793"/>
        <pc:sldMkLst>
          <pc:docMk/>
          <pc:sldMk cId="1194154999" sldId="284"/>
        </pc:sldMkLst>
        <pc:spChg chg="mod">
          <ac:chgData name="Kemisola Shadeko" userId="51726af47f314041" providerId="LiveId" clId="{6AF95596-E98F-482E-8F7C-C5BFC43733A0}" dt="2026-07-08T17:43:45.445" v="17707" actId="2711"/>
          <ac:spMkLst>
            <pc:docMk/>
            <pc:sldMk cId="1194154999" sldId="284"/>
            <ac:spMk id="2" creationId="{8166AC24-9150-6D4C-F678-82703A2E616F}"/>
          </ac:spMkLst>
        </pc:spChg>
        <pc:spChg chg="mod">
          <ac:chgData name="Kemisola Shadeko" userId="51726af47f314041" providerId="LiveId" clId="{6AF95596-E98F-482E-8F7C-C5BFC43733A0}" dt="2026-07-09T13:19:47.175" v="18063" actId="5793"/>
          <ac:spMkLst>
            <pc:docMk/>
            <pc:sldMk cId="1194154999" sldId="284"/>
            <ac:spMk id="3" creationId="{6BB901BD-C7EB-38FA-F461-92CDF46DB90F}"/>
          </ac:spMkLst>
        </pc:spChg>
      </pc:sldChg>
      <pc:sldChg chg="modSp new mod">
        <pc:chgData name="Kemisola Shadeko" userId="51726af47f314041" providerId="LiveId" clId="{6AF95596-E98F-482E-8F7C-C5BFC43733A0}" dt="2026-07-09T16:26:59.376" v="22902" actId="2711"/>
        <pc:sldMkLst>
          <pc:docMk/>
          <pc:sldMk cId="1301887724" sldId="285"/>
        </pc:sldMkLst>
        <pc:spChg chg="mod">
          <ac:chgData name="Kemisola Shadeko" userId="51726af47f314041" providerId="LiveId" clId="{6AF95596-E98F-482E-8F7C-C5BFC43733A0}" dt="2026-07-08T15:52:21.622" v="16413" actId="255"/>
          <ac:spMkLst>
            <pc:docMk/>
            <pc:sldMk cId="1301887724" sldId="285"/>
            <ac:spMk id="2" creationId="{1D0B08CC-4EA8-F4B7-BA5E-0F4BD129883D}"/>
          </ac:spMkLst>
        </pc:spChg>
        <pc:spChg chg="mod">
          <ac:chgData name="Kemisola Shadeko" userId="51726af47f314041" providerId="LiveId" clId="{6AF95596-E98F-482E-8F7C-C5BFC43733A0}" dt="2026-07-09T16:26:59.376" v="22902" actId="2711"/>
          <ac:spMkLst>
            <pc:docMk/>
            <pc:sldMk cId="1301887724" sldId="285"/>
            <ac:spMk id="3" creationId="{32F53FDC-266C-F3F3-BD0E-9931C6B944F3}"/>
          </ac:spMkLst>
        </pc:spChg>
      </pc:sldChg>
      <pc:sldChg chg="modSp new mod">
        <pc:chgData name="Kemisola Shadeko" userId="51726af47f314041" providerId="LiveId" clId="{6AF95596-E98F-482E-8F7C-C5BFC43733A0}" dt="2026-07-09T16:28:10.075" v="22907" actId="20577"/>
        <pc:sldMkLst>
          <pc:docMk/>
          <pc:sldMk cId="1653083741" sldId="286"/>
        </pc:sldMkLst>
        <pc:spChg chg="mod">
          <ac:chgData name="Kemisola Shadeko" userId="51726af47f314041" providerId="LiveId" clId="{6AF95596-E98F-482E-8F7C-C5BFC43733A0}" dt="2026-07-09T14:23:18.549" v="20167" actId="20577"/>
          <ac:spMkLst>
            <pc:docMk/>
            <pc:sldMk cId="1653083741" sldId="286"/>
            <ac:spMk id="2" creationId="{A676BC43-381B-CD1D-7A4F-8D5F7E8F27EA}"/>
          </ac:spMkLst>
        </pc:spChg>
        <pc:spChg chg="mod">
          <ac:chgData name="Kemisola Shadeko" userId="51726af47f314041" providerId="LiveId" clId="{6AF95596-E98F-482E-8F7C-C5BFC43733A0}" dt="2026-07-09T16:28:10.075" v="22907" actId="20577"/>
          <ac:spMkLst>
            <pc:docMk/>
            <pc:sldMk cId="1653083741" sldId="286"/>
            <ac:spMk id="3" creationId="{CE6BF3A4-AD12-CB8B-DCDE-4D353E45735E}"/>
          </ac:spMkLst>
        </pc:spChg>
      </pc:sldChg>
      <pc:sldChg chg="new del">
        <pc:chgData name="Kemisola Shadeko" userId="51726af47f314041" providerId="LiveId" clId="{6AF95596-E98F-482E-8F7C-C5BFC43733A0}" dt="2026-07-08T16:03:23.468" v="16629" actId="47"/>
        <pc:sldMkLst>
          <pc:docMk/>
          <pc:sldMk cId="475853908" sldId="287"/>
        </pc:sldMkLst>
      </pc:sldChg>
      <pc:sldChg chg="modSp new mod">
        <pc:chgData name="Kemisola Shadeko" userId="51726af47f314041" providerId="LiveId" clId="{6AF95596-E98F-482E-8F7C-C5BFC43733A0}" dt="2026-07-09T16:29:46.774" v="22910" actId="2711"/>
        <pc:sldMkLst>
          <pc:docMk/>
          <pc:sldMk cId="867572080" sldId="288"/>
        </pc:sldMkLst>
        <pc:spChg chg="mod">
          <ac:chgData name="Kemisola Shadeko" userId="51726af47f314041" providerId="LiveId" clId="{6AF95596-E98F-482E-8F7C-C5BFC43733A0}" dt="2026-07-09T15:07:13.736" v="20972" actId="20577"/>
          <ac:spMkLst>
            <pc:docMk/>
            <pc:sldMk cId="867572080" sldId="288"/>
            <ac:spMk id="2" creationId="{3A350FCC-A54A-B026-6BE1-EAFA28B95629}"/>
          </ac:spMkLst>
        </pc:spChg>
        <pc:spChg chg="mod">
          <ac:chgData name="Kemisola Shadeko" userId="51726af47f314041" providerId="LiveId" clId="{6AF95596-E98F-482E-8F7C-C5BFC43733A0}" dt="2026-07-09T16:29:46.774" v="22910" actId="2711"/>
          <ac:spMkLst>
            <pc:docMk/>
            <pc:sldMk cId="867572080" sldId="288"/>
            <ac:spMk id="3" creationId="{C8C1BDC2-C09C-BC9B-CBEE-95441CC88275}"/>
          </ac:spMkLst>
        </pc:spChg>
      </pc:sldChg>
      <pc:sldChg chg="addSp delSp modSp new mod">
        <pc:chgData name="Kemisola Shadeko" userId="51726af47f314041" providerId="LiveId" clId="{6AF95596-E98F-482E-8F7C-C5BFC43733A0}" dt="2026-07-09T16:30:15.598" v="22915" actId="27309"/>
        <pc:sldMkLst>
          <pc:docMk/>
          <pc:sldMk cId="2405793453" sldId="289"/>
        </pc:sldMkLst>
        <pc:spChg chg="mod">
          <ac:chgData name="Kemisola Shadeko" userId="51726af47f314041" providerId="LiveId" clId="{6AF95596-E98F-482E-8F7C-C5BFC43733A0}" dt="2026-07-08T17:47:39.660" v="17711" actId="2711"/>
          <ac:spMkLst>
            <pc:docMk/>
            <pc:sldMk cId="2405793453" sldId="289"/>
            <ac:spMk id="2" creationId="{26B149B7-CF9A-5B62-DA4D-ED0C6980183F}"/>
          </ac:spMkLst>
        </pc:spChg>
        <pc:spChg chg="mod">
          <ac:chgData name="Kemisola Shadeko" userId="51726af47f314041" providerId="LiveId" clId="{6AF95596-E98F-482E-8F7C-C5BFC43733A0}" dt="2026-07-09T16:20:50.782" v="22793" actId="5793"/>
          <ac:spMkLst>
            <pc:docMk/>
            <pc:sldMk cId="2405793453" sldId="289"/>
            <ac:spMk id="3" creationId="{A285BD0D-775E-78F9-6393-68D3A1D30384}"/>
          </ac:spMkLst>
        </pc:spChg>
        <pc:graphicFrameChg chg="add del mod modGraphic">
          <ac:chgData name="Kemisola Shadeko" userId="51726af47f314041" providerId="LiveId" clId="{6AF95596-E98F-482E-8F7C-C5BFC43733A0}" dt="2026-07-09T16:30:15.598" v="22915" actId="27309"/>
          <ac:graphicFrameMkLst>
            <pc:docMk/>
            <pc:sldMk cId="2405793453" sldId="289"/>
            <ac:graphicFrameMk id="7" creationId="{FB8F9C9E-E227-8FA5-C641-E9C80AF4A26D}"/>
          </ac:graphicFrameMkLst>
        </pc:graphicFrameChg>
      </pc:sldChg>
      <pc:sldChg chg="modSp new mod">
        <pc:chgData name="Kemisola Shadeko" userId="51726af47f314041" providerId="LiveId" clId="{6AF95596-E98F-482E-8F7C-C5BFC43733A0}" dt="2026-07-09T16:28:58.655" v="22909" actId="2711"/>
        <pc:sldMkLst>
          <pc:docMk/>
          <pc:sldMk cId="1309640169" sldId="290"/>
        </pc:sldMkLst>
        <pc:spChg chg="mod">
          <ac:chgData name="Kemisola Shadeko" userId="51726af47f314041" providerId="LiveId" clId="{6AF95596-E98F-482E-8F7C-C5BFC43733A0}" dt="2026-07-08T13:07:44.469" v="13676" actId="113"/>
          <ac:spMkLst>
            <pc:docMk/>
            <pc:sldMk cId="1309640169" sldId="290"/>
            <ac:spMk id="2" creationId="{894BBF11-BD78-ECFA-C146-A6918860AE90}"/>
          </ac:spMkLst>
        </pc:spChg>
        <pc:spChg chg="mod">
          <ac:chgData name="Kemisola Shadeko" userId="51726af47f314041" providerId="LiveId" clId="{6AF95596-E98F-482E-8F7C-C5BFC43733A0}" dt="2026-07-09T16:28:58.655" v="22909" actId="2711"/>
          <ac:spMkLst>
            <pc:docMk/>
            <pc:sldMk cId="1309640169" sldId="290"/>
            <ac:spMk id="3" creationId="{D534677D-312C-B42D-5E5B-05E6B75C2988}"/>
          </ac:spMkLst>
        </pc:spChg>
      </pc:sldChg>
      <pc:sldChg chg="modSp new mod">
        <pc:chgData name="Kemisola Shadeko" userId="51726af47f314041" providerId="LiveId" clId="{6AF95596-E98F-482E-8F7C-C5BFC43733A0}" dt="2026-07-09T16:27:30.923" v="22904" actId="2711"/>
        <pc:sldMkLst>
          <pc:docMk/>
          <pc:sldMk cId="2554293649" sldId="291"/>
        </pc:sldMkLst>
        <pc:spChg chg="mod">
          <ac:chgData name="Kemisola Shadeko" userId="51726af47f314041" providerId="LiveId" clId="{6AF95596-E98F-482E-8F7C-C5BFC43733A0}" dt="2026-07-08T13:05:04.895" v="13633" actId="14100"/>
          <ac:spMkLst>
            <pc:docMk/>
            <pc:sldMk cId="2554293649" sldId="291"/>
            <ac:spMk id="2" creationId="{5F8AFA1F-7093-95BD-D04D-BFD46FCAA487}"/>
          </ac:spMkLst>
        </pc:spChg>
        <pc:spChg chg="mod">
          <ac:chgData name="Kemisola Shadeko" userId="51726af47f314041" providerId="LiveId" clId="{6AF95596-E98F-482E-8F7C-C5BFC43733A0}" dt="2026-07-09T16:27:30.923" v="22904" actId="2711"/>
          <ac:spMkLst>
            <pc:docMk/>
            <pc:sldMk cId="2554293649" sldId="291"/>
            <ac:spMk id="3" creationId="{FDC51780-960A-73A8-372B-7A54BC0F8127}"/>
          </ac:spMkLst>
        </pc:spChg>
      </pc:sldChg>
      <pc:sldChg chg="modSp new mod">
        <pc:chgData name="Kemisola Shadeko" userId="51726af47f314041" providerId="LiveId" clId="{6AF95596-E98F-482E-8F7C-C5BFC43733A0}" dt="2026-07-09T16:27:13.489" v="22903" actId="2711"/>
        <pc:sldMkLst>
          <pc:docMk/>
          <pc:sldMk cId="1828467233" sldId="292"/>
        </pc:sldMkLst>
        <pc:spChg chg="mod">
          <ac:chgData name="Kemisola Shadeko" userId="51726af47f314041" providerId="LiveId" clId="{6AF95596-E98F-482E-8F7C-C5BFC43733A0}" dt="2026-07-08T15:51:10.604" v="16412" actId="113"/>
          <ac:spMkLst>
            <pc:docMk/>
            <pc:sldMk cId="1828467233" sldId="292"/>
            <ac:spMk id="2" creationId="{E8BA36F0-73B9-A3C6-89B4-A11315246847}"/>
          </ac:spMkLst>
        </pc:spChg>
        <pc:spChg chg="mod">
          <ac:chgData name="Kemisola Shadeko" userId="51726af47f314041" providerId="LiveId" clId="{6AF95596-E98F-482E-8F7C-C5BFC43733A0}" dt="2026-07-09T16:27:13.489" v="22903" actId="2711"/>
          <ac:spMkLst>
            <pc:docMk/>
            <pc:sldMk cId="1828467233" sldId="292"/>
            <ac:spMk id="3" creationId="{3D5DAD3C-8820-07B6-1957-AC549653EA06}"/>
          </ac:spMkLst>
        </pc:spChg>
      </pc:sldChg>
      <pc:sldChg chg="addSp modSp new del mod">
        <pc:chgData name="Kemisola Shadeko" userId="51726af47f314041" providerId="LiveId" clId="{6AF95596-E98F-482E-8F7C-C5BFC43733A0}" dt="2026-07-08T17:10:21.973" v="17180" actId="47"/>
        <pc:sldMkLst>
          <pc:docMk/>
          <pc:sldMk cId="1100934109" sldId="293"/>
        </pc:sldMkLst>
        <pc:spChg chg="mod">
          <ac:chgData name="Kemisola Shadeko" userId="51726af47f314041" providerId="LiveId" clId="{6AF95596-E98F-482E-8F7C-C5BFC43733A0}" dt="2026-07-08T16:51:44.827" v="17081" actId="20577"/>
          <ac:spMkLst>
            <pc:docMk/>
            <pc:sldMk cId="1100934109" sldId="293"/>
            <ac:spMk id="2" creationId="{424887AC-42E4-6F6B-0B8C-C306568DF666}"/>
          </ac:spMkLst>
        </pc:spChg>
        <pc:spChg chg="mod">
          <ac:chgData name="Kemisola Shadeko" userId="51726af47f314041" providerId="LiveId" clId="{6AF95596-E98F-482E-8F7C-C5BFC43733A0}" dt="2026-07-08T17:04:49.593" v="17114" actId="207"/>
          <ac:spMkLst>
            <pc:docMk/>
            <pc:sldMk cId="1100934109" sldId="293"/>
            <ac:spMk id="3" creationId="{50574CF2-19B2-7D63-E03B-55501EB23945}"/>
          </ac:spMkLst>
        </pc:spChg>
        <pc:spChg chg="add mod">
          <ac:chgData name="Kemisola Shadeko" userId="51726af47f314041" providerId="LiveId" clId="{6AF95596-E98F-482E-8F7C-C5BFC43733A0}" dt="2026-07-08T17:05:27.249" v="17116" actId="20577"/>
          <ac:spMkLst>
            <pc:docMk/>
            <pc:sldMk cId="1100934109" sldId="293"/>
            <ac:spMk id="8" creationId="{307B9ED6-2DBD-4052-60B4-3DF9CA8ECF4E}"/>
          </ac:spMkLst>
        </pc:spChg>
        <pc:spChg chg="add mod">
          <ac:chgData name="Kemisola Shadeko" userId="51726af47f314041" providerId="LiveId" clId="{6AF95596-E98F-482E-8F7C-C5BFC43733A0}" dt="2026-07-08T17:03:03.926" v="17099" actId="255"/>
          <ac:spMkLst>
            <pc:docMk/>
            <pc:sldMk cId="1100934109" sldId="293"/>
            <ac:spMk id="9" creationId="{93BB39E9-8289-469C-0872-C0DDDD60C52F}"/>
          </ac:spMkLst>
        </pc:spChg>
        <pc:spChg chg="add mod">
          <ac:chgData name="Kemisola Shadeko" userId="51726af47f314041" providerId="LiveId" clId="{6AF95596-E98F-482E-8F7C-C5BFC43733A0}" dt="2026-07-08T17:04:44.624" v="17113" actId="255"/>
          <ac:spMkLst>
            <pc:docMk/>
            <pc:sldMk cId="1100934109" sldId="293"/>
            <ac:spMk id="10" creationId="{63854F6E-5618-DCB0-08CF-2614E118B868}"/>
          </ac:spMkLst>
        </pc:spChg>
        <pc:spChg chg="add mod">
          <ac:chgData name="Kemisola Shadeko" userId="51726af47f314041" providerId="LiveId" clId="{6AF95596-E98F-482E-8F7C-C5BFC43733A0}" dt="2026-07-08T17:04:33.126" v="17111" actId="1076"/>
          <ac:spMkLst>
            <pc:docMk/>
            <pc:sldMk cId="1100934109" sldId="293"/>
            <ac:spMk id="11" creationId="{F0EF1051-2560-6750-8711-D436BC54D7C8}"/>
          </ac:spMkLst>
        </pc:spChg>
        <pc:spChg chg="add mod">
          <ac:chgData name="Kemisola Shadeko" userId="51726af47f314041" providerId="LiveId" clId="{6AF95596-E98F-482E-8F7C-C5BFC43733A0}" dt="2026-07-08T17:04:27.378" v="17110" actId="14100"/>
          <ac:spMkLst>
            <pc:docMk/>
            <pc:sldMk cId="1100934109" sldId="293"/>
            <ac:spMk id="12" creationId="{1A61698B-79FA-EDA2-6E42-365AC8C7C4C4}"/>
          </ac:spMkLst>
        </pc:spChg>
        <pc:spChg chg="add mod">
          <ac:chgData name="Kemisola Shadeko" userId="51726af47f314041" providerId="LiveId" clId="{6AF95596-E98F-482E-8F7C-C5BFC43733A0}" dt="2026-07-08T17:04:05.915" v="17108" actId="14100"/>
          <ac:spMkLst>
            <pc:docMk/>
            <pc:sldMk cId="1100934109" sldId="293"/>
            <ac:spMk id="13" creationId="{73CA7923-FDFE-263B-580A-9AD923FD0B7B}"/>
          </ac:spMkLst>
        </pc:spChg>
        <pc:spChg chg="add mod">
          <ac:chgData name="Kemisola Shadeko" userId="51726af47f314041" providerId="LiveId" clId="{6AF95596-E98F-482E-8F7C-C5BFC43733A0}" dt="2026-07-08T17:03:52.953" v="17106" actId="14100"/>
          <ac:spMkLst>
            <pc:docMk/>
            <pc:sldMk cId="1100934109" sldId="293"/>
            <ac:spMk id="14" creationId="{67817939-A7CB-A6A5-138F-49379C40019F}"/>
          </ac:spMkLst>
        </pc:spChg>
        <pc:spChg chg="add mod">
          <ac:chgData name="Kemisola Shadeko" userId="51726af47f314041" providerId="LiveId" clId="{6AF95596-E98F-482E-8F7C-C5BFC43733A0}" dt="2026-07-08T17:03:35.569" v="17102" actId="14100"/>
          <ac:spMkLst>
            <pc:docMk/>
            <pc:sldMk cId="1100934109" sldId="293"/>
            <ac:spMk id="15" creationId="{CA8B251F-4E49-51DE-C14D-496866766D93}"/>
          </ac:spMkLst>
        </pc:spChg>
      </pc:sldChg>
      <pc:sldChg chg="addSp delSp modSp new mod">
        <pc:chgData name="Kemisola Shadeko" userId="51726af47f314041" providerId="LiveId" clId="{6AF95596-E98F-482E-8F7C-C5BFC43733A0}" dt="2026-07-09T13:40:14.674" v="18883" actId="20577"/>
        <pc:sldMkLst>
          <pc:docMk/>
          <pc:sldMk cId="767104368" sldId="294"/>
        </pc:sldMkLst>
        <pc:spChg chg="del mod">
          <ac:chgData name="Kemisola Shadeko" userId="51726af47f314041" providerId="LiveId" clId="{6AF95596-E98F-482E-8F7C-C5BFC43733A0}" dt="2026-07-08T16:03:55.415" v="16630" actId="478"/>
          <ac:spMkLst>
            <pc:docMk/>
            <pc:sldMk cId="767104368" sldId="294"/>
            <ac:spMk id="2" creationId="{0FD7CAE7-7971-DD1A-4923-F4FCA4011613}"/>
          </ac:spMkLst>
        </pc:spChg>
        <pc:spChg chg="mod">
          <ac:chgData name="Kemisola Shadeko" userId="51726af47f314041" providerId="LiveId" clId="{6AF95596-E98F-482E-8F7C-C5BFC43733A0}" dt="2026-07-09T13:40:14.674" v="18883" actId="20577"/>
          <ac:spMkLst>
            <pc:docMk/>
            <pc:sldMk cId="767104368" sldId="294"/>
            <ac:spMk id="3" creationId="{697EF960-D1CF-9C8D-BEA7-9B39E587A407}"/>
          </ac:spMkLst>
        </pc:spChg>
        <pc:spChg chg="add mod">
          <ac:chgData name="Kemisola Shadeko" userId="51726af47f314041" providerId="LiveId" clId="{6AF95596-E98F-482E-8F7C-C5BFC43733A0}" dt="2026-07-08T17:46:32.084" v="17709" actId="2711"/>
          <ac:spMkLst>
            <pc:docMk/>
            <pc:sldMk cId="767104368" sldId="294"/>
            <ac:spMk id="6" creationId="{169BE359-31E5-FB32-2FC8-43E19ACB4205}"/>
          </ac:spMkLst>
        </pc:spChg>
      </pc:sldChg>
      <pc:sldChg chg="new del">
        <pc:chgData name="Kemisola Shadeko" userId="51726af47f314041" providerId="LiveId" clId="{6AF95596-E98F-482E-8F7C-C5BFC43733A0}" dt="2026-07-09T16:30:03.368" v="22911" actId="47"/>
        <pc:sldMkLst>
          <pc:docMk/>
          <pc:sldMk cId="2437203049" sldId="295"/>
        </pc:sldMkLst>
      </pc:sldChg>
      <pc:sldChg chg="addSp delSp modSp new del mod">
        <pc:chgData name="Kemisola Shadeko" userId="51726af47f314041" providerId="LiveId" clId="{6AF95596-E98F-482E-8F7C-C5BFC43733A0}" dt="2026-07-08T17:06:59.386" v="17136" actId="47"/>
        <pc:sldMkLst>
          <pc:docMk/>
          <pc:sldMk cId="1299493422" sldId="296"/>
        </pc:sldMkLst>
        <pc:spChg chg="add del mod">
          <ac:chgData name="Kemisola Shadeko" userId="51726af47f314041" providerId="LiveId" clId="{6AF95596-E98F-482E-8F7C-C5BFC43733A0}" dt="2026-07-08T17:06:51.927" v="17135" actId="5793"/>
          <ac:spMkLst>
            <pc:docMk/>
            <pc:sldMk cId="1299493422" sldId="296"/>
            <ac:spMk id="3" creationId="{25736F3F-8198-262F-66BC-7D5883623270}"/>
          </ac:spMkLst>
        </pc:spChg>
        <pc:spChg chg="add mod">
          <ac:chgData name="Kemisola Shadeko" userId="51726af47f314041" providerId="LiveId" clId="{6AF95596-E98F-482E-8F7C-C5BFC43733A0}" dt="2026-07-08T17:06:45.651" v="17134"/>
          <ac:spMkLst>
            <pc:docMk/>
            <pc:sldMk cId="1299493422" sldId="296"/>
            <ac:spMk id="6" creationId="{5BC6B0F9-BAC5-3464-9B1B-47A34F0D2EBF}"/>
          </ac:spMkLst>
        </pc:spChg>
        <pc:spChg chg="add mod">
          <ac:chgData name="Kemisola Shadeko" userId="51726af47f314041" providerId="LiveId" clId="{6AF95596-E98F-482E-8F7C-C5BFC43733A0}" dt="2026-07-08T17:06:45.651" v="17134"/>
          <ac:spMkLst>
            <pc:docMk/>
            <pc:sldMk cId="1299493422" sldId="296"/>
            <ac:spMk id="7" creationId="{2A6CB46D-58B6-E811-9118-5215E7E58CAE}"/>
          </ac:spMkLst>
        </pc:spChg>
        <pc:spChg chg="add mod">
          <ac:chgData name="Kemisola Shadeko" userId="51726af47f314041" providerId="LiveId" clId="{6AF95596-E98F-482E-8F7C-C5BFC43733A0}" dt="2026-07-08T17:06:45.651" v="17134"/>
          <ac:spMkLst>
            <pc:docMk/>
            <pc:sldMk cId="1299493422" sldId="296"/>
            <ac:spMk id="8" creationId="{241EC17B-D007-1199-1238-5CFD8D571556}"/>
          </ac:spMkLst>
        </pc:spChg>
        <pc:spChg chg="add mod">
          <ac:chgData name="Kemisola Shadeko" userId="51726af47f314041" providerId="LiveId" clId="{6AF95596-E98F-482E-8F7C-C5BFC43733A0}" dt="2026-07-08T17:06:45.651" v="17134"/>
          <ac:spMkLst>
            <pc:docMk/>
            <pc:sldMk cId="1299493422" sldId="296"/>
            <ac:spMk id="9" creationId="{6D7C252C-1B4D-940B-25DA-38270FB8361D}"/>
          </ac:spMkLst>
        </pc:spChg>
        <pc:spChg chg="add mod">
          <ac:chgData name="Kemisola Shadeko" userId="51726af47f314041" providerId="LiveId" clId="{6AF95596-E98F-482E-8F7C-C5BFC43733A0}" dt="2026-07-08T17:06:45.651" v="17134"/>
          <ac:spMkLst>
            <pc:docMk/>
            <pc:sldMk cId="1299493422" sldId="296"/>
            <ac:spMk id="10" creationId="{150BA45B-13AD-4863-E677-2CEA563D6679}"/>
          </ac:spMkLst>
        </pc:spChg>
        <pc:spChg chg="add mod">
          <ac:chgData name="Kemisola Shadeko" userId="51726af47f314041" providerId="LiveId" clId="{6AF95596-E98F-482E-8F7C-C5BFC43733A0}" dt="2026-07-08T17:06:45.651" v="17134"/>
          <ac:spMkLst>
            <pc:docMk/>
            <pc:sldMk cId="1299493422" sldId="296"/>
            <ac:spMk id="11" creationId="{7C9DAD23-8331-9FA6-CC42-A18690494C21}"/>
          </ac:spMkLst>
        </pc:spChg>
        <pc:spChg chg="add mod">
          <ac:chgData name="Kemisola Shadeko" userId="51726af47f314041" providerId="LiveId" clId="{6AF95596-E98F-482E-8F7C-C5BFC43733A0}" dt="2026-07-08T17:06:45.651" v="17134"/>
          <ac:spMkLst>
            <pc:docMk/>
            <pc:sldMk cId="1299493422" sldId="296"/>
            <ac:spMk id="12" creationId="{51A3134F-1323-6266-B251-02D79DB2C6C5}"/>
          </ac:spMkLst>
        </pc:spChg>
        <pc:spChg chg="add mod">
          <ac:chgData name="Kemisola Shadeko" userId="51726af47f314041" providerId="LiveId" clId="{6AF95596-E98F-482E-8F7C-C5BFC43733A0}" dt="2026-07-08T17:06:45.651" v="17134"/>
          <ac:spMkLst>
            <pc:docMk/>
            <pc:sldMk cId="1299493422" sldId="296"/>
            <ac:spMk id="13" creationId="{EB36F202-664C-461B-59DD-B2EC5239C2AB}"/>
          </ac:spMkLst>
        </pc:spChg>
      </pc:sldChg>
      <pc:sldChg chg="addSp delSp modSp new mod">
        <pc:chgData name="Kemisola Shadeko" userId="51726af47f314041" providerId="LiveId" clId="{6AF95596-E98F-482E-8F7C-C5BFC43733A0}" dt="2026-07-08T17:35:31.788" v="17692" actId="14100"/>
        <pc:sldMkLst>
          <pc:docMk/>
          <pc:sldMk cId="1973272676" sldId="296"/>
        </pc:sldMkLst>
        <pc:spChg chg="del mod">
          <ac:chgData name="Kemisola Shadeko" userId="51726af47f314041" providerId="LiveId" clId="{6AF95596-E98F-482E-8F7C-C5BFC43733A0}" dt="2026-07-08T17:22:56.834" v="17436"/>
          <ac:spMkLst>
            <pc:docMk/>
            <pc:sldMk cId="1973272676" sldId="296"/>
            <ac:spMk id="2" creationId="{3A97759F-399D-EFCE-A441-81080F334500}"/>
          </ac:spMkLst>
        </pc:spChg>
        <pc:spChg chg="add mod">
          <ac:chgData name="Kemisola Shadeko" userId="51726af47f314041" providerId="LiveId" clId="{6AF95596-E98F-482E-8F7C-C5BFC43733A0}" dt="2026-07-08T17:34:48.884" v="17685" actId="14100"/>
          <ac:spMkLst>
            <pc:docMk/>
            <pc:sldMk cId="1973272676" sldId="296"/>
            <ac:spMk id="5" creationId="{EE88626A-0C3E-A90A-04EB-54134851FAB9}"/>
          </ac:spMkLst>
        </pc:spChg>
        <pc:spChg chg="add mod">
          <ac:chgData name="Kemisola Shadeko" userId="51726af47f314041" providerId="LiveId" clId="{6AF95596-E98F-482E-8F7C-C5BFC43733A0}" dt="2026-07-08T17:34:54.578" v="17686" actId="14100"/>
          <ac:spMkLst>
            <pc:docMk/>
            <pc:sldMk cId="1973272676" sldId="296"/>
            <ac:spMk id="6" creationId="{0E540FA0-7411-63C9-3418-A8E830504DF9}"/>
          </ac:spMkLst>
        </pc:spChg>
        <pc:spChg chg="add del mod">
          <ac:chgData name="Kemisola Shadeko" userId="51726af47f314041" providerId="LiveId" clId="{6AF95596-E98F-482E-8F7C-C5BFC43733A0}" dt="2026-07-08T17:20:45.699" v="17421" actId="478"/>
          <ac:spMkLst>
            <pc:docMk/>
            <pc:sldMk cId="1973272676" sldId="296"/>
            <ac:spMk id="7" creationId="{96E877AC-698E-8003-4AA8-E938F69F2DD6}"/>
          </ac:spMkLst>
        </pc:spChg>
        <pc:spChg chg="add mod">
          <ac:chgData name="Kemisola Shadeko" userId="51726af47f314041" providerId="LiveId" clId="{6AF95596-E98F-482E-8F7C-C5BFC43733A0}" dt="2026-07-08T17:20:55.114" v="17423" actId="14100"/>
          <ac:spMkLst>
            <pc:docMk/>
            <pc:sldMk cId="1973272676" sldId="296"/>
            <ac:spMk id="8" creationId="{E565546A-8513-F44E-6698-1C3C1C56AB3E}"/>
          </ac:spMkLst>
        </pc:spChg>
        <pc:spChg chg="add mod">
          <ac:chgData name="Kemisola Shadeko" userId="51726af47f314041" providerId="LiveId" clId="{6AF95596-E98F-482E-8F7C-C5BFC43733A0}" dt="2026-07-08T17:21:00.589" v="17425" actId="14100"/>
          <ac:spMkLst>
            <pc:docMk/>
            <pc:sldMk cId="1973272676" sldId="296"/>
            <ac:spMk id="9" creationId="{B23D9FC8-96D5-4D30-3323-64430F94037E}"/>
          </ac:spMkLst>
        </pc:spChg>
        <pc:spChg chg="add mod">
          <ac:chgData name="Kemisola Shadeko" userId="51726af47f314041" providerId="LiveId" clId="{6AF95596-E98F-482E-8F7C-C5BFC43733A0}" dt="2026-07-08T17:10:09.607" v="17178" actId="14100"/>
          <ac:spMkLst>
            <pc:docMk/>
            <pc:sldMk cId="1973272676" sldId="296"/>
            <ac:spMk id="10" creationId="{F4C4DFF8-FA7C-5F72-0955-84B0E69DBF44}"/>
          </ac:spMkLst>
        </pc:spChg>
        <pc:spChg chg="add mod">
          <ac:chgData name="Kemisola Shadeko" userId="51726af47f314041" providerId="LiveId" clId="{6AF95596-E98F-482E-8F7C-C5BFC43733A0}" dt="2026-07-08T17:10:03.437" v="17176" actId="14100"/>
          <ac:spMkLst>
            <pc:docMk/>
            <pc:sldMk cId="1973272676" sldId="296"/>
            <ac:spMk id="11" creationId="{06B152C5-015D-872F-3A7C-ED3E124951B1}"/>
          </ac:spMkLst>
        </pc:spChg>
        <pc:spChg chg="add mod">
          <ac:chgData name="Kemisola Shadeko" userId="51726af47f314041" providerId="LiveId" clId="{6AF95596-E98F-482E-8F7C-C5BFC43733A0}" dt="2026-07-08T17:09:56.569" v="17174" actId="14100"/>
          <ac:spMkLst>
            <pc:docMk/>
            <pc:sldMk cId="1973272676" sldId="296"/>
            <ac:spMk id="12" creationId="{D7AB9819-E225-6DF8-585A-A2C3E6C6E594}"/>
          </ac:spMkLst>
        </pc:spChg>
        <pc:spChg chg="add mod">
          <ac:chgData name="Kemisola Shadeko" userId="51726af47f314041" providerId="LiveId" clId="{6AF95596-E98F-482E-8F7C-C5BFC43733A0}" dt="2026-07-08T17:31:44.888" v="17592" actId="14100"/>
          <ac:spMkLst>
            <pc:docMk/>
            <pc:sldMk cId="1973272676" sldId="296"/>
            <ac:spMk id="14" creationId="{61CFB623-A04B-086A-F7A2-77BE8B215EDA}"/>
          </ac:spMkLst>
        </pc:spChg>
        <pc:spChg chg="add del mod">
          <ac:chgData name="Kemisola Shadeko" userId="51726af47f314041" providerId="LiveId" clId="{6AF95596-E98F-482E-8F7C-C5BFC43733A0}" dt="2026-07-08T17:25:26.417" v="17445" actId="478"/>
          <ac:spMkLst>
            <pc:docMk/>
            <pc:sldMk cId="1973272676" sldId="296"/>
            <ac:spMk id="15" creationId="{FC4B3D82-43AD-DC9F-C8F2-05EA42291CED}"/>
          </ac:spMkLst>
        </pc:spChg>
        <pc:spChg chg="add mod">
          <ac:chgData name="Kemisola Shadeko" userId="51726af47f314041" providerId="LiveId" clId="{6AF95596-E98F-482E-8F7C-C5BFC43733A0}" dt="2026-07-08T17:35:31.788" v="17692" actId="14100"/>
          <ac:spMkLst>
            <pc:docMk/>
            <pc:sldMk cId="1973272676" sldId="296"/>
            <ac:spMk id="16" creationId="{374A6BF8-8307-5A10-AAE6-71215D262B8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09/07/2026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09/07/2026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09/07/2026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09/07/2026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09/07/2026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09/07/2026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09/07/2026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09/07/2026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07/09/2026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351"/>
            <a:lum/>
          </a:blip>
          <a:srcRect/>
          <a:stretch>
            <a:fillRect/>
          </a:stretch>
        </a:blipFill>
        <a:effectLst/>
      </p:bgPr>
    </p:bg>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842008" y="1701084"/>
            <a:ext cx="10740392" cy="3860277"/>
          </a:xfrm>
        </p:spPr>
        <p:txBody>
          <a:bodyPr/>
          <a:lstStyle/>
          <a:p>
            <a:pPr algn="l" eaLnBrk="1" hangingPunct="1"/>
            <a:r>
              <a:rPr lang="en-GB" sz="4000" dirty="0">
                <a:solidFill>
                  <a:schemeClr val="tx1"/>
                </a:solidFill>
                <a:latin typeface="Calibri" panose="020F0502020204030204" pitchFamily="34" charset="0"/>
                <a:cs typeface="Calibri" panose="020F0502020204030204" pitchFamily="34" charset="0"/>
              </a:rPr>
              <a:t>Psychology of Health and Social Care </a:t>
            </a:r>
          </a:p>
          <a:p>
            <a:pPr algn="l" eaLnBrk="1" hangingPunct="1"/>
            <a:r>
              <a:rPr lang="en-GB" sz="2400" dirty="0">
                <a:solidFill>
                  <a:schemeClr val="tx1"/>
                </a:solidFill>
                <a:latin typeface="Calibri" panose="020F0502020204030204" pitchFamily="34" charset="0"/>
                <a:cs typeface="Calibri" panose="020F0502020204030204" pitchFamily="34" charset="0"/>
              </a:rPr>
              <a:t>                                 (LCHS4010_LON)</a:t>
            </a:r>
          </a:p>
          <a:p>
            <a:pPr algn="l" eaLnBrk="1" hangingPunct="1"/>
            <a:r>
              <a:rPr lang="en-GB" sz="3600" dirty="0">
                <a:solidFill>
                  <a:schemeClr val="tx1"/>
                </a:solidFill>
                <a:latin typeface="Calibri" panose="020F0502020204030204" pitchFamily="34" charset="0"/>
                <a:cs typeface="Calibri" panose="020F0502020204030204" pitchFamily="34" charset="0"/>
              </a:rPr>
              <a:t>Assessment 1</a:t>
            </a:r>
            <a:r>
              <a:rPr lang="en-GB" sz="4000" dirty="0">
                <a:solidFill>
                  <a:schemeClr val="tx1"/>
                </a:solidFill>
                <a:latin typeface="Calibri" panose="020F0502020204030204" pitchFamily="34" charset="0"/>
                <a:cs typeface="Calibri" panose="020F0502020204030204" pitchFamily="34" charset="0"/>
              </a:rPr>
              <a:t>: </a:t>
            </a:r>
            <a:r>
              <a:rPr lang="en-GB" sz="2800" dirty="0">
                <a:solidFill>
                  <a:schemeClr val="tx1"/>
                </a:solidFill>
                <a:latin typeface="Calibri" panose="020F0502020204030204" pitchFamily="34" charset="0"/>
                <a:cs typeface="Calibri" panose="020F0502020204030204" pitchFamily="34" charset="0"/>
              </a:rPr>
              <a:t>Individual Presentation</a:t>
            </a:r>
          </a:p>
          <a:p>
            <a:pPr algn="l" eaLnBrk="1" hangingPunct="1"/>
            <a:r>
              <a:rPr lang="en-GB" altLang="en-US" sz="2800" dirty="0">
                <a:solidFill>
                  <a:schemeClr val="tx1"/>
                </a:solidFill>
                <a:latin typeface="Calibri" panose="020F0502020204030204" pitchFamily="34" charset="0"/>
                <a:cs typeface="Calibri" panose="020F0502020204030204" pitchFamily="34" charset="0"/>
              </a:rPr>
              <a:t>Name</a:t>
            </a:r>
            <a:r>
              <a:rPr lang="en-GB" altLang="en-US" sz="2800" b="1" dirty="0">
                <a:solidFill>
                  <a:schemeClr val="tx1"/>
                </a:solidFill>
                <a:latin typeface="Calibri" panose="020F0502020204030204" pitchFamily="34" charset="0"/>
                <a:cs typeface="Calibri" panose="020F0502020204030204" pitchFamily="34" charset="0"/>
              </a:rPr>
              <a:t>:     </a:t>
            </a:r>
            <a:r>
              <a:rPr lang="en-GB" altLang="en-US" sz="2800" dirty="0">
                <a:solidFill>
                  <a:schemeClr val="tx1"/>
                </a:solidFill>
                <a:latin typeface="Calibri" panose="020F0502020204030204" pitchFamily="34" charset="0"/>
                <a:cs typeface="Calibri" panose="020F0502020204030204" pitchFamily="34" charset="0"/>
              </a:rPr>
              <a:t>Kemisola Shadeko</a:t>
            </a:r>
          </a:p>
          <a:p>
            <a:pPr algn="l" eaLnBrk="1" hangingPunct="1"/>
            <a:r>
              <a:rPr lang="en-GB" altLang="en-US" sz="2800" dirty="0">
                <a:solidFill>
                  <a:schemeClr val="tx1"/>
                </a:solidFill>
                <a:latin typeface="Calibri" panose="020F0502020204030204" pitchFamily="34" charset="0"/>
                <a:cs typeface="Calibri" panose="020F0502020204030204" pitchFamily="34" charset="0"/>
              </a:rPr>
              <a:t>Student ID: (2508022)</a:t>
            </a:r>
          </a:p>
          <a:p>
            <a:pPr algn="l" eaLnBrk="1" hangingPunct="1"/>
            <a:endParaRPr lang="en-GB" altLang="en-US" sz="2800" dirty="0">
              <a:solidFill>
                <a:schemeClr val="tx1"/>
              </a:solidFill>
              <a:latin typeface="Calibri" panose="020F0502020204030204" pitchFamily="34" charset="0"/>
              <a:cs typeface="Calibri" panose="020F0502020204030204" pitchFamily="34" charset="0"/>
            </a:endParaRPr>
          </a:p>
          <a:p>
            <a:pPr algn="l" eaLnBrk="1" hangingPunct="1"/>
            <a:r>
              <a:rPr lang="en-GB" altLang="en-US" sz="2800" dirty="0">
                <a:solidFill>
                  <a:schemeClr val="tx1"/>
                </a:solidFill>
                <a:latin typeface="Calibri" panose="020F0502020204030204" pitchFamily="34" charset="0"/>
                <a:cs typeface="Calibri" panose="020F0502020204030204" pitchFamily="34" charset="0"/>
              </a:rPr>
              <a:t>Lecturer Name: Dr Shepherd Ziko                                   Date: 09/07/2026  </a:t>
            </a:r>
          </a:p>
          <a:p>
            <a:pPr eaLnBrk="1" hangingPunct="1"/>
            <a:endParaRPr lang="en-GB" altLang="en-US" sz="2800" dirty="0">
              <a:solidFill>
                <a:schemeClr val="tx1"/>
              </a:solidFill>
              <a:latin typeface="Calibri" panose="020F0502020204030204" pitchFamily="34" charset="0"/>
              <a:cs typeface="Calibri" panose="020F0502020204030204" pitchFamily="34" charset="0"/>
            </a:endParaRP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09/07/2026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736A-3F70-30AE-0BAD-7F94AA3C96D3}"/>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BF0249B-3A3D-20E1-C950-DCE6486F40BA}"/>
              </a:ext>
            </a:extLst>
          </p:cNvPr>
          <p:cNvSpPr>
            <a:spLocks noGrp="1"/>
          </p:cNvSpPr>
          <p:nvPr>
            <p:ph idx="1"/>
          </p:nvPr>
        </p:nvSpPr>
        <p:spPr>
          <a:xfrm>
            <a:off x="609600" y="1112704"/>
            <a:ext cx="7642034" cy="4404529"/>
          </a:xfrm>
        </p:spPr>
        <p:txBody>
          <a:bodyPr/>
          <a:lstStyle/>
          <a:p>
            <a:r>
              <a:rPr lang="en-GB" sz="1800" dirty="0">
                <a:latin typeface="Arial" panose="020B0604020202020204" pitchFamily="34" charset="0"/>
                <a:cs typeface="Arial" panose="020B0604020202020204" pitchFamily="34" charset="0"/>
              </a:rPr>
              <a:t>A brief introduction to Issac’s situation </a:t>
            </a:r>
          </a:p>
          <a:p>
            <a:r>
              <a:rPr lang="en-GB" sz="1800" dirty="0">
                <a:latin typeface="Arial" panose="020B0604020202020204" pitchFamily="34" charset="0"/>
                <a:cs typeface="Arial" panose="020B0604020202020204" pitchFamily="34" charset="0"/>
              </a:rPr>
              <a:t>Issac is a 4-years-old boy who attends children centre in London.  </a:t>
            </a:r>
          </a:p>
          <a:p>
            <a:r>
              <a:rPr lang="en-GB" sz="1800" dirty="0">
                <a:latin typeface="Arial" panose="020B0604020202020204" pitchFamily="34" charset="0"/>
                <a:cs typeface="Arial" panose="020B0604020202020204" pitchFamily="34" charset="0"/>
              </a:rPr>
              <a:t> Observed behaviours: Withdrawn during play, difficulty in joining group activities, clingy and sleep problems at home (Bowlby, 1969). </a:t>
            </a:r>
          </a:p>
          <a:p>
            <a:r>
              <a:rPr lang="en-GB" sz="1800" dirty="0">
                <a:latin typeface="Arial" panose="020B0604020202020204" pitchFamily="34" charset="0"/>
                <a:cs typeface="Arial" panose="020B0604020202020204" pitchFamily="34" charset="0"/>
              </a:rPr>
              <a:t>Family context: Isaac’s mother has been experiencing postnatal depression and has been isolated since relocating. Her own mental health and ability to be consistently responsive at the key factors in Isaac’s development.</a:t>
            </a:r>
          </a:p>
          <a:p>
            <a:r>
              <a:rPr lang="en-GB" sz="1800" dirty="0">
                <a:latin typeface="Arial" panose="020B0604020202020204" pitchFamily="34" charset="0"/>
                <a:cs typeface="Arial" panose="020B0604020202020204" pitchFamily="34" charset="0"/>
              </a:rPr>
              <a:t>Our Goal: To create a multi-agency, early help plan that supports both Isaac and his mother to build a more secure relationship.</a:t>
            </a:r>
          </a:p>
          <a:p>
            <a:r>
              <a:rPr lang="en-GB" sz="1800" dirty="0">
                <a:latin typeface="Arial" panose="020B0604020202020204" pitchFamily="34" charset="0"/>
                <a:cs typeface="Arial" panose="020B0604020202020204" pitchFamily="34" charset="0"/>
              </a:rPr>
              <a:t> This presentation examine Issac’s developmental needs using Bowlby’s attachment theory  and suggests evidence- based strategies to support his emotional, social and language development.</a:t>
            </a:r>
          </a:p>
          <a:p>
            <a:endParaRPr lang="en-GB" sz="1800" dirty="0"/>
          </a:p>
        </p:txBody>
      </p:sp>
      <p:sp>
        <p:nvSpPr>
          <p:cNvPr id="4" name="Date Placeholder 3">
            <a:extLst>
              <a:ext uri="{FF2B5EF4-FFF2-40B4-BE49-F238E27FC236}">
                <a16:creationId xmlns:a16="http://schemas.microsoft.com/office/drawing/2014/main" id="{F0F81BF8-B1B1-8F20-BD22-2E92CAFFBCBC}"/>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207EF3CF-8D65-B761-6B28-55C9E70DC73C}"/>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pic>
        <p:nvPicPr>
          <p:cNvPr id="7" name="Picture 6">
            <a:extLst>
              <a:ext uri="{FF2B5EF4-FFF2-40B4-BE49-F238E27FC236}">
                <a16:creationId xmlns:a16="http://schemas.microsoft.com/office/drawing/2014/main" id="{01BCBC5A-938A-95C6-11A3-C6CC31677190}"/>
              </a:ext>
            </a:extLst>
          </p:cNvPr>
          <p:cNvPicPr>
            <a:picLocks noChangeAspect="1"/>
          </p:cNvPicPr>
          <p:nvPr/>
        </p:nvPicPr>
        <p:blipFill>
          <a:blip r:embed="rId2"/>
          <a:stretch>
            <a:fillRect/>
          </a:stretch>
        </p:blipFill>
        <p:spPr>
          <a:xfrm>
            <a:off x="8180916" y="1112704"/>
            <a:ext cx="3401484" cy="3712684"/>
          </a:xfrm>
          <a:prstGeom prst="rect">
            <a:avLst/>
          </a:prstGeom>
        </p:spPr>
      </p:pic>
    </p:spTree>
    <p:extLst>
      <p:ext uri="{BB962C8B-B14F-4D97-AF65-F5344CB8AC3E}">
        <p14:creationId xmlns:p14="http://schemas.microsoft.com/office/powerpoint/2010/main" val="1887283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70AEA-D515-DFD9-A4E2-05BA76646EA2}"/>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BOWLBY’S ATTACHMENT THEORY-KEY CONCEPT</a:t>
            </a:r>
          </a:p>
        </p:txBody>
      </p:sp>
      <p:sp>
        <p:nvSpPr>
          <p:cNvPr id="4" name="Date Placeholder 3">
            <a:extLst>
              <a:ext uri="{FF2B5EF4-FFF2-40B4-BE49-F238E27FC236}">
                <a16:creationId xmlns:a16="http://schemas.microsoft.com/office/drawing/2014/main" id="{389DF1AC-86EE-CB4B-A2AF-8CDB726022D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09/07/2026</a:t>
            </a:fld>
            <a:endParaRPr lang="en-GB" altLang="en-US" sz="900"/>
          </a:p>
        </p:txBody>
      </p:sp>
      <p:sp>
        <p:nvSpPr>
          <p:cNvPr id="5" name="Slide Number Placeholder 4">
            <a:extLst>
              <a:ext uri="{FF2B5EF4-FFF2-40B4-BE49-F238E27FC236}">
                <a16:creationId xmlns:a16="http://schemas.microsoft.com/office/drawing/2014/main" id="{D5D33FFD-F390-A15D-8D04-EFBA10A04813}"/>
              </a:ext>
            </a:extLst>
          </p:cNvPr>
          <p:cNvSpPr>
            <a:spLocks noGrp="1"/>
          </p:cNvSpPr>
          <p:nvPr>
            <p:ph type="sldNum" sz="quarter" idx="12"/>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3</a:t>
            </a:fld>
            <a:endParaRPr lang="en-GB" altLang="en-US"/>
          </a:p>
        </p:txBody>
      </p:sp>
      <p:sp>
        <p:nvSpPr>
          <p:cNvPr id="3" name="Content Placeholder 2">
            <a:extLst>
              <a:ext uri="{FF2B5EF4-FFF2-40B4-BE49-F238E27FC236}">
                <a16:creationId xmlns:a16="http://schemas.microsoft.com/office/drawing/2014/main" id="{02B46D19-B4E0-E7F2-4C9C-321193A833B1}"/>
              </a:ext>
            </a:extLst>
          </p:cNvPr>
          <p:cNvSpPr>
            <a:spLocks noGrp="1"/>
          </p:cNvSpPr>
          <p:nvPr>
            <p:ph sz="quarter" idx="13"/>
          </p:nvPr>
        </p:nvSpPr>
        <p:spPr>
          <a:xfrm>
            <a:off x="838200" y="1798321"/>
            <a:ext cx="10515600" cy="4399280"/>
          </a:xfrm>
        </p:spPr>
        <p:txBody>
          <a:bodyPr wrap="square" anchor="t">
            <a:normAutofit/>
          </a:bodyPr>
          <a:lstStyle/>
          <a:p>
            <a:pPr>
              <a:lnSpc>
                <a:spcPct val="90000"/>
              </a:lnSpc>
            </a:pPr>
            <a:r>
              <a:rPr lang="en-GB" sz="2200" dirty="0">
                <a:latin typeface="Arial" panose="020B0604020202020204" pitchFamily="34" charset="0"/>
                <a:cs typeface="Arial" panose="020B0604020202020204" pitchFamily="34" charset="0"/>
              </a:rPr>
              <a:t>Attachment is  an emotional bond between a child and their primary caregiver, a secure attachment support a child to feel safe and confident (Bowlby, 1969., Ainsworth et al., 1978).</a:t>
            </a:r>
          </a:p>
          <a:p>
            <a:pPr>
              <a:lnSpc>
                <a:spcPct val="90000"/>
              </a:lnSpc>
            </a:pPr>
            <a:r>
              <a:rPr lang="en-GB" sz="2200" dirty="0">
                <a:latin typeface="Arial" panose="020B0604020202020204" pitchFamily="34" charset="0"/>
                <a:cs typeface="Arial" panose="020B0604020202020204" pitchFamily="34" charset="0"/>
              </a:rPr>
              <a:t>Separation anxiety is when a child experience distress when  separated from their primary caregiver, Bowlby believes this is normal part of attachment.</a:t>
            </a:r>
          </a:p>
          <a:p>
            <a:pPr>
              <a:lnSpc>
                <a:spcPct val="90000"/>
              </a:lnSpc>
            </a:pPr>
            <a:r>
              <a:rPr lang="en-GB" sz="2200" dirty="0">
                <a:latin typeface="Arial" panose="020B0604020202020204" pitchFamily="34" charset="0"/>
                <a:cs typeface="Arial" panose="020B0604020202020204" pitchFamily="34" charset="0"/>
              </a:rPr>
              <a:t>Bowlby’s suggest sensitive period attachment should developed within the first two to two and half years of life (Bowlby, 1969).</a:t>
            </a:r>
          </a:p>
          <a:p>
            <a:pPr>
              <a:lnSpc>
                <a:spcPct val="90000"/>
              </a:lnSpc>
            </a:pPr>
            <a:r>
              <a:rPr lang="en-GB" sz="2200" dirty="0">
                <a:latin typeface="Arial" panose="020B0604020202020204" pitchFamily="34" charset="0"/>
                <a:cs typeface="Arial" panose="020B0604020202020204" pitchFamily="34" charset="0"/>
              </a:rPr>
              <a:t>Internal working model is a mental blueprint that develop from a child’s early attachment interaction with their primary caregiver. </a:t>
            </a:r>
          </a:p>
          <a:p>
            <a:pPr>
              <a:lnSpc>
                <a:spcPct val="90000"/>
              </a:lnSpc>
            </a:pPr>
            <a:r>
              <a:rPr lang="en-GB" sz="2200" dirty="0">
                <a:latin typeface="Arial" panose="020B0604020202020204" pitchFamily="34" charset="0"/>
                <a:cs typeface="Arial" panose="020B0604020202020204" pitchFamily="34" charset="0"/>
              </a:rPr>
              <a:t>It influences how a child views themselves, others, and future relationship.</a:t>
            </a:r>
          </a:p>
          <a:p>
            <a:pPr marL="0" indent="0">
              <a:lnSpc>
                <a:spcPct val="90000"/>
              </a:lnSpc>
              <a:buNone/>
            </a:pPr>
            <a:endParaRPr lang="en-GB" sz="2200" dirty="0">
              <a:latin typeface="Arial" panose="020B0604020202020204" pitchFamily="34" charset="0"/>
              <a:cs typeface="Arial" panose="020B0604020202020204" pitchFamily="34" charset="0"/>
            </a:endParaRPr>
          </a:p>
          <a:p>
            <a:pPr>
              <a:lnSpc>
                <a:spcPct val="90000"/>
              </a:lnSpc>
            </a:pPr>
            <a:endParaRPr lang="en-GB" sz="2200" dirty="0"/>
          </a:p>
          <a:p>
            <a:pPr marL="0" indent="0">
              <a:lnSpc>
                <a:spcPct val="90000"/>
              </a:lnSpc>
              <a:buNone/>
            </a:pPr>
            <a:endParaRPr lang="en-GB" sz="2200" dirty="0"/>
          </a:p>
        </p:txBody>
      </p:sp>
    </p:spTree>
    <p:extLst>
      <p:ext uri="{BB962C8B-B14F-4D97-AF65-F5344CB8AC3E}">
        <p14:creationId xmlns:p14="http://schemas.microsoft.com/office/powerpoint/2010/main" val="1210536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6AC24-9150-6D4C-F678-82703A2E616F}"/>
              </a:ext>
            </a:extLst>
          </p:cNvPr>
          <p:cNvSpPr>
            <a:spLocks noGrp="1"/>
          </p:cNvSpPr>
          <p:nvPr>
            <p:ph type="title"/>
          </p:nvPr>
        </p:nvSpPr>
        <p:spPr>
          <a:xfrm>
            <a:off x="609600" y="0"/>
            <a:ext cx="10972800" cy="713232"/>
          </a:xfrm>
        </p:spPr>
        <p:txBody>
          <a:bodyPr/>
          <a:lstStyle/>
          <a:p>
            <a:r>
              <a:rPr lang="en-GB" sz="3200" b="1" dirty="0">
                <a:latin typeface="Arial" panose="020B0604020202020204" pitchFamily="34" charset="0"/>
                <a:cs typeface="Arial" panose="020B0604020202020204" pitchFamily="34" charset="0"/>
              </a:rPr>
              <a:t>Applying Bowlby’s Theory to Isaac’s Experiences </a:t>
            </a:r>
          </a:p>
        </p:txBody>
      </p:sp>
      <p:sp>
        <p:nvSpPr>
          <p:cNvPr id="3" name="Content Placeholder 2">
            <a:extLst>
              <a:ext uri="{FF2B5EF4-FFF2-40B4-BE49-F238E27FC236}">
                <a16:creationId xmlns:a16="http://schemas.microsoft.com/office/drawing/2014/main" id="{6BB901BD-C7EB-38FA-F461-92CDF46DB90F}"/>
              </a:ext>
            </a:extLst>
          </p:cNvPr>
          <p:cNvSpPr>
            <a:spLocks noGrp="1"/>
          </p:cNvSpPr>
          <p:nvPr>
            <p:ph idx="1"/>
          </p:nvPr>
        </p:nvSpPr>
        <p:spPr>
          <a:xfrm>
            <a:off x="609600" y="713232"/>
            <a:ext cx="10972800" cy="5016087"/>
          </a:xfrm>
        </p:spPr>
        <p:txBody>
          <a:bodyPr numCol="2"/>
          <a:lstStyle/>
          <a:p>
            <a:pPr marL="0" indent="0">
              <a:buNone/>
            </a:pPr>
            <a:r>
              <a:rPr lang="en-GB" sz="1800" b="1" dirty="0">
                <a:latin typeface="Arial" panose="020B0604020202020204" pitchFamily="34" charset="0"/>
                <a:cs typeface="Arial" panose="020B0604020202020204" pitchFamily="34" charset="0"/>
              </a:rPr>
              <a:t>Isaac’s Observed Behaviour</a:t>
            </a:r>
          </a:p>
          <a:p>
            <a:r>
              <a:rPr lang="en-GB" sz="1800" b="1" dirty="0">
                <a:latin typeface="Arial" panose="020B0604020202020204" pitchFamily="34" charset="0"/>
                <a:cs typeface="Arial" panose="020B0604020202020204" pitchFamily="34" charset="0"/>
              </a:rPr>
              <a:t>Withdrawn during free play</a:t>
            </a:r>
          </a:p>
          <a:p>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Language delay</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Difficulty in group activities                                                                                                                                                                                 </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Clingy /sleeping problem at home                                          </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                            </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Attachment Theory Explanation</a:t>
            </a:r>
          </a:p>
          <a:p>
            <a:r>
              <a:rPr lang="en-GB" sz="1800" dirty="0">
                <a:latin typeface="Arial" panose="020B0604020202020204" pitchFamily="34" charset="0"/>
                <a:cs typeface="Arial" panose="020B0604020202020204" pitchFamily="34" charset="0"/>
              </a:rPr>
              <a:t> Without a secure base children may lack confidence to play independently (Bowlby, as cited by Cassidy &amp; Shaver, 2022).</a:t>
            </a:r>
          </a:p>
          <a:p>
            <a:r>
              <a:rPr lang="en-GB" sz="1800" dirty="0">
                <a:latin typeface="Arial" panose="020B0604020202020204" pitchFamily="34" charset="0"/>
                <a:cs typeface="Arial" panose="020B0604020202020204" pitchFamily="34" charset="0"/>
              </a:rPr>
              <a:t>Less sensitive conversational turns is associated with reduced maternal depression leads to less language building interaction (Gilkerson et al., 2023).</a:t>
            </a:r>
          </a:p>
          <a:p>
            <a:r>
              <a:rPr lang="en-GB" sz="1800" dirty="0">
                <a:latin typeface="Arial" panose="020B0604020202020204" pitchFamily="34" charset="0"/>
                <a:cs typeface="Arial" panose="020B0604020202020204" pitchFamily="34" charset="0"/>
              </a:rPr>
              <a:t>  Inadequate IWM in peer relations, less socially competent children who lack insecurity (Sroufe, 2021).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Hyperactivated attachment system is associated with lack of space for play or rest (Rutter et al., 2022).</a:t>
            </a:r>
          </a:p>
          <a:p>
            <a:endParaRPr lang="en-GB" sz="1800" dirty="0"/>
          </a:p>
          <a:p>
            <a:endParaRPr lang="en-GB" sz="1800" dirty="0"/>
          </a:p>
        </p:txBody>
      </p:sp>
      <p:sp>
        <p:nvSpPr>
          <p:cNvPr id="4" name="Date Placeholder 3">
            <a:extLst>
              <a:ext uri="{FF2B5EF4-FFF2-40B4-BE49-F238E27FC236}">
                <a16:creationId xmlns:a16="http://schemas.microsoft.com/office/drawing/2014/main" id="{6CE3E00A-4F2D-E04B-9D29-CB76AF967AAB}"/>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4678D524-560E-7B4B-DD0F-A236F35203EF}"/>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spTree>
    <p:extLst>
      <p:ext uri="{BB962C8B-B14F-4D97-AF65-F5344CB8AC3E}">
        <p14:creationId xmlns:p14="http://schemas.microsoft.com/office/powerpoint/2010/main" val="1194154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B08CC-4EA8-F4B7-BA5E-0F4BD129883D}"/>
              </a:ext>
            </a:extLst>
          </p:cNvPr>
          <p:cNvSpPr>
            <a:spLocks noGrp="1"/>
          </p:cNvSpPr>
          <p:nvPr>
            <p:ph type="title"/>
          </p:nvPr>
        </p:nvSpPr>
        <p:spPr/>
        <p:txBody>
          <a:bodyPr/>
          <a:lstStyle/>
          <a:p>
            <a:r>
              <a:rPr lang="en-GB" sz="3200" dirty="0"/>
              <a:t>NATURE AND NURTURE IN ISAAC’S DEVELOPMENT </a:t>
            </a:r>
          </a:p>
        </p:txBody>
      </p:sp>
      <p:sp>
        <p:nvSpPr>
          <p:cNvPr id="3" name="Content Placeholder 2">
            <a:extLst>
              <a:ext uri="{FF2B5EF4-FFF2-40B4-BE49-F238E27FC236}">
                <a16:creationId xmlns:a16="http://schemas.microsoft.com/office/drawing/2014/main" id="{32F53FDC-266C-F3F3-BD0E-9931C6B944F3}"/>
              </a:ext>
            </a:extLst>
          </p:cNvPr>
          <p:cNvSpPr>
            <a:spLocks noGrp="1"/>
          </p:cNvSpPr>
          <p:nvPr>
            <p:ph idx="1"/>
          </p:nvPr>
        </p:nvSpPr>
        <p:spPr>
          <a:xfrm>
            <a:off x="609600" y="1600200"/>
            <a:ext cx="10972800" cy="5971031"/>
          </a:xfrm>
        </p:spPr>
        <p:txBody>
          <a:bodyPr/>
          <a:lstStyle/>
          <a:p>
            <a:pPr marL="0" indent="0">
              <a:buNone/>
            </a:pPr>
            <a:r>
              <a:rPr lang="en-GB" sz="2000" b="1" dirty="0">
                <a:latin typeface="Arial" panose="020B0604020202020204" pitchFamily="34" charset="0"/>
                <a:cs typeface="Arial" panose="020B0604020202020204" pitchFamily="34" charset="0"/>
              </a:rPr>
              <a:t>NATURE( BIOLOGICAL FACTORS)</a:t>
            </a:r>
          </a:p>
          <a:p>
            <a:pPr marL="0" indent="0">
              <a:buNone/>
            </a:pPr>
            <a:endParaRPr lang="en-GB" sz="20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Temperament is associated with stress reactivity and attachment formation. </a:t>
            </a:r>
          </a:p>
          <a:p>
            <a:r>
              <a:rPr lang="en-GB" sz="1800" dirty="0">
                <a:latin typeface="Arial" panose="020B0604020202020204" pitchFamily="34" charset="0"/>
                <a:cs typeface="Arial" panose="020B0604020202020204" pitchFamily="34" charset="0"/>
              </a:rPr>
              <a:t> High levels of cortisol negatively affect the development of hippocampus and self-regulation (Gunnar &amp; Quevedo, 2021).</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Brain development depend on experience: The less we interact with a child in the early years  have fewer opportunity to develop brain pathways for language and emotion.</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Genetic can increase a child’s sensitivity to emotions, but a stressful environment can make these emotion reaction stronger (Rutter et al., 2022). </a:t>
            </a:r>
          </a:p>
          <a:p>
            <a:pPr marL="0" indent="0">
              <a:buNone/>
            </a:pPr>
            <a:endParaRPr lang="en-GB" sz="4400" dirty="0">
              <a:latin typeface="Arial" panose="020B0604020202020204" pitchFamily="34" charset="0"/>
              <a:cs typeface="Arial" panose="020B0604020202020204" pitchFamily="34" charset="0"/>
            </a:endParaRPr>
          </a:p>
          <a:p>
            <a:pPr marL="0" indent="0">
              <a:buNone/>
            </a:pPr>
            <a:r>
              <a:rPr lang="en-GB" sz="1800" dirty="0"/>
              <a:t> </a:t>
            </a:r>
          </a:p>
        </p:txBody>
      </p:sp>
      <p:sp>
        <p:nvSpPr>
          <p:cNvPr id="4" name="Date Placeholder 3">
            <a:extLst>
              <a:ext uri="{FF2B5EF4-FFF2-40B4-BE49-F238E27FC236}">
                <a16:creationId xmlns:a16="http://schemas.microsoft.com/office/drawing/2014/main" id="{C7803B0C-6511-4373-07AF-950EE8F9D0CB}"/>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B880844E-135E-BBD3-1D2D-7DCD6A5C4B1B}"/>
              </a:ext>
            </a:extLst>
          </p:cNvPr>
          <p:cNvSpPr>
            <a:spLocks noGrp="1"/>
          </p:cNvSpPr>
          <p:nvPr>
            <p:ph type="sldNum" sz="quarter" idx="12"/>
          </p:nvPr>
        </p:nvSpPr>
        <p:spPr/>
        <p:txBody>
          <a:bodyPr/>
          <a:lstStyle/>
          <a:p>
            <a:pPr>
              <a:defRPr/>
            </a:pPr>
            <a:fld id="{8B34AADE-47AB-4FD6-A959-68A9E6432E18}" type="slidenum">
              <a:rPr lang="en-GB" altLang="en-US" smtClean="0"/>
              <a:pPr>
                <a:defRPr/>
              </a:pPr>
              <a:t>5</a:t>
            </a:fld>
            <a:endParaRPr lang="en-GB" altLang="en-US"/>
          </a:p>
        </p:txBody>
      </p:sp>
    </p:spTree>
    <p:extLst>
      <p:ext uri="{BB962C8B-B14F-4D97-AF65-F5344CB8AC3E}">
        <p14:creationId xmlns:p14="http://schemas.microsoft.com/office/powerpoint/2010/main" val="130188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A36F0-73B9-A3C6-89B4-A11315246847}"/>
              </a:ext>
            </a:extLst>
          </p:cNvPr>
          <p:cNvSpPr>
            <a:spLocks noGrp="1"/>
          </p:cNvSpPr>
          <p:nvPr>
            <p:ph type="title"/>
          </p:nvPr>
        </p:nvSpPr>
        <p:spPr>
          <a:xfrm>
            <a:off x="0" y="232914"/>
            <a:ext cx="9592574" cy="1120822"/>
          </a:xfrm>
        </p:spPr>
        <p:txBody>
          <a:bodyPr/>
          <a:lstStyle/>
          <a:p>
            <a:r>
              <a:rPr lang="en-GB" sz="3200" b="1" dirty="0"/>
              <a:t>NUTURE (ENVIROMENTAL FACTORS</a:t>
            </a:r>
            <a:r>
              <a:rPr lang="en-GB" dirty="0"/>
              <a:t>)</a:t>
            </a:r>
          </a:p>
        </p:txBody>
      </p:sp>
      <p:sp>
        <p:nvSpPr>
          <p:cNvPr id="3" name="Content Placeholder 2">
            <a:extLst>
              <a:ext uri="{FF2B5EF4-FFF2-40B4-BE49-F238E27FC236}">
                <a16:creationId xmlns:a16="http://schemas.microsoft.com/office/drawing/2014/main" id="{3D5DAD3C-8820-07B6-1957-AC549653EA06}"/>
              </a:ext>
            </a:extLst>
          </p:cNvPr>
          <p:cNvSpPr>
            <a:spLocks noGrp="1"/>
          </p:cNvSpPr>
          <p:nvPr>
            <p:ph idx="1"/>
          </p:nvPr>
        </p:nvSpPr>
        <p:spPr>
          <a:xfrm>
            <a:off x="533958" y="2027208"/>
            <a:ext cx="7048661" cy="3567661"/>
          </a:xfrm>
        </p:spPr>
        <p:txBody>
          <a:bodyPr/>
          <a:lstStyle/>
          <a:p>
            <a:r>
              <a:rPr lang="en-GB" sz="1800" dirty="0">
                <a:latin typeface="Arial" panose="020B0604020202020204" pitchFamily="34" charset="0"/>
                <a:cs typeface="Arial" panose="020B0604020202020204" pitchFamily="34" charset="0"/>
              </a:rPr>
              <a:t>Maternal post-natal depression may reduce a caregiver’s sensitivity and responsiveness to the child’s need (Field 2022). </a:t>
            </a:r>
          </a:p>
          <a:p>
            <a:pPr marL="0" indent="0">
              <a:buNone/>
            </a:pP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Frequent changes in childcare over two years or more years can disrupt attachments and reduce continuity of care. </a:t>
            </a:r>
          </a:p>
          <a:p>
            <a:r>
              <a:rPr lang="en-GB" sz="1800" dirty="0">
                <a:latin typeface="Arial" panose="020B0604020202020204" pitchFamily="34" charset="0"/>
                <a:cs typeface="Arial" panose="020B0604020202020204" pitchFamily="34" charset="0"/>
              </a:rPr>
              <a:t>Family relocation can lead to loss of community and social support, increasing maternal isolation.</a:t>
            </a:r>
          </a:p>
          <a:p>
            <a:r>
              <a:rPr lang="en-GB" sz="1800" dirty="0">
                <a:latin typeface="Arial" panose="020B0604020202020204" pitchFamily="34" charset="0"/>
                <a:cs typeface="Arial" panose="020B0604020202020204" pitchFamily="34" charset="0"/>
              </a:rPr>
              <a:t>Limited social support increases parenting stress and decreases  ability to provide  support to Isaac’s needs. </a:t>
            </a:r>
          </a:p>
        </p:txBody>
      </p:sp>
      <p:sp>
        <p:nvSpPr>
          <p:cNvPr id="4" name="Date Placeholder 3">
            <a:extLst>
              <a:ext uri="{FF2B5EF4-FFF2-40B4-BE49-F238E27FC236}">
                <a16:creationId xmlns:a16="http://schemas.microsoft.com/office/drawing/2014/main" id="{E4FD9B5B-A002-B665-E7FF-2C1DCD7C3B89}"/>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A0AE3BEC-E575-ADB8-B8BC-FCA0235D6464}"/>
              </a:ext>
            </a:extLst>
          </p:cNvPr>
          <p:cNvSpPr>
            <a:spLocks noGrp="1"/>
          </p:cNvSpPr>
          <p:nvPr>
            <p:ph type="sldNum" sz="quarter" idx="12"/>
          </p:nvPr>
        </p:nvSpPr>
        <p:spPr/>
        <p:txBody>
          <a:bodyPr/>
          <a:lstStyle/>
          <a:p>
            <a:pPr>
              <a:defRPr/>
            </a:pPr>
            <a:fld id="{8B34AADE-47AB-4FD6-A959-68A9E6432E18}" type="slidenum">
              <a:rPr lang="en-GB" altLang="en-US" smtClean="0"/>
              <a:pPr>
                <a:defRPr/>
              </a:pPr>
              <a:t>6</a:t>
            </a:fld>
            <a:endParaRPr lang="en-GB" altLang="en-US"/>
          </a:p>
        </p:txBody>
      </p:sp>
    </p:spTree>
    <p:extLst>
      <p:ext uri="{BB962C8B-B14F-4D97-AF65-F5344CB8AC3E}">
        <p14:creationId xmlns:p14="http://schemas.microsoft.com/office/powerpoint/2010/main" val="1828467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AFA1F-7093-95BD-D04D-BFD46FCAA487}"/>
              </a:ext>
            </a:extLst>
          </p:cNvPr>
          <p:cNvSpPr>
            <a:spLocks noGrp="1"/>
          </p:cNvSpPr>
          <p:nvPr>
            <p:ph type="title"/>
          </p:nvPr>
        </p:nvSpPr>
        <p:spPr>
          <a:xfrm>
            <a:off x="609600" y="274638"/>
            <a:ext cx="10972800" cy="648388"/>
          </a:xfrm>
        </p:spPr>
        <p:txBody>
          <a:bodyPr/>
          <a:lstStyle/>
          <a:p>
            <a:r>
              <a:rPr lang="en-GB" sz="3200" b="1" dirty="0"/>
              <a:t>PRACTICAL STRATEGIES</a:t>
            </a:r>
            <a:r>
              <a:rPr lang="en-GB" b="1" dirty="0"/>
              <a:t> </a:t>
            </a:r>
            <a:br>
              <a:rPr lang="en-GB" dirty="0"/>
            </a:br>
            <a:endParaRPr lang="en-GB" sz="2400" dirty="0"/>
          </a:p>
        </p:txBody>
      </p:sp>
      <p:sp>
        <p:nvSpPr>
          <p:cNvPr id="3" name="Content Placeholder 2">
            <a:extLst>
              <a:ext uri="{FF2B5EF4-FFF2-40B4-BE49-F238E27FC236}">
                <a16:creationId xmlns:a16="http://schemas.microsoft.com/office/drawing/2014/main" id="{FDC51780-960A-73A8-372B-7A54BC0F8127}"/>
              </a:ext>
            </a:extLst>
          </p:cNvPr>
          <p:cNvSpPr>
            <a:spLocks noGrp="1"/>
          </p:cNvSpPr>
          <p:nvPr>
            <p:ph idx="1"/>
          </p:nvPr>
        </p:nvSpPr>
        <p:spPr>
          <a:xfrm>
            <a:off x="609600" y="1207698"/>
            <a:ext cx="10972800" cy="4309535"/>
          </a:xfrm>
        </p:spPr>
        <p:txBody>
          <a:bodyPr/>
          <a:lstStyle/>
          <a:p>
            <a:pPr marL="0" indent="0">
              <a:buNone/>
            </a:pPr>
            <a:r>
              <a:rPr lang="en-GB" sz="1800" b="1" dirty="0"/>
              <a:t>1: ATTACMENT- BASED APPROACHES</a:t>
            </a:r>
          </a:p>
          <a:p>
            <a:pPr marL="0" indent="0">
              <a:buNone/>
            </a:pPr>
            <a:endParaRPr lang="en-GB" sz="1800" b="1" dirty="0"/>
          </a:p>
          <a:p>
            <a:r>
              <a:rPr lang="en-GB" sz="1800" dirty="0">
                <a:latin typeface="Arial" panose="020B0604020202020204" pitchFamily="34" charset="0"/>
                <a:cs typeface="Arial" panose="020B0604020202020204" pitchFamily="34" charset="0"/>
              </a:rPr>
              <a:t>Withdrawn during free play: without a secure base (his mother) Isaac lacks the confidence to explore due to his mother’s depression, she has been less able to provide the consistent, sensitive responsiveness needed to be a secure base (Bowlby, as cited by Cassidy &amp; Shaver 2022). </a:t>
            </a:r>
          </a:p>
          <a:p>
            <a:r>
              <a:rPr lang="en-GB" sz="1800" dirty="0">
                <a:latin typeface="Arial" panose="020B0604020202020204" pitchFamily="34" charset="0"/>
                <a:cs typeface="Arial" panose="020B0604020202020204" pitchFamily="34" charset="0"/>
              </a:rPr>
              <a:t>Distressed at separation : This a classic sign of an anxious-ambivalent pattern. Isaac perceives  his mother as unpredictable. His mother’s inconsistent emotional availability due to depression means he can’t trust she will be there when he needs her, leading to extreme distress when she leaves (Ainsworth et al., as cited in Cassidy &amp; Shaver, 2022).</a:t>
            </a:r>
          </a:p>
          <a:p>
            <a:r>
              <a:rPr lang="en-GB" sz="1800" dirty="0">
                <a:latin typeface="Arial" panose="020B0604020202020204" pitchFamily="34" charset="0"/>
                <a:cs typeface="Arial" panose="020B0604020202020204" pitchFamily="34" charset="0"/>
              </a:rPr>
              <a:t>Language delay : Isaac’s has had less energy for the sensitive conversations turns and interaction that build language. Reduced interaction linked to her mother depression, is associated with less language-building (Gilkerson et al., 2023). </a:t>
            </a:r>
          </a:p>
          <a:p>
            <a:r>
              <a:rPr lang="en-GB" sz="1800" dirty="0">
                <a:latin typeface="Arial" panose="020B0604020202020204" pitchFamily="34" charset="0"/>
                <a:cs typeface="Arial" panose="020B0604020202020204" pitchFamily="34" charset="0"/>
              </a:rPr>
              <a:t>Difficulty in group activities : Isaac’s (IWM) makes him feel unworthy of attention and see others as unreliable this pattern stems directly from his primary relationship with his mother, making him less socially competent (Sroufe, 2021). </a:t>
            </a:r>
          </a:p>
        </p:txBody>
      </p:sp>
      <p:sp>
        <p:nvSpPr>
          <p:cNvPr id="4" name="Date Placeholder 3">
            <a:extLst>
              <a:ext uri="{FF2B5EF4-FFF2-40B4-BE49-F238E27FC236}">
                <a16:creationId xmlns:a16="http://schemas.microsoft.com/office/drawing/2014/main" id="{7B16398B-D3D9-4D50-55EA-987B9EC01907}"/>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C577466C-1DEB-5897-5912-5D0DABFD6D8B}"/>
              </a:ext>
            </a:extLst>
          </p:cNvPr>
          <p:cNvSpPr>
            <a:spLocks noGrp="1"/>
          </p:cNvSpPr>
          <p:nvPr>
            <p:ph type="sldNum" sz="quarter" idx="12"/>
          </p:nvPr>
        </p:nvSpPr>
        <p:spPr/>
        <p:txBody>
          <a:bodyPr/>
          <a:lstStyle/>
          <a:p>
            <a:pPr>
              <a:defRPr/>
            </a:pPr>
            <a:fld id="{8B34AADE-47AB-4FD6-A959-68A9E6432E18}" type="slidenum">
              <a:rPr lang="en-GB" altLang="en-US" smtClean="0"/>
              <a:pPr>
                <a:defRPr/>
              </a:pPr>
              <a:t>7</a:t>
            </a:fld>
            <a:endParaRPr lang="en-GB" altLang="en-US"/>
          </a:p>
        </p:txBody>
      </p:sp>
    </p:spTree>
    <p:extLst>
      <p:ext uri="{BB962C8B-B14F-4D97-AF65-F5344CB8AC3E}">
        <p14:creationId xmlns:p14="http://schemas.microsoft.com/office/powerpoint/2010/main" val="2554293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6BC43-381B-CD1D-7A4F-8D5F7E8F27EA}"/>
              </a:ext>
            </a:extLst>
          </p:cNvPr>
          <p:cNvSpPr>
            <a:spLocks noGrp="1"/>
          </p:cNvSpPr>
          <p:nvPr>
            <p:ph type="title"/>
          </p:nvPr>
        </p:nvSpPr>
        <p:spPr/>
        <p:txBody>
          <a:bodyPr/>
          <a:lstStyle/>
          <a:p>
            <a:r>
              <a:rPr lang="en-GB" sz="3200" b="1" dirty="0"/>
              <a:t>PRACTICAL STRATEGIES</a:t>
            </a:r>
          </a:p>
        </p:txBody>
      </p:sp>
      <p:sp>
        <p:nvSpPr>
          <p:cNvPr id="3" name="Content Placeholder 2">
            <a:extLst>
              <a:ext uri="{FF2B5EF4-FFF2-40B4-BE49-F238E27FC236}">
                <a16:creationId xmlns:a16="http://schemas.microsoft.com/office/drawing/2014/main" id="{CE6BF3A4-AD12-CB8B-DCDE-4D353E45735E}"/>
              </a:ext>
            </a:extLst>
          </p:cNvPr>
          <p:cNvSpPr>
            <a:spLocks noGrp="1"/>
          </p:cNvSpPr>
          <p:nvPr>
            <p:ph idx="1"/>
          </p:nvPr>
        </p:nvSpPr>
        <p:spPr>
          <a:xfrm>
            <a:off x="609600" y="1345721"/>
            <a:ext cx="10972800" cy="4171512"/>
          </a:xfrm>
        </p:spPr>
        <p:txBody>
          <a:bodyPr/>
          <a:lstStyle/>
          <a:p>
            <a:pPr marL="0" indent="0">
              <a:buNone/>
            </a:pPr>
            <a:r>
              <a:rPr lang="en-GB" sz="1800" b="1" dirty="0"/>
              <a:t>2</a:t>
            </a:r>
            <a:r>
              <a:rPr lang="en-GB" sz="1800" b="1" dirty="0">
                <a:latin typeface="Arial" panose="020B0604020202020204" pitchFamily="34" charset="0"/>
                <a:cs typeface="Arial" panose="020B0604020202020204" pitchFamily="34" charset="0"/>
              </a:rPr>
              <a:t>: ATTACHMENT PLAY- BASED &amp; Language-Rich Environments</a:t>
            </a:r>
          </a:p>
          <a:p>
            <a:pPr marL="0" indent="0">
              <a:buNone/>
            </a:pPr>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Book-sharing &amp; storytelling: Reading together improve emotional bound, communication and language development.</a:t>
            </a:r>
          </a:p>
          <a:p>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Elklan</a:t>
            </a:r>
            <a:r>
              <a:rPr lang="en-GB" sz="1800" dirty="0">
                <a:latin typeface="Arial" panose="020B0604020202020204" pitchFamily="34" charset="0"/>
                <a:cs typeface="Arial" panose="020B0604020202020204" pitchFamily="34" charset="0"/>
              </a:rPr>
              <a:t> Communication counts ( 0-5) : Support parent and practitioners to develop children’s communication skills through responsive interactions  helping to promote  secure attachment.  (Gilkerson et al., 2023). </a:t>
            </a:r>
          </a:p>
          <a:p>
            <a:pPr marL="0" indent="0">
              <a:buNone/>
            </a:pP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Parent support programmes , such as Hanen’s More Than Words helps parents improve communication and strengthen the parent-child relationship.</a:t>
            </a:r>
          </a:p>
          <a:p>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a:p>
            <a:pPr marL="0" indent="0">
              <a:buNone/>
            </a:pPr>
            <a:endParaRPr lang="en-GB" sz="1800" dirty="0"/>
          </a:p>
          <a:p>
            <a:pPr marL="0" indent="0">
              <a:buNone/>
            </a:pPr>
            <a:r>
              <a:rPr lang="en-GB" sz="1800" dirty="0"/>
              <a:t> </a:t>
            </a:r>
          </a:p>
        </p:txBody>
      </p:sp>
      <p:sp>
        <p:nvSpPr>
          <p:cNvPr id="4" name="Date Placeholder 3">
            <a:extLst>
              <a:ext uri="{FF2B5EF4-FFF2-40B4-BE49-F238E27FC236}">
                <a16:creationId xmlns:a16="http://schemas.microsoft.com/office/drawing/2014/main" id="{CF41BC64-B9BE-4758-BDFE-56B0ED9937EF}"/>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EDCB4301-5AEB-0AD8-748B-1BEE073679E5}"/>
              </a:ext>
            </a:extLst>
          </p:cNvPr>
          <p:cNvSpPr>
            <a:spLocks noGrp="1"/>
          </p:cNvSpPr>
          <p:nvPr>
            <p:ph type="sldNum" sz="quarter" idx="12"/>
          </p:nvPr>
        </p:nvSpPr>
        <p:spPr/>
        <p:txBody>
          <a:bodyPr/>
          <a:lstStyle/>
          <a:p>
            <a:pPr>
              <a:defRPr/>
            </a:pPr>
            <a:fld id="{8B34AADE-47AB-4FD6-A959-68A9E6432E18}" type="slidenum">
              <a:rPr lang="en-GB" altLang="en-US" smtClean="0"/>
              <a:pPr>
                <a:defRPr/>
              </a:pPr>
              <a:t>8</a:t>
            </a:fld>
            <a:endParaRPr lang="en-GB" altLang="en-US"/>
          </a:p>
        </p:txBody>
      </p:sp>
    </p:spTree>
    <p:extLst>
      <p:ext uri="{BB962C8B-B14F-4D97-AF65-F5344CB8AC3E}">
        <p14:creationId xmlns:p14="http://schemas.microsoft.com/office/powerpoint/2010/main" val="1653083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BF11-BD78-ECFA-C146-A6918860AE90}"/>
              </a:ext>
            </a:extLst>
          </p:cNvPr>
          <p:cNvSpPr>
            <a:spLocks noGrp="1"/>
          </p:cNvSpPr>
          <p:nvPr>
            <p:ph type="title"/>
          </p:nvPr>
        </p:nvSpPr>
        <p:spPr/>
        <p:txBody>
          <a:bodyPr/>
          <a:lstStyle/>
          <a:p>
            <a:r>
              <a:rPr lang="en-GB" sz="3200" b="1" dirty="0"/>
              <a:t>Practical Strategies  </a:t>
            </a:r>
          </a:p>
        </p:txBody>
      </p:sp>
      <p:sp>
        <p:nvSpPr>
          <p:cNvPr id="3" name="Content Placeholder 2">
            <a:extLst>
              <a:ext uri="{FF2B5EF4-FFF2-40B4-BE49-F238E27FC236}">
                <a16:creationId xmlns:a16="http://schemas.microsoft.com/office/drawing/2014/main" id="{D534677D-312C-B42D-5E5B-05E6B75C2988}"/>
              </a:ext>
            </a:extLst>
          </p:cNvPr>
          <p:cNvSpPr>
            <a:spLocks noGrp="1"/>
          </p:cNvSpPr>
          <p:nvPr>
            <p:ph idx="1"/>
          </p:nvPr>
        </p:nvSpPr>
        <p:spPr/>
        <p:txBody>
          <a:bodyPr/>
          <a:lstStyle/>
          <a:p>
            <a:r>
              <a:rPr lang="en-GB" sz="1800" b="1" dirty="0"/>
              <a:t>3: Parental Support &amp; Modelling</a:t>
            </a:r>
          </a:p>
          <a:p>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GP &amp; IAPT Perinatal Mental Health Referral : Direct access to talking therapies and perinatal mental health services to support Isaac’s mother’s mental health, improving her emotional responsiveness and sensitivity, which promotes secure attachment.</a:t>
            </a:r>
            <a:endParaRPr lang="en-GB" sz="1800" i="1" dirty="0">
              <a:latin typeface="Arial" panose="020B0604020202020204" pitchFamily="34" charset="0"/>
              <a:cs typeface="Arial" panose="020B0604020202020204" pitchFamily="34" charset="0"/>
            </a:endParaRPr>
          </a:p>
          <a:p>
            <a:endParaRPr lang="en-GB" sz="1800" i="1" dirty="0">
              <a:latin typeface="Arial" panose="020B0604020202020204" pitchFamily="34" charset="0"/>
              <a:cs typeface="Arial" panose="020B0604020202020204" pitchFamily="34" charset="0"/>
            </a:endParaRPr>
          </a:p>
          <a:p>
            <a:r>
              <a:rPr lang="en-GB" sz="1800" i="1" dirty="0">
                <a:latin typeface="Arial" panose="020B0604020202020204" pitchFamily="34" charset="0"/>
                <a:cs typeface="Arial" panose="020B0604020202020204" pitchFamily="34" charset="0"/>
              </a:rPr>
              <a:t> Parent-Child Interaction Therapy (PCIT):  An evidence-base practice that promote responsive parenting and has  measurable outcomes for children with anxious- ambivalent attachment (Doherty &amp; Hughes, 2022).</a:t>
            </a:r>
          </a:p>
          <a:p>
            <a:endParaRPr lang="en-GB" sz="1800" i="1" dirty="0">
              <a:latin typeface="Arial" panose="020B0604020202020204" pitchFamily="34" charset="0"/>
              <a:cs typeface="Arial" panose="020B0604020202020204" pitchFamily="34" charset="0"/>
            </a:endParaRPr>
          </a:p>
          <a:p>
            <a:r>
              <a:rPr lang="en-GB" sz="1800" i="1" dirty="0">
                <a:latin typeface="Arial" panose="020B0604020202020204" pitchFamily="34" charset="0"/>
                <a:cs typeface="Arial" panose="020B0604020202020204" pitchFamily="34" charset="0"/>
              </a:rPr>
              <a:t>Social Prescribing &amp; Peer Support Groups:   Link single mothers to single parent peer support networks to help minimize isolation and foster social capital and community belonging for Isaac’s mother.</a:t>
            </a:r>
          </a:p>
          <a:p>
            <a:endParaRPr lang="en-GB" sz="1800" i="1" dirty="0">
              <a:latin typeface="Arial" panose="020B0604020202020204" pitchFamily="34" charset="0"/>
              <a:cs typeface="Arial" panose="020B0604020202020204" pitchFamily="34" charset="0"/>
            </a:endParaRPr>
          </a:p>
          <a:p>
            <a:endParaRPr lang="en-GB" sz="1800" dirty="0"/>
          </a:p>
          <a:p>
            <a:endParaRPr lang="en-GB" sz="1800" dirty="0"/>
          </a:p>
        </p:txBody>
      </p:sp>
      <p:sp>
        <p:nvSpPr>
          <p:cNvPr id="4" name="Date Placeholder 3">
            <a:extLst>
              <a:ext uri="{FF2B5EF4-FFF2-40B4-BE49-F238E27FC236}">
                <a16:creationId xmlns:a16="http://schemas.microsoft.com/office/drawing/2014/main" id="{03C34662-B797-2470-7501-964A288E82D2}"/>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8682ABD6-1F7D-807D-D4D1-E572E24B3A35}"/>
              </a:ext>
            </a:extLst>
          </p:cNvPr>
          <p:cNvSpPr>
            <a:spLocks noGrp="1"/>
          </p:cNvSpPr>
          <p:nvPr>
            <p:ph type="sldNum" sz="quarter" idx="12"/>
          </p:nvPr>
        </p:nvSpPr>
        <p:spPr/>
        <p:txBody>
          <a:bodyPr/>
          <a:lstStyle/>
          <a:p>
            <a:pPr>
              <a:defRPr/>
            </a:pPr>
            <a:fld id="{8B34AADE-47AB-4FD6-A959-68A9E6432E18}" type="slidenum">
              <a:rPr lang="en-GB" altLang="en-US" smtClean="0"/>
              <a:pPr>
                <a:defRPr/>
              </a:pPr>
              <a:t>9</a:t>
            </a:fld>
            <a:endParaRPr lang="en-GB" altLang="en-US"/>
          </a:p>
        </p:txBody>
      </p:sp>
    </p:spTree>
    <p:extLst>
      <p:ext uri="{BB962C8B-B14F-4D97-AF65-F5344CB8AC3E}">
        <p14:creationId xmlns:p14="http://schemas.microsoft.com/office/powerpoint/2010/main" val="1309640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49B7-CF9A-5B62-DA4D-ED0C6980183F}"/>
              </a:ext>
            </a:extLst>
          </p:cNvPr>
          <p:cNvSpPr>
            <a:spLocks noGrp="1"/>
          </p:cNvSpPr>
          <p:nvPr>
            <p:ph type="title"/>
          </p:nvPr>
        </p:nvSpPr>
        <p:spPr>
          <a:xfrm>
            <a:off x="982133" y="525005"/>
            <a:ext cx="10972800" cy="1143000"/>
          </a:xfrm>
        </p:spPr>
        <p:txBody>
          <a:bodyPr/>
          <a:lstStyle/>
          <a:p>
            <a:r>
              <a:rPr lang="en-GB" sz="3200" b="1" dirty="0">
                <a:latin typeface="Arial" panose="020B0604020202020204" pitchFamily="34" charset="0"/>
                <a:cs typeface="Arial" panose="020B0604020202020204" pitchFamily="34" charset="0"/>
              </a:rPr>
              <a:t>CRITICAL EVALUATION OF BOWLBY’S ATTACHMENT THEORY</a:t>
            </a:r>
          </a:p>
        </p:txBody>
      </p:sp>
      <p:sp>
        <p:nvSpPr>
          <p:cNvPr id="3" name="Content Placeholder 2">
            <a:extLst>
              <a:ext uri="{FF2B5EF4-FFF2-40B4-BE49-F238E27FC236}">
                <a16:creationId xmlns:a16="http://schemas.microsoft.com/office/drawing/2014/main" id="{A285BD0D-775E-78F9-6393-68D3A1D30384}"/>
              </a:ext>
            </a:extLst>
          </p:cNvPr>
          <p:cNvSpPr>
            <a:spLocks noGrp="1"/>
          </p:cNvSpPr>
          <p:nvPr>
            <p:ph idx="1"/>
          </p:nvPr>
        </p:nvSpPr>
        <p:spPr/>
        <p:txBody>
          <a:bodyPr/>
          <a:lstStyle/>
          <a:p>
            <a:r>
              <a:rPr lang="en-GB" sz="1800" b="1" dirty="0">
                <a:latin typeface="Arial" panose="020B0604020202020204" pitchFamily="34" charset="0"/>
                <a:cs typeface="Arial" panose="020B0604020202020204" pitchFamily="34" charset="0"/>
              </a:rPr>
              <a:t>Strengths and usefulness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Longitudinal research suggests that secure early attachment is associated with better social, emotional and cognitive outcomes ( Sroufe, 2021).</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Support effective early intervention (Cos, PCIT, VIG)</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Recognises the important of both biological factors  and caregiving environment.</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Widely used to inform early years (DfE, 2023)</a:t>
            </a:r>
          </a:p>
        </p:txBody>
      </p:sp>
      <p:sp>
        <p:nvSpPr>
          <p:cNvPr id="4" name="Date Placeholder 3">
            <a:extLst>
              <a:ext uri="{FF2B5EF4-FFF2-40B4-BE49-F238E27FC236}">
                <a16:creationId xmlns:a16="http://schemas.microsoft.com/office/drawing/2014/main" id="{02E5010D-BE64-08A7-C3A8-9F6D0DD327AC}"/>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70145F51-9E99-68B2-4BCF-9347561AF21E}"/>
              </a:ext>
            </a:extLst>
          </p:cNvPr>
          <p:cNvSpPr>
            <a:spLocks noGrp="1"/>
          </p:cNvSpPr>
          <p:nvPr>
            <p:ph type="sldNum" sz="quarter" idx="12"/>
          </p:nvPr>
        </p:nvSpPr>
        <p:spPr/>
        <p:txBody>
          <a:bodyPr/>
          <a:lstStyle/>
          <a:p>
            <a:pPr>
              <a:defRPr/>
            </a:pPr>
            <a:fld id="{8B34AADE-47AB-4FD6-A959-68A9E6432E18}" type="slidenum">
              <a:rPr lang="en-GB" altLang="en-US" smtClean="0"/>
              <a:pPr>
                <a:defRPr/>
              </a:pPr>
              <a:t>10</a:t>
            </a:fld>
            <a:endParaRPr lang="en-GB" altLang="en-US"/>
          </a:p>
        </p:txBody>
      </p:sp>
    </p:spTree>
    <p:extLst>
      <p:ext uri="{BB962C8B-B14F-4D97-AF65-F5344CB8AC3E}">
        <p14:creationId xmlns:p14="http://schemas.microsoft.com/office/powerpoint/2010/main" val="2405793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7EF960-D1CF-9C8D-BEA7-9B39E587A407}"/>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Mother –centric:  Bowlby focus mainly on the mothers as the primary caregiver, giving less attention to fathers, grandparents and other caregivers (Rutter et al., 2022).</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Developed mainly in  western individualistic societies, raising concerns about its applicability to other cultures  (Cassidy &amp; shaver, 2022)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theory pays limited attention to social and economic factors, such as poverty, that may influence attachment.</a:t>
            </a:r>
          </a:p>
          <a:p>
            <a:pPr marL="0" indent="0">
              <a:buNone/>
            </a:pPr>
            <a:endParaRPr lang="en-GB" sz="1800" dirty="0">
              <a:latin typeface="Arial" panose="020B0604020202020204" pitchFamily="34" charset="0"/>
              <a:cs typeface="Arial" panose="020B0604020202020204" pitchFamily="34" charset="0"/>
            </a:endParaRPr>
          </a:p>
          <a:p>
            <a:endParaRPr lang="en-GB" sz="1800" dirty="0"/>
          </a:p>
        </p:txBody>
      </p:sp>
      <p:sp>
        <p:nvSpPr>
          <p:cNvPr id="4" name="Date Placeholder 3">
            <a:extLst>
              <a:ext uri="{FF2B5EF4-FFF2-40B4-BE49-F238E27FC236}">
                <a16:creationId xmlns:a16="http://schemas.microsoft.com/office/drawing/2014/main" id="{F84877FD-7D93-EFA7-F89D-F3E7C05646BE}"/>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CF8E6D10-7D33-9F7F-37C8-9888E4A212DA}"/>
              </a:ext>
            </a:extLst>
          </p:cNvPr>
          <p:cNvSpPr>
            <a:spLocks noGrp="1"/>
          </p:cNvSpPr>
          <p:nvPr>
            <p:ph type="sldNum" sz="quarter" idx="12"/>
          </p:nvPr>
        </p:nvSpPr>
        <p:spPr/>
        <p:txBody>
          <a:bodyPr/>
          <a:lstStyle/>
          <a:p>
            <a:pPr>
              <a:defRPr/>
            </a:pPr>
            <a:fld id="{8B34AADE-47AB-4FD6-A959-68A9E6432E18}" type="slidenum">
              <a:rPr lang="en-GB" altLang="en-US" smtClean="0"/>
              <a:pPr>
                <a:defRPr/>
              </a:pPr>
              <a:t>11</a:t>
            </a:fld>
            <a:endParaRPr lang="en-GB" altLang="en-US"/>
          </a:p>
        </p:txBody>
      </p:sp>
      <p:sp>
        <p:nvSpPr>
          <p:cNvPr id="6" name="Title 5">
            <a:extLst>
              <a:ext uri="{FF2B5EF4-FFF2-40B4-BE49-F238E27FC236}">
                <a16:creationId xmlns:a16="http://schemas.microsoft.com/office/drawing/2014/main" id="{169BE359-31E5-FB32-2FC8-43E19ACB4205}"/>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CRITICAL EVALUATION OF BOWLBY’S ATTACMENT LIMITATION AND CRITICISMS</a:t>
            </a:r>
          </a:p>
        </p:txBody>
      </p:sp>
    </p:spTree>
    <p:extLst>
      <p:ext uri="{BB962C8B-B14F-4D97-AF65-F5344CB8AC3E}">
        <p14:creationId xmlns:p14="http://schemas.microsoft.com/office/powerpoint/2010/main" val="767104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50FCC-A54A-B026-6BE1-EAFA28B9562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8C1BDC2-C09C-BC9B-CBEE-95441CC88275}"/>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Bowlby’s Attachment theory provide a strong evidence –based framework for understanding Isaac’s insecure-anxious attachment.</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The theory highlights the important of secure relationships between children and their primary caregiver for health emotional and social development.</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 multi-agency early intervention plan can help address Isaac’s attachment needs.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Parent support programmes, key worker involvement, and mental health services can promote secure attachment. And positive child development. </a:t>
            </a:r>
          </a:p>
          <a:p>
            <a:r>
              <a:rPr lang="en-GB" sz="1800" dirty="0">
                <a:latin typeface="Arial" panose="020B0604020202020204" pitchFamily="34" charset="0"/>
                <a:cs typeface="Arial" panose="020B0604020202020204" pitchFamily="34" charset="0"/>
              </a:rPr>
              <a:t>Overall Bowlby’s attachment theory can support Isaac emotional well-being and long- term development outcomes.</a:t>
            </a:r>
          </a:p>
        </p:txBody>
      </p:sp>
      <p:sp>
        <p:nvSpPr>
          <p:cNvPr id="4" name="Date Placeholder 3">
            <a:extLst>
              <a:ext uri="{FF2B5EF4-FFF2-40B4-BE49-F238E27FC236}">
                <a16:creationId xmlns:a16="http://schemas.microsoft.com/office/drawing/2014/main" id="{28F7603B-B623-F64C-3E35-62152823D4EE}"/>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5CF46E57-4519-A3BC-368B-579D625C92A6}"/>
              </a:ext>
            </a:extLst>
          </p:cNvPr>
          <p:cNvSpPr>
            <a:spLocks noGrp="1"/>
          </p:cNvSpPr>
          <p:nvPr>
            <p:ph type="sldNum" sz="quarter" idx="12"/>
          </p:nvPr>
        </p:nvSpPr>
        <p:spPr/>
        <p:txBody>
          <a:bodyPr/>
          <a:lstStyle/>
          <a:p>
            <a:pPr>
              <a:defRPr/>
            </a:pPr>
            <a:fld id="{8B34AADE-47AB-4FD6-A959-68A9E6432E18}" type="slidenum">
              <a:rPr lang="en-GB" altLang="en-US" smtClean="0"/>
              <a:pPr>
                <a:defRPr/>
              </a:pPr>
              <a:t>12</a:t>
            </a:fld>
            <a:endParaRPr lang="en-GB" altLang="en-US"/>
          </a:p>
        </p:txBody>
      </p:sp>
    </p:spTree>
    <p:extLst>
      <p:ext uri="{BB962C8B-B14F-4D97-AF65-F5344CB8AC3E}">
        <p14:creationId xmlns:p14="http://schemas.microsoft.com/office/powerpoint/2010/main" val="867572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AE656D3-1ED3-2E05-2137-2695C661BB13}"/>
              </a:ext>
            </a:extLst>
          </p:cNvPr>
          <p:cNvSpPr>
            <a:spLocks noGrp="1"/>
          </p:cNvSpPr>
          <p:nvPr>
            <p:ph type="dt" sz="half" idx="10"/>
          </p:nvPr>
        </p:nvSpPr>
        <p:spPr/>
        <p:txBody>
          <a:bodyPr/>
          <a:lstStyle/>
          <a:p>
            <a:pPr>
              <a:defRPr/>
            </a:pPr>
            <a:fld id="{E06BCFF4-E420-4403-B367-9F04E1A6AE05}" type="datetime1">
              <a:rPr lang="en-GB" altLang="en-US" smtClean="0"/>
              <a:pPr>
                <a:defRPr/>
              </a:pPr>
              <a:t>09/07/2026</a:t>
            </a:fld>
            <a:endParaRPr lang="en-GB" altLang="en-US" dirty="0"/>
          </a:p>
        </p:txBody>
      </p:sp>
      <p:sp>
        <p:nvSpPr>
          <p:cNvPr id="4" name="Slide Number Placeholder 3">
            <a:extLst>
              <a:ext uri="{FF2B5EF4-FFF2-40B4-BE49-F238E27FC236}">
                <a16:creationId xmlns:a16="http://schemas.microsoft.com/office/drawing/2014/main" id="{F24EA83B-E838-4166-6D78-F962E95E52BC}"/>
              </a:ext>
            </a:extLst>
          </p:cNvPr>
          <p:cNvSpPr>
            <a:spLocks noGrp="1"/>
          </p:cNvSpPr>
          <p:nvPr>
            <p:ph type="sldNum" sz="quarter" idx="11"/>
          </p:nvPr>
        </p:nvSpPr>
        <p:spPr/>
        <p:txBody>
          <a:bodyPr/>
          <a:lstStyle/>
          <a:p>
            <a:pPr>
              <a:defRPr/>
            </a:pPr>
            <a:fld id="{9AFBE18E-BDF0-4DBF-A61A-0D584281FA9C}" type="slidenum">
              <a:rPr lang="en-GB" altLang="en-US" smtClean="0"/>
              <a:pPr>
                <a:defRPr/>
              </a:pPr>
              <a:t>13</a:t>
            </a:fld>
            <a:endParaRPr lang="en-GB" altLang="en-US"/>
          </a:p>
        </p:txBody>
      </p:sp>
      <p:sp>
        <p:nvSpPr>
          <p:cNvPr id="5" name="Text 7">
            <a:extLst>
              <a:ext uri="{FF2B5EF4-FFF2-40B4-BE49-F238E27FC236}">
                <a16:creationId xmlns:a16="http://schemas.microsoft.com/office/drawing/2014/main" id="{EE88626A-0C3E-A90A-04EB-54134851FAB9}"/>
              </a:ext>
            </a:extLst>
          </p:cNvPr>
          <p:cNvSpPr/>
          <p:nvPr/>
        </p:nvSpPr>
        <p:spPr>
          <a:xfrm>
            <a:off x="1889760" y="1354830"/>
            <a:ext cx="8412480" cy="275665"/>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Cassidy, J. and Shaver, P.R. (eds) (2022) Handbook of Attachment: Theory, Research and Clinical Applications. 3rd edn. Guilford Press. Available at: https://www.guilford.com (Accessed: 15 June 2025).</a:t>
            </a:r>
            <a:endParaRPr lang="en-US" sz="1200" dirty="0"/>
          </a:p>
        </p:txBody>
      </p:sp>
      <p:sp>
        <p:nvSpPr>
          <p:cNvPr id="6" name="Text 8">
            <a:extLst>
              <a:ext uri="{FF2B5EF4-FFF2-40B4-BE49-F238E27FC236}">
                <a16:creationId xmlns:a16="http://schemas.microsoft.com/office/drawing/2014/main" id="{0E540FA0-7411-63C9-3418-A8E830504DF9}"/>
              </a:ext>
            </a:extLst>
          </p:cNvPr>
          <p:cNvSpPr/>
          <p:nvPr/>
        </p:nvSpPr>
        <p:spPr>
          <a:xfrm>
            <a:off x="1889760" y="1757523"/>
            <a:ext cx="8412480" cy="424136"/>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Doherty, J. and Hughes, M. (2022) Child Development: Theory and Practice 0–11. 3rd edn. Pearson. Available at: https://www.pearson.com (Accessed: 15 June 2025).</a:t>
            </a:r>
            <a:endParaRPr lang="en-US" sz="1200" dirty="0"/>
          </a:p>
        </p:txBody>
      </p:sp>
      <p:sp>
        <p:nvSpPr>
          <p:cNvPr id="8" name="Text 10">
            <a:extLst>
              <a:ext uri="{FF2B5EF4-FFF2-40B4-BE49-F238E27FC236}">
                <a16:creationId xmlns:a16="http://schemas.microsoft.com/office/drawing/2014/main" id="{E565546A-8513-F44E-6698-1C3C1C56AB3E}"/>
              </a:ext>
            </a:extLst>
          </p:cNvPr>
          <p:cNvSpPr/>
          <p:nvPr/>
        </p:nvSpPr>
        <p:spPr>
          <a:xfrm>
            <a:off x="1889760" y="2181659"/>
            <a:ext cx="8412480" cy="1059835"/>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Field, T. (2022) 'Postnatal depression and mother-infant interactions', Infant Behaviour and Development, 67, pp. 1–8. Available at: https://doi.org/10.1016/j.infbeh.2022.101730 (Accessed: 15 June 2025).</a:t>
            </a:r>
            <a:endParaRPr lang="en-US" sz="1200" dirty="0"/>
          </a:p>
        </p:txBody>
      </p:sp>
      <p:sp>
        <p:nvSpPr>
          <p:cNvPr id="9" name="Text 11">
            <a:extLst>
              <a:ext uri="{FF2B5EF4-FFF2-40B4-BE49-F238E27FC236}">
                <a16:creationId xmlns:a16="http://schemas.microsoft.com/office/drawing/2014/main" id="{B23D9FC8-96D5-4D30-3323-64430F94037E}"/>
              </a:ext>
            </a:extLst>
          </p:cNvPr>
          <p:cNvSpPr/>
          <p:nvPr/>
        </p:nvSpPr>
        <p:spPr>
          <a:xfrm>
            <a:off x="1889760" y="3008487"/>
            <a:ext cx="8412480" cy="71312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Gilkerson, J. et al. (2023) 'Language experience in the second year of life', Child Development, 94(1), pp. 115–130. Available at: https://doi.org/10.1111/cdev.13898 (Accessed: 15 June 2025).</a:t>
            </a:r>
            <a:endParaRPr lang="en-US" sz="1200" dirty="0"/>
          </a:p>
        </p:txBody>
      </p:sp>
      <p:sp>
        <p:nvSpPr>
          <p:cNvPr id="10" name="Text 12">
            <a:extLst>
              <a:ext uri="{FF2B5EF4-FFF2-40B4-BE49-F238E27FC236}">
                <a16:creationId xmlns:a16="http://schemas.microsoft.com/office/drawing/2014/main" id="{F4C4DFF8-FA7C-5F72-0955-84B0E69DBF44}"/>
              </a:ext>
            </a:extLst>
          </p:cNvPr>
          <p:cNvSpPr/>
          <p:nvPr/>
        </p:nvSpPr>
        <p:spPr>
          <a:xfrm>
            <a:off x="1889760" y="3849514"/>
            <a:ext cx="8412480" cy="353087"/>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Gunnar, M. and Quevedo, K. (2021) 'The neurobiology of stress and development', Annual Review of Psychology, 72, pp. 253–278. Available at: https://doi.org/10.1146/annurev.psych.58.110405.085605 (Accessed: 15 June 2025).</a:t>
            </a:r>
            <a:endParaRPr lang="en-US" sz="1200" dirty="0"/>
          </a:p>
        </p:txBody>
      </p:sp>
      <p:sp>
        <p:nvSpPr>
          <p:cNvPr id="11" name="Text 13">
            <a:extLst>
              <a:ext uri="{FF2B5EF4-FFF2-40B4-BE49-F238E27FC236}">
                <a16:creationId xmlns:a16="http://schemas.microsoft.com/office/drawing/2014/main" id="{06B152C5-015D-872F-3A7C-ED3E124951B1}"/>
              </a:ext>
            </a:extLst>
          </p:cNvPr>
          <p:cNvSpPr/>
          <p:nvPr/>
        </p:nvSpPr>
        <p:spPr>
          <a:xfrm>
            <a:off x="1889760" y="4329629"/>
            <a:ext cx="8412480" cy="462707"/>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Rutter, M. et al. (2022) Rutter's Child and Adolescent Psychiatry. 6th edn. Wiley-Blackwell. Available at: https://www.wiley.com (Accessed: 15 June 2025).</a:t>
            </a:r>
            <a:endParaRPr lang="en-US" sz="1200" dirty="0"/>
          </a:p>
        </p:txBody>
      </p:sp>
      <p:sp>
        <p:nvSpPr>
          <p:cNvPr id="12" name="Text 14">
            <a:extLst>
              <a:ext uri="{FF2B5EF4-FFF2-40B4-BE49-F238E27FC236}">
                <a16:creationId xmlns:a16="http://schemas.microsoft.com/office/drawing/2014/main" id="{D7AB9819-E225-6DF8-585A-A2C3E6C6E594}"/>
              </a:ext>
            </a:extLst>
          </p:cNvPr>
          <p:cNvSpPr/>
          <p:nvPr/>
        </p:nvSpPr>
        <p:spPr>
          <a:xfrm>
            <a:off x="1889760" y="4792337"/>
            <a:ext cx="8412480" cy="73813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Sroufe, L.A. (2021) 'Attachment and development: A prospective, longitudinal study from birth to adulthood', Attachment &amp; Human Development, 23(4), pp. 347–360. Available at: https://doi.org/10.1080/14616734.2021.1988567 (Accessed: 15 June 2025).</a:t>
            </a:r>
            <a:endParaRPr lang="en-US" sz="1200" dirty="0"/>
          </a:p>
        </p:txBody>
      </p:sp>
      <p:sp>
        <p:nvSpPr>
          <p:cNvPr id="14" name="Text 9">
            <a:extLst>
              <a:ext uri="{FF2B5EF4-FFF2-40B4-BE49-F238E27FC236}">
                <a16:creationId xmlns:a16="http://schemas.microsoft.com/office/drawing/2014/main" id="{61CFB623-A04B-086A-F7A2-77BE8B215EDA}"/>
              </a:ext>
            </a:extLst>
          </p:cNvPr>
          <p:cNvSpPr/>
          <p:nvPr/>
        </p:nvSpPr>
        <p:spPr>
          <a:xfrm>
            <a:off x="2042160" y="-115994"/>
            <a:ext cx="8412480" cy="919663"/>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200" dirty="0">
                <a:latin typeface="Calibri" pitchFamily="34" charset="0"/>
                <a:ea typeface="Calibri" pitchFamily="34" charset="-122"/>
                <a:cs typeface="Calibri" pitchFamily="34" charset="-120"/>
              </a:rPr>
              <a:t>                 </a:t>
            </a:r>
            <a:r>
              <a:rPr lang="en-US" sz="4000" b="1" dirty="0" err="1">
                <a:latin typeface="Calibri" pitchFamily="34" charset="0"/>
                <a:ea typeface="Calibri" pitchFamily="34" charset="-122"/>
                <a:cs typeface="Calibri" pitchFamily="34" charset="-120"/>
              </a:rPr>
              <a:t>Refrences</a:t>
            </a:r>
            <a:endParaRPr lang="en-US" sz="4000" b="1" dirty="0"/>
          </a:p>
        </p:txBody>
      </p:sp>
      <p:sp>
        <p:nvSpPr>
          <p:cNvPr id="16" name="Title 15">
            <a:extLst>
              <a:ext uri="{FF2B5EF4-FFF2-40B4-BE49-F238E27FC236}">
                <a16:creationId xmlns:a16="http://schemas.microsoft.com/office/drawing/2014/main" id="{374A6BF8-8307-5A10-AAE6-71215D262B8D}"/>
              </a:ext>
            </a:extLst>
          </p:cNvPr>
          <p:cNvSpPr>
            <a:spLocks noGrp="1"/>
          </p:cNvSpPr>
          <p:nvPr>
            <p:ph type="title"/>
          </p:nvPr>
        </p:nvSpPr>
        <p:spPr>
          <a:xfrm>
            <a:off x="1366092" y="729009"/>
            <a:ext cx="10825908" cy="713122"/>
          </a:xfrm>
        </p:spPr>
        <p:txBody>
          <a:bodyPr/>
          <a:lstStyle/>
          <a:p>
            <a:r>
              <a:rPr lang="en-GB" sz="1200" dirty="0"/>
              <a:t>Ainsworth, M.D.S., </a:t>
            </a:r>
            <a:r>
              <a:rPr lang="en-GB" sz="1200" dirty="0" err="1"/>
              <a:t>Blehar</a:t>
            </a:r>
            <a:r>
              <a:rPr lang="en-GB" sz="1200" dirty="0"/>
              <a:t>, M.C., Waters, E. and </a:t>
            </a:r>
            <a:r>
              <a:rPr lang="en-GB" sz="1200" dirty="0" err="1"/>
              <a:t>Wall,S</a:t>
            </a:r>
            <a:r>
              <a:rPr lang="en-GB" sz="1200" dirty="0"/>
              <a:t>. (1978)Patterns of </a:t>
            </a:r>
            <a:r>
              <a:rPr lang="en-GB" sz="1200" dirty="0" err="1"/>
              <a:t>Attachment:A</a:t>
            </a:r>
            <a:r>
              <a:rPr lang="en-GB" sz="1200" dirty="0"/>
              <a:t>  Psychological Study of the Strange Situation .Hillsdale, NJ: Erlbaum.</a:t>
            </a:r>
          </a:p>
        </p:txBody>
      </p:sp>
    </p:spTree>
    <p:extLst>
      <p:ext uri="{BB962C8B-B14F-4D97-AF65-F5344CB8AC3E}">
        <p14:creationId xmlns:p14="http://schemas.microsoft.com/office/powerpoint/2010/main" val="1973272676"/>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1421</TotalTime>
  <Words>1603</Words>
  <Application>Microsoft Office PowerPoint</Application>
  <PresentationFormat>Widescreen</PresentationFormat>
  <Paragraphs>149</Paragraphs>
  <Slides>13</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Calibri</vt:lpstr>
      <vt:lpstr>Century Gothic</vt:lpstr>
      <vt:lpstr>Elephant</vt:lpstr>
      <vt:lpstr>Myriad Pro</vt:lpstr>
      <vt:lpstr>BrushVTI</vt:lpstr>
      <vt:lpstr>20140311PresentationUWTSDTemplate</vt:lpstr>
      <vt:lpstr>PowerPoint Presentation</vt:lpstr>
      <vt:lpstr>INTRODUCTION</vt:lpstr>
      <vt:lpstr>BOWLBY’S ATTACHMENT THEORY-KEY CONCEPT</vt:lpstr>
      <vt:lpstr>Applying Bowlby’s Theory to Isaac’s Experiences </vt:lpstr>
      <vt:lpstr>NATURE AND NURTURE IN ISAAC’S DEVELOPMENT </vt:lpstr>
      <vt:lpstr>NUTURE (ENVIROMENTAL FACTORS)</vt:lpstr>
      <vt:lpstr>PRACTICAL STRATEGIES  </vt:lpstr>
      <vt:lpstr>PRACTICAL STRATEGIES</vt:lpstr>
      <vt:lpstr>Practical Strategies  </vt:lpstr>
      <vt:lpstr>CRITICAL EVALUATION OF BOWLBY’S ATTACHMENT THEORY</vt:lpstr>
      <vt:lpstr>CRITICAL EVALUATION OF BOWLBY’S ATTACMENT LIMITATION AND CRITICISMS</vt:lpstr>
      <vt:lpstr>CONCLUSION</vt:lpstr>
      <vt:lpstr>Ainsworth, M.D.S., Blehar, M.C., Waters, E. and Wall,S. (1978)Patterns of Attachment:A  Psychological Study of the Strange Situation .Hillsdale, NJ: Erlbaum.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Kemisola Shadeko</cp:lastModifiedBy>
  <cp:revision>8</cp:revision>
  <dcterms:created xsi:type="dcterms:W3CDTF">2025-06-09T16:43:11Z</dcterms:created>
  <dcterms:modified xsi:type="dcterms:W3CDTF">2026-07-09T16:30:19Z</dcterms:modified>
</cp:coreProperties>
</file>