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8" r:id="rId3"/>
    <p:sldId id="259" r:id="rId4"/>
    <p:sldId id="260" r:id="rId5"/>
    <p:sldId id="261" r:id="rId6"/>
    <p:sldId id="262" r:id="rId7"/>
    <p:sldId id="263" r:id="rId8"/>
    <p:sldId id="264" r:id="rId9"/>
    <p:sldId id="266" r:id="rId10"/>
    <p:sldId id="265"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E5DB7-99E3-463A-95FA-031CED1951FE}" v="1254" dt="2022-07-23T23:40:47.504"/>
    <p1510:client id="{FFFFE60A-C7F7-36DB-79C0-C2A5393518B2}" v="140" dt="2022-07-23T23:50:57.5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uca Ionita (2120292)" userId="S::2120292@student.uwtsd.ac.uk::3b72fe61-09d6-4f73-87f4-647a2c2ec188" providerId="AD" clId="Web-{12FE5DB7-99E3-463A-95FA-031CED1951FE}"/>
    <pc:docChg chg="addSld delSld modSld sldOrd addMainMaster delMainMaster">
      <pc:chgData name="Raluca Ionita (2120292)" userId="S::2120292@student.uwtsd.ac.uk::3b72fe61-09d6-4f73-87f4-647a2c2ec188" providerId="AD" clId="Web-{12FE5DB7-99E3-463A-95FA-031CED1951FE}" dt="2022-07-23T23:40:47.114" v="1122" actId="1076"/>
      <pc:docMkLst>
        <pc:docMk/>
      </pc:docMkLst>
      <pc:sldChg chg="addSp delSp modSp mod setBg modClrScheme addAnim delAnim delDesignElem chgLayout">
        <pc:chgData name="Raluca Ionita (2120292)" userId="S::2120292@student.uwtsd.ac.uk::3b72fe61-09d6-4f73-87f4-647a2c2ec188" providerId="AD" clId="Web-{12FE5DB7-99E3-463A-95FA-031CED1951FE}" dt="2022-07-23T21:10:43.839" v="210"/>
        <pc:sldMkLst>
          <pc:docMk/>
          <pc:sldMk cId="109857222" sldId="256"/>
        </pc:sldMkLst>
        <pc:spChg chg="mod ord">
          <ac:chgData name="Raluca Ionita (2120292)" userId="S::2120292@student.uwtsd.ac.uk::3b72fe61-09d6-4f73-87f4-647a2c2ec188" providerId="AD" clId="Web-{12FE5DB7-99E3-463A-95FA-031CED1951FE}" dt="2022-07-23T21:10:43.839" v="210"/>
          <ac:spMkLst>
            <pc:docMk/>
            <pc:sldMk cId="109857222" sldId="256"/>
            <ac:spMk id="2" creationId="{00000000-0000-0000-0000-000000000000}"/>
          </ac:spMkLst>
        </pc:spChg>
        <pc:spChg chg="mod ord">
          <ac:chgData name="Raluca Ionita (2120292)" userId="S::2120292@student.uwtsd.ac.uk::3b72fe61-09d6-4f73-87f4-647a2c2ec188" providerId="AD" clId="Web-{12FE5DB7-99E3-463A-95FA-031CED1951FE}" dt="2022-07-23T21:10:43.839" v="210"/>
          <ac:spMkLst>
            <pc:docMk/>
            <pc:sldMk cId="109857222" sldId="256"/>
            <ac:spMk id="3" creationId="{00000000-0000-0000-0000-000000000000}"/>
          </ac:spMkLst>
        </pc:spChg>
        <pc:spChg chg="add del">
          <ac:chgData name="Raluca Ionita (2120292)" userId="S::2120292@student.uwtsd.ac.uk::3b72fe61-09d6-4f73-87f4-647a2c2ec188" providerId="AD" clId="Web-{12FE5DB7-99E3-463A-95FA-031CED1951FE}" dt="2022-07-23T20:43:16.025" v="1"/>
          <ac:spMkLst>
            <pc:docMk/>
            <pc:sldMk cId="109857222" sldId="256"/>
            <ac:spMk id="9" creationId="{007891EC-4501-44ED-A8C8-B11B6DB767AB}"/>
          </ac:spMkLst>
        </pc:spChg>
        <pc:spChg chg="add del">
          <ac:chgData name="Raluca Ionita (2120292)" userId="S::2120292@student.uwtsd.ac.uk::3b72fe61-09d6-4f73-87f4-647a2c2ec188" providerId="AD" clId="Web-{12FE5DB7-99E3-463A-95FA-031CED1951FE}" dt="2022-07-23T20:57:36.662" v="17"/>
          <ac:spMkLst>
            <pc:docMk/>
            <pc:sldMk cId="109857222" sldId="256"/>
            <ac:spMk id="14" creationId="{2644B391-9BFE-445C-A9EC-F544BB85FBC7}"/>
          </ac:spMkLst>
        </pc:spChg>
        <pc:spChg chg="add del">
          <ac:chgData name="Raluca Ionita (2120292)" userId="S::2120292@student.uwtsd.ac.uk::3b72fe61-09d6-4f73-87f4-647a2c2ec188" providerId="AD" clId="Web-{12FE5DB7-99E3-463A-95FA-031CED1951FE}" dt="2022-07-23T20:57:36.662" v="17"/>
          <ac:spMkLst>
            <pc:docMk/>
            <pc:sldMk cId="109857222" sldId="256"/>
            <ac:spMk id="15" creationId="{80F26E69-87D9-4655-AE7B-280A87AA3CAD}"/>
          </ac:spMkLst>
        </pc:spChg>
        <pc:spChg chg="add del">
          <ac:chgData name="Raluca Ionita (2120292)" userId="S::2120292@student.uwtsd.ac.uk::3b72fe61-09d6-4f73-87f4-647a2c2ec188" providerId="AD" clId="Web-{12FE5DB7-99E3-463A-95FA-031CED1951FE}" dt="2022-07-23T21:10:23.756" v="207"/>
          <ac:spMkLst>
            <pc:docMk/>
            <pc:sldMk cId="109857222" sldId="256"/>
            <ac:spMk id="18" creationId="{377641A3-0AD1-47C4-888F-5D557BC9C0CB}"/>
          </ac:spMkLst>
        </pc:spChg>
        <pc:spChg chg="add del">
          <ac:chgData name="Raluca Ionita (2120292)" userId="S::2120292@student.uwtsd.ac.uk::3b72fe61-09d6-4f73-87f4-647a2c2ec188" providerId="AD" clId="Web-{12FE5DB7-99E3-463A-95FA-031CED1951FE}" dt="2022-07-23T21:10:43.839" v="210"/>
          <ac:spMkLst>
            <pc:docMk/>
            <pc:sldMk cId="109857222" sldId="256"/>
            <ac:spMk id="20" creationId="{55B419A7-F817-4767-8CCB-FB0E189C4ACD}"/>
          </ac:spMkLst>
        </pc:spChg>
        <pc:spChg chg="add del">
          <ac:chgData name="Raluca Ionita (2120292)" userId="S::2120292@student.uwtsd.ac.uk::3b72fe61-09d6-4f73-87f4-647a2c2ec188" providerId="AD" clId="Web-{12FE5DB7-99E3-463A-95FA-031CED1951FE}" dt="2022-07-23T21:10:43.839" v="210"/>
          <ac:spMkLst>
            <pc:docMk/>
            <pc:sldMk cId="109857222" sldId="256"/>
            <ac:spMk id="22" creationId="{9FBB9AF1-CE92-475C-A47B-5FC32922B3E9}"/>
          </ac:spMkLst>
        </pc:spChg>
        <pc:spChg chg="add del">
          <ac:chgData name="Raluca Ionita (2120292)" userId="S::2120292@student.uwtsd.ac.uk::3b72fe61-09d6-4f73-87f4-647a2c2ec188" providerId="AD" clId="Web-{12FE5DB7-99E3-463A-95FA-031CED1951FE}" dt="2022-07-23T21:10:43.839" v="210"/>
          <ac:spMkLst>
            <pc:docMk/>
            <pc:sldMk cId="109857222" sldId="256"/>
            <ac:spMk id="26" creationId="{7021D92D-08FF-45A6-9109-AC9462C7E8E3}"/>
          </ac:spMkLst>
        </pc:spChg>
        <pc:picChg chg="add del">
          <ac:chgData name="Raluca Ionita (2120292)" userId="S::2120292@student.uwtsd.ac.uk::3b72fe61-09d6-4f73-87f4-647a2c2ec188" providerId="AD" clId="Web-{12FE5DB7-99E3-463A-95FA-031CED1951FE}" dt="2022-07-23T20:43:16.025" v="1"/>
          <ac:picMkLst>
            <pc:docMk/>
            <pc:sldMk cId="109857222" sldId="256"/>
            <ac:picMk id="4" creationId="{FEA70DD1-CACD-CD0B-F064-E03163234A6C}"/>
          </ac:picMkLst>
        </pc:picChg>
        <pc:picChg chg="add mod ord">
          <ac:chgData name="Raluca Ionita (2120292)" userId="S::2120292@student.uwtsd.ac.uk::3b72fe61-09d6-4f73-87f4-647a2c2ec188" providerId="AD" clId="Web-{12FE5DB7-99E3-463A-95FA-031CED1951FE}" dt="2022-07-23T21:10:41.761" v="209"/>
          <ac:picMkLst>
            <pc:docMk/>
            <pc:sldMk cId="109857222" sldId="256"/>
            <ac:picMk id="13" creationId="{A85CE52D-8467-C31C-0BCA-DE76CEBA5E4C}"/>
          </ac:picMkLst>
        </pc:picChg>
        <pc:cxnChg chg="add del">
          <ac:chgData name="Raluca Ionita (2120292)" userId="S::2120292@student.uwtsd.ac.uk::3b72fe61-09d6-4f73-87f4-647a2c2ec188" providerId="AD" clId="Web-{12FE5DB7-99E3-463A-95FA-031CED1951FE}" dt="2022-07-23T20:43:16.025" v="1"/>
          <ac:cxnSpMkLst>
            <pc:docMk/>
            <pc:sldMk cId="109857222" sldId="256"/>
            <ac:cxnSpMk id="11" creationId="{34E5597F-CE67-4085-9548-E6A8036DA3BB}"/>
          </ac:cxnSpMkLst>
        </pc:cxnChg>
        <pc:cxnChg chg="add del">
          <ac:chgData name="Raluca Ionita (2120292)" userId="S::2120292@student.uwtsd.ac.uk::3b72fe61-09d6-4f73-87f4-647a2c2ec188" providerId="AD" clId="Web-{12FE5DB7-99E3-463A-95FA-031CED1951FE}" dt="2022-07-23T21:10:43.839" v="210"/>
          <ac:cxnSpMkLst>
            <pc:docMk/>
            <pc:sldMk cId="109857222" sldId="256"/>
            <ac:cxnSpMk id="24" creationId="{D81E42A3-743C-4C15-9DA8-93AA9AEBFB17}"/>
          </ac:cxnSpMkLst>
        </pc:cxnChg>
      </pc:sldChg>
      <pc:sldChg chg="addSp delSp modSp new del mod setBg">
        <pc:chgData name="Raluca Ionita (2120292)" userId="S::2120292@student.uwtsd.ac.uk::3b72fe61-09d6-4f73-87f4-647a2c2ec188" providerId="AD" clId="Web-{12FE5DB7-99E3-463A-95FA-031CED1951FE}" dt="2022-07-23T21:08:13.063" v="185"/>
        <pc:sldMkLst>
          <pc:docMk/>
          <pc:sldMk cId="2288406067" sldId="257"/>
        </pc:sldMkLst>
        <pc:spChg chg="mod">
          <ac:chgData name="Raluca Ionita (2120292)" userId="S::2120292@student.uwtsd.ac.uk::3b72fe61-09d6-4f73-87f4-647a2c2ec188" providerId="AD" clId="Web-{12FE5DB7-99E3-463A-95FA-031CED1951FE}" dt="2022-07-23T21:04:56.519" v="183" actId="20577"/>
          <ac:spMkLst>
            <pc:docMk/>
            <pc:sldMk cId="2288406067" sldId="257"/>
            <ac:spMk id="2" creationId="{74BEA365-9B6F-4012-8F3C-DEF45CBADBA6}"/>
          </ac:spMkLst>
        </pc:spChg>
        <pc:spChg chg="del mod">
          <ac:chgData name="Raluca Ionita (2120292)" userId="S::2120292@student.uwtsd.ac.uk::3b72fe61-09d6-4f73-87f4-647a2c2ec188" providerId="AD" clId="Web-{12FE5DB7-99E3-463A-95FA-031CED1951FE}" dt="2022-07-23T21:04:20.731" v="178"/>
          <ac:spMkLst>
            <pc:docMk/>
            <pc:sldMk cId="2288406067" sldId="257"/>
            <ac:spMk id="3" creationId="{BA72D452-E854-5EB2-EEA5-098C9EFE291A}"/>
          </ac:spMkLst>
        </pc:spChg>
        <pc:spChg chg="add del">
          <ac:chgData name="Raluca Ionita (2120292)" userId="S::2120292@student.uwtsd.ac.uk::3b72fe61-09d6-4f73-87f4-647a2c2ec188" providerId="AD" clId="Web-{12FE5DB7-99E3-463A-95FA-031CED1951FE}" dt="2022-07-23T21:04:20.731" v="178"/>
          <ac:spMkLst>
            <pc:docMk/>
            <pc:sldMk cId="2288406067" sldId="257"/>
            <ac:spMk id="8" creationId="{C5176844-69C3-4F79-BE38-EA5BDDF4FEA4}"/>
          </ac:spMkLst>
        </pc:spChg>
        <pc:spChg chg="add del">
          <ac:chgData name="Raluca Ionita (2120292)" userId="S::2120292@student.uwtsd.ac.uk::3b72fe61-09d6-4f73-87f4-647a2c2ec188" providerId="AD" clId="Web-{12FE5DB7-99E3-463A-95FA-031CED1951FE}" dt="2022-07-23T21:04:20.731" v="178"/>
          <ac:spMkLst>
            <pc:docMk/>
            <pc:sldMk cId="2288406067" sldId="257"/>
            <ac:spMk id="10" creationId="{5315DA55-0C0D-4292-B5CC-A920CF369018}"/>
          </ac:spMkLst>
        </pc:spChg>
        <pc:spChg chg="add del">
          <ac:chgData name="Raluca Ionita (2120292)" userId="S::2120292@student.uwtsd.ac.uk::3b72fe61-09d6-4f73-87f4-647a2c2ec188" providerId="AD" clId="Web-{12FE5DB7-99E3-463A-95FA-031CED1951FE}" dt="2022-07-23T21:04:20.731" v="178"/>
          <ac:spMkLst>
            <pc:docMk/>
            <pc:sldMk cId="2288406067" sldId="257"/>
            <ac:spMk id="12" creationId="{A101E513-AF74-4E9D-A31F-99664250722D}"/>
          </ac:spMkLst>
        </pc:spChg>
        <pc:spChg chg="add">
          <ac:chgData name="Raluca Ionita (2120292)" userId="S::2120292@student.uwtsd.ac.uk::3b72fe61-09d6-4f73-87f4-647a2c2ec188" providerId="AD" clId="Web-{12FE5DB7-99E3-463A-95FA-031CED1951FE}" dt="2022-07-23T21:04:20.731" v="178"/>
          <ac:spMkLst>
            <pc:docMk/>
            <pc:sldMk cId="2288406067" sldId="257"/>
            <ac:spMk id="18" creationId="{DD4C4B28-6B4B-4445-8535-F516D74E4AA9}"/>
          </ac:spMkLst>
        </pc:spChg>
        <pc:spChg chg="add">
          <ac:chgData name="Raluca Ionita (2120292)" userId="S::2120292@student.uwtsd.ac.uk::3b72fe61-09d6-4f73-87f4-647a2c2ec188" providerId="AD" clId="Web-{12FE5DB7-99E3-463A-95FA-031CED1951FE}" dt="2022-07-23T21:04:20.731" v="178"/>
          <ac:spMkLst>
            <pc:docMk/>
            <pc:sldMk cId="2288406067" sldId="257"/>
            <ac:spMk id="22" creationId="{55B419A7-F817-4767-8CCB-FB0E189C4ACD}"/>
          </ac:spMkLst>
        </pc:spChg>
        <pc:spChg chg="add">
          <ac:chgData name="Raluca Ionita (2120292)" userId="S::2120292@student.uwtsd.ac.uk::3b72fe61-09d6-4f73-87f4-647a2c2ec188" providerId="AD" clId="Web-{12FE5DB7-99E3-463A-95FA-031CED1951FE}" dt="2022-07-23T21:04:20.731" v="178"/>
          <ac:spMkLst>
            <pc:docMk/>
            <pc:sldMk cId="2288406067" sldId="257"/>
            <ac:spMk id="24" creationId="{868BA1FB-7158-4051-A255-70F5F21FD8A1}"/>
          </ac:spMkLst>
        </pc:spChg>
        <pc:spChg chg="add">
          <ac:chgData name="Raluca Ionita (2120292)" userId="S::2120292@student.uwtsd.ac.uk::3b72fe61-09d6-4f73-87f4-647a2c2ec188" providerId="AD" clId="Web-{12FE5DB7-99E3-463A-95FA-031CED1951FE}" dt="2022-07-23T21:04:20.731" v="178"/>
          <ac:spMkLst>
            <pc:docMk/>
            <pc:sldMk cId="2288406067" sldId="257"/>
            <ac:spMk id="28" creationId="{7021D92D-08FF-45A6-9109-AC9462C7E8E3}"/>
          </ac:spMkLst>
        </pc:spChg>
        <pc:picChg chg="add del">
          <ac:chgData name="Raluca Ionita (2120292)" userId="S::2120292@student.uwtsd.ac.uk::3b72fe61-09d6-4f73-87f4-647a2c2ec188" providerId="AD" clId="Web-{12FE5DB7-99E3-463A-95FA-031CED1951FE}" dt="2022-07-23T21:08:03.313" v="184"/>
          <ac:picMkLst>
            <pc:docMk/>
            <pc:sldMk cId="2288406067" sldId="257"/>
            <ac:picMk id="14" creationId="{19FE1717-B07A-5DD3-C773-3974A8B98ECF}"/>
          </ac:picMkLst>
        </pc:picChg>
        <pc:cxnChg chg="add">
          <ac:chgData name="Raluca Ionita (2120292)" userId="S::2120292@student.uwtsd.ac.uk::3b72fe61-09d6-4f73-87f4-647a2c2ec188" providerId="AD" clId="Web-{12FE5DB7-99E3-463A-95FA-031CED1951FE}" dt="2022-07-23T21:04:20.731" v="178"/>
          <ac:cxnSpMkLst>
            <pc:docMk/>
            <pc:sldMk cId="2288406067" sldId="257"/>
            <ac:cxnSpMk id="20" creationId="{0CB1C732-7193-4253-8746-850D090A6B4E}"/>
          </ac:cxnSpMkLst>
        </pc:cxnChg>
        <pc:cxnChg chg="add">
          <ac:chgData name="Raluca Ionita (2120292)" userId="S::2120292@student.uwtsd.ac.uk::3b72fe61-09d6-4f73-87f4-647a2c2ec188" providerId="AD" clId="Web-{12FE5DB7-99E3-463A-95FA-031CED1951FE}" dt="2022-07-23T21:04:20.731" v="178"/>
          <ac:cxnSpMkLst>
            <pc:docMk/>
            <pc:sldMk cId="2288406067" sldId="257"/>
            <ac:cxnSpMk id="26" creationId="{D81E42A3-743C-4C15-9DA8-93AA9AEBFB17}"/>
          </ac:cxnSpMkLst>
        </pc:cxnChg>
      </pc:sldChg>
      <pc:sldChg chg="addSp delSp modSp new mod setBg modClrScheme delDesignElem chgLayout">
        <pc:chgData name="Raluca Ionita (2120292)" userId="S::2120292@student.uwtsd.ac.uk::3b72fe61-09d6-4f73-87f4-647a2c2ec188" providerId="AD" clId="Web-{12FE5DB7-99E3-463A-95FA-031CED1951FE}" dt="2022-07-23T23:33:45.873" v="1053" actId="1076"/>
        <pc:sldMkLst>
          <pc:docMk/>
          <pc:sldMk cId="326711421" sldId="258"/>
        </pc:sldMkLst>
        <pc:spChg chg="mod ord">
          <ac:chgData name="Raluca Ionita (2120292)" userId="S::2120292@student.uwtsd.ac.uk::3b72fe61-09d6-4f73-87f4-647a2c2ec188" providerId="AD" clId="Web-{12FE5DB7-99E3-463A-95FA-031CED1951FE}" dt="2022-07-23T21:10:43.839" v="210"/>
          <ac:spMkLst>
            <pc:docMk/>
            <pc:sldMk cId="326711421" sldId="258"/>
            <ac:spMk id="2" creationId="{E7608260-B21E-0A9E-B35C-0BFCDFA8991A}"/>
          </ac:spMkLst>
        </pc:spChg>
        <pc:spChg chg="mod ord">
          <ac:chgData name="Raluca Ionita (2120292)" userId="S::2120292@student.uwtsd.ac.uk::3b72fe61-09d6-4f73-87f4-647a2c2ec188" providerId="AD" clId="Web-{12FE5DB7-99E3-463A-95FA-031CED1951FE}" dt="2022-07-23T21:10:43.839" v="210"/>
          <ac:spMkLst>
            <pc:docMk/>
            <pc:sldMk cId="326711421" sldId="258"/>
            <ac:spMk id="3" creationId="{E4176065-1FC5-97B3-0F36-2F3D9E5469ED}"/>
          </ac:spMkLst>
        </pc:spChg>
        <pc:spChg chg="add mod">
          <ac:chgData name="Raluca Ionita (2120292)" userId="S::2120292@student.uwtsd.ac.uk::3b72fe61-09d6-4f73-87f4-647a2c2ec188" providerId="AD" clId="Web-{12FE5DB7-99E3-463A-95FA-031CED1951FE}" dt="2022-07-23T23:33:45.873" v="1053" actId="1076"/>
          <ac:spMkLst>
            <pc:docMk/>
            <pc:sldMk cId="326711421" sldId="258"/>
            <ac:spMk id="4" creationId="{80773D83-57AB-87C8-DDED-68723F57DEE2}"/>
          </ac:spMkLst>
        </pc:spChg>
        <pc:spChg chg="add del">
          <ac:chgData name="Raluca Ionita (2120292)" userId="S::2120292@student.uwtsd.ac.uk::3b72fe61-09d6-4f73-87f4-647a2c2ec188" providerId="AD" clId="Web-{12FE5DB7-99E3-463A-95FA-031CED1951FE}" dt="2022-07-23T21:10:43.839" v="210"/>
          <ac:spMkLst>
            <pc:docMk/>
            <pc:sldMk cId="326711421" sldId="258"/>
            <ac:spMk id="8" creationId="{C5176844-69C3-4F79-BE38-EA5BDDF4FEA4}"/>
          </ac:spMkLst>
        </pc:spChg>
        <pc:spChg chg="add del">
          <ac:chgData name="Raluca Ionita (2120292)" userId="S::2120292@student.uwtsd.ac.uk::3b72fe61-09d6-4f73-87f4-647a2c2ec188" providerId="AD" clId="Web-{12FE5DB7-99E3-463A-95FA-031CED1951FE}" dt="2022-07-23T21:10:43.839" v="210"/>
          <ac:spMkLst>
            <pc:docMk/>
            <pc:sldMk cId="326711421" sldId="258"/>
            <ac:spMk id="10" creationId="{1CF1AAE4-D0BC-430F-A613-7BBAAECA0C2D}"/>
          </ac:spMkLst>
        </pc:spChg>
        <pc:spChg chg="add del">
          <ac:chgData name="Raluca Ionita (2120292)" userId="S::2120292@student.uwtsd.ac.uk::3b72fe61-09d6-4f73-87f4-647a2c2ec188" providerId="AD" clId="Web-{12FE5DB7-99E3-463A-95FA-031CED1951FE}" dt="2022-07-23T21:10:43.839" v="210"/>
          <ac:spMkLst>
            <pc:docMk/>
            <pc:sldMk cId="326711421" sldId="258"/>
            <ac:spMk id="12" creationId="{A101E513-AF74-4E9D-A31F-99664250722D}"/>
          </ac:spMkLst>
        </pc:spChg>
      </pc:sldChg>
      <pc:sldChg chg="addSp delSp modSp new mod ord setBg">
        <pc:chgData name="Raluca Ionita (2120292)" userId="S::2120292@student.uwtsd.ac.uk::3b72fe61-09d6-4f73-87f4-647a2c2ec188" providerId="AD" clId="Web-{12FE5DB7-99E3-463A-95FA-031CED1951FE}" dt="2022-07-23T23:37:46.023" v="1076" actId="20577"/>
        <pc:sldMkLst>
          <pc:docMk/>
          <pc:sldMk cId="3184935954" sldId="259"/>
        </pc:sldMkLst>
        <pc:spChg chg="mod">
          <ac:chgData name="Raluca Ionita (2120292)" userId="S::2120292@student.uwtsd.ac.uk::3b72fe61-09d6-4f73-87f4-647a2c2ec188" providerId="AD" clId="Web-{12FE5DB7-99E3-463A-95FA-031CED1951FE}" dt="2022-07-23T21:24:25.611" v="228" actId="20577"/>
          <ac:spMkLst>
            <pc:docMk/>
            <pc:sldMk cId="3184935954" sldId="259"/>
            <ac:spMk id="2" creationId="{7774FA11-29CF-38B6-4B88-7991B1A4DCF5}"/>
          </ac:spMkLst>
        </pc:spChg>
        <pc:spChg chg="del">
          <ac:chgData name="Raluca Ionita (2120292)" userId="S::2120292@student.uwtsd.ac.uk::3b72fe61-09d6-4f73-87f4-647a2c2ec188" providerId="AD" clId="Web-{12FE5DB7-99E3-463A-95FA-031CED1951FE}" dt="2022-07-23T21:15:21.683" v="214"/>
          <ac:spMkLst>
            <pc:docMk/>
            <pc:sldMk cId="3184935954" sldId="259"/>
            <ac:spMk id="3" creationId="{5AA228CB-20C2-1581-13B3-D921CC9DC19D}"/>
          </ac:spMkLst>
        </pc:spChg>
        <pc:spChg chg="add del mod">
          <ac:chgData name="Raluca Ionita (2120292)" userId="S::2120292@student.uwtsd.ac.uk::3b72fe61-09d6-4f73-87f4-647a2c2ec188" providerId="AD" clId="Web-{12FE5DB7-99E3-463A-95FA-031CED1951FE}" dt="2022-07-23T21:26:12.053" v="241"/>
          <ac:spMkLst>
            <pc:docMk/>
            <pc:sldMk cId="3184935954" sldId="259"/>
            <ac:spMk id="5" creationId="{79C49F14-B464-A1EC-E628-E43C6E94EFA8}"/>
          </ac:spMkLst>
        </pc:spChg>
        <pc:spChg chg="add mod">
          <ac:chgData name="Raluca Ionita (2120292)" userId="S::2120292@student.uwtsd.ac.uk::3b72fe61-09d6-4f73-87f4-647a2c2ec188" providerId="AD" clId="Web-{12FE5DB7-99E3-463A-95FA-031CED1951FE}" dt="2022-07-23T21:27:10.055" v="272" actId="20577"/>
          <ac:spMkLst>
            <pc:docMk/>
            <pc:sldMk cId="3184935954" sldId="259"/>
            <ac:spMk id="6" creationId="{F39D6898-0AAB-A793-3A61-790A8C60021A}"/>
          </ac:spMkLst>
        </pc:spChg>
        <pc:spChg chg="add mod">
          <ac:chgData name="Raluca Ionita (2120292)" userId="S::2120292@student.uwtsd.ac.uk::3b72fe61-09d6-4f73-87f4-647a2c2ec188" providerId="AD" clId="Web-{12FE5DB7-99E3-463A-95FA-031CED1951FE}" dt="2022-07-23T23:37:46.023" v="1076" actId="20577"/>
          <ac:spMkLst>
            <pc:docMk/>
            <pc:sldMk cId="3184935954" sldId="259"/>
            <ac:spMk id="7" creationId="{0D0449B2-FC94-1406-573A-966A10F02159}"/>
          </ac:spMkLst>
        </pc:spChg>
        <pc:spChg chg="add">
          <ac:chgData name="Raluca Ionita (2120292)" userId="S::2120292@student.uwtsd.ac.uk::3b72fe61-09d6-4f73-87f4-647a2c2ec188" providerId="AD" clId="Web-{12FE5DB7-99E3-463A-95FA-031CED1951FE}" dt="2022-07-23T21:24:13.689" v="224"/>
          <ac:spMkLst>
            <pc:docMk/>
            <pc:sldMk cId="3184935954" sldId="259"/>
            <ac:spMk id="9" creationId="{DD4C4B28-6B4B-4445-8535-F516D74E4AA9}"/>
          </ac:spMkLst>
        </pc:spChg>
        <pc:spChg chg="add">
          <ac:chgData name="Raluca Ionita (2120292)" userId="S::2120292@student.uwtsd.ac.uk::3b72fe61-09d6-4f73-87f4-647a2c2ec188" providerId="AD" clId="Web-{12FE5DB7-99E3-463A-95FA-031CED1951FE}" dt="2022-07-23T21:24:13.689" v="224"/>
          <ac:spMkLst>
            <pc:docMk/>
            <pc:sldMk cId="3184935954" sldId="259"/>
            <ac:spMk id="13" creationId="{55B419A7-F817-4767-8CCB-FB0E189C4ACD}"/>
          </ac:spMkLst>
        </pc:spChg>
        <pc:spChg chg="add">
          <ac:chgData name="Raluca Ionita (2120292)" userId="S::2120292@student.uwtsd.ac.uk::3b72fe61-09d6-4f73-87f4-647a2c2ec188" providerId="AD" clId="Web-{12FE5DB7-99E3-463A-95FA-031CED1951FE}" dt="2022-07-23T21:24:13.689" v="224"/>
          <ac:spMkLst>
            <pc:docMk/>
            <pc:sldMk cId="3184935954" sldId="259"/>
            <ac:spMk id="17" creationId="{ADA271CD-3011-4A05-B4A3-80F1794684F2}"/>
          </ac:spMkLst>
        </pc:spChg>
        <pc:picChg chg="add mod ord">
          <ac:chgData name="Raluca Ionita (2120292)" userId="S::2120292@student.uwtsd.ac.uk::3b72fe61-09d6-4f73-87f4-647a2c2ec188" providerId="AD" clId="Web-{12FE5DB7-99E3-463A-95FA-031CED1951FE}" dt="2022-07-23T21:25:33.270" v="235" actId="1076"/>
          <ac:picMkLst>
            <pc:docMk/>
            <pc:sldMk cId="3184935954" sldId="259"/>
            <ac:picMk id="4" creationId="{1085CAF3-4D37-80DE-5D5E-3243499FF593}"/>
          </ac:picMkLst>
        </pc:picChg>
        <pc:cxnChg chg="add">
          <ac:chgData name="Raluca Ionita (2120292)" userId="S::2120292@student.uwtsd.ac.uk::3b72fe61-09d6-4f73-87f4-647a2c2ec188" providerId="AD" clId="Web-{12FE5DB7-99E3-463A-95FA-031CED1951FE}" dt="2022-07-23T21:24:13.689" v="224"/>
          <ac:cxnSpMkLst>
            <pc:docMk/>
            <pc:sldMk cId="3184935954" sldId="259"/>
            <ac:cxnSpMk id="11" creationId="{0CB1C732-7193-4253-8746-850D090A6B4E}"/>
          </ac:cxnSpMkLst>
        </pc:cxnChg>
        <pc:cxnChg chg="add">
          <ac:chgData name="Raluca Ionita (2120292)" userId="S::2120292@student.uwtsd.ac.uk::3b72fe61-09d6-4f73-87f4-647a2c2ec188" providerId="AD" clId="Web-{12FE5DB7-99E3-463A-95FA-031CED1951FE}" dt="2022-07-23T21:24:13.689" v="224"/>
          <ac:cxnSpMkLst>
            <pc:docMk/>
            <pc:sldMk cId="3184935954" sldId="259"/>
            <ac:cxnSpMk id="15" creationId="{0F8880ED-0876-497E-B242-5ED96DC1D331}"/>
          </ac:cxnSpMkLst>
        </pc:cxnChg>
      </pc:sldChg>
      <pc:sldChg chg="modSp new del mod modClrScheme chgLayout">
        <pc:chgData name="Raluca Ionita (2120292)" userId="S::2120292@student.uwtsd.ac.uk::3b72fe61-09d6-4f73-87f4-647a2c2ec188" providerId="AD" clId="Web-{12FE5DB7-99E3-463A-95FA-031CED1951FE}" dt="2022-07-23T21:10:47.370" v="211"/>
        <pc:sldMkLst>
          <pc:docMk/>
          <pc:sldMk cId="4281951012" sldId="259"/>
        </pc:sldMkLst>
        <pc:spChg chg="mod ord">
          <ac:chgData name="Raluca Ionita (2120292)" userId="S::2120292@student.uwtsd.ac.uk::3b72fe61-09d6-4f73-87f4-647a2c2ec188" providerId="AD" clId="Web-{12FE5DB7-99E3-463A-95FA-031CED1951FE}" dt="2022-07-23T21:10:43.839" v="210"/>
          <ac:spMkLst>
            <pc:docMk/>
            <pc:sldMk cId="4281951012" sldId="259"/>
            <ac:spMk id="2" creationId="{097893AD-1C58-0EFC-AEC7-A110352C1DEB}"/>
          </ac:spMkLst>
        </pc:spChg>
        <pc:spChg chg="mod ord">
          <ac:chgData name="Raluca Ionita (2120292)" userId="S::2120292@student.uwtsd.ac.uk::3b72fe61-09d6-4f73-87f4-647a2c2ec188" providerId="AD" clId="Web-{12FE5DB7-99E3-463A-95FA-031CED1951FE}" dt="2022-07-23T21:10:43.839" v="210"/>
          <ac:spMkLst>
            <pc:docMk/>
            <pc:sldMk cId="4281951012" sldId="259"/>
            <ac:spMk id="3" creationId="{6192EC38-78F0-8AA6-9D09-B540AA4B6430}"/>
          </ac:spMkLst>
        </pc:spChg>
      </pc:sldChg>
      <pc:sldChg chg="addSp delSp modSp new mod setBg">
        <pc:chgData name="Raluca Ionita (2120292)" userId="S::2120292@student.uwtsd.ac.uk::3b72fe61-09d6-4f73-87f4-647a2c2ec188" providerId="AD" clId="Web-{12FE5DB7-99E3-463A-95FA-031CED1951FE}" dt="2022-07-23T23:38:02.414" v="1084" actId="20577"/>
        <pc:sldMkLst>
          <pc:docMk/>
          <pc:sldMk cId="167909749" sldId="260"/>
        </pc:sldMkLst>
        <pc:spChg chg="mod">
          <ac:chgData name="Raluca Ionita (2120292)" userId="S::2120292@student.uwtsd.ac.uk::3b72fe61-09d6-4f73-87f4-647a2c2ec188" providerId="AD" clId="Web-{12FE5DB7-99E3-463A-95FA-031CED1951FE}" dt="2022-07-23T22:27:14.095" v="579" actId="20577"/>
          <ac:spMkLst>
            <pc:docMk/>
            <pc:sldMk cId="167909749" sldId="260"/>
            <ac:spMk id="2" creationId="{20D342B0-5F64-3942-DCDE-EA8F384BC5AD}"/>
          </ac:spMkLst>
        </pc:spChg>
        <pc:spChg chg="mod">
          <ac:chgData name="Raluca Ionita (2120292)" userId="S::2120292@student.uwtsd.ac.uk::3b72fe61-09d6-4f73-87f4-647a2c2ec188" providerId="AD" clId="Web-{12FE5DB7-99E3-463A-95FA-031CED1951FE}" dt="2022-07-23T21:38:53.374" v="323" actId="20577"/>
          <ac:spMkLst>
            <pc:docMk/>
            <pc:sldMk cId="167909749" sldId="260"/>
            <ac:spMk id="3" creationId="{34612DA3-46D6-E00D-3D5E-2271ECABF950}"/>
          </ac:spMkLst>
        </pc:spChg>
        <pc:spChg chg="add mod">
          <ac:chgData name="Raluca Ionita (2120292)" userId="S::2120292@student.uwtsd.ac.uk::3b72fe61-09d6-4f73-87f4-647a2c2ec188" providerId="AD" clId="Web-{12FE5DB7-99E3-463A-95FA-031CED1951FE}" dt="2022-07-23T23:38:02.414" v="1084" actId="20577"/>
          <ac:spMkLst>
            <pc:docMk/>
            <pc:sldMk cId="167909749" sldId="260"/>
            <ac:spMk id="4" creationId="{BB00F51B-1E8D-4618-AB6D-173D2532C57B}"/>
          </ac:spMkLst>
        </pc:spChg>
        <pc:spChg chg="add del">
          <ac:chgData name="Raluca Ionita (2120292)" userId="S::2120292@student.uwtsd.ac.uk::3b72fe61-09d6-4f73-87f4-647a2c2ec188" providerId="AD" clId="Web-{12FE5DB7-99E3-463A-95FA-031CED1951FE}" dt="2022-07-23T21:31:56.805" v="302"/>
          <ac:spMkLst>
            <pc:docMk/>
            <pc:sldMk cId="167909749" sldId="260"/>
            <ac:spMk id="8" creationId="{C5176844-69C3-4F79-BE38-EA5BDDF4FEA4}"/>
          </ac:spMkLst>
        </pc:spChg>
        <pc:spChg chg="add del">
          <ac:chgData name="Raluca Ionita (2120292)" userId="S::2120292@student.uwtsd.ac.uk::3b72fe61-09d6-4f73-87f4-647a2c2ec188" providerId="AD" clId="Web-{12FE5DB7-99E3-463A-95FA-031CED1951FE}" dt="2022-07-23T21:31:56.805" v="302"/>
          <ac:spMkLst>
            <pc:docMk/>
            <pc:sldMk cId="167909749" sldId="260"/>
            <ac:spMk id="10" creationId="{1CF1AAE4-D0BC-430F-A613-7BBAAECA0C2D}"/>
          </ac:spMkLst>
        </pc:spChg>
        <pc:spChg chg="add del">
          <ac:chgData name="Raluca Ionita (2120292)" userId="S::2120292@student.uwtsd.ac.uk::3b72fe61-09d6-4f73-87f4-647a2c2ec188" providerId="AD" clId="Web-{12FE5DB7-99E3-463A-95FA-031CED1951FE}" dt="2022-07-23T21:31:56.805" v="302"/>
          <ac:spMkLst>
            <pc:docMk/>
            <pc:sldMk cId="167909749" sldId="260"/>
            <ac:spMk id="12" creationId="{A101E513-AF74-4E9D-A31F-99664250722D}"/>
          </ac:spMkLst>
        </pc:spChg>
        <pc:spChg chg="add">
          <ac:chgData name="Raluca Ionita (2120292)" userId="S::2120292@student.uwtsd.ac.uk::3b72fe61-09d6-4f73-87f4-647a2c2ec188" providerId="AD" clId="Web-{12FE5DB7-99E3-463A-95FA-031CED1951FE}" dt="2022-07-23T21:31:56.805" v="302"/>
          <ac:spMkLst>
            <pc:docMk/>
            <pc:sldMk cId="167909749" sldId="260"/>
            <ac:spMk id="18" creationId="{C5176844-69C3-4F79-BE38-EA5BDDF4FEA4}"/>
          </ac:spMkLst>
        </pc:spChg>
        <pc:spChg chg="add">
          <ac:chgData name="Raluca Ionita (2120292)" userId="S::2120292@student.uwtsd.ac.uk::3b72fe61-09d6-4f73-87f4-647a2c2ec188" providerId="AD" clId="Web-{12FE5DB7-99E3-463A-95FA-031CED1951FE}" dt="2022-07-23T21:31:56.805" v="302"/>
          <ac:spMkLst>
            <pc:docMk/>
            <pc:sldMk cId="167909749" sldId="260"/>
            <ac:spMk id="22" creationId="{A101E513-AF74-4E9D-A31F-99664250722D}"/>
          </ac:spMkLst>
        </pc:spChg>
        <pc:picChg chg="add">
          <ac:chgData name="Raluca Ionita (2120292)" userId="S::2120292@student.uwtsd.ac.uk::3b72fe61-09d6-4f73-87f4-647a2c2ec188" providerId="AD" clId="Web-{12FE5DB7-99E3-463A-95FA-031CED1951FE}" dt="2022-07-23T21:31:56.805" v="302"/>
          <ac:picMkLst>
            <pc:docMk/>
            <pc:sldMk cId="167909749" sldId="260"/>
            <ac:picMk id="14" creationId="{6A7E3AC2-C3FA-A480-84BD-AFCB64160D1B}"/>
          </ac:picMkLst>
        </pc:picChg>
        <pc:cxnChg chg="add">
          <ac:chgData name="Raluca Ionita (2120292)" userId="S::2120292@student.uwtsd.ac.uk::3b72fe61-09d6-4f73-87f4-647a2c2ec188" providerId="AD" clId="Web-{12FE5DB7-99E3-463A-95FA-031CED1951FE}" dt="2022-07-23T21:31:56.805" v="302"/>
          <ac:cxnSpMkLst>
            <pc:docMk/>
            <pc:sldMk cId="167909749" sldId="260"/>
            <ac:cxnSpMk id="20" creationId="{DF96FA98-52E5-4AA7-98B9-BE6200CF014D}"/>
          </ac:cxnSpMkLst>
        </pc:cxnChg>
      </pc:sldChg>
      <pc:sldChg chg="addSp delSp modSp new mod setBg setClrOvrMap">
        <pc:chgData name="Raluca Ionita (2120292)" userId="S::2120292@student.uwtsd.ac.uk::3b72fe61-09d6-4f73-87f4-647a2c2ec188" providerId="AD" clId="Web-{12FE5DB7-99E3-463A-95FA-031CED1951FE}" dt="2022-07-23T23:38:39.510" v="1096" actId="20577"/>
        <pc:sldMkLst>
          <pc:docMk/>
          <pc:sldMk cId="655603074" sldId="261"/>
        </pc:sldMkLst>
        <pc:spChg chg="mod">
          <ac:chgData name="Raluca Ionita (2120292)" userId="S::2120292@student.uwtsd.ac.uk::3b72fe61-09d6-4f73-87f4-647a2c2ec188" providerId="AD" clId="Web-{12FE5DB7-99E3-463A-95FA-031CED1951FE}" dt="2022-07-23T21:49:48.686" v="359"/>
          <ac:spMkLst>
            <pc:docMk/>
            <pc:sldMk cId="655603074" sldId="261"/>
            <ac:spMk id="2" creationId="{584713CE-7320-8105-AF95-EB3A8F015E91}"/>
          </ac:spMkLst>
        </pc:spChg>
        <pc:spChg chg="add del">
          <ac:chgData name="Raluca Ionita (2120292)" userId="S::2120292@student.uwtsd.ac.uk::3b72fe61-09d6-4f73-87f4-647a2c2ec188" providerId="AD" clId="Web-{12FE5DB7-99E3-463A-95FA-031CED1951FE}" dt="2022-07-23T21:48:30.902" v="344"/>
          <ac:spMkLst>
            <pc:docMk/>
            <pc:sldMk cId="655603074" sldId="261"/>
            <ac:spMk id="3" creationId="{F06B3B8E-B6F0-ED91-D2DB-B3C86D2C6376}"/>
          </ac:spMkLst>
        </pc:spChg>
        <pc:spChg chg="add mod">
          <ac:chgData name="Raluca Ionita (2120292)" userId="S::2120292@student.uwtsd.ac.uk::3b72fe61-09d6-4f73-87f4-647a2c2ec188" providerId="AD" clId="Web-{12FE5DB7-99E3-463A-95FA-031CED1951FE}" dt="2022-07-23T22:01:46.885" v="396" actId="20577"/>
          <ac:spMkLst>
            <pc:docMk/>
            <pc:sldMk cId="655603074" sldId="261"/>
            <ac:spMk id="6" creationId="{8A213E47-E899-C578-7024-E2F9C7C99348}"/>
          </ac:spMkLst>
        </pc:spChg>
        <pc:spChg chg="add mod">
          <ac:chgData name="Raluca Ionita (2120292)" userId="S::2120292@student.uwtsd.ac.uk::3b72fe61-09d6-4f73-87f4-647a2c2ec188" providerId="AD" clId="Web-{12FE5DB7-99E3-463A-95FA-031CED1951FE}" dt="2022-07-23T23:38:39.510" v="1096" actId="20577"/>
          <ac:spMkLst>
            <pc:docMk/>
            <pc:sldMk cId="655603074" sldId="261"/>
            <ac:spMk id="7" creationId="{F97ED224-3241-C524-1A1A-5ABAB1DB312F}"/>
          </ac:spMkLst>
        </pc:spChg>
        <pc:spChg chg="add del">
          <ac:chgData name="Raluca Ionita (2120292)" userId="S::2120292@student.uwtsd.ac.uk::3b72fe61-09d6-4f73-87f4-647a2c2ec188" providerId="AD" clId="Web-{12FE5DB7-99E3-463A-95FA-031CED1951FE}" dt="2022-07-23T21:49:48.686" v="358"/>
          <ac:spMkLst>
            <pc:docMk/>
            <pc:sldMk cId="655603074" sldId="261"/>
            <ac:spMk id="8" creationId="{C5176844-69C3-4F79-BE38-EA5BDDF4FEA4}"/>
          </ac:spMkLst>
        </pc:spChg>
        <pc:spChg chg="add del">
          <ac:chgData name="Raluca Ionita (2120292)" userId="S::2120292@student.uwtsd.ac.uk::3b72fe61-09d6-4f73-87f4-647a2c2ec188" providerId="AD" clId="Web-{12FE5DB7-99E3-463A-95FA-031CED1951FE}" dt="2022-07-23T21:44:53.781" v="343"/>
          <ac:spMkLst>
            <pc:docMk/>
            <pc:sldMk cId="655603074" sldId="261"/>
            <ac:spMk id="9" creationId="{DD4C4B28-6B4B-4445-8535-F516D74E4AA9}"/>
          </ac:spMkLst>
        </pc:spChg>
        <pc:spChg chg="add del">
          <ac:chgData name="Raluca Ionita (2120292)" userId="S::2120292@student.uwtsd.ac.uk::3b72fe61-09d6-4f73-87f4-647a2c2ec188" providerId="AD" clId="Web-{12FE5DB7-99E3-463A-95FA-031CED1951FE}" dt="2022-07-23T21:49:48.686" v="358"/>
          <ac:spMkLst>
            <pc:docMk/>
            <pc:sldMk cId="655603074" sldId="261"/>
            <ac:spMk id="12" creationId="{A101E513-AF74-4E9D-A31F-99664250722D}"/>
          </ac:spMkLst>
        </pc:spChg>
        <pc:spChg chg="add del">
          <ac:chgData name="Raluca Ionita (2120292)" userId="S::2120292@student.uwtsd.ac.uk::3b72fe61-09d6-4f73-87f4-647a2c2ec188" providerId="AD" clId="Web-{12FE5DB7-99E3-463A-95FA-031CED1951FE}" dt="2022-07-23T21:44:53.781" v="343"/>
          <ac:spMkLst>
            <pc:docMk/>
            <pc:sldMk cId="655603074" sldId="261"/>
            <ac:spMk id="13" creationId="{55B419A7-F817-4767-8CCB-FB0E189C4ACD}"/>
          </ac:spMkLst>
        </pc:spChg>
        <pc:spChg chg="add">
          <ac:chgData name="Raluca Ionita (2120292)" userId="S::2120292@student.uwtsd.ac.uk::3b72fe61-09d6-4f73-87f4-647a2c2ec188" providerId="AD" clId="Web-{12FE5DB7-99E3-463A-95FA-031CED1951FE}" dt="2022-07-23T21:49:48.686" v="359"/>
          <ac:spMkLst>
            <pc:docMk/>
            <pc:sldMk cId="655603074" sldId="261"/>
            <ac:spMk id="14" creationId="{C5176844-69C3-4F79-BE38-EA5BDDF4FEA4}"/>
          </ac:spMkLst>
        </pc:spChg>
        <pc:spChg chg="add del">
          <ac:chgData name="Raluca Ionita (2120292)" userId="S::2120292@student.uwtsd.ac.uk::3b72fe61-09d6-4f73-87f4-647a2c2ec188" providerId="AD" clId="Web-{12FE5DB7-99E3-463A-95FA-031CED1951FE}" dt="2022-07-23T21:44:53.781" v="343"/>
          <ac:spMkLst>
            <pc:docMk/>
            <pc:sldMk cId="655603074" sldId="261"/>
            <ac:spMk id="15" creationId="{868BA1FB-7158-4051-A255-70F5F21FD8A1}"/>
          </ac:spMkLst>
        </pc:spChg>
        <pc:spChg chg="add">
          <ac:chgData name="Raluca Ionita (2120292)" userId="S::2120292@student.uwtsd.ac.uk::3b72fe61-09d6-4f73-87f4-647a2c2ec188" providerId="AD" clId="Web-{12FE5DB7-99E3-463A-95FA-031CED1951FE}" dt="2022-07-23T21:49:48.686" v="359"/>
          <ac:spMkLst>
            <pc:docMk/>
            <pc:sldMk cId="655603074" sldId="261"/>
            <ac:spMk id="18" creationId="{A101E513-AF74-4E9D-A31F-99664250722D}"/>
          </ac:spMkLst>
        </pc:spChg>
        <pc:spChg chg="add del">
          <ac:chgData name="Raluca Ionita (2120292)" userId="S::2120292@student.uwtsd.ac.uk::3b72fe61-09d6-4f73-87f4-647a2c2ec188" providerId="AD" clId="Web-{12FE5DB7-99E3-463A-95FA-031CED1951FE}" dt="2022-07-23T21:44:53.781" v="343"/>
          <ac:spMkLst>
            <pc:docMk/>
            <pc:sldMk cId="655603074" sldId="261"/>
            <ac:spMk id="19" creationId="{7021D92D-08FF-45A6-9109-AC9462C7E8E3}"/>
          </ac:spMkLst>
        </pc:spChg>
        <pc:picChg chg="add mod ord">
          <ac:chgData name="Raluca Ionita (2120292)" userId="S::2120292@student.uwtsd.ac.uk::3b72fe61-09d6-4f73-87f4-647a2c2ec188" providerId="AD" clId="Web-{12FE5DB7-99E3-463A-95FA-031CED1951FE}" dt="2022-07-23T21:50:06.500" v="363" actId="14100"/>
          <ac:picMkLst>
            <pc:docMk/>
            <pc:sldMk cId="655603074" sldId="261"/>
            <ac:picMk id="4" creationId="{FCFC6516-52D8-C77D-D862-7231419EE628}"/>
          </ac:picMkLst>
        </pc:picChg>
        <pc:picChg chg="add del">
          <ac:chgData name="Raluca Ionita (2120292)" userId="S::2120292@student.uwtsd.ac.uk::3b72fe61-09d6-4f73-87f4-647a2c2ec188" providerId="AD" clId="Web-{12FE5DB7-99E3-463A-95FA-031CED1951FE}" dt="2022-07-23T21:44:53.781" v="343"/>
          <ac:picMkLst>
            <pc:docMk/>
            <pc:sldMk cId="655603074" sldId="261"/>
            <ac:picMk id="5" creationId="{C4E10D93-37F5-9AAE-6949-56A8FF58A3A6}"/>
          </ac:picMkLst>
        </pc:picChg>
        <pc:cxnChg chg="add del">
          <ac:chgData name="Raluca Ionita (2120292)" userId="S::2120292@student.uwtsd.ac.uk::3b72fe61-09d6-4f73-87f4-647a2c2ec188" providerId="AD" clId="Web-{12FE5DB7-99E3-463A-95FA-031CED1951FE}" dt="2022-07-23T21:49:48.686" v="358"/>
          <ac:cxnSpMkLst>
            <pc:docMk/>
            <pc:sldMk cId="655603074" sldId="261"/>
            <ac:cxnSpMk id="10" creationId="{61A0812C-8DCE-4CA2-904B-A5A5C12CA4F3}"/>
          </ac:cxnSpMkLst>
        </pc:cxnChg>
        <pc:cxnChg chg="add del">
          <ac:chgData name="Raluca Ionita (2120292)" userId="S::2120292@student.uwtsd.ac.uk::3b72fe61-09d6-4f73-87f4-647a2c2ec188" providerId="AD" clId="Web-{12FE5DB7-99E3-463A-95FA-031CED1951FE}" dt="2022-07-23T21:44:53.781" v="343"/>
          <ac:cxnSpMkLst>
            <pc:docMk/>
            <pc:sldMk cId="655603074" sldId="261"/>
            <ac:cxnSpMk id="11" creationId="{0CB1C732-7193-4253-8746-850D090A6B4E}"/>
          </ac:cxnSpMkLst>
        </pc:cxnChg>
        <pc:cxnChg chg="add">
          <ac:chgData name="Raluca Ionita (2120292)" userId="S::2120292@student.uwtsd.ac.uk::3b72fe61-09d6-4f73-87f4-647a2c2ec188" providerId="AD" clId="Web-{12FE5DB7-99E3-463A-95FA-031CED1951FE}" dt="2022-07-23T21:49:48.686" v="359"/>
          <ac:cxnSpMkLst>
            <pc:docMk/>
            <pc:sldMk cId="655603074" sldId="261"/>
            <ac:cxnSpMk id="16" creationId="{4D5E13B1-3A31-47C7-8474-7A3DE600680D}"/>
          </ac:cxnSpMkLst>
        </pc:cxnChg>
        <pc:cxnChg chg="add del">
          <ac:chgData name="Raluca Ionita (2120292)" userId="S::2120292@student.uwtsd.ac.uk::3b72fe61-09d6-4f73-87f4-647a2c2ec188" providerId="AD" clId="Web-{12FE5DB7-99E3-463A-95FA-031CED1951FE}" dt="2022-07-23T21:44:53.781" v="343"/>
          <ac:cxnSpMkLst>
            <pc:docMk/>
            <pc:sldMk cId="655603074" sldId="261"/>
            <ac:cxnSpMk id="17" creationId="{D81E42A3-743C-4C15-9DA8-93AA9AEBFB17}"/>
          </ac:cxnSpMkLst>
        </pc:cxnChg>
      </pc:sldChg>
      <pc:sldChg chg="addSp delSp modSp new mod setBg">
        <pc:chgData name="Raluca Ionita (2120292)" userId="S::2120292@student.uwtsd.ac.uk::3b72fe61-09d6-4f73-87f4-647a2c2ec188" providerId="AD" clId="Web-{12FE5DB7-99E3-463A-95FA-031CED1951FE}" dt="2022-07-23T23:38:57.917" v="1100" actId="1076"/>
        <pc:sldMkLst>
          <pc:docMk/>
          <pc:sldMk cId="3877967021" sldId="262"/>
        </pc:sldMkLst>
        <pc:spChg chg="mod">
          <ac:chgData name="Raluca Ionita (2120292)" userId="S::2120292@student.uwtsd.ac.uk::3b72fe61-09d6-4f73-87f4-647a2c2ec188" providerId="AD" clId="Web-{12FE5DB7-99E3-463A-95FA-031CED1951FE}" dt="2022-07-23T22:34:49.247" v="595" actId="20577"/>
          <ac:spMkLst>
            <pc:docMk/>
            <pc:sldMk cId="3877967021" sldId="262"/>
            <ac:spMk id="2" creationId="{C2BF9AD3-F363-64A7-4803-200660E68BE1}"/>
          </ac:spMkLst>
        </pc:spChg>
        <pc:spChg chg="del">
          <ac:chgData name="Raluca Ionita (2120292)" userId="S::2120292@student.uwtsd.ac.uk::3b72fe61-09d6-4f73-87f4-647a2c2ec188" providerId="AD" clId="Web-{12FE5DB7-99E3-463A-95FA-031CED1951FE}" dt="2022-07-23T22:07:36.010" v="427"/>
          <ac:spMkLst>
            <pc:docMk/>
            <pc:sldMk cId="3877967021" sldId="262"/>
            <ac:spMk id="3" creationId="{A6C90203-373E-AD95-B4D5-B25B12546679}"/>
          </ac:spMkLst>
        </pc:spChg>
        <pc:spChg chg="add mod">
          <ac:chgData name="Raluca Ionita (2120292)" userId="S::2120292@student.uwtsd.ac.uk::3b72fe61-09d6-4f73-87f4-647a2c2ec188" providerId="AD" clId="Web-{12FE5DB7-99E3-463A-95FA-031CED1951FE}" dt="2022-07-23T22:15:03.699" v="506" actId="20577"/>
          <ac:spMkLst>
            <pc:docMk/>
            <pc:sldMk cId="3877967021" sldId="262"/>
            <ac:spMk id="4" creationId="{57BBA926-D81F-ADC1-6F37-7F51699C9955}"/>
          </ac:spMkLst>
        </pc:spChg>
        <pc:spChg chg="add mod">
          <ac:chgData name="Raluca Ionita (2120292)" userId="S::2120292@student.uwtsd.ac.uk::3b72fe61-09d6-4f73-87f4-647a2c2ec188" providerId="AD" clId="Web-{12FE5DB7-99E3-463A-95FA-031CED1951FE}" dt="2022-07-23T23:38:57.917" v="1100" actId="1076"/>
          <ac:spMkLst>
            <pc:docMk/>
            <pc:sldMk cId="3877967021" sldId="262"/>
            <ac:spMk id="6" creationId="{EE91037C-403F-7DC2-A970-385AD2BD73EF}"/>
          </ac:spMkLst>
        </pc:spChg>
        <pc:spChg chg="add del">
          <ac:chgData name="Raluca Ionita (2120292)" userId="S::2120292@student.uwtsd.ac.uk::3b72fe61-09d6-4f73-87f4-647a2c2ec188" providerId="AD" clId="Web-{12FE5DB7-99E3-463A-95FA-031CED1951FE}" dt="2022-07-23T22:10:09.080" v="479"/>
          <ac:spMkLst>
            <pc:docMk/>
            <pc:sldMk cId="3877967021" sldId="262"/>
            <ac:spMk id="9" creationId="{DD4C4B28-6B4B-4445-8535-F516D74E4AA9}"/>
          </ac:spMkLst>
        </pc:spChg>
        <pc:spChg chg="add del">
          <ac:chgData name="Raluca Ionita (2120292)" userId="S::2120292@student.uwtsd.ac.uk::3b72fe61-09d6-4f73-87f4-647a2c2ec188" providerId="AD" clId="Web-{12FE5DB7-99E3-463A-95FA-031CED1951FE}" dt="2022-07-23T22:10:09.080" v="479"/>
          <ac:spMkLst>
            <pc:docMk/>
            <pc:sldMk cId="3877967021" sldId="262"/>
            <ac:spMk id="13" creationId="{55B419A7-F817-4767-8CCB-FB0E189C4ACD}"/>
          </ac:spMkLst>
        </pc:spChg>
        <pc:spChg chg="add del">
          <ac:chgData name="Raluca Ionita (2120292)" userId="S::2120292@student.uwtsd.ac.uk::3b72fe61-09d6-4f73-87f4-647a2c2ec188" providerId="AD" clId="Web-{12FE5DB7-99E3-463A-95FA-031CED1951FE}" dt="2022-07-23T22:10:09.080" v="479"/>
          <ac:spMkLst>
            <pc:docMk/>
            <pc:sldMk cId="3877967021" sldId="262"/>
            <ac:spMk id="15" creationId="{E4398140-F067-40E9-892C-4DB04C70BC55}"/>
          </ac:spMkLst>
        </pc:spChg>
        <pc:spChg chg="add del">
          <ac:chgData name="Raluca Ionita (2120292)" userId="S::2120292@student.uwtsd.ac.uk::3b72fe61-09d6-4f73-87f4-647a2c2ec188" providerId="AD" clId="Web-{12FE5DB7-99E3-463A-95FA-031CED1951FE}" dt="2022-07-23T22:10:09.080" v="479"/>
          <ac:spMkLst>
            <pc:docMk/>
            <pc:sldMk cId="3877967021" sldId="262"/>
            <ac:spMk id="19" creationId="{7021D92D-08FF-45A6-9109-AC9462C7E8E3}"/>
          </ac:spMkLst>
        </pc:spChg>
        <pc:spChg chg="add">
          <ac:chgData name="Raluca Ionita (2120292)" userId="S::2120292@student.uwtsd.ac.uk::3b72fe61-09d6-4f73-87f4-647a2c2ec188" providerId="AD" clId="Web-{12FE5DB7-99E3-463A-95FA-031CED1951FE}" dt="2022-07-23T22:10:09.080" v="479"/>
          <ac:spMkLst>
            <pc:docMk/>
            <pc:sldMk cId="3877967021" sldId="262"/>
            <ac:spMk id="24" creationId="{C5176844-69C3-4F79-BE38-EA5BDDF4FEA4}"/>
          </ac:spMkLst>
        </pc:spChg>
        <pc:spChg chg="add">
          <ac:chgData name="Raluca Ionita (2120292)" userId="S::2120292@student.uwtsd.ac.uk::3b72fe61-09d6-4f73-87f4-647a2c2ec188" providerId="AD" clId="Web-{12FE5DB7-99E3-463A-95FA-031CED1951FE}" dt="2022-07-23T22:10:09.080" v="479"/>
          <ac:spMkLst>
            <pc:docMk/>
            <pc:sldMk cId="3877967021" sldId="262"/>
            <ac:spMk id="28" creationId="{A101E513-AF74-4E9D-A31F-99664250722D}"/>
          </ac:spMkLst>
        </pc:spChg>
        <pc:picChg chg="add mod ord">
          <ac:chgData name="Raluca Ionita (2120292)" userId="S::2120292@student.uwtsd.ac.uk::3b72fe61-09d6-4f73-87f4-647a2c2ec188" providerId="AD" clId="Web-{12FE5DB7-99E3-463A-95FA-031CED1951FE}" dt="2022-07-23T22:10:09.080" v="479"/>
          <ac:picMkLst>
            <pc:docMk/>
            <pc:sldMk cId="3877967021" sldId="262"/>
            <ac:picMk id="5" creationId="{F38411CB-BE83-B226-7F40-2DE4563B41A8}"/>
          </ac:picMkLst>
        </pc:picChg>
        <pc:cxnChg chg="add del">
          <ac:chgData name="Raluca Ionita (2120292)" userId="S::2120292@student.uwtsd.ac.uk::3b72fe61-09d6-4f73-87f4-647a2c2ec188" providerId="AD" clId="Web-{12FE5DB7-99E3-463A-95FA-031CED1951FE}" dt="2022-07-23T22:10:09.080" v="479"/>
          <ac:cxnSpMkLst>
            <pc:docMk/>
            <pc:sldMk cId="3877967021" sldId="262"/>
            <ac:cxnSpMk id="11" creationId="{0CB1C732-7193-4253-8746-850D090A6B4E}"/>
          </ac:cxnSpMkLst>
        </pc:cxnChg>
        <pc:cxnChg chg="add del">
          <ac:chgData name="Raluca Ionita (2120292)" userId="S::2120292@student.uwtsd.ac.uk::3b72fe61-09d6-4f73-87f4-647a2c2ec188" providerId="AD" clId="Web-{12FE5DB7-99E3-463A-95FA-031CED1951FE}" dt="2022-07-23T22:10:09.080" v="479"/>
          <ac:cxnSpMkLst>
            <pc:docMk/>
            <pc:sldMk cId="3877967021" sldId="262"/>
            <ac:cxnSpMk id="17" creationId="{17726E8A-324C-4684-96F2-AFDDFB2F1441}"/>
          </ac:cxnSpMkLst>
        </pc:cxnChg>
        <pc:cxnChg chg="add">
          <ac:chgData name="Raluca Ionita (2120292)" userId="S::2120292@student.uwtsd.ac.uk::3b72fe61-09d6-4f73-87f4-647a2c2ec188" providerId="AD" clId="Web-{12FE5DB7-99E3-463A-95FA-031CED1951FE}" dt="2022-07-23T22:10:09.080" v="479"/>
          <ac:cxnSpMkLst>
            <pc:docMk/>
            <pc:sldMk cId="3877967021" sldId="262"/>
            <ac:cxnSpMk id="26" creationId="{C1FC086D-39EC-448D-97E7-FF232355AE19}"/>
          </ac:cxnSpMkLst>
        </pc:cxnChg>
      </pc:sldChg>
      <pc:sldChg chg="addSp delSp modSp new mod setBg">
        <pc:chgData name="Raluca Ionita (2120292)" userId="S::2120292@student.uwtsd.ac.uk::3b72fe61-09d6-4f73-87f4-647a2c2ec188" providerId="AD" clId="Web-{12FE5DB7-99E3-463A-95FA-031CED1951FE}" dt="2022-07-23T23:39:55.325" v="1113" actId="20577"/>
        <pc:sldMkLst>
          <pc:docMk/>
          <pc:sldMk cId="1816447691" sldId="263"/>
        </pc:sldMkLst>
        <pc:spChg chg="mod">
          <ac:chgData name="Raluca Ionita (2120292)" userId="S::2120292@student.uwtsd.ac.uk::3b72fe61-09d6-4f73-87f4-647a2c2ec188" providerId="AD" clId="Web-{12FE5DB7-99E3-463A-95FA-031CED1951FE}" dt="2022-07-23T22:49:19.193" v="605"/>
          <ac:spMkLst>
            <pc:docMk/>
            <pc:sldMk cId="1816447691" sldId="263"/>
            <ac:spMk id="2" creationId="{F8C79AFC-325A-D046-D0A5-1FCFE0B0FDEB}"/>
          </ac:spMkLst>
        </pc:spChg>
        <pc:spChg chg="del">
          <ac:chgData name="Raluca Ionita (2120292)" userId="S::2120292@student.uwtsd.ac.uk::3b72fe61-09d6-4f73-87f4-647a2c2ec188" providerId="AD" clId="Web-{12FE5DB7-99E3-463A-95FA-031CED1951FE}" dt="2022-07-23T22:17:27.006" v="547"/>
          <ac:spMkLst>
            <pc:docMk/>
            <pc:sldMk cId="1816447691" sldId="263"/>
            <ac:spMk id="3" creationId="{EAC323D4-9D2E-8F8E-6232-56E726E790CC}"/>
          </ac:spMkLst>
        </pc:spChg>
        <pc:spChg chg="add mod ord">
          <ac:chgData name="Raluca Ionita (2120292)" userId="S::2120292@student.uwtsd.ac.uk::3b72fe61-09d6-4f73-87f4-647a2c2ec188" providerId="AD" clId="Web-{12FE5DB7-99E3-463A-95FA-031CED1951FE}" dt="2022-07-23T22:53:04.264" v="608" actId="20577"/>
          <ac:spMkLst>
            <pc:docMk/>
            <pc:sldMk cId="1816447691" sldId="263"/>
            <ac:spMk id="4" creationId="{DA8C5EF3-4827-8BE7-5670-3696922EE362}"/>
          </ac:spMkLst>
        </pc:spChg>
        <pc:spChg chg="add mod">
          <ac:chgData name="Raluca Ionita (2120292)" userId="S::2120292@student.uwtsd.ac.uk::3b72fe61-09d6-4f73-87f4-647a2c2ec188" providerId="AD" clId="Web-{12FE5DB7-99E3-463A-95FA-031CED1951FE}" dt="2022-07-23T23:39:55.325" v="1113" actId="20577"/>
          <ac:spMkLst>
            <pc:docMk/>
            <pc:sldMk cId="1816447691" sldId="263"/>
            <ac:spMk id="7" creationId="{28385DF1-8DFC-964D-0466-947011812C6F}"/>
          </ac:spMkLst>
        </pc:spChg>
        <pc:spChg chg="add del">
          <ac:chgData name="Raluca Ionita (2120292)" userId="S::2120292@student.uwtsd.ac.uk::3b72fe61-09d6-4f73-87f4-647a2c2ec188" providerId="AD" clId="Web-{12FE5DB7-99E3-463A-95FA-031CED1951FE}" dt="2022-07-23T22:24:04.096" v="563"/>
          <ac:spMkLst>
            <pc:docMk/>
            <pc:sldMk cId="1816447691" sldId="263"/>
            <ac:spMk id="9" creationId="{DD4C4B28-6B4B-4445-8535-F516D74E4AA9}"/>
          </ac:spMkLst>
        </pc:spChg>
        <pc:spChg chg="add del">
          <ac:chgData name="Raluca Ionita (2120292)" userId="S::2120292@student.uwtsd.ac.uk::3b72fe61-09d6-4f73-87f4-647a2c2ec188" providerId="AD" clId="Web-{12FE5DB7-99E3-463A-95FA-031CED1951FE}" dt="2022-07-23T22:24:04.096" v="563"/>
          <ac:spMkLst>
            <pc:docMk/>
            <pc:sldMk cId="1816447691" sldId="263"/>
            <ac:spMk id="13" creationId="{55B419A7-F817-4767-8CCB-FB0E189C4ACD}"/>
          </ac:spMkLst>
        </pc:spChg>
        <pc:spChg chg="add del">
          <ac:chgData name="Raluca Ionita (2120292)" userId="S::2120292@student.uwtsd.ac.uk::3b72fe61-09d6-4f73-87f4-647a2c2ec188" providerId="AD" clId="Web-{12FE5DB7-99E3-463A-95FA-031CED1951FE}" dt="2022-07-23T22:24:04.096" v="563"/>
          <ac:spMkLst>
            <pc:docMk/>
            <pc:sldMk cId="1816447691" sldId="263"/>
            <ac:spMk id="15" creationId="{E4398140-F067-40E9-892C-4DB04C70BC55}"/>
          </ac:spMkLst>
        </pc:spChg>
        <pc:spChg chg="add del">
          <ac:chgData name="Raluca Ionita (2120292)" userId="S::2120292@student.uwtsd.ac.uk::3b72fe61-09d6-4f73-87f4-647a2c2ec188" providerId="AD" clId="Web-{12FE5DB7-99E3-463A-95FA-031CED1951FE}" dt="2022-07-23T22:24:04.096" v="563"/>
          <ac:spMkLst>
            <pc:docMk/>
            <pc:sldMk cId="1816447691" sldId="263"/>
            <ac:spMk id="19" creationId="{7021D92D-08FF-45A6-9109-AC9462C7E8E3}"/>
          </ac:spMkLst>
        </pc:spChg>
        <pc:spChg chg="add del">
          <ac:chgData name="Raluca Ionita (2120292)" userId="S::2120292@student.uwtsd.ac.uk::3b72fe61-09d6-4f73-87f4-647a2c2ec188" providerId="AD" clId="Web-{12FE5DB7-99E3-463A-95FA-031CED1951FE}" dt="2022-07-23T22:49:07.020" v="603"/>
          <ac:spMkLst>
            <pc:docMk/>
            <pc:sldMk cId="1816447691" sldId="263"/>
            <ac:spMk id="24" creationId="{C5176844-69C3-4F79-BE38-EA5BDDF4FEA4}"/>
          </ac:spMkLst>
        </pc:spChg>
        <pc:spChg chg="add del">
          <ac:chgData name="Raluca Ionita (2120292)" userId="S::2120292@student.uwtsd.ac.uk::3b72fe61-09d6-4f73-87f4-647a2c2ec188" providerId="AD" clId="Web-{12FE5DB7-99E3-463A-95FA-031CED1951FE}" dt="2022-07-23T22:49:07.020" v="603"/>
          <ac:spMkLst>
            <pc:docMk/>
            <pc:sldMk cId="1816447691" sldId="263"/>
            <ac:spMk id="28" creationId="{A101E513-AF74-4E9D-A31F-99664250722D}"/>
          </ac:spMkLst>
        </pc:spChg>
        <pc:spChg chg="add del">
          <ac:chgData name="Raluca Ionita (2120292)" userId="S::2120292@student.uwtsd.ac.uk::3b72fe61-09d6-4f73-87f4-647a2c2ec188" providerId="AD" clId="Web-{12FE5DB7-99E3-463A-95FA-031CED1951FE}" dt="2022-07-23T22:49:19.193" v="605"/>
          <ac:spMkLst>
            <pc:docMk/>
            <pc:sldMk cId="1816447691" sldId="263"/>
            <ac:spMk id="33" creationId="{C5176844-69C3-4F79-BE38-EA5BDDF4FEA4}"/>
          </ac:spMkLst>
        </pc:spChg>
        <pc:spChg chg="add del">
          <ac:chgData name="Raluca Ionita (2120292)" userId="S::2120292@student.uwtsd.ac.uk::3b72fe61-09d6-4f73-87f4-647a2c2ec188" providerId="AD" clId="Web-{12FE5DB7-99E3-463A-95FA-031CED1951FE}" dt="2022-07-23T22:49:19.193" v="605"/>
          <ac:spMkLst>
            <pc:docMk/>
            <pc:sldMk cId="1816447691" sldId="263"/>
            <ac:spMk id="37" creationId="{A101E513-AF74-4E9D-A31F-99664250722D}"/>
          </ac:spMkLst>
        </pc:spChg>
        <pc:spChg chg="add">
          <ac:chgData name="Raluca Ionita (2120292)" userId="S::2120292@student.uwtsd.ac.uk::3b72fe61-09d6-4f73-87f4-647a2c2ec188" providerId="AD" clId="Web-{12FE5DB7-99E3-463A-95FA-031CED1951FE}" dt="2022-07-23T22:49:19.193" v="605"/>
          <ac:spMkLst>
            <pc:docMk/>
            <pc:sldMk cId="1816447691" sldId="263"/>
            <ac:spMk id="42" creationId="{C5176844-69C3-4F79-BE38-EA5BDDF4FEA4}"/>
          </ac:spMkLst>
        </pc:spChg>
        <pc:spChg chg="add">
          <ac:chgData name="Raluca Ionita (2120292)" userId="S::2120292@student.uwtsd.ac.uk::3b72fe61-09d6-4f73-87f4-647a2c2ec188" providerId="AD" clId="Web-{12FE5DB7-99E3-463A-95FA-031CED1951FE}" dt="2022-07-23T22:49:19.193" v="605"/>
          <ac:spMkLst>
            <pc:docMk/>
            <pc:sldMk cId="1816447691" sldId="263"/>
            <ac:spMk id="46" creationId="{A101E513-AF74-4E9D-A31F-99664250722D}"/>
          </ac:spMkLst>
        </pc:spChg>
        <pc:picChg chg="add del mod ord">
          <ac:chgData name="Raluca Ionita (2120292)" userId="S::2120292@student.uwtsd.ac.uk::3b72fe61-09d6-4f73-87f4-647a2c2ec188" providerId="AD" clId="Web-{12FE5DB7-99E3-463A-95FA-031CED1951FE}" dt="2022-07-23T22:48:50.816" v="601"/>
          <ac:picMkLst>
            <pc:docMk/>
            <pc:sldMk cId="1816447691" sldId="263"/>
            <ac:picMk id="5" creationId="{6205EC40-0971-EEC5-E283-F303ACAAD0E1}"/>
          </ac:picMkLst>
        </pc:picChg>
        <pc:picChg chg="add mod">
          <ac:chgData name="Raluca Ionita (2120292)" userId="S::2120292@student.uwtsd.ac.uk::3b72fe61-09d6-4f73-87f4-647a2c2ec188" providerId="AD" clId="Web-{12FE5DB7-99E3-463A-95FA-031CED1951FE}" dt="2022-07-23T22:49:19.193" v="605"/>
          <ac:picMkLst>
            <pc:docMk/>
            <pc:sldMk cId="1816447691" sldId="263"/>
            <ac:picMk id="6" creationId="{C836C677-2115-6CF7-87F3-B02908EE4826}"/>
          </ac:picMkLst>
        </pc:picChg>
        <pc:cxnChg chg="add del">
          <ac:chgData name="Raluca Ionita (2120292)" userId="S::2120292@student.uwtsd.ac.uk::3b72fe61-09d6-4f73-87f4-647a2c2ec188" providerId="AD" clId="Web-{12FE5DB7-99E3-463A-95FA-031CED1951FE}" dt="2022-07-23T22:24:04.096" v="563"/>
          <ac:cxnSpMkLst>
            <pc:docMk/>
            <pc:sldMk cId="1816447691" sldId="263"/>
            <ac:cxnSpMk id="11" creationId="{0CB1C732-7193-4253-8746-850D090A6B4E}"/>
          </ac:cxnSpMkLst>
        </pc:cxnChg>
        <pc:cxnChg chg="add del">
          <ac:chgData name="Raluca Ionita (2120292)" userId="S::2120292@student.uwtsd.ac.uk::3b72fe61-09d6-4f73-87f4-647a2c2ec188" providerId="AD" clId="Web-{12FE5DB7-99E3-463A-95FA-031CED1951FE}" dt="2022-07-23T22:24:04.096" v="563"/>
          <ac:cxnSpMkLst>
            <pc:docMk/>
            <pc:sldMk cId="1816447691" sldId="263"/>
            <ac:cxnSpMk id="17" creationId="{17726E8A-324C-4684-96F2-AFDDFB2F1441}"/>
          </ac:cxnSpMkLst>
        </pc:cxnChg>
        <pc:cxnChg chg="add del">
          <ac:chgData name="Raluca Ionita (2120292)" userId="S::2120292@student.uwtsd.ac.uk::3b72fe61-09d6-4f73-87f4-647a2c2ec188" providerId="AD" clId="Web-{12FE5DB7-99E3-463A-95FA-031CED1951FE}" dt="2022-07-23T22:49:07.020" v="603"/>
          <ac:cxnSpMkLst>
            <pc:docMk/>
            <pc:sldMk cId="1816447691" sldId="263"/>
            <ac:cxnSpMk id="26" creationId="{AEF97C72-3F89-4F0A-9629-01818B389CF0}"/>
          </ac:cxnSpMkLst>
        </pc:cxnChg>
        <pc:cxnChg chg="add del">
          <ac:chgData name="Raluca Ionita (2120292)" userId="S::2120292@student.uwtsd.ac.uk::3b72fe61-09d6-4f73-87f4-647a2c2ec188" providerId="AD" clId="Web-{12FE5DB7-99E3-463A-95FA-031CED1951FE}" dt="2022-07-23T22:49:19.193" v="605"/>
          <ac:cxnSpMkLst>
            <pc:docMk/>
            <pc:sldMk cId="1816447691" sldId="263"/>
            <ac:cxnSpMk id="35" creationId="{C1FC086D-39EC-448D-97E7-FF232355AE19}"/>
          </ac:cxnSpMkLst>
        </pc:cxnChg>
        <pc:cxnChg chg="add">
          <ac:chgData name="Raluca Ionita (2120292)" userId="S::2120292@student.uwtsd.ac.uk::3b72fe61-09d6-4f73-87f4-647a2c2ec188" providerId="AD" clId="Web-{12FE5DB7-99E3-463A-95FA-031CED1951FE}" dt="2022-07-23T22:49:19.193" v="605"/>
          <ac:cxnSpMkLst>
            <pc:docMk/>
            <pc:sldMk cId="1816447691" sldId="263"/>
            <ac:cxnSpMk id="44" creationId="{DF96FA98-52E5-4AA7-98B9-BE6200CF014D}"/>
          </ac:cxnSpMkLst>
        </pc:cxnChg>
      </pc:sldChg>
      <pc:sldChg chg="addSp delSp modSp new mod setBg">
        <pc:chgData name="Raluca Ionita (2120292)" userId="S::2120292@student.uwtsd.ac.uk::3b72fe61-09d6-4f73-87f4-647a2c2ec188" providerId="AD" clId="Web-{12FE5DB7-99E3-463A-95FA-031CED1951FE}" dt="2022-07-23T23:40:15.331" v="1117" actId="1076"/>
        <pc:sldMkLst>
          <pc:docMk/>
          <pc:sldMk cId="191005744" sldId="264"/>
        </pc:sldMkLst>
        <pc:spChg chg="mod">
          <ac:chgData name="Raluca Ionita (2120292)" userId="S::2120292@student.uwtsd.ac.uk::3b72fe61-09d6-4f73-87f4-647a2c2ec188" providerId="AD" clId="Web-{12FE5DB7-99E3-463A-95FA-031CED1951FE}" dt="2022-07-23T23:00:44.329" v="632" actId="14100"/>
          <ac:spMkLst>
            <pc:docMk/>
            <pc:sldMk cId="191005744" sldId="264"/>
            <ac:spMk id="2" creationId="{FAFF9061-63E1-3293-C2AA-056FE224E253}"/>
          </ac:spMkLst>
        </pc:spChg>
        <pc:spChg chg="del">
          <ac:chgData name="Raluca Ionita (2120292)" userId="S::2120292@student.uwtsd.ac.uk::3b72fe61-09d6-4f73-87f4-647a2c2ec188" providerId="AD" clId="Web-{12FE5DB7-99E3-463A-95FA-031CED1951FE}" dt="2022-07-23T23:00:00.437" v="625"/>
          <ac:spMkLst>
            <pc:docMk/>
            <pc:sldMk cId="191005744" sldId="264"/>
            <ac:spMk id="3" creationId="{6E99A5BF-A3B1-1DAA-92CF-C55CDAB96380}"/>
          </ac:spMkLst>
        </pc:spChg>
        <pc:spChg chg="add mod">
          <ac:chgData name="Raluca Ionita (2120292)" userId="S::2120292@student.uwtsd.ac.uk::3b72fe61-09d6-4f73-87f4-647a2c2ec188" providerId="AD" clId="Web-{12FE5DB7-99E3-463A-95FA-031CED1951FE}" dt="2022-07-23T23:40:15.331" v="1117" actId="1076"/>
          <ac:spMkLst>
            <pc:docMk/>
            <pc:sldMk cId="191005744" sldId="264"/>
            <ac:spMk id="5" creationId="{D4C78169-97A8-70F9-91FF-B6D49447DF12}"/>
          </ac:spMkLst>
        </pc:spChg>
        <pc:spChg chg="add">
          <ac:chgData name="Raluca Ionita (2120292)" userId="S::2120292@student.uwtsd.ac.uk::3b72fe61-09d6-4f73-87f4-647a2c2ec188" providerId="AD" clId="Web-{12FE5DB7-99E3-463A-95FA-031CED1951FE}" dt="2022-07-23T23:00:08.078" v="626"/>
          <ac:spMkLst>
            <pc:docMk/>
            <pc:sldMk cId="191005744" sldId="264"/>
            <ac:spMk id="9" creationId="{DD4C4B28-6B4B-4445-8535-F516D74E4AA9}"/>
          </ac:spMkLst>
        </pc:spChg>
        <pc:spChg chg="add">
          <ac:chgData name="Raluca Ionita (2120292)" userId="S::2120292@student.uwtsd.ac.uk::3b72fe61-09d6-4f73-87f4-647a2c2ec188" providerId="AD" clId="Web-{12FE5DB7-99E3-463A-95FA-031CED1951FE}" dt="2022-07-23T23:00:08.078" v="626"/>
          <ac:spMkLst>
            <pc:docMk/>
            <pc:sldMk cId="191005744" sldId="264"/>
            <ac:spMk id="13" creationId="{55B419A7-F817-4767-8CCB-FB0E189C4ACD}"/>
          </ac:spMkLst>
        </pc:spChg>
        <pc:spChg chg="add">
          <ac:chgData name="Raluca Ionita (2120292)" userId="S::2120292@student.uwtsd.ac.uk::3b72fe61-09d6-4f73-87f4-647a2c2ec188" providerId="AD" clId="Web-{12FE5DB7-99E3-463A-95FA-031CED1951FE}" dt="2022-07-23T23:00:08.078" v="626"/>
          <ac:spMkLst>
            <pc:docMk/>
            <pc:sldMk cId="191005744" sldId="264"/>
            <ac:spMk id="17" creationId="{ADA271CD-3011-4A05-B4A3-80F1794684F2}"/>
          </ac:spMkLst>
        </pc:spChg>
        <pc:picChg chg="add mod ord">
          <ac:chgData name="Raluca Ionita (2120292)" userId="S::2120292@student.uwtsd.ac.uk::3b72fe61-09d6-4f73-87f4-647a2c2ec188" providerId="AD" clId="Web-{12FE5DB7-99E3-463A-95FA-031CED1951FE}" dt="2022-07-23T23:00:16.734" v="627" actId="14100"/>
          <ac:picMkLst>
            <pc:docMk/>
            <pc:sldMk cId="191005744" sldId="264"/>
            <ac:picMk id="4" creationId="{20AAF4A2-B763-0DC4-145F-371D6F56344C}"/>
          </ac:picMkLst>
        </pc:picChg>
        <pc:cxnChg chg="add">
          <ac:chgData name="Raluca Ionita (2120292)" userId="S::2120292@student.uwtsd.ac.uk::3b72fe61-09d6-4f73-87f4-647a2c2ec188" providerId="AD" clId="Web-{12FE5DB7-99E3-463A-95FA-031CED1951FE}" dt="2022-07-23T23:00:08.078" v="626"/>
          <ac:cxnSpMkLst>
            <pc:docMk/>
            <pc:sldMk cId="191005744" sldId="264"/>
            <ac:cxnSpMk id="11" creationId="{0CB1C732-7193-4253-8746-850D090A6B4E}"/>
          </ac:cxnSpMkLst>
        </pc:cxnChg>
        <pc:cxnChg chg="add">
          <ac:chgData name="Raluca Ionita (2120292)" userId="S::2120292@student.uwtsd.ac.uk::3b72fe61-09d6-4f73-87f4-647a2c2ec188" providerId="AD" clId="Web-{12FE5DB7-99E3-463A-95FA-031CED1951FE}" dt="2022-07-23T23:00:08.078" v="626"/>
          <ac:cxnSpMkLst>
            <pc:docMk/>
            <pc:sldMk cId="191005744" sldId="264"/>
            <ac:cxnSpMk id="15" creationId="{E3B95BE3-D5B2-4F38-9A01-17866C9FBA6E}"/>
          </ac:cxnSpMkLst>
        </pc:cxnChg>
      </pc:sldChg>
      <pc:sldChg chg="addSp delSp modSp new mod setBg">
        <pc:chgData name="Raluca Ionita (2120292)" userId="S::2120292@student.uwtsd.ac.uk::3b72fe61-09d6-4f73-87f4-647a2c2ec188" providerId="AD" clId="Web-{12FE5DB7-99E3-463A-95FA-031CED1951FE}" dt="2022-07-23T23:22:16.608" v="668"/>
        <pc:sldMkLst>
          <pc:docMk/>
          <pc:sldMk cId="3990455001" sldId="265"/>
        </pc:sldMkLst>
        <pc:spChg chg="del">
          <ac:chgData name="Raluca Ionita (2120292)" userId="S::2120292@student.uwtsd.ac.uk::3b72fe61-09d6-4f73-87f4-647a2c2ec188" providerId="AD" clId="Web-{12FE5DB7-99E3-463A-95FA-031CED1951FE}" dt="2022-07-23T23:13:51.221" v="654"/>
          <ac:spMkLst>
            <pc:docMk/>
            <pc:sldMk cId="3990455001" sldId="265"/>
            <ac:spMk id="2" creationId="{B51AE56F-EF85-9CEF-371D-A4CB081719CC}"/>
          </ac:spMkLst>
        </pc:spChg>
        <pc:spChg chg="mod">
          <ac:chgData name="Raluca Ionita (2120292)" userId="S::2120292@student.uwtsd.ac.uk::3b72fe61-09d6-4f73-87f4-647a2c2ec188" providerId="AD" clId="Web-{12FE5DB7-99E3-463A-95FA-031CED1951FE}" dt="2022-07-23T23:22:16.608" v="668"/>
          <ac:spMkLst>
            <pc:docMk/>
            <pc:sldMk cId="3990455001" sldId="265"/>
            <ac:spMk id="3" creationId="{90CF7482-43CA-C53E-BAA6-E634D32C77D6}"/>
          </ac:spMkLst>
        </pc:spChg>
        <pc:spChg chg="add del">
          <ac:chgData name="Raluca Ionita (2120292)" userId="S::2120292@student.uwtsd.ac.uk::3b72fe61-09d6-4f73-87f4-647a2c2ec188" providerId="AD" clId="Web-{12FE5DB7-99E3-463A-95FA-031CED1951FE}" dt="2022-07-23T23:22:16.608" v="668"/>
          <ac:spMkLst>
            <pc:docMk/>
            <pc:sldMk cId="3990455001" sldId="265"/>
            <ac:spMk id="8" creationId="{C5176844-69C3-4F79-BE38-EA5BDDF4FEA4}"/>
          </ac:spMkLst>
        </pc:spChg>
        <pc:spChg chg="add del">
          <ac:chgData name="Raluca Ionita (2120292)" userId="S::2120292@student.uwtsd.ac.uk::3b72fe61-09d6-4f73-87f4-647a2c2ec188" providerId="AD" clId="Web-{12FE5DB7-99E3-463A-95FA-031CED1951FE}" dt="2022-07-23T23:22:16.608" v="668"/>
          <ac:spMkLst>
            <pc:docMk/>
            <pc:sldMk cId="3990455001" sldId="265"/>
            <ac:spMk id="12" creationId="{A101E513-AF74-4E9D-A31F-99664250722D}"/>
          </ac:spMkLst>
        </pc:spChg>
        <pc:spChg chg="add">
          <ac:chgData name="Raluca Ionita (2120292)" userId="S::2120292@student.uwtsd.ac.uk::3b72fe61-09d6-4f73-87f4-647a2c2ec188" providerId="AD" clId="Web-{12FE5DB7-99E3-463A-95FA-031CED1951FE}" dt="2022-07-23T23:22:16.608" v="668"/>
          <ac:spMkLst>
            <pc:docMk/>
            <pc:sldMk cId="3990455001" sldId="265"/>
            <ac:spMk id="17" creationId="{C5176844-69C3-4F79-BE38-EA5BDDF4FEA4}"/>
          </ac:spMkLst>
        </pc:spChg>
        <pc:spChg chg="add">
          <ac:chgData name="Raluca Ionita (2120292)" userId="S::2120292@student.uwtsd.ac.uk::3b72fe61-09d6-4f73-87f4-647a2c2ec188" providerId="AD" clId="Web-{12FE5DB7-99E3-463A-95FA-031CED1951FE}" dt="2022-07-23T23:22:16.608" v="668"/>
          <ac:spMkLst>
            <pc:docMk/>
            <pc:sldMk cId="3990455001" sldId="265"/>
            <ac:spMk id="21" creationId="{A101E513-AF74-4E9D-A31F-99664250722D}"/>
          </ac:spMkLst>
        </pc:spChg>
        <pc:cxnChg chg="add del">
          <ac:chgData name="Raluca Ionita (2120292)" userId="S::2120292@student.uwtsd.ac.uk::3b72fe61-09d6-4f73-87f4-647a2c2ec188" providerId="AD" clId="Web-{12FE5DB7-99E3-463A-95FA-031CED1951FE}" dt="2022-07-23T23:22:16.608" v="668"/>
          <ac:cxnSpMkLst>
            <pc:docMk/>
            <pc:sldMk cId="3990455001" sldId="265"/>
            <ac:cxnSpMk id="10" creationId="{8BD593FB-2EA4-4795-AC37-1F9E8954E404}"/>
          </ac:cxnSpMkLst>
        </pc:cxnChg>
        <pc:cxnChg chg="add">
          <ac:chgData name="Raluca Ionita (2120292)" userId="S::2120292@student.uwtsd.ac.uk::3b72fe61-09d6-4f73-87f4-647a2c2ec188" providerId="AD" clId="Web-{12FE5DB7-99E3-463A-95FA-031CED1951FE}" dt="2022-07-23T23:22:16.608" v="668"/>
          <ac:cxnSpMkLst>
            <pc:docMk/>
            <pc:sldMk cId="3990455001" sldId="265"/>
            <ac:cxnSpMk id="19" creationId="{AEF97C72-3F89-4F0A-9629-01818B389CF0}"/>
          </ac:cxnSpMkLst>
        </pc:cxnChg>
      </pc:sldChg>
      <pc:sldChg chg="addSp delSp modSp new mod ord setBg">
        <pc:chgData name="Raluca Ionita (2120292)" userId="S::2120292@student.uwtsd.ac.uk::3b72fe61-09d6-4f73-87f4-647a2c2ec188" providerId="AD" clId="Web-{12FE5DB7-99E3-463A-95FA-031CED1951FE}" dt="2022-07-23T23:40:47.114" v="1122" actId="1076"/>
        <pc:sldMkLst>
          <pc:docMk/>
          <pc:sldMk cId="2437902575" sldId="266"/>
        </pc:sldMkLst>
        <pc:spChg chg="mod">
          <ac:chgData name="Raluca Ionita (2120292)" userId="S::2120292@student.uwtsd.ac.uk::3b72fe61-09d6-4f73-87f4-647a2c2ec188" providerId="AD" clId="Web-{12FE5DB7-99E3-463A-95FA-031CED1951FE}" dt="2022-07-23T23:13:35.564" v="653" actId="20577"/>
          <ac:spMkLst>
            <pc:docMk/>
            <pc:sldMk cId="2437902575" sldId="266"/>
            <ac:spMk id="2" creationId="{758103CF-88D1-FA21-C54A-71854AFD62B8}"/>
          </ac:spMkLst>
        </pc:spChg>
        <pc:spChg chg="del">
          <ac:chgData name="Raluca Ionita (2120292)" userId="S::2120292@student.uwtsd.ac.uk::3b72fe61-09d6-4f73-87f4-647a2c2ec188" providerId="AD" clId="Web-{12FE5DB7-99E3-463A-95FA-031CED1951FE}" dt="2022-07-23T23:07:48.847" v="643"/>
          <ac:spMkLst>
            <pc:docMk/>
            <pc:sldMk cId="2437902575" sldId="266"/>
            <ac:spMk id="3" creationId="{A57A69DF-B31C-226C-6751-C884FB390B63}"/>
          </ac:spMkLst>
        </pc:spChg>
        <pc:spChg chg="add mod">
          <ac:chgData name="Raluca Ionita (2120292)" userId="S::2120292@student.uwtsd.ac.uk::3b72fe61-09d6-4f73-87f4-647a2c2ec188" providerId="AD" clId="Web-{12FE5DB7-99E3-463A-95FA-031CED1951FE}" dt="2022-07-23T23:40:47.114" v="1122" actId="1076"/>
          <ac:spMkLst>
            <pc:docMk/>
            <pc:sldMk cId="2437902575" sldId="266"/>
            <ac:spMk id="5" creationId="{83B588F6-45C1-B802-92CA-CAB7EAD0D147}"/>
          </ac:spMkLst>
        </pc:spChg>
        <pc:spChg chg="add">
          <ac:chgData name="Raluca Ionita (2120292)" userId="S::2120292@student.uwtsd.ac.uk::3b72fe61-09d6-4f73-87f4-647a2c2ec188" providerId="AD" clId="Web-{12FE5DB7-99E3-463A-95FA-031CED1951FE}" dt="2022-07-23T23:08:02.566" v="644"/>
          <ac:spMkLst>
            <pc:docMk/>
            <pc:sldMk cId="2437902575" sldId="266"/>
            <ac:spMk id="9" creationId="{DD4C4B28-6B4B-4445-8535-F516D74E4AA9}"/>
          </ac:spMkLst>
        </pc:spChg>
        <pc:spChg chg="add">
          <ac:chgData name="Raluca Ionita (2120292)" userId="S::2120292@student.uwtsd.ac.uk::3b72fe61-09d6-4f73-87f4-647a2c2ec188" providerId="AD" clId="Web-{12FE5DB7-99E3-463A-95FA-031CED1951FE}" dt="2022-07-23T23:08:02.566" v="644"/>
          <ac:spMkLst>
            <pc:docMk/>
            <pc:sldMk cId="2437902575" sldId="266"/>
            <ac:spMk id="13" creationId="{55B419A7-F817-4767-8CCB-FB0E189C4ACD}"/>
          </ac:spMkLst>
        </pc:spChg>
        <pc:spChg chg="add">
          <ac:chgData name="Raluca Ionita (2120292)" userId="S::2120292@student.uwtsd.ac.uk::3b72fe61-09d6-4f73-87f4-647a2c2ec188" providerId="AD" clId="Web-{12FE5DB7-99E3-463A-95FA-031CED1951FE}" dt="2022-07-23T23:08:02.566" v="644"/>
          <ac:spMkLst>
            <pc:docMk/>
            <pc:sldMk cId="2437902575" sldId="266"/>
            <ac:spMk id="17" creationId="{ADA271CD-3011-4A05-B4A3-80F1794684F2}"/>
          </ac:spMkLst>
        </pc:spChg>
        <pc:picChg chg="add mod ord">
          <ac:chgData name="Raluca Ionita (2120292)" userId="S::2120292@student.uwtsd.ac.uk::3b72fe61-09d6-4f73-87f4-647a2c2ec188" providerId="AD" clId="Web-{12FE5DB7-99E3-463A-95FA-031CED1951FE}" dt="2022-07-23T23:08:21.505" v="647" actId="14100"/>
          <ac:picMkLst>
            <pc:docMk/>
            <pc:sldMk cId="2437902575" sldId="266"/>
            <ac:picMk id="4" creationId="{87FF5178-B032-E587-4ADE-F05DC7FF158F}"/>
          </ac:picMkLst>
        </pc:picChg>
        <pc:cxnChg chg="add">
          <ac:chgData name="Raluca Ionita (2120292)" userId="S::2120292@student.uwtsd.ac.uk::3b72fe61-09d6-4f73-87f4-647a2c2ec188" providerId="AD" clId="Web-{12FE5DB7-99E3-463A-95FA-031CED1951FE}" dt="2022-07-23T23:08:02.566" v="644"/>
          <ac:cxnSpMkLst>
            <pc:docMk/>
            <pc:sldMk cId="2437902575" sldId="266"/>
            <ac:cxnSpMk id="11" creationId="{0CB1C732-7193-4253-8746-850D090A6B4E}"/>
          </ac:cxnSpMkLst>
        </pc:cxnChg>
        <pc:cxnChg chg="add">
          <ac:chgData name="Raluca Ionita (2120292)" userId="S::2120292@student.uwtsd.ac.uk::3b72fe61-09d6-4f73-87f4-647a2c2ec188" providerId="AD" clId="Web-{12FE5DB7-99E3-463A-95FA-031CED1951FE}" dt="2022-07-23T23:08:02.566" v="644"/>
          <ac:cxnSpMkLst>
            <pc:docMk/>
            <pc:sldMk cId="2437902575" sldId="266"/>
            <ac:cxnSpMk id="15" creationId="{0552FC00-E6D3-45AF-BE3D-0368141142EE}"/>
          </ac:cxnSpMkLst>
        </pc:cxnChg>
      </pc:sldChg>
      <pc:sldChg chg="addSp delSp modSp new">
        <pc:chgData name="Raluca Ionita (2120292)" userId="S::2120292@student.uwtsd.ac.uk::3b72fe61-09d6-4f73-87f4-647a2c2ec188" providerId="AD" clId="Web-{12FE5DB7-99E3-463A-95FA-031CED1951FE}" dt="2022-07-23T23:32:12.807" v="1045" actId="1076"/>
        <pc:sldMkLst>
          <pc:docMk/>
          <pc:sldMk cId="1602068565" sldId="267"/>
        </pc:sldMkLst>
        <pc:spChg chg="del">
          <ac:chgData name="Raluca Ionita (2120292)" userId="S::2120292@student.uwtsd.ac.uk::3b72fe61-09d6-4f73-87f4-647a2c2ec188" providerId="AD" clId="Web-{12FE5DB7-99E3-463A-95FA-031CED1951FE}" dt="2022-07-23T23:26:38.887" v="670"/>
          <ac:spMkLst>
            <pc:docMk/>
            <pc:sldMk cId="1602068565" sldId="267"/>
            <ac:spMk id="2" creationId="{BFCCE664-70E4-F567-6C5B-8057ED2618FC}"/>
          </ac:spMkLst>
        </pc:spChg>
        <pc:spChg chg="del">
          <ac:chgData name="Raluca Ionita (2120292)" userId="S::2120292@student.uwtsd.ac.uk::3b72fe61-09d6-4f73-87f4-647a2c2ec188" providerId="AD" clId="Web-{12FE5DB7-99E3-463A-95FA-031CED1951FE}" dt="2022-07-23T23:26:41.044" v="671"/>
          <ac:spMkLst>
            <pc:docMk/>
            <pc:sldMk cId="1602068565" sldId="267"/>
            <ac:spMk id="3" creationId="{0908BFD6-CB9A-784E-48AB-3E0E0509EEA0}"/>
          </ac:spMkLst>
        </pc:spChg>
        <pc:graphicFrameChg chg="add mod modGraphic">
          <ac:chgData name="Raluca Ionita (2120292)" userId="S::2120292@student.uwtsd.ac.uk::3b72fe61-09d6-4f73-87f4-647a2c2ec188" providerId="AD" clId="Web-{12FE5DB7-99E3-463A-95FA-031CED1951FE}" dt="2022-07-23T23:32:12.807" v="1045" actId="1076"/>
          <ac:graphicFrameMkLst>
            <pc:docMk/>
            <pc:sldMk cId="1602068565" sldId="267"/>
            <ac:graphicFrameMk id="4" creationId="{A5433F07-9CA0-F3B7-5A3B-55CA47111138}"/>
          </ac:graphicFrameMkLst>
        </pc:graphicFrameChg>
      </pc:sldChg>
      <pc:sldMasterChg chg="add del addSldLayout delSldLayout">
        <pc:chgData name="Raluca Ionita (2120292)" userId="S::2120292@student.uwtsd.ac.uk::3b72fe61-09d6-4f73-87f4-647a2c2ec188" providerId="AD" clId="Web-{12FE5DB7-99E3-463A-95FA-031CED1951FE}" dt="2022-07-23T20:43:16.072" v="2"/>
        <pc:sldMasterMkLst>
          <pc:docMk/>
          <pc:sldMasterMk cId="2460954070" sldId="2147483660"/>
        </pc:sldMasterMkLst>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2385387890" sldId="2147483661"/>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949138452" sldId="2147483662"/>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2591524520" sldId="2147483663"/>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1203092039" sldId="2147483664"/>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3733172339" sldId="2147483665"/>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3210312558" sldId="2147483666"/>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3146388984" sldId="2147483667"/>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3171841454" sldId="2147483668"/>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1718958274" sldId="2147483669"/>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2202905451" sldId="2147483670"/>
          </pc:sldLayoutMkLst>
        </pc:sldLayoutChg>
        <pc:sldLayoutChg chg="add del">
          <pc:chgData name="Raluca Ionita (2120292)" userId="S::2120292@student.uwtsd.ac.uk::3b72fe61-09d6-4f73-87f4-647a2c2ec188" providerId="AD" clId="Web-{12FE5DB7-99E3-463A-95FA-031CED1951FE}" dt="2022-07-23T20:43:16.072" v="2"/>
          <pc:sldLayoutMkLst>
            <pc:docMk/>
            <pc:sldMasterMk cId="2460954070" sldId="2147483660"/>
            <pc:sldLayoutMk cId="3479445657" sldId="2147483671"/>
          </pc:sldLayoutMkLst>
        </pc:sldLayoutChg>
      </pc:sldMasterChg>
      <pc:sldMasterChg chg="add del replId addSldLayout delSldLayout">
        <pc:chgData name="Raluca Ionita (2120292)" userId="S::2120292@student.uwtsd.ac.uk::3b72fe61-09d6-4f73-87f4-647a2c2ec188" providerId="AD" clId="Web-{12FE5DB7-99E3-463A-95FA-031CED1951FE}" dt="2022-07-23T20:43:16.025" v="1"/>
        <pc:sldMasterMkLst>
          <pc:docMk/>
          <pc:sldMasterMk cId="3726307119" sldId="2147483672"/>
        </pc:sldMasterMkLst>
        <pc:sldLayoutChg chg="add del">
          <pc:chgData name="Raluca Ionita (2120292)" userId="S::2120292@student.uwtsd.ac.uk::3b72fe61-09d6-4f73-87f4-647a2c2ec188" providerId="AD" clId="Web-{12FE5DB7-99E3-463A-95FA-031CED1951FE}" dt="2022-07-23T20:43:16.025" v="1"/>
          <pc:sldLayoutMkLst>
            <pc:docMk/>
            <pc:sldMasterMk cId="3726307119" sldId="2147483672"/>
            <pc:sldLayoutMk cId="1076067103" sldId="2147483673"/>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3044500643" sldId="2147483674"/>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2821565474" sldId="2147483675"/>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3609876775" sldId="2147483676"/>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2741546355" sldId="2147483677"/>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1664183767" sldId="2147483678"/>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738928863" sldId="2147483679"/>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4162787541" sldId="2147483680"/>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3447361344" sldId="2147483681"/>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3317247831" sldId="2147483682"/>
          </pc:sldLayoutMkLst>
        </pc:sldLayoutChg>
        <pc:sldLayoutChg chg="add del replId">
          <pc:chgData name="Raluca Ionita (2120292)" userId="S::2120292@student.uwtsd.ac.uk::3b72fe61-09d6-4f73-87f4-647a2c2ec188" providerId="AD" clId="Web-{12FE5DB7-99E3-463A-95FA-031CED1951FE}" dt="2022-07-23T20:43:16.025" v="1"/>
          <pc:sldLayoutMkLst>
            <pc:docMk/>
            <pc:sldMasterMk cId="3726307119" sldId="2147483672"/>
            <pc:sldLayoutMk cId="1472104471" sldId="2147483683"/>
          </pc:sldLayoutMkLst>
        </pc:sldLayoutChg>
      </pc:sldMasterChg>
      <pc:sldMasterChg chg="add del addSldLayout delSldLayout">
        <pc:chgData name="Raluca Ionita (2120292)" userId="S::2120292@student.uwtsd.ac.uk::3b72fe61-09d6-4f73-87f4-647a2c2ec188" providerId="AD" clId="Web-{12FE5DB7-99E3-463A-95FA-031CED1951FE}" dt="2022-07-23T20:57:36.662" v="17"/>
        <pc:sldMasterMkLst>
          <pc:docMk/>
          <pc:sldMasterMk cId="2323010431" sldId="2147483698"/>
        </pc:sldMasterMkLst>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3060302260" sldId="2147483687"/>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2526571951" sldId="2147483688"/>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660087187" sldId="2147483689"/>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2406899032" sldId="2147483690"/>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96412274" sldId="2147483691"/>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716617748" sldId="2147483692"/>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2841902011" sldId="2147483693"/>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503480148" sldId="2147483694"/>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2848873636" sldId="2147483695"/>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3246413071" sldId="2147483696"/>
          </pc:sldLayoutMkLst>
        </pc:sldLayoutChg>
        <pc:sldLayoutChg chg="add del">
          <pc:chgData name="Raluca Ionita (2120292)" userId="S::2120292@student.uwtsd.ac.uk::3b72fe61-09d6-4f73-87f4-647a2c2ec188" providerId="AD" clId="Web-{12FE5DB7-99E3-463A-95FA-031CED1951FE}" dt="2022-07-23T20:57:36.662" v="17"/>
          <pc:sldLayoutMkLst>
            <pc:docMk/>
            <pc:sldMasterMk cId="2323010431" sldId="2147483698"/>
            <pc:sldLayoutMk cId="2236224087" sldId="2147483697"/>
          </pc:sldLayoutMkLst>
        </pc:sldLayoutChg>
      </pc:sldMasterChg>
      <pc:sldMasterChg chg="add del addSldLayout delSldLayout">
        <pc:chgData name="Raluca Ionita (2120292)" userId="S::2120292@student.uwtsd.ac.uk::3b72fe61-09d6-4f73-87f4-647a2c2ec188" providerId="AD" clId="Web-{12FE5DB7-99E3-463A-95FA-031CED1951FE}" dt="2022-07-23T21:10:43.839" v="210"/>
        <pc:sldMasterMkLst>
          <pc:docMk/>
          <pc:sldMasterMk cId="2755402181" sldId="2147483699"/>
        </pc:sldMasterMkLst>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356864341" sldId="2147483700"/>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374775987" sldId="2147483701"/>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532525000" sldId="2147483702"/>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1588771062" sldId="2147483703"/>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114090920" sldId="2147483704"/>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27207101" sldId="2147483705"/>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03439667" sldId="2147483706"/>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4258203937" sldId="2147483707"/>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2376500799" sldId="2147483708"/>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83510121" sldId="2147483709"/>
          </pc:sldLayoutMkLst>
        </pc:sldLayoutChg>
        <pc:sldLayoutChg chg="add del">
          <pc:chgData name="Raluca Ionita (2120292)" userId="S::2120292@student.uwtsd.ac.uk::3b72fe61-09d6-4f73-87f4-647a2c2ec188" providerId="AD" clId="Web-{12FE5DB7-99E3-463A-95FA-031CED1951FE}" dt="2022-07-23T21:10:43.839" v="210"/>
          <pc:sldLayoutMkLst>
            <pc:docMk/>
            <pc:sldMasterMk cId="2755402181" sldId="2147483699"/>
            <pc:sldLayoutMk cId="4232716998" sldId="2147483710"/>
          </pc:sldLayoutMkLst>
        </pc:sldLayoutChg>
      </pc:sldMasterChg>
      <pc:sldMasterChg chg="add del addSldLayout delSldLayout modSldLayout">
        <pc:chgData name="Raluca Ionita (2120292)" userId="S::2120292@student.uwtsd.ac.uk::3b72fe61-09d6-4f73-87f4-647a2c2ec188" providerId="AD" clId="Web-{12FE5DB7-99E3-463A-95FA-031CED1951FE}" dt="2022-07-23T21:10:43.839" v="210"/>
        <pc:sldMasterMkLst>
          <pc:docMk/>
          <pc:sldMasterMk cId="2395674794" sldId="2147483711"/>
        </pc:sldMasterMkLst>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4010145648" sldId="2147483712"/>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3532992845" sldId="2147483713"/>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4006440928" sldId="2147483714"/>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1880972342" sldId="2147483715"/>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2346927250" sldId="2147483716"/>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3434390045" sldId="2147483717"/>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1503180599" sldId="2147483718"/>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2148878196" sldId="2147483719"/>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1752239032" sldId="2147483720"/>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4016343584" sldId="2147483721"/>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3911428639" sldId="2147483722"/>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3359978725" sldId="2147483723"/>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372296478" sldId="2147483724"/>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2797666422" sldId="2147483725"/>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709857538" sldId="2147483726"/>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1952512503" sldId="2147483727"/>
          </pc:sldLayoutMkLst>
        </pc:sldLayoutChg>
        <pc:sldLayoutChg chg="add del mod replId">
          <pc:chgData name="Raluca Ionita (2120292)" userId="S::2120292@student.uwtsd.ac.uk::3b72fe61-09d6-4f73-87f4-647a2c2ec188" providerId="AD" clId="Web-{12FE5DB7-99E3-463A-95FA-031CED1951FE}" dt="2022-07-23T21:10:43.839" v="210"/>
          <pc:sldLayoutMkLst>
            <pc:docMk/>
            <pc:sldMasterMk cId="2395674794" sldId="2147483711"/>
            <pc:sldLayoutMk cId="1200843205" sldId="2147483728"/>
          </pc:sldLayoutMkLst>
        </pc:sldLayoutChg>
      </pc:sldMasterChg>
    </pc:docChg>
  </pc:docChgLst>
  <pc:docChgLst>
    <pc:chgData name="Raluca Ionita (2120292)" userId="S::2120292@student.uwtsd.ac.uk::3b72fe61-09d6-4f73-87f4-647a2c2ec188" providerId="AD" clId="Web-{FFFFE60A-C7F7-36DB-79C0-C2A5393518B2}"/>
    <pc:docChg chg="modSld">
      <pc:chgData name="Raluca Ionita (2120292)" userId="S::2120292@student.uwtsd.ac.uk::3b72fe61-09d6-4f73-87f4-647a2c2ec188" providerId="AD" clId="Web-{FFFFE60A-C7F7-36DB-79C0-C2A5393518B2}" dt="2022-07-23T23:50:57.541" v="134"/>
      <pc:docMkLst>
        <pc:docMk/>
      </pc:docMkLst>
      <pc:sldChg chg="addSp modSp">
        <pc:chgData name="Raluca Ionita (2120292)" userId="S::2120292@student.uwtsd.ac.uk::3b72fe61-09d6-4f73-87f4-647a2c2ec188" providerId="AD" clId="Web-{FFFFE60A-C7F7-36DB-79C0-C2A5393518B2}" dt="2022-07-23T23:50:57.541" v="134"/>
        <pc:sldMkLst>
          <pc:docMk/>
          <pc:sldMk cId="1602068565" sldId="267"/>
        </pc:sldMkLst>
        <pc:spChg chg="add mod">
          <ac:chgData name="Raluca Ionita (2120292)" userId="S::2120292@student.uwtsd.ac.uk::3b72fe61-09d6-4f73-87f4-647a2c2ec188" providerId="AD" clId="Web-{FFFFE60A-C7F7-36DB-79C0-C2A5393518B2}" dt="2022-07-23T23:47:49.362" v="4" actId="20577"/>
          <ac:spMkLst>
            <pc:docMk/>
            <pc:sldMk cId="1602068565" sldId="267"/>
            <ac:spMk id="2" creationId="{E0A540D5-23C2-66F4-D5B0-46FA83396A9C}"/>
          </ac:spMkLst>
        </pc:spChg>
        <pc:graphicFrameChg chg="mod modGraphic">
          <ac:chgData name="Raluca Ionita (2120292)" userId="S::2120292@student.uwtsd.ac.uk::3b72fe61-09d6-4f73-87f4-647a2c2ec188" providerId="AD" clId="Web-{FFFFE60A-C7F7-36DB-79C0-C2A5393518B2}" dt="2022-07-23T23:50:57.541" v="134"/>
          <ac:graphicFrameMkLst>
            <pc:docMk/>
            <pc:sldMk cId="1602068565" sldId="267"/>
            <ac:graphicFrameMk id="4" creationId="{A5433F07-9CA0-F3B7-5A3B-55CA47111138}"/>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7/23/2022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568643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7477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2525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8877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4090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7207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3439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425820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376500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3510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7/23/2022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32716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7/23/2022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5540218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descr="Blue and red smoke colliding">
            <a:extLst>
              <a:ext uri="{FF2B5EF4-FFF2-40B4-BE49-F238E27FC236}">
                <a16:creationId xmlns:a16="http://schemas.microsoft.com/office/drawing/2014/main" id="{A85CE52D-8467-C31C-0BCA-DE76CEBA5E4C}"/>
              </a:ext>
            </a:extLst>
          </p:cNvPr>
          <p:cNvPicPr>
            <a:picLocks noChangeAspect="1"/>
          </p:cNvPicPr>
          <p:nvPr/>
        </p:nvPicPr>
        <p:blipFill rotWithShape="1">
          <a:blip r:embed="rId2"/>
          <a:srcRect t="15094"/>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9FBB9AF1-CE92-475C-A47B-5FC32922B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0"/>
            <a:ext cx="12191999" cy="6858000"/>
          </a:xfrm>
          <a:prstGeom prst="rect">
            <a:avLst/>
          </a:prstGeom>
          <a:gradFill flip="none" rotWithShape="1">
            <a:gsLst>
              <a:gs pos="100000">
                <a:srgbClr val="000000">
                  <a:alpha val="0"/>
                </a:srgbClr>
              </a:gs>
              <a:gs pos="30000">
                <a:srgbClr val="000000"/>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3041" y="1338146"/>
            <a:ext cx="9052560" cy="3546179"/>
          </a:xfrm>
        </p:spPr>
        <p:txBody>
          <a:bodyPr>
            <a:normAutofit/>
          </a:bodyPr>
          <a:lstStyle/>
          <a:p>
            <a:pPr algn="ctr"/>
            <a:r>
              <a:rPr lang="en-GB" sz="1200" i="0" dirty="0">
                <a:solidFill>
                  <a:srgbClr val="FFFFFF"/>
                </a:solidFill>
                <a:latin typeface="Arial"/>
                <a:cs typeface="Arial"/>
              </a:rPr>
              <a:t>Student name and ID: Raluca Maria Ionita (2120292)</a:t>
            </a:r>
            <a:br>
              <a:rPr lang="en-GB" sz="1200" i="0" dirty="0">
                <a:latin typeface="Arial"/>
                <a:cs typeface="Arial"/>
              </a:rPr>
            </a:br>
            <a:r>
              <a:rPr lang="en-GB" sz="1200" i="0" dirty="0">
                <a:latin typeface="Arial"/>
                <a:cs typeface="Arial"/>
              </a:rPr>
              <a:t>                                    Florentina Manolache (2119958)</a:t>
            </a:r>
            <a:br>
              <a:rPr lang="en-GB" sz="1200" i="0" dirty="0">
                <a:latin typeface="Arial"/>
                <a:cs typeface="Arial"/>
              </a:rPr>
            </a:br>
            <a:r>
              <a:rPr lang="en-GB" sz="1200" i="0" dirty="0">
                <a:latin typeface="Arial"/>
                <a:cs typeface="Arial"/>
              </a:rPr>
              <a:t>                                    Gheorghe Petre Florin (2123985)</a:t>
            </a:r>
            <a:br>
              <a:rPr lang="en-GB" sz="1200" i="0" dirty="0">
                <a:solidFill>
                  <a:srgbClr val="FFFFFF"/>
                </a:solidFill>
                <a:latin typeface="Arial"/>
                <a:cs typeface="Arial"/>
              </a:rPr>
            </a:br>
            <a:r>
              <a:rPr lang="en-GB" sz="1200" i="0" dirty="0">
                <a:solidFill>
                  <a:srgbClr val="FFFFFF"/>
                </a:solidFill>
                <a:latin typeface="Arial"/>
                <a:cs typeface="Arial"/>
              </a:rPr>
              <a:t>           </a:t>
            </a:r>
            <a:br>
              <a:rPr lang="en-GB" sz="1200" i="0" dirty="0">
                <a:latin typeface="Arial"/>
                <a:cs typeface="Arial"/>
              </a:rPr>
            </a:br>
            <a:r>
              <a:rPr lang="en-GB" sz="1200" i="0" dirty="0">
                <a:solidFill>
                  <a:srgbClr val="FFFFFF"/>
                </a:solidFill>
                <a:latin typeface="Arial"/>
                <a:cs typeface="Arial"/>
              </a:rPr>
              <a:t>                          Programme: </a:t>
            </a:r>
            <a:r>
              <a:rPr lang="en-GB" sz="1200" i="0" dirty="0" err="1">
                <a:solidFill>
                  <a:srgbClr val="FFFFFF"/>
                </a:solidFill>
                <a:latin typeface="Arial"/>
                <a:cs typeface="Arial"/>
              </a:rPr>
              <a:t>Certificare</a:t>
            </a:r>
            <a:r>
              <a:rPr lang="en-GB" sz="1200" i="0" dirty="0">
                <a:solidFill>
                  <a:srgbClr val="FFFFFF"/>
                </a:solidFill>
                <a:latin typeface="Arial"/>
                <a:cs typeface="Arial"/>
              </a:rPr>
              <a:t> of Higher Education in Skills for the Workplace </a:t>
            </a:r>
            <a:br>
              <a:rPr lang="en-GB" sz="1200" i="0" dirty="0">
                <a:latin typeface="Arial"/>
                <a:cs typeface="Arial"/>
              </a:rPr>
            </a:br>
            <a:r>
              <a:rPr lang="en-GB" sz="1200" i="0" dirty="0">
                <a:solidFill>
                  <a:srgbClr val="FFFFFF"/>
                </a:solidFill>
                <a:latin typeface="Arial"/>
                <a:cs typeface="Arial"/>
              </a:rPr>
              <a:t>                Module: Effective Team Working and Communication</a:t>
            </a:r>
            <a:br>
              <a:rPr lang="en-GB" sz="1200" i="0" dirty="0">
                <a:latin typeface="Arial"/>
                <a:cs typeface="Arial"/>
              </a:rPr>
            </a:br>
            <a:r>
              <a:rPr lang="en-GB" sz="1200" i="0" dirty="0">
                <a:solidFill>
                  <a:srgbClr val="FFFFFF"/>
                </a:solidFill>
                <a:latin typeface="Arial"/>
                <a:cs typeface="Arial"/>
              </a:rPr>
              <a:t>Module code: BMSW 4002            </a:t>
            </a:r>
            <a:br>
              <a:rPr lang="en-GB" sz="1200" i="0" dirty="0">
                <a:latin typeface="Arial"/>
                <a:cs typeface="Arial"/>
              </a:rPr>
            </a:br>
            <a:r>
              <a:rPr lang="en-GB" sz="1200" i="0" dirty="0">
                <a:solidFill>
                  <a:srgbClr val="FFFFFF"/>
                </a:solidFill>
                <a:latin typeface="Arial"/>
                <a:cs typeface="Arial"/>
              </a:rPr>
              <a:t>Module coordinator: Yohan Mendis   </a:t>
            </a:r>
            <a:br>
              <a:rPr lang="en-GB" sz="1200" i="0" dirty="0">
                <a:latin typeface="Arial"/>
                <a:cs typeface="Arial"/>
              </a:rPr>
            </a:br>
            <a:r>
              <a:rPr lang="en-GB" sz="1200" i="0" dirty="0">
                <a:solidFill>
                  <a:srgbClr val="FFFFFF"/>
                </a:solidFill>
                <a:latin typeface="Arial"/>
                <a:cs typeface="Arial"/>
              </a:rPr>
              <a:t>                           Assignment title: Strategies for Effective communication in a </a:t>
            </a:r>
            <a:r>
              <a:rPr lang="en-GB" sz="1200" i="0" dirty="0" err="1">
                <a:solidFill>
                  <a:srgbClr val="FFFFFF"/>
                </a:solidFill>
                <a:latin typeface="Arial"/>
                <a:cs typeface="Arial"/>
              </a:rPr>
              <a:t>bussiness</a:t>
            </a:r>
            <a:r>
              <a:rPr lang="en-GB" sz="1200" i="0" dirty="0">
                <a:solidFill>
                  <a:srgbClr val="FFFFFF"/>
                </a:solidFill>
                <a:latin typeface="Arial"/>
                <a:cs typeface="Arial"/>
              </a:rPr>
              <a:t> settings.</a:t>
            </a:r>
            <a:endParaRPr lang="en-GB" sz="1200" i="0" dirty="0">
              <a:ea typeface="+mj-lt"/>
              <a:cs typeface="+mj-lt"/>
            </a:endParaRPr>
          </a:p>
          <a:p>
            <a:endParaRPr lang="en-GB" dirty="0">
              <a:solidFill>
                <a:srgbClr val="FFFFFF"/>
              </a:solidFill>
            </a:endParaRPr>
          </a:p>
        </p:txBody>
      </p:sp>
      <p:sp>
        <p:nvSpPr>
          <p:cNvPr id="3" name="Subtitle 2"/>
          <p:cNvSpPr>
            <a:spLocks noGrp="1"/>
          </p:cNvSpPr>
          <p:nvPr>
            <p:ph type="subTitle" idx="1"/>
          </p:nvPr>
        </p:nvSpPr>
        <p:spPr>
          <a:xfrm>
            <a:off x="205480" y="206595"/>
            <a:ext cx="9052560" cy="704088"/>
          </a:xfrm>
        </p:spPr>
        <p:txBody>
          <a:bodyPr vert="horz" lIns="91440" tIns="45720" rIns="91440" bIns="45720" rtlCol="0" anchor="t">
            <a:normAutofit/>
          </a:bodyPr>
          <a:lstStyle/>
          <a:p>
            <a:r>
              <a:rPr lang="en-GB" sz="1600" dirty="0">
                <a:solidFill>
                  <a:srgbClr val="FFFFFF"/>
                </a:solidFill>
              </a:rPr>
              <a:t>University of Wales Trinity Saint David Birmingham</a:t>
            </a:r>
          </a:p>
        </p:txBody>
      </p:sp>
      <p:cxnSp>
        <p:nvCxnSpPr>
          <p:cNvPr id="24" name="Straight Connector 23">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08260-B21E-0A9E-B35C-0BFCDFA8991A}"/>
              </a:ext>
            </a:extLst>
          </p:cNvPr>
          <p:cNvSpPr>
            <a:spLocks noGrp="1"/>
          </p:cNvSpPr>
          <p:nvPr>
            <p:ph type="title"/>
          </p:nvPr>
        </p:nvSpPr>
        <p:spPr>
          <a:xfrm>
            <a:off x="758952" y="379475"/>
            <a:ext cx="10671048" cy="1554480"/>
          </a:xfrm>
        </p:spPr>
        <p:txBody>
          <a:bodyPr anchor="ctr">
            <a:normAutofit/>
          </a:bodyPr>
          <a:lstStyle/>
          <a:p>
            <a:r>
              <a:rPr lang="en-GB" dirty="0">
                <a:solidFill>
                  <a:schemeClr val="bg1"/>
                </a:solidFill>
              </a:rPr>
              <a:t>INTRODUCTION</a:t>
            </a:r>
          </a:p>
        </p:txBody>
      </p:sp>
      <p:sp>
        <p:nvSpPr>
          <p:cNvPr id="3" name="Content Placeholder 2">
            <a:extLst>
              <a:ext uri="{FF2B5EF4-FFF2-40B4-BE49-F238E27FC236}">
                <a16:creationId xmlns:a16="http://schemas.microsoft.com/office/drawing/2014/main" id="{E4176065-1FC5-97B3-0F36-2F3D9E5469ED}"/>
              </a:ext>
            </a:extLst>
          </p:cNvPr>
          <p:cNvSpPr>
            <a:spLocks noGrp="1"/>
          </p:cNvSpPr>
          <p:nvPr>
            <p:ph idx="1"/>
          </p:nvPr>
        </p:nvSpPr>
        <p:spPr>
          <a:xfrm>
            <a:off x="758824" y="2607732"/>
            <a:ext cx="8412480" cy="3174357"/>
          </a:xfrm>
        </p:spPr>
        <p:txBody>
          <a:bodyPr vert="horz" lIns="91440" tIns="45720" rIns="91440" bIns="45720" rtlCol="0" anchor="t">
            <a:normAutofit/>
          </a:bodyPr>
          <a:lstStyle/>
          <a:p>
            <a:r>
              <a:rPr lang="en-GB" dirty="0">
                <a:latin typeface="Arial"/>
                <a:ea typeface="+mn-lt"/>
                <a:cs typeface="+mn-lt"/>
              </a:rPr>
              <a:t>Jeff Bezos started Amazon in July 1994. Since Microsoft was situated near, he chose the Seattle location for its richness of technical talent.</a:t>
            </a:r>
            <a:br>
              <a:rPr lang="en-GB" dirty="0">
                <a:latin typeface="Arial"/>
                <a:ea typeface="+mn-lt"/>
                <a:cs typeface="+mn-lt"/>
              </a:rPr>
            </a:br>
            <a:r>
              <a:rPr lang="en-GB" dirty="0">
                <a:latin typeface="Arial"/>
                <a:ea typeface="+mn-lt"/>
                <a:cs typeface="+mn-lt"/>
              </a:rPr>
              <a:t>In May 1997, Amazon went public. In 1998, it started to sell music and films. In 2003, it purchased German and British online book retailers to launch its worldwide business. The following year, it started offering toys, games, software, consumer electronics, hardware, and consumer goods.</a:t>
            </a:r>
            <a:endParaRPr lang="en-GB" dirty="0">
              <a:latin typeface="Arial"/>
            </a:endParaRP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80773D83-57AB-87C8-DDED-68723F57DEE2}"/>
              </a:ext>
            </a:extLst>
          </p:cNvPr>
          <p:cNvSpPr txBox="1"/>
          <p:nvPr/>
        </p:nvSpPr>
        <p:spPr>
          <a:xfrm>
            <a:off x="9277815" y="61926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326711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4FA11-29CF-38B6-4B88-7991B1A4DCF5}"/>
              </a:ext>
            </a:extLst>
          </p:cNvPr>
          <p:cNvSpPr>
            <a:spLocks noGrp="1"/>
          </p:cNvSpPr>
          <p:nvPr>
            <p:ph type="title"/>
          </p:nvPr>
        </p:nvSpPr>
        <p:spPr>
          <a:xfrm>
            <a:off x="6657983" y="1080186"/>
            <a:ext cx="4700057" cy="3624243"/>
          </a:xfrm>
        </p:spPr>
        <p:txBody>
          <a:bodyPr vert="horz" lIns="91440" tIns="45720" rIns="91440" bIns="45720" rtlCol="0" anchor="ctr">
            <a:normAutofit fontScale="90000"/>
          </a:bodyPr>
          <a:lstStyle/>
          <a:p>
            <a:r>
              <a:rPr lang="en-US" sz="2000" i="0" kern="1200" spc="100" baseline="0" dirty="0">
                <a:latin typeface="Arial"/>
                <a:cs typeface="Arial"/>
              </a:rPr>
              <a:t>Concentrating on specific issues that arise from the multicultural environment of good communication is a goal of effective business communication. Additionally, non-verbal cues in international communication can present difficulties for the </a:t>
            </a:r>
            <a:r>
              <a:rPr lang="en-US" sz="2000" i="0" kern="1200" spc="100" baseline="0" dirty="0" err="1">
                <a:latin typeface="Arial"/>
                <a:cs typeface="Arial"/>
              </a:rPr>
              <a:t>organisation</a:t>
            </a:r>
            <a:r>
              <a:rPr lang="en-US" sz="2000" i="0" kern="1200" spc="100" baseline="0" dirty="0">
                <a:latin typeface="Arial"/>
                <a:cs typeface="Arial"/>
              </a:rPr>
              <a:t>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a:t>
            </a:r>
            <a:br>
              <a:rPr lang="en-US" sz="1500" i="1" kern="1200" spc="100" baseline="0" dirty="0"/>
            </a:br>
            <a:endParaRPr lang="en-US" sz="1500" i="1" kern="1200" spc="100" baseline="0">
              <a:solidFill>
                <a:schemeClr val="tx1">
                  <a:lumMod val="85000"/>
                  <a:lumOff val="15000"/>
                </a:schemeClr>
              </a:solidFill>
              <a:latin typeface="+mj-lt"/>
              <a:ea typeface="+mj-ea"/>
              <a:cs typeface="+mj-cs"/>
            </a:endParaRPr>
          </a:p>
        </p:txBody>
      </p:sp>
      <p:pic>
        <p:nvPicPr>
          <p:cNvPr id="4" name="Picture 4" descr="Diagram&#10;&#10;Description automatically generated">
            <a:extLst>
              <a:ext uri="{FF2B5EF4-FFF2-40B4-BE49-F238E27FC236}">
                <a16:creationId xmlns:a16="http://schemas.microsoft.com/office/drawing/2014/main" id="{1085CAF3-4D37-80DE-5D5E-3243499FF593}"/>
              </a:ext>
            </a:extLst>
          </p:cNvPr>
          <p:cNvPicPr>
            <a:picLocks noGrp="1" noChangeAspect="1"/>
          </p:cNvPicPr>
          <p:nvPr>
            <p:ph idx="1"/>
          </p:nvPr>
        </p:nvPicPr>
        <p:blipFill>
          <a:blip r:embed="rId2"/>
          <a:stretch>
            <a:fillRect/>
          </a:stretch>
        </p:blipFill>
        <p:spPr>
          <a:xfrm>
            <a:off x="512138" y="1592697"/>
            <a:ext cx="5579676" cy="3966425"/>
          </a:xfrm>
          <a:prstGeom prst="rect">
            <a:avLst/>
          </a:prstGeom>
        </p:spPr>
      </p:pic>
      <p:cxnSp>
        <p:nvCxnSpPr>
          <p:cNvPr id="15" name="Straight Connector 14">
            <a:extLst>
              <a:ext uri="{FF2B5EF4-FFF2-40B4-BE49-F238E27FC236}">
                <a16:creationId xmlns:a16="http://schemas.microsoft.com/office/drawing/2014/main" id="{0F8880ED-0876-497E-B242-5ED96DC1D3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23253" y="4933769"/>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39D6898-0AAB-A793-3A61-790A8C60021A}"/>
              </a:ext>
            </a:extLst>
          </p:cNvPr>
          <p:cNvSpPr txBox="1"/>
          <p:nvPr/>
        </p:nvSpPr>
        <p:spPr>
          <a:xfrm>
            <a:off x="128008" y="118714"/>
            <a:ext cx="6255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BENEFITS OF EFFECTIVE COMMUNICATION ON AMAZON BUSINESS PROCESS</a:t>
            </a:r>
          </a:p>
        </p:txBody>
      </p:sp>
      <p:sp>
        <p:nvSpPr>
          <p:cNvPr id="7" name="TextBox 6">
            <a:extLst>
              <a:ext uri="{FF2B5EF4-FFF2-40B4-BE49-F238E27FC236}">
                <a16:creationId xmlns:a16="http://schemas.microsoft.com/office/drawing/2014/main" id="{0D0449B2-FC94-1406-573A-966A10F02159}"/>
              </a:ext>
            </a:extLst>
          </p:cNvPr>
          <p:cNvSpPr txBox="1"/>
          <p:nvPr/>
        </p:nvSpPr>
        <p:spPr>
          <a:xfrm>
            <a:off x="968669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Florentina</a:t>
            </a:r>
          </a:p>
        </p:txBody>
      </p:sp>
    </p:spTree>
    <p:extLst>
      <p:ext uri="{BB962C8B-B14F-4D97-AF65-F5344CB8AC3E}">
        <p14:creationId xmlns:p14="http://schemas.microsoft.com/office/powerpoint/2010/main" val="3184935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342B0-5F64-3942-DCDE-EA8F384BC5AD}"/>
              </a:ext>
            </a:extLst>
          </p:cNvPr>
          <p:cNvSpPr>
            <a:spLocks noGrp="1"/>
          </p:cNvSpPr>
          <p:nvPr>
            <p:ph type="title"/>
          </p:nvPr>
        </p:nvSpPr>
        <p:spPr>
          <a:xfrm>
            <a:off x="5148335" y="758952"/>
            <a:ext cx="6281663" cy="1952716"/>
          </a:xfrm>
        </p:spPr>
        <p:txBody>
          <a:bodyPr anchor="ctr">
            <a:normAutofit fontScale="90000"/>
          </a:bodyPr>
          <a:lstStyle/>
          <a:p>
            <a:r>
              <a:rPr lang="en-GB" sz="4700" dirty="0" err="1"/>
              <a:t>Bussiness</a:t>
            </a:r>
            <a:r>
              <a:rPr lang="en-GB" sz="4700" dirty="0"/>
              <a:t> communications benefits at Amazon</a:t>
            </a:r>
          </a:p>
        </p:txBody>
      </p:sp>
      <p:pic>
        <p:nvPicPr>
          <p:cNvPr id="14" name="Picture 13" descr="Person holding a puzzle piece">
            <a:extLst>
              <a:ext uri="{FF2B5EF4-FFF2-40B4-BE49-F238E27FC236}">
                <a16:creationId xmlns:a16="http://schemas.microsoft.com/office/drawing/2014/main" id="{6A7E3AC2-C3FA-A480-84BD-AFCB64160D1B}"/>
              </a:ext>
            </a:extLst>
          </p:cNvPr>
          <p:cNvPicPr>
            <a:picLocks noChangeAspect="1"/>
          </p:cNvPicPr>
          <p:nvPr/>
        </p:nvPicPr>
        <p:blipFill rotWithShape="1">
          <a:blip r:embed="rId2"/>
          <a:srcRect l="27449" r="27234" b="8"/>
          <a:stretch/>
        </p:blipFill>
        <p:spPr>
          <a:xfrm>
            <a:off x="20" y="10"/>
            <a:ext cx="4595888" cy="6857990"/>
          </a:xfrm>
          <a:prstGeom prst="rect">
            <a:avLst/>
          </a:prstGeom>
        </p:spPr>
      </p:pic>
      <p:cxnSp>
        <p:nvCxnSpPr>
          <p:cNvPr id="20" name="Straight Connector 19">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612DA3-46D6-E00D-3D5E-2271ECABF950}"/>
              </a:ext>
            </a:extLst>
          </p:cNvPr>
          <p:cNvSpPr>
            <a:spLocks noGrp="1"/>
          </p:cNvSpPr>
          <p:nvPr>
            <p:ph idx="1"/>
          </p:nvPr>
        </p:nvSpPr>
        <p:spPr>
          <a:xfrm>
            <a:off x="5148208" y="3161680"/>
            <a:ext cx="6281663" cy="2620409"/>
          </a:xfrm>
        </p:spPr>
        <p:txBody>
          <a:bodyPr vert="horz" lIns="91440" tIns="45720" rIns="91440" bIns="45720" rtlCol="0" anchor="t">
            <a:normAutofit/>
          </a:bodyPr>
          <a:lstStyle/>
          <a:p>
            <a:r>
              <a:rPr lang="en-GB" dirty="0">
                <a:ea typeface="+mn-lt"/>
                <a:cs typeface="+mn-lt"/>
              </a:rPr>
              <a:t>Improved staff engagement</a:t>
            </a:r>
          </a:p>
          <a:p>
            <a:r>
              <a:rPr lang="en-GB" dirty="0"/>
              <a:t>Increase employee productivity</a:t>
            </a:r>
          </a:p>
          <a:p>
            <a:r>
              <a:rPr lang="en-GB" dirty="0"/>
              <a:t>Improves communication between departments.</a:t>
            </a:r>
          </a:p>
          <a:p>
            <a:r>
              <a:rPr lang="en-GB" dirty="0">
                <a:ea typeface="+mn-lt"/>
                <a:cs typeface="+mn-lt"/>
              </a:rPr>
              <a:t>Creates a better workplace culture.</a:t>
            </a:r>
            <a:endParaRPr lang="en-GB" dirty="0"/>
          </a:p>
          <a:p>
            <a:r>
              <a:rPr lang="en-GB" dirty="0">
                <a:ea typeface="+mn-lt"/>
                <a:cs typeface="+mn-lt"/>
              </a:rPr>
              <a:t>Improves customer engagement and satisfaction</a:t>
            </a:r>
            <a:endParaRPr lang="en-GB" dirty="0"/>
          </a:p>
          <a:p>
            <a:endParaRPr lang="en-GB" dirty="0"/>
          </a:p>
          <a:p>
            <a:endParaRPr lang="en-GB" dirty="0"/>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BB00F51B-1E8D-4618-AB6D-173D2532C57B}"/>
              </a:ext>
            </a:extLst>
          </p:cNvPr>
          <p:cNvSpPr txBox="1"/>
          <p:nvPr/>
        </p:nvSpPr>
        <p:spPr>
          <a:xfrm>
            <a:off x="9129132" y="63041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Florentina</a:t>
            </a:r>
          </a:p>
        </p:txBody>
      </p:sp>
    </p:spTree>
    <p:extLst>
      <p:ext uri="{BB962C8B-B14F-4D97-AF65-F5344CB8AC3E}">
        <p14:creationId xmlns:p14="http://schemas.microsoft.com/office/powerpoint/2010/main" val="16790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713CE-7320-8105-AF95-EB3A8F015E91}"/>
              </a:ext>
            </a:extLst>
          </p:cNvPr>
          <p:cNvSpPr>
            <a:spLocks noGrp="1"/>
          </p:cNvSpPr>
          <p:nvPr>
            <p:ph type="title"/>
          </p:nvPr>
        </p:nvSpPr>
        <p:spPr>
          <a:xfrm>
            <a:off x="758952" y="420625"/>
            <a:ext cx="10667998" cy="1326814"/>
          </a:xfrm>
        </p:spPr>
        <p:txBody>
          <a:bodyPr vert="horz" lIns="91440" tIns="45720" rIns="91440" bIns="45720" rtlCol="0" anchor="ctr">
            <a:normAutofit/>
          </a:bodyPr>
          <a:lstStyle/>
          <a:p>
            <a:r>
              <a:rPr lang="en-US" sz="4200" i="1" kern="1200" spc="100" baseline="0">
                <a:solidFill>
                  <a:schemeClr val="tx1">
                    <a:lumMod val="85000"/>
                    <a:lumOff val="15000"/>
                  </a:schemeClr>
                </a:solidFill>
                <a:latin typeface="+mj-lt"/>
                <a:ea typeface="+mj-ea"/>
                <a:cs typeface="+mj-cs"/>
              </a:rPr>
              <a:t>THEORY RELATING TO MODELS OF COMMUNICATION</a:t>
            </a:r>
          </a:p>
        </p:txBody>
      </p:sp>
      <p:cxnSp>
        <p:nvCxnSpPr>
          <p:cNvPr id="16" name="Straight Connector 12">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5" descr="Diagram&#10;&#10;Description automatically generated">
            <a:extLst>
              <a:ext uri="{FF2B5EF4-FFF2-40B4-BE49-F238E27FC236}">
                <a16:creationId xmlns:a16="http://schemas.microsoft.com/office/drawing/2014/main" id="{FCFC6516-52D8-C77D-D862-7231419EE628}"/>
              </a:ext>
            </a:extLst>
          </p:cNvPr>
          <p:cNvPicPr>
            <a:picLocks noGrp="1" noChangeAspect="1"/>
          </p:cNvPicPr>
          <p:nvPr>
            <p:ph idx="1"/>
          </p:nvPr>
        </p:nvPicPr>
        <p:blipFill>
          <a:blip r:embed="rId2"/>
          <a:stretch>
            <a:fillRect/>
          </a:stretch>
        </p:blipFill>
        <p:spPr>
          <a:xfrm>
            <a:off x="348032" y="2369489"/>
            <a:ext cx="6473129" cy="3669712"/>
          </a:xfrm>
          <a:prstGeom prst="rect">
            <a:avLst/>
          </a:prstGeom>
        </p:spPr>
      </p:pic>
      <p:sp>
        <p:nvSpPr>
          <p:cNvPr id="6" name="TextBox 5">
            <a:extLst>
              <a:ext uri="{FF2B5EF4-FFF2-40B4-BE49-F238E27FC236}">
                <a16:creationId xmlns:a16="http://schemas.microsoft.com/office/drawing/2014/main" id="{8A213E47-E899-C578-7024-E2F9C7C99348}"/>
              </a:ext>
            </a:extLst>
          </p:cNvPr>
          <p:cNvSpPr txBox="1"/>
          <p:nvPr/>
        </p:nvSpPr>
        <p:spPr>
          <a:xfrm>
            <a:off x="7015154" y="2341692"/>
            <a:ext cx="5176716" cy="35797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marL="182880">
              <a:lnSpc>
                <a:spcPct val="110000"/>
              </a:lnSpc>
              <a:spcBef>
                <a:spcPts val="400"/>
              </a:spcBef>
              <a:spcAft>
                <a:spcPts val="400"/>
              </a:spcAft>
            </a:pPr>
            <a:r>
              <a:rPr lang="en-US" dirty="0">
                <a:ea typeface="+mn-lt"/>
                <a:cs typeface="+mn-lt"/>
              </a:rPr>
              <a:t>This model has six parts: the sender, the encoder, the channel, the noise, the decoder, and the recipient.</a:t>
            </a:r>
            <a:endParaRPr lang="en-US" dirty="0"/>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Sender - The message is chosen by the message's creator or information source.</a:t>
            </a: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Encoder - </a:t>
            </a:r>
            <a:r>
              <a:rPr lang="en-US" dirty="0">
                <a:ea typeface="+mn-lt"/>
                <a:cs typeface="+mn-lt"/>
              </a:rPr>
              <a:t>a transmitter that transforms messages into signals</a:t>
            </a:r>
          </a:p>
          <a:p>
            <a:pPr marL="182880">
              <a:lnSpc>
                <a:spcPct val="110000"/>
              </a:lnSpc>
              <a:spcBef>
                <a:spcPts val="400"/>
              </a:spcBef>
              <a:spcAft>
                <a:spcPts val="400"/>
              </a:spcAft>
            </a:pPr>
            <a:r>
              <a:rPr lang="en-US" dirty="0">
                <a:ea typeface="+mn-lt"/>
                <a:cs typeface="+mn-lt"/>
              </a:rPr>
              <a:t>Channel is used to transmit the messages from the encoder to the decoder. Physical noise like horn noises, thunder, and crowd noise can confuse or alter the messages during this process</a:t>
            </a:r>
            <a:endParaRPr lang="en-US" dirty="0"/>
          </a:p>
          <a:p>
            <a:pPr marL="182880">
              <a:lnSpc>
                <a:spcPct val="110000"/>
              </a:lnSpc>
              <a:spcBef>
                <a:spcPts val="400"/>
              </a:spcBef>
              <a:spcAft>
                <a:spcPts val="400"/>
              </a:spcAft>
              <a:buFont typeface="Arial" panose="020B0604020202020204" pitchFamily="34" charset="0"/>
            </a:pPr>
            <a:r>
              <a:rPr lang="en-US" dirty="0">
                <a:solidFill>
                  <a:srgbClr val="000000"/>
                </a:solidFill>
              </a:rPr>
              <a:t>Decoder - </a:t>
            </a:r>
            <a:r>
              <a:rPr lang="en-US" dirty="0">
                <a:ea typeface="+mn-lt"/>
                <a:cs typeface="+mn-lt"/>
              </a:rPr>
              <a:t>the location where a signal is received and converted into a message. A reverse coding procedure.</a:t>
            </a:r>
          </a:p>
          <a:p>
            <a:pPr marL="182880">
              <a:lnSpc>
                <a:spcPct val="110000"/>
              </a:lnSpc>
              <a:spcBef>
                <a:spcPts val="400"/>
              </a:spcBef>
              <a:spcAft>
                <a:spcPts val="400"/>
              </a:spcAft>
              <a:buFont typeface="Arial" panose="020B0604020202020204" pitchFamily="34" charset="0"/>
            </a:pPr>
            <a:r>
              <a:rPr lang="en-US" dirty="0">
                <a:solidFill>
                  <a:srgbClr val="000000"/>
                </a:solidFill>
              </a:rPr>
              <a:t>Receiver - </a:t>
            </a:r>
            <a:r>
              <a:rPr lang="en-US" dirty="0">
                <a:ea typeface="+mn-lt"/>
                <a:cs typeface="+mn-lt"/>
              </a:rPr>
              <a:t>where the sender's message was intended to go</a:t>
            </a:r>
          </a:p>
          <a:p>
            <a:pPr marL="182880">
              <a:lnSpc>
                <a:spcPct val="110000"/>
              </a:lnSpc>
              <a:spcBef>
                <a:spcPts val="400"/>
              </a:spcBef>
              <a:spcAft>
                <a:spcPts val="400"/>
              </a:spcAft>
              <a:buFont typeface="Arial" panose="020B0604020202020204" pitchFamily="34" charset="0"/>
            </a:pPr>
            <a:endParaRPr lang="en-US" dirty="0">
              <a:ea typeface="+mn-lt"/>
              <a:cs typeface="+mn-lt"/>
            </a:endParaRPr>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F97ED224-3241-C524-1A1A-5ABAB1DB312F}"/>
              </a:ext>
            </a:extLst>
          </p:cNvPr>
          <p:cNvSpPr txBox="1"/>
          <p:nvPr/>
        </p:nvSpPr>
        <p:spPr>
          <a:xfrm>
            <a:off x="8887522" y="63134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655603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F9AD3-F363-64A7-4803-200660E68BE1}"/>
              </a:ext>
            </a:extLst>
          </p:cNvPr>
          <p:cNvSpPr>
            <a:spLocks noGrp="1"/>
          </p:cNvSpPr>
          <p:nvPr>
            <p:ph type="title"/>
          </p:nvPr>
        </p:nvSpPr>
        <p:spPr>
          <a:xfrm>
            <a:off x="5691678" y="347718"/>
            <a:ext cx="5312254" cy="1806727"/>
          </a:xfrm>
        </p:spPr>
        <p:txBody>
          <a:bodyPr vert="horz" lIns="91440" tIns="45720" rIns="91440" bIns="45720" rtlCol="0" anchor="t">
            <a:normAutofit/>
          </a:bodyPr>
          <a:lstStyle/>
          <a:p>
            <a:r>
              <a:rPr lang="en-US" sz="3800" i="1" kern="1200" spc="100" baseline="0" dirty="0">
                <a:latin typeface="+mj-lt"/>
                <a:ea typeface="+mj-ea"/>
                <a:cs typeface="+mj-cs"/>
              </a:rPr>
              <a:t>Types of barriers to Effective Communication </a:t>
            </a:r>
            <a:r>
              <a:rPr lang="en-US" sz="3800" dirty="0"/>
              <a:t>which Amazon faced</a:t>
            </a:r>
            <a:endParaRPr lang="en-US" sz="3800" i="1" kern="1200" spc="100" baseline="0" dirty="0">
              <a:latin typeface="+mj-lt"/>
            </a:endParaRPr>
          </a:p>
        </p:txBody>
      </p:sp>
      <p:pic>
        <p:nvPicPr>
          <p:cNvPr id="5" name="Picture 4" descr="Top shot of a representation of networks with stick figures.">
            <a:extLst>
              <a:ext uri="{FF2B5EF4-FFF2-40B4-BE49-F238E27FC236}">
                <a16:creationId xmlns:a16="http://schemas.microsoft.com/office/drawing/2014/main" id="{F38411CB-BE83-B226-7F40-2DE4563B41A8}"/>
              </a:ext>
            </a:extLst>
          </p:cNvPr>
          <p:cNvPicPr>
            <a:picLocks noChangeAspect="1"/>
          </p:cNvPicPr>
          <p:nvPr/>
        </p:nvPicPr>
        <p:blipFill rotWithShape="1">
          <a:blip r:embed="rId2"/>
          <a:srcRect l="36544" r="12887"/>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6" name="Straight Connector 25">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7BBA926-D81F-ADC1-6F37-7F51699C9955}"/>
              </a:ext>
            </a:extLst>
          </p:cNvPr>
          <p:cNvSpPr txBox="1"/>
          <p:nvPr/>
        </p:nvSpPr>
        <p:spPr>
          <a:xfrm>
            <a:off x="5877532" y="3309582"/>
            <a:ext cx="5312254" cy="248515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Language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Cultural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Physical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Psychological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Technological barriers</a:t>
            </a:r>
          </a:p>
          <a:p>
            <a:pPr marL="182880" indent="-285750">
              <a:lnSpc>
                <a:spcPct val="110000"/>
              </a:lnSpc>
              <a:spcBef>
                <a:spcPts val="400"/>
              </a:spcBef>
              <a:spcAft>
                <a:spcPts val="400"/>
              </a:spcAft>
              <a:buFont typeface="Arial" panose="020B0604020202020204" pitchFamily="34" charset="0"/>
              <a:buChar char="•"/>
            </a:pPr>
            <a:r>
              <a:rPr lang="en-US" dirty="0">
                <a:solidFill>
                  <a:schemeClr val="tx1">
                    <a:lumMod val="85000"/>
                    <a:lumOff val="15000"/>
                  </a:schemeClr>
                </a:solidFill>
              </a:rPr>
              <a:t>Organizational barriers</a:t>
            </a:r>
          </a:p>
          <a:p>
            <a:pPr>
              <a:lnSpc>
                <a:spcPct val="110000"/>
              </a:lnSpc>
              <a:spcBef>
                <a:spcPts val="400"/>
              </a:spcBef>
              <a:spcAft>
                <a:spcPts val="400"/>
              </a:spcAft>
            </a:pPr>
            <a:endParaRPr lang="en-US" dirty="0">
              <a:solidFill>
                <a:schemeClr val="tx1">
                  <a:lumMod val="85000"/>
                  <a:lumOff val="15000"/>
                </a:schemeClr>
              </a:solidFill>
            </a:endParaRPr>
          </a:p>
        </p:txBody>
      </p:sp>
      <p:sp>
        <p:nvSpPr>
          <p:cNvPr id="2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EE91037C-403F-7DC2-A970-385AD2BD73EF}"/>
              </a:ext>
            </a:extLst>
          </p:cNvPr>
          <p:cNvSpPr txBox="1"/>
          <p:nvPr/>
        </p:nvSpPr>
        <p:spPr>
          <a:xfrm>
            <a:off x="10039815" y="63320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3877967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79AFC-325A-D046-D0A5-1FCFE0B0FDEB}"/>
              </a:ext>
            </a:extLst>
          </p:cNvPr>
          <p:cNvSpPr>
            <a:spLocks noGrp="1"/>
          </p:cNvSpPr>
          <p:nvPr>
            <p:ph type="title"/>
          </p:nvPr>
        </p:nvSpPr>
        <p:spPr>
          <a:xfrm>
            <a:off x="5148335" y="758952"/>
            <a:ext cx="6281663" cy="1952716"/>
          </a:xfrm>
        </p:spPr>
        <p:txBody>
          <a:bodyPr vert="horz" lIns="91440" tIns="45720" rIns="91440" bIns="45720" rtlCol="0" anchor="ctr">
            <a:normAutofit/>
          </a:bodyPr>
          <a:lstStyle/>
          <a:p>
            <a:r>
              <a:rPr lang="en-US" sz="3300" i="1" kern="1200" spc="100" baseline="0">
                <a:solidFill>
                  <a:schemeClr val="tx1">
                    <a:lumMod val="85000"/>
                    <a:lumOff val="15000"/>
                  </a:schemeClr>
                </a:solidFill>
                <a:latin typeface="+mj-lt"/>
                <a:ea typeface="+mj-ea"/>
                <a:cs typeface="+mj-cs"/>
              </a:rPr>
              <a:t>Types of preventing Effective Communication between Amazon and external stakeholders </a:t>
            </a:r>
          </a:p>
        </p:txBody>
      </p:sp>
      <p:pic>
        <p:nvPicPr>
          <p:cNvPr id="6" name="Picture 6" descr="Diagram, text&#10;&#10;Description automatically generated">
            <a:extLst>
              <a:ext uri="{FF2B5EF4-FFF2-40B4-BE49-F238E27FC236}">
                <a16:creationId xmlns:a16="http://schemas.microsoft.com/office/drawing/2014/main" id="{C836C677-2115-6CF7-87F3-B02908EE4826}"/>
              </a:ext>
            </a:extLst>
          </p:cNvPr>
          <p:cNvPicPr>
            <a:picLocks noChangeAspect="1"/>
          </p:cNvPicPr>
          <p:nvPr/>
        </p:nvPicPr>
        <p:blipFill rotWithShape="1">
          <a:blip r:embed="rId2"/>
          <a:srcRect l="1902" r="2362"/>
          <a:stretch/>
        </p:blipFill>
        <p:spPr>
          <a:xfrm>
            <a:off x="20" y="10"/>
            <a:ext cx="4595888" cy="6857990"/>
          </a:xfrm>
          <a:prstGeom prst="rect">
            <a:avLst/>
          </a:prstGeom>
        </p:spPr>
      </p:pic>
      <p:cxnSp>
        <p:nvCxnSpPr>
          <p:cNvPr id="44" name="Straight Connector 43">
            <a:extLst>
              <a:ext uri="{FF2B5EF4-FFF2-40B4-BE49-F238E27FC236}">
                <a16:creationId xmlns:a16="http://schemas.microsoft.com/office/drawing/2014/main" id="{DF96FA98-52E5-4AA7-98B9-BE6200CF01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181601" y="2933080"/>
            <a:ext cx="6248397"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A8C5EF3-4827-8BE7-5670-3696922EE362}"/>
              </a:ext>
            </a:extLst>
          </p:cNvPr>
          <p:cNvSpPr txBox="1"/>
          <p:nvPr/>
        </p:nvSpPr>
        <p:spPr>
          <a:xfrm>
            <a:off x="5148208" y="3161680"/>
            <a:ext cx="6281663" cy="26204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There are numerous causes for interpersonal relations to go wrong. The message  may not always be understood exactly how the sender intended. Therefore, it is important that the communicator asks for feedback to make sure that their message is received.</a:t>
            </a:r>
          </a:p>
          <a:p>
            <a:pPr marL="182880">
              <a:lnSpc>
                <a:spcPct val="110000"/>
              </a:lnSpc>
              <a:spcBef>
                <a:spcPts val="400"/>
              </a:spcBef>
              <a:spcAft>
                <a:spcPts val="400"/>
              </a:spcAft>
            </a:pPr>
            <a:endParaRPr lang="en-US" dirty="0">
              <a:solidFill>
                <a:schemeClr val="tx1">
                  <a:lumMod val="85000"/>
                  <a:lumOff val="15000"/>
                </a:schemeClr>
              </a:solidFill>
            </a:endParaRPr>
          </a:p>
          <a:p>
            <a:pPr marL="182880" indent="-285750">
              <a:lnSpc>
                <a:spcPct val="110000"/>
              </a:lnSpc>
              <a:spcBef>
                <a:spcPts val="400"/>
              </a:spcBef>
              <a:spcAft>
                <a:spcPts val="400"/>
              </a:spcAft>
              <a:buFont typeface="Arial" panose="020B0604020202020204" pitchFamily="34" charset="0"/>
              <a:buChar char="•"/>
            </a:pPr>
            <a:endParaRPr lang="en-US">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endParaRPr lang="en-US">
              <a:solidFill>
                <a:schemeClr val="tx1">
                  <a:lumMod val="85000"/>
                  <a:lumOff val="15000"/>
                </a:schemeClr>
              </a:solidFill>
            </a:endParaRPr>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28385DF1-8DFC-964D-0466-947011812C6F}"/>
              </a:ext>
            </a:extLst>
          </p:cNvPr>
          <p:cNvSpPr txBox="1"/>
          <p:nvPr/>
        </p:nvSpPr>
        <p:spPr>
          <a:xfrm>
            <a:off x="9342863" y="62762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1816447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F9061-63E1-3293-C2AA-056FE224E253}"/>
              </a:ext>
            </a:extLst>
          </p:cNvPr>
          <p:cNvSpPr>
            <a:spLocks noGrp="1"/>
          </p:cNvSpPr>
          <p:nvPr>
            <p:ph type="title"/>
          </p:nvPr>
        </p:nvSpPr>
        <p:spPr>
          <a:xfrm>
            <a:off x="5570036" y="893935"/>
            <a:ext cx="6322083" cy="1071976"/>
          </a:xfrm>
        </p:spPr>
        <p:txBody>
          <a:bodyPr vert="horz" lIns="91440" tIns="45720" rIns="91440" bIns="45720" rtlCol="0" anchor="ctr">
            <a:normAutofit fontScale="90000"/>
          </a:bodyPr>
          <a:lstStyle/>
          <a:p>
            <a:r>
              <a:rPr lang="en-US"/>
              <a:t>Channels of communication used by Amazon</a:t>
            </a:r>
            <a:endParaRPr lang="en-US" dirty="0"/>
          </a:p>
        </p:txBody>
      </p:sp>
      <p:pic>
        <p:nvPicPr>
          <p:cNvPr id="4" name="Picture 4" descr="Diagram&#10;&#10;Description automatically generated">
            <a:extLst>
              <a:ext uri="{FF2B5EF4-FFF2-40B4-BE49-F238E27FC236}">
                <a16:creationId xmlns:a16="http://schemas.microsoft.com/office/drawing/2014/main" id="{20AAF4A2-B763-0DC4-145F-371D6F56344C}"/>
              </a:ext>
            </a:extLst>
          </p:cNvPr>
          <p:cNvPicPr>
            <a:picLocks noGrp="1" noChangeAspect="1"/>
          </p:cNvPicPr>
          <p:nvPr>
            <p:ph idx="1"/>
          </p:nvPr>
        </p:nvPicPr>
        <p:blipFill rotWithShape="1">
          <a:blip r:embed="rId2"/>
          <a:srcRect r="2944" b="4"/>
          <a:stretch/>
        </p:blipFill>
        <p:spPr>
          <a:xfrm>
            <a:off x="1" y="10"/>
            <a:ext cx="5679700"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5" name="Straight Connector 14">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D4C78169-97A8-70F9-91FF-B6D49447DF12}"/>
              </a:ext>
            </a:extLst>
          </p:cNvPr>
          <p:cNvSpPr txBox="1"/>
          <p:nvPr/>
        </p:nvSpPr>
        <p:spPr>
          <a:xfrm>
            <a:off x="10225668" y="61554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191005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103CF-88D1-FA21-C54A-71854AFD62B8}"/>
              </a:ext>
            </a:extLst>
          </p:cNvPr>
          <p:cNvSpPr>
            <a:spLocks noGrp="1"/>
          </p:cNvSpPr>
          <p:nvPr>
            <p:ph type="title"/>
          </p:nvPr>
        </p:nvSpPr>
        <p:spPr>
          <a:xfrm>
            <a:off x="7879743" y="1104066"/>
            <a:ext cx="4040255" cy="3146318"/>
          </a:xfrm>
        </p:spPr>
        <p:txBody>
          <a:bodyPr vert="horz" lIns="91440" tIns="45720" rIns="91440" bIns="45720" rtlCol="0" anchor="t">
            <a:normAutofit/>
          </a:bodyPr>
          <a:lstStyle/>
          <a:p>
            <a:r>
              <a:rPr lang="en-US" sz="4200" i="1" kern="1200" spc="100" baseline="0" dirty="0">
                <a:latin typeface="+mj-lt"/>
                <a:ea typeface="+mj-ea"/>
                <a:cs typeface="+mj-cs"/>
              </a:rPr>
              <a:t>Channels that can be used to improve communication</a:t>
            </a:r>
            <a:r>
              <a:rPr lang="en-US" sz="4200" dirty="0"/>
              <a:t>:</a:t>
            </a:r>
            <a:endParaRPr lang="en-US" sz="4200" i="1" kern="1200" spc="100" baseline="0" dirty="0">
              <a:latin typeface="+mj-lt"/>
            </a:endParaRPr>
          </a:p>
        </p:txBody>
      </p:sp>
      <p:pic>
        <p:nvPicPr>
          <p:cNvPr id="4" name="Picture 4" descr="Diagram&#10;&#10;Description automatically generated">
            <a:extLst>
              <a:ext uri="{FF2B5EF4-FFF2-40B4-BE49-F238E27FC236}">
                <a16:creationId xmlns:a16="http://schemas.microsoft.com/office/drawing/2014/main" id="{87FF5178-B032-E587-4ADE-F05DC7FF158F}"/>
              </a:ext>
            </a:extLst>
          </p:cNvPr>
          <p:cNvPicPr>
            <a:picLocks noGrp="1" noChangeAspect="1"/>
          </p:cNvPicPr>
          <p:nvPr>
            <p:ph idx="1"/>
          </p:nvPr>
        </p:nvPicPr>
        <p:blipFill>
          <a:blip r:embed="rId2"/>
          <a:stretch>
            <a:fillRect/>
          </a:stretch>
        </p:blipFill>
        <p:spPr>
          <a:xfrm>
            <a:off x="620203" y="591964"/>
            <a:ext cx="6914675" cy="5799715"/>
          </a:xfrm>
          <a:prstGeom prst="rect">
            <a:avLst/>
          </a:prstGeom>
        </p:spPr>
      </p:pic>
      <p:cxnSp>
        <p:nvCxnSpPr>
          <p:cNvPr id="15" name="Straight Connector 14">
            <a:extLst>
              <a:ext uri="{FF2B5EF4-FFF2-40B4-BE49-F238E27FC236}">
                <a16:creationId xmlns:a16="http://schemas.microsoft.com/office/drawing/2014/main" id="{0552FC00-E6D3-45AF-BE3D-036814114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83B588F6-45C1-B802-92CA-CAB7EAD0D147}"/>
              </a:ext>
            </a:extLst>
          </p:cNvPr>
          <p:cNvSpPr txBox="1"/>
          <p:nvPr/>
        </p:nvSpPr>
        <p:spPr>
          <a:xfrm>
            <a:off x="9974765" y="6229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Florin</a:t>
            </a:r>
          </a:p>
        </p:txBody>
      </p:sp>
    </p:spTree>
    <p:extLst>
      <p:ext uri="{BB962C8B-B14F-4D97-AF65-F5344CB8AC3E}">
        <p14:creationId xmlns:p14="http://schemas.microsoft.com/office/powerpoint/2010/main" val="2437902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36674"/>
            <a:ext cx="836524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CF7482-43CA-C53E-BAA6-E634D32C77D6}"/>
              </a:ext>
            </a:extLst>
          </p:cNvPr>
          <p:cNvSpPr>
            <a:spLocks noGrp="1"/>
          </p:cNvSpPr>
          <p:nvPr>
            <p:ph idx="1"/>
          </p:nvPr>
        </p:nvSpPr>
        <p:spPr>
          <a:xfrm>
            <a:off x="758825" y="3161680"/>
            <a:ext cx="8321167" cy="2620409"/>
          </a:xfrm>
        </p:spPr>
        <p:txBody>
          <a:bodyPr vert="horz" lIns="91440" tIns="45720" rIns="91440" bIns="45720" rtlCol="0">
            <a:normAutofit/>
          </a:bodyPr>
          <a:lstStyle/>
          <a:p>
            <a:pPr marL="0" indent="0">
              <a:lnSpc>
                <a:spcPct val="100000"/>
              </a:lnSpc>
              <a:buNone/>
            </a:pPr>
            <a:r>
              <a:rPr lang="en-GB" sz="1000" b="1"/>
              <a:t>References:</a:t>
            </a:r>
            <a:endParaRPr lang="en-GB" sz="1000"/>
          </a:p>
          <a:p>
            <a:pPr>
              <a:lnSpc>
                <a:spcPct val="100000"/>
              </a:lnSpc>
            </a:pPr>
            <a:r>
              <a:rPr lang="en-GB" sz="1000">
                <a:ea typeface="+mn-lt"/>
                <a:cs typeface="+mn-lt"/>
              </a:rPr>
              <a:t>Abdulai, M., Ibrahim, H., &amp; Mohammed, M. A. (2017). Communicating across cultures in multinational Ibis West Africa. International Journal of Intercultural Relations, 58, 42–53.</a:t>
            </a:r>
            <a:endParaRPr lang="en-GB" sz="1000"/>
          </a:p>
          <a:p>
            <a:pPr>
              <a:lnSpc>
                <a:spcPct val="100000"/>
              </a:lnSpc>
            </a:pPr>
            <a:r>
              <a:rPr lang="en-GB" sz="1000">
                <a:ea typeface="+mn-lt"/>
                <a:cs typeface="+mn-lt"/>
              </a:rPr>
              <a:t>Cottrell, S. (2017). </a:t>
            </a:r>
            <a:r>
              <a:rPr lang="en-GB" sz="1000" i="1">
                <a:ea typeface="+mn-lt"/>
                <a:cs typeface="+mn-lt"/>
              </a:rPr>
              <a:t>Critical thinking skills: Effective analysis, argument and reflection</a:t>
            </a:r>
            <a:r>
              <a:rPr lang="en-GB" sz="1000">
                <a:ea typeface="+mn-lt"/>
                <a:cs typeface="+mn-lt"/>
              </a:rPr>
              <a:t>. Macmillan International Higher Education.</a:t>
            </a:r>
            <a:endParaRPr lang="en-GB" sz="1000"/>
          </a:p>
          <a:p>
            <a:pPr>
              <a:lnSpc>
                <a:spcPct val="100000"/>
              </a:lnSpc>
            </a:pPr>
            <a:r>
              <a:rPr lang="en-GB" sz="1000">
                <a:ea typeface="+mn-lt"/>
                <a:cs typeface="+mn-lt"/>
              </a:rPr>
              <a:t>Beebe et al. Interpersonal Communication: Relating to Others 2nd Canadian Edition. (Scarborough, Ontario: Allyn and Bacon, 2000). </a:t>
            </a:r>
            <a:endParaRPr lang="en-GB" sz="1000"/>
          </a:p>
          <a:p>
            <a:pPr>
              <a:lnSpc>
                <a:spcPct val="100000"/>
              </a:lnSpc>
            </a:pPr>
            <a:r>
              <a:rPr lang="en-GB" sz="1000">
                <a:ea typeface="+mn-lt"/>
                <a:cs typeface="+mn-lt"/>
              </a:rPr>
              <a:t>Gordon, T. (2003). </a:t>
            </a:r>
            <a:r>
              <a:rPr lang="en-GB" sz="1000" i="1">
                <a:ea typeface="+mn-lt"/>
                <a:cs typeface="+mn-lt"/>
              </a:rPr>
              <a:t>Teacher Effectiveness Training</a:t>
            </a:r>
            <a:r>
              <a:rPr lang="en-GB" sz="1000">
                <a:ea typeface="+mn-lt"/>
                <a:cs typeface="+mn-lt"/>
              </a:rPr>
              <a:t>. First Revised Edition. New York: Three Rivers Press.</a:t>
            </a:r>
            <a:endParaRPr lang="en-GB" sz="1000"/>
          </a:p>
          <a:p>
            <a:pPr>
              <a:lnSpc>
                <a:spcPct val="100000"/>
              </a:lnSpc>
            </a:pPr>
            <a:r>
              <a:rPr lang="en-GB" sz="1000">
                <a:ea typeface="+mn-lt"/>
                <a:cs typeface="+mn-lt"/>
              </a:rPr>
              <a:t>Wood, J. T. (2015). </a:t>
            </a:r>
            <a:r>
              <a:rPr lang="en-GB" sz="1000" i="1">
                <a:ea typeface="+mn-lt"/>
                <a:cs typeface="+mn-lt"/>
              </a:rPr>
              <a:t>Interpersonal communication: Everyday encounters</a:t>
            </a:r>
            <a:r>
              <a:rPr lang="en-GB" sz="1000">
                <a:ea typeface="+mn-lt"/>
                <a:cs typeface="+mn-lt"/>
              </a:rPr>
              <a:t>. Nelson Education.</a:t>
            </a:r>
            <a:endParaRPr lang="en-GB" sz="1000"/>
          </a:p>
          <a:p>
            <a:pPr>
              <a:lnSpc>
                <a:spcPct val="100000"/>
              </a:lnSpc>
            </a:pPr>
            <a:r>
              <a:rPr lang="en-GB" sz="1000">
                <a:ea typeface="+mn-lt"/>
                <a:cs typeface="+mn-lt"/>
              </a:rPr>
              <a:t>Marcus, J. (2004) Amazonia. Five years at the epicentre of the dot-com juggernaut, The New Press, New York, NY.</a:t>
            </a:r>
            <a:endParaRPr lang="en-GB" sz="1000"/>
          </a:p>
          <a:p>
            <a:pPr>
              <a:lnSpc>
                <a:spcPct val="100000"/>
              </a:lnSpc>
            </a:pPr>
            <a:r>
              <a:rPr lang="en-GB" sz="1000">
                <a:ea typeface="+mn-lt"/>
                <a:cs typeface="+mn-lt"/>
              </a:rPr>
              <a:t>Round, M. (2004) Presentation to E-metrics, London, May 2005</a:t>
            </a:r>
            <a:endParaRPr lang="en-GB" sz="1000"/>
          </a:p>
          <a:p>
            <a:pPr>
              <a:lnSpc>
                <a:spcPct val="100000"/>
              </a:lnSpc>
            </a:pPr>
            <a:endParaRPr lang="en-GB" sz="1000"/>
          </a:p>
          <a:p>
            <a:pPr marL="0" indent="0">
              <a:lnSpc>
                <a:spcPct val="100000"/>
              </a:lnSpc>
              <a:buNone/>
            </a:pPr>
            <a:endParaRPr lang="en-GB" sz="1000"/>
          </a:p>
          <a:p>
            <a:pPr>
              <a:lnSpc>
                <a:spcPct val="100000"/>
              </a:lnSpc>
            </a:pPr>
            <a:endParaRPr lang="en-GB" sz="1000"/>
          </a:p>
          <a:p>
            <a:pPr>
              <a:lnSpc>
                <a:spcPct val="100000"/>
              </a:lnSpc>
            </a:pPr>
            <a:endParaRPr lang="en-GB" sz="1000"/>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990455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5433F07-9CA0-F3B7-5A3B-55CA47111138}"/>
              </a:ext>
            </a:extLst>
          </p:cNvPr>
          <p:cNvGraphicFramePr>
            <a:graphicFrameLocks noGrp="1"/>
          </p:cNvGraphicFramePr>
          <p:nvPr>
            <p:extLst>
              <p:ext uri="{D42A27DB-BD31-4B8C-83A1-F6EECF244321}">
                <p14:modId xmlns:p14="http://schemas.microsoft.com/office/powerpoint/2010/main" val="888516782"/>
              </p:ext>
            </p:extLst>
          </p:nvPr>
        </p:nvGraphicFramePr>
        <p:xfrm>
          <a:off x="1862997" y="1763156"/>
          <a:ext cx="8168640" cy="330200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4186910391"/>
                    </a:ext>
                  </a:extLst>
                </a:gridCol>
                <a:gridCol w="4084320">
                  <a:extLst>
                    <a:ext uri="{9D8B030D-6E8A-4147-A177-3AD203B41FA5}">
                      <a16:colId xmlns:a16="http://schemas.microsoft.com/office/drawing/2014/main" val="3828036256"/>
                    </a:ext>
                  </a:extLst>
                </a:gridCol>
              </a:tblGrid>
              <a:tr h="370840">
                <a:tc>
                  <a:txBody>
                    <a:bodyPr/>
                    <a:lstStyle/>
                    <a:p>
                      <a:pPr lvl="0" algn="l">
                        <a:lnSpc>
                          <a:spcPct val="100000"/>
                        </a:lnSpc>
                        <a:spcBef>
                          <a:spcPts val="0"/>
                        </a:spcBef>
                        <a:spcAft>
                          <a:spcPts val="0"/>
                        </a:spcAft>
                        <a:buNone/>
                      </a:pPr>
                      <a:r>
                        <a:rPr lang="en-GB" sz="1800" b="0" i="0" u="none" strike="noStrike" noProof="0" dirty="0"/>
                        <a:t>Teamwork evaluation</a:t>
                      </a:r>
                    </a:p>
                  </a:txBody>
                  <a:tcPr/>
                </a:tc>
                <a:tc>
                  <a:txBody>
                    <a:bodyPr/>
                    <a:lstStyle/>
                    <a:p>
                      <a:r>
                        <a:rPr lang="en-GB" dirty="0"/>
                        <a:t>Team responses</a:t>
                      </a:r>
                    </a:p>
                  </a:txBody>
                  <a:tcPr/>
                </a:tc>
                <a:extLst>
                  <a:ext uri="{0D108BD9-81ED-4DB2-BD59-A6C34878D82A}">
                    <a16:rowId xmlns:a16="http://schemas.microsoft.com/office/drawing/2014/main" val="985582662"/>
                  </a:ext>
                </a:extLst>
              </a:tr>
              <a:tr h="370840">
                <a:tc>
                  <a:txBody>
                    <a:bodyPr/>
                    <a:lstStyle/>
                    <a:p>
                      <a:r>
                        <a:rPr lang="en-GB" dirty="0"/>
                        <a:t>Who was in your team?</a:t>
                      </a:r>
                    </a:p>
                  </a:txBody>
                  <a:tcPr/>
                </a:tc>
                <a:tc>
                  <a:txBody>
                    <a:bodyPr/>
                    <a:lstStyle/>
                    <a:p>
                      <a:r>
                        <a:rPr lang="en-GB"/>
                        <a:t>Florentina and Florin</a:t>
                      </a:r>
                      <a:endParaRPr lang="en-GB" dirty="0"/>
                    </a:p>
                  </a:txBody>
                  <a:tcPr/>
                </a:tc>
                <a:extLst>
                  <a:ext uri="{0D108BD9-81ED-4DB2-BD59-A6C34878D82A}">
                    <a16:rowId xmlns:a16="http://schemas.microsoft.com/office/drawing/2014/main" val="148898914"/>
                  </a:ext>
                </a:extLst>
              </a:tr>
              <a:tr h="370840">
                <a:tc>
                  <a:txBody>
                    <a:bodyPr/>
                    <a:lstStyle/>
                    <a:p>
                      <a:r>
                        <a:rPr lang="en-GB" dirty="0"/>
                        <a:t>What were the key </a:t>
                      </a:r>
                      <a:r>
                        <a:rPr lang="en-GB" dirty="0" err="1"/>
                        <a:t>strenghts</a:t>
                      </a:r>
                      <a:r>
                        <a:rPr lang="en-GB" dirty="0"/>
                        <a:t> of your team?</a:t>
                      </a:r>
                    </a:p>
                  </a:txBody>
                  <a:tcPr/>
                </a:tc>
                <a:tc>
                  <a:txBody>
                    <a:bodyPr/>
                    <a:lstStyle/>
                    <a:p>
                      <a:r>
                        <a:rPr lang="en-GB"/>
                        <a:t>Communication, helping each other</a:t>
                      </a:r>
                    </a:p>
                  </a:txBody>
                  <a:tcPr/>
                </a:tc>
                <a:extLst>
                  <a:ext uri="{0D108BD9-81ED-4DB2-BD59-A6C34878D82A}">
                    <a16:rowId xmlns:a16="http://schemas.microsoft.com/office/drawing/2014/main" val="544035787"/>
                  </a:ext>
                </a:extLst>
              </a:tr>
              <a:tr h="370840">
                <a:tc>
                  <a:txBody>
                    <a:bodyPr/>
                    <a:lstStyle/>
                    <a:p>
                      <a:r>
                        <a:rPr lang="en-GB" dirty="0"/>
                        <a:t>What were the challenges that you overcome as a team?</a:t>
                      </a:r>
                    </a:p>
                  </a:txBody>
                  <a:tcPr/>
                </a:tc>
                <a:tc>
                  <a:txBody>
                    <a:bodyPr/>
                    <a:lstStyle/>
                    <a:p>
                      <a:r>
                        <a:rPr lang="en-GB"/>
                        <a:t>We didn’t overcome challenges</a:t>
                      </a:r>
                    </a:p>
                  </a:txBody>
                  <a:tcPr/>
                </a:tc>
                <a:extLst>
                  <a:ext uri="{0D108BD9-81ED-4DB2-BD59-A6C34878D82A}">
                    <a16:rowId xmlns:a16="http://schemas.microsoft.com/office/drawing/2014/main" val="2947794543"/>
                  </a:ext>
                </a:extLst>
              </a:tr>
              <a:tr h="370840">
                <a:tc>
                  <a:txBody>
                    <a:bodyPr/>
                    <a:lstStyle/>
                    <a:p>
                      <a:r>
                        <a:rPr lang="en-GB" dirty="0"/>
                        <a:t>What would you do differently if you work as a team again?</a:t>
                      </a:r>
                    </a:p>
                  </a:txBody>
                  <a:tcPr/>
                </a:tc>
                <a:tc>
                  <a:txBody>
                    <a:bodyPr/>
                    <a:lstStyle/>
                    <a:p>
                      <a:r>
                        <a:rPr lang="en-GB"/>
                        <a:t>I don't want to change anything.</a:t>
                      </a:r>
                    </a:p>
                  </a:txBody>
                  <a:tcPr/>
                </a:tc>
                <a:extLst>
                  <a:ext uri="{0D108BD9-81ED-4DB2-BD59-A6C34878D82A}">
                    <a16:rowId xmlns:a16="http://schemas.microsoft.com/office/drawing/2014/main" val="561750814"/>
                  </a:ext>
                </a:extLst>
              </a:tr>
              <a:tr h="370840">
                <a:tc>
                  <a:txBody>
                    <a:bodyPr/>
                    <a:lstStyle/>
                    <a:p>
                      <a:r>
                        <a:rPr lang="en-GB" dirty="0"/>
                        <a:t>How would you rate your team working? Out of 10?</a:t>
                      </a:r>
                    </a:p>
                  </a:txBody>
                  <a:tcPr/>
                </a:tc>
                <a:tc>
                  <a:txBody>
                    <a:bodyPr/>
                    <a:lstStyle/>
                    <a:p>
                      <a:r>
                        <a:rPr lang="en-GB"/>
                        <a:t>10</a:t>
                      </a:r>
                    </a:p>
                  </a:txBody>
                  <a:tcPr/>
                </a:tc>
                <a:extLst>
                  <a:ext uri="{0D108BD9-81ED-4DB2-BD59-A6C34878D82A}">
                    <a16:rowId xmlns:a16="http://schemas.microsoft.com/office/drawing/2014/main" val="1098780774"/>
                  </a:ext>
                </a:extLst>
              </a:tr>
            </a:tbl>
          </a:graphicData>
        </a:graphic>
      </p:graphicFrame>
      <p:sp>
        <p:nvSpPr>
          <p:cNvPr id="2" name="TextBox 1">
            <a:extLst>
              <a:ext uri="{FF2B5EF4-FFF2-40B4-BE49-F238E27FC236}">
                <a16:creationId xmlns:a16="http://schemas.microsoft.com/office/drawing/2014/main" id="{E0A540D5-23C2-66F4-D5B0-46FA83396A9C}"/>
              </a:ext>
            </a:extLst>
          </p:cNvPr>
          <p:cNvSpPr txBox="1"/>
          <p:nvPr/>
        </p:nvSpPr>
        <p:spPr>
          <a:xfrm>
            <a:off x="7883912" y="5848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Raluca</a:t>
            </a:r>
          </a:p>
        </p:txBody>
      </p:sp>
    </p:spTree>
    <p:extLst>
      <p:ext uri="{BB962C8B-B14F-4D97-AF65-F5344CB8AC3E}">
        <p14:creationId xmlns:p14="http://schemas.microsoft.com/office/powerpoint/2010/main" val="1602068565"/>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HeadlinesVTI</vt:lpstr>
      <vt:lpstr>Student name and ID: Raluca Maria Ionita (2120292)                                     Florentina Manolache (2119958)                                     Gheorghe Petre Florin (2123985)                                       Programme: Certificare of Higher Education in Skills for the Workplace                  Module: Effective Team Working and Communication Module code: BMSW 4002             Module coordinator: Yohan Mendis                               Assignment title: Strategies for Effective communication in a bussiness settings. </vt:lpstr>
      <vt:lpstr>INTRODUCTION</vt:lpstr>
      <vt:lpstr>Concentrating on specific issues that arise from the multicultural environment of good communication is a goal of effective business communication. Additionally, non-verbal cues in international communication can present difficulties for the organisation under these features. This difficulty is what causes people to try to convey a message to others in a way that has a universal meaning. Without an adequate decoder and an adequate encoder, communication is seen to be insufficient. Every communication results in the prediction of specific, contextually and culturally grounded principles and regulations. </vt:lpstr>
      <vt:lpstr>Bussiness communications benefits at Amazon</vt:lpstr>
      <vt:lpstr>THEORY RELATING TO MODELS OF COMMUNICATION</vt:lpstr>
      <vt:lpstr>Types of barriers to Effective Communication which Amazon faced</vt:lpstr>
      <vt:lpstr>Types of preventing Effective Communication between Amazon and external stakeholders </vt:lpstr>
      <vt:lpstr>Channels of communication used by Amazon</vt:lpstr>
      <vt:lpstr>Channels that can be used to improve communication: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303</cp:revision>
  <dcterms:created xsi:type="dcterms:W3CDTF">2022-07-23T20:38:13Z</dcterms:created>
  <dcterms:modified xsi:type="dcterms:W3CDTF">2022-07-23T23:51:00Z</dcterms:modified>
</cp:coreProperties>
</file>