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78B8C8-1E76-769E-99FE-844E00570E19}" v="35" dt="2026-06-09T20:58:44.0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Jahangir (2523315)" userId="S::2523315@student.uwtsd.ac.uk::f8211f27-3da2-481c-bdb8-33e557b09be3" providerId="AD" clId="Web-{D178B8C8-1E76-769E-99FE-844E00570E19}"/>
    <pc:docChg chg="delSld modSld">
      <pc:chgData name="Maria Jahangir (2523315)" userId="S::2523315@student.uwtsd.ac.uk::f8211f27-3da2-481c-bdb8-33e557b09be3" providerId="AD" clId="Web-{D178B8C8-1E76-769E-99FE-844E00570E19}" dt="2026-06-09T20:58:44.043" v="36"/>
      <pc:docMkLst>
        <pc:docMk/>
      </pc:docMkLst>
      <pc:sldChg chg="addSp delSp modSp del mod modClrScheme chgLayout">
        <pc:chgData name="Maria Jahangir (2523315)" userId="S::2523315@student.uwtsd.ac.uk::f8211f27-3da2-481c-bdb8-33e557b09be3" providerId="AD" clId="Web-{D178B8C8-1E76-769E-99FE-844E00570E19}" dt="2026-06-09T20:58:44.043" v="36"/>
        <pc:sldMkLst>
          <pc:docMk/>
          <pc:sldMk cId="109857222" sldId="256"/>
        </pc:sldMkLst>
        <pc:spChg chg="mod ord">
          <ac:chgData name="Maria Jahangir (2523315)" userId="S::2523315@student.uwtsd.ac.uk::f8211f27-3da2-481c-bdb8-33e557b09be3" providerId="AD" clId="Web-{D178B8C8-1E76-769E-99FE-844E00570E19}" dt="2026-06-09T20:57:46.948" v="3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ria Jahangir (2523315)" userId="S::2523315@student.uwtsd.ac.uk::f8211f27-3da2-481c-bdb8-33e557b09be3" providerId="AD" clId="Web-{D178B8C8-1E76-769E-99FE-844E00570E19}" dt="2026-06-09T20:55:34.914" v="20" actId="14100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Maria Jahangir (2523315)" userId="S::2523315@student.uwtsd.ac.uk::f8211f27-3da2-481c-bdb8-33e557b09be3" providerId="AD" clId="Web-{D178B8C8-1E76-769E-99FE-844E00570E19}" dt="2026-06-09T20:57:34.463" v="33"/>
          <ac:spMkLst>
            <pc:docMk/>
            <pc:sldMk cId="109857222" sldId="256"/>
            <ac:spMk id="4" creationId="{CBCDF14A-DAE6-44F5-B1FF-7DEC3A2668A2}"/>
          </ac:spMkLst>
        </pc:spChg>
      </pc:sldChg>
      <pc:sldChg chg="del">
        <pc:chgData name="Maria Jahangir (2523315)" userId="S::2523315@student.uwtsd.ac.uk::f8211f27-3da2-481c-bdb8-33e557b09be3" providerId="AD" clId="Web-{D178B8C8-1E76-769E-99FE-844E00570E19}" dt="2026-06-09T20:58:13.902" v="35"/>
        <pc:sldMkLst>
          <pc:docMk/>
          <pc:sldMk cId="3918066547" sldId="258"/>
        </pc:sldMkLst>
      </pc:sldChg>
    </pc:docChg>
  </pc:docChgLst>
  <pc:docChgLst>
    <pc:chgData name="Maria Jahangir (2523315)" userId="S::2523315@student.uwtsd.ac.uk::f8211f27-3da2-481c-bdb8-33e557b09be3" providerId="AD" clId="Web-{B120E2F7-B3AB-7D4C-4840-B302B5B5D963}"/>
    <pc:docChg chg="addSld modSld">
      <pc:chgData name="Maria Jahangir (2523315)" userId="S::2523315@student.uwtsd.ac.uk::f8211f27-3da2-481c-bdb8-33e557b09be3" providerId="AD" clId="Web-{B120E2F7-B3AB-7D4C-4840-B302B5B5D963}" dt="2026-06-04T16:28:19.658" v="203"/>
      <pc:docMkLst>
        <pc:docMk/>
      </pc:docMkLst>
      <pc:sldChg chg="modSp">
        <pc:chgData name="Maria Jahangir (2523315)" userId="S::2523315@student.uwtsd.ac.uk::f8211f27-3da2-481c-bdb8-33e557b09be3" providerId="AD" clId="Web-{B120E2F7-B3AB-7D4C-4840-B302B5B5D963}" dt="2026-06-04T16:02:41.783" v="4" actId="20577"/>
        <pc:sldMkLst>
          <pc:docMk/>
          <pc:sldMk cId="109857222" sldId="256"/>
        </pc:sldMkLst>
        <pc:spChg chg="mod">
          <ac:chgData name="Maria Jahangir (2523315)" userId="S::2523315@student.uwtsd.ac.uk::f8211f27-3da2-481c-bdb8-33e557b09be3" providerId="AD" clId="Web-{B120E2F7-B3AB-7D4C-4840-B302B5B5D963}" dt="2026-06-04T16:02:41.783" v="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Maria Jahangir (2523315)" userId="S::2523315@student.uwtsd.ac.uk::f8211f27-3da2-481c-bdb8-33e557b09be3" providerId="AD" clId="Web-{B120E2F7-B3AB-7D4C-4840-B302B5B5D963}" dt="2026-06-04T16:28:19.440" v="202" actId="20577"/>
        <pc:sldMkLst>
          <pc:docMk/>
          <pc:sldMk cId="438542978" sldId="257"/>
        </pc:sldMkLst>
        <pc:spChg chg="mod">
          <ac:chgData name="Maria Jahangir (2523315)" userId="S::2523315@student.uwtsd.ac.uk::f8211f27-3da2-481c-bdb8-33e557b09be3" providerId="AD" clId="Web-{B120E2F7-B3AB-7D4C-4840-B302B5B5D963}" dt="2026-06-04T16:18:31.746" v="42" actId="20577"/>
          <ac:spMkLst>
            <pc:docMk/>
            <pc:sldMk cId="438542978" sldId="257"/>
            <ac:spMk id="2" creationId="{ED4D9B30-2BC8-F8D3-2583-D8A56441D8A8}"/>
          </ac:spMkLst>
        </pc:spChg>
        <pc:spChg chg="mod">
          <ac:chgData name="Maria Jahangir (2523315)" userId="S::2523315@student.uwtsd.ac.uk::f8211f27-3da2-481c-bdb8-33e557b09be3" providerId="AD" clId="Web-{B120E2F7-B3AB-7D4C-4840-B302B5B5D963}" dt="2026-06-04T16:28:19.440" v="202" actId="20577"/>
          <ac:spMkLst>
            <pc:docMk/>
            <pc:sldMk cId="438542978" sldId="257"/>
            <ac:spMk id="3" creationId="{D156FC79-855D-E600-150D-CE383F6F0A44}"/>
          </ac:spMkLst>
        </pc:spChg>
      </pc:sldChg>
      <pc:sldChg chg="new">
        <pc:chgData name="Maria Jahangir (2523315)" userId="S::2523315@student.uwtsd.ac.uk::f8211f27-3da2-481c-bdb8-33e557b09be3" providerId="AD" clId="Web-{B120E2F7-B3AB-7D4C-4840-B302B5B5D963}" dt="2026-06-04T16:28:19.658" v="203"/>
        <pc:sldMkLst>
          <pc:docMk/>
          <pc:sldMk cId="3918066547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D9B30-2BC8-F8D3-2583-D8A56441D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NAME:Maria</a:t>
            </a:r>
            <a:r>
              <a:rPr lang="en-US" dirty="0"/>
              <a:t> </a:t>
            </a:r>
            <a:r>
              <a:rPr lang="en-US" dirty="0" err="1"/>
              <a:t>Jahangir,Ahlam</a:t>
            </a:r>
            <a:r>
              <a:rPr lang="en-US" dirty="0"/>
              <a:t> 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6FC79-855D-E600-150D-CE383F6F0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Student</a:t>
            </a:r>
            <a:r>
              <a:rPr lang="en-US" dirty="0"/>
              <a:t> number:2523315,2539095</a:t>
            </a:r>
          </a:p>
          <a:p>
            <a:r>
              <a:rPr lang="en-US" dirty="0"/>
              <a:t>Module </a:t>
            </a:r>
            <a:r>
              <a:rPr lang="en-US"/>
              <a:t>code:LCHS4007</a:t>
            </a:r>
          </a:p>
          <a:p>
            <a:r>
              <a:rPr lang="en-US" dirty="0"/>
              <a:t>Module </a:t>
            </a:r>
            <a:r>
              <a:rPr lang="en-US" dirty="0" err="1"/>
              <a:t>title:digital</a:t>
            </a:r>
            <a:r>
              <a:rPr lang="en-US" dirty="0"/>
              <a:t> skills and method</a:t>
            </a:r>
          </a:p>
          <a:p>
            <a:r>
              <a:rPr lang="en-US" dirty="0"/>
              <a:t>Lecturer </a:t>
            </a:r>
            <a:r>
              <a:rPr lang="en-US" dirty="0" err="1"/>
              <a:t>name:markus</a:t>
            </a:r>
            <a:r>
              <a:rPr lang="en-US" dirty="0"/>
              <a:t> </a:t>
            </a:r>
            <a:r>
              <a:rPr lang="en-US" dirty="0" err="1"/>
              <a:t>klingelfuss</a:t>
            </a:r>
          </a:p>
          <a:p>
            <a:r>
              <a:rPr lang="en-US" dirty="0"/>
              <a:t>Assignment </a:t>
            </a:r>
            <a:r>
              <a:rPr lang="en-US" dirty="0" err="1"/>
              <a:t>title:evaluating</a:t>
            </a:r>
            <a:r>
              <a:rPr lang="en-US" dirty="0"/>
              <a:t> how </a:t>
            </a:r>
            <a:r>
              <a:rPr lang="en-US" dirty="0" err="1"/>
              <a:t>microsoft</a:t>
            </a:r>
            <a:r>
              <a:rPr lang="en-US" dirty="0"/>
              <a:t> 365 applications can be used to improve work efficiency within Riverdale Nursing Home.</a:t>
            </a:r>
          </a:p>
        </p:txBody>
      </p:sp>
    </p:spTree>
    <p:extLst>
      <p:ext uri="{BB962C8B-B14F-4D97-AF65-F5344CB8AC3E}">
        <p14:creationId xmlns:p14="http://schemas.microsoft.com/office/powerpoint/2010/main" val="438542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NAME:Maria Jahangir,Ahlam Ally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83</cp:revision>
  <dcterms:created xsi:type="dcterms:W3CDTF">2026-06-04T16:02:28Z</dcterms:created>
  <dcterms:modified xsi:type="dcterms:W3CDTF">2026-06-09T20:58:44Z</dcterms:modified>
</cp:coreProperties>
</file>