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659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6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67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83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535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377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134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81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8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194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367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99246-5F88-4020-8E6B-9E8FBEE6D154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44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40968"/>
            <a:ext cx="7772400" cy="1584176"/>
          </a:xfrm>
        </p:spPr>
        <p:txBody>
          <a:bodyPr/>
          <a:lstStyle/>
          <a:p>
            <a:r>
              <a:rPr lang="en-GB" dirty="0" smtClean="0"/>
              <a:t>“THEM’S THE RULES!”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913656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16632"/>
            <a:ext cx="3962400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35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Contacting 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Room 220</a:t>
            </a:r>
          </a:p>
          <a:p>
            <a:r>
              <a:rPr lang="en-GB" dirty="0" smtClean="0"/>
              <a:t>Tel: 01792 481000 </a:t>
            </a:r>
            <a:r>
              <a:rPr lang="en-GB" dirty="0" err="1" smtClean="0"/>
              <a:t>extn</a:t>
            </a:r>
            <a:r>
              <a:rPr lang="en-GB" dirty="0" smtClean="0"/>
              <a:t> 4686</a:t>
            </a:r>
          </a:p>
          <a:p>
            <a:r>
              <a:rPr lang="en-GB" dirty="0" smtClean="0"/>
              <a:t>E-mail</a:t>
            </a:r>
            <a:r>
              <a:rPr lang="en-GB" smtClean="0"/>
              <a:t>: will.fleming@uwtsd.ac.uk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750" y="1417638"/>
            <a:ext cx="70485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4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CLASSROOM ETIQUETTE</a:t>
            </a: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u="sng" dirty="0" smtClean="0"/>
              <a:t>NO MOBILE PHONES TO BE PLAYED WITH IN MY CLASS – “I’ll take it off you!”</a:t>
            </a:r>
          </a:p>
          <a:p>
            <a:r>
              <a:rPr lang="en-US" dirty="0" smtClean="0"/>
              <a:t>ONE SINGER, ONE SONG. </a:t>
            </a:r>
            <a:r>
              <a:rPr lang="en-US" sz="2800" dirty="0" err="1" smtClean="0"/>
              <a:t>Esp</a:t>
            </a:r>
            <a:r>
              <a:rPr lang="en-US" sz="2800" dirty="0" smtClean="0"/>
              <a:t> when I am singing</a:t>
            </a:r>
          </a:p>
          <a:p>
            <a:r>
              <a:rPr lang="en-US" dirty="0" smtClean="0"/>
              <a:t>ATTENDANCE RECORDS WILL BE SUBMITTED</a:t>
            </a:r>
            <a:endParaRPr lang="en-US" dirty="0"/>
          </a:p>
          <a:p>
            <a:r>
              <a:rPr lang="en-US" dirty="0"/>
              <a:t>IF YOU COME IN LATE - BE </a:t>
            </a:r>
            <a:r>
              <a:rPr lang="en-US" dirty="0" smtClean="0"/>
              <a:t>QUIET.</a:t>
            </a:r>
          </a:p>
          <a:p>
            <a:r>
              <a:rPr lang="en-US" dirty="0" smtClean="0"/>
              <a:t>I am pretty relaxed about </a:t>
            </a:r>
            <a:r>
              <a:rPr lang="en-US" dirty="0" smtClean="0"/>
              <a:t>classes, complaints are welcomed, please come and speak to me first!!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002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187205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</a:t>
            </a:r>
            <a:r>
              <a:rPr lang="en-GB" dirty="0" smtClean="0"/>
              <a:t>in a WF module</a:t>
            </a:r>
            <a:endParaRPr lang="en-GB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Attend </a:t>
            </a:r>
            <a:r>
              <a:rPr lang="en-GB" dirty="0"/>
              <a:t>classes (lectures and tutorials) and contribute/work/ask questions</a:t>
            </a:r>
          </a:p>
          <a:p>
            <a:pPr>
              <a:lnSpc>
                <a:spcPct val="90000"/>
              </a:lnSpc>
            </a:pPr>
            <a:r>
              <a:rPr lang="en-GB" dirty="0"/>
              <a:t>For each 1hour class you should do at least 1 hour personal study.</a:t>
            </a:r>
          </a:p>
          <a:p>
            <a:pPr>
              <a:lnSpc>
                <a:spcPct val="90000"/>
              </a:lnSpc>
            </a:pPr>
            <a:r>
              <a:rPr lang="en-GB" dirty="0"/>
              <a:t>Mix with other students – study &amp; socially</a:t>
            </a:r>
          </a:p>
          <a:p>
            <a:pPr>
              <a:lnSpc>
                <a:spcPct val="90000"/>
              </a:lnSpc>
            </a:pPr>
            <a:r>
              <a:rPr lang="en-GB" dirty="0"/>
              <a:t>Beware college to work split of time</a:t>
            </a:r>
            <a:r>
              <a:rPr lang="en-GB" dirty="0" smtClean="0"/>
              <a:t>.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Use available </a:t>
            </a:r>
            <a:r>
              <a:rPr lang="en-GB" b="1" u="sng" dirty="0" smtClean="0"/>
              <a:t>SUPPORT</a:t>
            </a:r>
            <a:r>
              <a:rPr lang="en-GB" dirty="0" smtClean="0"/>
              <a:t>: student services, </a:t>
            </a:r>
            <a:r>
              <a:rPr lang="en-GB" i="1" dirty="0" smtClean="0"/>
              <a:t>English</a:t>
            </a:r>
            <a:r>
              <a:rPr lang="en-GB" dirty="0" smtClean="0"/>
              <a:t> classes, counselling, staff.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002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2328822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in a WF module</a:t>
            </a:r>
            <a:endParaRPr lang="en-GB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Start assignments early</a:t>
            </a:r>
          </a:p>
          <a:p>
            <a:pPr>
              <a:lnSpc>
                <a:spcPct val="90000"/>
              </a:lnSpc>
            </a:pPr>
            <a:r>
              <a:rPr lang="en-GB" dirty="0"/>
              <a:t>Ask </a:t>
            </a:r>
            <a:r>
              <a:rPr lang="en-GB" dirty="0" smtClean="0"/>
              <a:t>for clarification of the assignment tasks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Writing </a:t>
            </a:r>
            <a:r>
              <a:rPr lang="en-GB" dirty="0"/>
              <a:t>style: language/grammar/presentation/flow of thoughts/relevancy and …..</a:t>
            </a:r>
          </a:p>
          <a:p>
            <a:pPr>
              <a:lnSpc>
                <a:spcPct val="90000"/>
              </a:lnSpc>
            </a:pPr>
            <a:r>
              <a:rPr lang="en-GB" b="1" u="sng" dirty="0"/>
              <a:t>REFERENCING</a:t>
            </a:r>
            <a:r>
              <a:rPr lang="en-GB" dirty="0"/>
              <a:t>: the process, proper bibliography, beware of plagiarism</a:t>
            </a:r>
            <a:r>
              <a:rPr lang="en-GB" dirty="0" smtClean="0"/>
              <a:t>.</a:t>
            </a:r>
          </a:p>
          <a:p>
            <a:r>
              <a:rPr lang="en-US" dirty="0" smtClean="0"/>
              <a:t>Collaboration is okay, even good but </a:t>
            </a:r>
            <a:r>
              <a:rPr lang="en-US" dirty="0" smtClean="0"/>
              <a:t>…..</a:t>
            </a:r>
            <a:r>
              <a:rPr lang="en-US" b="1" u="sng" dirty="0" smtClean="0"/>
              <a:t>do not…..</a:t>
            </a:r>
            <a:endParaRPr lang="en-US" b="1" u="sng" dirty="0" smtClean="0"/>
          </a:p>
          <a:p>
            <a:pPr>
              <a:buFontTx/>
              <a:buNone/>
            </a:pPr>
            <a:r>
              <a:rPr lang="en-US" dirty="0" smtClean="0"/>
              <a:t>Submit the same assignment!!!!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Enjoy your time - “work hard, play hard”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00201"/>
            <a:ext cx="4038600" cy="4525962"/>
          </a:xfrm>
        </p:spPr>
      </p:pic>
    </p:spTree>
    <p:extLst>
      <p:ext uri="{BB962C8B-B14F-4D97-AF65-F5344CB8AC3E}">
        <p14:creationId xmlns:p14="http://schemas.microsoft.com/office/powerpoint/2010/main" val="1323891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205</Words>
  <Application>Microsoft Office PowerPoint</Application>
  <PresentationFormat>On-screen Show (4:3)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“THEM’S THE RULES!”</vt:lpstr>
      <vt:lpstr>Contacting me</vt:lpstr>
      <vt:lpstr>CLASSROOM ETIQUETTE</vt:lpstr>
      <vt:lpstr>SUCCESS in a WF module</vt:lpstr>
      <vt:lpstr>SUCCESS in a WF module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“THEM’S THE RULES!”</dc:title>
  <dc:creator>Wil Fleming</dc:creator>
  <cp:lastModifiedBy>Will Fleming</cp:lastModifiedBy>
  <cp:revision>8</cp:revision>
  <dcterms:created xsi:type="dcterms:W3CDTF">2013-10-03T07:31:58Z</dcterms:created>
  <dcterms:modified xsi:type="dcterms:W3CDTF">2017-10-03T09:01:12Z</dcterms:modified>
</cp:coreProperties>
</file>