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602" r:id="rId2"/>
    <p:sldId id="475" r:id="rId3"/>
    <p:sldId id="570" r:id="rId4"/>
    <p:sldId id="594" r:id="rId5"/>
    <p:sldId id="585" r:id="rId6"/>
    <p:sldId id="586" r:id="rId7"/>
    <p:sldId id="587" r:id="rId8"/>
    <p:sldId id="588" r:id="rId9"/>
    <p:sldId id="590" r:id="rId10"/>
    <p:sldId id="592" r:id="rId11"/>
    <p:sldId id="593" r:id="rId12"/>
    <p:sldId id="591" r:id="rId13"/>
    <p:sldId id="595" r:id="rId14"/>
    <p:sldId id="600" r:id="rId15"/>
    <p:sldId id="599" r:id="rId16"/>
    <p:sldId id="413" r:id="rId17"/>
    <p:sldId id="453" r:id="rId18"/>
    <p:sldId id="459" r:id="rId19"/>
    <p:sldId id="601" r:id="rId20"/>
    <p:sldId id="474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B3D956-E0A9-47FA-B00D-5C88E82C4F9D}" v="37" dt="2023-02-21T08:48:41.9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8" autoAdjust="0"/>
    <p:restoredTop sz="95260" autoAdjust="0"/>
  </p:normalViewPr>
  <p:slideViewPr>
    <p:cSldViewPr>
      <p:cViewPr varScale="1">
        <p:scale>
          <a:sx n="108" d="100"/>
          <a:sy n="108" d="100"/>
        </p:scale>
        <p:origin x="1656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90" d="100"/>
        <a:sy n="90" d="100"/>
      </p:scale>
      <p:origin x="0" y="-2664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ios Tavlaridis" userId="cf0f3e73-e183-4ecf-9d20-cf90aae84965" providerId="ADAL" clId="{5CB3D956-E0A9-47FA-B00D-5C88E82C4F9D}"/>
    <pc:docChg chg="delSld modSld">
      <pc:chgData name="Vasilios Tavlaridis" userId="cf0f3e73-e183-4ecf-9d20-cf90aae84965" providerId="ADAL" clId="{5CB3D956-E0A9-47FA-B00D-5C88E82C4F9D}" dt="2023-02-21T08:49:58.693" v="38"/>
      <pc:docMkLst>
        <pc:docMk/>
      </pc:docMkLst>
      <pc:sldChg chg="modSp mod">
        <pc:chgData name="Vasilios Tavlaridis" userId="cf0f3e73-e183-4ecf-9d20-cf90aae84965" providerId="ADAL" clId="{5CB3D956-E0A9-47FA-B00D-5C88E82C4F9D}" dt="2023-02-21T08:49:58.693" v="38"/>
        <pc:sldMkLst>
          <pc:docMk/>
          <pc:sldMk cId="3155882856" sldId="414"/>
        </pc:sldMkLst>
        <pc:spChg chg="mod">
          <ac:chgData name="Vasilios Tavlaridis" userId="cf0f3e73-e183-4ecf-9d20-cf90aae84965" providerId="ADAL" clId="{5CB3D956-E0A9-47FA-B00D-5C88E82C4F9D}" dt="2023-02-21T08:49:58.693" v="38"/>
          <ac:spMkLst>
            <pc:docMk/>
            <pc:sldMk cId="3155882856" sldId="414"/>
            <ac:spMk id="3" creationId="{E8B85099-8DAC-4D3D-B6B9-5D49079273E7}"/>
          </ac:spMkLst>
        </pc:spChg>
      </pc:sldChg>
      <pc:sldChg chg="modAnim">
        <pc:chgData name="Vasilios Tavlaridis" userId="cf0f3e73-e183-4ecf-9d20-cf90aae84965" providerId="ADAL" clId="{5CB3D956-E0A9-47FA-B00D-5C88E82C4F9D}" dt="2023-02-21T08:45:57.777" v="2"/>
        <pc:sldMkLst>
          <pc:docMk/>
          <pc:sldMk cId="495292827" sldId="570"/>
        </pc:sldMkLst>
      </pc:sldChg>
      <pc:sldChg chg="modAnim">
        <pc:chgData name="Vasilios Tavlaridis" userId="cf0f3e73-e183-4ecf-9d20-cf90aae84965" providerId="ADAL" clId="{5CB3D956-E0A9-47FA-B00D-5C88E82C4F9D}" dt="2023-02-21T08:46:12.382" v="4"/>
        <pc:sldMkLst>
          <pc:docMk/>
          <pc:sldMk cId="2207058992" sldId="585"/>
        </pc:sldMkLst>
      </pc:sldChg>
      <pc:sldChg chg="modAnim">
        <pc:chgData name="Vasilios Tavlaridis" userId="cf0f3e73-e183-4ecf-9d20-cf90aae84965" providerId="ADAL" clId="{5CB3D956-E0A9-47FA-B00D-5C88E82C4F9D}" dt="2023-02-21T08:46:22.624" v="7"/>
        <pc:sldMkLst>
          <pc:docMk/>
          <pc:sldMk cId="3088683116" sldId="586"/>
        </pc:sldMkLst>
      </pc:sldChg>
      <pc:sldChg chg="modAnim">
        <pc:chgData name="Vasilios Tavlaridis" userId="cf0f3e73-e183-4ecf-9d20-cf90aae84965" providerId="ADAL" clId="{5CB3D956-E0A9-47FA-B00D-5C88E82C4F9D}" dt="2023-02-21T08:46:34.056" v="10"/>
        <pc:sldMkLst>
          <pc:docMk/>
          <pc:sldMk cId="3145871322" sldId="587"/>
        </pc:sldMkLst>
      </pc:sldChg>
      <pc:sldChg chg="modAnim">
        <pc:chgData name="Vasilios Tavlaridis" userId="cf0f3e73-e183-4ecf-9d20-cf90aae84965" providerId="ADAL" clId="{5CB3D956-E0A9-47FA-B00D-5C88E82C4F9D}" dt="2023-02-21T08:46:46.225" v="13"/>
        <pc:sldMkLst>
          <pc:docMk/>
          <pc:sldMk cId="3162999509" sldId="588"/>
        </pc:sldMkLst>
      </pc:sldChg>
      <pc:sldChg chg="modAnim">
        <pc:chgData name="Vasilios Tavlaridis" userId="cf0f3e73-e183-4ecf-9d20-cf90aae84965" providerId="ADAL" clId="{5CB3D956-E0A9-47FA-B00D-5C88E82C4F9D}" dt="2023-02-21T08:46:55.663" v="16"/>
        <pc:sldMkLst>
          <pc:docMk/>
          <pc:sldMk cId="3265840648" sldId="590"/>
        </pc:sldMkLst>
      </pc:sldChg>
      <pc:sldChg chg="modAnim">
        <pc:chgData name="Vasilios Tavlaridis" userId="cf0f3e73-e183-4ecf-9d20-cf90aae84965" providerId="ADAL" clId="{5CB3D956-E0A9-47FA-B00D-5C88E82C4F9D}" dt="2023-02-21T08:47:24.207" v="25"/>
        <pc:sldMkLst>
          <pc:docMk/>
          <pc:sldMk cId="925540936" sldId="591"/>
        </pc:sldMkLst>
      </pc:sldChg>
      <pc:sldChg chg="modAnim">
        <pc:chgData name="Vasilios Tavlaridis" userId="cf0f3e73-e183-4ecf-9d20-cf90aae84965" providerId="ADAL" clId="{5CB3D956-E0A9-47FA-B00D-5C88E82C4F9D}" dt="2023-02-21T08:47:04.762" v="19"/>
        <pc:sldMkLst>
          <pc:docMk/>
          <pc:sldMk cId="193511501" sldId="592"/>
        </pc:sldMkLst>
      </pc:sldChg>
      <pc:sldChg chg="modAnim">
        <pc:chgData name="Vasilios Tavlaridis" userId="cf0f3e73-e183-4ecf-9d20-cf90aae84965" providerId="ADAL" clId="{5CB3D956-E0A9-47FA-B00D-5C88E82C4F9D}" dt="2023-02-21T08:47:14.999" v="22"/>
        <pc:sldMkLst>
          <pc:docMk/>
          <pc:sldMk cId="3217417805" sldId="593"/>
        </pc:sldMkLst>
      </pc:sldChg>
      <pc:sldChg chg="modAnim">
        <pc:chgData name="Vasilios Tavlaridis" userId="cf0f3e73-e183-4ecf-9d20-cf90aae84965" providerId="ADAL" clId="{5CB3D956-E0A9-47FA-B00D-5C88E82C4F9D}" dt="2023-02-21T08:47:32.487" v="28"/>
        <pc:sldMkLst>
          <pc:docMk/>
          <pc:sldMk cId="3811761050" sldId="595"/>
        </pc:sldMkLst>
      </pc:sldChg>
      <pc:sldChg chg="modAnim">
        <pc:chgData name="Vasilios Tavlaridis" userId="cf0f3e73-e183-4ecf-9d20-cf90aae84965" providerId="ADAL" clId="{5CB3D956-E0A9-47FA-B00D-5C88E82C4F9D}" dt="2023-02-21T08:47:45.236" v="31"/>
        <pc:sldMkLst>
          <pc:docMk/>
          <pc:sldMk cId="1552696727" sldId="596"/>
        </pc:sldMkLst>
      </pc:sldChg>
      <pc:sldChg chg="del modAnim">
        <pc:chgData name="Vasilios Tavlaridis" userId="cf0f3e73-e183-4ecf-9d20-cf90aae84965" providerId="ADAL" clId="{5CB3D956-E0A9-47FA-B00D-5C88E82C4F9D}" dt="2023-02-21T08:48:21.842" v="35" actId="2696"/>
        <pc:sldMkLst>
          <pc:docMk/>
          <pc:sldMk cId="2039665991" sldId="597"/>
        </pc:sldMkLst>
      </pc:sldChg>
      <pc:sldChg chg="modAnim">
        <pc:chgData name="Vasilios Tavlaridis" userId="cf0f3e73-e183-4ecf-9d20-cf90aae84965" providerId="ADAL" clId="{5CB3D956-E0A9-47FA-B00D-5C88E82C4F9D}" dt="2023-02-21T08:48:36.427" v="36"/>
        <pc:sldMkLst>
          <pc:docMk/>
          <pc:sldMk cId="2348266105" sldId="598"/>
        </pc:sldMkLst>
      </pc:sldChg>
      <pc:sldChg chg="modAnim">
        <pc:chgData name="Vasilios Tavlaridis" userId="cf0f3e73-e183-4ecf-9d20-cf90aae84965" providerId="ADAL" clId="{5CB3D956-E0A9-47FA-B00D-5C88E82C4F9D}" dt="2023-02-21T08:48:41.966" v="37"/>
        <pc:sldMkLst>
          <pc:docMk/>
          <pc:sldMk cId="3943913448" sldId="599"/>
        </pc:sldMkLst>
      </pc:sldChg>
    </pc:docChg>
  </pc:docChgLst>
  <pc:docChgLst>
    <pc:chgData name="Vasilios Tavlaridis" userId="cf0f3e73-e183-4ecf-9d20-cf90aae84965" providerId="ADAL" clId="{8FDF53F7-0778-4E57-8278-B86A3EDD4B4C}"/>
    <pc:docChg chg="custSel modSld">
      <pc:chgData name="Vasilios Tavlaridis" userId="cf0f3e73-e183-4ecf-9d20-cf90aae84965" providerId="ADAL" clId="{8FDF53F7-0778-4E57-8278-B86A3EDD4B4C}" dt="2023-02-14T08:51:19.221" v="647"/>
      <pc:docMkLst>
        <pc:docMk/>
      </pc:docMkLst>
      <pc:sldChg chg="modSp mod modAnim">
        <pc:chgData name="Vasilios Tavlaridis" userId="cf0f3e73-e183-4ecf-9d20-cf90aae84965" providerId="ADAL" clId="{8FDF53F7-0778-4E57-8278-B86A3EDD4B4C}" dt="2023-02-14T08:38:32.285" v="529"/>
        <pc:sldMkLst>
          <pc:docMk/>
          <pc:sldMk cId="2136121571" sldId="380"/>
        </pc:sldMkLst>
        <pc:graphicFrameChg chg="mod">
          <ac:chgData name="Vasilios Tavlaridis" userId="cf0f3e73-e183-4ecf-9d20-cf90aae84965" providerId="ADAL" clId="{8FDF53F7-0778-4E57-8278-B86A3EDD4B4C}" dt="2023-02-14T08:15:28.824" v="0" actId="1076"/>
          <ac:graphicFrameMkLst>
            <pc:docMk/>
            <pc:sldMk cId="2136121571" sldId="380"/>
            <ac:graphicFrameMk id="5" creationId="{00000000-0000-0000-0000-000000000000}"/>
          </ac:graphicFrameMkLst>
        </pc:graphicFrameChg>
      </pc:sldChg>
      <pc:sldChg chg="modAnim">
        <pc:chgData name="Vasilios Tavlaridis" userId="cf0f3e73-e183-4ecf-9d20-cf90aae84965" providerId="ADAL" clId="{8FDF53F7-0778-4E57-8278-B86A3EDD4B4C}" dt="2023-02-14T08:51:19.221" v="647"/>
        <pc:sldMkLst>
          <pc:docMk/>
          <pc:sldMk cId="1768467127" sldId="397"/>
        </pc:sldMkLst>
      </pc:sldChg>
      <pc:sldChg chg="modSp mod modAnim">
        <pc:chgData name="Vasilios Tavlaridis" userId="cf0f3e73-e183-4ecf-9d20-cf90aae84965" providerId="ADAL" clId="{8FDF53F7-0778-4E57-8278-B86A3EDD4B4C}" dt="2023-02-14T08:50:49.686" v="646"/>
        <pc:sldMkLst>
          <pc:docMk/>
          <pc:sldMk cId="3067636612" sldId="413"/>
        </pc:sldMkLst>
        <pc:spChg chg="mod">
          <ac:chgData name="Vasilios Tavlaridis" userId="cf0f3e73-e183-4ecf-9d20-cf90aae84965" providerId="ADAL" clId="{8FDF53F7-0778-4E57-8278-B86A3EDD4B4C}" dt="2023-02-14T08:46:01.613" v="643" actId="20577"/>
          <ac:spMkLst>
            <pc:docMk/>
            <pc:sldMk cId="3067636612" sldId="413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49:15.871" v="645" actId="27636"/>
        <pc:sldMkLst>
          <pc:docMk/>
          <pc:sldMk cId="3155882856" sldId="414"/>
        </pc:sldMkLst>
        <pc:spChg chg="mod">
          <ac:chgData name="Vasilios Tavlaridis" userId="cf0f3e73-e183-4ecf-9d20-cf90aae84965" providerId="ADAL" clId="{8FDF53F7-0778-4E57-8278-B86A3EDD4B4C}" dt="2023-02-14T08:49:15.871" v="645" actId="27636"/>
          <ac:spMkLst>
            <pc:docMk/>
            <pc:sldMk cId="3155882856" sldId="414"/>
            <ac:spMk id="3" creationId="{E8B85099-8DAC-4D3D-B6B9-5D49079273E7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38:53.487" v="534"/>
        <pc:sldMkLst>
          <pc:docMk/>
          <pc:sldMk cId="2974476670" sldId="485"/>
        </pc:sldMkLst>
        <pc:spChg chg="mod">
          <ac:chgData name="Vasilios Tavlaridis" userId="cf0f3e73-e183-4ecf-9d20-cf90aae84965" providerId="ADAL" clId="{8FDF53F7-0778-4E57-8278-B86A3EDD4B4C}" dt="2023-02-14T08:38:43.370" v="532" actId="14100"/>
          <ac:spMkLst>
            <pc:docMk/>
            <pc:sldMk cId="2974476670" sldId="485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45.339" v="587"/>
        <pc:sldMkLst>
          <pc:docMk/>
          <pc:sldMk cId="3246114334" sldId="488"/>
        </pc:sldMkLst>
      </pc:sldChg>
      <pc:sldChg chg="modSp mod modAnim">
        <pc:chgData name="Vasilios Tavlaridis" userId="cf0f3e73-e183-4ecf-9d20-cf90aae84965" providerId="ADAL" clId="{8FDF53F7-0778-4E57-8278-B86A3EDD4B4C}" dt="2023-02-14T08:43:17.509" v="612"/>
        <pc:sldMkLst>
          <pc:docMk/>
          <pc:sldMk cId="992949154" sldId="489"/>
        </pc:sldMkLst>
        <pc:spChg chg="mod">
          <ac:chgData name="Vasilios Tavlaridis" userId="cf0f3e73-e183-4ecf-9d20-cf90aae84965" providerId="ADAL" clId="{8FDF53F7-0778-4E57-8278-B86A3EDD4B4C}" dt="2023-02-14T08:35:34.497" v="504" actId="5793"/>
          <ac:spMkLst>
            <pc:docMk/>
            <pc:sldMk cId="992949154" sldId="489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41:59.489" v="590"/>
        <pc:sldMkLst>
          <pc:docMk/>
          <pc:sldMk cId="1082646335" sldId="490"/>
        </pc:sldMkLst>
      </pc:sldChg>
      <pc:sldChg chg="modSp mod modAnim">
        <pc:chgData name="Vasilios Tavlaridis" userId="cf0f3e73-e183-4ecf-9d20-cf90aae84965" providerId="ADAL" clId="{8FDF53F7-0778-4E57-8278-B86A3EDD4B4C}" dt="2023-02-14T08:42:27.834" v="598" actId="27636"/>
        <pc:sldMkLst>
          <pc:docMk/>
          <pc:sldMk cId="3393358623" sldId="491"/>
        </pc:sldMkLst>
        <pc:spChg chg="mod">
          <ac:chgData name="Vasilios Tavlaridis" userId="cf0f3e73-e183-4ecf-9d20-cf90aae84965" providerId="ADAL" clId="{8FDF53F7-0778-4E57-8278-B86A3EDD4B4C}" dt="2023-02-14T08:42:27.834" v="598" actId="27636"/>
          <ac:spMkLst>
            <pc:docMk/>
            <pc:sldMk cId="3393358623" sldId="491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4:40.293" v="634" actId="14100"/>
        <pc:sldMkLst>
          <pc:docMk/>
          <pc:sldMk cId="1586135151" sldId="492"/>
        </pc:sldMkLst>
        <pc:spChg chg="mod">
          <ac:chgData name="Vasilios Tavlaridis" userId="cf0f3e73-e183-4ecf-9d20-cf90aae84965" providerId="ADAL" clId="{8FDF53F7-0778-4E57-8278-B86A3EDD4B4C}" dt="2023-02-14T08:44:19.483" v="630" actId="20577"/>
          <ac:spMkLst>
            <pc:docMk/>
            <pc:sldMk cId="1586135151" sldId="492"/>
            <ac:spMk id="3" creationId="{00000000-0000-0000-0000-000000000000}"/>
          </ac:spMkLst>
        </pc:spChg>
        <pc:grpChg chg="mod">
          <ac:chgData name="Vasilios Tavlaridis" userId="cf0f3e73-e183-4ecf-9d20-cf90aae84965" providerId="ADAL" clId="{8FDF53F7-0778-4E57-8278-B86A3EDD4B4C}" dt="2023-02-14T08:44:40.293" v="634" actId="14100"/>
          <ac:grpSpMkLst>
            <pc:docMk/>
            <pc:sldMk cId="1586135151" sldId="492"/>
            <ac:grpSpMk id="5" creationId="{AC2070C2-400D-48A3-AADD-D9AA88383304}"/>
          </ac:grpSpMkLst>
        </pc:grpChg>
      </pc:sldChg>
      <pc:sldChg chg="modSp mod modAnim">
        <pc:chgData name="Vasilios Tavlaridis" userId="cf0f3e73-e183-4ecf-9d20-cf90aae84965" providerId="ADAL" clId="{8FDF53F7-0778-4E57-8278-B86A3EDD4B4C}" dt="2023-02-14T08:44:00.932" v="622"/>
        <pc:sldMkLst>
          <pc:docMk/>
          <pc:sldMk cId="2373893143" sldId="493"/>
        </pc:sldMkLst>
        <pc:spChg chg="mod">
          <ac:chgData name="Vasilios Tavlaridis" userId="cf0f3e73-e183-4ecf-9d20-cf90aae84965" providerId="ADAL" clId="{8FDF53F7-0778-4E57-8278-B86A3EDD4B4C}" dt="2023-02-14T08:43:54.335" v="620" actId="20577"/>
          <ac:spMkLst>
            <pc:docMk/>
            <pc:sldMk cId="2373893143" sldId="49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3:01.955" v="608"/>
        <pc:sldMkLst>
          <pc:docMk/>
          <pc:sldMk cId="2366957203" sldId="494"/>
        </pc:sldMkLst>
        <pc:spChg chg="mod">
          <ac:chgData name="Vasilios Tavlaridis" userId="cf0f3e73-e183-4ecf-9d20-cf90aae84965" providerId="ADAL" clId="{8FDF53F7-0778-4E57-8278-B86A3EDD4B4C}" dt="2023-02-14T08:42:47.095" v="604" actId="27636"/>
          <ac:spMkLst>
            <pc:docMk/>
            <pc:sldMk cId="2366957203" sldId="494"/>
            <ac:spMk id="3" creationId="{00000000-0000-0000-0000-000000000000}"/>
          </ac:spMkLst>
        </pc:spChg>
      </pc:sldChg>
      <pc:sldChg chg="modSp mod">
        <pc:chgData name="Vasilios Tavlaridis" userId="cf0f3e73-e183-4ecf-9d20-cf90aae84965" providerId="ADAL" clId="{8FDF53F7-0778-4E57-8278-B86A3EDD4B4C}" dt="2023-02-14T08:36:09.263" v="512" actId="27636"/>
        <pc:sldMkLst>
          <pc:docMk/>
          <pc:sldMk cId="1745098086" sldId="495"/>
        </pc:sldMkLst>
        <pc:spChg chg="mod">
          <ac:chgData name="Vasilios Tavlaridis" userId="cf0f3e73-e183-4ecf-9d20-cf90aae84965" providerId="ADAL" clId="{8FDF53F7-0778-4E57-8278-B86A3EDD4B4C}" dt="2023-02-14T08:36:09.263" v="512" actId="27636"/>
          <ac:spMkLst>
            <pc:docMk/>
            <pc:sldMk cId="1745098086" sldId="495"/>
            <ac:spMk id="3" creationId="{00000000-0000-0000-0000-000000000000}"/>
          </ac:spMkLst>
        </pc:spChg>
      </pc:sldChg>
      <pc:sldChg chg="modSp modAnim">
        <pc:chgData name="Vasilios Tavlaridis" userId="cf0f3e73-e183-4ecf-9d20-cf90aae84965" providerId="ADAL" clId="{8FDF53F7-0778-4E57-8278-B86A3EDD4B4C}" dt="2023-02-14T08:39:21.159" v="557" actId="122"/>
        <pc:sldMkLst>
          <pc:docMk/>
          <pc:sldMk cId="767684924" sldId="496"/>
        </pc:sldMkLst>
        <pc:spChg chg="mod">
          <ac:chgData name="Vasilios Tavlaridis" userId="cf0f3e73-e183-4ecf-9d20-cf90aae84965" providerId="ADAL" clId="{8FDF53F7-0778-4E57-8278-B86A3EDD4B4C}" dt="2023-02-14T08:39:21.159" v="557" actId="122"/>
          <ac:spMkLst>
            <pc:docMk/>
            <pc:sldMk cId="767684924" sldId="496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9:29.874" v="558"/>
        <pc:sldMkLst>
          <pc:docMk/>
          <pc:sldMk cId="2469332199" sldId="497"/>
        </pc:sldMkLst>
      </pc:sldChg>
      <pc:sldChg chg="modSp mod modAnim">
        <pc:chgData name="Vasilios Tavlaridis" userId="cf0f3e73-e183-4ecf-9d20-cf90aae84965" providerId="ADAL" clId="{8FDF53F7-0778-4E57-8278-B86A3EDD4B4C}" dt="2023-02-14T08:41:16.898" v="583"/>
        <pc:sldMkLst>
          <pc:docMk/>
          <pc:sldMk cId="655195314" sldId="498"/>
        </pc:sldMkLst>
        <pc:spChg chg="mod">
          <ac:chgData name="Vasilios Tavlaridis" userId="cf0f3e73-e183-4ecf-9d20-cf90aae84965" providerId="ADAL" clId="{8FDF53F7-0778-4E57-8278-B86A3EDD4B4C}" dt="2023-02-14T08:18:01.434" v="29" actId="20577"/>
          <ac:spMkLst>
            <pc:docMk/>
            <pc:sldMk cId="655195314" sldId="498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08.676" v="515"/>
        <pc:sldMkLst>
          <pc:docMk/>
          <pc:sldMk cId="2842698235" sldId="572"/>
        </pc:sldMkLst>
      </pc:sldChg>
      <pc:sldChg chg="modAnim">
        <pc:chgData name="Vasilios Tavlaridis" userId="cf0f3e73-e183-4ecf-9d20-cf90aae84965" providerId="ADAL" clId="{8FDF53F7-0778-4E57-8278-B86A3EDD4B4C}" dt="2023-02-14T08:39:40.625" v="559"/>
        <pc:sldMkLst>
          <pc:docMk/>
          <pc:sldMk cId="1383824561" sldId="573"/>
        </pc:sldMkLst>
      </pc:sldChg>
      <pc:sldChg chg="modSp mod modAnim">
        <pc:chgData name="Vasilios Tavlaridis" userId="cf0f3e73-e183-4ecf-9d20-cf90aae84965" providerId="ADAL" clId="{8FDF53F7-0778-4E57-8278-B86A3EDD4B4C}" dt="2023-02-14T08:43:48.453" v="619"/>
        <pc:sldMkLst>
          <pc:docMk/>
          <pc:sldMk cId="654035350" sldId="574"/>
        </pc:sldMkLst>
        <pc:spChg chg="mod">
          <ac:chgData name="Vasilios Tavlaridis" userId="cf0f3e73-e183-4ecf-9d20-cf90aae84965" providerId="ADAL" clId="{8FDF53F7-0778-4E57-8278-B86A3EDD4B4C}" dt="2023-02-14T08:43:28.828" v="614" actId="20577"/>
          <ac:spMkLst>
            <pc:docMk/>
            <pc:sldMk cId="654035350" sldId="574"/>
            <ac:spMk id="3" creationId="{00000000-0000-0000-0000-000000000000}"/>
          </ac:spMkLst>
        </pc:spChg>
      </pc:sldChg>
      <pc:sldChg chg="modAnim">
        <pc:chgData name="Vasilios Tavlaridis" userId="cf0f3e73-e183-4ecf-9d20-cf90aae84965" providerId="ADAL" clId="{8FDF53F7-0778-4E57-8278-B86A3EDD4B4C}" dt="2023-02-14T08:37:33.562" v="517"/>
        <pc:sldMkLst>
          <pc:docMk/>
          <pc:sldMk cId="3628132548" sldId="576"/>
        </pc:sldMkLst>
      </pc:sldChg>
      <pc:sldChg chg="modAnim">
        <pc:chgData name="Vasilios Tavlaridis" userId="cf0f3e73-e183-4ecf-9d20-cf90aae84965" providerId="ADAL" clId="{8FDF53F7-0778-4E57-8278-B86A3EDD4B4C}" dt="2023-02-14T08:37:46.942" v="520"/>
        <pc:sldMkLst>
          <pc:docMk/>
          <pc:sldMk cId="2174053429" sldId="577"/>
        </pc:sldMkLst>
      </pc:sldChg>
      <pc:sldChg chg="modAnim">
        <pc:chgData name="Vasilios Tavlaridis" userId="cf0f3e73-e183-4ecf-9d20-cf90aae84965" providerId="ADAL" clId="{8FDF53F7-0778-4E57-8278-B86A3EDD4B4C}" dt="2023-02-14T08:38:05.408" v="524"/>
        <pc:sldMkLst>
          <pc:docMk/>
          <pc:sldMk cId="4106739422" sldId="578"/>
        </pc:sldMkLst>
      </pc:sldChg>
      <pc:sldChg chg="modAnim">
        <pc:chgData name="Vasilios Tavlaridis" userId="cf0f3e73-e183-4ecf-9d20-cf90aae84965" providerId="ADAL" clId="{8FDF53F7-0778-4E57-8278-B86A3EDD4B4C}" dt="2023-02-14T08:40:03.390" v="564"/>
        <pc:sldMkLst>
          <pc:docMk/>
          <pc:sldMk cId="1174756077" sldId="579"/>
        </pc:sldMkLst>
      </pc:sldChg>
      <pc:sldChg chg="modAnim">
        <pc:chgData name="Vasilios Tavlaridis" userId="cf0f3e73-e183-4ecf-9d20-cf90aae84965" providerId="ADAL" clId="{8FDF53F7-0778-4E57-8278-B86A3EDD4B4C}" dt="2023-02-14T08:40:16.891" v="568"/>
        <pc:sldMkLst>
          <pc:docMk/>
          <pc:sldMk cId="2457869020" sldId="581"/>
        </pc:sldMkLst>
      </pc:sldChg>
      <pc:sldChg chg="modSp mod modAnim">
        <pc:chgData name="Vasilios Tavlaridis" userId="cf0f3e73-e183-4ecf-9d20-cf90aae84965" providerId="ADAL" clId="{8FDF53F7-0778-4E57-8278-B86A3EDD4B4C}" dt="2023-02-14T08:40:32.923" v="572"/>
        <pc:sldMkLst>
          <pc:docMk/>
          <pc:sldMk cId="1249188229" sldId="582"/>
        </pc:sldMkLst>
        <pc:spChg chg="mod">
          <ac:chgData name="Vasilios Tavlaridis" userId="cf0f3e73-e183-4ecf-9d20-cf90aae84965" providerId="ADAL" clId="{8FDF53F7-0778-4E57-8278-B86A3EDD4B4C}" dt="2023-02-14T08:16:33.639" v="12" actId="20577"/>
          <ac:spMkLst>
            <pc:docMk/>
            <pc:sldMk cId="1249188229" sldId="582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0:45.751" v="576"/>
        <pc:sldMkLst>
          <pc:docMk/>
          <pc:sldMk cId="4033110078" sldId="583"/>
        </pc:sldMkLst>
        <pc:spChg chg="mod">
          <ac:chgData name="Vasilios Tavlaridis" userId="cf0f3e73-e183-4ecf-9d20-cf90aae84965" providerId="ADAL" clId="{8FDF53F7-0778-4E57-8278-B86A3EDD4B4C}" dt="2023-02-14T08:17:16.327" v="16" actId="20577"/>
          <ac:spMkLst>
            <pc:docMk/>
            <pc:sldMk cId="4033110078" sldId="583"/>
            <ac:spMk id="3" creationId="{00000000-0000-0000-0000-000000000000}"/>
          </ac:spMkLst>
        </pc:spChg>
      </pc:sldChg>
      <pc:sldChg chg="modSp mod modAnim">
        <pc:chgData name="Vasilios Tavlaridis" userId="cf0f3e73-e183-4ecf-9d20-cf90aae84965" providerId="ADAL" clId="{8FDF53F7-0778-4E57-8278-B86A3EDD4B4C}" dt="2023-02-14T08:41:06.127" v="581"/>
        <pc:sldMkLst>
          <pc:docMk/>
          <pc:sldMk cId="4132778695" sldId="584"/>
        </pc:sldMkLst>
        <pc:spChg chg="mod">
          <ac:chgData name="Vasilios Tavlaridis" userId="cf0f3e73-e183-4ecf-9d20-cf90aae84965" providerId="ADAL" clId="{8FDF53F7-0778-4E57-8278-B86A3EDD4B4C}" dt="2023-02-14T08:17:49.902" v="27" actId="20577"/>
          <ac:spMkLst>
            <pc:docMk/>
            <pc:sldMk cId="4132778695" sldId="584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6/13/2023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13/06/2023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13/06/2023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A99E7BF-5022-400B-A4A0-5E0D97A1F8F8}"/>
              </a:ext>
            </a:extLst>
          </p:cNvPr>
          <p:cNvSpPr/>
          <p:nvPr/>
        </p:nvSpPr>
        <p:spPr>
          <a:xfrm>
            <a:off x="1403648" y="2356431"/>
            <a:ext cx="7272808" cy="2677656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LCMB7004: Entrepreneurship</a:t>
            </a:r>
            <a:endParaRPr lang="en-GB" sz="2800" b="1" dirty="0">
              <a:solidFill>
                <a:srgbClr val="FF0000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en-GB" sz="2800" dirty="0">
                <a:solidFill>
                  <a:schemeClr val="bg1"/>
                </a:solidFill>
              </a:rPr>
              <a:t>Startup financing &amp; SME funding for growth- Assessment  support</a:t>
            </a:r>
            <a:endParaRPr lang="fr-FR" sz="2800" dirty="0">
              <a:solidFill>
                <a:schemeClr val="bg1"/>
              </a:solidFill>
            </a:endParaRPr>
          </a:p>
          <a:p>
            <a:pPr algn="ctr"/>
            <a:endParaRPr lang="fr-FR" sz="2800" dirty="0">
              <a:solidFill>
                <a:schemeClr val="bg1"/>
              </a:solidFill>
            </a:endParaRPr>
          </a:p>
          <a:p>
            <a:pPr algn="ctr"/>
            <a:r>
              <a:rPr lang="fr-FR" sz="2800" dirty="0">
                <a:solidFill>
                  <a:schemeClr val="bg1"/>
                </a:solidFill>
              </a:rPr>
              <a:t>Module leader: Vasilios Tavlaridis</a:t>
            </a:r>
            <a:endParaRPr lang="en-US" sz="280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971600" y="1002214"/>
            <a:ext cx="8496944" cy="1354217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b="1" dirty="0">
                <a:solidFill>
                  <a:srgbClr val="FFFF00"/>
                </a:solidFill>
              </a:rPr>
              <a:t> </a:t>
            </a:r>
          </a:p>
          <a:p>
            <a:pPr algn="ctr"/>
            <a:r>
              <a:rPr lang="en-GB" altLang="en-US" sz="3200" b="1" dirty="0"/>
              <a:t>Master of Business Administration</a:t>
            </a:r>
            <a:endParaRPr lang="en-GB" sz="3200" b="1" dirty="0">
              <a:solidFill>
                <a:srgbClr val="FFFF00"/>
              </a:solidFill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4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96" y="1353609"/>
            <a:ext cx="8741320" cy="4379647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US" sz="2800" dirty="0">
                <a:solidFill>
                  <a:prstClr val="black"/>
                </a:solidFill>
                <a:cs typeface="Arial" panose="020B0604020202020204" pitchFamily="34" charset="0"/>
              </a:rPr>
              <a:t>We will: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Look what Entrepreneurial funding is and what options are out there for SMEs/ Startups</a:t>
            </a:r>
          </a:p>
          <a:p>
            <a:pPr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Look at Assessment 1</a:t>
            </a:r>
          </a:p>
          <a:p>
            <a:pPr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altLang="en-US" sz="2800" dirty="0">
                <a:solidFill>
                  <a:prstClr val="black"/>
                </a:solidFill>
              </a:rPr>
              <a:t>Apply all the above to your business plan</a:t>
            </a:r>
          </a:p>
          <a:p>
            <a:pPr lvl="0">
              <a:spcAft>
                <a:spcPts val="6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Guest speak will be coming on Thursday to discuss cash flows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D9BF801-71C0-477A-A1CB-1FAF0520B39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5D5604-D7ED-D947-682E-0D4456EB4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634" y="548680"/>
            <a:ext cx="8589640" cy="63408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b="1" dirty="0">
                <a:solidFill>
                  <a:srgbClr val="007DC3"/>
                </a:solidFill>
              </a:rPr>
              <a:t>Learning Outcomes for today’s session</a:t>
            </a:r>
            <a:endParaRPr lang="en-US" alt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74971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419872"/>
            <a:ext cx="9013316" cy="4937364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One of the unique talents of entrepreneurs is finding the resources to launch their business ideas.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Funding means… MONEY and it is a resource that plays a crucial part for all entrepreneurial journeys.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might have a great business idea but…..without the necessary funding…it will remain a great idea only…….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2928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Entrepreneurial funding includes all the available sources of finance to entrepreneurs.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There are many different types of funding/ finance  available, especially in the UK.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And entrepreneurs can access these funding both to start </a:t>
            </a:r>
            <a:r>
              <a:rPr lang="en-GB" sz="2800"/>
              <a:t>their business ideas </a:t>
            </a:r>
            <a:r>
              <a:rPr lang="en-GB" sz="2800" dirty="0"/>
              <a:t>or to grow their </a:t>
            </a:r>
            <a:r>
              <a:rPr lang="en-GB" sz="2800"/>
              <a:t>existing companies.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570230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(commercial Banks)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Family and friends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Angel investors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0589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(national/local) backed loans or grants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Governments around the world, nationally or locally through the councils provide finance to startups or existing firms in form of loans or grants.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Government backed loans usually have much lower interest rates compare to the loans from commercial banks.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Grants are usually small amounts that startups do not need to pay back.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7833"/>
            <a:ext cx="9252520" cy="634082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rgbClr val="0070C0"/>
                </a:solidFill>
              </a:rPr>
              <a:t>Government loan/grants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6831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fontScale="925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Crowdfunding allows small business owners or startups to sell shares in their companies in exchange for funding.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Through Crowdfunding anyone can make a micro investment in a new business that interests them.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Large numbers of people can invest small, affordable amounts into any existing firm or startup &amp; can raise significant amounts.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Usually through online platforms that charge a fee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562670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Crowdfunding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871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Business loans from commercial Banks can be a traditional route of entrepreneurial funding- but it is not always easy- a lot of paperwork.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Can be in a form of unsecured or secured business loans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The latter (secure  business loan) will require collateral or a guarantor.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47667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loans (Banks)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9995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011916"/>
            <a:ext cx="9013316" cy="464933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Funding through family and friends.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Very common way of entrepreneurial funding in developing countries.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Requires strong family connections. It can be difficult to control the family dynamic at a later stage, but is a very straight forward funding option.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Example- 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Easyjet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- Sir Stelios Haji-</a:t>
            </a:r>
            <a:r>
              <a:rPr lang="en-GB" sz="2800" dirty="0" err="1">
                <a:ea typeface="Calibri" panose="020F0502020204030204" pitchFamily="34" charset="0"/>
                <a:cs typeface="Times New Roman" panose="02020603050405020304" pitchFamily="18" charset="0"/>
              </a:rPr>
              <a:t>Ioannou</a:t>
            </a:r>
            <a:r>
              <a:rPr lang="en-GB" sz="2800" dirty="0">
                <a:ea typeface="Calibri" panose="020F0502020204030204" pitchFamily="34" charset="0"/>
                <a:cs typeface="Times New Roman" panose="02020603050405020304" pitchFamily="18" charset="0"/>
              </a:rPr>
              <a:t> secured a £5 million loan from his father.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42" y="476672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Family &amp; Friends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406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342" y="1340768"/>
            <a:ext cx="9013316" cy="464933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are investors that invests their own money in a small business in exchange for a minority stake (usually between 10% and 25%).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angels will not offer only the investment, but also the mentoring and support to grow the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Business angel investors tend to be entrepreneurs or people with extensive experience in the business world.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Success or growth is not guarantee as a result of the investment offer.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690" y="524744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Business Angels investors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5115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94" y="1409261"/>
            <a:ext cx="8905812" cy="4523663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Venture Capitalists are investors that fund early-stage firms to help them grow.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Similarly, as the business angels they offer advice and strategic mentorship as well as funding.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They VC investment is often time limited as they expect the companies they fund to grow significantly and make a significant return on their investment.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Could raise millions and requires proof of concept.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731" y="377833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Venture capitalists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4178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420" y="1196752"/>
            <a:ext cx="9013316" cy="4649332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Personal funding means funding raised by the individual entrepreneur.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Someone could have worked for several years and saved up a sum of money that is invested to their business idea.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Other examples: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Retired individuals can use their retirement funds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Individuals that been made redundant can use their redundancy pay to start their business ideas.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470251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Personal funding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5409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270" y="1412776"/>
            <a:ext cx="8905812" cy="4608512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 the startup context refers to the process of launching and growing a business without external help or capital.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Bootstrapping.. means operating a company as economically as possible and cutting all unnecessary expenses.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Bootstrapping involves: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hiring as few employees as possible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leasing anything you can &amp; being creative 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ea typeface="Calibri" panose="020F0502020204030204" pitchFamily="34" charset="0"/>
                <a:cs typeface="Times New Roman" panose="02020603050405020304" pitchFamily="18" charset="0"/>
              </a:rPr>
              <a:t>asking suppliers to allow longer payments terms &amp; in some instances ask customers to pay in advance etc.</a:t>
            </a:r>
          </a:p>
          <a:p>
            <a:pPr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114" y="379059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br>
              <a:rPr lang="en-US" sz="3600" dirty="0"/>
            </a:br>
            <a:r>
              <a:rPr lang="en-GB" sz="3600" b="1" dirty="0">
                <a:solidFill>
                  <a:srgbClr val="0070C0"/>
                </a:solidFill>
              </a:rPr>
              <a:t>Bootstrapping</a:t>
            </a:r>
            <a:br>
              <a:rPr lang="en-GB" sz="3600" b="1" dirty="0">
                <a:solidFill>
                  <a:srgbClr val="0070C0"/>
                </a:solidFill>
              </a:rPr>
            </a:b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17610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84" y="1268760"/>
            <a:ext cx="9013316" cy="439248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Classroom discussion: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Reflecting on the different funding sources we learned. </a:t>
            </a: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Entrepreneurial Funding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9916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09593"/>
            <a:ext cx="8905812" cy="4523663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Clr>
                <a:srgbClr val="0070C0"/>
              </a:buClr>
              <a:buNone/>
            </a:pPr>
            <a:endParaRPr lang="en-GB" sz="2400" dirty="0"/>
          </a:p>
          <a:p>
            <a:pPr marL="0" indent="0" algn="ctr">
              <a:buClr>
                <a:srgbClr val="007DC3"/>
              </a:buClr>
              <a:buNone/>
            </a:pPr>
            <a:endParaRPr lang="en-US" sz="24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US" sz="2400" dirty="0"/>
              <a:t>Let’s go through assessment 2 Please ask questions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1979D4E-22A4-42E0-9E87-225272F0474A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</a:t>
            </a: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1368-6C15-9655-93D2-99891827A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072" y="408735"/>
            <a:ext cx="8712968" cy="634082"/>
          </a:xfrm>
        </p:spPr>
        <p:txBody>
          <a:bodyPr>
            <a:noAutofit/>
          </a:bodyPr>
          <a:lstStyle/>
          <a:p>
            <a:r>
              <a:rPr lang="en-US" sz="3600" dirty="0"/>
              <a:t> </a:t>
            </a:r>
            <a:r>
              <a:rPr lang="en-GB" sz="3600" b="1" dirty="0">
                <a:solidFill>
                  <a:srgbClr val="0070C0"/>
                </a:solidFill>
              </a:rPr>
              <a:t>Assessment support</a:t>
            </a:r>
            <a:endParaRPr lang="en-US" sz="3600" b="1" dirty="0">
              <a:solidFill>
                <a:srgbClr val="007DC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913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77833"/>
            <a:ext cx="8229600" cy="1143000"/>
          </a:xfrm>
        </p:spPr>
        <p:txBody>
          <a:bodyPr/>
          <a:lstStyle/>
          <a:p>
            <a:r>
              <a:rPr lang="en-GB" b="1" dirty="0">
                <a:solidFill>
                  <a:srgbClr val="007DC3"/>
                </a:solidFill>
              </a:rP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229600" cy="391703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Entrepreneurial funding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Assessment support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530A78E-C550-4EDE-9484-7033636EE48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+mn-lt"/>
                <a:ea typeface="+mn-ea"/>
                <a:cs typeface="Calibri" panose="020F0502020204030204" pitchFamily="34" charset="0"/>
              </a:rPr>
              <a:t>LCMB7004: Entrepreneurship</a:t>
            </a:r>
            <a:endParaRPr lang="en-GB" sz="1600" dirty="0">
              <a:solidFill>
                <a:schemeClr val="accent1">
                  <a:lumMod val="50000"/>
                </a:schemeClr>
              </a:solidFill>
              <a:latin typeface="+mn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763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600" b="1" dirty="0">
                <a:solidFill>
                  <a:srgbClr val="007DC3"/>
                </a:solidFill>
              </a:rPr>
              <a:t>Do you have any Questions?</a:t>
            </a:r>
            <a:br>
              <a:rPr lang="en-GB" sz="3600" b="1" dirty="0">
                <a:solidFill>
                  <a:srgbClr val="007DC3"/>
                </a:solidFill>
              </a:rPr>
            </a:b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LCMB7004: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12626" y="1556792"/>
            <a:ext cx="4734772" cy="345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2930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376" y="2276872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4800" b="1" dirty="0">
                <a:solidFill>
                  <a:srgbClr val="007DC3"/>
                </a:solidFill>
              </a:rPr>
              <a:t>Thank you!</a:t>
            </a:r>
            <a:endParaRPr lang="en-GB" sz="3200" b="1" dirty="0">
              <a:solidFill>
                <a:srgbClr val="007DC3"/>
              </a:solidFill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92A7CA7-6342-41FC-9E00-11EB8B7D74E5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B0F0">
                    <a:lumMod val="50000"/>
                  </a:srgbClr>
                </a:solidFill>
                <a:effectLst/>
                <a:uLnTx/>
                <a:uFillTx/>
                <a:latin typeface="Calibri" panose="020F0502020204030204" pitchFamily="34" charset="0"/>
                <a:ea typeface="+mj-ea"/>
                <a:cs typeface="Calibri" panose="020F0502020204030204" pitchFamily="34" charset="0"/>
              </a:rPr>
              <a:t>LCBB5001: Entrepreneurship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j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8124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62406" y="1268760"/>
            <a:ext cx="8702082" cy="43922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400" dirty="0">
                <a:solidFill>
                  <a:schemeClr val="tx1"/>
                </a:solidFill>
                <a:latin typeface="+mn-lt"/>
              </a:rPr>
              <a:t>Reading for the session (online access through our library)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40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  <a:latin typeface="+mn-lt"/>
              </a:rPr>
              <a:t>Bolton, B. &amp; Thompson, J.(2013) Entrepreneurs: Talent, Temperament, Technique (3rd Ed) Oxford: Elsevier Butterworth-Heinemann.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400" b="0" i="0" u="none" strike="noStrike" baseline="0" dirty="0">
              <a:solidFill>
                <a:schemeClr val="tx1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i="0" u="none" strike="noStrike" baseline="0" dirty="0">
                <a:solidFill>
                  <a:srgbClr val="000000"/>
                </a:solidFill>
                <a:latin typeface="+mn-lt"/>
              </a:rPr>
              <a:t>Carter, S. and Jones-Evans, D. (2006) Enterprise and small business: principles, practices and policy. 2nd. Ed. Prentice Hall. 	</a:t>
            </a:r>
          </a:p>
          <a:p>
            <a:pPr>
              <a:lnSpc>
                <a:spcPct val="150000"/>
              </a:lnSpc>
              <a:spcBef>
                <a:spcPts val="600"/>
              </a:spcBef>
              <a:buClr>
                <a:srgbClr val="007DC3"/>
              </a:buClr>
              <a:buFont typeface="Wingdings" panose="05000000000000000000" pitchFamily="2" charset="2"/>
              <a:buChar char="§"/>
              <a:defRPr/>
            </a:pPr>
            <a:endParaRPr lang="en-GB" sz="2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4072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208135" y="863213"/>
            <a:ext cx="8702082" cy="465401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000" dirty="0">
                <a:solidFill>
                  <a:schemeClr val="tx1"/>
                </a:solidFill>
              </a:rPr>
              <a:t>Further reading</a:t>
            </a: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kumimoji="0" lang="en-GB" sz="22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Bessant J &amp; Tidd J (2007) Innovation &amp; Entrepreneurship. John Wiley &amp; Sons, London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Baker, M (2004) Marketing Theory, London, Thomson Learning.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Bridge, S., O’Neill, K. &amp; </a:t>
            </a:r>
            <a:r>
              <a:rPr lang="en-GB" sz="2200" b="0" i="0" u="none" strike="noStrike" baseline="0" dirty="0" err="1">
                <a:solidFill>
                  <a:srgbClr val="000000"/>
                </a:solidFill>
                <a:latin typeface="+mn-lt"/>
              </a:rPr>
              <a:t>Cromie</a:t>
            </a: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, S. (2008), Understanding Enterprise, Entrepreneurship and Small Business (3rd Ed), Basingstoke : Palgrave Macmillan 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2200" b="0" i="0" u="none" strike="noStrike" baseline="0" dirty="0">
              <a:solidFill>
                <a:srgbClr val="000000"/>
              </a:solidFill>
              <a:latin typeface="+mn-lt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Blackwell, E. (2011), How to Prepare a Business Plan: Planning for Successful Start-up and Expansion, (5th Ed) Sunday Times Business Enterprise Series, Kogan Page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Burns, P. (2008) Corporate Entrepreneurship. Palgrave, Macmillan. 	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r>
              <a:rPr lang="en-GB" sz="2200" b="0" i="0" u="none" strike="noStrike" baseline="0" dirty="0">
                <a:solidFill>
                  <a:srgbClr val="000000"/>
                </a:solidFill>
                <a:latin typeface="+mn-lt"/>
              </a:rPr>
              <a:t>	</a:t>
            </a: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endParaRPr lang="en-GB" sz="6000" b="0" dirty="0">
              <a:solidFill>
                <a:schemeClr val="tx1"/>
              </a:solidFill>
            </a:endParaRPr>
          </a:p>
          <a:p>
            <a:pPr marL="0" indent="0" algn="just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684312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200" dirty="0">
                <a:solidFill>
                  <a:srgbClr val="007DC3"/>
                </a:solidFill>
                <a:effectLst/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F9089B-15EB-46EB-9715-A03F557F0A39}"/>
              </a:ext>
            </a:extLst>
          </p:cNvPr>
          <p:cNvSpPr txBox="1">
            <a:spLocks/>
          </p:cNvSpPr>
          <p:nvPr/>
        </p:nvSpPr>
        <p:spPr>
          <a:xfrm>
            <a:off x="444376" y="-30124"/>
            <a:ext cx="8229600" cy="4079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LCMB7004: Entrepreneurship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B0F0">
                  <a:lumMod val="50000"/>
                </a:srgbClr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9130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1056</Words>
  <Application>Microsoft Office PowerPoint</Application>
  <PresentationFormat>On-screen Show (4:3)</PresentationFormat>
  <Paragraphs>155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Learning Outcomes for today’s session</vt:lpstr>
      <vt:lpstr> Entrepreneurial Funding</vt:lpstr>
      <vt:lpstr> Entrepreneurial Funding</vt:lpstr>
      <vt:lpstr> Entrepreneurial Funding</vt:lpstr>
      <vt:lpstr>Government loan/grants</vt:lpstr>
      <vt:lpstr>  Crowdfunding </vt:lpstr>
      <vt:lpstr>  Business loans (Banks) </vt:lpstr>
      <vt:lpstr>  Family &amp; Friends </vt:lpstr>
      <vt:lpstr>  Business Angels investors </vt:lpstr>
      <vt:lpstr>  Venture capitalists </vt:lpstr>
      <vt:lpstr>  Personal funding </vt:lpstr>
      <vt:lpstr>  Bootstrapping </vt:lpstr>
      <vt:lpstr> Entrepreneurial Funding</vt:lpstr>
      <vt:lpstr> Assessment support</vt:lpstr>
      <vt:lpstr>Summary</vt:lpstr>
      <vt:lpstr> Do you have any Questions? </vt:lpstr>
      <vt:lpstr> Thank you!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TAVLARIDIS FAMILY PC</dc:creator>
  <cp:lastModifiedBy>V T</cp:lastModifiedBy>
  <cp:revision>28</cp:revision>
  <dcterms:created xsi:type="dcterms:W3CDTF">2022-01-28T13:18:47Z</dcterms:created>
  <dcterms:modified xsi:type="dcterms:W3CDTF">2023-06-13T09:26:41Z</dcterms:modified>
  <cp:contentStatus/>
</cp:coreProperties>
</file>