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2" r:id="rId4"/>
  </p:sldMasterIdLst>
  <p:notesMasterIdLst>
    <p:notesMasterId r:id="rId15"/>
  </p:notesMasterIdLst>
  <p:sldIdLst>
    <p:sldId id="256" r:id="rId5"/>
    <p:sldId id="268" r:id="rId6"/>
    <p:sldId id="257" r:id="rId7"/>
    <p:sldId id="258" r:id="rId8"/>
    <p:sldId id="264" r:id="rId9"/>
    <p:sldId id="265" r:id="rId10"/>
    <p:sldId id="260" r:id="rId11"/>
    <p:sldId id="261" r:id="rId12"/>
    <p:sldId id="267" r:id="rId13"/>
    <p:sldId id="26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10192A-B262-45A5-BB2A-ED439B00577F}" v="2" dt="2023-05-24T22:07:51.2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78" autoAdjust="0"/>
    <p:restoredTop sz="94641" autoAdjust="0"/>
  </p:normalViewPr>
  <p:slideViewPr>
    <p:cSldViewPr snapToGrid="0">
      <p:cViewPr>
        <p:scale>
          <a:sx n="66" d="100"/>
          <a:sy n="66" d="100"/>
        </p:scale>
        <p:origin x="667" y="317"/>
      </p:cViewPr>
      <p:guideLst/>
    </p:cSldViewPr>
  </p:slideViewPr>
  <p:outlineViewPr>
    <p:cViewPr>
      <p:scale>
        <a:sx n="33" d="100"/>
        <a:sy n="33" d="100"/>
      </p:scale>
      <p:origin x="0" y="0"/>
    </p:cViewPr>
    <p:sldLst>
      <p:sld r:id="rId1" collapse="1"/>
      <p:sld r:id="rId2" collapse="1"/>
      <p:sld r:id="rId3" collapse="1"/>
      <p:sld r:id="rId4" collapse="1"/>
      <p:sld r:id="rId5" collapse="1"/>
      <p:sld r:id="rId6" collapse="1"/>
      <p:sld r:id="rId7" collapse="1"/>
      <p:sld r:id="rId8" collapse="1"/>
      <p:sld r:id="rId9" collapse="1"/>
      <p:sld r:id="rId10" collapse="1"/>
    </p:sldLst>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62" d="100"/>
          <a:sy n="62" d="100"/>
        </p:scale>
        <p:origin x="3226" y="7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_rels/viewProps.xml.rels><?xml version="1.0" encoding="UTF-8" standalone="yes"?>
<Relationships xmlns="http://schemas.openxmlformats.org/package/2006/relationships"><Relationship Id="rId8" Type="http://schemas.openxmlformats.org/officeDocument/2006/relationships/slide" Target="slides/slide8.xml"/><Relationship Id="rId3" Type="http://schemas.openxmlformats.org/officeDocument/2006/relationships/slide" Target="slides/slide3.xml"/><Relationship Id="rId7" Type="http://schemas.openxmlformats.org/officeDocument/2006/relationships/slide" Target="slides/slide7.xml"/><Relationship Id="rId2" Type="http://schemas.openxmlformats.org/officeDocument/2006/relationships/slide" Target="slides/slide2.xml"/><Relationship Id="rId1" Type="http://schemas.openxmlformats.org/officeDocument/2006/relationships/slide" Target="slides/slide1.xml"/><Relationship Id="rId6" Type="http://schemas.openxmlformats.org/officeDocument/2006/relationships/slide" Target="slides/slide6.xml"/><Relationship Id="rId5" Type="http://schemas.openxmlformats.org/officeDocument/2006/relationships/slide" Target="slides/slide5.xml"/><Relationship Id="rId10" Type="http://schemas.openxmlformats.org/officeDocument/2006/relationships/slide" Target="slides/slide10.xml"/><Relationship Id="rId4" Type="http://schemas.openxmlformats.org/officeDocument/2006/relationships/slide" Target="slides/slide4.xml"/><Relationship Id="rId9" Type="http://schemas.openxmlformats.org/officeDocument/2006/relationships/slide" Target="slides/slide9.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ario Del Rocio Garcia Baez (2230623)" userId="63b4abcd-caf1-41a2-9431-6e3ef7a1bb55" providerId="ADAL" clId="{1E10192A-B262-45A5-BB2A-ED439B00577F}"/>
    <pc:docChg chg="undo custSel modSld">
      <pc:chgData name="Rosario Del Rocio Garcia Baez (2230623)" userId="63b4abcd-caf1-41a2-9431-6e3ef7a1bb55" providerId="ADAL" clId="{1E10192A-B262-45A5-BB2A-ED439B00577F}" dt="2023-05-24T22:13:14.725" v="35" actId="20577"/>
      <pc:docMkLst>
        <pc:docMk/>
      </pc:docMkLst>
      <pc:sldChg chg="modSp">
        <pc:chgData name="Rosario Del Rocio Garcia Baez (2230623)" userId="63b4abcd-caf1-41a2-9431-6e3ef7a1bb55" providerId="ADAL" clId="{1E10192A-B262-45A5-BB2A-ED439B00577F}" dt="2023-05-24T22:07:51.273" v="11" actId="207"/>
        <pc:sldMkLst>
          <pc:docMk/>
          <pc:sldMk cId="975931508" sldId="257"/>
        </pc:sldMkLst>
        <pc:spChg chg="mod">
          <ac:chgData name="Rosario Del Rocio Garcia Baez (2230623)" userId="63b4abcd-caf1-41a2-9431-6e3ef7a1bb55" providerId="ADAL" clId="{1E10192A-B262-45A5-BB2A-ED439B00577F}" dt="2023-05-24T22:07:51.273" v="11" actId="207"/>
          <ac:spMkLst>
            <pc:docMk/>
            <pc:sldMk cId="975931508" sldId="257"/>
            <ac:spMk id="2" creationId="{1C5619A9-54EF-26E8-237F-E0AA90F0ED97}"/>
          </ac:spMkLst>
        </pc:spChg>
      </pc:sldChg>
      <pc:sldChg chg="modSp mod">
        <pc:chgData name="Rosario Del Rocio Garcia Baez (2230623)" userId="63b4abcd-caf1-41a2-9431-6e3ef7a1bb55" providerId="ADAL" clId="{1E10192A-B262-45A5-BB2A-ED439B00577F}" dt="2023-05-24T22:08:01.953" v="12" actId="207"/>
        <pc:sldMkLst>
          <pc:docMk/>
          <pc:sldMk cId="2289275386" sldId="258"/>
        </pc:sldMkLst>
        <pc:spChg chg="mod">
          <ac:chgData name="Rosario Del Rocio Garcia Baez (2230623)" userId="63b4abcd-caf1-41a2-9431-6e3ef7a1bb55" providerId="ADAL" clId="{1E10192A-B262-45A5-BB2A-ED439B00577F}" dt="2023-05-24T22:08:01.953" v="12" actId="207"/>
          <ac:spMkLst>
            <pc:docMk/>
            <pc:sldMk cId="2289275386" sldId="258"/>
            <ac:spMk id="3" creationId="{83DF69D2-B270-A946-A315-DD94E1709096}"/>
          </ac:spMkLst>
        </pc:spChg>
      </pc:sldChg>
      <pc:sldChg chg="modSp mod">
        <pc:chgData name="Rosario Del Rocio Garcia Baez (2230623)" userId="63b4abcd-caf1-41a2-9431-6e3ef7a1bb55" providerId="ADAL" clId="{1E10192A-B262-45A5-BB2A-ED439B00577F}" dt="2023-05-24T22:09:01.839" v="16" actId="207"/>
        <pc:sldMkLst>
          <pc:docMk/>
          <pc:sldMk cId="3644604805" sldId="260"/>
        </pc:sldMkLst>
        <pc:spChg chg="mod">
          <ac:chgData name="Rosario Del Rocio Garcia Baez (2230623)" userId="63b4abcd-caf1-41a2-9431-6e3ef7a1bb55" providerId="ADAL" clId="{1E10192A-B262-45A5-BB2A-ED439B00577F}" dt="2023-05-24T22:09:01.839" v="16" actId="207"/>
          <ac:spMkLst>
            <pc:docMk/>
            <pc:sldMk cId="3644604805" sldId="260"/>
            <ac:spMk id="2" creationId="{1878FCC0-A080-BAC0-5AC7-6F8CA944F18F}"/>
          </ac:spMkLst>
        </pc:spChg>
        <pc:spChg chg="mod">
          <ac:chgData name="Rosario Del Rocio Garcia Baez (2230623)" userId="63b4abcd-caf1-41a2-9431-6e3ef7a1bb55" providerId="ADAL" clId="{1E10192A-B262-45A5-BB2A-ED439B00577F}" dt="2023-05-24T22:08:55.896" v="15" actId="207"/>
          <ac:spMkLst>
            <pc:docMk/>
            <pc:sldMk cId="3644604805" sldId="260"/>
            <ac:spMk id="3" creationId="{832F9393-ED5F-B40F-B7E1-B32F71ED2A65}"/>
          </ac:spMkLst>
        </pc:spChg>
      </pc:sldChg>
      <pc:sldChg chg="modSp mod">
        <pc:chgData name="Rosario Del Rocio Garcia Baez (2230623)" userId="63b4abcd-caf1-41a2-9431-6e3ef7a1bb55" providerId="ADAL" clId="{1E10192A-B262-45A5-BB2A-ED439B00577F}" dt="2023-05-24T22:09:20.208" v="18" actId="207"/>
        <pc:sldMkLst>
          <pc:docMk/>
          <pc:sldMk cId="417470914" sldId="261"/>
        </pc:sldMkLst>
        <pc:spChg chg="mod">
          <ac:chgData name="Rosario Del Rocio Garcia Baez (2230623)" userId="63b4abcd-caf1-41a2-9431-6e3ef7a1bb55" providerId="ADAL" clId="{1E10192A-B262-45A5-BB2A-ED439B00577F}" dt="2023-05-24T22:09:20.208" v="18" actId="207"/>
          <ac:spMkLst>
            <pc:docMk/>
            <pc:sldMk cId="417470914" sldId="261"/>
            <ac:spMk id="2" creationId="{5A89A1F0-FBA1-AC10-AA01-9E5BDD3E466C}"/>
          </ac:spMkLst>
        </pc:spChg>
        <pc:spChg chg="mod">
          <ac:chgData name="Rosario Del Rocio Garcia Baez (2230623)" userId="63b4abcd-caf1-41a2-9431-6e3ef7a1bb55" providerId="ADAL" clId="{1E10192A-B262-45A5-BB2A-ED439B00577F}" dt="2023-05-24T22:09:12.891" v="17" actId="207"/>
          <ac:spMkLst>
            <pc:docMk/>
            <pc:sldMk cId="417470914" sldId="261"/>
            <ac:spMk id="3" creationId="{D086B5E2-E5BB-CAB2-6A00-281B6BD83DB8}"/>
          </ac:spMkLst>
        </pc:spChg>
      </pc:sldChg>
      <pc:sldChg chg="modSp mod">
        <pc:chgData name="Rosario Del Rocio Garcia Baez (2230623)" userId="63b4abcd-caf1-41a2-9431-6e3ef7a1bb55" providerId="ADAL" clId="{1E10192A-B262-45A5-BB2A-ED439B00577F}" dt="2023-05-24T22:08:32.915" v="14" actId="207"/>
        <pc:sldMkLst>
          <pc:docMk/>
          <pc:sldMk cId="2550643072" sldId="264"/>
        </pc:sldMkLst>
        <pc:spChg chg="mod">
          <ac:chgData name="Rosario Del Rocio Garcia Baez (2230623)" userId="63b4abcd-caf1-41a2-9431-6e3ef7a1bb55" providerId="ADAL" clId="{1E10192A-B262-45A5-BB2A-ED439B00577F}" dt="2023-05-24T22:08:32.915" v="14" actId="207"/>
          <ac:spMkLst>
            <pc:docMk/>
            <pc:sldMk cId="2550643072" sldId="264"/>
            <ac:spMk id="3" creationId="{3FBB69A4-DFA2-4259-ACB5-8311C37AA0F8}"/>
          </ac:spMkLst>
        </pc:spChg>
        <pc:spChg chg="mod">
          <ac:chgData name="Rosario Del Rocio Garcia Baez (2230623)" userId="63b4abcd-caf1-41a2-9431-6e3ef7a1bb55" providerId="ADAL" clId="{1E10192A-B262-45A5-BB2A-ED439B00577F}" dt="2023-05-24T22:08:25.754" v="13" actId="207"/>
          <ac:spMkLst>
            <pc:docMk/>
            <pc:sldMk cId="2550643072" sldId="264"/>
            <ac:spMk id="4" creationId="{97CC6F67-16D0-9305-4214-4F4B1DC8D49E}"/>
          </ac:spMkLst>
        </pc:spChg>
      </pc:sldChg>
      <pc:sldChg chg="modSp mod">
        <pc:chgData name="Rosario Del Rocio Garcia Baez (2230623)" userId="63b4abcd-caf1-41a2-9431-6e3ef7a1bb55" providerId="ADAL" clId="{1E10192A-B262-45A5-BB2A-ED439B00577F}" dt="2023-05-24T22:10:44.825" v="23" actId="13926"/>
        <pc:sldMkLst>
          <pc:docMk/>
          <pc:sldMk cId="814120601" sldId="265"/>
        </pc:sldMkLst>
        <pc:spChg chg="mod">
          <ac:chgData name="Rosario Del Rocio Garcia Baez (2230623)" userId="63b4abcd-caf1-41a2-9431-6e3ef7a1bb55" providerId="ADAL" clId="{1E10192A-B262-45A5-BB2A-ED439B00577F}" dt="2023-05-24T22:10:44.825" v="23" actId="13926"/>
          <ac:spMkLst>
            <pc:docMk/>
            <pc:sldMk cId="814120601" sldId="265"/>
            <ac:spMk id="3" creationId="{6DC71F64-144E-38BF-3E26-43ABCBB7F5F4}"/>
          </ac:spMkLst>
        </pc:spChg>
        <pc:spChg chg="mod">
          <ac:chgData name="Rosario Del Rocio Garcia Baez (2230623)" userId="63b4abcd-caf1-41a2-9431-6e3ef7a1bb55" providerId="ADAL" clId="{1E10192A-B262-45A5-BB2A-ED439B00577F}" dt="2023-05-24T22:07:22.404" v="10" actId="207"/>
          <ac:spMkLst>
            <pc:docMk/>
            <pc:sldMk cId="814120601" sldId="265"/>
            <ac:spMk id="4" creationId="{40E52630-3A14-D258-AEC6-1E3F2AF7B1D6}"/>
          </ac:spMkLst>
        </pc:spChg>
        <pc:picChg chg="mod">
          <ac:chgData name="Rosario Del Rocio Garcia Baez (2230623)" userId="63b4abcd-caf1-41a2-9431-6e3ef7a1bb55" providerId="ADAL" clId="{1E10192A-B262-45A5-BB2A-ED439B00577F}" dt="2023-05-24T22:05:46.542" v="3" actId="14100"/>
          <ac:picMkLst>
            <pc:docMk/>
            <pc:sldMk cId="814120601" sldId="265"/>
            <ac:picMk id="6" creationId="{6D0EFFC1-1BCF-2DA9-95D9-1BD4750BFD8B}"/>
          </ac:picMkLst>
        </pc:picChg>
        <pc:picChg chg="mod">
          <ac:chgData name="Rosario Del Rocio Garcia Baez (2230623)" userId="63b4abcd-caf1-41a2-9431-6e3ef7a1bb55" providerId="ADAL" clId="{1E10192A-B262-45A5-BB2A-ED439B00577F}" dt="2023-05-24T22:05:51.207" v="4" actId="14100"/>
          <ac:picMkLst>
            <pc:docMk/>
            <pc:sldMk cId="814120601" sldId="265"/>
            <ac:picMk id="8" creationId="{A7FD8AC2-FE24-5DF3-8207-63B9266891B1}"/>
          </ac:picMkLst>
        </pc:picChg>
      </pc:sldChg>
      <pc:sldChg chg="modSp mod">
        <pc:chgData name="Rosario Del Rocio Garcia Baez (2230623)" userId="63b4abcd-caf1-41a2-9431-6e3ef7a1bb55" providerId="ADAL" clId="{1E10192A-B262-45A5-BB2A-ED439B00577F}" dt="2023-05-24T22:13:14.725" v="35" actId="20577"/>
        <pc:sldMkLst>
          <pc:docMk/>
          <pc:sldMk cId="532138351" sldId="266"/>
        </pc:sldMkLst>
        <pc:spChg chg="mod">
          <ac:chgData name="Rosario Del Rocio Garcia Baez (2230623)" userId="63b4abcd-caf1-41a2-9431-6e3ef7a1bb55" providerId="ADAL" clId="{1E10192A-B262-45A5-BB2A-ED439B00577F}" dt="2023-05-24T22:13:14.725" v="35" actId="20577"/>
          <ac:spMkLst>
            <pc:docMk/>
            <pc:sldMk cId="532138351" sldId="266"/>
            <ac:spMk id="5" creationId="{91316658-AD08-44EE-79C6-597EE2015CA2}"/>
          </ac:spMkLst>
        </pc:spChg>
      </pc:sldChg>
      <pc:sldChg chg="modSp mod">
        <pc:chgData name="Rosario Del Rocio Garcia Baez (2230623)" userId="63b4abcd-caf1-41a2-9431-6e3ef7a1bb55" providerId="ADAL" clId="{1E10192A-B262-45A5-BB2A-ED439B00577F}" dt="2023-05-24T22:10:26.268" v="21" actId="207"/>
        <pc:sldMkLst>
          <pc:docMk/>
          <pc:sldMk cId="1391159142" sldId="267"/>
        </pc:sldMkLst>
        <pc:spChg chg="mod">
          <ac:chgData name="Rosario Del Rocio Garcia Baez (2230623)" userId="63b4abcd-caf1-41a2-9431-6e3ef7a1bb55" providerId="ADAL" clId="{1E10192A-B262-45A5-BB2A-ED439B00577F}" dt="2023-05-24T22:10:26.268" v="21" actId="207"/>
          <ac:spMkLst>
            <pc:docMk/>
            <pc:sldMk cId="1391159142" sldId="267"/>
            <ac:spMk id="2" creationId="{A8C01B88-2403-7A1C-393E-F8883149A2E8}"/>
          </ac:spMkLst>
        </pc:spChg>
      </pc:sldChg>
      <pc:sldChg chg="modSp">
        <pc:chgData name="Rosario Del Rocio Garcia Baez (2230623)" userId="63b4abcd-caf1-41a2-9431-6e3ef7a1bb55" providerId="ADAL" clId="{1E10192A-B262-45A5-BB2A-ED439B00577F}" dt="2023-05-24T22:00:21.526" v="0" actId="20577"/>
        <pc:sldMkLst>
          <pc:docMk/>
          <pc:sldMk cId="2648012903" sldId="268"/>
        </pc:sldMkLst>
        <pc:graphicFrameChg chg="mod">
          <ac:chgData name="Rosario Del Rocio Garcia Baez (2230623)" userId="63b4abcd-caf1-41a2-9431-6e3ef7a1bb55" providerId="ADAL" clId="{1E10192A-B262-45A5-BB2A-ED439B00577F}" dt="2023-05-24T22:00:21.526" v="0" actId="20577"/>
          <ac:graphicFrameMkLst>
            <pc:docMk/>
            <pc:sldMk cId="2648012903" sldId="268"/>
            <ac:graphicFrameMk id="41" creationId="{74CA0650-567E-FD01-1514-D3C76CAAEF93}"/>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0586CCE-F200-4AF8-8782-5DA7C18FA72E}"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6C3E80B8-A6F2-41F9-AFA7-1A2C504FDC76}">
      <dgm:prSet custT="1"/>
      <dgm:spPr/>
      <dgm:t>
        <a:bodyPr/>
        <a:lstStyle/>
        <a:p>
          <a:r>
            <a:rPr lang="en-US" sz="1400" b="1" dirty="0"/>
            <a:t>Brand introduction </a:t>
          </a:r>
          <a:endParaRPr lang="en-US" sz="1400" dirty="0"/>
        </a:p>
      </dgm:t>
    </dgm:pt>
    <dgm:pt modelId="{DEFA6E8F-7BBA-4DD8-9A94-BD416BC2FB16}" type="parTrans" cxnId="{297F946F-622A-494F-9469-E89DBD968B2F}">
      <dgm:prSet/>
      <dgm:spPr/>
      <dgm:t>
        <a:bodyPr/>
        <a:lstStyle/>
        <a:p>
          <a:endParaRPr lang="en-US"/>
        </a:p>
      </dgm:t>
    </dgm:pt>
    <dgm:pt modelId="{C62BAF20-A4B7-4E47-A173-EAA1E374B44E}" type="sibTrans" cxnId="{297F946F-622A-494F-9469-E89DBD968B2F}">
      <dgm:prSet/>
      <dgm:spPr/>
      <dgm:t>
        <a:bodyPr/>
        <a:lstStyle/>
        <a:p>
          <a:endParaRPr lang="en-US"/>
        </a:p>
      </dgm:t>
    </dgm:pt>
    <dgm:pt modelId="{54DB6560-AADF-41CF-BC05-D40EDC0C74C4}">
      <dgm:prSet custT="1"/>
      <dgm:spPr/>
      <dgm:t>
        <a:bodyPr/>
        <a:lstStyle/>
        <a:p>
          <a:r>
            <a:rPr lang="en-US" sz="1400" b="1" i="0" dirty="0"/>
            <a:t>Main consumers </a:t>
          </a:r>
          <a:endParaRPr lang="en-US" sz="1400" dirty="0"/>
        </a:p>
      </dgm:t>
    </dgm:pt>
    <dgm:pt modelId="{9C6EC7BD-FC8A-43CE-8CC5-7ACAE26C9109}" type="parTrans" cxnId="{14F2CD5B-E296-41F7-A6E1-CE78C1E45EF3}">
      <dgm:prSet/>
      <dgm:spPr/>
      <dgm:t>
        <a:bodyPr/>
        <a:lstStyle/>
        <a:p>
          <a:endParaRPr lang="en-US"/>
        </a:p>
      </dgm:t>
    </dgm:pt>
    <dgm:pt modelId="{0BF34B8B-F377-4FDC-B8DA-2345CDDD8129}" type="sibTrans" cxnId="{14F2CD5B-E296-41F7-A6E1-CE78C1E45EF3}">
      <dgm:prSet/>
      <dgm:spPr/>
      <dgm:t>
        <a:bodyPr/>
        <a:lstStyle/>
        <a:p>
          <a:endParaRPr lang="en-US"/>
        </a:p>
      </dgm:t>
    </dgm:pt>
    <dgm:pt modelId="{50DB5B20-F599-41A8-AB08-4386C8CA3CBE}">
      <dgm:prSet custT="1"/>
      <dgm:spPr/>
      <dgm:t>
        <a:bodyPr/>
        <a:lstStyle/>
        <a:p>
          <a:r>
            <a:rPr lang="en-US" sz="1400" b="1" i="0" dirty="0"/>
            <a:t>Guest Services and Facilities  </a:t>
          </a:r>
        </a:p>
        <a:p>
          <a:r>
            <a:rPr lang="en-GB" sz="1400" b="1" i="0" dirty="0"/>
            <a:t>     Luxurious Accommodations </a:t>
          </a:r>
        </a:p>
        <a:p>
          <a:r>
            <a:rPr lang="en-US" sz="1400" b="1" dirty="0"/>
            <a:t>     Dining Experiences </a:t>
          </a:r>
        </a:p>
        <a:p>
          <a:r>
            <a:rPr lang="en-US" sz="1400" b="1" dirty="0"/>
            <a:t>     Spa and Wellness </a:t>
          </a:r>
          <a:r>
            <a:rPr lang="en-GB" sz="1400" b="1" i="0" dirty="0"/>
            <a:t>Event </a:t>
          </a:r>
        </a:p>
        <a:p>
          <a:r>
            <a:rPr lang="en-GB" sz="1400" b="1" i="0" dirty="0"/>
            <a:t>     Spaces and Services</a:t>
          </a:r>
          <a:endParaRPr lang="en-US" sz="1400" dirty="0"/>
        </a:p>
      </dgm:t>
    </dgm:pt>
    <dgm:pt modelId="{F40EC79B-FFA5-4E88-A09A-CC50A1D53D91}" type="parTrans" cxnId="{57C1466E-7132-4EB7-BDB5-D932A2A023B9}">
      <dgm:prSet/>
      <dgm:spPr/>
      <dgm:t>
        <a:bodyPr/>
        <a:lstStyle/>
        <a:p>
          <a:endParaRPr lang="en-US"/>
        </a:p>
      </dgm:t>
    </dgm:pt>
    <dgm:pt modelId="{1C038250-4CBE-44A4-8A40-75833F09094C}" type="sibTrans" cxnId="{57C1466E-7132-4EB7-BDB5-D932A2A023B9}">
      <dgm:prSet/>
      <dgm:spPr/>
      <dgm:t>
        <a:bodyPr/>
        <a:lstStyle/>
        <a:p>
          <a:endParaRPr lang="en-US"/>
        </a:p>
      </dgm:t>
    </dgm:pt>
    <dgm:pt modelId="{7B60E2CF-6E84-4775-88F7-75F75FF1FAAE}">
      <dgm:prSet custT="1"/>
      <dgm:spPr/>
      <dgm:t>
        <a:bodyPr/>
        <a:lstStyle/>
        <a:p>
          <a:r>
            <a:rPr lang="en-US" sz="1400" b="1" i="0" dirty="0"/>
            <a:t>Role and Function of Guest Services</a:t>
          </a:r>
        </a:p>
        <a:p>
          <a:endParaRPr lang="en-US" sz="1400" dirty="0"/>
        </a:p>
      </dgm:t>
    </dgm:pt>
    <dgm:pt modelId="{EE934ED6-D30F-441A-A4BE-416A1DF9AF35}" type="parTrans" cxnId="{F73A9FD1-1901-4799-92CE-F842C619DEC2}">
      <dgm:prSet/>
      <dgm:spPr/>
      <dgm:t>
        <a:bodyPr/>
        <a:lstStyle/>
        <a:p>
          <a:endParaRPr lang="en-US"/>
        </a:p>
      </dgm:t>
    </dgm:pt>
    <dgm:pt modelId="{4F8AB082-2A89-48ED-AA5C-2E1C54973831}" type="sibTrans" cxnId="{F73A9FD1-1901-4799-92CE-F842C619DEC2}">
      <dgm:prSet/>
      <dgm:spPr/>
      <dgm:t>
        <a:bodyPr/>
        <a:lstStyle/>
        <a:p>
          <a:endParaRPr lang="en-US"/>
        </a:p>
      </dgm:t>
    </dgm:pt>
    <dgm:pt modelId="{F3493DD9-3EBF-45B7-809B-F5D1000CAA78}">
      <dgm:prSet custT="1"/>
      <dgm:spPr/>
      <dgm:t>
        <a:bodyPr/>
        <a:lstStyle/>
        <a:p>
          <a:r>
            <a:rPr lang="en-US" sz="1400" b="1" i="0" dirty="0"/>
            <a:t>Importance of Hospitality </a:t>
          </a:r>
          <a:r>
            <a:rPr lang="en-US" sz="1400" b="1" i="0"/>
            <a:t>and  </a:t>
          </a:r>
          <a:r>
            <a:rPr lang="en-US" sz="1400" b="1"/>
            <a:t>e</a:t>
          </a:r>
          <a:r>
            <a:rPr lang="en-US" sz="1400" b="1" i="0"/>
            <a:t>xceeding Guest Expectations</a:t>
          </a:r>
          <a:endParaRPr lang="en-US" sz="1400" dirty="0"/>
        </a:p>
      </dgm:t>
    </dgm:pt>
    <dgm:pt modelId="{994C1D5C-6161-49B4-8237-0B1AC3490E6F}" type="parTrans" cxnId="{7195DEAB-0D08-477D-AAE1-2566642EBDB8}">
      <dgm:prSet/>
      <dgm:spPr/>
      <dgm:t>
        <a:bodyPr/>
        <a:lstStyle/>
        <a:p>
          <a:endParaRPr lang="en-US"/>
        </a:p>
      </dgm:t>
    </dgm:pt>
    <dgm:pt modelId="{6F64C95C-8490-44E4-846A-BD1BF79627C7}" type="sibTrans" cxnId="{7195DEAB-0D08-477D-AAE1-2566642EBDB8}">
      <dgm:prSet/>
      <dgm:spPr/>
      <dgm:t>
        <a:bodyPr/>
        <a:lstStyle/>
        <a:p>
          <a:endParaRPr lang="en-US"/>
        </a:p>
      </dgm:t>
    </dgm:pt>
    <dgm:pt modelId="{C9B556B1-7FA6-42A1-B6A5-866BEAE793DF}">
      <dgm:prSet custT="1"/>
      <dgm:spPr/>
      <dgm:t>
        <a:bodyPr/>
        <a:lstStyle/>
        <a:p>
          <a:r>
            <a:rPr lang="en-US" sz="1400" b="1" i="0" dirty="0"/>
            <a:t>Conclusion</a:t>
          </a:r>
          <a:endParaRPr lang="en-US" sz="1400" dirty="0"/>
        </a:p>
      </dgm:t>
    </dgm:pt>
    <dgm:pt modelId="{B19C6F3A-EF2C-43C0-A3D9-1210BA910601}" type="parTrans" cxnId="{99C5E43B-2E7C-4128-9B88-3C3CA5949AF7}">
      <dgm:prSet/>
      <dgm:spPr/>
      <dgm:t>
        <a:bodyPr/>
        <a:lstStyle/>
        <a:p>
          <a:endParaRPr lang="en-US"/>
        </a:p>
      </dgm:t>
    </dgm:pt>
    <dgm:pt modelId="{FDEFF79D-4628-47BC-9AFF-AFAC01372714}" type="sibTrans" cxnId="{99C5E43B-2E7C-4128-9B88-3C3CA5949AF7}">
      <dgm:prSet/>
      <dgm:spPr/>
      <dgm:t>
        <a:bodyPr/>
        <a:lstStyle/>
        <a:p>
          <a:endParaRPr lang="en-US"/>
        </a:p>
      </dgm:t>
    </dgm:pt>
    <dgm:pt modelId="{415515A6-72A1-4635-A9FA-A0E7A932E47D}">
      <dgm:prSet custT="1"/>
      <dgm:spPr/>
      <dgm:t>
        <a:bodyPr/>
        <a:lstStyle/>
        <a:p>
          <a:r>
            <a:rPr lang="en-US" sz="1400" b="1" i="0" dirty="0"/>
            <a:t>Reference list</a:t>
          </a:r>
          <a:br>
            <a:rPr lang="en-US" sz="1400" b="0" i="0" dirty="0"/>
          </a:br>
          <a:br>
            <a:rPr lang="en-US" sz="1400" b="0" i="0" dirty="0"/>
          </a:br>
          <a:endParaRPr lang="en-US" sz="1400" dirty="0"/>
        </a:p>
      </dgm:t>
    </dgm:pt>
    <dgm:pt modelId="{86E31439-21D0-4799-8B80-9133E1FAF94D}" type="parTrans" cxnId="{C52AB5B4-9C5A-4E12-A9BC-E327FA3C0399}">
      <dgm:prSet/>
      <dgm:spPr/>
      <dgm:t>
        <a:bodyPr/>
        <a:lstStyle/>
        <a:p>
          <a:endParaRPr lang="en-US"/>
        </a:p>
      </dgm:t>
    </dgm:pt>
    <dgm:pt modelId="{9E83511D-FC31-4FB9-B4C2-9C8F9B78590E}" type="sibTrans" cxnId="{C52AB5B4-9C5A-4E12-A9BC-E327FA3C0399}">
      <dgm:prSet/>
      <dgm:spPr/>
      <dgm:t>
        <a:bodyPr/>
        <a:lstStyle/>
        <a:p>
          <a:endParaRPr lang="en-US"/>
        </a:p>
      </dgm:t>
    </dgm:pt>
    <dgm:pt modelId="{C4F2625F-D16F-4AB4-9228-EB92DD0A087D}" type="pres">
      <dgm:prSet presAssocID="{C0586CCE-F200-4AF8-8782-5DA7C18FA72E}" presName="vert0" presStyleCnt="0">
        <dgm:presLayoutVars>
          <dgm:dir/>
          <dgm:animOne val="branch"/>
          <dgm:animLvl val="lvl"/>
        </dgm:presLayoutVars>
      </dgm:prSet>
      <dgm:spPr/>
    </dgm:pt>
    <dgm:pt modelId="{BC729873-BFD3-47CB-A17A-1DDEA2FF1190}" type="pres">
      <dgm:prSet presAssocID="{6C3E80B8-A6F2-41F9-AFA7-1A2C504FDC76}" presName="thickLine" presStyleLbl="alignNode1" presStyleIdx="0" presStyleCnt="7"/>
      <dgm:spPr/>
    </dgm:pt>
    <dgm:pt modelId="{390BF512-96EC-4018-BB52-33E509E04063}" type="pres">
      <dgm:prSet presAssocID="{6C3E80B8-A6F2-41F9-AFA7-1A2C504FDC76}" presName="horz1" presStyleCnt="0"/>
      <dgm:spPr/>
    </dgm:pt>
    <dgm:pt modelId="{6D83582A-D644-4A2E-9E93-CE7DC0AD95CD}" type="pres">
      <dgm:prSet presAssocID="{6C3E80B8-A6F2-41F9-AFA7-1A2C504FDC76}" presName="tx1" presStyleLbl="revTx" presStyleIdx="0" presStyleCnt="7" custScaleY="69215"/>
      <dgm:spPr/>
    </dgm:pt>
    <dgm:pt modelId="{1A231AAA-B04D-4B95-9A03-83ABC3B23322}" type="pres">
      <dgm:prSet presAssocID="{6C3E80B8-A6F2-41F9-AFA7-1A2C504FDC76}" presName="vert1" presStyleCnt="0"/>
      <dgm:spPr/>
    </dgm:pt>
    <dgm:pt modelId="{5DCD7F58-BC56-4C1D-810D-473A603156E1}" type="pres">
      <dgm:prSet presAssocID="{54DB6560-AADF-41CF-BC05-D40EDC0C74C4}" presName="thickLine" presStyleLbl="alignNode1" presStyleIdx="1" presStyleCnt="7"/>
      <dgm:spPr/>
    </dgm:pt>
    <dgm:pt modelId="{57889A0D-6E27-4F43-911E-261EEE3F6A51}" type="pres">
      <dgm:prSet presAssocID="{54DB6560-AADF-41CF-BC05-D40EDC0C74C4}" presName="horz1" presStyleCnt="0"/>
      <dgm:spPr/>
    </dgm:pt>
    <dgm:pt modelId="{F92D4169-159F-4D2F-8005-767F29061AE7}" type="pres">
      <dgm:prSet presAssocID="{54DB6560-AADF-41CF-BC05-D40EDC0C74C4}" presName="tx1" presStyleLbl="revTx" presStyleIdx="1" presStyleCnt="7" custScaleY="68121"/>
      <dgm:spPr/>
    </dgm:pt>
    <dgm:pt modelId="{165951B5-EA4F-466E-B271-3142F67149F7}" type="pres">
      <dgm:prSet presAssocID="{54DB6560-AADF-41CF-BC05-D40EDC0C74C4}" presName="vert1" presStyleCnt="0"/>
      <dgm:spPr/>
    </dgm:pt>
    <dgm:pt modelId="{91E1AC4B-79F5-4548-B27A-3CBCAD6BC36C}" type="pres">
      <dgm:prSet presAssocID="{50DB5B20-F599-41A8-AB08-4386C8CA3CBE}" presName="thickLine" presStyleLbl="alignNode1" presStyleIdx="2" presStyleCnt="7"/>
      <dgm:spPr/>
    </dgm:pt>
    <dgm:pt modelId="{5B10054C-E270-4538-85B9-DB1C7302218E}" type="pres">
      <dgm:prSet presAssocID="{50DB5B20-F599-41A8-AB08-4386C8CA3CBE}" presName="horz1" presStyleCnt="0"/>
      <dgm:spPr/>
    </dgm:pt>
    <dgm:pt modelId="{F9DBC4B5-13FE-4DC4-94F4-48DA8BE6F7D9}" type="pres">
      <dgm:prSet presAssocID="{50DB5B20-F599-41A8-AB08-4386C8CA3CBE}" presName="tx1" presStyleLbl="revTx" presStyleIdx="2" presStyleCnt="7" custScaleY="198065"/>
      <dgm:spPr/>
    </dgm:pt>
    <dgm:pt modelId="{D8C7D3EB-710E-4D9C-A45E-34EA7C8A5507}" type="pres">
      <dgm:prSet presAssocID="{50DB5B20-F599-41A8-AB08-4386C8CA3CBE}" presName="vert1" presStyleCnt="0"/>
      <dgm:spPr/>
    </dgm:pt>
    <dgm:pt modelId="{8F4F6B95-B03A-4B27-910E-2BAEB9CCF5E5}" type="pres">
      <dgm:prSet presAssocID="{7B60E2CF-6E84-4775-88F7-75F75FF1FAAE}" presName="thickLine" presStyleLbl="alignNode1" presStyleIdx="3" presStyleCnt="7"/>
      <dgm:spPr/>
    </dgm:pt>
    <dgm:pt modelId="{19377200-75F1-41F1-A173-67400265929E}" type="pres">
      <dgm:prSet presAssocID="{7B60E2CF-6E84-4775-88F7-75F75FF1FAAE}" presName="horz1" presStyleCnt="0"/>
      <dgm:spPr/>
    </dgm:pt>
    <dgm:pt modelId="{C05C54F3-D918-4F15-953A-C43AB6037E8E}" type="pres">
      <dgm:prSet presAssocID="{7B60E2CF-6E84-4775-88F7-75F75FF1FAAE}" presName="tx1" presStyleLbl="revTx" presStyleIdx="3" presStyleCnt="7" custScaleY="80178"/>
      <dgm:spPr/>
    </dgm:pt>
    <dgm:pt modelId="{F212A55F-8BE8-4AB9-AE6F-F6B1B36C5601}" type="pres">
      <dgm:prSet presAssocID="{7B60E2CF-6E84-4775-88F7-75F75FF1FAAE}" presName="vert1" presStyleCnt="0"/>
      <dgm:spPr/>
    </dgm:pt>
    <dgm:pt modelId="{D470B121-0868-4D11-B738-13D38F3B95EC}" type="pres">
      <dgm:prSet presAssocID="{F3493DD9-3EBF-45B7-809B-F5D1000CAA78}" presName="thickLine" presStyleLbl="alignNode1" presStyleIdx="4" presStyleCnt="7"/>
      <dgm:spPr/>
    </dgm:pt>
    <dgm:pt modelId="{6938887C-D1BF-4F5A-A0E4-6C0D4E086D90}" type="pres">
      <dgm:prSet presAssocID="{F3493DD9-3EBF-45B7-809B-F5D1000CAA78}" presName="horz1" presStyleCnt="0"/>
      <dgm:spPr/>
    </dgm:pt>
    <dgm:pt modelId="{9CB72D24-1E60-497D-AA92-D37C09923443}" type="pres">
      <dgm:prSet presAssocID="{F3493DD9-3EBF-45B7-809B-F5D1000CAA78}" presName="tx1" presStyleLbl="revTx" presStyleIdx="4" presStyleCnt="7"/>
      <dgm:spPr/>
    </dgm:pt>
    <dgm:pt modelId="{37981C37-484C-473D-995C-483247876B03}" type="pres">
      <dgm:prSet presAssocID="{F3493DD9-3EBF-45B7-809B-F5D1000CAA78}" presName="vert1" presStyleCnt="0"/>
      <dgm:spPr/>
    </dgm:pt>
    <dgm:pt modelId="{9581A4AD-1F37-41B1-A7C8-B3D8851484CC}" type="pres">
      <dgm:prSet presAssocID="{C9B556B1-7FA6-42A1-B6A5-866BEAE793DF}" presName="thickLine" presStyleLbl="alignNode1" presStyleIdx="5" presStyleCnt="7"/>
      <dgm:spPr/>
    </dgm:pt>
    <dgm:pt modelId="{CA50B7E8-C67E-48C5-ADD5-17DF357A8A64}" type="pres">
      <dgm:prSet presAssocID="{C9B556B1-7FA6-42A1-B6A5-866BEAE793DF}" presName="horz1" presStyleCnt="0"/>
      <dgm:spPr/>
    </dgm:pt>
    <dgm:pt modelId="{8E4DDCBF-3057-4D57-B94A-4B8B5D667D29}" type="pres">
      <dgm:prSet presAssocID="{C9B556B1-7FA6-42A1-B6A5-866BEAE793DF}" presName="tx1" presStyleLbl="revTx" presStyleIdx="5" presStyleCnt="7"/>
      <dgm:spPr/>
    </dgm:pt>
    <dgm:pt modelId="{85D14FA3-3E35-43DA-8F17-34D96EBA7FB5}" type="pres">
      <dgm:prSet presAssocID="{C9B556B1-7FA6-42A1-B6A5-866BEAE793DF}" presName="vert1" presStyleCnt="0"/>
      <dgm:spPr/>
    </dgm:pt>
    <dgm:pt modelId="{A427CA93-9B50-43F6-9843-B6C1DFC21D58}" type="pres">
      <dgm:prSet presAssocID="{415515A6-72A1-4635-A9FA-A0E7A932E47D}" presName="thickLine" presStyleLbl="alignNode1" presStyleIdx="6" presStyleCnt="7"/>
      <dgm:spPr/>
    </dgm:pt>
    <dgm:pt modelId="{29B3C456-0862-4691-B7C2-15EFE80EDBC7}" type="pres">
      <dgm:prSet presAssocID="{415515A6-72A1-4635-A9FA-A0E7A932E47D}" presName="horz1" presStyleCnt="0"/>
      <dgm:spPr/>
    </dgm:pt>
    <dgm:pt modelId="{6FF54A9C-F35E-4E5E-879E-EC2A41B69C5F}" type="pres">
      <dgm:prSet presAssocID="{415515A6-72A1-4635-A9FA-A0E7A932E47D}" presName="tx1" presStyleLbl="revTx" presStyleIdx="6" presStyleCnt="7" custScaleY="88109"/>
      <dgm:spPr/>
    </dgm:pt>
    <dgm:pt modelId="{4429D259-B0FD-4DEA-A61E-5FE1A31637FF}" type="pres">
      <dgm:prSet presAssocID="{415515A6-72A1-4635-A9FA-A0E7A932E47D}" presName="vert1" presStyleCnt="0"/>
      <dgm:spPr/>
    </dgm:pt>
  </dgm:ptLst>
  <dgm:cxnLst>
    <dgm:cxn modelId="{69602426-383D-4137-A0B6-D90922F0E007}" type="presOf" srcId="{F3493DD9-3EBF-45B7-809B-F5D1000CAA78}" destId="{9CB72D24-1E60-497D-AA92-D37C09923443}" srcOrd="0" destOrd="0" presId="urn:microsoft.com/office/officeart/2008/layout/LinedList"/>
    <dgm:cxn modelId="{99C5E43B-2E7C-4128-9B88-3C3CA5949AF7}" srcId="{C0586CCE-F200-4AF8-8782-5DA7C18FA72E}" destId="{C9B556B1-7FA6-42A1-B6A5-866BEAE793DF}" srcOrd="5" destOrd="0" parTransId="{B19C6F3A-EF2C-43C0-A3D9-1210BA910601}" sibTransId="{FDEFF79D-4628-47BC-9AFF-AFAC01372714}"/>
    <dgm:cxn modelId="{14F2CD5B-E296-41F7-A6E1-CE78C1E45EF3}" srcId="{C0586CCE-F200-4AF8-8782-5DA7C18FA72E}" destId="{54DB6560-AADF-41CF-BC05-D40EDC0C74C4}" srcOrd="1" destOrd="0" parTransId="{9C6EC7BD-FC8A-43CE-8CC5-7ACAE26C9109}" sibTransId="{0BF34B8B-F377-4FDC-B8DA-2345CDDD8129}"/>
    <dgm:cxn modelId="{3B7B1B6C-A89C-447C-A6F0-1F847452B418}" type="presOf" srcId="{50DB5B20-F599-41A8-AB08-4386C8CA3CBE}" destId="{F9DBC4B5-13FE-4DC4-94F4-48DA8BE6F7D9}" srcOrd="0" destOrd="0" presId="urn:microsoft.com/office/officeart/2008/layout/LinedList"/>
    <dgm:cxn modelId="{57C1466E-7132-4EB7-BDB5-D932A2A023B9}" srcId="{C0586CCE-F200-4AF8-8782-5DA7C18FA72E}" destId="{50DB5B20-F599-41A8-AB08-4386C8CA3CBE}" srcOrd="2" destOrd="0" parTransId="{F40EC79B-FFA5-4E88-A09A-CC50A1D53D91}" sibTransId="{1C038250-4CBE-44A4-8A40-75833F09094C}"/>
    <dgm:cxn modelId="{297F946F-622A-494F-9469-E89DBD968B2F}" srcId="{C0586CCE-F200-4AF8-8782-5DA7C18FA72E}" destId="{6C3E80B8-A6F2-41F9-AFA7-1A2C504FDC76}" srcOrd="0" destOrd="0" parTransId="{DEFA6E8F-7BBA-4DD8-9A94-BD416BC2FB16}" sibTransId="{C62BAF20-A4B7-4E47-A173-EAA1E374B44E}"/>
    <dgm:cxn modelId="{30F3397F-05A2-4482-8CC8-A47DA29CA5C7}" type="presOf" srcId="{6C3E80B8-A6F2-41F9-AFA7-1A2C504FDC76}" destId="{6D83582A-D644-4A2E-9E93-CE7DC0AD95CD}" srcOrd="0" destOrd="0" presId="urn:microsoft.com/office/officeart/2008/layout/LinedList"/>
    <dgm:cxn modelId="{7F16F37F-A270-4D68-BDA2-479280FDD282}" type="presOf" srcId="{7B60E2CF-6E84-4775-88F7-75F75FF1FAAE}" destId="{C05C54F3-D918-4F15-953A-C43AB6037E8E}" srcOrd="0" destOrd="0" presId="urn:microsoft.com/office/officeart/2008/layout/LinedList"/>
    <dgm:cxn modelId="{D991F8A6-D46C-41F8-B7A0-504AFC85590D}" type="presOf" srcId="{C0586CCE-F200-4AF8-8782-5DA7C18FA72E}" destId="{C4F2625F-D16F-4AB4-9228-EB92DD0A087D}" srcOrd="0" destOrd="0" presId="urn:microsoft.com/office/officeart/2008/layout/LinedList"/>
    <dgm:cxn modelId="{7195DEAB-0D08-477D-AAE1-2566642EBDB8}" srcId="{C0586CCE-F200-4AF8-8782-5DA7C18FA72E}" destId="{F3493DD9-3EBF-45B7-809B-F5D1000CAA78}" srcOrd="4" destOrd="0" parTransId="{994C1D5C-6161-49B4-8237-0B1AC3490E6F}" sibTransId="{6F64C95C-8490-44E4-846A-BD1BF79627C7}"/>
    <dgm:cxn modelId="{C52AB5B4-9C5A-4E12-A9BC-E327FA3C0399}" srcId="{C0586CCE-F200-4AF8-8782-5DA7C18FA72E}" destId="{415515A6-72A1-4635-A9FA-A0E7A932E47D}" srcOrd="6" destOrd="0" parTransId="{86E31439-21D0-4799-8B80-9133E1FAF94D}" sibTransId="{9E83511D-FC31-4FB9-B4C2-9C8F9B78590E}"/>
    <dgm:cxn modelId="{5760C8CF-68D4-4EF2-8B20-AEB477E41867}" type="presOf" srcId="{54DB6560-AADF-41CF-BC05-D40EDC0C74C4}" destId="{F92D4169-159F-4D2F-8005-767F29061AE7}" srcOrd="0" destOrd="0" presId="urn:microsoft.com/office/officeart/2008/layout/LinedList"/>
    <dgm:cxn modelId="{F73A9FD1-1901-4799-92CE-F842C619DEC2}" srcId="{C0586CCE-F200-4AF8-8782-5DA7C18FA72E}" destId="{7B60E2CF-6E84-4775-88F7-75F75FF1FAAE}" srcOrd="3" destOrd="0" parTransId="{EE934ED6-D30F-441A-A4BE-416A1DF9AF35}" sibTransId="{4F8AB082-2A89-48ED-AA5C-2E1C54973831}"/>
    <dgm:cxn modelId="{6C56F0E4-C473-4966-976C-91D3708D18AD}" type="presOf" srcId="{C9B556B1-7FA6-42A1-B6A5-866BEAE793DF}" destId="{8E4DDCBF-3057-4D57-B94A-4B8B5D667D29}" srcOrd="0" destOrd="0" presId="urn:microsoft.com/office/officeart/2008/layout/LinedList"/>
    <dgm:cxn modelId="{4C4051F1-00A8-42E1-A83C-E8B206119D96}" type="presOf" srcId="{415515A6-72A1-4635-A9FA-A0E7A932E47D}" destId="{6FF54A9C-F35E-4E5E-879E-EC2A41B69C5F}" srcOrd="0" destOrd="0" presId="urn:microsoft.com/office/officeart/2008/layout/LinedList"/>
    <dgm:cxn modelId="{B10BE028-FC98-4A4D-A4D2-63B861B46CC3}" type="presParOf" srcId="{C4F2625F-D16F-4AB4-9228-EB92DD0A087D}" destId="{BC729873-BFD3-47CB-A17A-1DDEA2FF1190}" srcOrd="0" destOrd="0" presId="urn:microsoft.com/office/officeart/2008/layout/LinedList"/>
    <dgm:cxn modelId="{A8B7DA8B-7103-40AD-A967-1455831FD2BB}" type="presParOf" srcId="{C4F2625F-D16F-4AB4-9228-EB92DD0A087D}" destId="{390BF512-96EC-4018-BB52-33E509E04063}" srcOrd="1" destOrd="0" presId="urn:microsoft.com/office/officeart/2008/layout/LinedList"/>
    <dgm:cxn modelId="{5BE7C647-BA6B-4B9F-A9E8-25A32D6F2749}" type="presParOf" srcId="{390BF512-96EC-4018-BB52-33E509E04063}" destId="{6D83582A-D644-4A2E-9E93-CE7DC0AD95CD}" srcOrd="0" destOrd="0" presId="urn:microsoft.com/office/officeart/2008/layout/LinedList"/>
    <dgm:cxn modelId="{480C6339-B3ED-4B58-AF23-C057D11821F0}" type="presParOf" srcId="{390BF512-96EC-4018-BB52-33E509E04063}" destId="{1A231AAA-B04D-4B95-9A03-83ABC3B23322}" srcOrd="1" destOrd="0" presId="urn:microsoft.com/office/officeart/2008/layout/LinedList"/>
    <dgm:cxn modelId="{AA56129A-09F8-4BE0-AC5E-EBB1593605DB}" type="presParOf" srcId="{C4F2625F-D16F-4AB4-9228-EB92DD0A087D}" destId="{5DCD7F58-BC56-4C1D-810D-473A603156E1}" srcOrd="2" destOrd="0" presId="urn:microsoft.com/office/officeart/2008/layout/LinedList"/>
    <dgm:cxn modelId="{AC4F69AF-D197-45FE-AAF6-66A0151F4C53}" type="presParOf" srcId="{C4F2625F-D16F-4AB4-9228-EB92DD0A087D}" destId="{57889A0D-6E27-4F43-911E-261EEE3F6A51}" srcOrd="3" destOrd="0" presId="urn:microsoft.com/office/officeart/2008/layout/LinedList"/>
    <dgm:cxn modelId="{2887F752-075A-479D-B5D5-F26256FF8683}" type="presParOf" srcId="{57889A0D-6E27-4F43-911E-261EEE3F6A51}" destId="{F92D4169-159F-4D2F-8005-767F29061AE7}" srcOrd="0" destOrd="0" presId="urn:microsoft.com/office/officeart/2008/layout/LinedList"/>
    <dgm:cxn modelId="{9A6BADA2-1ABD-4BB1-A7EB-315A6F2521FF}" type="presParOf" srcId="{57889A0D-6E27-4F43-911E-261EEE3F6A51}" destId="{165951B5-EA4F-466E-B271-3142F67149F7}" srcOrd="1" destOrd="0" presId="urn:microsoft.com/office/officeart/2008/layout/LinedList"/>
    <dgm:cxn modelId="{42BFA621-8E46-4EC3-9435-E554777B303E}" type="presParOf" srcId="{C4F2625F-D16F-4AB4-9228-EB92DD0A087D}" destId="{91E1AC4B-79F5-4548-B27A-3CBCAD6BC36C}" srcOrd="4" destOrd="0" presId="urn:microsoft.com/office/officeart/2008/layout/LinedList"/>
    <dgm:cxn modelId="{BDABA093-698F-4B99-83C0-4CB50081F4AB}" type="presParOf" srcId="{C4F2625F-D16F-4AB4-9228-EB92DD0A087D}" destId="{5B10054C-E270-4538-85B9-DB1C7302218E}" srcOrd="5" destOrd="0" presId="urn:microsoft.com/office/officeart/2008/layout/LinedList"/>
    <dgm:cxn modelId="{E1D3C27D-B9F6-4B21-BC5D-B8CDB5627C7F}" type="presParOf" srcId="{5B10054C-E270-4538-85B9-DB1C7302218E}" destId="{F9DBC4B5-13FE-4DC4-94F4-48DA8BE6F7D9}" srcOrd="0" destOrd="0" presId="urn:microsoft.com/office/officeart/2008/layout/LinedList"/>
    <dgm:cxn modelId="{C1F05F9D-6671-468E-A7AE-CB7F1E6FCAFD}" type="presParOf" srcId="{5B10054C-E270-4538-85B9-DB1C7302218E}" destId="{D8C7D3EB-710E-4D9C-A45E-34EA7C8A5507}" srcOrd="1" destOrd="0" presId="urn:microsoft.com/office/officeart/2008/layout/LinedList"/>
    <dgm:cxn modelId="{7F17AEB8-0F3E-498E-8C47-15A9F3913C03}" type="presParOf" srcId="{C4F2625F-D16F-4AB4-9228-EB92DD0A087D}" destId="{8F4F6B95-B03A-4B27-910E-2BAEB9CCF5E5}" srcOrd="6" destOrd="0" presId="urn:microsoft.com/office/officeart/2008/layout/LinedList"/>
    <dgm:cxn modelId="{6B4666A6-2225-47E8-BBA4-A2CB4E26D2A8}" type="presParOf" srcId="{C4F2625F-D16F-4AB4-9228-EB92DD0A087D}" destId="{19377200-75F1-41F1-A173-67400265929E}" srcOrd="7" destOrd="0" presId="urn:microsoft.com/office/officeart/2008/layout/LinedList"/>
    <dgm:cxn modelId="{8B7205EF-E960-45F3-87A4-671DFE6040FB}" type="presParOf" srcId="{19377200-75F1-41F1-A173-67400265929E}" destId="{C05C54F3-D918-4F15-953A-C43AB6037E8E}" srcOrd="0" destOrd="0" presId="urn:microsoft.com/office/officeart/2008/layout/LinedList"/>
    <dgm:cxn modelId="{335C21FB-B89F-4A34-874E-CA8D70CFDE48}" type="presParOf" srcId="{19377200-75F1-41F1-A173-67400265929E}" destId="{F212A55F-8BE8-4AB9-AE6F-F6B1B36C5601}" srcOrd="1" destOrd="0" presId="urn:microsoft.com/office/officeart/2008/layout/LinedList"/>
    <dgm:cxn modelId="{E6697124-9E48-4AAF-BACD-E5A1298A6B70}" type="presParOf" srcId="{C4F2625F-D16F-4AB4-9228-EB92DD0A087D}" destId="{D470B121-0868-4D11-B738-13D38F3B95EC}" srcOrd="8" destOrd="0" presId="urn:microsoft.com/office/officeart/2008/layout/LinedList"/>
    <dgm:cxn modelId="{B2EA8A63-FFA3-4360-918E-FECD11FB8D4A}" type="presParOf" srcId="{C4F2625F-D16F-4AB4-9228-EB92DD0A087D}" destId="{6938887C-D1BF-4F5A-A0E4-6C0D4E086D90}" srcOrd="9" destOrd="0" presId="urn:microsoft.com/office/officeart/2008/layout/LinedList"/>
    <dgm:cxn modelId="{49354549-C83F-4547-BE0E-83EA700274DB}" type="presParOf" srcId="{6938887C-D1BF-4F5A-A0E4-6C0D4E086D90}" destId="{9CB72D24-1E60-497D-AA92-D37C09923443}" srcOrd="0" destOrd="0" presId="urn:microsoft.com/office/officeart/2008/layout/LinedList"/>
    <dgm:cxn modelId="{DDA79F15-61E7-4BDB-8E85-118F7C95AD0E}" type="presParOf" srcId="{6938887C-D1BF-4F5A-A0E4-6C0D4E086D90}" destId="{37981C37-484C-473D-995C-483247876B03}" srcOrd="1" destOrd="0" presId="urn:microsoft.com/office/officeart/2008/layout/LinedList"/>
    <dgm:cxn modelId="{B3DD8296-37C9-4EA2-A98A-B3756B7DC2C4}" type="presParOf" srcId="{C4F2625F-D16F-4AB4-9228-EB92DD0A087D}" destId="{9581A4AD-1F37-41B1-A7C8-B3D8851484CC}" srcOrd="10" destOrd="0" presId="urn:microsoft.com/office/officeart/2008/layout/LinedList"/>
    <dgm:cxn modelId="{629E690D-6EC2-4577-B0C7-6568F3696493}" type="presParOf" srcId="{C4F2625F-D16F-4AB4-9228-EB92DD0A087D}" destId="{CA50B7E8-C67E-48C5-ADD5-17DF357A8A64}" srcOrd="11" destOrd="0" presId="urn:microsoft.com/office/officeart/2008/layout/LinedList"/>
    <dgm:cxn modelId="{3B753E71-F4B1-446E-BD3A-EB3D3EB1D8AB}" type="presParOf" srcId="{CA50B7E8-C67E-48C5-ADD5-17DF357A8A64}" destId="{8E4DDCBF-3057-4D57-B94A-4B8B5D667D29}" srcOrd="0" destOrd="0" presId="urn:microsoft.com/office/officeart/2008/layout/LinedList"/>
    <dgm:cxn modelId="{2331ED58-B26C-4938-B9B2-C940C90A297D}" type="presParOf" srcId="{CA50B7E8-C67E-48C5-ADD5-17DF357A8A64}" destId="{85D14FA3-3E35-43DA-8F17-34D96EBA7FB5}" srcOrd="1" destOrd="0" presId="urn:microsoft.com/office/officeart/2008/layout/LinedList"/>
    <dgm:cxn modelId="{580E2A34-2F4C-40C2-A2CF-523102ED878C}" type="presParOf" srcId="{C4F2625F-D16F-4AB4-9228-EB92DD0A087D}" destId="{A427CA93-9B50-43F6-9843-B6C1DFC21D58}" srcOrd="12" destOrd="0" presId="urn:microsoft.com/office/officeart/2008/layout/LinedList"/>
    <dgm:cxn modelId="{6B124045-3DC2-46CB-9F2D-08992E8780F4}" type="presParOf" srcId="{C4F2625F-D16F-4AB4-9228-EB92DD0A087D}" destId="{29B3C456-0862-4691-B7C2-15EFE80EDBC7}" srcOrd="13" destOrd="0" presId="urn:microsoft.com/office/officeart/2008/layout/LinedList"/>
    <dgm:cxn modelId="{A74AD710-7F9B-49FD-B3B3-5C294B183645}" type="presParOf" srcId="{29B3C456-0862-4691-B7C2-15EFE80EDBC7}" destId="{6FF54A9C-F35E-4E5E-879E-EC2A41B69C5F}" srcOrd="0" destOrd="0" presId="urn:microsoft.com/office/officeart/2008/layout/LinedList"/>
    <dgm:cxn modelId="{B7155BAB-2B0C-4403-A59E-3AE0C11DB63F}" type="presParOf" srcId="{29B3C456-0862-4691-B7C2-15EFE80EDBC7}" destId="{4429D259-B0FD-4DEA-A61E-5FE1A31637FF}"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729873-BFD3-47CB-A17A-1DDEA2FF1190}">
      <dsp:nvSpPr>
        <dsp:cNvPr id="0" name=""/>
        <dsp:cNvSpPr/>
      </dsp:nvSpPr>
      <dsp:spPr>
        <a:xfrm>
          <a:off x="0" y="423"/>
          <a:ext cx="454156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83582A-D644-4A2E-9E93-CE7DC0AD95CD}">
      <dsp:nvSpPr>
        <dsp:cNvPr id="0" name=""/>
        <dsp:cNvSpPr/>
      </dsp:nvSpPr>
      <dsp:spPr>
        <a:xfrm>
          <a:off x="0" y="423"/>
          <a:ext cx="4541564" cy="636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1" kern="1200" dirty="0"/>
            <a:t>Brand introduction </a:t>
          </a:r>
          <a:endParaRPr lang="en-US" sz="1400" kern="1200" dirty="0"/>
        </a:p>
      </dsp:txBody>
      <dsp:txXfrm>
        <a:off x="0" y="423"/>
        <a:ext cx="4541564" cy="636175"/>
      </dsp:txXfrm>
    </dsp:sp>
    <dsp:sp modelId="{5DCD7F58-BC56-4C1D-810D-473A603156E1}">
      <dsp:nvSpPr>
        <dsp:cNvPr id="0" name=""/>
        <dsp:cNvSpPr/>
      </dsp:nvSpPr>
      <dsp:spPr>
        <a:xfrm>
          <a:off x="0" y="636598"/>
          <a:ext cx="454156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2D4169-159F-4D2F-8005-767F29061AE7}">
      <dsp:nvSpPr>
        <dsp:cNvPr id="0" name=""/>
        <dsp:cNvSpPr/>
      </dsp:nvSpPr>
      <dsp:spPr>
        <a:xfrm>
          <a:off x="0" y="636598"/>
          <a:ext cx="4541564" cy="626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1" i="0" kern="1200" dirty="0"/>
            <a:t>Main consumers </a:t>
          </a:r>
          <a:endParaRPr lang="en-US" sz="1400" kern="1200" dirty="0"/>
        </a:p>
      </dsp:txBody>
      <dsp:txXfrm>
        <a:off x="0" y="636598"/>
        <a:ext cx="4541564" cy="626120"/>
      </dsp:txXfrm>
    </dsp:sp>
    <dsp:sp modelId="{91E1AC4B-79F5-4548-B27A-3CBCAD6BC36C}">
      <dsp:nvSpPr>
        <dsp:cNvPr id="0" name=""/>
        <dsp:cNvSpPr/>
      </dsp:nvSpPr>
      <dsp:spPr>
        <a:xfrm>
          <a:off x="0" y="1262719"/>
          <a:ext cx="454156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DBC4B5-13FE-4DC4-94F4-48DA8BE6F7D9}">
      <dsp:nvSpPr>
        <dsp:cNvPr id="0" name=""/>
        <dsp:cNvSpPr/>
      </dsp:nvSpPr>
      <dsp:spPr>
        <a:xfrm>
          <a:off x="0" y="1262719"/>
          <a:ext cx="4537128" cy="18204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1" i="0" kern="1200" dirty="0"/>
            <a:t>Guest Services and Facilities  </a:t>
          </a:r>
        </a:p>
        <a:p>
          <a:pPr marL="0" lvl="0" indent="0" algn="l" defTabSz="622300">
            <a:lnSpc>
              <a:spcPct val="90000"/>
            </a:lnSpc>
            <a:spcBef>
              <a:spcPct val="0"/>
            </a:spcBef>
            <a:spcAft>
              <a:spcPct val="35000"/>
            </a:spcAft>
            <a:buNone/>
          </a:pPr>
          <a:r>
            <a:rPr lang="en-GB" sz="1400" b="1" i="0" kern="1200" dirty="0"/>
            <a:t>     Luxurious Accommodations </a:t>
          </a:r>
        </a:p>
        <a:p>
          <a:pPr marL="0" lvl="0" indent="0" algn="l" defTabSz="622300">
            <a:lnSpc>
              <a:spcPct val="90000"/>
            </a:lnSpc>
            <a:spcBef>
              <a:spcPct val="0"/>
            </a:spcBef>
            <a:spcAft>
              <a:spcPct val="35000"/>
            </a:spcAft>
            <a:buNone/>
          </a:pPr>
          <a:r>
            <a:rPr lang="en-US" sz="1400" b="1" kern="1200" dirty="0"/>
            <a:t>     Dining Experiences </a:t>
          </a:r>
        </a:p>
        <a:p>
          <a:pPr marL="0" lvl="0" indent="0" algn="l" defTabSz="622300">
            <a:lnSpc>
              <a:spcPct val="90000"/>
            </a:lnSpc>
            <a:spcBef>
              <a:spcPct val="0"/>
            </a:spcBef>
            <a:spcAft>
              <a:spcPct val="35000"/>
            </a:spcAft>
            <a:buNone/>
          </a:pPr>
          <a:r>
            <a:rPr lang="en-US" sz="1400" b="1" kern="1200" dirty="0"/>
            <a:t>     Spa and Wellness </a:t>
          </a:r>
          <a:r>
            <a:rPr lang="en-GB" sz="1400" b="1" i="0" kern="1200" dirty="0"/>
            <a:t>Event </a:t>
          </a:r>
        </a:p>
        <a:p>
          <a:pPr marL="0" lvl="0" indent="0" algn="l" defTabSz="622300">
            <a:lnSpc>
              <a:spcPct val="90000"/>
            </a:lnSpc>
            <a:spcBef>
              <a:spcPct val="0"/>
            </a:spcBef>
            <a:spcAft>
              <a:spcPct val="35000"/>
            </a:spcAft>
            <a:buNone/>
          </a:pPr>
          <a:r>
            <a:rPr lang="en-GB" sz="1400" b="1" i="0" kern="1200" dirty="0"/>
            <a:t>     Spaces and Services</a:t>
          </a:r>
          <a:endParaRPr lang="en-US" sz="1400" kern="1200" dirty="0"/>
        </a:p>
      </dsp:txBody>
      <dsp:txXfrm>
        <a:off x="0" y="1262719"/>
        <a:ext cx="4537128" cy="1820474"/>
      </dsp:txXfrm>
    </dsp:sp>
    <dsp:sp modelId="{8F4F6B95-B03A-4B27-910E-2BAEB9CCF5E5}">
      <dsp:nvSpPr>
        <dsp:cNvPr id="0" name=""/>
        <dsp:cNvSpPr/>
      </dsp:nvSpPr>
      <dsp:spPr>
        <a:xfrm>
          <a:off x="0" y="3083193"/>
          <a:ext cx="454156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5C54F3-D918-4F15-953A-C43AB6037E8E}">
      <dsp:nvSpPr>
        <dsp:cNvPr id="0" name=""/>
        <dsp:cNvSpPr/>
      </dsp:nvSpPr>
      <dsp:spPr>
        <a:xfrm>
          <a:off x="0" y="3083193"/>
          <a:ext cx="4541564" cy="7369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1" i="0" kern="1200" dirty="0"/>
            <a:t>Role and Function of Guest Services</a:t>
          </a:r>
        </a:p>
        <a:p>
          <a:pPr marL="0" lvl="0" indent="0" algn="l" defTabSz="622300">
            <a:lnSpc>
              <a:spcPct val="90000"/>
            </a:lnSpc>
            <a:spcBef>
              <a:spcPct val="0"/>
            </a:spcBef>
            <a:spcAft>
              <a:spcPct val="35000"/>
            </a:spcAft>
            <a:buNone/>
          </a:pPr>
          <a:endParaRPr lang="en-US" sz="1400" kern="1200" dirty="0"/>
        </a:p>
      </dsp:txBody>
      <dsp:txXfrm>
        <a:off x="0" y="3083193"/>
        <a:ext cx="4541564" cy="736939"/>
      </dsp:txXfrm>
    </dsp:sp>
    <dsp:sp modelId="{D470B121-0868-4D11-B738-13D38F3B95EC}">
      <dsp:nvSpPr>
        <dsp:cNvPr id="0" name=""/>
        <dsp:cNvSpPr/>
      </dsp:nvSpPr>
      <dsp:spPr>
        <a:xfrm>
          <a:off x="0" y="3820133"/>
          <a:ext cx="454156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B72D24-1E60-497D-AA92-D37C09923443}">
      <dsp:nvSpPr>
        <dsp:cNvPr id="0" name=""/>
        <dsp:cNvSpPr/>
      </dsp:nvSpPr>
      <dsp:spPr>
        <a:xfrm>
          <a:off x="0" y="3820133"/>
          <a:ext cx="4541564" cy="9191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1" i="0" kern="1200" dirty="0"/>
            <a:t>Importance of Hospitality </a:t>
          </a:r>
          <a:r>
            <a:rPr lang="en-US" sz="1400" b="1" i="0" kern="1200"/>
            <a:t>and  </a:t>
          </a:r>
          <a:r>
            <a:rPr lang="en-US" sz="1400" b="1" kern="1200"/>
            <a:t>e</a:t>
          </a:r>
          <a:r>
            <a:rPr lang="en-US" sz="1400" b="1" i="0" kern="1200"/>
            <a:t>xceeding Guest Expectations</a:t>
          </a:r>
          <a:endParaRPr lang="en-US" sz="1400" kern="1200" dirty="0"/>
        </a:p>
      </dsp:txBody>
      <dsp:txXfrm>
        <a:off x="0" y="3820133"/>
        <a:ext cx="4541564" cy="919129"/>
      </dsp:txXfrm>
    </dsp:sp>
    <dsp:sp modelId="{9581A4AD-1F37-41B1-A7C8-B3D8851484CC}">
      <dsp:nvSpPr>
        <dsp:cNvPr id="0" name=""/>
        <dsp:cNvSpPr/>
      </dsp:nvSpPr>
      <dsp:spPr>
        <a:xfrm>
          <a:off x="0" y="4739263"/>
          <a:ext cx="454156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4DDCBF-3057-4D57-B94A-4B8B5D667D29}">
      <dsp:nvSpPr>
        <dsp:cNvPr id="0" name=""/>
        <dsp:cNvSpPr/>
      </dsp:nvSpPr>
      <dsp:spPr>
        <a:xfrm>
          <a:off x="0" y="4739263"/>
          <a:ext cx="4541564" cy="9191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1" i="0" kern="1200" dirty="0"/>
            <a:t>Conclusion</a:t>
          </a:r>
          <a:endParaRPr lang="en-US" sz="1400" kern="1200" dirty="0"/>
        </a:p>
      </dsp:txBody>
      <dsp:txXfrm>
        <a:off x="0" y="4739263"/>
        <a:ext cx="4541564" cy="919129"/>
      </dsp:txXfrm>
    </dsp:sp>
    <dsp:sp modelId="{A427CA93-9B50-43F6-9843-B6C1DFC21D58}">
      <dsp:nvSpPr>
        <dsp:cNvPr id="0" name=""/>
        <dsp:cNvSpPr/>
      </dsp:nvSpPr>
      <dsp:spPr>
        <a:xfrm>
          <a:off x="0" y="5658393"/>
          <a:ext cx="454156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F54A9C-F35E-4E5E-879E-EC2A41B69C5F}">
      <dsp:nvSpPr>
        <dsp:cNvPr id="0" name=""/>
        <dsp:cNvSpPr/>
      </dsp:nvSpPr>
      <dsp:spPr>
        <a:xfrm>
          <a:off x="0" y="5658393"/>
          <a:ext cx="4541564" cy="8098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1" i="0" kern="1200" dirty="0"/>
            <a:t>Reference list</a:t>
          </a:r>
          <a:br>
            <a:rPr lang="en-US" sz="1400" b="0" i="0" kern="1200" dirty="0"/>
          </a:br>
          <a:br>
            <a:rPr lang="en-US" sz="1400" b="0" i="0" kern="1200" dirty="0"/>
          </a:br>
          <a:endParaRPr lang="en-US" sz="1400" kern="1200" dirty="0"/>
        </a:p>
      </dsp:txBody>
      <dsp:txXfrm>
        <a:off x="0" y="5658393"/>
        <a:ext cx="4541564" cy="80983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45111C0-FBFB-479C-88BA-269A2BB2971B}" type="datetimeFigureOut">
              <a:rPr lang="en-GB" smtClean="0"/>
              <a:t>24/05/2023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62FD9C-43FA-4E24-A91F-33A5A9498DEA}" type="slidenum">
              <a:rPr lang="en-GB" smtClean="0"/>
              <a:t>‹#›</a:t>
            </a:fld>
            <a:endParaRPr lang="en-GB"/>
          </a:p>
        </p:txBody>
      </p:sp>
    </p:spTree>
    <p:extLst>
      <p:ext uri="{BB962C8B-B14F-4D97-AF65-F5344CB8AC3E}">
        <p14:creationId xmlns:p14="http://schemas.microsoft.com/office/powerpoint/2010/main" val="42151893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62FD9C-43FA-4E24-A91F-33A5A9498DEA}" type="slidenum">
              <a:rPr lang="en-GB" smtClean="0"/>
              <a:t>1</a:t>
            </a:fld>
            <a:endParaRPr lang="en-GB"/>
          </a:p>
        </p:txBody>
      </p:sp>
    </p:spTree>
    <p:extLst>
      <p:ext uri="{BB962C8B-B14F-4D97-AF65-F5344CB8AC3E}">
        <p14:creationId xmlns:p14="http://schemas.microsoft.com/office/powerpoint/2010/main" val="16362244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362FD9C-43FA-4E24-A91F-33A5A9498DEA}" type="slidenum">
              <a:rPr lang="en-GB" smtClean="0"/>
              <a:t>2</a:t>
            </a:fld>
            <a:endParaRPr lang="en-GB"/>
          </a:p>
        </p:txBody>
      </p:sp>
    </p:spTree>
    <p:extLst>
      <p:ext uri="{BB962C8B-B14F-4D97-AF65-F5344CB8AC3E}">
        <p14:creationId xmlns:p14="http://schemas.microsoft.com/office/powerpoint/2010/main" val="39988830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Lst>
          </p:cNvPr>
          <p:cNvGrpSpPr/>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Lst>
            </p:cNvPr>
            <p:cNvGrpSpPr>
              <a:grpSpLocks noChangeAspect="1"/>
            </p:cNvGrpSpPr>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Lst>
            </p:cNvPr>
            <p:cNvGrpSpPr>
              <a:grpSpLocks noChangeAspect="1"/>
            </p:cNvGrpSpPr>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6DC8E2D9-6729-4614-8667-C1016D3182E4}"/>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CEEBB1-1A1F-4A2C-B805-719CF98F68AB}"/>
              </a:ext>
            </a:extLst>
          </p:cNvPr>
          <p:cNvSpPr>
            <a:spLocks noGrp="1"/>
          </p:cNvSpPr>
          <p:nvPr>
            <p:ph type="ctrTitle"/>
          </p:nvPr>
        </p:nvSpPr>
        <p:spPr>
          <a:xfrm>
            <a:off x="540000" y="540000"/>
            <a:ext cx="11090273" cy="3798000"/>
          </a:xfrm>
        </p:spPr>
        <p:txBody>
          <a:bodyPr anchor="b"/>
          <a:lstStyle>
            <a:lvl1pPr algn="l">
              <a:defRPr sz="8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D6CC87B-ED2D-4303-BD40-E7AF14C03EF1}"/>
              </a:ext>
            </a:extLst>
          </p:cNvPr>
          <p:cNvSpPr>
            <a:spLocks noGrp="1"/>
          </p:cNvSpPr>
          <p:nvPr>
            <p:ph type="subTitle" idx="1"/>
          </p:nvPr>
        </p:nvSpPr>
        <p:spPr>
          <a:xfrm>
            <a:off x="540000" y="4508500"/>
            <a:ext cx="7345362" cy="1800224"/>
          </a:xfrm>
        </p:spPr>
        <p:txBody>
          <a:bodyPr/>
          <a:lstStyle>
            <a:lvl1pPr marL="0" indent="0" algn="l">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5D880B4-5679-491C-963F-EC47B048C559}"/>
              </a:ext>
            </a:extLst>
          </p:cNvPr>
          <p:cNvSpPr>
            <a:spLocks noGrp="1"/>
          </p:cNvSpPr>
          <p:nvPr>
            <p:ph type="dt" sz="half" idx="10"/>
          </p:nvPr>
        </p:nvSpPr>
        <p:spPr/>
        <p:txBody>
          <a:bodyPr/>
          <a:lstStyle/>
          <a:p>
            <a:fld id="{7CF0BCE0-945C-4FDF-95A1-2149B1FF5B83}" type="datetimeFigureOut">
              <a:rPr lang="en-US" smtClean="0"/>
              <a:t>5/21/2023</a:t>
            </a:fld>
            <a:endParaRPr lang="en-US"/>
          </a:p>
        </p:txBody>
      </p:sp>
      <p:sp>
        <p:nvSpPr>
          <p:cNvPr id="5" name="Footer Placeholder 4">
            <a:extLst>
              <a:ext uri="{FF2B5EF4-FFF2-40B4-BE49-F238E27FC236}">
                <a16:creationId xmlns:a16="http://schemas.microsoft.com/office/drawing/2014/main" id="{01865D6D-3F98-4BE8-A069-B964099028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0CD51D-8E06-4959-88C9-647415079FC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0163321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7CF0BCE0-945C-4FDF-95A1-2149B1FF5B83}" type="datetimeFigureOut">
              <a:rPr lang="en-US" smtClean="0"/>
              <a:t>5/21/2023</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5829849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E54407D-DBA4-414C-ACA5-30D7B87C652B}"/>
              </a:ext>
            </a:extLst>
          </p:cNvPr>
          <p:cNvGrpSpPr/>
          <p:nvPr/>
        </p:nvGrpSpPr>
        <p:grpSpPr>
          <a:xfrm>
            <a:off x="0" y="0"/>
            <a:ext cx="12192000" cy="6858000"/>
            <a:chOff x="0" y="0"/>
            <a:chExt cx="12192000" cy="6858000"/>
          </a:xfrm>
        </p:grpSpPr>
        <p:sp>
          <p:nvSpPr>
            <p:cNvPr id="7" name="Rectangle 6">
              <a:extLst>
                <a:ext uri="{FF2B5EF4-FFF2-40B4-BE49-F238E27FC236}">
                  <a16:creationId xmlns:a16="http://schemas.microsoft.com/office/drawing/2014/main" id="{6BD518BC-8E44-4DAA-A8B9-2CFBD91DCDCD}"/>
                </a:ext>
              </a:extLst>
            </p:cNvPr>
            <p:cNvSpPr/>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67C3660-39CD-431D-8E64-37508FFEAC96}"/>
                </a:ext>
              </a:extLst>
            </p:cNvPr>
            <p:cNvGrpSpPr>
              <a:grpSpLocks noChangeAspect="1"/>
            </p:cNvGrpSpPr>
            <p:nvPr/>
          </p:nvGrpSpPr>
          <p:grpSpPr>
            <a:xfrm>
              <a:off x="5603875" y="0"/>
              <a:ext cx="6521820" cy="3260910"/>
              <a:chOff x="0" y="0"/>
              <a:chExt cx="2880000" cy="1440000"/>
            </a:xfrm>
          </p:grpSpPr>
          <p:sp>
            <p:nvSpPr>
              <p:cNvPr id="9" name="Rectangle 8">
                <a:extLst>
                  <a:ext uri="{FF2B5EF4-FFF2-40B4-BE49-F238E27FC236}">
                    <a16:creationId xmlns:a16="http://schemas.microsoft.com/office/drawing/2014/main" id="{C4CCE569-E461-438A-A235-B96A542AF82F}"/>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3F9DF1F-1F74-476C-AD41-22AC3F8A65A0}"/>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BE49ED5-9713-43D1-AE9E-3F9FE5574077}"/>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D21A2854-1482-4441-85EA-D7B9F3EF56D2}"/>
                </a:ext>
              </a:extLst>
            </p:cNvPr>
            <p:cNvSpPr>
              <a:spLocks noChangeAspect="1"/>
            </p:cNvSpPr>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FED36A6D-894D-44DA-851C-345A414F3F68}"/>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D36F1DF-CD42-4695-A7D0-2F5B193057E9}"/>
              </a:ext>
            </a:extLst>
          </p:cNvPr>
          <p:cNvSpPr>
            <a:spLocks noGrp="1"/>
          </p:cNvSpPr>
          <p:nvPr>
            <p:ph type="title"/>
          </p:nvPr>
        </p:nvSpPr>
        <p:spPr>
          <a:xfrm>
            <a:off x="540000" y="540000"/>
            <a:ext cx="7345362" cy="5768725"/>
          </a:xfrm>
        </p:spPr>
        <p:txBody>
          <a:bodyPr anchor="t"/>
          <a:lstStyle>
            <a:lvl1pPr>
              <a:defRPr sz="8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549160-0F86-4FCA-8718-6980E99C7938}"/>
              </a:ext>
            </a:extLst>
          </p:cNvPr>
          <p:cNvSpPr>
            <a:spLocks noGrp="1"/>
          </p:cNvSpPr>
          <p:nvPr>
            <p:ph type="body" idx="1"/>
          </p:nvPr>
        </p:nvSpPr>
        <p:spPr>
          <a:xfrm>
            <a:off x="8075612" y="540000"/>
            <a:ext cx="3565523" cy="5768725"/>
          </a:xfrm>
        </p:spPr>
        <p:txBody>
          <a:bodyPr anchor="t"/>
          <a:lstStyle>
            <a:lvl1pPr marL="0" indent="0">
              <a:buNone/>
              <a:defRPr sz="18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5C6CBB-DABA-4F2E-8574-46747E15EA1A}"/>
              </a:ext>
            </a:extLst>
          </p:cNvPr>
          <p:cNvSpPr>
            <a:spLocks noGrp="1"/>
          </p:cNvSpPr>
          <p:nvPr>
            <p:ph type="dt" sz="half" idx="10"/>
          </p:nvPr>
        </p:nvSpPr>
        <p:spPr/>
        <p:txBody>
          <a:bodyPr/>
          <a:lstStyle/>
          <a:p>
            <a:fld id="{7CF0BCE0-945C-4FDF-95A1-2149B1FF5B83}" type="datetimeFigureOut">
              <a:rPr lang="en-US" smtClean="0"/>
              <a:t>5/21/2023</a:t>
            </a:fld>
            <a:endParaRPr lang="en-US" dirty="0"/>
          </a:p>
        </p:txBody>
      </p:sp>
      <p:sp>
        <p:nvSpPr>
          <p:cNvPr id="5" name="Footer Placeholder 4">
            <a:extLst>
              <a:ext uri="{FF2B5EF4-FFF2-40B4-BE49-F238E27FC236}">
                <a16:creationId xmlns:a16="http://schemas.microsoft.com/office/drawing/2014/main" id="{8FAF86BC-9ECC-439C-BF2E-F0B7EF193B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742552-C4C9-44EE-B7CB-5A652393BA20}"/>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9397285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5774299-531D-4CAC-881D-7EB68BC99FCC}"/>
              </a:ext>
            </a:extLst>
          </p:cNvPr>
          <p:cNvGrpSpPr/>
          <p:nvPr/>
        </p:nvGrpSpPr>
        <p:grpSpPr>
          <a:xfrm>
            <a:off x="0" y="-3"/>
            <a:ext cx="12192000" cy="6858003"/>
            <a:chOff x="0" y="-3"/>
            <a:chExt cx="12192000" cy="6858003"/>
          </a:xfrm>
        </p:grpSpPr>
        <p:sp useBgFill="1">
          <p:nvSpPr>
            <p:cNvPr id="9" name="Rectangle 8">
              <a:extLst>
                <a:ext uri="{FF2B5EF4-FFF2-40B4-BE49-F238E27FC236}">
                  <a16:creationId xmlns:a16="http://schemas.microsoft.com/office/drawing/2014/main" id="{A17676CF-DDCC-48C1-AC68-CDA0B9E47FD8}"/>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E052D363-F6F5-455B-A2F2-A12B30CEE528}"/>
                </a:ext>
              </a:extLst>
            </p:cNvPr>
            <p:cNvGrpSpPr>
              <a:grpSpLocks noChangeAspect="1"/>
            </p:cNvGrpSpPr>
            <p:nvPr/>
          </p:nvGrpSpPr>
          <p:grpSpPr>
            <a:xfrm>
              <a:off x="672000" y="-3"/>
              <a:ext cx="11520000" cy="5760000"/>
              <a:chOff x="5981700" y="-1"/>
              <a:chExt cx="6042660" cy="3021330"/>
            </a:xfrm>
          </p:grpSpPr>
          <p:sp>
            <p:nvSpPr>
              <p:cNvPr id="17" name="Rectangle 16">
                <a:extLst>
                  <a:ext uri="{FF2B5EF4-FFF2-40B4-BE49-F238E27FC236}">
                    <a16:creationId xmlns:a16="http://schemas.microsoft.com/office/drawing/2014/main" id="{D0C396B8-00CA-4AE9-A0A5-B4E2B2A2AC07}"/>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660166-3107-4058-A259-59B0527306BD}"/>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42BE934E-3063-4D0F-AFDE-68D58D336CBE}"/>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039660FA-744A-4CB3-9BED-C59793E3BF32}"/>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313EEC-733B-4019-8A0B-3FA768B8DB7A}"/>
                </a:ext>
              </a:extLst>
            </p:cNvPr>
            <p:cNvGrpSpPr/>
            <p:nvPr/>
          </p:nvGrpSpPr>
          <p:grpSpPr>
            <a:xfrm rot="10800000">
              <a:off x="1" y="2948940"/>
              <a:ext cx="7818118" cy="3909059"/>
              <a:chOff x="0" y="0"/>
              <a:chExt cx="2880000" cy="1440000"/>
            </a:xfrm>
          </p:grpSpPr>
          <p:sp>
            <p:nvSpPr>
              <p:cNvPr id="15" name="Rectangle 14">
                <a:extLst>
                  <a:ext uri="{FF2B5EF4-FFF2-40B4-BE49-F238E27FC236}">
                    <a16:creationId xmlns:a16="http://schemas.microsoft.com/office/drawing/2014/main" id="{421FE91F-780C-4ABD-ADE8-0EFDB7196A10}"/>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9EA389-EE78-4475-A390-5EDED23C2D6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5E492A94-8867-4C62-9D40-4023C41E0AF8}"/>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A3DAD7C5-BA12-4557-8BC4-72C69B0D59DD}"/>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4412EC-56C0-4009-B2E3-D63F9EECB9D4}"/>
              </a:ext>
            </a:extLst>
          </p:cNvPr>
          <p:cNvSpPr>
            <a:spLocks noGrp="1"/>
          </p:cNvSpPr>
          <p:nvPr>
            <p:ph type="title"/>
          </p:nvPr>
        </p:nvSpPr>
        <p:spPr>
          <a:xfrm>
            <a:off x="540000" y="539999"/>
            <a:ext cx="11090275" cy="120960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B70C84F-F3B7-4BF4-A328-BCF5ADD32944}"/>
              </a:ext>
            </a:extLst>
          </p:cNvPr>
          <p:cNvSpPr>
            <a:spLocks noGrp="1"/>
          </p:cNvSpPr>
          <p:nvPr>
            <p:ph sz="half" idx="1"/>
          </p:nvPr>
        </p:nvSpPr>
        <p:spPr>
          <a:xfrm>
            <a:off x="54000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F919CD5-DBB4-4749-980D-B5B40ECB67B9}"/>
              </a:ext>
            </a:extLst>
          </p:cNvPr>
          <p:cNvSpPr>
            <a:spLocks noGrp="1"/>
          </p:cNvSpPr>
          <p:nvPr>
            <p:ph sz="half" idx="2"/>
          </p:nvPr>
        </p:nvSpPr>
        <p:spPr>
          <a:xfrm>
            <a:off x="620395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BCFC378-6572-43DF-8344-59DE8122CD12}"/>
              </a:ext>
            </a:extLst>
          </p:cNvPr>
          <p:cNvSpPr>
            <a:spLocks noGrp="1"/>
          </p:cNvSpPr>
          <p:nvPr>
            <p:ph type="dt" sz="half" idx="10"/>
          </p:nvPr>
        </p:nvSpPr>
        <p:spPr/>
        <p:txBody>
          <a:bodyPr/>
          <a:lstStyle/>
          <a:p>
            <a:fld id="{7CF0BCE0-945C-4FDF-95A1-2149B1FF5B83}" type="datetimeFigureOut">
              <a:rPr lang="en-US" smtClean="0"/>
              <a:t>5/21/2023</a:t>
            </a:fld>
            <a:endParaRPr lang="en-US"/>
          </a:p>
        </p:txBody>
      </p:sp>
      <p:sp>
        <p:nvSpPr>
          <p:cNvPr id="6" name="Footer Placeholder 5">
            <a:extLst>
              <a:ext uri="{FF2B5EF4-FFF2-40B4-BE49-F238E27FC236}">
                <a16:creationId xmlns:a16="http://schemas.microsoft.com/office/drawing/2014/main" id="{36967A14-246A-4DDF-865C-68F6E16906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674B6D-E110-478C-94B9-2F8199E586DC}"/>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6135529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130F7E5-A40E-4C9C-8E4F-3935B9182C4A}"/>
              </a:ext>
            </a:extLst>
          </p:cNvPr>
          <p:cNvGrpSpPr/>
          <p:nvPr/>
        </p:nvGrpSpPr>
        <p:grpSpPr>
          <a:xfrm>
            <a:off x="0" y="-2"/>
            <a:ext cx="12191999" cy="6858001"/>
            <a:chOff x="0" y="-2"/>
            <a:chExt cx="12191999" cy="6858001"/>
          </a:xfrm>
        </p:grpSpPr>
        <p:sp>
          <p:nvSpPr>
            <p:cNvPr id="12" name="Rectangle 11">
              <a:extLst>
                <a:ext uri="{FF2B5EF4-FFF2-40B4-BE49-F238E27FC236}">
                  <a16:creationId xmlns:a16="http://schemas.microsoft.com/office/drawing/2014/main" id="{AE67B504-02A7-4203-87D0-07D333D71917}"/>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A1158F3-E1C3-400D-8505-628DB94365CE}"/>
                </a:ext>
              </a:extLst>
            </p:cNvPr>
            <p:cNvGrpSpPr/>
            <p:nvPr/>
          </p:nvGrpSpPr>
          <p:grpSpPr>
            <a:xfrm rot="16200000">
              <a:off x="2295528" y="-2295528"/>
              <a:ext cx="6858000" cy="11449051"/>
              <a:chOff x="0" y="2333625"/>
              <a:chExt cx="9515474" cy="3766109"/>
            </a:xfrm>
          </p:grpSpPr>
          <p:sp>
            <p:nvSpPr>
              <p:cNvPr id="23" name="Rectangle 22">
                <a:extLst>
                  <a:ext uri="{FF2B5EF4-FFF2-40B4-BE49-F238E27FC236}">
                    <a16:creationId xmlns:a16="http://schemas.microsoft.com/office/drawing/2014/main" id="{0AEADDCE-3295-4F24-8700-C93B5457C2B7}"/>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F95C76A-5429-458C-BC9D-E1053EF7B84F}"/>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3D0E8A42-259A-43FA-B284-B459D7364097}"/>
                </a:ext>
              </a:extLst>
            </p:cNvPr>
            <p:cNvGrpSpPr>
              <a:grpSpLocks noChangeAspect="1"/>
            </p:cNvGrpSpPr>
            <p:nvPr/>
          </p:nvGrpSpPr>
          <p:grpSpPr>
            <a:xfrm rot="5400000">
              <a:off x="3583369" y="-3583369"/>
              <a:ext cx="4713262" cy="11880000"/>
              <a:chOff x="1" y="0"/>
              <a:chExt cx="8305797" cy="6858000"/>
            </a:xfrm>
          </p:grpSpPr>
          <p:sp>
            <p:nvSpPr>
              <p:cNvPr id="21" name="Rectangle 20">
                <a:extLst>
                  <a:ext uri="{FF2B5EF4-FFF2-40B4-BE49-F238E27FC236}">
                    <a16:creationId xmlns:a16="http://schemas.microsoft.com/office/drawing/2014/main" id="{7900B4F1-619C-4C0E-B749-1843F22C946A}"/>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6E6F70BB-DCCC-4CF0-B5BB-95A965A99947}"/>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83E6C50C-C1DA-44E1-B254-3B7228879DCD}"/>
                </a:ext>
              </a:extLst>
            </p:cNvPr>
            <p:cNvGrpSpPr/>
            <p:nvPr/>
          </p:nvGrpSpPr>
          <p:grpSpPr>
            <a:xfrm>
              <a:off x="2676525" y="0"/>
              <a:ext cx="9515473" cy="3766109"/>
              <a:chOff x="2333625" y="2433367"/>
              <a:chExt cx="9897159" cy="3766109"/>
            </a:xfrm>
          </p:grpSpPr>
          <p:sp>
            <p:nvSpPr>
              <p:cNvPr id="19" name="Rectangle 18">
                <a:extLst>
                  <a:ext uri="{FF2B5EF4-FFF2-40B4-BE49-F238E27FC236}">
                    <a16:creationId xmlns:a16="http://schemas.microsoft.com/office/drawing/2014/main" id="{DFC6EEED-A40A-4D1C-BE6B-11DD62770607}"/>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27FF3FB-FDFC-4659-A7D6-ABED74010E82}"/>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51548ED5-6668-4672-88DC-40E92508ACA2}"/>
                </a:ext>
              </a:extLst>
            </p:cNvPr>
            <p:cNvGrpSpPr/>
            <p:nvPr/>
          </p:nvGrpSpPr>
          <p:grpSpPr>
            <a:xfrm>
              <a:off x="0" y="0"/>
              <a:ext cx="9515473" cy="3766109"/>
              <a:chOff x="0" y="2333625"/>
              <a:chExt cx="9515473" cy="3766109"/>
            </a:xfrm>
          </p:grpSpPr>
          <p:sp>
            <p:nvSpPr>
              <p:cNvPr id="17" name="Rectangle 16">
                <a:extLst>
                  <a:ext uri="{FF2B5EF4-FFF2-40B4-BE49-F238E27FC236}">
                    <a16:creationId xmlns:a16="http://schemas.microsoft.com/office/drawing/2014/main" id="{975AE1B2-E73F-4E6E-AAFB-FB1C02684D3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750F2D6-C0E1-4AFE-AB87-083292737609}"/>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5" name="Rectangle 24">
            <a:extLst>
              <a:ext uri="{FF2B5EF4-FFF2-40B4-BE49-F238E27FC236}">
                <a16:creationId xmlns:a16="http://schemas.microsoft.com/office/drawing/2014/main" id="{4ECC0D66-F2BE-4BF4-87F6-CE618B5C8916}"/>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A0BCA11-08C2-4C9A-B0A3-31C9051CDF9E}"/>
              </a:ext>
            </a:extLst>
          </p:cNvPr>
          <p:cNvSpPr>
            <a:spLocks noGrp="1"/>
          </p:cNvSpPr>
          <p:nvPr>
            <p:ph type="title"/>
          </p:nvPr>
        </p:nvSpPr>
        <p:spPr>
          <a:xfrm>
            <a:off x="540000" y="539999"/>
            <a:ext cx="11090273" cy="1210396"/>
          </a:xfrm>
        </p:spPr>
        <p:txBody>
          <a:bodyPr>
            <a:normAutofit/>
          </a:bodyPr>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662CEB0-C969-40EA-A5E2-8D875E28A6B6}"/>
              </a:ext>
            </a:extLst>
          </p:cNvPr>
          <p:cNvSpPr>
            <a:spLocks noGrp="1"/>
          </p:cNvSpPr>
          <p:nvPr>
            <p:ph type="body" idx="1"/>
          </p:nvPr>
        </p:nvSpPr>
        <p:spPr>
          <a:xfrm>
            <a:off x="540000" y="1929783"/>
            <a:ext cx="5448052" cy="792161"/>
          </a:xfrm>
        </p:spPr>
        <p:txBody>
          <a:bodyPr anchor="b"/>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0F41A6-112E-4305-A0BA-6E119A77AC10}"/>
              </a:ext>
            </a:extLst>
          </p:cNvPr>
          <p:cNvSpPr>
            <a:spLocks noGrp="1"/>
          </p:cNvSpPr>
          <p:nvPr>
            <p:ph sz="half" idx="2"/>
          </p:nvPr>
        </p:nvSpPr>
        <p:spPr>
          <a:xfrm>
            <a:off x="54000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C672C5-31B9-443B-8DEE-5523646891F7}"/>
              </a:ext>
            </a:extLst>
          </p:cNvPr>
          <p:cNvSpPr>
            <a:spLocks noGrp="1"/>
          </p:cNvSpPr>
          <p:nvPr>
            <p:ph type="body" sz="quarter" idx="3"/>
          </p:nvPr>
        </p:nvSpPr>
        <p:spPr>
          <a:xfrm>
            <a:off x="6203949" y="1929782"/>
            <a:ext cx="5437187" cy="792000"/>
          </a:xfrm>
        </p:spPr>
        <p:txBody>
          <a:bodyPr anchor="b"/>
          <a:lstStyle>
            <a:lvl1pPr marL="0" indent="0">
              <a:buNone/>
              <a:defRPr sz="1600" b="0"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D18B9D-8B21-4249-A3AD-8FBE48F0F55B}"/>
              </a:ext>
            </a:extLst>
          </p:cNvPr>
          <p:cNvSpPr>
            <a:spLocks noGrp="1"/>
          </p:cNvSpPr>
          <p:nvPr>
            <p:ph sz="quarter" idx="4"/>
          </p:nvPr>
        </p:nvSpPr>
        <p:spPr>
          <a:xfrm>
            <a:off x="620395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5B60881-13B2-4064-84FB-6D071F36C433}"/>
              </a:ext>
            </a:extLst>
          </p:cNvPr>
          <p:cNvSpPr>
            <a:spLocks noGrp="1"/>
          </p:cNvSpPr>
          <p:nvPr>
            <p:ph type="dt" sz="half" idx="10"/>
          </p:nvPr>
        </p:nvSpPr>
        <p:spPr/>
        <p:txBody>
          <a:bodyPr/>
          <a:lstStyle/>
          <a:p>
            <a:fld id="{7CF0BCE0-945C-4FDF-95A1-2149B1FF5B83}" type="datetimeFigureOut">
              <a:rPr lang="en-US" smtClean="0"/>
              <a:t>5/21/2023</a:t>
            </a:fld>
            <a:endParaRPr lang="en-US"/>
          </a:p>
        </p:txBody>
      </p:sp>
      <p:sp>
        <p:nvSpPr>
          <p:cNvPr id="8" name="Footer Placeholder 7">
            <a:extLst>
              <a:ext uri="{FF2B5EF4-FFF2-40B4-BE49-F238E27FC236}">
                <a16:creationId xmlns:a16="http://schemas.microsoft.com/office/drawing/2014/main" id="{249FCE5D-D5EF-485D-97FA-2614FF9642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F204FC-4F66-417C-8E4B-74772ED057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0342061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521FD20-B9D4-4FD1-9AAD-F4157555AD62}"/>
              </a:ext>
            </a:extLst>
          </p:cNvPr>
          <p:cNvGrpSpPr/>
          <p:nvPr/>
        </p:nvGrpSpPr>
        <p:grpSpPr>
          <a:xfrm rot="10800000">
            <a:off x="1392000" y="0"/>
            <a:ext cx="10800000" cy="6858000"/>
            <a:chOff x="0" y="0"/>
            <a:chExt cx="10800000" cy="6858000"/>
          </a:xfrm>
        </p:grpSpPr>
        <p:sp>
          <p:nvSpPr>
            <p:cNvPr id="15" name="Rectangle 14">
              <a:extLst>
                <a:ext uri="{FF2B5EF4-FFF2-40B4-BE49-F238E27FC236}">
                  <a16:creationId xmlns:a16="http://schemas.microsoft.com/office/drawing/2014/main" id="{27477A35-8424-45D6-A66E-8ACFA6C405B5}"/>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BFBA1CE-E9AC-40C0-A7F9-E5671F5FEF9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D0C2729A-59F8-46A4-9AAA-7665E5966E2D}"/>
              </a:ext>
            </a:extLst>
          </p:cNvPr>
          <p:cNvGrpSpPr>
            <a:grpSpLocks noChangeAspect="1"/>
          </p:cNvGrpSpPr>
          <p:nvPr/>
        </p:nvGrpSpPr>
        <p:grpSpPr>
          <a:xfrm rot="16200000" flipH="1">
            <a:off x="-1714500" y="1714500"/>
            <a:ext cx="6858000" cy="3429000"/>
            <a:chOff x="0" y="0"/>
            <a:chExt cx="2880000" cy="1440000"/>
          </a:xfrm>
        </p:grpSpPr>
        <p:sp>
          <p:nvSpPr>
            <p:cNvPr id="13" name="Rectangle 12">
              <a:extLst>
                <a:ext uri="{FF2B5EF4-FFF2-40B4-BE49-F238E27FC236}">
                  <a16:creationId xmlns:a16="http://schemas.microsoft.com/office/drawing/2014/main" id="{83EBBB96-590D-4704-87AD-A00AE2424DE8}"/>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89BAB7D-5298-40B9-910B-136D0C6A9934}"/>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2" name="Rectangle 11">
            <a:extLst>
              <a:ext uri="{FF2B5EF4-FFF2-40B4-BE49-F238E27FC236}">
                <a16:creationId xmlns:a16="http://schemas.microsoft.com/office/drawing/2014/main" id="{F323EA00-E168-4864-883B-358A7CDF9153}"/>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CA4F2DFA-2F27-43FB-B08C-0787FA44B0D1}"/>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7D750354-CD8D-4A3B-A7AC-04622BCB0499}"/>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F3ED3C6-DA43-4D1C-9056-407A4FB1C6AB}"/>
              </a:ext>
            </a:extLst>
          </p:cNvPr>
          <p:cNvSpPr>
            <a:spLocks noGrp="1"/>
          </p:cNvSpPr>
          <p:nvPr>
            <p:ph type="title"/>
          </p:nvPr>
        </p:nvSpPr>
        <p:spPr>
          <a:xfrm>
            <a:off x="550863" y="549276"/>
            <a:ext cx="11090275" cy="5759450"/>
          </a:xfrm>
        </p:spPr>
        <p:txBody>
          <a:bodyPr/>
          <a:lstStyle>
            <a:lvl1pPr>
              <a:defRPr sz="8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20CEB41-E921-45ED-951A-861E31E01336}"/>
              </a:ext>
            </a:extLst>
          </p:cNvPr>
          <p:cNvSpPr>
            <a:spLocks noGrp="1"/>
          </p:cNvSpPr>
          <p:nvPr>
            <p:ph type="dt" sz="half" idx="10"/>
          </p:nvPr>
        </p:nvSpPr>
        <p:spPr/>
        <p:txBody>
          <a:bodyPr/>
          <a:lstStyle/>
          <a:p>
            <a:fld id="{7CF0BCE0-945C-4FDF-95A1-2149B1FF5B83}" type="datetimeFigureOut">
              <a:rPr lang="en-US" smtClean="0"/>
              <a:t>5/21/2023</a:t>
            </a:fld>
            <a:endParaRPr lang="en-US"/>
          </a:p>
        </p:txBody>
      </p:sp>
      <p:sp>
        <p:nvSpPr>
          <p:cNvPr id="4" name="Footer Placeholder 3">
            <a:extLst>
              <a:ext uri="{FF2B5EF4-FFF2-40B4-BE49-F238E27FC236}">
                <a16:creationId xmlns:a16="http://schemas.microsoft.com/office/drawing/2014/main" id="{8F6B422D-769C-4E63-8763-ABBB885007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38FB6F-2D68-40C0-B628-142011F34A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6874717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ED88E92-14F3-4B58-9E48-1D79E139A89E}"/>
              </a:ext>
            </a:extLst>
          </p:cNvPr>
          <p:cNvGrpSpPr/>
          <p:nvPr/>
        </p:nvGrpSpPr>
        <p:grpSpPr>
          <a:xfrm>
            <a:off x="0" y="0"/>
            <a:ext cx="12191999" cy="6861600"/>
            <a:chOff x="1" y="0"/>
            <a:chExt cx="12191999" cy="6861600"/>
          </a:xfrm>
        </p:grpSpPr>
        <p:sp>
          <p:nvSpPr>
            <p:cNvPr id="6" name="Rectangle 5">
              <a:extLst>
                <a:ext uri="{FF2B5EF4-FFF2-40B4-BE49-F238E27FC236}">
                  <a16:creationId xmlns:a16="http://schemas.microsoft.com/office/drawing/2014/main" id="{A6466AE7-32B6-4334-AF41-B9387E6726C5}"/>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Oval 6">
              <a:extLst>
                <a:ext uri="{FF2B5EF4-FFF2-40B4-BE49-F238E27FC236}">
                  <a16:creationId xmlns:a16="http://schemas.microsoft.com/office/drawing/2014/main" id="{659C09F8-90CD-443F-9AA1-D08C56A605BB}"/>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Oval 7">
              <a:extLst>
                <a:ext uri="{FF2B5EF4-FFF2-40B4-BE49-F238E27FC236}">
                  <a16:creationId xmlns:a16="http://schemas.microsoft.com/office/drawing/2014/main" id="{DC7304AB-BE7D-45AC-A876-4A24543AE5B3}"/>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9" name="Group 8">
              <a:extLst>
                <a:ext uri="{FF2B5EF4-FFF2-40B4-BE49-F238E27FC236}">
                  <a16:creationId xmlns:a16="http://schemas.microsoft.com/office/drawing/2014/main" id="{8E11922B-DDB3-46D7-B1BD-C1CCDB3C42E3}"/>
                </a:ext>
              </a:extLst>
            </p:cNvPr>
            <p:cNvGrpSpPr>
              <a:grpSpLocks noChangeAspect="1"/>
            </p:cNvGrpSpPr>
            <p:nvPr/>
          </p:nvGrpSpPr>
          <p:grpSpPr>
            <a:xfrm>
              <a:off x="690092" y="0"/>
              <a:ext cx="10800000" cy="6858000"/>
              <a:chOff x="2328000" y="0"/>
              <a:chExt cx="2880000" cy="1440000"/>
            </a:xfrm>
          </p:grpSpPr>
          <p:sp>
            <p:nvSpPr>
              <p:cNvPr id="14" name="Rectangle 13">
                <a:extLst>
                  <a:ext uri="{FF2B5EF4-FFF2-40B4-BE49-F238E27FC236}">
                    <a16:creationId xmlns:a16="http://schemas.microsoft.com/office/drawing/2014/main" id="{C580F8F6-E662-4BCD-AC9C-7E5DDBD5A773}"/>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9A333FE5-ADB0-48EE-A1A6-9AA36DA343A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0B09CD4F-6DF4-48AA-BD35-23E3F2A643F7}"/>
                </a:ext>
              </a:extLst>
            </p:cNvPr>
            <p:cNvGrpSpPr>
              <a:grpSpLocks noChangeAspect="1"/>
            </p:cNvGrpSpPr>
            <p:nvPr/>
          </p:nvGrpSpPr>
          <p:grpSpPr>
            <a:xfrm rot="5400000">
              <a:off x="7048499" y="1714500"/>
              <a:ext cx="6858000" cy="3429000"/>
              <a:chOff x="0" y="0"/>
              <a:chExt cx="2880000" cy="1440000"/>
            </a:xfrm>
          </p:grpSpPr>
          <p:sp>
            <p:nvSpPr>
              <p:cNvPr id="12" name="Rectangle 11">
                <a:extLst>
                  <a:ext uri="{FF2B5EF4-FFF2-40B4-BE49-F238E27FC236}">
                    <a16:creationId xmlns:a16="http://schemas.microsoft.com/office/drawing/2014/main" id="{02223219-ACCC-42F2-A1B4-E3C8C8AB12A4}"/>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510B0E9-9BA0-4357-9E04-554C19BAAC8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 name="Rectangle 10">
              <a:extLst>
                <a:ext uri="{FF2B5EF4-FFF2-40B4-BE49-F238E27FC236}">
                  <a16:creationId xmlns:a16="http://schemas.microsoft.com/office/drawing/2014/main" id="{DF06DA80-525A-4C9E-A441-50630AA772A4}"/>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E841E027-8E53-4FEB-8605-2124D85731CA}"/>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Date Placeholder 1">
            <a:extLst>
              <a:ext uri="{FF2B5EF4-FFF2-40B4-BE49-F238E27FC236}">
                <a16:creationId xmlns:a16="http://schemas.microsoft.com/office/drawing/2014/main" id="{7DD871A2-AE80-4408-AA95-DC60D132E9E3}"/>
              </a:ext>
            </a:extLst>
          </p:cNvPr>
          <p:cNvSpPr>
            <a:spLocks noGrp="1"/>
          </p:cNvSpPr>
          <p:nvPr>
            <p:ph type="dt" sz="half" idx="10"/>
          </p:nvPr>
        </p:nvSpPr>
        <p:spPr/>
        <p:txBody>
          <a:bodyPr/>
          <a:lstStyle/>
          <a:p>
            <a:fld id="{7CF0BCE0-945C-4FDF-95A1-2149B1FF5B83}" type="datetimeFigureOut">
              <a:rPr lang="en-US" smtClean="0"/>
              <a:t>5/21/2023</a:t>
            </a:fld>
            <a:endParaRPr lang="en-US"/>
          </a:p>
        </p:txBody>
      </p:sp>
      <p:sp>
        <p:nvSpPr>
          <p:cNvPr id="3" name="Footer Placeholder 2">
            <a:extLst>
              <a:ext uri="{FF2B5EF4-FFF2-40B4-BE49-F238E27FC236}">
                <a16:creationId xmlns:a16="http://schemas.microsoft.com/office/drawing/2014/main" id="{DDD122A1-7B97-4979-B319-1CE0A4A4978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209A76-7DCD-477A-A6BA-EEA63FF94082}"/>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8615677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5C0F5C-A529-490C-8941-78F10C6A00D3}"/>
              </a:ext>
            </a:extLst>
          </p:cNvPr>
          <p:cNvGrpSpPr/>
          <p:nvPr/>
        </p:nvGrpSpPr>
        <p:grpSpPr>
          <a:xfrm flipH="1">
            <a:off x="0" y="0"/>
            <a:ext cx="12191999" cy="6858001"/>
            <a:chOff x="0" y="-2"/>
            <a:chExt cx="12191999" cy="6858001"/>
          </a:xfrm>
        </p:grpSpPr>
        <p:sp>
          <p:nvSpPr>
            <p:cNvPr id="9" name="Rectangle 8">
              <a:extLst>
                <a:ext uri="{FF2B5EF4-FFF2-40B4-BE49-F238E27FC236}">
                  <a16:creationId xmlns:a16="http://schemas.microsoft.com/office/drawing/2014/main" id="{14A8D739-B942-4545-9459-A6CAF0444D1F}"/>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B38CCA-110B-4404-9363-BFFA76C096D2}"/>
                </a:ext>
              </a:extLst>
            </p:cNvPr>
            <p:cNvGrpSpPr/>
            <p:nvPr/>
          </p:nvGrpSpPr>
          <p:grpSpPr>
            <a:xfrm rot="16200000">
              <a:off x="2295528" y="-2295528"/>
              <a:ext cx="6858000" cy="11449051"/>
              <a:chOff x="0" y="2333625"/>
              <a:chExt cx="9515474" cy="3766109"/>
            </a:xfrm>
          </p:grpSpPr>
          <p:sp>
            <p:nvSpPr>
              <p:cNvPr id="20" name="Rectangle 19">
                <a:extLst>
                  <a:ext uri="{FF2B5EF4-FFF2-40B4-BE49-F238E27FC236}">
                    <a16:creationId xmlns:a16="http://schemas.microsoft.com/office/drawing/2014/main" id="{B223FE99-C58F-4A56-8F8E-2942FF74E4BD}"/>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BBD4511-8AB6-4BD3-8410-7FB3EC8D42B2}"/>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6A8CA067-2248-4BD3-B56E-2C014AEB2273}"/>
                </a:ext>
              </a:extLst>
            </p:cNvPr>
            <p:cNvGrpSpPr>
              <a:grpSpLocks noChangeAspect="1"/>
            </p:cNvGrpSpPr>
            <p:nvPr/>
          </p:nvGrpSpPr>
          <p:grpSpPr>
            <a:xfrm rot="5400000">
              <a:off x="3583369" y="-3583369"/>
              <a:ext cx="4713262" cy="11880000"/>
              <a:chOff x="1" y="0"/>
              <a:chExt cx="8305797" cy="6858000"/>
            </a:xfrm>
          </p:grpSpPr>
          <p:sp>
            <p:nvSpPr>
              <p:cNvPr id="18" name="Rectangle 17">
                <a:extLst>
                  <a:ext uri="{FF2B5EF4-FFF2-40B4-BE49-F238E27FC236}">
                    <a16:creationId xmlns:a16="http://schemas.microsoft.com/office/drawing/2014/main" id="{8C017B9B-2727-4255-8F80-9D4C2A5AE297}"/>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693C5F16-BC47-4707-B6B7-DC5262ACDC51}"/>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2" name="Group 11">
              <a:extLst>
                <a:ext uri="{FF2B5EF4-FFF2-40B4-BE49-F238E27FC236}">
                  <a16:creationId xmlns:a16="http://schemas.microsoft.com/office/drawing/2014/main" id="{2E88FE13-0734-4BB3-B4D1-7C53A194DA84}"/>
                </a:ext>
              </a:extLst>
            </p:cNvPr>
            <p:cNvGrpSpPr/>
            <p:nvPr/>
          </p:nvGrpSpPr>
          <p:grpSpPr>
            <a:xfrm>
              <a:off x="2676525" y="0"/>
              <a:ext cx="9515473" cy="3766109"/>
              <a:chOff x="2333625" y="2433367"/>
              <a:chExt cx="9897159" cy="3766109"/>
            </a:xfrm>
          </p:grpSpPr>
          <p:sp>
            <p:nvSpPr>
              <p:cNvPr id="16" name="Rectangle 15">
                <a:extLst>
                  <a:ext uri="{FF2B5EF4-FFF2-40B4-BE49-F238E27FC236}">
                    <a16:creationId xmlns:a16="http://schemas.microsoft.com/office/drawing/2014/main" id="{5C9B7EF7-1EDF-4AC7-8E40-C2801783AC85}"/>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25CA0A0-9A3F-498E-983D-B3285EF5AD9A}"/>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A5171814-E4F0-44B5-BC3F-588512210991}"/>
                </a:ext>
              </a:extLst>
            </p:cNvPr>
            <p:cNvGrpSpPr/>
            <p:nvPr/>
          </p:nvGrpSpPr>
          <p:grpSpPr>
            <a:xfrm>
              <a:off x="0" y="0"/>
              <a:ext cx="9515473" cy="3766109"/>
              <a:chOff x="0" y="2333625"/>
              <a:chExt cx="9515473" cy="3766109"/>
            </a:xfrm>
          </p:grpSpPr>
          <p:sp>
            <p:nvSpPr>
              <p:cNvPr id="14" name="Rectangle 13">
                <a:extLst>
                  <a:ext uri="{FF2B5EF4-FFF2-40B4-BE49-F238E27FC236}">
                    <a16:creationId xmlns:a16="http://schemas.microsoft.com/office/drawing/2014/main" id="{8E666ACD-EB1C-4732-971B-C3B26061DB8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A4E213B-7F96-44C1-90B3-B72E9387BF73}"/>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2" name="Rectangle 21">
            <a:extLst>
              <a:ext uri="{FF2B5EF4-FFF2-40B4-BE49-F238E27FC236}">
                <a16:creationId xmlns:a16="http://schemas.microsoft.com/office/drawing/2014/main" id="{BFE392AA-35E5-40E5-9309-284A0C54106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1A8188C-9713-46E1-AA5C-C84FE515F3A2}"/>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E192CC-893A-4A84-A7E9-F389D83F0B16}"/>
              </a:ext>
            </a:extLst>
          </p:cNvPr>
          <p:cNvSpPr>
            <a:spLocks noGrp="1"/>
          </p:cNvSpPr>
          <p:nvPr>
            <p:ph idx="1"/>
          </p:nvPr>
        </p:nvSpPr>
        <p:spPr>
          <a:xfrm>
            <a:off x="5232400" y="540000"/>
            <a:ext cx="6408736" cy="5759450"/>
          </a:xfrm>
        </p:spPr>
        <p:txBody>
          <a:bodyPr/>
          <a:lstStyle>
            <a:lvl1pPr>
              <a:defRPr sz="3200"/>
            </a:lvl1pPr>
            <a:lvl2pPr>
              <a:defRPr sz="24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6CC7765-7D44-43DD-A1DF-419D3E1C625F}"/>
              </a:ext>
            </a:extLst>
          </p:cNvPr>
          <p:cNvSpPr>
            <a:spLocks noGrp="1"/>
          </p:cNvSpPr>
          <p:nvPr>
            <p:ph type="body" sz="half" idx="2"/>
          </p:nvPr>
        </p:nvSpPr>
        <p:spPr>
          <a:xfrm>
            <a:off x="540000" y="3536950"/>
            <a:ext cx="4511426" cy="2771775"/>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D36875-AFB0-4905-8C9E-A72B4F59775E}"/>
              </a:ext>
            </a:extLst>
          </p:cNvPr>
          <p:cNvSpPr>
            <a:spLocks noGrp="1"/>
          </p:cNvSpPr>
          <p:nvPr>
            <p:ph type="dt" sz="half" idx="10"/>
          </p:nvPr>
        </p:nvSpPr>
        <p:spPr/>
        <p:txBody>
          <a:bodyPr/>
          <a:lstStyle/>
          <a:p>
            <a:fld id="{7CF0BCE0-945C-4FDF-95A1-2149B1FF5B83}" type="datetimeFigureOut">
              <a:rPr lang="en-US" smtClean="0"/>
              <a:t>5/21/2023</a:t>
            </a:fld>
            <a:endParaRPr lang="en-US"/>
          </a:p>
        </p:txBody>
      </p:sp>
      <p:sp>
        <p:nvSpPr>
          <p:cNvPr id="6" name="Footer Placeholder 5">
            <a:extLst>
              <a:ext uri="{FF2B5EF4-FFF2-40B4-BE49-F238E27FC236}">
                <a16:creationId xmlns:a16="http://schemas.microsoft.com/office/drawing/2014/main" id="{25437ABF-7E70-4E45-A67B-C503BF182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8016CA-2983-47BF-BA09-2130A40C8763}"/>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5916810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97E00A2-2906-4C97-9D1F-C789D3ADD373}"/>
              </a:ext>
            </a:extLst>
          </p:cNvPr>
          <p:cNvGrpSpPr/>
          <p:nvPr/>
        </p:nvGrpSpPr>
        <p:grpSpPr>
          <a:xfrm rot="10800000">
            <a:off x="1392000" y="0"/>
            <a:ext cx="10800000" cy="6858000"/>
            <a:chOff x="0" y="0"/>
            <a:chExt cx="10800000" cy="6858000"/>
          </a:xfrm>
        </p:grpSpPr>
        <p:sp>
          <p:nvSpPr>
            <p:cNvPr id="9" name="Rectangle 8">
              <a:extLst>
                <a:ext uri="{FF2B5EF4-FFF2-40B4-BE49-F238E27FC236}">
                  <a16:creationId xmlns:a16="http://schemas.microsoft.com/office/drawing/2014/main" id="{59CE8EF9-87D6-47FD-B7D3-2D48D8E48AC3}"/>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6784998E-9D37-4D0D-889A-C67531E5295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8B575B0B-C502-438E-967C-64D268031426}"/>
              </a:ext>
            </a:extLst>
          </p:cNvPr>
          <p:cNvGrpSpPr>
            <a:grpSpLocks noChangeAspect="1"/>
          </p:cNvGrpSpPr>
          <p:nvPr/>
        </p:nvGrpSpPr>
        <p:grpSpPr>
          <a:xfrm rot="16200000" flipH="1">
            <a:off x="-1714500" y="1714500"/>
            <a:ext cx="6858000" cy="3429000"/>
            <a:chOff x="0" y="0"/>
            <a:chExt cx="2880000" cy="1440000"/>
          </a:xfrm>
        </p:grpSpPr>
        <p:sp>
          <p:nvSpPr>
            <p:cNvPr id="12" name="Rectangle 11">
              <a:extLst>
                <a:ext uri="{FF2B5EF4-FFF2-40B4-BE49-F238E27FC236}">
                  <a16:creationId xmlns:a16="http://schemas.microsoft.com/office/drawing/2014/main" id="{4FC29931-00EB-4F74-BE4C-172A4C282A26}"/>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989B4C87-FDD3-406D-BE06-3ABF69905E0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FD817A89-A0E1-4190-90AE-0571E6CE8FC6}"/>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4FD20388-C666-4992-920D-5F034214950C}"/>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FCAB0CC3-A07E-43B8-9B34-0A67C1806DE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F91800A6-9706-4B81-B957-C950A5F77490}"/>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CA17652B-AA0D-4574-AF1D-7F7442D84B0B}"/>
              </a:ext>
            </a:extLst>
          </p:cNvPr>
          <p:cNvSpPr>
            <a:spLocks noGrp="1"/>
          </p:cNvSpPr>
          <p:nvPr>
            <p:ph type="pic" idx="1"/>
          </p:nvPr>
        </p:nvSpPr>
        <p:spPr>
          <a:xfrm>
            <a:off x="5232400" y="549275"/>
            <a:ext cx="6408736" cy="57594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CA19547-D24B-4BD1-8C26-318450B171B3}"/>
              </a:ext>
            </a:extLst>
          </p:cNvPr>
          <p:cNvSpPr>
            <a:spLocks noGrp="1"/>
          </p:cNvSpPr>
          <p:nvPr>
            <p:ph type="body" sz="half" idx="2"/>
          </p:nvPr>
        </p:nvSpPr>
        <p:spPr>
          <a:xfrm>
            <a:off x="539999" y="3536950"/>
            <a:ext cx="4511425" cy="2771774"/>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3A22E6-7E01-4547-8555-B2C197543921}"/>
              </a:ext>
            </a:extLst>
          </p:cNvPr>
          <p:cNvSpPr>
            <a:spLocks noGrp="1"/>
          </p:cNvSpPr>
          <p:nvPr>
            <p:ph type="dt" sz="half" idx="10"/>
          </p:nvPr>
        </p:nvSpPr>
        <p:spPr/>
        <p:txBody>
          <a:bodyPr/>
          <a:lstStyle/>
          <a:p>
            <a:fld id="{7CF0BCE0-945C-4FDF-95A1-2149B1FF5B83}" type="datetimeFigureOut">
              <a:rPr lang="en-US" smtClean="0"/>
              <a:t>5/21/2023</a:t>
            </a:fld>
            <a:endParaRPr lang="en-US"/>
          </a:p>
        </p:txBody>
      </p:sp>
      <p:sp>
        <p:nvSpPr>
          <p:cNvPr id="6" name="Footer Placeholder 5">
            <a:extLst>
              <a:ext uri="{FF2B5EF4-FFF2-40B4-BE49-F238E27FC236}">
                <a16:creationId xmlns:a16="http://schemas.microsoft.com/office/drawing/2014/main" id="{A90F6BEC-98F3-43FE-BA9B-B046D8917F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2FAF54-57F0-46F9-A1BA-B554E14017DF}"/>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4031533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C461672-F18A-4768-9850-0531FD3720BA}"/>
              </a:ext>
            </a:extLst>
          </p:cNvPr>
          <p:cNvGrpSpPr/>
          <p:nvPr/>
        </p:nvGrpSpPr>
        <p:grpSpPr>
          <a:xfrm rot="10800000">
            <a:off x="5921828" y="2876440"/>
            <a:ext cx="6270171" cy="3981559"/>
            <a:chOff x="0" y="0"/>
            <a:chExt cx="10800000" cy="6858000"/>
          </a:xfrm>
        </p:grpSpPr>
        <p:sp>
          <p:nvSpPr>
            <p:cNvPr id="8" name="Rectangle 7">
              <a:extLst>
                <a:ext uri="{FF2B5EF4-FFF2-40B4-BE49-F238E27FC236}">
                  <a16:creationId xmlns:a16="http://schemas.microsoft.com/office/drawing/2014/main" id="{9FA73898-D78C-45F9-AFC1-2AB16F6725C2}"/>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 name="Rectangle 8">
              <a:extLst>
                <a:ext uri="{FF2B5EF4-FFF2-40B4-BE49-F238E27FC236}">
                  <a16:creationId xmlns:a16="http://schemas.microsoft.com/office/drawing/2014/main" id="{4FC423E3-700B-43D6-A2CB-F3C871632C20}"/>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82F05B2A-1EC7-4131-B899-C7ECB9A502EB}"/>
              </a:ext>
            </a:extLst>
          </p:cNvPr>
          <p:cNvGrpSpPr>
            <a:grpSpLocks noChangeAspect="1"/>
          </p:cNvGrpSpPr>
          <p:nvPr/>
        </p:nvGrpSpPr>
        <p:grpSpPr>
          <a:xfrm flipH="1">
            <a:off x="0" y="-1"/>
            <a:ext cx="9361714" cy="4680857"/>
            <a:chOff x="0" y="0"/>
            <a:chExt cx="2880000" cy="1440000"/>
          </a:xfrm>
        </p:grpSpPr>
        <p:sp>
          <p:nvSpPr>
            <p:cNvPr id="11" name="Rectangle 10">
              <a:extLst>
                <a:ext uri="{FF2B5EF4-FFF2-40B4-BE49-F238E27FC236}">
                  <a16:creationId xmlns:a16="http://schemas.microsoft.com/office/drawing/2014/main" id="{97711D4C-4FFE-4151-B53D-60890F0F5827}"/>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F69D6393-413D-4151-BC2C-43161BE4A79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A96370B9-6459-4B05-9A8B-A9E7FA8966CD}"/>
              </a:ext>
            </a:extLst>
          </p:cNvPr>
          <p:cNvSpPr>
            <a:spLocks noChangeAspect="1"/>
          </p:cNvSpPr>
          <p:nvPr/>
        </p:nvSpPr>
        <p:spPr>
          <a:xfrm rot="10800000">
            <a:off x="8430794" y="3096793"/>
            <a:ext cx="3761205" cy="3761205"/>
          </a:xfrm>
          <a:prstGeom prst="rect">
            <a:avLst/>
          </a:prstGeom>
          <a:gradFill flip="none" rotWithShape="1">
            <a:gsLst>
              <a:gs pos="0">
                <a:schemeClr val="accent1">
                  <a:alpha val="4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DA3AC0C6-74C3-4E55-AA42-A9F1A4B1B210}"/>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132C27A4-86D3-4C83-8022-E37A8672A993}"/>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8F1FF59-E1BE-4475-953B-5BF6FBC10C57}"/>
              </a:ext>
            </a:extLst>
          </p:cNvPr>
          <p:cNvSpPr>
            <a:spLocks noGrp="1"/>
          </p:cNvSpPr>
          <p:nvPr>
            <p:ph type="title"/>
          </p:nvPr>
        </p:nvSpPr>
        <p:spPr>
          <a:xfrm>
            <a:off x="540000" y="540000"/>
            <a:ext cx="11090273" cy="1800224"/>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8F1F045-44C5-4165-A640-4E4D33A59580}"/>
              </a:ext>
            </a:extLst>
          </p:cNvPr>
          <p:cNvSpPr>
            <a:spLocks noGrp="1"/>
          </p:cNvSpPr>
          <p:nvPr>
            <p:ph type="body" orient="vert" idx="1"/>
          </p:nvPr>
        </p:nvSpPr>
        <p:spPr>
          <a:xfrm>
            <a:off x="540000" y="2528887"/>
            <a:ext cx="11090276" cy="37798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517047A-D05B-44E9-A240-BDB881C4296A}"/>
              </a:ext>
            </a:extLst>
          </p:cNvPr>
          <p:cNvSpPr>
            <a:spLocks noGrp="1"/>
          </p:cNvSpPr>
          <p:nvPr>
            <p:ph type="dt" sz="half" idx="10"/>
          </p:nvPr>
        </p:nvSpPr>
        <p:spPr/>
        <p:txBody>
          <a:bodyPr/>
          <a:lstStyle/>
          <a:p>
            <a:fld id="{7CF0BCE0-945C-4FDF-95A1-2149B1FF5B83}" type="datetimeFigureOut">
              <a:rPr lang="en-US" smtClean="0"/>
              <a:t>5/21/2023</a:t>
            </a:fld>
            <a:endParaRPr lang="en-US"/>
          </a:p>
        </p:txBody>
      </p:sp>
      <p:sp>
        <p:nvSpPr>
          <p:cNvPr id="5" name="Footer Placeholder 4">
            <a:extLst>
              <a:ext uri="{FF2B5EF4-FFF2-40B4-BE49-F238E27FC236}">
                <a16:creationId xmlns:a16="http://schemas.microsoft.com/office/drawing/2014/main" id="{7FDCB2E8-A68D-478D-A728-C9612848C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7E4F1D-3280-4DB5-B2E0-DA7F10717EB4}"/>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9619213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C627D45-FE54-49FF-A37F-6206993AEFD8}"/>
              </a:ext>
            </a:extLst>
          </p:cNvPr>
          <p:cNvGrpSpPr/>
          <p:nvPr/>
        </p:nvGrpSpPr>
        <p:grpSpPr>
          <a:xfrm>
            <a:off x="0" y="-3"/>
            <a:ext cx="12192000" cy="6858003"/>
            <a:chOff x="0" y="-3"/>
            <a:chExt cx="12192000" cy="6858003"/>
          </a:xfrm>
        </p:grpSpPr>
        <p:sp useBgFill="1">
          <p:nvSpPr>
            <p:cNvPr id="8" name="Rectangle 7">
              <a:extLst>
                <a:ext uri="{FF2B5EF4-FFF2-40B4-BE49-F238E27FC236}">
                  <a16:creationId xmlns:a16="http://schemas.microsoft.com/office/drawing/2014/main" id="{879CEFA6-CCA5-4FEF-B53D-E74B1E67E9C7}"/>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ACFCD768-2100-4B20-87EF-9F92EFBD8FA8}"/>
                </a:ext>
              </a:extLst>
            </p:cNvPr>
            <p:cNvGrpSpPr>
              <a:grpSpLocks noChangeAspect="1"/>
            </p:cNvGrpSpPr>
            <p:nvPr/>
          </p:nvGrpSpPr>
          <p:grpSpPr>
            <a:xfrm>
              <a:off x="672000" y="-3"/>
              <a:ext cx="11520000" cy="5760000"/>
              <a:chOff x="5981700" y="-1"/>
              <a:chExt cx="6042660" cy="3021330"/>
            </a:xfrm>
          </p:grpSpPr>
          <p:sp>
            <p:nvSpPr>
              <p:cNvPr id="16" name="Rectangle 15">
                <a:extLst>
                  <a:ext uri="{FF2B5EF4-FFF2-40B4-BE49-F238E27FC236}">
                    <a16:creationId xmlns:a16="http://schemas.microsoft.com/office/drawing/2014/main" id="{E0D1B599-DFF1-4E00-9EAE-EE32BD7B4860}"/>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0FCF7F6-290B-4DE7-BA60-863CBF95C2AF}"/>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9">
              <a:extLst>
                <a:ext uri="{FF2B5EF4-FFF2-40B4-BE49-F238E27FC236}">
                  <a16:creationId xmlns:a16="http://schemas.microsoft.com/office/drawing/2014/main" id="{F59358AB-E1C9-402B-9F3F-28B4F50DAC6F}"/>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A78C24EC-8C5D-4A7E-9D57-C752E0DC9485}"/>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E6C0B30A-4855-4424-B3A8-AC110CA8356F}"/>
                </a:ext>
              </a:extLst>
            </p:cNvPr>
            <p:cNvGrpSpPr/>
            <p:nvPr/>
          </p:nvGrpSpPr>
          <p:grpSpPr>
            <a:xfrm rot="10800000">
              <a:off x="1" y="2948940"/>
              <a:ext cx="7818118" cy="3909059"/>
              <a:chOff x="0" y="0"/>
              <a:chExt cx="2880000" cy="1440000"/>
            </a:xfrm>
          </p:grpSpPr>
          <p:sp>
            <p:nvSpPr>
              <p:cNvPr id="14" name="Rectangle 13">
                <a:extLst>
                  <a:ext uri="{FF2B5EF4-FFF2-40B4-BE49-F238E27FC236}">
                    <a16:creationId xmlns:a16="http://schemas.microsoft.com/office/drawing/2014/main" id="{DC119EB9-1A9A-45A4-AE16-9968A70C5C35}"/>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A5B7B85-4DC3-4343-B734-4852DD5DF03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73F3733E-DBA5-4A25-9315-B7A1A5E7A1FF}"/>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AAB30D07-BE85-45CD-8055-8C57B00E2957}"/>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Vertical Title 1">
            <a:extLst>
              <a:ext uri="{FF2B5EF4-FFF2-40B4-BE49-F238E27FC236}">
                <a16:creationId xmlns:a16="http://schemas.microsoft.com/office/drawing/2014/main" id="{737FFCCA-9DBF-4E0A-BDC6-F7B8F39BD72F}"/>
              </a:ext>
            </a:extLst>
          </p:cNvPr>
          <p:cNvSpPr>
            <a:spLocks noGrp="1"/>
          </p:cNvSpPr>
          <p:nvPr>
            <p:ph type="title" orient="vert"/>
          </p:nvPr>
        </p:nvSpPr>
        <p:spPr>
          <a:xfrm>
            <a:off x="9012238" y="539999"/>
            <a:ext cx="2628900" cy="576872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511F1B23-21CD-4A3B-938B-5502019A13CD}"/>
              </a:ext>
            </a:extLst>
          </p:cNvPr>
          <p:cNvSpPr>
            <a:spLocks noGrp="1"/>
          </p:cNvSpPr>
          <p:nvPr>
            <p:ph type="body" orient="vert" idx="1"/>
          </p:nvPr>
        </p:nvSpPr>
        <p:spPr>
          <a:xfrm>
            <a:off x="550863" y="539999"/>
            <a:ext cx="8245475" cy="5768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99C884-5A98-4C01-BB89-098AC6966496}"/>
              </a:ext>
            </a:extLst>
          </p:cNvPr>
          <p:cNvSpPr>
            <a:spLocks noGrp="1"/>
          </p:cNvSpPr>
          <p:nvPr>
            <p:ph type="dt" sz="half" idx="10"/>
          </p:nvPr>
        </p:nvSpPr>
        <p:spPr/>
        <p:txBody>
          <a:bodyPr/>
          <a:lstStyle/>
          <a:p>
            <a:fld id="{7CF0BCE0-945C-4FDF-95A1-2149B1FF5B83}" type="datetimeFigureOut">
              <a:rPr lang="en-US" smtClean="0"/>
              <a:t>5/21/2023</a:t>
            </a:fld>
            <a:endParaRPr lang="en-US"/>
          </a:p>
        </p:txBody>
      </p:sp>
      <p:sp>
        <p:nvSpPr>
          <p:cNvPr id="5" name="Footer Placeholder 4">
            <a:extLst>
              <a:ext uri="{FF2B5EF4-FFF2-40B4-BE49-F238E27FC236}">
                <a16:creationId xmlns:a16="http://schemas.microsoft.com/office/drawing/2014/main" id="{7DF54D22-9CD7-4FC6-9444-21948246C7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AECC14-D66C-401A-A0C9-DFCA5533A5C7}"/>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6713483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749C77-AA3A-4DA0-9E20-32FCD2B8BD5F}"/>
              </a:ext>
            </a:extLst>
          </p:cNvPr>
          <p:cNvSpPr>
            <a:spLocks noGrp="1"/>
          </p:cNvSpPr>
          <p:nvPr>
            <p:ph type="title"/>
          </p:nvPr>
        </p:nvSpPr>
        <p:spPr>
          <a:xfrm>
            <a:off x="540000" y="540000"/>
            <a:ext cx="11101135" cy="18095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8DC81A-9B5E-4A92-AA7B-3D750F95F434}"/>
              </a:ext>
            </a:extLst>
          </p:cNvPr>
          <p:cNvSpPr>
            <a:spLocks noGrp="1"/>
          </p:cNvSpPr>
          <p:nvPr>
            <p:ph type="body" idx="1"/>
          </p:nvPr>
        </p:nvSpPr>
        <p:spPr>
          <a:xfrm>
            <a:off x="540000" y="2528887"/>
            <a:ext cx="11101136" cy="37798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4B8083-48FB-4D6A-B77A-262FE3E23D6C}"/>
              </a:ext>
            </a:extLst>
          </p:cNvPr>
          <p:cNvSpPr>
            <a:spLocks noGrp="1"/>
          </p:cNvSpPr>
          <p:nvPr>
            <p:ph type="ftr" sz="quarter" idx="3"/>
          </p:nvPr>
        </p:nvSpPr>
        <p:spPr>
          <a:xfrm>
            <a:off x="540000" y="6314400"/>
            <a:ext cx="7350795" cy="365125"/>
          </a:xfrm>
          <a:prstGeom prst="rect">
            <a:avLst/>
          </a:prstGeom>
        </p:spPr>
        <p:txBody>
          <a:bodyPr vert="horz" lIns="91440" tIns="45720" rIns="91440" bIns="45720" rtlCol="0" anchor="ctr"/>
          <a:lstStyle>
            <a:lvl1pPr algn="l">
              <a:defRPr sz="1000" spc="100" baseline="0">
                <a:solidFill>
                  <a:schemeClr val="tx1"/>
                </a:solidFill>
              </a:defRPr>
            </a:lvl1pPr>
          </a:lstStyle>
          <a:p>
            <a:endParaRPr lang="en-US" sz="1000" dirty="0"/>
          </a:p>
        </p:txBody>
      </p:sp>
      <p:sp>
        <p:nvSpPr>
          <p:cNvPr id="4" name="Date Placeholder 3">
            <a:extLst>
              <a:ext uri="{FF2B5EF4-FFF2-40B4-BE49-F238E27FC236}">
                <a16:creationId xmlns:a16="http://schemas.microsoft.com/office/drawing/2014/main" id="{41EDA5BD-F7C8-4883-81D1-EF1F6F00EF72}"/>
              </a:ext>
            </a:extLst>
          </p:cNvPr>
          <p:cNvSpPr>
            <a:spLocks noGrp="1"/>
          </p:cNvSpPr>
          <p:nvPr>
            <p:ph type="dt" sz="half" idx="2"/>
          </p:nvPr>
        </p:nvSpPr>
        <p:spPr>
          <a:xfrm>
            <a:off x="8075613" y="6314400"/>
            <a:ext cx="2623468" cy="365125"/>
          </a:xfrm>
          <a:prstGeom prst="rect">
            <a:avLst/>
          </a:prstGeom>
        </p:spPr>
        <p:txBody>
          <a:bodyPr vert="horz" lIns="91440" tIns="45720" rIns="91440" bIns="45720" rtlCol="0" anchor="ctr"/>
          <a:lstStyle>
            <a:lvl1pPr algn="r">
              <a:defRPr sz="1000" cap="none" spc="100" baseline="0">
                <a:solidFill>
                  <a:schemeClr val="tx1"/>
                </a:solidFill>
              </a:defRPr>
            </a:lvl1pPr>
          </a:lstStyle>
          <a:p>
            <a:pPr algn="r"/>
            <a:fld id="{7CF0BCE0-945C-4FDF-95A1-2149B1FF5B83}" type="datetimeFigureOut">
              <a:rPr lang="en-US" smtClean="0"/>
              <a:pPr algn="r"/>
              <a:t>5/21/2023</a:t>
            </a:fld>
            <a:endParaRPr lang="en-US" dirty="0"/>
          </a:p>
        </p:txBody>
      </p:sp>
      <p:sp>
        <p:nvSpPr>
          <p:cNvPr id="6" name="Slide Number Placeholder 5">
            <a:extLst>
              <a:ext uri="{FF2B5EF4-FFF2-40B4-BE49-F238E27FC236}">
                <a16:creationId xmlns:a16="http://schemas.microsoft.com/office/drawing/2014/main" id="{AB48FEDB-2614-400B-9C19-0F4D448D98AB}"/>
              </a:ext>
            </a:extLst>
          </p:cNvPr>
          <p:cNvSpPr>
            <a:spLocks noGrp="1"/>
          </p:cNvSpPr>
          <p:nvPr>
            <p:ph type="sldNum" sz="quarter" idx="4"/>
          </p:nvPr>
        </p:nvSpPr>
        <p:spPr>
          <a:xfrm>
            <a:off x="10883899" y="6314400"/>
            <a:ext cx="757237" cy="365125"/>
          </a:xfrm>
          <a:prstGeom prst="rect">
            <a:avLst/>
          </a:prstGeom>
        </p:spPr>
        <p:txBody>
          <a:bodyPr vert="horz" lIns="91440" tIns="45720" rIns="91440" bIns="45720" rtlCol="0" anchor="ctr"/>
          <a:lstStyle>
            <a:lvl1pPr algn="r">
              <a:defRPr sz="1000" spc="100" baseline="0">
                <a:solidFill>
                  <a:schemeClr val="tx1"/>
                </a:solidFill>
              </a:defRPr>
            </a:lvl1p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1954162248"/>
      </p:ext>
    </p:extLst>
  </p:cSld>
  <p:clrMap bg1="dk1" tx1="lt1" bg2="dk2" tx2="lt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51" r:id="rId5"/>
    <p:sldLayoutId id="2147483756" r:id="rId6"/>
    <p:sldLayoutId id="2147483752" r:id="rId7"/>
    <p:sldLayoutId id="2147483753" r:id="rId8"/>
    <p:sldLayoutId id="2147483754" r:id="rId9"/>
    <p:sldLayoutId id="2147483755" r:id="rId10"/>
    <p:sldLayoutId id="2147483757" r:id="rId11"/>
  </p:sldLayoutIdLst>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8" Type="http://schemas.openxmlformats.org/officeDocument/2006/relationships/hyperlink" Target="https://www.similarweb.com/" TargetMode="External"/><Relationship Id="rId3" Type="http://schemas.openxmlformats.org/officeDocument/2006/relationships/hyperlink" Target="https://www.ritzcarlton.com/" TargetMode="External"/><Relationship Id="rId7" Type="http://schemas.openxmlformats.org/officeDocument/2006/relationships/hyperlink" Target="https://www.forbes.com/sites/micahsolomon/2015/09/24/your-customer-service-style-is-your-brand-the-ritz-carlton-case-study/?sh=e25224555efe" TargetMode="External"/><Relationship Id="rId2" Type="http://schemas.openxmlformats.org/officeDocument/2006/relationships/hyperlink" Target="https://customersthatstick.com/blog/customer-loyalty/the-ritz-carltons-famous-2000-rule/" TargetMode="External"/><Relationship Id="rId1" Type="http://schemas.openxmlformats.org/officeDocument/2006/relationships/slideLayout" Target="../slideLayouts/slideLayout6.xml"/><Relationship Id="rId6" Type="http://schemas.openxmlformats.org/officeDocument/2006/relationships/hyperlink" Target="https://www.forbes.com/sites/shephyken/2018/08/16/my-ritz-carlton-experience/?sh=41e72ba4d5e6" TargetMode="External"/><Relationship Id="rId5" Type="http://schemas.openxmlformats.org/officeDocument/2006/relationships/hyperlink" Target="https://stephenblandino.com/2016/07/how-the-ritz-carlton-delivers-exceptional-customer-service.html" TargetMode="External"/><Relationship Id="rId4" Type="http://schemas.openxmlformats.org/officeDocument/2006/relationships/hyperlink" Target="https://www.ritzcarltonyachtcollection.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4" name="Rectangle 103">
            <a:extLst>
              <a:ext uri="{FF2B5EF4-FFF2-40B4-BE49-F238E27FC236}">
                <a16:creationId xmlns:a16="http://schemas.microsoft.com/office/drawing/2014/main" id="{EB9B5A19-3592-48E2-BC31-90E092BD6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5" name="Group 105">
            <a:extLst>
              <a:ext uri="{FF2B5EF4-FFF2-40B4-BE49-F238E27FC236}">
                <a16:creationId xmlns:a16="http://schemas.microsoft.com/office/drawing/2014/main" id="{E2548C40-4C00-4E91-BFA6-84B4D66225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126" name="Rectangle 106">
              <a:extLst>
                <a:ext uri="{FF2B5EF4-FFF2-40B4-BE49-F238E27FC236}">
                  <a16:creationId xmlns:a16="http://schemas.microsoft.com/office/drawing/2014/main" id="{B6EE6BCA-C84E-4BED-B084-F599F7EE689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7" name="Oval 107">
              <a:extLst>
                <a:ext uri="{FF2B5EF4-FFF2-40B4-BE49-F238E27FC236}">
                  <a16:creationId xmlns:a16="http://schemas.microsoft.com/office/drawing/2014/main" id="{24695526-4BAA-4EFE-91C1-1E446117C0C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8" name="Oval 108">
              <a:extLst>
                <a:ext uri="{FF2B5EF4-FFF2-40B4-BE49-F238E27FC236}">
                  <a16:creationId xmlns:a16="http://schemas.microsoft.com/office/drawing/2014/main" id="{00DF9B86-7987-40DC-85D6-479F5A2E87C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0" name="Group 109">
              <a:extLst>
                <a:ext uri="{FF2B5EF4-FFF2-40B4-BE49-F238E27FC236}">
                  <a16:creationId xmlns:a16="http://schemas.microsoft.com/office/drawing/2014/main" id="{A5465368-1AF5-43D6-BAD2-6BE8B04D94C7}"/>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29" name="Rectangle 114">
                <a:extLst>
                  <a:ext uri="{FF2B5EF4-FFF2-40B4-BE49-F238E27FC236}">
                    <a16:creationId xmlns:a16="http://schemas.microsoft.com/office/drawing/2014/main" id="{CEB28D27-BDED-4D8C-94FC-58E9323571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0" name="Rectangle 115">
                <a:extLst>
                  <a:ext uri="{FF2B5EF4-FFF2-40B4-BE49-F238E27FC236}">
                    <a16:creationId xmlns:a16="http://schemas.microsoft.com/office/drawing/2014/main" id="{77AC833D-449C-45F4-9851-216F3681F2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1" name="Group 110">
              <a:extLst>
                <a:ext uri="{FF2B5EF4-FFF2-40B4-BE49-F238E27FC236}">
                  <a16:creationId xmlns:a16="http://schemas.microsoft.com/office/drawing/2014/main" id="{09528AAE-A1EB-446C-81BE-BA5E4490E4E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31" name="Rectangle 112">
                <a:extLst>
                  <a:ext uri="{FF2B5EF4-FFF2-40B4-BE49-F238E27FC236}">
                    <a16:creationId xmlns:a16="http://schemas.microsoft.com/office/drawing/2014/main" id="{9F7C0F2C-B581-402B-B4C4-6DFB713149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2" name="Rectangle 113">
                <a:extLst>
                  <a:ext uri="{FF2B5EF4-FFF2-40B4-BE49-F238E27FC236}">
                    <a16:creationId xmlns:a16="http://schemas.microsoft.com/office/drawing/2014/main" id="{356A6B0D-707F-420B-BF4D-2CB60CCCA0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3" name="Rectangle 111">
              <a:extLst>
                <a:ext uri="{FF2B5EF4-FFF2-40B4-BE49-F238E27FC236}">
                  <a16:creationId xmlns:a16="http://schemas.microsoft.com/office/drawing/2014/main" id="{F8B7A59E-D61A-4BEB-A38A-1E8E5EBB837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4" name="Rectangle 117">
            <a:extLst>
              <a:ext uri="{FF2B5EF4-FFF2-40B4-BE49-F238E27FC236}">
                <a16:creationId xmlns:a16="http://schemas.microsoft.com/office/drawing/2014/main" id="{DD99E1B6-CBC4-4306-9DFC-847D6D135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bg2">
                  <a:alpha val="40000"/>
                </a:schemeClr>
              </a:gs>
              <a:gs pos="37000">
                <a:schemeClr val="bg2">
                  <a:alpha val="4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82ABB970-C727-8BC8-C5EA-C17570A99919}"/>
              </a:ext>
            </a:extLst>
          </p:cNvPr>
          <p:cNvSpPr>
            <a:spLocks noGrp="1"/>
          </p:cNvSpPr>
          <p:nvPr>
            <p:ph type="ctrTitle"/>
          </p:nvPr>
        </p:nvSpPr>
        <p:spPr>
          <a:xfrm>
            <a:off x="540000" y="540000"/>
            <a:ext cx="4500561" cy="4259814"/>
          </a:xfrm>
        </p:spPr>
        <p:txBody>
          <a:bodyPr>
            <a:normAutofit/>
          </a:bodyPr>
          <a:lstStyle/>
          <a:p>
            <a:r>
              <a:rPr lang="en-GB" sz="6800" dirty="0"/>
              <a:t>THE RITZ-CARLTON</a:t>
            </a:r>
          </a:p>
        </p:txBody>
      </p:sp>
      <p:sp>
        <p:nvSpPr>
          <p:cNvPr id="3" name="Subtitle 2">
            <a:extLst>
              <a:ext uri="{FF2B5EF4-FFF2-40B4-BE49-F238E27FC236}">
                <a16:creationId xmlns:a16="http://schemas.microsoft.com/office/drawing/2014/main" id="{48F509C4-6735-560F-070A-85E618CCDE04}"/>
              </a:ext>
            </a:extLst>
          </p:cNvPr>
          <p:cNvSpPr>
            <a:spLocks noGrp="1"/>
          </p:cNvSpPr>
          <p:nvPr>
            <p:ph type="subTitle" idx="1"/>
          </p:nvPr>
        </p:nvSpPr>
        <p:spPr>
          <a:xfrm>
            <a:off x="540000" y="4988476"/>
            <a:ext cx="4500561" cy="1320249"/>
          </a:xfrm>
        </p:spPr>
        <p:txBody>
          <a:bodyPr>
            <a:normAutofit/>
          </a:bodyPr>
          <a:lstStyle/>
          <a:p>
            <a:r>
              <a:rPr lang="en-GB" dirty="0"/>
              <a:t>The role and importance of quality service, hospitality, and guest services within the hotel Industry </a:t>
            </a:r>
          </a:p>
        </p:txBody>
      </p:sp>
      <p:grpSp>
        <p:nvGrpSpPr>
          <p:cNvPr id="120" name="Group 119">
            <a:extLst>
              <a:ext uri="{FF2B5EF4-FFF2-40B4-BE49-F238E27FC236}">
                <a16:creationId xmlns:a16="http://schemas.microsoft.com/office/drawing/2014/main" id="{3C16EB93-E299-481D-A004-769603D375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37600" y="3600"/>
            <a:ext cx="6854400" cy="6854400"/>
            <a:chOff x="0" y="3600"/>
            <a:chExt cx="6854400" cy="6854400"/>
          </a:xfrm>
        </p:grpSpPr>
        <p:sp>
          <p:nvSpPr>
            <p:cNvPr id="121" name="Oval 120">
              <a:extLst>
                <a:ext uri="{FF2B5EF4-FFF2-40B4-BE49-F238E27FC236}">
                  <a16:creationId xmlns:a16="http://schemas.microsoft.com/office/drawing/2014/main" id="{6CD13B55-E709-4E18-924B-655433A928E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1" y="36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 name="Oval 121">
              <a:extLst>
                <a:ext uri="{FF2B5EF4-FFF2-40B4-BE49-F238E27FC236}">
                  <a16:creationId xmlns:a16="http://schemas.microsoft.com/office/drawing/2014/main" id="{6A3B2E1D-0135-45FF-990A-436697D2071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1" y="199202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 name="Oval 122">
              <a:extLst>
                <a:ext uri="{FF2B5EF4-FFF2-40B4-BE49-F238E27FC236}">
                  <a16:creationId xmlns:a16="http://schemas.microsoft.com/office/drawing/2014/main" id="{62BD9E0F-507C-49AD-B619-B42B4D342D6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12" name="Picture 11" descr="A sign on a wall&#10;&#10;Description automatically generated with medium confidence">
            <a:extLst>
              <a:ext uri="{FF2B5EF4-FFF2-40B4-BE49-F238E27FC236}">
                <a16:creationId xmlns:a16="http://schemas.microsoft.com/office/drawing/2014/main" id="{0C18A433-94B2-3D2F-376A-E2AD1088A9A8}"/>
              </a:ext>
            </a:extLst>
          </p:cNvPr>
          <p:cNvPicPr>
            <a:picLocks noChangeAspect="1"/>
          </p:cNvPicPr>
          <p:nvPr/>
        </p:nvPicPr>
        <p:blipFill rotWithShape="1">
          <a:blip r:embed="rId3">
            <a:extLst>
              <a:ext uri="{28A0092B-C50C-407E-A947-70E740481C1C}">
                <a14:useLocalDpi xmlns:a14="http://schemas.microsoft.com/office/drawing/2010/main" val="0"/>
              </a:ext>
            </a:extLst>
          </a:blip>
          <a:srcRect t="3224" b="5535"/>
          <a:stretch/>
        </p:blipFill>
        <p:spPr>
          <a:xfrm>
            <a:off x="4896763" y="-300943"/>
            <a:ext cx="6858000" cy="6736941"/>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Tree>
    <p:extLst>
      <p:ext uri="{BB962C8B-B14F-4D97-AF65-F5344CB8AC3E}">
        <p14:creationId xmlns:p14="http://schemas.microsoft.com/office/powerpoint/2010/main" val="1421034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67416F32-9D98-4340-82E8-E90CE00AD2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12191999" cy="6861601"/>
            <a:chOff x="0" y="-1"/>
            <a:chExt cx="12191999" cy="6861601"/>
          </a:xfrm>
        </p:grpSpPr>
        <p:sp>
          <p:nvSpPr>
            <p:cNvPr id="17" name="Rectangle 16">
              <a:extLst>
                <a:ext uri="{FF2B5EF4-FFF2-40B4-BE49-F238E27FC236}">
                  <a16:creationId xmlns:a16="http://schemas.microsoft.com/office/drawing/2014/main" id="{66375AB4-82BB-418F-A50F-6180F68724A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Oval 17">
              <a:extLst>
                <a:ext uri="{FF2B5EF4-FFF2-40B4-BE49-F238E27FC236}">
                  <a16:creationId xmlns:a16="http://schemas.microsoft.com/office/drawing/2014/main" id="{3FDD54B2-4A3F-4BFE-8FF0-82CA73F4AE8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Oval 18">
              <a:extLst>
                <a:ext uri="{FF2B5EF4-FFF2-40B4-BE49-F238E27FC236}">
                  <a16:creationId xmlns:a16="http://schemas.microsoft.com/office/drawing/2014/main" id="{30876F96-77AB-4E72-B1D2-FA45F4E3C04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0" name="Group 19">
              <a:extLst>
                <a:ext uri="{FF2B5EF4-FFF2-40B4-BE49-F238E27FC236}">
                  <a16:creationId xmlns:a16="http://schemas.microsoft.com/office/drawing/2014/main" id="{BB08A2E9-6518-449E-940B-8518A1D850B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0800000">
              <a:off x="0" y="-1"/>
              <a:ext cx="10800000" cy="6858000"/>
              <a:chOff x="2328000" y="0"/>
              <a:chExt cx="2880000" cy="1440000"/>
            </a:xfrm>
          </p:grpSpPr>
          <p:sp>
            <p:nvSpPr>
              <p:cNvPr id="22" name="Rectangle 21">
                <a:extLst>
                  <a:ext uri="{FF2B5EF4-FFF2-40B4-BE49-F238E27FC236}">
                    <a16:creationId xmlns:a16="http://schemas.microsoft.com/office/drawing/2014/main" id="{60A86BE0-76B3-4EA0-BA2D-05266013A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3" name="Rectangle 22">
                <a:extLst>
                  <a:ext uri="{FF2B5EF4-FFF2-40B4-BE49-F238E27FC236}">
                    <a16:creationId xmlns:a16="http://schemas.microsoft.com/office/drawing/2014/main" id="{6BA13564-810C-4398-AA63-67B020811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1" name="Rectangle 20">
              <a:extLst>
                <a:ext uri="{FF2B5EF4-FFF2-40B4-BE49-F238E27FC236}">
                  <a16:creationId xmlns:a16="http://schemas.microsoft.com/office/drawing/2014/main" id="{3555E1EF-6216-47FA-BBCA-7C0C8C2DAB8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D8D85657-6A77-4466-887F-EE948B9CD2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7" name="Group 26">
            <a:extLst>
              <a:ext uri="{FF2B5EF4-FFF2-40B4-BE49-F238E27FC236}">
                <a16:creationId xmlns:a16="http://schemas.microsoft.com/office/drawing/2014/main" id="{30D050C3-946A-4155-B469-3FE5492E6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28" name="Rectangle 27">
              <a:extLst>
                <a:ext uri="{FF2B5EF4-FFF2-40B4-BE49-F238E27FC236}">
                  <a16:creationId xmlns:a16="http://schemas.microsoft.com/office/drawing/2014/main" id="{70D7BFBB-BF60-4EF1-AF1C-731347DB115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40150CBC-E30B-417C-9BB2-CE6BB1A6440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476020D6-6ADB-408E-A69F-4EA6F51A7F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1" name="Group 30">
              <a:extLst>
                <a:ext uri="{FF2B5EF4-FFF2-40B4-BE49-F238E27FC236}">
                  <a16:creationId xmlns:a16="http://schemas.microsoft.com/office/drawing/2014/main" id="{8226C8E5-1D99-421D-AB3C-2AF296A1532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36" name="Rectangle 35">
                <a:extLst>
                  <a:ext uri="{FF2B5EF4-FFF2-40B4-BE49-F238E27FC236}">
                    <a16:creationId xmlns:a16="http://schemas.microsoft.com/office/drawing/2014/main" id="{67669339-D0C4-4CF0-9A76-5BFBCDB798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38B31604-91C4-4CB0-8097-02EE0ADDC1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2" name="Group 31">
              <a:extLst>
                <a:ext uri="{FF2B5EF4-FFF2-40B4-BE49-F238E27FC236}">
                  <a16:creationId xmlns:a16="http://schemas.microsoft.com/office/drawing/2014/main" id="{548340F5-A593-469A-98DC-B6D90D3B22B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34" name="Rectangle 33">
                <a:extLst>
                  <a:ext uri="{FF2B5EF4-FFF2-40B4-BE49-F238E27FC236}">
                    <a16:creationId xmlns:a16="http://schemas.microsoft.com/office/drawing/2014/main" id="{B59E3068-3000-4C82-ACA8-367498951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C2E1C398-D8F7-4828-9F7F-80D61DAE2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 name="Rectangle 32">
              <a:extLst>
                <a:ext uri="{FF2B5EF4-FFF2-40B4-BE49-F238E27FC236}">
                  <a16:creationId xmlns:a16="http://schemas.microsoft.com/office/drawing/2014/main" id="{813B333C-60FD-4260-80E0-190666C9DE7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9" name="Rectangle 38">
            <a:extLst>
              <a:ext uri="{FF2B5EF4-FFF2-40B4-BE49-F238E27FC236}">
                <a16:creationId xmlns:a16="http://schemas.microsoft.com/office/drawing/2014/main" id="{DC05F582-AA63-4A8C-915E-66057E4B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6" name="Title 5">
            <a:extLst>
              <a:ext uri="{FF2B5EF4-FFF2-40B4-BE49-F238E27FC236}">
                <a16:creationId xmlns:a16="http://schemas.microsoft.com/office/drawing/2014/main" id="{6B6B8F78-4995-9C7D-3156-2BE7158C7065}"/>
              </a:ext>
            </a:extLst>
          </p:cNvPr>
          <p:cNvSpPr>
            <a:spLocks noGrp="1"/>
          </p:cNvSpPr>
          <p:nvPr>
            <p:ph type="title"/>
          </p:nvPr>
        </p:nvSpPr>
        <p:spPr>
          <a:xfrm>
            <a:off x="7086315" y="540000"/>
            <a:ext cx="4554821" cy="2186096"/>
          </a:xfrm>
        </p:spPr>
        <p:txBody>
          <a:bodyPr vert="horz" lIns="91440" tIns="45720" rIns="91440" bIns="45720" rtlCol="0" anchor="b">
            <a:normAutofit/>
          </a:bodyPr>
          <a:lstStyle/>
          <a:p>
            <a:pPr marL="0" marR="0" lvl="0" indent="0" fontAlgn="auto">
              <a:spcAft>
                <a:spcPts val="0"/>
              </a:spcAft>
              <a:buClrTx/>
              <a:buSzTx/>
              <a:tabLst/>
              <a:defRPr/>
            </a:pPr>
            <a:br>
              <a:rPr kumimoji="0" lang="en-US" sz="4700" b="0" i="0" u="none" strike="noStrike" cap="none" spc="0" normalizeH="0" baseline="0" noProof="0" dirty="0">
                <a:ln>
                  <a:noFill/>
                </a:ln>
                <a:effectLst/>
                <a:uLnTx/>
                <a:uFillTx/>
              </a:rPr>
            </a:br>
            <a:br>
              <a:rPr kumimoji="0" lang="en-US" sz="4700" b="0" i="0" u="none" strike="noStrike" cap="none" spc="0" normalizeH="0" baseline="0" noProof="0" dirty="0">
                <a:ln>
                  <a:noFill/>
                </a:ln>
                <a:effectLst/>
                <a:uLnTx/>
                <a:uFillTx/>
              </a:rPr>
            </a:br>
            <a:r>
              <a:rPr kumimoji="0" lang="en-US" sz="4700" b="0" i="0" u="none" strike="noStrike" cap="none" spc="0" normalizeH="0" baseline="0" noProof="0" dirty="0">
                <a:ln>
                  <a:noFill/>
                </a:ln>
                <a:effectLst/>
                <a:uLnTx/>
                <a:uFillTx/>
              </a:rPr>
              <a:t> </a:t>
            </a:r>
            <a:endParaRPr lang="en-US" sz="4700" dirty="0"/>
          </a:p>
        </p:txBody>
      </p:sp>
      <p:pic>
        <p:nvPicPr>
          <p:cNvPr id="13" name="Picture 12" descr="A picture containing indoor, lobby, sculpture, statue&#10;&#10;Description automatically generated">
            <a:extLst>
              <a:ext uri="{FF2B5EF4-FFF2-40B4-BE49-F238E27FC236}">
                <a16:creationId xmlns:a16="http://schemas.microsoft.com/office/drawing/2014/main" id="{5D449662-375E-C886-A4FE-D537AF4ACF5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28964" y="740780"/>
            <a:ext cx="6318081" cy="4887166"/>
          </a:xfrm>
          <a:prstGeom prst="rect">
            <a:avLst/>
          </a:prstGeom>
        </p:spPr>
      </p:pic>
      <p:graphicFrame>
        <p:nvGraphicFramePr>
          <p:cNvPr id="41" name="TextBox 9">
            <a:extLst>
              <a:ext uri="{FF2B5EF4-FFF2-40B4-BE49-F238E27FC236}">
                <a16:creationId xmlns:a16="http://schemas.microsoft.com/office/drawing/2014/main" id="{74CA0650-567E-FD01-1514-D3C76CAAEF93}"/>
              </a:ext>
            </a:extLst>
          </p:cNvPr>
          <p:cNvGraphicFramePr/>
          <p:nvPr>
            <p:extLst>
              <p:ext uri="{D42A27DB-BD31-4B8C-83A1-F6EECF244321}">
                <p14:modId xmlns:p14="http://schemas.microsoft.com/office/powerpoint/2010/main" val="2368981780"/>
              </p:ext>
            </p:extLst>
          </p:nvPr>
        </p:nvGraphicFramePr>
        <p:xfrm>
          <a:off x="358815" y="268286"/>
          <a:ext cx="4541564" cy="646865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480129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15" name="Group 161">
            <a:extLst>
              <a:ext uri="{FF2B5EF4-FFF2-40B4-BE49-F238E27FC236}">
                <a16:creationId xmlns:a16="http://schemas.microsoft.com/office/drawing/2014/main" id="{BF4E480B-94D6-46F9-A2B6-B98D311FD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216" name="Rectangle 162">
              <a:extLst>
                <a:ext uri="{FF2B5EF4-FFF2-40B4-BE49-F238E27FC236}">
                  <a16:creationId xmlns:a16="http://schemas.microsoft.com/office/drawing/2014/main" id="{07183CDE-91A1-40C3-8E80-66F89E1C2D5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7" name="Oval 163">
              <a:extLst>
                <a:ext uri="{FF2B5EF4-FFF2-40B4-BE49-F238E27FC236}">
                  <a16:creationId xmlns:a16="http://schemas.microsoft.com/office/drawing/2014/main" id="{A6756515-F9AA-46BD-8DD2-AA15BA492A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8" name="Oval 164">
              <a:extLst>
                <a:ext uri="{FF2B5EF4-FFF2-40B4-BE49-F238E27FC236}">
                  <a16:creationId xmlns:a16="http://schemas.microsoft.com/office/drawing/2014/main" id="{ABA365E2-8B71-408B-9092-0104216AC7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66" name="Group 165">
              <a:extLst>
                <a:ext uri="{FF2B5EF4-FFF2-40B4-BE49-F238E27FC236}">
                  <a16:creationId xmlns:a16="http://schemas.microsoft.com/office/drawing/2014/main" id="{BEDB8D7A-1BF6-4CDB-B93A-7736955F504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19" name="Rectangle 170">
                <a:extLst>
                  <a:ext uri="{FF2B5EF4-FFF2-40B4-BE49-F238E27FC236}">
                    <a16:creationId xmlns:a16="http://schemas.microsoft.com/office/drawing/2014/main" id="{5AACD774-5167-46C7-8A62-6E2FE4BE94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0" name="Rectangle 171">
                <a:extLst>
                  <a:ext uri="{FF2B5EF4-FFF2-40B4-BE49-F238E27FC236}">
                    <a16:creationId xmlns:a16="http://schemas.microsoft.com/office/drawing/2014/main" id="{06E0F2D8-452E-48F9-9912-C47EAEAE1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67" name="Group 166">
              <a:extLst>
                <a:ext uri="{FF2B5EF4-FFF2-40B4-BE49-F238E27FC236}">
                  <a16:creationId xmlns:a16="http://schemas.microsoft.com/office/drawing/2014/main" id="{91FBBF95-430B-427C-A6E8-DB899217FC0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221" name="Rectangle 168">
                <a:extLst>
                  <a:ext uri="{FF2B5EF4-FFF2-40B4-BE49-F238E27FC236}">
                    <a16:creationId xmlns:a16="http://schemas.microsoft.com/office/drawing/2014/main" id="{BEE64698-3ED2-4395-B7FC-65248E437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2" name="Rectangle 169">
                <a:extLst>
                  <a:ext uri="{FF2B5EF4-FFF2-40B4-BE49-F238E27FC236}">
                    <a16:creationId xmlns:a16="http://schemas.microsoft.com/office/drawing/2014/main" id="{FE20B1E1-CE09-4C2A-A3FB-DB8026C54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23" name="Rectangle 167">
              <a:extLst>
                <a:ext uri="{FF2B5EF4-FFF2-40B4-BE49-F238E27FC236}">
                  <a16:creationId xmlns:a16="http://schemas.microsoft.com/office/drawing/2014/main" id="{0CB2405B-A907-48B3-906A-FB3573C0B28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24" name="Rectangle 173">
            <a:extLst>
              <a:ext uri="{FF2B5EF4-FFF2-40B4-BE49-F238E27FC236}">
                <a16:creationId xmlns:a16="http://schemas.microsoft.com/office/drawing/2014/main" id="{6DC8E2D9-6729-4614-8667-C1016D318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pic>
        <p:nvPicPr>
          <p:cNvPr id="21" name="Picture 20" descr="A car parked outside of a building&#10;&#10;Description automatically generated with low confidence">
            <a:extLst>
              <a:ext uri="{FF2B5EF4-FFF2-40B4-BE49-F238E27FC236}">
                <a16:creationId xmlns:a16="http://schemas.microsoft.com/office/drawing/2014/main" id="{9E655C76-3837-D9D6-1595-2D896CD1FA84}"/>
              </a:ext>
            </a:extLst>
          </p:cNvPr>
          <p:cNvPicPr>
            <a:picLocks noChangeAspect="1"/>
          </p:cNvPicPr>
          <p:nvPr/>
        </p:nvPicPr>
        <p:blipFill rotWithShape="1">
          <a:blip r:embed="rId2">
            <a:alphaModFix/>
            <a:extLst>
              <a:ext uri="{28A0092B-C50C-407E-A947-70E740481C1C}">
                <a14:useLocalDpi xmlns:a14="http://schemas.microsoft.com/office/drawing/2010/main" val="0"/>
              </a:ext>
            </a:extLst>
          </a:blip>
          <a:srcRect r="4884" b="1"/>
          <a:stretch/>
        </p:blipFill>
        <p:spPr>
          <a:xfrm>
            <a:off x="-688" y="-4"/>
            <a:ext cx="12192687" cy="6858000"/>
          </a:xfrm>
          <a:prstGeom prst="rect">
            <a:avLst/>
          </a:prstGeom>
        </p:spPr>
      </p:pic>
      <p:grpSp>
        <p:nvGrpSpPr>
          <p:cNvPr id="225" name="Group 175">
            <a:extLst>
              <a:ext uri="{FF2B5EF4-FFF2-40B4-BE49-F238E27FC236}">
                <a16:creationId xmlns:a16="http://schemas.microsoft.com/office/drawing/2014/main" id="{24A5CBF4-323E-4A2D-A9CD-A3CC0050D94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2406074" y="-5"/>
            <a:ext cx="9785926" cy="6858004"/>
            <a:chOff x="0" y="-3"/>
            <a:chExt cx="9785926" cy="6858004"/>
          </a:xfrm>
        </p:grpSpPr>
        <p:grpSp>
          <p:nvGrpSpPr>
            <p:cNvPr id="177" name="Group 176">
              <a:extLst>
                <a:ext uri="{FF2B5EF4-FFF2-40B4-BE49-F238E27FC236}">
                  <a16:creationId xmlns:a16="http://schemas.microsoft.com/office/drawing/2014/main" id="{45BFDCD0-B536-4527-AB6E-79B0E4EDD0C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
              <a:ext cx="9767888" cy="6858003"/>
              <a:chOff x="0" y="-3"/>
              <a:chExt cx="9767888" cy="6858003"/>
            </a:xfrm>
          </p:grpSpPr>
          <p:sp>
            <p:nvSpPr>
              <p:cNvPr id="226" name="Rectangle 184">
                <a:extLst>
                  <a:ext uri="{FF2B5EF4-FFF2-40B4-BE49-F238E27FC236}">
                    <a16:creationId xmlns:a16="http://schemas.microsoft.com/office/drawing/2014/main" id="{1850C5E2-9BE7-4321-8945-320FE5AA9C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428999"/>
                <a:ext cx="9767888" cy="3429001"/>
              </a:xfrm>
              <a:prstGeom prst="rect">
                <a:avLst/>
              </a:prstGeom>
              <a:gradFill flip="none" rotWithShape="1">
                <a:gsLst>
                  <a:gs pos="32000">
                    <a:schemeClr val="bg1">
                      <a:alpha val="60000"/>
                    </a:schemeClr>
                  </a:gs>
                  <a:gs pos="0">
                    <a:schemeClr val="bg1">
                      <a:alpha val="80000"/>
                    </a:schemeClr>
                  </a:gs>
                  <a:gs pos="63000">
                    <a:schemeClr val="bg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7" name="Rectangle 185">
                <a:extLst>
                  <a:ext uri="{FF2B5EF4-FFF2-40B4-BE49-F238E27FC236}">
                    <a16:creationId xmlns:a16="http://schemas.microsoft.com/office/drawing/2014/main" id="{07B89D3D-F057-4F89-87AC-DBA5FD04C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0" y="-3"/>
                <a:ext cx="9767888" cy="3428999"/>
              </a:xfrm>
              <a:prstGeom prst="rect">
                <a:avLst/>
              </a:prstGeom>
              <a:gradFill flip="none" rotWithShape="1">
                <a:gsLst>
                  <a:gs pos="32000">
                    <a:schemeClr val="bg1">
                      <a:alpha val="60000"/>
                    </a:schemeClr>
                  </a:gs>
                  <a:gs pos="0">
                    <a:schemeClr val="bg1">
                      <a:alpha val="80000"/>
                    </a:schemeClr>
                  </a:gs>
                  <a:gs pos="63000">
                    <a:schemeClr val="bg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28" name="Group 177">
              <a:extLst>
                <a:ext uri="{FF2B5EF4-FFF2-40B4-BE49-F238E27FC236}">
                  <a16:creationId xmlns:a16="http://schemas.microsoft.com/office/drawing/2014/main" id="{95B5518D-4B46-4866-BF9F-D6550DA0028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1"/>
              <a:ext cx="9785926" cy="6858002"/>
              <a:chOff x="0" y="-1"/>
              <a:chExt cx="9785926" cy="6858002"/>
            </a:xfrm>
          </p:grpSpPr>
          <p:sp>
            <p:nvSpPr>
              <p:cNvPr id="183" name="Rectangle 182">
                <a:extLst>
                  <a:ext uri="{FF2B5EF4-FFF2-40B4-BE49-F238E27FC236}">
                    <a16:creationId xmlns:a16="http://schemas.microsoft.com/office/drawing/2014/main" id="{71673445-12E5-48F8-BEF8-87016BBC52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429000"/>
                <a:ext cx="9785926" cy="3429001"/>
              </a:xfrm>
              <a:prstGeom prst="rect">
                <a:avLst/>
              </a:prstGeom>
              <a:gradFill flip="none" rotWithShape="1">
                <a:gsLst>
                  <a:gs pos="0">
                    <a:schemeClr val="accent3"/>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9" name="Rectangle 183">
                <a:extLst>
                  <a:ext uri="{FF2B5EF4-FFF2-40B4-BE49-F238E27FC236}">
                    <a16:creationId xmlns:a16="http://schemas.microsoft.com/office/drawing/2014/main" id="{3ACC629B-B138-4925-BE58-F4E4E2CC83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0" y="-1"/>
                <a:ext cx="9785926" cy="3428999"/>
              </a:xfrm>
              <a:prstGeom prst="rect">
                <a:avLst/>
              </a:prstGeom>
              <a:gradFill flip="none" rotWithShape="1">
                <a:gsLst>
                  <a:gs pos="0">
                    <a:schemeClr val="accent3"/>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79" name="Rectangle 178">
              <a:extLst>
                <a:ext uri="{FF2B5EF4-FFF2-40B4-BE49-F238E27FC236}">
                  <a16:creationId xmlns:a16="http://schemas.microsoft.com/office/drawing/2014/main" id="{8F565D01-6AAA-4149-B7F9-257DDE044A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V="1">
              <a:off x="1241733" y="-1241732"/>
              <a:ext cx="6312874" cy="8796338"/>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0" name="Group 179">
              <a:extLst>
                <a:ext uri="{FF2B5EF4-FFF2-40B4-BE49-F238E27FC236}">
                  <a16:creationId xmlns:a16="http://schemas.microsoft.com/office/drawing/2014/main" id="{4A26A215-743C-44FA-BCDF-557D447DD8B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1"/>
              <a:ext cx="9768670" cy="6858002"/>
              <a:chOff x="0" y="-1"/>
              <a:chExt cx="9768670" cy="6858002"/>
            </a:xfrm>
          </p:grpSpPr>
          <p:sp>
            <p:nvSpPr>
              <p:cNvPr id="231" name="Rectangle 180">
                <a:extLst>
                  <a:ext uri="{FF2B5EF4-FFF2-40B4-BE49-F238E27FC236}">
                    <a16:creationId xmlns:a16="http://schemas.microsoft.com/office/drawing/2014/main" id="{DDC24E92-BC4D-4062-B4E9-06E64DFC6F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2" y="3429000"/>
                <a:ext cx="9767888" cy="3429001"/>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2" name="Rectangle 181">
                <a:extLst>
                  <a:ext uri="{FF2B5EF4-FFF2-40B4-BE49-F238E27FC236}">
                    <a16:creationId xmlns:a16="http://schemas.microsoft.com/office/drawing/2014/main" id="{736FDDFC-223B-4390-8055-FA8AA406EF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0" y="-1"/>
                <a:ext cx="9767888" cy="342899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sp>
        <p:nvSpPr>
          <p:cNvPr id="2" name="Title 1">
            <a:extLst>
              <a:ext uri="{FF2B5EF4-FFF2-40B4-BE49-F238E27FC236}">
                <a16:creationId xmlns:a16="http://schemas.microsoft.com/office/drawing/2014/main" id="{1C5619A9-54EF-26E8-237F-E0AA90F0ED97}"/>
              </a:ext>
            </a:extLst>
          </p:cNvPr>
          <p:cNvSpPr>
            <a:spLocks noGrp="1"/>
          </p:cNvSpPr>
          <p:nvPr>
            <p:ph type="title"/>
          </p:nvPr>
        </p:nvSpPr>
        <p:spPr>
          <a:xfrm>
            <a:off x="7153200" y="271888"/>
            <a:ext cx="4500561" cy="5356058"/>
          </a:xfrm>
        </p:spPr>
        <p:txBody>
          <a:bodyPr vert="horz" lIns="91440" tIns="45720" rIns="91440" bIns="45720" rtlCol="0" anchor="b">
            <a:normAutofit/>
          </a:bodyPr>
          <a:lstStyle/>
          <a:p>
            <a:r>
              <a:rPr lang="en-US" sz="2200" b="0" i="0" dirty="0">
                <a:effectLst/>
              </a:rPr>
              <a:t>The Ritz-Carlton is a prestigious luxury hotel brand known for its exceptional service and elegant accommodations. It was established in 1906 and has since become synonymous with timeless sophistication and personalized attention. The brand caters to affluent </a:t>
            </a:r>
            <a:r>
              <a:rPr lang="en-US" sz="2200" b="0" i="0" dirty="0" err="1">
                <a:effectLst/>
              </a:rPr>
              <a:t>travellers</a:t>
            </a:r>
            <a:r>
              <a:rPr lang="en-US" sz="2200" b="0" i="0" dirty="0">
                <a:effectLst/>
              </a:rPr>
              <a:t> who value exclusivity and expect the highest standards of hospitality. With its renowned properties located in prime destinations worldwide, The Ritz-Carlton continues to be a symbol of refined luxury and impeccable guest experiences.</a:t>
            </a:r>
            <a:endParaRPr lang="en-US" sz="2200" dirty="0"/>
          </a:p>
        </p:txBody>
      </p:sp>
    </p:spTree>
    <p:extLst>
      <p:ext uri="{BB962C8B-B14F-4D97-AF65-F5344CB8AC3E}">
        <p14:creationId xmlns:p14="http://schemas.microsoft.com/office/powerpoint/2010/main" val="975931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30D050C3-946A-4155-B469-3FE5492E6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44" name="Rectangle 43">
              <a:extLst>
                <a:ext uri="{FF2B5EF4-FFF2-40B4-BE49-F238E27FC236}">
                  <a16:creationId xmlns:a16="http://schemas.microsoft.com/office/drawing/2014/main" id="{70D7BFBB-BF60-4EF1-AF1C-731347DB115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44">
              <a:extLst>
                <a:ext uri="{FF2B5EF4-FFF2-40B4-BE49-F238E27FC236}">
                  <a16:creationId xmlns:a16="http://schemas.microsoft.com/office/drawing/2014/main" id="{40150CBC-E30B-417C-9BB2-CE6BB1A6440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Oval 45">
              <a:extLst>
                <a:ext uri="{FF2B5EF4-FFF2-40B4-BE49-F238E27FC236}">
                  <a16:creationId xmlns:a16="http://schemas.microsoft.com/office/drawing/2014/main" id="{476020D6-6ADB-408E-A69F-4EA6F51A7F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7" name="Group 46">
              <a:extLst>
                <a:ext uri="{FF2B5EF4-FFF2-40B4-BE49-F238E27FC236}">
                  <a16:creationId xmlns:a16="http://schemas.microsoft.com/office/drawing/2014/main" id="{8226C8E5-1D99-421D-AB3C-2AF296A1532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52" name="Rectangle 51">
                <a:extLst>
                  <a:ext uri="{FF2B5EF4-FFF2-40B4-BE49-F238E27FC236}">
                    <a16:creationId xmlns:a16="http://schemas.microsoft.com/office/drawing/2014/main" id="{67669339-D0C4-4CF0-9A76-5BFBCDB798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38B31604-91C4-4CB0-8097-02EE0ADDC1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8" name="Group 47">
              <a:extLst>
                <a:ext uri="{FF2B5EF4-FFF2-40B4-BE49-F238E27FC236}">
                  <a16:creationId xmlns:a16="http://schemas.microsoft.com/office/drawing/2014/main" id="{548340F5-A593-469A-98DC-B6D90D3B22B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50" name="Rectangle 49">
                <a:extLst>
                  <a:ext uri="{FF2B5EF4-FFF2-40B4-BE49-F238E27FC236}">
                    <a16:creationId xmlns:a16="http://schemas.microsoft.com/office/drawing/2014/main" id="{B59E3068-3000-4C82-ACA8-367498951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C2E1C398-D8F7-4828-9F7F-80D61DAE2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9" name="Rectangle 48">
              <a:extLst>
                <a:ext uri="{FF2B5EF4-FFF2-40B4-BE49-F238E27FC236}">
                  <a16:creationId xmlns:a16="http://schemas.microsoft.com/office/drawing/2014/main" id="{813B333C-60FD-4260-80E0-190666C9DE7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5" name="Rectangle 54">
            <a:extLst>
              <a:ext uri="{FF2B5EF4-FFF2-40B4-BE49-F238E27FC236}">
                <a16:creationId xmlns:a16="http://schemas.microsoft.com/office/drawing/2014/main" id="{DC05F582-AA63-4A8C-915E-66057E4B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0239D00C-B3DF-76FB-EE3B-EAEB5B86EFCB}"/>
              </a:ext>
            </a:extLst>
          </p:cNvPr>
          <p:cNvSpPr>
            <a:spLocks noGrp="1"/>
          </p:cNvSpPr>
          <p:nvPr>
            <p:ph type="title"/>
          </p:nvPr>
        </p:nvSpPr>
        <p:spPr>
          <a:xfrm>
            <a:off x="7086315" y="121062"/>
            <a:ext cx="4554821" cy="1256326"/>
          </a:xfrm>
        </p:spPr>
        <p:txBody>
          <a:bodyPr anchor="b">
            <a:normAutofit/>
          </a:bodyPr>
          <a:lstStyle/>
          <a:p>
            <a:r>
              <a:rPr lang="en-GB" sz="4800" dirty="0"/>
              <a:t>Main consumers </a:t>
            </a:r>
          </a:p>
        </p:txBody>
      </p:sp>
      <p:pic>
        <p:nvPicPr>
          <p:cNvPr id="6" name="Picture 5" descr="A picture containing wheel, vehicle, land vehicle, luxury vehicle&#10;&#10;Description automatically generated">
            <a:extLst>
              <a:ext uri="{FF2B5EF4-FFF2-40B4-BE49-F238E27FC236}">
                <a16:creationId xmlns:a16="http://schemas.microsoft.com/office/drawing/2014/main" id="{6DFF5A70-103D-27CA-5283-375E99FF5DA7}"/>
              </a:ext>
            </a:extLst>
          </p:cNvPr>
          <p:cNvPicPr>
            <a:picLocks noChangeAspect="1"/>
          </p:cNvPicPr>
          <p:nvPr/>
        </p:nvPicPr>
        <p:blipFill rotWithShape="1">
          <a:blip r:embed="rId2">
            <a:extLst>
              <a:ext uri="{28A0092B-C50C-407E-A947-70E740481C1C}">
                <a14:useLocalDpi xmlns:a14="http://schemas.microsoft.com/office/drawing/2010/main" val="0"/>
              </a:ext>
            </a:extLst>
          </a:blip>
          <a:srcRect l="18504" r="28637"/>
          <a:stretch/>
        </p:blipFill>
        <p:spPr>
          <a:xfrm>
            <a:off x="20" y="10"/>
            <a:ext cx="6444556" cy="6857990"/>
          </a:xfrm>
          <a:prstGeom prst="rect">
            <a:avLst/>
          </a:prstGeom>
        </p:spPr>
      </p:pic>
      <p:sp>
        <p:nvSpPr>
          <p:cNvPr id="3" name="Content Placeholder 2">
            <a:extLst>
              <a:ext uri="{FF2B5EF4-FFF2-40B4-BE49-F238E27FC236}">
                <a16:creationId xmlns:a16="http://schemas.microsoft.com/office/drawing/2014/main" id="{83DF69D2-B270-A946-A315-DD94E1709096}"/>
              </a:ext>
            </a:extLst>
          </p:cNvPr>
          <p:cNvSpPr>
            <a:spLocks noGrp="1"/>
          </p:cNvSpPr>
          <p:nvPr>
            <p:ph idx="1"/>
          </p:nvPr>
        </p:nvSpPr>
        <p:spPr>
          <a:xfrm>
            <a:off x="7104063" y="1377388"/>
            <a:ext cx="4537073" cy="5359552"/>
          </a:xfrm>
        </p:spPr>
        <p:txBody>
          <a:bodyPr anchor="t">
            <a:normAutofit lnSpcReduction="10000"/>
          </a:bodyPr>
          <a:lstStyle/>
          <a:p>
            <a:pPr marL="0" indent="0">
              <a:lnSpc>
                <a:spcPct val="115000"/>
              </a:lnSpc>
              <a:buNone/>
            </a:pPr>
            <a:r>
              <a:rPr lang="en-GB" sz="1600" b="0" i="0" dirty="0">
                <a:effectLst/>
                <a:latin typeface="+mj-lt"/>
              </a:rPr>
              <a:t>The hotels cater to guests who are typically high-income earners, executives, business travellers, and leisure travellers seeking a luxury experience.</a:t>
            </a:r>
          </a:p>
          <a:p>
            <a:pPr marL="0" indent="0">
              <a:lnSpc>
                <a:spcPct val="115000"/>
              </a:lnSpc>
              <a:buNone/>
            </a:pPr>
            <a:r>
              <a:rPr lang="en-GB" sz="1600" b="0" i="0" dirty="0">
                <a:effectLst/>
                <a:latin typeface="+mj-lt"/>
              </a:rPr>
              <a:t>The age range of guests can vary, but The Ritz-Carlton typically appeals to adults in their late 30s and older. The brand's reputation for elegance, sophistication, and exceptional service makes it particularly attractive to mature individuals who appreciate luxury and refined hospitality.</a:t>
            </a:r>
          </a:p>
          <a:p>
            <a:pPr marL="0" indent="0">
              <a:lnSpc>
                <a:spcPct val="115000"/>
              </a:lnSpc>
              <a:buNone/>
            </a:pPr>
            <a:r>
              <a:rPr lang="en-GB" sz="1600" b="0" i="0" dirty="0">
                <a:effectLst/>
                <a:latin typeface="+mj-lt"/>
              </a:rPr>
              <a:t>While The Ritz-Carlton welcomes guests from different parts of the world, it tends to attract international travellers, including those from North America, Europe, Asia, and the Middle East. These guests often have a global perspective, are well-travelled, and have high expectations for quality and service.</a:t>
            </a:r>
          </a:p>
          <a:p>
            <a:pPr>
              <a:lnSpc>
                <a:spcPct val="115000"/>
              </a:lnSpc>
            </a:pPr>
            <a:endParaRPr lang="en-GB" sz="1100" dirty="0"/>
          </a:p>
        </p:txBody>
      </p:sp>
    </p:spTree>
    <p:extLst>
      <p:ext uri="{BB962C8B-B14F-4D97-AF65-F5344CB8AC3E}">
        <p14:creationId xmlns:p14="http://schemas.microsoft.com/office/powerpoint/2010/main" val="22892753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C961CB-3B29-0C44-9196-4EFF6D095F39}"/>
              </a:ext>
            </a:extLst>
          </p:cNvPr>
          <p:cNvSpPr>
            <a:spLocks noGrp="1"/>
          </p:cNvSpPr>
          <p:nvPr>
            <p:ph type="title"/>
          </p:nvPr>
        </p:nvSpPr>
        <p:spPr/>
        <p:txBody>
          <a:bodyPr>
            <a:normAutofit/>
          </a:bodyPr>
          <a:lstStyle/>
          <a:p>
            <a:r>
              <a:rPr lang="en-GB" sz="5400" b="0" i="0" dirty="0">
                <a:solidFill>
                  <a:srgbClr val="D1D5DB"/>
                </a:solidFill>
                <a:effectLst/>
              </a:rPr>
              <a:t>Guest Services and Facilities</a:t>
            </a:r>
            <a:endParaRPr lang="en-GB" sz="5400" dirty="0"/>
          </a:p>
        </p:txBody>
      </p:sp>
      <p:sp>
        <p:nvSpPr>
          <p:cNvPr id="3" name="Content Placeholder 2">
            <a:extLst>
              <a:ext uri="{FF2B5EF4-FFF2-40B4-BE49-F238E27FC236}">
                <a16:creationId xmlns:a16="http://schemas.microsoft.com/office/drawing/2014/main" id="{3FBB69A4-DFA2-4259-ACB5-8311C37AA0F8}"/>
              </a:ext>
            </a:extLst>
          </p:cNvPr>
          <p:cNvSpPr>
            <a:spLocks noGrp="1"/>
          </p:cNvSpPr>
          <p:nvPr>
            <p:ph sz="half" idx="1"/>
          </p:nvPr>
        </p:nvSpPr>
        <p:spPr>
          <a:xfrm>
            <a:off x="540000" y="1643605"/>
            <a:ext cx="5437186" cy="4670795"/>
          </a:xfrm>
        </p:spPr>
        <p:txBody>
          <a:bodyPr/>
          <a:lstStyle/>
          <a:p>
            <a:pPr marL="0" indent="0">
              <a:buNone/>
            </a:pPr>
            <a:r>
              <a:rPr lang="en-GB" sz="2000" b="1" i="0" dirty="0">
                <a:effectLst/>
                <a:latin typeface="+mj-lt"/>
              </a:rPr>
              <a:t>Luxurious Accommodations</a:t>
            </a:r>
            <a:r>
              <a:rPr lang="en-GB" b="0" i="0" dirty="0">
                <a:effectLst/>
                <a:latin typeface="+mj-lt"/>
              </a:rPr>
              <a:t>: The hotel offers well-appointed rooms and suites featuring elegant decor, plush furnishings, and premium amenities. Guests can expect comfortable bedding, spacious bathrooms with luxurious toiletries, and cutting-edge technology for convenience and entertainment.</a:t>
            </a:r>
          </a:p>
          <a:p>
            <a:endParaRPr lang="en-GB" dirty="0"/>
          </a:p>
        </p:txBody>
      </p:sp>
      <p:sp>
        <p:nvSpPr>
          <p:cNvPr id="4" name="Content Placeholder 3">
            <a:extLst>
              <a:ext uri="{FF2B5EF4-FFF2-40B4-BE49-F238E27FC236}">
                <a16:creationId xmlns:a16="http://schemas.microsoft.com/office/drawing/2014/main" id="{97CC6F67-16D0-9305-4214-4F4B1DC8D49E}"/>
              </a:ext>
            </a:extLst>
          </p:cNvPr>
          <p:cNvSpPr>
            <a:spLocks noGrp="1"/>
          </p:cNvSpPr>
          <p:nvPr>
            <p:ph sz="half" idx="2"/>
          </p:nvPr>
        </p:nvSpPr>
        <p:spPr>
          <a:xfrm>
            <a:off x="6203950" y="1643605"/>
            <a:ext cx="5437186" cy="4670795"/>
          </a:xfrm>
        </p:spPr>
        <p:txBody>
          <a:bodyPr/>
          <a:lstStyle/>
          <a:p>
            <a:pPr marL="0" indent="0">
              <a:buNone/>
            </a:pPr>
            <a:r>
              <a:rPr lang="en-GB" sz="2000" b="1" i="0" dirty="0">
                <a:effectLst/>
                <a:latin typeface="+mj-lt"/>
              </a:rPr>
              <a:t>Dining Experiences</a:t>
            </a:r>
            <a:r>
              <a:rPr lang="en-GB" sz="1600" b="0" i="0" dirty="0">
                <a:effectLst/>
                <a:latin typeface="+mj-lt"/>
              </a:rPr>
              <a:t>: The Ritz-Carlton boasts exceptional restaurants, each with its own culinary concept and ambiance. These establishments feature renowned chefs, locally sourced ingredients, and meticulous attention to detail. From fine dining to casual eateries and stylish bars, the dining experiences cater to a variety of tastes and preferences.</a:t>
            </a:r>
          </a:p>
          <a:p>
            <a:endParaRPr lang="en-GB" dirty="0"/>
          </a:p>
        </p:txBody>
      </p:sp>
      <p:pic>
        <p:nvPicPr>
          <p:cNvPr id="14" name="Picture 13" descr="A row of waiters wearing white gloves&#10;&#10;Description automatically generated with low confidence">
            <a:extLst>
              <a:ext uri="{FF2B5EF4-FFF2-40B4-BE49-F238E27FC236}">
                <a16:creationId xmlns:a16="http://schemas.microsoft.com/office/drawing/2014/main" id="{39368C8B-2D1F-5DC7-AB02-DC3B8958D08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14816" y="4097437"/>
            <a:ext cx="5232547" cy="2660911"/>
          </a:xfrm>
          <a:prstGeom prst="rect">
            <a:avLst/>
          </a:prstGeom>
        </p:spPr>
      </p:pic>
      <p:pic>
        <p:nvPicPr>
          <p:cNvPr id="16" name="Picture 15" descr="A picture containing indoor, interior design, wall, ceiling&#10;&#10;Description automatically generated">
            <a:extLst>
              <a:ext uri="{FF2B5EF4-FFF2-40B4-BE49-F238E27FC236}">
                <a16:creationId xmlns:a16="http://schemas.microsoft.com/office/drawing/2014/main" id="{E8B7804F-82BF-8A9B-15F9-E984E7D9885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0865" y="4097438"/>
            <a:ext cx="5262541" cy="2660911"/>
          </a:xfrm>
          <a:prstGeom prst="rect">
            <a:avLst/>
          </a:prstGeom>
        </p:spPr>
      </p:pic>
    </p:spTree>
    <p:extLst>
      <p:ext uri="{BB962C8B-B14F-4D97-AF65-F5344CB8AC3E}">
        <p14:creationId xmlns:p14="http://schemas.microsoft.com/office/powerpoint/2010/main" val="25506430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DC71F64-144E-38BF-3E26-43ABCBB7F5F4}"/>
              </a:ext>
            </a:extLst>
          </p:cNvPr>
          <p:cNvSpPr>
            <a:spLocks noGrp="1"/>
          </p:cNvSpPr>
          <p:nvPr>
            <p:ph sz="half" idx="4294967295"/>
          </p:nvPr>
        </p:nvSpPr>
        <p:spPr>
          <a:xfrm>
            <a:off x="485360" y="296518"/>
            <a:ext cx="4951827" cy="6313832"/>
          </a:xfrm>
        </p:spPr>
        <p:txBody>
          <a:bodyPr/>
          <a:lstStyle/>
          <a:p>
            <a:pPr marL="0" indent="0">
              <a:buNone/>
            </a:pPr>
            <a:endParaRPr lang="en-GB" sz="2000" b="1" i="0" dirty="0">
              <a:solidFill>
                <a:srgbClr val="D1D5DB"/>
              </a:solidFill>
              <a:effectLst/>
              <a:latin typeface="+mj-lt"/>
            </a:endParaRPr>
          </a:p>
          <a:p>
            <a:pPr marL="0" indent="0">
              <a:buNone/>
            </a:pPr>
            <a:r>
              <a:rPr lang="en-GB" sz="2000" b="1" i="0" dirty="0">
                <a:effectLst/>
                <a:latin typeface="+mj-lt"/>
              </a:rPr>
              <a:t>Spa and Wellness</a:t>
            </a:r>
            <a:r>
              <a:rPr lang="en-GB" sz="1800" b="0" i="0" dirty="0">
                <a:solidFill>
                  <a:srgbClr val="D1D5DB"/>
                </a:solidFill>
                <a:effectLst/>
                <a:latin typeface="+mj-lt"/>
              </a:rPr>
              <a:t>: The hotel's spa facilities provide a haven of relaxation and rejuvenation. Guests can indulge in a range of treatments, such as massages, facials, and body therapies, delivered by skilled therapists. The Ritz-Carlton spas often feature serene atmospheres, hydrotherapy areas, saunas, steam rooms, and state-of-the-art fitness </a:t>
            </a:r>
            <a:r>
              <a:rPr lang="en-GB" sz="1800" b="0" i="0" dirty="0" err="1">
                <a:solidFill>
                  <a:srgbClr val="D1D5DB"/>
                </a:solidFill>
                <a:effectLst/>
                <a:latin typeface="+mj-lt"/>
              </a:rPr>
              <a:t>centers</a:t>
            </a:r>
            <a:r>
              <a:rPr lang="en-GB" sz="1800" b="0" i="0" dirty="0">
                <a:solidFill>
                  <a:srgbClr val="D1D5DB"/>
                </a:solidFill>
                <a:effectLst/>
                <a:latin typeface="+mj-lt"/>
              </a:rPr>
              <a:t>.</a:t>
            </a:r>
          </a:p>
          <a:p>
            <a:endParaRPr lang="en-GB" dirty="0"/>
          </a:p>
        </p:txBody>
      </p:sp>
      <p:sp>
        <p:nvSpPr>
          <p:cNvPr id="4" name="Content Placeholder 3">
            <a:extLst>
              <a:ext uri="{FF2B5EF4-FFF2-40B4-BE49-F238E27FC236}">
                <a16:creationId xmlns:a16="http://schemas.microsoft.com/office/drawing/2014/main" id="{40E52630-3A14-D258-AEC6-1E3F2AF7B1D6}"/>
              </a:ext>
            </a:extLst>
          </p:cNvPr>
          <p:cNvSpPr>
            <a:spLocks noGrp="1"/>
          </p:cNvSpPr>
          <p:nvPr>
            <p:ph sz="half" idx="4294967295"/>
          </p:nvPr>
        </p:nvSpPr>
        <p:spPr>
          <a:xfrm>
            <a:off x="6096001" y="342556"/>
            <a:ext cx="5610639" cy="6313832"/>
          </a:xfrm>
        </p:spPr>
        <p:txBody>
          <a:bodyPr/>
          <a:lstStyle/>
          <a:p>
            <a:pPr marL="0" indent="0">
              <a:buNone/>
            </a:pPr>
            <a:endParaRPr lang="en-GB" sz="2000" b="1" i="0" dirty="0">
              <a:solidFill>
                <a:srgbClr val="D1D5DB"/>
              </a:solidFill>
              <a:effectLst/>
              <a:latin typeface="+mj-lt"/>
            </a:endParaRPr>
          </a:p>
          <a:p>
            <a:pPr marL="0" indent="0">
              <a:buNone/>
            </a:pPr>
            <a:r>
              <a:rPr lang="en-GB" sz="2000" b="1" i="0" dirty="0">
                <a:effectLst/>
                <a:latin typeface="+mj-lt"/>
              </a:rPr>
              <a:t>Event Spaces and Services</a:t>
            </a:r>
            <a:r>
              <a:rPr lang="en-GB" b="0" i="0" dirty="0">
                <a:solidFill>
                  <a:srgbClr val="D1D5DB"/>
                </a:solidFill>
                <a:effectLst/>
                <a:latin typeface="+mj-lt"/>
              </a:rPr>
              <a:t>: The Ritz-Carlton offers extensive event venues, including ballrooms, meeting rooms, and outdoor spaces, suitable for various occasions. These venues are equipped with advanced </a:t>
            </a:r>
            <a:r>
              <a:rPr lang="en-GB" b="0" i="0" dirty="0" err="1">
                <a:solidFill>
                  <a:srgbClr val="D1D5DB"/>
                </a:solidFill>
                <a:effectLst/>
                <a:latin typeface="+mj-lt"/>
              </a:rPr>
              <a:t>audiovisual</a:t>
            </a:r>
            <a:r>
              <a:rPr lang="en-GB" b="0" i="0" dirty="0">
                <a:solidFill>
                  <a:srgbClr val="D1D5DB"/>
                </a:solidFill>
                <a:effectLst/>
                <a:latin typeface="+mj-lt"/>
              </a:rPr>
              <a:t> technology and are supported by a team of event planning professionals who ensure flawless execution.</a:t>
            </a:r>
          </a:p>
          <a:p>
            <a:endParaRPr lang="en-GB" dirty="0"/>
          </a:p>
        </p:txBody>
      </p:sp>
      <p:pic>
        <p:nvPicPr>
          <p:cNvPr id="6" name="Picture 5" descr="A picture containing swimming pool, screenshot, swimming, leisure centre&#10;&#10;Description automatically generated">
            <a:extLst>
              <a:ext uri="{FF2B5EF4-FFF2-40B4-BE49-F238E27FC236}">
                <a16:creationId xmlns:a16="http://schemas.microsoft.com/office/drawing/2014/main" id="{6D0EFFC1-1BCF-2DA9-95D9-1BD4750BFD8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7803" y="3842795"/>
            <a:ext cx="4951827" cy="2718686"/>
          </a:xfrm>
          <a:prstGeom prst="rect">
            <a:avLst/>
          </a:prstGeom>
        </p:spPr>
      </p:pic>
      <p:pic>
        <p:nvPicPr>
          <p:cNvPr id="8" name="Picture 7" descr="A room with many chairs and chandeliers&#10;&#10;Description automatically generated with low confidence">
            <a:extLst>
              <a:ext uri="{FF2B5EF4-FFF2-40B4-BE49-F238E27FC236}">
                <a16:creationId xmlns:a16="http://schemas.microsoft.com/office/drawing/2014/main" id="{A7FD8AC2-FE24-5DF3-8207-63B9266891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08203" y="3842795"/>
            <a:ext cx="5175604" cy="2718687"/>
          </a:xfrm>
          <a:prstGeom prst="rect">
            <a:avLst/>
          </a:prstGeom>
        </p:spPr>
      </p:pic>
    </p:spTree>
    <p:extLst>
      <p:ext uri="{BB962C8B-B14F-4D97-AF65-F5344CB8AC3E}">
        <p14:creationId xmlns:p14="http://schemas.microsoft.com/office/powerpoint/2010/main" val="8141206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5" name="Group 28">
            <a:extLst>
              <a:ext uri="{FF2B5EF4-FFF2-40B4-BE49-F238E27FC236}">
                <a16:creationId xmlns:a16="http://schemas.microsoft.com/office/drawing/2014/main" id="{30D050C3-946A-4155-B469-3FE5492E6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30" name="Rectangle 29">
              <a:extLst>
                <a:ext uri="{FF2B5EF4-FFF2-40B4-BE49-F238E27FC236}">
                  <a16:creationId xmlns:a16="http://schemas.microsoft.com/office/drawing/2014/main" id="{70D7BFBB-BF60-4EF1-AF1C-731347DB115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Oval 30">
              <a:extLst>
                <a:ext uri="{FF2B5EF4-FFF2-40B4-BE49-F238E27FC236}">
                  <a16:creationId xmlns:a16="http://schemas.microsoft.com/office/drawing/2014/main" id="{40150CBC-E30B-417C-9BB2-CE6BB1A6440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Oval 31">
              <a:extLst>
                <a:ext uri="{FF2B5EF4-FFF2-40B4-BE49-F238E27FC236}">
                  <a16:creationId xmlns:a16="http://schemas.microsoft.com/office/drawing/2014/main" id="{476020D6-6ADB-408E-A69F-4EA6F51A7F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8" name="Group 32">
              <a:extLst>
                <a:ext uri="{FF2B5EF4-FFF2-40B4-BE49-F238E27FC236}">
                  <a16:creationId xmlns:a16="http://schemas.microsoft.com/office/drawing/2014/main" id="{8226C8E5-1D99-421D-AB3C-2AF296A1532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49" name="Rectangle 37">
                <a:extLst>
                  <a:ext uri="{FF2B5EF4-FFF2-40B4-BE49-F238E27FC236}">
                    <a16:creationId xmlns:a16="http://schemas.microsoft.com/office/drawing/2014/main" id="{67669339-D0C4-4CF0-9A76-5BFBCDB798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38">
                <a:extLst>
                  <a:ext uri="{FF2B5EF4-FFF2-40B4-BE49-F238E27FC236}">
                    <a16:creationId xmlns:a16="http://schemas.microsoft.com/office/drawing/2014/main" id="{38B31604-91C4-4CB0-8097-02EE0ADDC1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51" name="Group 33">
              <a:extLst>
                <a:ext uri="{FF2B5EF4-FFF2-40B4-BE49-F238E27FC236}">
                  <a16:creationId xmlns:a16="http://schemas.microsoft.com/office/drawing/2014/main" id="{548340F5-A593-469A-98DC-B6D90D3B22B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36" name="Rectangle 35">
                <a:extLst>
                  <a:ext uri="{FF2B5EF4-FFF2-40B4-BE49-F238E27FC236}">
                    <a16:creationId xmlns:a16="http://schemas.microsoft.com/office/drawing/2014/main" id="{B59E3068-3000-4C82-ACA8-367498951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36">
                <a:extLst>
                  <a:ext uri="{FF2B5EF4-FFF2-40B4-BE49-F238E27FC236}">
                    <a16:creationId xmlns:a16="http://schemas.microsoft.com/office/drawing/2014/main" id="{C2E1C398-D8F7-4828-9F7F-80D61DAE2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5" name="Rectangle 34">
              <a:extLst>
                <a:ext uri="{FF2B5EF4-FFF2-40B4-BE49-F238E27FC236}">
                  <a16:creationId xmlns:a16="http://schemas.microsoft.com/office/drawing/2014/main" id="{813B333C-60FD-4260-80E0-190666C9DE7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3" name="Rectangle 40">
            <a:extLst>
              <a:ext uri="{FF2B5EF4-FFF2-40B4-BE49-F238E27FC236}">
                <a16:creationId xmlns:a16="http://schemas.microsoft.com/office/drawing/2014/main" id="{DC05F582-AA63-4A8C-915E-66057E4B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1878FCC0-A080-BAC0-5AC7-6F8CA944F18F}"/>
              </a:ext>
            </a:extLst>
          </p:cNvPr>
          <p:cNvSpPr>
            <a:spLocks noGrp="1"/>
          </p:cNvSpPr>
          <p:nvPr>
            <p:ph type="title"/>
          </p:nvPr>
        </p:nvSpPr>
        <p:spPr>
          <a:xfrm>
            <a:off x="7086315" y="540000"/>
            <a:ext cx="4554821" cy="2186096"/>
          </a:xfrm>
        </p:spPr>
        <p:txBody>
          <a:bodyPr anchor="b">
            <a:normAutofit/>
          </a:bodyPr>
          <a:lstStyle/>
          <a:p>
            <a:r>
              <a:rPr lang="en-GB" sz="4700" b="0" i="0" dirty="0">
                <a:effectLst/>
                <a:latin typeface="Söhne"/>
              </a:rPr>
              <a:t>Role and Function of Guest Services</a:t>
            </a:r>
            <a:endParaRPr lang="en-GB" sz="4700" dirty="0"/>
          </a:p>
        </p:txBody>
      </p:sp>
      <p:pic>
        <p:nvPicPr>
          <p:cNvPr id="5" name="Picture 4" descr="A person holding a silver tray&#10;&#10;Description automatically generated with low confidence">
            <a:extLst>
              <a:ext uri="{FF2B5EF4-FFF2-40B4-BE49-F238E27FC236}">
                <a16:creationId xmlns:a16="http://schemas.microsoft.com/office/drawing/2014/main" id="{4DF6E674-151E-8CAE-18B0-0C8304E2033A}"/>
              </a:ext>
            </a:extLst>
          </p:cNvPr>
          <p:cNvPicPr>
            <a:picLocks noChangeAspect="1"/>
          </p:cNvPicPr>
          <p:nvPr/>
        </p:nvPicPr>
        <p:blipFill rotWithShape="1">
          <a:blip r:embed="rId2">
            <a:extLst>
              <a:ext uri="{28A0092B-C50C-407E-A947-70E740481C1C}">
                <a14:useLocalDpi xmlns:a14="http://schemas.microsoft.com/office/drawing/2010/main" val="0"/>
              </a:ext>
            </a:extLst>
          </a:blip>
          <a:srcRect l="14858" r="12078" b="-2"/>
          <a:stretch/>
        </p:blipFill>
        <p:spPr>
          <a:xfrm>
            <a:off x="20" y="10"/>
            <a:ext cx="6444556" cy="6857990"/>
          </a:xfrm>
          <a:prstGeom prst="rect">
            <a:avLst/>
          </a:prstGeom>
        </p:spPr>
      </p:pic>
      <p:sp>
        <p:nvSpPr>
          <p:cNvPr id="3" name="Content Placeholder 2">
            <a:extLst>
              <a:ext uri="{FF2B5EF4-FFF2-40B4-BE49-F238E27FC236}">
                <a16:creationId xmlns:a16="http://schemas.microsoft.com/office/drawing/2014/main" id="{832F9393-ED5F-B40F-B7E1-B32F71ED2A65}"/>
              </a:ext>
            </a:extLst>
          </p:cNvPr>
          <p:cNvSpPr>
            <a:spLocks noGrp="1"/>
          </p:cNvSpPr>
          <p:nvPr>
            <p:ph idx="1"/>
          </p:nvPr>
        </p:nvSpPr>
        <p:spPr>
          <a:xfrm>
            <a:off x="7104063" y="2947121"/>
            <a:ext cx="4537073" cy="3361604"/>
          </a:xfrm>
        </p:spPr>
        <p:txBody>
          <a:bodyPr anchor="t">
            <a:normAutofit/>
          </a:bodyPr>
          <a:lstStyle/>
          <a:p>
            <a:pPr marL="0" indent="0">
              <a:lnSpc>
                <a:spcPct val="115000"/>
              </a:lnSpc>
              <a:buNone/>
            </a:pPr>
            <a:r>
              <a:rPr lang="en-GB" b="0" i="0" dirty="0">
                <a:effectLst/>
                <a:latin typeface="+mj-lt"/>
              </a:rPr>
              <a:t>Guest services play a vital role in ensuring guest satisfaction and creating a memorable experience. They encompass a wide range of activities, such as check-in and check-out processes, concierge services, room service, housekeeping, and personalized assistance. These services aim to anticipate and </a:t>
            </a:r>
            <a:r>
              <a:rPr lang="en-GB" b="0" i="0" dirty="0" err="1">
                <a:effectLst/>
                <a:latin typeface="+mj-lt"/>
              </a:rPr>
              <a:t>fulfill</a:t>
            </a:r>
            <a:r>
              <a:rPr lang="en-GB" b="0" i="0" dirty="0">
                <a:effectLst/>
                <a:latin typeface="+mj-lt"/>
              </a:rPr>
              <a:t> guests' needs, provide seamless experiences, and create a lasting impression.</a:t>
            </a:r>
            <a:endParaRPr lang="en-GB" dirty="0">
              <a:latin typeface="+mj-lt"/>
            </a:endParaRPr>
          </a:p>
        </p:txBody>
      </p:sp>
    </p:spTree>
    <p:extLst>
      <p:ext uri="{BB962C8B-B14F-4D97-AF65-F5344CB8AC3E}">
        <p14:creationId xmlns:p14="http://schemas.microsoft.com/office/powerpoint/2010/main" val="36446048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7" name="Group 25">
            <a:extLst>
              <a:ext uri="{FF2B5EF4-FFF2-40B4-BE49-F238E27FC236}">
                <a16:creationId xmlns:a16="http://schemas.microsoft.com/office/drawing/2014/main" id="{30D050C3-946A-4155-B469-3FE5492E6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27" name="Rectangle 26">
              <a:extLst>
                <a:ext uri="{FF2B5EF4-FFF2-40B4-BE49-F238E27FC236}">
                  <a16:creationId xmlns:a16="http://schemas.microsoft.com/office/drawing/2014/main" id="{70D7BFBB-BF60-4EF1-AF1C-731347DB115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Oval 27">
              <a:extLst>
                <a:ext uri="{FF2B5EF4-FFF2-40B4-BE49-F238E27FC236}">
                  <a16:creationId xmlns:a16="http://schemas.microsoft.com/office/drawing/2014/main" id="{40150CBC-E30B-417C-9BB2-CE6BB1A6440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28">
              <a:extLst>
                <a:ext uri="{FF2B5EF4-FFF2-40B4-BE49-F238E27FC236}">
                  <a16:creationId xmlns:a16="http://schemas.microsoft.com/office/drawing/2014/main" id="{476020D6-6ADB-408E-A69F-4EA6F51A7F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0" name="Group 29">
              <a:extLst>
                <a:ext uri="{FF2B5EF4-FFF2-40B4-BE49-F238E27FC236}">
                  <a16:creationId xmlns:a16="http://schemas.microsoft.com/office/drawing/2014/main" id="{8226C8E5-1D99-421D-AB3C-2AF296A1532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51" name="Rectangle 34">
                <a:extLst>
                  <a:ext uri="{FF2B5EF4-FFF2-40B4-BE49-F238E27FC236}">
                    <a16:creationId xmlns:a16="http://schemas.microsoft.com/office/drawing/2014/main" id="{67669339-D0C4-4CF0-9A76-5BFBCDB798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35">
                <a:extLst>
                  <a:ext uri="{FF2B5EF4-FFF2-40B4-BE49-F238E27FC236}">
                    <a16:creationId xmlns:a16="http://schemas.microsoft.com/office/drawing/2014/main" id="{38B31604-91C4-4CB0-8097-02EE0ADDC1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53" name="Group 30">
              <a:extLst>
                <a:ext uri="{FF2B5EF4-FFF2-40B4-BE49-F238E27FC236}">
                  <a16:creationId xmlns:a16="http://schemas.microsoft.com/office/drawing/2014/main" id="{548340F5-A593-469A-98DC-B6D90D3B22B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33" name="Rectangle 32">
                <a:extLst>
                  <a:ext uri="{FF2B5EF4-FFF2-40B4-BE49-F238E27FC236}">
                    <a16:creationId xmlns:a16="http://schemas.microsoft.com/office/drawing/2014/main" id="{B59E3068-3000-4C82-ACA8-367498951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33">
                <a:extLst>
                  <a:ext uri="{FF2B5EF4-FFF2-40B4-BE49-F238E27FC236}">
                    <a16:creationId xmlns:a16="http://schemas.microsoft.com/office/drawing/2014/main" id="{C2E1C398-D8F7-4828-9F7F-80D61DAE2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2" name="Rectangle 31">
              <a:extLst>
                <a:ext uri="{FF2B5EF4-FFF2-40B4-BE49-F238E27FC236}">
                  <a16:creationId xmlns:a16="http://schemas.microsoft.com/office/drawing/2014/main" id="{813B333C-60FD-4260-80E0-190666C9DE7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5" name="Rectangle 37">
            <a:extLst>
              <a:ext uri="{FF2B5EF4-FFF2-40B4-BE49-F238E27FC236}">
                <a16:creationId xmlns:a16="http://schemas.microsoft.com/office/drawing/2014/main" id="{DC05F582-AA63-4A8C-915E-66057E4B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5A89A1F0-FBA1-AC10-AA01-9E5BDD3E466C}"/>
              </a:ext>
            </a:extLst>
          </p:cNvPr>
          <p:cNvSpPr>
            <a:spLocks noGrp="1"/>
          </p:cNvSpPr>
          <p:nvPr>
            <p:ph type="title"/>
          </p:nvPr>
        </p:nvSpPr>
        <p:spPr>
          <a:xfrm>
            <a:off x="7086315" y="271887"/>
            <a:ext cx="4554821" cy="2454209"/>
          </a:xfrm>
        </p:spPr>
        <p:txBody>
          <a:bodyPr anchor="b">
            <a:normAutofit/>
          </a:bodyPr>
          <a:lstStyle/>
          <a:p>
            <a:r>
              <a:rPr lang="en-GB" sz="3800" b="0" i="0" dirty="0">
                <a:effectLst/>
                <a:latin typeface="Söhne"/>
              </a:rPr>
              <a:t>Importance of Hospitality and Exceeding Guest Expectations</a:t>
            </a:r>
            <a:endParaRPr lang="en-GB" sz="3800" dirty="0"/>
          </a:p>
        </p:txBody>
      </p:sp>
      <p:pic>
        <p:nvPicPr>
          <p:cNvPr id="6" name="Picture 5" descr="A person holding a bowl of fruit&#10;&#10;Description automatically generated with low confidence">
            <a:extLst>
              <a:ext uri="{FF2B5EF4-FFF2-40B4-BE49-F238E27FC236}">
                <a16:creationId xmlns:a16="http://schemas.microsoft.com/office/drawing/2014/main" id="{16185054-780E-1E59-A5B1-82B9F9E22470}"/>
              </a:ext>
            </a:extLst>
          </p:cNvPr>
          <p:cNvPicPr>
            <a:picLocks noChangeAspect="1"/>
          </p:cNvPicPr>
          <p:nvPr/>
        </p:nvPicPr>
        <p:blipFill rotWithShape="1">
          <a:blip r:embed="rId2">
            <a:extLst>
              <a:ext uri="{28A0092B-C50C-407E-A947-70E740481C1C}">
                <a14:useLocalDpi xmlns:a14="http://schemas.microsoft.com/office/drawing/2010/main" val="0"/>
              </a:ext>
            </a:extLst>
          </a:blip>
          <a:srcRect l="20790" r="10846"/>
          <a:stretch/>
        </p:blipFill>
        <p:spPr>
          <a:xfrm>
            <a:off x="20" y="10"/>
            <a:ext cx="6444556" cy="6857990"/>
          </a:xfrm>
          <a:prstGeom prst="rect">
            <a:avLst/>
          </a:prstGeom>
        </p:spPr>
      </p:pic>
      <p:sp>
        <p:nvSpPr>
          <p:cNvPr id="3" name="Content Placeholder 2">
            <a:extLst>
              <a:ext uri="{FF2B5EF4-FFF2-40B4-BE49-F238E27FC236}">
                <a16:creationId xmlns:a16="http://schemas.microsoft.com/office/drawing/2014/main" id="{D086B5E2-E5BB-CAB2-6A00-281B6BD83DB8}"/>
              </a:ext>
            </a:extLst>
          </p:cNvPr>
          <p:cNvSpPr>
            <a:spLocks noGrp="1"/>
          </p:cNvSpPr>
          <p:nvPr>
            <p:ph idx="1"/>
          </p:nvPr>
        </p:nvSpPr>
        <p:spPr>
          <a:xfrm>
            <a:off x="7104063" y="2947121"/>
            <a:ext cx="4537073" cy="3638992"/>
          </a:xfrm>
        </p:spPr>
        <p:txBody>
          <a:bodyPr anchor="t">
            <a:normAutofit/>
          </a:bodyPr>
          <a:lstStyle/>
          <a:p>
            <a:pPr marL="0" indent="0">
              <a:lnSpc>
                <a:spcPct val="115000"/>
              </a:lnSpc>
              <a:buNone/>
            </a:pPr>
            <a:r>
              <a:rPr lang="en-GB" sz="1600" b="0" i="0" dirty="0">
                <a:effectLst/>
                <a:latin typeface="+mj-lt"/>
              </a:rPr>
              <a:t>Hospitality is the cornerstone of The Ritz-Carlton's philosophy. The brand understands that exceeding guest expectations is crucial for creating memorable experiences and fostering guest loyalty. The Ritz-Carlton achieves this by offering warm and personalized service, anticipating guest preferences, and paying attention to even the smallest details. This commitment to exceptional hospitality helps to create lasting connections with guests, leading to positive reviews, repeat visits, and recommendations</a:t>
            </a:r>
            <a:r>
              <a:rPr lang="en-GB" sz="1500" b="0" i="0" dirty="0">
                <a:effectLst/>
                <a:latin typeface="+mj-lt"/>
              </a:rPr>
              <a:t>.</a:t>
            </a:r>
            <a:endParaRPr lang="en-GB" sz="1500" dirty="0">
              <a:latin typeface="+mj-lt"/>
            </a:endParaRPr>
          </a:p>
        </p:txBody>
      </p:sp>
    </p:spTree>
    <p:extLst>
      <p:ext uri="{BB962C8B-B14F-4D97-AF65-F5344CB8AC3E}">
        <p14:creationId xmlns:p14="http://schemas.microsoft.com/office/powerpoint/2010/main" val="4174709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 name="Group 7">
            <a:extLst>
              <a:ext uri="{FF2B5EF4-FFF2-40B4-BE49-F238E27FC236}">
                <a16:creationId xmlns:a16="http://schemas.microsoft.com/office/drawing/2014/main" id="{BF4E480B-94D6-46F9-A2B6-B98D311FD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6" name="Rectangle 8">
              <a:extLst>
                <a:ext uri="{FF2B5EF4-FFF2-40B4-BE49-F238E27FC236}">
                  <a16:creationId xmlns:a16="http://schemas.microsoft.com/office/drawing/2014/main" id="{07183CDE-91A1-40C3-8E80-66F89E1C2D5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Oval 9">
              <a:extLst>
                <a:ext uri="{FF2B5EF4-FFF2-40B4-BE49-F238E27FC236}">
                  <a16:creationId xmlns:a16="http://schemas.microsoft.com/office/drawing/2014/main" id="{A6756515-F9AA-46BD-8DD2-AA15BA492A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BA365E2-8B71-408B-9092-0104216AC7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2" name="Group 11">
              <a:extLst>
                <a:ext uri="{FF2B5EF4-FFF2-40B4-BE49-F238E27FC236}">
                  <a16:creationId xmlns:a16="http://schemas.microsoft.com/office/drawing/2014/main" id="{BEDB8D7A-1BF6-4CDB-B93A-7736955F504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9" name="Rectangle 16">
                <a:extLst>
                  <a:ext uri="{FF2B5EF4-FFF2-40B4-BE49-F238E27FC236}">
                    <a16:creationId xmlns:a16="http://schemas.microsoft.com/office/drawing/2014/main" id="{5AACD774-5167-46C7-8A62-6E2FE4BE94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06E0F2D8-452E-48F9-9912-C47EAEAE1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21" name="Group 12">
              <a:extLst>
                <a:ext uri="{FF2B5EF4-FFF2-40B4-BE49-F238E27FC236}">
                  <a16:creationId xmlns:a16="http://schemas.microsoft.com/office/drawing/2014/main" id="{91FBBF95-430B-427C-A6E8-DB899217FC0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33" name="Rectangle 14">
                <a:extLst>
                  <a:ext uri="{FF2B5EF4-FFF2-40B4-BE49-F238E27FC236}">
                    <a16:creationId xmlns:a16="http://schemas.microsoft.com/office/drawing/2014/main" id="{BEE64698-3ED2-4395-B7FC-65248E437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4" name="Rectangle 15">
                <a:extLst>
                  <a:ext uri="{FF2B5EF4-FFF2-40B4-BE49-F238E27FC236}">
                    <a16:creationId xmlns:a16="http://schemas.microsoft.com/office/drawing/2014/main" id="{FE20B1E1-CE09-4C2A-A3FB-DB8026C54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5" name="Rectangle 13">
              <a:extLst>
                <a:ext uri="{FF2B5EF4-FFF2-40B4-BE49-F238E27FC236}">
                  <a16:creationId xmlns:a16="http://schemas.microsoft.com/office/drawing/2014/main" id="{0CB2405B-A907-48B3-906A-FB3573C0B28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6DC8E2D9-6729-4614-8667-C1016D318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pic>
        <p:nvPicPr>
          <p:cNvPr id="4" name="Video 3" descr="Person Pressing Counter Bell">
            <a:extLst>
              <a:ext uri="{FF2B5EF4-FFF2-40B4-BE49-F238E27FC236}">
                <a16:creationId xmlns:a16="http://schemas.microsoft.com/office/drawing/2014/main" id="{407AA031-A75E-CFF6-960C-F190933CE51D}"/>
              </a:ext>
            </a:extLst>
          </p:cNvPr>
          <p:cNvPicPr>
            <a:picLocks noChangeAspect="1"/>
          </p:cNvPicPr>
          <p:nvPr/>
        </p:nvPicPr>
        <p:blipFill rotWithShape="1">
          <a:blip r:embed="rId2">
            <a:alphaModFix/>
          </a:blip>
          <a:srcRect t="290" r="1" b="1"/>
          <a:stretch/>
        </p:blipFill>
        <p:spPr>
          <a:xfrm>
            <a:off x="-688" y="-4"/>
            <a:ext cx="12192687" cy="6858000"/>
          </a:xfrm>
          <a:prstGeom prst="rect">
            <a:avLst/>
          </a:prstGeom>
        </p:spPr>
      </p:pic>
      <p:grpSp>
        <p:nvGrpSpPr>
          <p:cNvPr id="22" name="Group 21">
            <a:extLst>
              <a:ext uri="{FF2B5EF4-FFF2-40B4-BE49-F238E27FC236}">
                <a16:creationId xmlns:a16="http://schemas.microsoft.com/office/drawing/2014/main" id="{24A5CBF4-323E-4A2D-A9CD-A3CC0050D94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2406074" y="-5"/>
            <a:ext cx="9785926" cy="6858004"/>
            <a:chOff x="0" y="-3"/>
            <a:chExt cx="9785926" cy="6858004"/>
          </a:xfrm>
        </p:grpSpPr>
        <p:grpSp>
          <p:nvGrpSpPr>
            <p:cNvPr id="23" name="Group 22">
              <a:extLst>
                <a:ext uri="{FF2B5EF4-FFF2-40B4-BE49-F238E27FC236}">
                  <a16:creationId xmlns:a16="http://schemas.microsoft.com/office/drawing/2014/main" id="{45BFDCD0-B536-4527-AB6E-79B0E4EDD0C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
              <a:ext cx="9767888" cy="6858003"/>
              <a:chOff x="0" y="-3"/>
              <a:chExt cx="9767888" cy="6858003"/>
            </a:xfrm>
          </p:grpSpPr>
          <p:sp>
            <p:nvSpPr>
              <p:cNvPr id="31" name="Rectangle 30">
                <a:extLst>
                  <a:ext uri="{FF2B5EF4-FFF2-40B4-BE49-F238E27FC236}">
                    <a16:creationId xmlns:a16="http://schemas.microsoft.com/office/drawing/2014/main" id="{1850C5E2-9BE7-4321-8945-320FE5AA9C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428999"/>
                <a:ext cx="9767888" cy="3429001"/>
              </a:xfrm>
              <a:prstGeom prst="rect">
                <a:avLst/>
              </a:prstGeom>
              <a:gradFill flip="none" rotWithShape="1">
                <a:gsLst>
                  <a:gs pos="32000">
                    <a:schemeClr val="bg1">
                      <a:alpha val="60000"/>
                    </a:schemeClr>
                  </a:gs>
                  <a:gs pos="0">
                    <a:schemeClr val="bg1">
                      <a:alpha val="80000"/>
                    </a:schemeClr>
                  </a:gs>
                  <a:gs pos="63000">
                    <a:schemeClr val="bg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07B89D3D-F057-4F89-87AC-DBA5FD04C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0" y="-3"/>
                <a:ext cx="9767888" cy="3428999"/>
              </a:xfrm>
              <a:prstGeom prst="rect">
                <a:avLst/>
              </a:prstGeom>
              <a:gradFill flip="none" rotWithShape="1">
                <a:gsLst>
                  <a:gs pos="32000">
                    <a:schemeClr val="bg1">
                      <a:alpha val="60000"/>
                    </a:schemeClr>
                  </a:gs>
                  <a:gs pos="0">
                    <a:schemeClr val="bg1">
                      <a:alpha val="80000"/>
                    </a:schemeClr>
                  </a:gs>
                  <a:gs pos="63000">
                    <a:schemeClr val="bg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6" name="Group 23">
              <a:extLst>
                <a:ext uri="{FF2B5EF4-FFF2-40B4-BE49-F238E27FC236}">
                  <a16:creationId xmlns:a16="http://schemas.microsoft.com/office/drawing/2014/main" id="{95B5518D-4B46-4866-BF9F-D6550DA0028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1"/>
              <a:ext cx="9785926" cy="6858002"/>
              <a:chOff x="0" y="-1"/>
              <a:chExt cx="9785926" cy="6858002"/>
            </a:xfrm>
          </p:grpSpPr>
          <p:sp>
            <p:nvSpPr>
              <p:cNvPr id="29" name="Rectangle 28">
                <a:extLst>
                  <a:ext uri="{FF2B5EF4-FFF2-40B4-BE49-F238E27FC236}">
                    <a16:creationId xmlns:a16="http://schemas.microsoft.com/office/drawing/2014/main" id="{71673445-12E5-48F8-BEF8-87016BBC52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429000"/>
                <a:ext cx="9785926" cy="3429001"/>
              </a:xfrm>
              <a:prstGeom prst="rect">
                <a:avLst/>
              </a:prstGeom>
              <a:gradFill flip="none" rotWithShape="1">
                <a:gsLst>
                  <a:gs pos="0">
                    <a:schemeClr val="accent3"/>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3ACC629B-B138-4925-BE58-F4E4E2CC83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0" y="-1"/>
                <a:ext cx="9785926" cy="3428999"/>
              </a:xfrm>
              <a:prstGeom prst="rect">
                <a:avLst/>
              </a:prstGeom>
              <a:gradFill flip="none" rotWithShape="1">
                <a:gsLst>
                  <a:gs pos="0">
                    <a:schemeClr val="accent3"/>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7" name="Rectangle 24">
              <a:extLst>
                <a:ext uri="{FF2B5EF4-FFF2-40B4-BE49-F238E27FC236}">
                  <a16:creationId xmlns:a16="http://schemas.microsoft.com/office/drawing/2014/main" id="{8F565D01-6AAA-4149-B7F9-257DDE044A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V="1">
              <a:off x="1241733" y="-1241732"/>
              <a:ext cx="6312874" cy="8796338"/>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8" name="Group 25">
              <a:extLst>
                <a:ext uri="{FF2B5EF4-FFF2-40B4-BE49-F238E27FC236}">
                  <a16:creationId xmlns:a16="http://schemas.microsoft.com/office/drawing/2014/main" id="{4A26A215-743C-44FA-BCDF-557D447DD8B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1"/>
              <a:ext cx="9768670" cy="6858002"/>
              <a:chOff x="0" y="-1"/>
              <a:chExt cx="9768670" cy="6858002"/>
            </a:xfrm>
          </p:grpSpPr>
          <p:sp>
            <p:nvSpPr>
              <p:cNvPr id="39" name="Rectangle 26">
                <a:extLst>
                  <a:ext uri="{FF2B5EF4-FFF2-40B4-BE49-F238E27FC236}">
                    <a16:creationId xmlns:a16="http://schemas.microsoft.com/office/drawing/2014/main" id="{DDC24E92-BC4D-4062-B4E9-06E64DFC6F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2" y="3429000"/>
                <a:ext cx="9767888" cy="3429001"/>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736FDDFC-223B-4390-8055-FA8AA406EF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0" y="-1"/>
                <a:ext cx="9767888" cy="342899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sp>
        <p:nvSpPr>
          <p:cNvPr id="2" name="Title 1">
            <a:extLst>
              <a:ext uri="{FF2B5EF4-FFF2-40B4-BE49-F238E27FC236}">
                <a16:creationId xmlns:a16="http://schemas.microsoft.com/office/drawing/2014/main" id="{A8C01B88-2403-7A1C-393E-F8883149A2E8}"/>
              </a:ext>
            </a:extLst>
          </p:cNvPr>
          <p:cNvSpPr>
            <a:spLocks noGrp="1"/>
          </p:cNvSpPr>
          <p:nvPr>
            <p:ph type="title"/>
          </p:nvPr>
        </p:nvSpPr>
        <p:spPr>
          <a:xfrm>
            <a:off x="7153200" y="539999"/>
            <a:ext cx="4500561" cy="5772879"/>
          </a:xfrm>
        </p:spPr>
        <p:txBody>
          <a:bodyPr vert="horz" lIns="91440" tIns="45720" rIns="91440" bIns="45720" rtlCol="0" anchor="b">
            <a:normAutofit/>
          </a:bodyPr>
          <a:lstStyle/>
          <a:p>
            <a:r>
              <a:rPr lang="en-US" sz="2800" b="1" dirty="0">
                <a:solidFill>
                  <a:schemeClr val="bg1"/>
                </a:solidFill>
              </a:rPr>
              <a:t>Conclusion</a:t>
            </a:r>
            <a:br>
              <a:rPr lang="en-US" sz="2000" dirty="0">
                <a:solidFill>
                  <a:schemeClr val="bg1"/>
                </a:solidFill>
              </a:rPr>
            </a:br>
            <a:br>
              <a:rPr lang="en-US" sz="2000" dirty="0">
                <a:solidFill>
                  <a:schemeClr val="bg1"/>
                </a:solidFill>
              </a:rPr>
            </a:br>
            <a:r>
              <a:rPr lang="en-US" sz="2400" b="0" i="0" dirty="0">
                <a:solidFill>
                  <a:schemeClr val="bg1"/>
                </a:solidFill>
                <a:effectLst/>
              </a:rPr>
              <a:t>The Ritz-Carlton is a globally acclaimed brand known for its luxurious hotels that cater to affluent travelers in search of exceptional service, elegant accommodations, and unforgettable moments. By focusing on meticulous attention to detail, providing a wide range of guest services and facilities, and constantly striving to surpass expectations, The Ritz-Carlton consistently establishes itself as the benchmark for luxury hospitality.</a:t>
            </a:r>
            <a:endParaRPr lang="en-US" sz="2400" dirty="0">
              <a:solidFill>
                <a:schemeClr val="bg1"/>
              </a:solidFill>
            </a:endParaRPr>
          </a:p>
        </p:txBody>
      </p:sp>
    </p:spTree>
    <p:extLst>
      <p:ext uri="{BB962C8B-B14F-4D97-AF65-F5344CB8AC3E}">
        <p14:creationId xmlns:p14="http://schemas.microsoft.com/office/powerpoint/2010/main" val="1391159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1316658-AD08-44EE-79C6-597EE2015CA2}"/>
              </a:ext>
            </a:extLst>
          </p:cNvPr>
          <p:cNvSpPr>
            <a:spLocks noGrp="1"/>
          </p:cNvSpPr>
          <p:nvPr>
            <p:ph type="title"/>
          </p:nvPr>
        </p:nvSpPr>
        <p:spPr>
          <a:xfrm>
            <a:off x="532435" y="162047"/>
            <a:ext cx="11108703" cy="6597568"/>
          </a:xfrm>
        </p:spPr>
        <p:txBody>
          <a:bodyPr>
            <a:normAutofit fontScale="90000"/>
          </a:bodyPr>
          <a:lstStyle/>
          <a:p>
            <a:pPr marL="457200" indent="-457200">
              <a:buFont typeface="Wingdings" panose="05000000000000000000" pitchFamily="2" charset="2"/>
              <a:buChar char="Ø"/>
            </a:pPr>
            <a:r>
              <a:rPr lang="en-GB" sz="3200" dirty="0">
                <a:latin typeface="Arial" panose="020B0604020202020204" pitchFamily="34" charset="0"/>
                <a:cs typeface="Arial" panose="020B0604020202020204" pitchFamily="34" charset="0"/>
              </a:rPr>
              <a:t>Reference list:</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Adam </a:t>
            </a:r>
            <a:r>
              <a:rPr lang="en-GB" sz="1300" dirty="0" err="1">
                <a:latin typeface="Arial" panose="020B0604020202020204" pitchFamily="34" charset="0"/>
                <a:cs typeface="Arial" panose="020B0604020202020204" pitchFamily="34" charset="0"/>
              </a:rPr>
              <a:t>Toporek</a:t>
            </a:r>
            <a:r>
              <a:rPr lang="en-GB" sz="1300" dirty="0">
                <a:latin typeface="Arial" panose="020B0604020202020204" pitchFamily="34" charset="0"/>
                <a:cs typeface="Arial" panose="020B0604020202020204" pitchFamily="34" charset="0"/>
              </a:rPr>
              <a:t> (2012) </a:t>
            </a:r>
            <a:r>
              <a:rPr lang="en-GB" sz="1300" i="1" dirty="0">
                <a:latin typeface="Arial" panose="020B0604020202020204" pitchFamily="34" charset="0"/>
                <a:cs typeface="Arial" panose="020B0604020202020204" pitchFamily="34" charset="0"/>
              </a:rPr>
              <a:t>the </a:t>
            </a:r>
            <a:r>
              <a:rPr lang="en-GB" sz="1300" i="1" dirty="0" err="1">
                <a:latin typeface="Arial" panose="020B0604020202020204" pitchFamily="34" charset="0"/>
                <a:cs typeface="Arial" panose="020B0604020202020204" pitchFamily="34" charset="0"/>
              </a:rPr>
              <a:t>ritz-carlton’s</a:t>
            </a:r>
            <a:r>
              <a:rPr lang="en-GB" sz="1300" i="1" dirty="0">
                <a:latin typeface="Arial" panose="020B0604020202020204" pitchFamily="34" charset="0"/>
                <a:cs typeface="Arial" panose="020B0604020202020204" pitchFamily="34" charset="0"/>
              </a:rPr>
              <a:t> famous $2,000 rule. </a:t>
            </a:r>
            <a:r>
              <a:rPr lang="en-GB" sz="1300" dirty="0">
                <a:latin typeface="Arial" panose="020B0604020202020204" pitchFamily="34" charset="0"/>
                <a:cs typeface="Arial" panose="020B0604020202020204" pitchFamily="34" charset="0"/>
              </a:rPr>
              <a:t>Available at</a:t>
            </a:r>
            <a:r>
              <a:rPr lang="en-GB" sz="1300" dirty="0"/>
              <a:t>: </a:t>
            </a:r>
            <a:r>
              <a:rPr lang="en-GB" sz="1300" dirty="0">
                <a:hlinkClick r:id="rId2"/>
              </a:rPr>
              <a:t>The Ritz-Carlton’s Famous $2,000 Rule (customersthatstick.com)</a:t>
            </a:r>
            <a:r>
              <a:rPr lang="en-GB" sz="1300" dirty="0"/>
              <a:t> (</a:t>
            </a:r>
            <a:r>
              <a:rPr lang="en-GB" sz="1300" dirty="0">
                <a:latin typeface="Arial" panose="020B0604020202020204" pitchFamily="34" charset="0"/>
                <a:cs typeface="Arial" panose="020B0604020202020204" pitchFamily="34" charset="0"/>
              </a:rPr>
              <a:t>Accessed 22 May 2023).</a:t>
            </a:r>
            <a:br>
              <a:rPr lang="en-GB" sz="1300" dirty="0"/>
            </a:br>
            <a:br>
              <a:rPr lang="en-GB" sz="1300" dirty="0"/>
            </a:br>
            <a:br>
              <a:rPr lang="en-GB" sz="1300" dirty="0"/>
            </a:br>
            <a:r>
              <a:rPr lang="en-GB" sz="1300" dirty="0">
                <a:latin typeface="Arial" panose="020B0604020202020204" pitchFamily="34" charset="0"/>
                <a:cs typeface="Arial" panose="020B0604020202020204" pitchFamily="34" charset="0"/>
              </a:rPr>
              <a:t>The Ritz-Carlton (</a:t>
            </a:r>
            <a:r>
              <a:rPr lang="en-GB" sz="1300" dirty="0" err="1">
                <a:latin typeface="Arial" panose="020B0604020202020204" pitchFamily="34" charset="0"/>
                <a:cs typeface="Arial" panose="020B0604020202020204" pitchFamily="34" charset="0"/>
              </a:rPr>
              <a:t>n,d</a:t>
            </a:r>
            <a:r>
              <a:rPr lang="en-GB" sz="1300" dirty="0">
                <a:latin typeface="Arial" panose="020B0604020202020204" pitchFamily="34" charset="0"/>
                <a:cs typeface="Arial" panose="020B0604020202020204" pitchFamily="34" charset="0"/>
              </a:rPr>
              <a:t>) Available at</a:t>
            </a:r>
            <a:r>
              <a:rPr lang="en-GB" sz="1300" dirty="0"/>
              <a:t>: </a:t>
            </a:r>
            <a:r>
              <a:rPr lang="en-GB" sz="1300" dirty="0">
                <a:hlinkClick r:id="rId3">
                  <a:extLst>
                    <a:ext uri="{A12FA001-AC4F-418D-AE19-62706E023703}">
                      <ahyp:hlinkClr xmlns:ahyp="http://schemas.microsoft.com/office/drawing/2018/hyperlinkcolor" val="tx"/>
                    </a:ext>
                  </a:extLst>
                </a:hlinkClick>
              </a:rPr>
              <a:t>Home (ritzcarlton.com)</a:t>
            </a:r>
            <a:r>
              <a:rPr lang="en-GB" sz="1300" dirty="0"/>
              <a:t> (</a:t>
            </a:r>
            <a:r>
              <a:rPr lang="en-GB" sz="1300" dirty="0">
                <a:latin typeface="Arial" panose="020B0604020202020204" pitchFamily="34" charset="0"/>
                <a:cs typeface="Arial" panose="020B0604020202020204" pitchFamily="34" charset="0"/>
              </a:rPr>
              <a:t>Accessed 22 May 2023).</a:t>
            </a:r>
            <a:br>
              <a:rPr lang="en-GB" sz="1300" dirty="0">
                <a:latin typeface="Arial" panose="020B0604020202020204" pitchFamily="34" charset="0"/>
                <a:cs typeface="Arial" panose="020B0604020202020204" pitchFamily="34" charset="0"/>
              </a:rPr>
            </a:br>
            <a:br>
              <a:rPr lang="en-GB" sz="1300" dirty="0">
                <a:latin typeface="Arial" panose="020B0604020202020204" pitchFamily="34" charset="0"/>
                <a:cs typeface="Arial" panose="020B0604020202020204" pitchFamily="34" charset="0"/>
              </a:rPr>
            </a:br>
            <a:br>
              <a:rPr lang="en-GB" sz="1300" dirty="0"/>
            </a:br>
            <a:r>
              <a:rPr lang="en-GB" sz="1300" dirty="0">
                <a:latin typeface="Arial" panose="020B0604020202020204" pitchFamily="34" charset="0"/>
                <a:cs typeface="Arial" panose="020B0604020202020204" pitchFamily="34" charset="0"/>
              </a:rPr>
              <a:t>The Ritz-Carlton Yacht collection (</a:t>
            </a:r>
            <a:r>
              <a:rPr lang="en-GB" sz="1300" dirty="0" err="1">
                <a:latin typeface="Arial" panose="020B0604020202020204" pitchFamily="34" charset="0"/>
                <a:cs typeface="Arial" panose="020B0604020202020204" pitchFamily="34" charset="0"/>
              </a:rPr>
              <a:t>n,d</a:t>
            </a:r>
            <a:r>
              <a:rPr lang="en-GB" sz="1300" dirty="0">
                <a:latin typeface="Arial" panose="020B0604020202020204" pitchFamily="34" charset="0"/>
                <a:cs typeface="Arial" panose="020B0604020202020204" pitchFamily="34" charset="0"/>
              </a:rPr>
              <a:t>) Available at: </a:t>
            </a:r>
            <a:r>
              <a:rPr lang="en-GB" sz="1300" dirty="0">
                <a:hlinkClick r:id="rId4"/>
              </a:rPr>
              <a:t>The Ritz-Carlton Yacht Collection | Luxury Cruises | Home (ritzcarltonyachtcollection.com)</a:t>
            </a:r>
            <a:r>
              <a:rPr lang="en-GB" sz="1300" dirty="0"/>
              <a:t> </a:t>
            </a:r>
            <a:r>
              <a:rPr lang="en-GB" sz="1300" dirty="0">
                <a:latin typeface="Arial" panose="020B0604020202020204" pitchFamily="34" charset="0"/>
                <a:cs typeface="Arial" panose="020B0604020202020204" pitchFamily="34" charset="0"/>
              </a:rPr>
              <a:t>(Accessed 22 May 2023).</a:t>
            </a:r>
            <a:br>
              <a:rPr lang="en-GB" sz="1300" dirty="0">
                <a:latin typeface="Arial" panose="020B0604020202020204" pitchFamily="34" charset="0"/>
                <a:cs typeface="Arial" panose="020B0604020202020204" pitchFamily="34" charset="0"/>
              </a:rPr>
            </a:br>
            <a:br>
              <a:rPr lang="en-GB" sz="1300" dirty="0">
                <a:latin typeface="Arial" panose="020B0604020202020204" pitchFamily="34" charset="0"/>
                <a:cs typeface="Arial" panose="020B0604020202020204" pitchFamily="34" charset="0"/>
              </a:rPr>
            </a:br>
            <a:br>
              <a:rPr lang="en-GB" sz="1300" dirty="0"/>
            </a:br>
            <a:r>
              <a:rPr lang="en-GB" sz="1300" dirty="0">
                <a:latin typeface="Arial" panose="020B0604020202020204" pitchFamily="34" charset="0"/>
                <a:cs typeface="Arial" panose="020B0604020202020204" pitchFamily="34" charset="0"/>
              </a:rPr>
              <a:t>Stephen </a:t>
            </a:r>
            <a:r>
              <a:rPr lang="en-GB" sz="1300" dirty="0" err="1">
                <a:latin typeface="Arial" panose="020B0604020202020204" pitchFamily="34" charset="0"/>
                <a:cs typeface="Arial" panose="020B0604020202020204" pitchFamily="34" charset="0"/>
              </a:rPr>
              <a:t>Blandino</a:t>
            </a:r>
            <a:r>
              <a:rPr lang="en-GB" sz="1300" dirty="0">
                <a:latin typeface="Arial" panose="020B0604020202020204" pitchFamily="34" charset="0"/>
                <a:cs typeface="Arial" panose="020B0604020202020204" pitchFamily="34" charset="0"/>
              </a:rPr>
              <a:t> (2016) </a:t>
            </a:r>
            <a:r>
              <a:rPr lang="en-GB" sz="1300" i="1" dirty="0">
                <a:effectLst/>
                <a:latin typeface="Arial" panose="020B0604020202020204" pitchFamily="34" charset="0"/>
                <a:cs typeface="Arial" panose="020B0604020202020204" pitchFamily="34" charset="0"/>
              </a:rPr>
              <a:t>how the </a:t>
            </a:r>
            <a:r>
              <a:rPr lang="en-GB" sz="1300" i="1" dirty="0" err="1">
                <a:effectLst/>
                <a:latin typeface="Arial" panose="020B0604020202020204" pitchFamily="34" charset="0"/>
                <a:cs typeface="Arial" panose="020B0604020202020204" pitchFamily="34" charset="0"/>
              </a:rPr>
              <a:t>ritz-carlton</a:t>
            </a:r>
            <a:r>
              <a:rPr lang="en-GB" sz="1300" i="1" dirty="0">
                <a:effectLst/>
                <a:latin typeface="Arial" panose="020B0604020202020204" pitchFamily="34" charset="0"/>
                <a:cs typeface="Arial" panose="020B0604020202020204" pitchFamily="34" charset="0"/>
              </a:rPr>
              <a:t> delivers exceptional customer service. Available at:</a:t>
            </a:r>
            <a:r>
              <a:rPr lang="en-GB" sz="1300" b="1" dirty="0">
                <a:latin typeface="Arial" panose="020B0604020202020204" pitchFamily="34" charset="0"/>
                <a:cs typeface="Arial" panose="020B0604020202020204" pitchFamily="34" charset="0"/>
              </a:rPr>
              <a:t> </a:t>
            </a:r>
            <a:r>
              <a:rPr lang="en-GB" sz="1300" dirty="0"/>
              <a:t>(</a:t>
            </a:r>
            <a:r>
              <a:rPr lang="en-GB" sz="1300" dirty="0">
                <a:hlinkClick r:id="rId5"/>
              </a:rPr>
              <a:t>How the Ritz-Carlton Delivers Exceptional Customer Service | Stephen </a:t>
            </a:r>
            <a:r>
              <a:rPr lang="en-GB" sz="1300" dirty="0" err="1">
                <a:hlinkClick r:id="rId5"/>
              </a:rPr>
              <a:t>Blandino</a:t>
            </a:r>
            <a:r>
              <a:rPr lang="en-GB" sz="1300" dirty="0"/>
              <a:t> (</a:t>
            </a:r>
            <a:r>
              <a:rPr lang="en-GB" sz="1300" dirty="0">
                <a:latin typeface="Arial" panose="020B0604020202020204" pitchFamily="34" charset="0"/>
                <a:cs typeface="Arial" panose="020B0604020202020204" pitchFamily="34" charset="0"/>
              </a:rPr>
              <a:t>Accessed 23 May 2023).</a:t>
            </a:r>
            <a:br>
              <a:rPr lang="en-GB" sz="1300" dirty="0">
                <a:latin typeface="Arial" panose="020B0604020202020204" pitchFamily="34" charset="0"/>
                <a:cs typeface="Arial" panose="020B0604020202020204" pitchFamily="34" charset="0"/>
              </a:rPr>
            </a:br>
            <a:br>
              <a:rPr lang="en-GB" sz="1300" dirty="0"/>
            </a:br>
            <a:br>
              <a:rPr lang="en-GB" sz="1300" dirty="0"/>
            </a:br>
            <a:r>
              <a:rPr lang="en-GB" sz="1300" dirty="0"/>
              <a:t>Huang, Z. and Chen, C.W.K. (2021) ‘A Study On The Impact Of The Ritz-Carlton Hotel Culture On The Work Engagement Of The New Generation Employees’, Turkish journal of computer and mathematics education, 12(11), pp. 4032–4040.</a:t>
            </a:r>
            <a:br>
              <a:rPr lang="en-GB" sz="1300" dirty="0"/>
            </a:br>
            <a:br>
              <a:rPr lang="en-GB" sz="1300" dirty="0"/>
            </a:br>
            <a:br>
              <a:rPr lang="en-GB" sz="1300" dirty="0"/>
            </a:br>
            <a:r>
              <a:rPr lang="en-GB" sz="1300" b="0" i="0" dirty="0" err="1">
                <a:effectLst/>
                <a:latin typeface="Source Sans Pro" panose="020B0503030403020204" pitchFamily="34" charset="0"/>
              </a:rPr>
              <a:t>Michelli</a:t>
            </a:r>
            <a:r>
              <a:rPr lang="en-GB" sz="1300" b="0" i="0" dirty="0">
                <a:effectLst/>
                <a:latin typeface="Source Sans Pro" panose="020B0503030403020204" pitchFamily="34" charset="0"/>
              </a:rPr>
              <a:t>, J.A. (2008) </a:t>
            </a:r>
            <a:r>
              <a:rPr lang="en-GB" sz="1300" b="0" i="1" dirty="0">
                <a:effectLst/>
                <a:latin typeface="Source Sans Pro" panose="020B0503030403020204" pitchFamily="34" charset="0"/>
              </a:rPr>
              <a:t>The new gold standard : 5 leadership principles for creating a legendary customer experience courtesy of the Ritz-Carlton Hotel Company</a:t>
            </a:r>
            <a:r>
              <a:rPr lang="en-GB" sz="1300" b="0" i="0" dirty="0">
                <a:effectLst/>
                <a:latin typeface="Source Sans Pro" panose="020B0503030403020204" pitchFamily="34" charset="0"/>
              </a:rPr>
              <a:t>. 1st edition. New York: McGraw-Hill.</a:t>
            </a:r>
            <a:br>
              <a:rPr lang="en-GB" sz="1300" b="0" i="0" dirty="0">
                <a:effectLst/>
                <a:latin typeface="Source Sans Pro" panose="020B0503030403020204" pitchFamily="34" charset="0"/>
              </a:rPr>
            </a:br>
            <a:br>
              <a:rPr lang="en-GB" sz="1300" b="0" i="0" dirty="0">
                <a:effectLst/>
                <a:latin typeface="Source Sans Pro" panose="020B0503030403020204" pitchFamily="34" charset="0"/>
              </a:rPr>
            </a:br>
            <a:br>
              <a:rPr lang="en-GB" sz="1300" b="0" i="0" dirty="0">
                <a:effectLst/>
                <a:latin typeface="Source Sans Pro" panose="020B0503030403020204" pitchFamily="34" charset="0"/>
              </a:rPr>
            </a:br>
            <a:r>
              <a:rPr lang="en-GB" sz="1300" b="0" i="0" dirty="0" err="1">
                <a:effectLst/>
                <a:latin typeface="Arial" panose="020B0604020202020204" pitchFamily="34" charset="0"/>
                <a:cs typeface="Arial" panose="020B0604020202020204" pitchFamily="34" charset="0"/>
              </a:rPr>
              <a:t>Shep</a:t>
            </a:r>
            <a:r>
              <a:rPr lang="en-GB" sz="1300" b="0" i="0" dirty="0">
                <a:effectLst/>
                <a:latin typeface="Arial" panose="020B0604020202020204" pitchFamily="34" charset="0"/>
                <a:cs typeface="Arial" panose="020B0604020202020204" pitchFamily="34" charset="0"/>
              </a:rPr>
              <a:t> </a:t>
            </a:r>
            <a:r>
              <a:rPr lang="en-GB" sz="1300" b="0" i="0" dirty="0" err="1">
                <a:effectLst/>
                <a:latin typeface="Arial" panose="020B0604020202020204" pitchFamily="34" charset="0"/>
                <a:cs typeface="Arial" panose="020B0604020202020204" pitchFamily="34" charset="0"/>
              </a:rPr>
              <a:t>Hyken</a:t>
            </a:r>
            <a:r>
              <a:rPr lang="en-GB" sz="1300" b="0" i="0" dirty="0">
                <a:effectLst/>
                <a:latin typeface="Arial" panose="020B0604020202020204" pitchFamily="34" charset="0"/>
                <a:cs typeface="Arial" panose="020B0604020202020204" pitchFamily="34" charset="0"/>
              </a:rPr>
              <a:t> </a:t>
            </a:r>
            <a:r>
              <a:rPr lang="en-GB" sz="1300" b="0" i="0" dirty="0">
                <a:effectLst/>
                <a:latin typeface="Source Sans Pro" panose="020B0503030403020204" pitchFamily="34" charset="0"/>
              </a:rPr>
              <a:t>(2018) </a:t>
            </a:r>
            <a:r>
              <a:rPr lang="en-GB" sz="1300" b="0" i="1" dirty="0">
                <a:effectLst/>
                <a:latin typeface="Arial" panose="020B0604020202020204" pitchFamily="34" charset="0"/>
                <a:cs typeface="Arial" panose="020B0604020202020204" pitchFamily="34" charset="0"/>
              </a:rPr>
              <a:t>My Ritz-Carlton Experience</a:t>
            </a:r>
            <a:r>
              <a:rPr lang="en-GB" sz="1300" b="0" i="0" dirty="0">
                <a:effectLst/>
                <a:latin typeface="Source Sans Pro" panose="020B0503030403020204" pitchFamily="34" charset="0"/>
              </a:rPr>
              <a:t> Available at: </a:t>
            </a:r>
            <a:r>
              <a:rPr lang="en-GB" sz="1300" dirty="0">
                <a:hlinkClick r:id="rId6"/>
              </a:rPr>
              <a:t>My Ritz-Carlton Experience (forbes.com</a:t>
            </a:r>
            <a:r>
              <a:rPr lang="en-GB" sz="1300" dirty="0">
                <a:latin typeface="Arial" panose="020B0604020202020204" pitchFamily="34" charset="0"/>
                <a:cs typeface="Arial" panose="020B0604020202020204" pitchFamily="34" charset="0"/>
                <a:hlinkClick r:id="rId6"/>
              </a:rPr>
              <a:t>)</a:t>
            </a:r>
            <a:r>
              <a:rPr lang="en-GB" sz="1300" dirty="0">
                <a:latin typeface="Arial" panose="020B0604020202020204" pitchFamily="34" charset="0"/>
                <a:cs typeface="Arial" panose="020B0604020202020204" pitchFamily="34" charset="0"/>
              </a:rPr>
              <a:t> (Accessed 22 May 2023).</a:t>
            </a:r>
            <a:br>
              <a:rPr lang="en-GB" sz="1300" dirty="0">
                <a:latin typeface="Arial" panose="020B0604020202020204" pitchFamily="34" charset="0"/>
                <a:cs typeface="Arial" panose="020B0604020202020204" pitchFamily="34" charset="0"/>
              </a:rPr>
            </a:br>
            <a:br>
              <a:rPr lang="en-GB" sz="1300" b="0" i="0" dirty="0">
                <a:effectLst/>
                <a:latin typeface="Arial" panose="020B0604020202020204" pitchFamily="34" charset="0"/>
                <a:cs typeface="Arial" panose="020B0604020202020204" pitchFamily="34" charset="0"/>
              </a:rPr>
            </a:br>
            <a:br>
              <a:rPr lang="en-GB" sz="1300" b="0" i="0" dirty="0">
                <a:effectLst/>
                <a:latin typeface="Source Sans Pro" panose="020B0503030403020204" pitchFamily="34" charset="0"/>
              </a:rPr>
            </a:br>
            <a:r>
              <a:rPr lang="en-GB" sz="1300" b="0" i="0" dirty="0">
                <a:effectLst/>
                <a:latin typeface="Source Sans Pro" panose="020B0503030403020204" pitchFamily="34" charset="0"/>
              </a:rPr>
              <a:t>‘The </a:t>
            </a:r>
            <a:r>
              <a:rPr lang="en-GB" sz="1300" b="0" i="0" dirty="0" err="1">
                <a:effectLst/>
                <a:latin typeface="Source Sans Pro" panose="020B0503030403020204" pitchFamily="34" charset="0"/>
              </a:rPr>
              <a:t>ritz-carlton</a:t>
            </a:r>
            <a:r>
              <a:rPr lang="en-GB" sz="1300" b="0" i="0" dirty="0">
                <a:effectLst/>
                <a:latin typeface="Source Sans Pro" panose="020B0503030403020204" pitchFamily="34" charset="0"/>
              </a:rPr>
              <a:t> hotel company’ (2013) </a:t>
            </a:r>
            <a:r>
              <a:rPr lang="en-GB" sz="1300" b="0" i="1" dirty="0">
                <a:effectLst/>
                <a:latin typeface="Source Sans Pro" panose="020B0503030403020204" pitchFamily="34" charset="0"/>
              </a:rPr>
              <a:t>Business traveller (Asia - Pacific Edition)</a:t>
            </a:r>
            <a:r>
              <a:rPr lang="en-GB" sz="1300" b="0" i="0" dirty="0">
                <a:effectLst/>
                <a:latin typeface="Source Sans Pro" panose="020B0503030403020204" pitchFamily="34" charset="0"/>
              </a:rPr>
              <a:t>, p. 18–</a:t>
            </a:r>
            <a:br>
              <a:rPr lang="en-GB" sz="1300" b="0" i="0" dirty="0">
                <a:effectLst/>
                <a:latin typeface="Source Sans Pro" panose="020B0503030403020204" pitchFamily="34" charset="0"/>
              </a:rPr>
            </a:br>
            <a:br>
              <a:rPr lang="en-GB" sz="1300" dirty="0"/>
            </a:br>
            <a:br>
              <a:rPr lang="en-GB" sz="1300" dirty="0"/>
            </a:br>
            <a:r>
              <a:rPr lang="en-GB" sz="1300" dirty="0">
                <a:latin typeface="Arial" panose="020B0604020202020204" pitchFamily="34" charset="0"/>
                <a:cs typeface="Arial" panose="020B0604020202020204" pitchFamily="34" charset="0"/>
              </a:rPr>
              <a:t>Micah Solomon (2015) </a:t>
            </a:r>
            <a:r>
              <a:rPr lang="en-GB" sz="1300" i="1" dirty="0">
                <a:latin typeface="Arial" panose="020B0604020202020204" pitchFamily="34" charset="0"/>
                <a:cs typeface="Arial" panose="020B0604020202020204" pitchFamily="34" charset="0"/>
              </a:rPr>
              <a:t>Your Customer Service Is Your Branding: The Ritz-Carlton Case Study. </a:t>
            </a:r>
            <a:r>
              <a:rPr lang="en-GB" sz="1300" dirty="0">
                <a:latin typeface="Arial" panose="020B0604020202020204" pitchFamily="34" charset="0"/>
                <a:cs typeface="Arial" panose="020B0604020202020204" pitchFamily="34" charset="0"/>
              </a:rPr>
              <a:t>Available at</a:t>
            </a:r>
            <a:r>
              <a:rPr lang="en-GB" sz="1300" dirty="0"/>
              <a:t>: </a:t>
            </a:r>
            <a:r>
              <a:rPr lang="en-GB" sz="1300" dirty="0">
                <a:solidFill>
                  <a:srgbClr val="578D90"/>
                </a:solidFill>
                <a:hlinkClick r:id="rId7">
                  <a:extLst>
                    <a:ext uri="{A12FA001-AC4F-418D-AE19-62706E023703}">
                      <ahyp:hlinkClr xmlns:ahyp="http://schemas.microsoft.com/office/drawing/2018/hyperlinkcolor" val="tx"/>
                    </a:ext>
                  </a:extLst>
                </a:hlinkClick>
              </a:rPr>
              <a:t>Your Customer Service Is Your Branding: The Ritz-Carlton Case Study (forbes.com</a:t>
            </a:r>
            <a:r>
              <a:rPr lang="en-GB" sz="1300" dirty="0">
                <a:hlinkClick r:id="rId7">
                  <a:extLst>
                    <a:ext uri="{A12FA001-AC4F-418D-AE19-62706E023703}">
                      <ahyp:hlinkClr xmlns:ahyp="http://schemas.microsoft.com/office/drawing/2018/hyperlinkcolor" val="tx"/>
                    </a:ext>
                  </a:extLst>
                </a:hlinkClick>
              </a:rPr>
              <a:t>)</a:t>
            </a:r>
            <a:r>
              <a:rPr lang="en-GB" sz="1300" dirty="0"/>
              <a:t> </a:t>
            </a:r>
            <a:r>
              <a:rPr lang="en-GB" sz="1300" dirty="0">
                <a:latin typeface="Arial" panose="020B0604020202020204" pitchFamily="34" charset="0"/>
                <a:cs typeface="Arial" panose="020B0604020202020204" pitchFamily="34" charset="0"/>
              </a:rPr>
              <a:t>(Accessed 22 May 2023).</a:t>
            </a:r>
            <a:br>
              <a:rPr lang="en-GB" sz="1300" dirty="0">
                <a:latin typeface="Arial" panose="020B0604020202020204" pitchFamily="34" charset="0"/>
                <a:cs typeface="Arial" panose="020B0604020202020204" pitchFamily="34" charset="0"/>
              </a:rPr>
            </a:br>
            <a:br>
              <a:rPr lang="en-GB" sz="1300" dirty="0">
                <a:latin typeface="Arial" panose="020B0604020202020204" pitchFamily="34" charset="0"/>
                <a:cs typeface="Arial" panose="020B0604020202020204" pitchFamily="34" charset="0"/>
              </a:rPr>
            </a:br>
            <a:br>
              <a:rPr lang="en-GB" sz="1300" dirty="0">
                <a:latin typeface="Arial" panose="020B0604020202020204" pitchFamily="34" charset="0"/>
                <a:cs typeface="Arial" panose="020B0604020202020204" pitchFamily="34" charset="0"/>
              </a:rPr>
            </a:br>
            <a:r>
              <a:rPr lang="en-GB" sz="1300" b="0" i="0" u="none" strike="noStrike" dirty="0">
                <a:solidFill>
                  <a:srgbClr val="FFFFFF"/>
                </a:solidFill>
                <a:effectLst/>
                <a:latin typeface="Calibri" panose="020F0502020204030204" pitchFamily="34" charset="0"/>
              </a:rPr>
              <a:t> </a:t>
            </a:r>
            <a:r>
              <a:rPr lang="es-ES" sz="1300" b="0" i="0" u="none" strike="noStrike" dirty="0" err="1">
                <a:solidFill>
                  <a:srgbClr val="FFFFFF"/>
                </a:solidFill>
                <a:effectLst/>
                <a:latin typeface="Arial" panose="020B0604020202020204" pitchFamily="34" charset="0"/>
                <a:cs typeface="Arial" panose="020B0604020202020204" pitchFamily="34" charset="0"/>
              </a:rPr>
              <a:t>SimilarWeb</a:t>
            </a:r>
            <a:r>
              <a:rPr lang="es-ES" sz="1300" b="0" i="0" u="none" strike="noStrike" dirty="0">
                <a:solidFill>
                  <a:srgbClr val="FFFFFF"/>
                </a:solidFill>
                <a:effectLst/>
                <a:latin typeface="Arial" panose="020B0604020202020204" pitchFamily="34" charset="0"/>
                <a:cs typeface="Arial" panose="020B0604020202020204" pitchFamily="34" charset="0"/>
              </a:rPr>
              <a:t> Ltd.(</a:t>
            </a:r>
            <a:r>
              <a:rPr lang="es-ES" sz="1300" b="0" i="0" u="none" strike="noStrike" dirty="0" err="1">
                <a:solidFill>
                  <a:srgbClr val="FFFFFF"/>
                </a:solidFill>
                <a:effectLst/>
                <a:latin typeface="Arial" panose="020B0604020202020204" pitchFamily="34" charset="0"/>
                <a:cs typeface="Arial" panose="020B0604020202020204" pitchFamily="34" charset="0"/>
              </a:rPr>
              <a:t>n,d</a:t>
            </a:r>
            <a:r>
              <a:rPr lang="es-ES" sz="1300" b="0" i="0" u="none" strike="noStrike" dirty="0">
                <a:solidFill>
                  <a:srgbClr val="FFFFFF"/>
                </a:solidFill>
                <a:effectLst/>
                <a:latin typeface="Arial" panose="020B0604020202020204" pitchFamily="34" charset="0"/>
                <a:cs typeface="Arial" panose="020B0604020202020204" pitchFamily="34" charset="0"/>
              </a:rPr>
              <a:t>)  </a:t>
            </a:r>
            <a:r>
              <a:rPr lang="es-ES" sz="1300" b="0" i="0" u="none" strike="noStrike" dirty="0" err="1">
                <a:solidFill>
                  <a:srgbClr val="FFFFFF"/>
                </a:solidFill>
                <a:effectLst/>
                <a:latin typeface="Arial" panose="020B0604020202020204" pitchFamily="34" charset="0"/>
                <a:cs typeface="Arial" panose="020B0604020202020204" pitchFamily="34" charset="0"/>
              </a:rPr>
              <a:t>SimilarWeb</a:t>
            </a:r>
            <a:r>
              <a:rPr lang="es-ES" sz="1300" b="0" i="0" u="none" strike="noStrike" dirty="0">
                <a:solidFill>
                  <a:srgbClr val="FFFFFF"/>
                </a:solidFill>
                <a:effectLst/>
                <a:latin typeface="Arial" panose="020B0604020202020204" pitchFamily="34" charset="0"/>
                <a:cs typeface="Arial" panose="020B0604020202020204" pitchFamily="34" charset="0"/>
              </a:rPr>
              <a:t> </a:t>
            </a:r>
            <a:r>
              <a:rPr lang="es-ES" sz="1300" b="0" i="1" u="none" strike="noStrike" dirty="0">
                <a:solidFill>
                  <a:srgbClr val="FFFFFF"/>
                </a:solidFill>
                <a:effectLst/>
                <a:latin typeface="Arial" panose="020B0604020202020204" pitchFamily="34" charset="0"/>
                <a:cs typeface="Arial" panose="020B0604020202020204" pitchFamily="34" charset="0"/>
              </a:rPr>
              <a:t> Digital </a:t>
            </a:r>
            <a:r>
              <a:rPr lang="es-ES" sz="1300" b="0" i="1" u="none" strike="noStrike" dirty="0" err="1">
                <a:solidFill>
                  <a:srgbClr val="FFFFFF"/>
                </a:solidFill>
                <a:effectLst/>
                <a:latin typeface="Arial" panose="020B0604020202020204" pitchFamily="34" charset="0"/>
                <a:cs typeface="Arial" panose="020B0604020202020204" pitchFamily="34" charset="0"/>
              </a:rPr>
              <a:t>Market</a:t>
            </a:r>
            <a:r>
              <a:rPr lang="es-ES" sz="1300" b="0" i="1" u="none" strike="noStrike" dirty="0">
                <a:solidFill>
                  <a:srgbClr val="FFFFFF"/>
                </a:solidFill>
                <a:effectLst/>
                <a:latin typeface="Arial" panose="020B0604020202020204" pitchFamily="34" charset="0"/>
                <a:cs typeface="Arial" panose="020B0604020202020204" pitchFamily="34" charset="0"/>
              </a:rPr>
              <a:t> </a:t>
            </a:r>
            <a:r>
              <a:rPr lang="es-ES" sz="1300" b="0" i="1" u="none" strike="noStrike" dirty="0" err="1">
                <a:solidFill>
                  <a:srgbClr val="FFFFFF"/>
                </a:solidFill>
                <a:effectLst/>
                <a:latin typeface="Arial" panose="020B0604020202020204" pitchFamily="34" charset="0"/>
                <a:cs typeface="Arial" panose="020B0604020202020204" pitchFamily="34" charset="0"/>
              </a:rPr>
              <a:t>Intelligence</a:t>
            </a:r>
            <a:r>
              <a:rPr lang="es-ES" sz="1300" b="0" i="1" u="none" strike="noStrike" dirty="0">
                <a:solidFill>
                  <a:srgbClr val="FFFFFF"/>
                </a:solidFill>
                <a:effectLst/>
                <a:latin typeface="Arial" panose="020B0604020202020204" pitchFamily="34" charset="0"/>
                <a:cs typeface="Arial" panose="020B0604020202020204" pitchFamily="34" charset="0"/>
              </a:rPr>
              <a:t> &amp; </a:t>
            </a:r>
            <a:r>
              <a:rPr lang="es-ES" sz="1300" b="0" i="1" u="none" strike="noStrike" dirty="0" err="1">
                <a:solidFill>
                  <a:srgbClr val="FFFFFF"/>
                </a:solidFill>
                <a:effectLst/>
                <a:latin typeface="Arial" panose="020B0604020202020204" pitchFamily="34" charset="0"/>
                <a:cs typeface="Arial" panose="020B0604020202020204" pitchFamily="34" charset="0"/>
              </a:rPr>
              <a:t>Website</a:t>
            </a:r>
            <a:r>
              <a:rPr lang="es-ES" sz="1300" b="0" i="1" u="none" strike="noStrike" dirty="0">
                <a:solidFill>
                  <a:srgbClr val="FFFFFF"/>
                </a:solidFill>
                <a:effectLst/>
                <a:latin typeface="Arial" panose="020B0604020202020204" pitchFamily="34" charset="0"/>
                <a:cs typeface="Arial" panose="020B0604020202020204" pitchFamily="34" charset="0"/>
              </a:rPr>
              <a:t> </a:t>
            </a:r>
            <a:r>
              <a:rPr lang="es-ES" sz="1300" b="0" i="1" u="none" strike="noStrike" dirty="0" err="1">
                <a:solidFill>
                  <a:srgbClr val="FFFFFF"/>
                </a:solidFill>
                <a:effectLst/>
                <a:latin typeface="Arial" panose="020B0604020202020204" pitchFamily="34" charset="0"/>
                <a:cs typeface="Arial" panose="020B0604020202020204" pitchFamily="34" charset="0"/>
              </a:rPr>
              <a:t>Traffic</a:t>
            </a:r>
            <a:r>
              <a:rPr lang="es-ES" sz="1300">
                <a:solidFill>
                  <a:srgbClr val="FFFFFF"/>
                </a:solidFill>
                <a:latin typeface="Arial" panose="020B0604020202020204" pitchFamily="34" charset="0"/>
                <a:cs typeface="Arial" panose="020B0604020202020204" pitchFamily="34" charset="0"/>
              </a:rPr>
              <a:t>. </a:t>
            </a:r>
            <a:r>
              <a:rPr lang="es-ES" sz="1300" b="0" i="0" u="none" strike="noStrike">
                <a:solidFill>
                  <a:srgbClr val="FFFFFF"/>
                </a:solidFill>
                <a:effectLst/>
                <a:latin typeface="Arial" panose="020B0604020202020204" pitchFamily="34" charset="0"/>
                <a:cs typeface="Arial" panose="020B0604020202020204" pitchFamily="34" charset="0"/>
              </a:rPr>
              <a:t>Available</a:t>
            </a:r>
            <a:r>
              <a:rPr lang="es-ES" sz="1300" b="0" i="0" u="none" strike="noStrike" dirty="0">
                <a:solidFill>
                  <a:srgbClr val="FFFFFF"/>
                </a:solidFill>
                <a:effectLst/>
                <a:latin typeface="Arial" panose="020B0604020202020204" pitchFamily="34" charset="0"/>
                <a:cs typeface="Arial" panose="020B0604020202020204" pitchFamily="34" charset="0"/>
              </a:rPr>
              <a:t> at: </a:t>
            </a:r>
            <a:r>
              <a:rPr lang="es-ES" sz="1300" b="0" i="0" u="sng" strike="noStrike" dirty="0">
                <a:solidFill>
                  <a:srgbClr val="8F8F8F"/>
                </a:solidFill>
                <a:effectLst/>
                <a:latin typeface="Calibri" panose="020F0502020204030204" pitchFamily="34" charset="0"/>
                <a:hlinkClick r:id="rId8"/>
              </a:rPr>
              <a:t>https://www.similarweb.com</a:t>
            </a:r>
            <a:r>
              <a:rPr lang="es-ES" sz="1300" b="0" i="0" u="none" strike="noStrike" dirty="0">
                <a:solidFill>
                  <a:srgbClr val="FFFFFF"/>
                </a:solidFill>
                <a:effectLst/>
                <a:latin typeface="Calibri" panose="020F0502020204030204" pitchFamily="34" charset="0"/>
              </a:rPr>
              <a:t> </a:t>
            </a:r>
            <a:r>
              <a:rPr lang="es-ES" sz="1300" b="0" i="0" u="none" strike="noStrike" dirty="0">
                <a:solidFill>
                  <a:srgbClr val="FFFFFF"/>
                </a:solidFill>
                <a:effectLst/>
                <a:latin typeface="Arial" panose="020B0604020202020204" pitchFamily="34" charset="0"/>
                <a:cs typeface="Arial" panose="020B0604020202020204" pitchFamily="34" charset="0"/>
              </a:rPr>
              <a:t>(</a:t>
            </a:r>
            <a:r>
              <a:rPr lang="es-ES" sz="1300" b="0" i="0" u="none" strike="noStrike" dirty="0" err="1">
                <a:solidFill>
                  <a:srgbClr val="FFFFFF"/>
                </a:solidFill>
                <a:effectLst/>
                <a:latin typeface="Arial" panose="020B0604020202020204" pitchFamily="34" charset="0"/>
                <a:cs typeface="Arial" panose="020B0604020202020204" pitchFamily="34" charset="0"/>
              </a:rPr>
              <a:t>Accessd</a:t>
            </a:r>
            <a:r>
              <a:rPr lang="es-ES" sz="1300" b="0" i="0" u="none" strike="noStrike" dirty="0">
                <a:solidFill>
                  <a:srgbClr val="FFFFFF"/>
                </a:solidFill>
                <a:effectLst/>
                <a:latin typeface="Arial" panose="020B0604020202020204" pitchFamily="34" charset="0"/>
                <a:cs typeface="Arial" panose="020B0604020202020204" pitchFamily="34" charset="0"/>
              </a:rPr>
              <a:t> 23 May 2023). </a:t>
            </a:r>
            <a:br>
              <a:rPr lang="en-GB" sz="1600" dirty="0">
                <a:latin typeface="Arial" panose="020B0604020202020204" pitchFamily="34" charset="0"/>
                <a:cs typeface="Arial" panose="020B0604020202020204" pitchFamily="34" charset="0"/>
              </a:rPr>
            </a:br>
            <a:br>
              <a:rPr lang="en-GB" sz="1600" dirty="0"/>
            </a:br>
            <a:br>
              <a:rPr lang="en-GB" sz="1600" dirty="0"/>
            </a:br>
            <a:endParaRPr lang="en-GB" sz="1600" dirty="0"/>
          </a:p>
        </p:txBody>
      </p:sp>
    </p:spTree>
    <p:extLst>
      <p:ext uri="{BB962C8B-B14F-4D97-AF65-F5344CB8AC3E}">
        <p14:creationId xmlns:p14="http://schemas.microsoft.com/office/powerpoint/2010/main" val="532138351"/>
      </p:ext>
    </p:extLst>
  </p:cSld>
  <p:clrMapOvr>
    <a:masterClrMapping/>
  </p:clrMapOvr>
</p:sld>
</file>

<file path=ppt/theme/theme1.xml><?xml version="1.0" encoding="utf-8"?>
<a:theme xmlns:a="http://schemas.openxmlformats.org/drawingml/2006/main" name="GlowVTI">
  <a:themeElements>
    <a:clrScheme name="AnalogousFromLightSeedRightStep">
      <a:dk1>
        <a:srgbClr val="000000"/>
      </a:dk1>
      <a:lt1>
        <a:srgbClr val="FFFFFF"/>
      </a:lt1>
      <a:dk2>
        <a:srgbClr val="3E3423"/>
      </a:dk2>
      <a:lt2>
        <a:srgbClr val="E2E8E8"/>
      </a:lt2>
      <a:accent1>
        <a:srgbClr val="C69996"/>
      </a:accent1>
      <a:accent2>
        <a:srgbClr val="BA9B7F"/>
      </a:accent2>
      <a:accent3>
        <a:srgbClr val="A9A480"/>
      </a:accent3>
      <a:accent4>
        <a:srgbClr val="99AA74"/>
      </a:accent4>
      <a:accent5>
        <a:srgbClr val="8EAC82"/>
      </a:accent5>
      <a:accent6>
        <a:srgbClr val="78AF80"/>
      </a:accent6>
      <a:hlink>
        <a:srgbClr val="578D90"/>
      </a:hlink>
      <a:folHlink>
        <a:srgbClr val="7F7F7F"/>
      </a:folHlink>
    </a:clrScheme>
    <a:fontScheme name="Blur">
      <a:majorFont>
        <a:latin typeface="Bell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owVTI" id="{D5B5AA20-F6D3-43B8-AF6B-ECAF69256418}" vid="{93025AB5-1D44-4CD3-9BC3-729F6E11E04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7" ma:contentTypeDescription="Create a new document." ma:contentTypeScope="" ma:versionID="50e930ea6c89bd0207d0affeb062724e">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bbb7bd26c691667fead88cc77f6b8146"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Props1.xml><?xml version="1.0" encoding="utf-8"?>
<ds:datastoreItem xmlns:ds="http://schemas.openxmlformats.org/officeDocument/2006/customXml" ds:itemID="{2A81E1EF-77FD-4453-979E-1620C494107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C82D467-3F30-41DC-ADF0-C12B4FD32488}">
  <ds:schemaRefs>
    <ds:schemaRef ds:uri="http://schemas.microsoft.com/sharepoint/v3/contenttype/forms"/>
  </ds:schemaRefs>
</ds:datastoreItem>
</file>

<file path=customXml/itemProps3.xml><?xml version="1.0" encoding="utf-8"?>
<ds:datastoreItem xmlns:ds="http://schemas.openxmlformats.org/officeDocument/2006/customXml" ds:itemID="{32D3DED2-5162-47D5-B307-D39A6208BF2B}">
  <ds:schemaRefs>
    <ds:schemaRef ds:uri="http://schemas.openxmlformats.org/package/2006/metadata/core-properties"/>
    <ds:schemaRef ds:uri="04c7059f-bde8-4ce9-bb0f-e52888740953"/>
    <ds:schemaRef ds:uri="http://purl.org/dc/terms/"/>
    <ds:schemaRef ds:uri="http://schemas.microsoft.com/office/2006/documentManagement/types"/>
    <ds:schemaRef ds:uri="http://www.w3.org/XML/1998/namespace"/>
    <ds:schemaRef ds:uri="http://purl.org/dc/dcmitype/"/>
    <ds:schemaRef ds:uri="http://schemas.microsoft.com/office/2006/metadata/properties"/>
    <ds:schemaRef ds:uri="http://schemas.microsoft.com/office/infopath/2007/PartnerControls"/>
    <ds:schemaRef ds:uri="d8e79d84-78fb-44a9-92e9-d04bdd8f0359"/>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5061</TotalTime>
  <Words>1065</Words>
  <Application>Microsoft Office PowerPoint</Application>
  <PresentationFormat>Widescreen</PresentationFormat>
  <Paragraphs>34</Paragraphs>
  <Slides>10</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Arial</vt:lpstr>
      <vt:lpstr>Avenir Next LT Pro</vt:lpstr>
      <vt:lpstr>Bell MT</vt:lpstr>
      <vt:lpstr>Calibri</vt:lpstr>
      <vt:lpstr>Söhne</vt:lpstr>
      <vt:lpstr>Source Sans Pro</vt:lpstr>
      <vt:lpstr>Wingdings</vt:lpstr>
      <vt:lpstr>GlowVTI</vt:lpstr>
      <vt:lpstr>THE RITZ-CARLTON</vt:lpstr>
      <vt:lpstr>   </vt:lpstr>
      <vt:lpstr>The Ritz-Carlton is a prestigious luxury hotel brand known for its exceptional service and elegant accommodations. It was established in 1906 and has since become synonymous with timeless sophistication and personalized attention. The brand caters to affluent travellers who value exclusivity and expect the highest standards of hospitality. With its renowned properties located in prime destinations worldwide, The Ritz-Carlton continues to be a symbol of refined luxury and impeccable guest experiences.</vt:lpstr>
      <vt:lpstr>Main consumers </vt:lpstr>
      <vt:lpstr>Guest Services and Facilities</vt:lpstr>
      <vt:lpstr>PowerPoint Presentation</vt:lpstr>
      <vt:lpstr>Role and Function of Guest Services</vt:lpstr>
      <vt:lpstr>Importance of Hospitality and Exceeding Guest Expectations</vt:lpstr>
      <vt:lpstr>Conclusion  The Ritz-Carlton is a globally acclaimed brand known for its luxurious hotels that cater to affluent travelers in search of exceptional service, elegant accommodations, and unforgettable moments. By focusing on meticulous attention to detail, providing a wide range of guest services and facilities, and constantly striving to surpass expectations, The Ritz-Carlton consistently establishes itself as the benchmark for luxury hospitality.</vt:lpstr>
      <vt:lpstr>Reference list:  Adam Toporek (2012) the ritz-carlton’s famous $2,000 rule. Available at: The Ritz-Carlton’s Famous $2,000 Rule (customersthatstick.com) (Accessed 22 May 2023).   The Ritz-Carlton (n,d) Available at: Home (ritzcarlton.com) (Accessed 22 May 2023).   The Ritz-Carlton Yacht collection (n,d) Available at: The Ritz-Carlton Yacht Collection | Luxury Cruises | Home (ritzcarltonyachtcollection.com) (Accessed 22 May 2023).   Stephen Blandino (2016) how the ritz-carlton delivers exceptional customer service. Available at: (How the Ritz-Carlton Delivers Exceptional Customer Service | Stephen Blandino (Accessed 23 May 2023).   Huang, Z. and Chen, C.W.K. (2021) ‘A Study On The Impact Of The Ritz-Carlton Hotel Culture On The Work Engagement Of The New Generation Employees’, Turkish journal of computer and mathematics education, 12(11), pp. 4032–4040.   Michelli, J.A. (2008) The new gold standard : 5 leadership principles for creating a legendary customer experience courtesy of the Ritz-Carlton Hotel Company. 1st edition. New York: McGraw-Hill.   Shep Hyken (2018) My Ritz-Carlton Experience Available at: My Ritz-Carlton Experience (forbes.com) (Accessed 22 May 2023).   ‘The ritz-carlton hotel company’ (2013) Business traveller (Asia - Pacific Edition), p. 18–   Micah Solomon (2015) Your Customer Service Is Your Branding: The Ritz-Carlton Case Study. Available at: Your Customer Service Is Your Branding: The Ritz-Carlton Case Study (forbes.com) (Accessed 22 May 2023).    SimilarWeb Ltd.(n,d)  SimilarWeb  Digital Market Intelligence &amp; Website Traffic. Available at: https://www.similarweb.com (Accessd 23 May 2023).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RITZ-CARLTON</dc:title>
  <dc:creator>Rosario Del Rocio Garcia Baez (2230623)</dc:creator>
  <cp:lastModifiedBy>Rosario Del Rocio Garcia Baez (2230623)</cp:lastModifiedBy>
  <cp:revision>1</cp:revision>
  <dcterms:created xsi:type="dcterms:W3CDTF">2023-05-21T09:52:14Z</dcterms:created>
  <dcterms:modified xsi:type="dcterms:W3CDTF">2023-05-24T22:13:16Z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