
<file path=[Content_Types].xml><?xml version="1.0" encoding="utf-8"?>
<Types xmlns="http://schemas.openxmlformats.org/package/2006/content-types">
  <Default Extension="gif" ContentType="image/gif"/>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63" r:id="rId4"/>
    <p:sldId id="269" r:id="rId5"/>
    <p:sldId id="261" r:id="rId6"/>
    <p:sldId id="262" r:id="rId7"/>
    <p:sldId id="264" r:id="rId8"/>
    <p:sldId id="265" r:id="rId9"/>
    <p:sldId id="268" r:id="rId10"/>
    <p:sldId id="270" r:id="rId11"/>
    <p:sldId id="271" r:id="rId12"/>
    <p:sldId id="266" r:id="rId13"/>
    <p:sldId id="267" r:id="rId14"/>
    <p:sldId id="257" r:id="rId15"/>
    <p:sldId id="272" r:id="rId16"/>
    <p:sldId id="27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CB9DF8-2D1D-4622-8C28-ED8A9012A07B}" v="64" dt="2022-12-03T19:25:32.5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isa helal" userId="38186d1b2240af8c" providerId="LiveId" clId="{33CB9DF8-2D1D-4622-8C28-ED8A9012A07B}"/>
    <pc:docChg chg="undo redo custSel addSld delSld modSld sldOrd modMainMaster">
      <pc:chgData name="annisa helal" userId="38186d1b2240af8c" providerId="LiveId" clId="{33CB9DF8-2D1D-4622-8C28-ED8A9012A07B}" dt="2022-12-06T00:47:58.044" v="3204" actId="20577"/>
      <pc:docMkLst>
        <pc:docMk/>
      </pc:docMkLst>
      <pc:sldChg chg="modSp mod">
        <pc:chgData name="annisa helal" userId="38186d1b2240af8c" providerId="LiveId" clId="{33CB9DF8-2D1D-4622-8C28-ED8A9012A07B}" dt="2022-12-03T19:55:55.003" v="3203" actId="255"/>
        <pc:sldMkLst>
          <pc:docMk/>
          <pc:sldMk cId="1749046455" sldId="257"/>
        </pc:sldMkLst>
        <pc:spChg chg="mod">
          <ac:chgData name="annisa helal" userId="38186d1b2240af8c" providerId="LiveId" clId="{33CB9DF8-2D1D-4622-8C28-ED8A9012A07B}" dt="2022-12-03T19:55:55.003" v="3203" actId="255"/>
          <ac:spMkLst>
            <pc:docMk/>
            <pc:sldMk cId="1749046455" sldId="257"/>
            <ac:spMk id="2" creationId="{EC3D95F3-D8C0-7769-4C66-30B78C091727}"/>
          </ac:spMkLst>
        </pc:spChg>
        <pc:spChg chg="mod">
          <ac:chgData name="annisa helal" userId="38186d1b2240af8c" providerId="LiveId" clId="{33CB9DF8-2D1D-4622-8C28-ED8A9012A07B}" dt="2022-12-03T19:46:52.026" v="3134" actId="20577"/>
          <ac:spMkLst>
            <pc:docMk/>
            <pc:sldMk cId="1749046455" sldId="257"/>
            <ac:spMk id="3" creationId="{471BF225-87F1-6280-8DB0-61259E0C5F26}"/>
          </ac:spMkLst>
        </pc:spChg>
      </pc:sldChg>
      <pc:sldChg chg="addSp modSp mod setBg">
        <pc:chgData name="annisa helal" userId="38186d1b2240af8c" providerId="LiveId" clId="{33CB9DF8-2D1D-4622-8C28-ED8A9012A07B}" dt="2022-12-03T15:08:45.979" v="801"/>
        <pc:sldMkLst>
          <pc:docMk/>
          <pc:sldMk cId="3829925947" sldId="259"/>
        </pc:sldMkLst>
        <pc:spChg chg="mod">
          <ac:chgData name="annisa helal" userId="38186d1b2240af8c" providerId="LiveId" clId="{33CB9DF8-2D1D-4622-8C28-ED8A9012A07B}" dt="2022-12-02T20:59:49.645" v="0" actId="26606"/>
          <ac:spMkLst>
            <pc:docMk/>
            <pc:sldMk cId="3829925947" sldId="259"/>
            <ac:spMk id="2" creationId="{9BBADEB3-D01D-BE81-588C-9AAAE1421A05}"/>
          </ac:spMkLst>
        </pc:spChg>
        <pc:spChg chg="mod">
          <ac:chgData name="annisa helal" userId="38186d1b2240af8c" providerId="LiveId" clId="{33CB9DF8-2D1D-4622-8C28-ED8A9012A07B}" dt="2022-12-02T20:59:49.645" v="0" actId="26606"/>
          <ac:spMkLst>
            <pc:docMk/>
            <pc:sldMk cId="3829925947" sldId="259"/>
            <ac:spMk id="3" creationId="{012D1805-FE7B-2D12-BC5D-40DC22159D74}"/>
          </ac:spMkLst>
        </pc:spChg>
        <pc:spChg chg="add">
          <ac:chgData name="annisa helal" userId="38186d1b2240af8c" providerId="LiveId" clId="{33CB9DF8-2D1D-4622-8C28-ED8A9012A07B}" dt="2022-12-02T20:59:49.645" v="0" actId="26606"/>
          <ac:spMkLst>
            <pc:docMk/>
            <pc:sldMk cId="3829925947" sldId="259"/>
            <ac:spMk id="9" creationId="{2C61293E-6EBE-43EF-A52C-9BEBFD7679D4}"/>
          </ac:spMkLst>
        </pc:spChg>
        <pc:spChg chg="add">
          <ac:chgData name="annisa helal" userId="38186d1b2240af8c" providerId="LiveId" clId="{33CB9DF8-2D1D-4622-8C28-ED8A9012A07B}" dt="2022-12-02T20:59:49.645" v="0" actId="26606"/>
          <ac:spMkLst>
            <pc:docMk/>
            <pc:sldMk cId="3829925947" sldId="259"/>
            <ac:spMk id="11" creationId="{21540236-BFD5-4A9D-8840-4703E7F76825}"/>
          </ac:spMkLst>
        </pc:spChg>
        <pc:picChg chg="add">
          <ac:chgData name="annisa helal" userId="38186d1b2240af8c" providerId="LiveId" clId="{33CB9DF8-2D1D-4622-8C28-ED8A9012A07B}" dt="2022-12-02T20:59:49.645" v="0" actId="26606"/>
          <ac:picMkLst>
            <pc:docMk/>
            <pc:sldMk cId="3829925947" sldId="259"/>
            <ac:picMk id="5" creationId="{75BD8494-93B3-30E1-C37D-C35281859ED4}"/>
          </ac:picMkLst>
        </pc:picChg>
      </pc:sldChg>
      <pc:sldChg chg="modSp mod">
        <pc:chgData name="annisa helal" userId="38186d1b2240af8c" providerId="LiveId" clId="{33CB9DF8-2D1D-4622-8C28-ED8A9012A07B}" dt="2022-12-03T18:43:10.966" v="2925" actId="20577"/>
        <pc:sldMkLst>
          <pc:docMk/>
          <pc:sldMk cId="3375283867" sldId="260"/>
        </pc:sldMkLst>
        <pc:spChg chg="mod">
          <ac:chgData name="annisa helal" userId="38186d1b2240af8c" providerId="LiveId" clId="{33CB9DF8-2D1D-4622-8C28-ED8A9012A07B}" dt="2022-12-03T18:43:10.966" v="2925" actId="20577"/>
          <ac:spMkLst>
            <pc:docMk/>
            <pc:sldMk cId="3375283867" sldId="260"/>
            <ac:spMk id="3" creationId="{64C90772-2735-66E0-E753-9727DCFA427A}"/>
          </ac:spMkLst>
        </pc:spChg>
        <pc:picChg chg="mod">
          <ac:chgData name="annisa helal" userId="38186d1b2240af8c" providerId="LiveId" clId="{33CB9DF8-2D1D-4622-8C28-ED8A9012A07B}" dt="2022-12-03T16:05:14.187" v="1058" actId="1076"/>
          <ac:picMkLst>
            <pc:docMk/>
            <pc:sldMk cId="3375283867" sldId="260"/>
            <ac:picMk id="5" creationId="{241C156D-D188-E550-CFBE-32E973DDF31B}"/>
          </ac:picMkLst>
        </pc:picChg>
      </pc:sldChg>
      <pc:sldChg chg="addSp delSp modSp mod">
        <pc:chgData name="annisa helal" userId="38186d1b2240af8c" providerId="LiveId" clId="{33CB9DF8-2D1D-4622-8C28-ED8A9012A07B}" dt="2022-12-03T19:54:08.766" v="3192" actId="2711"/>
        <pc:sldMkLst>
          <pc:docMk/>
          <pc:sldMk cId="2518870058" sldId="261"/>
        </pc:sldMkLst>
        <pc:spChg chg="mod">
          <ac:chgData name="annisa helal" userId="38186d1b2240af8c" providerId="LiveId" clId="{33CB9DF8-2D1D-4622-8C28-ED8A9012A07B}" dt="2022-12-03T19:54:08.766" v="3192" actId="2711"/>
          <ac:spMkLst>
            <pc:docMk/>
            <pc:sldMk cId="2518870058" sldId="261"/>
            <ac:spMk id="2" creationId="{3A4F54B6-11BB-263F-16CE-929CA5165183}"/>
          </ac:spMkLst>
        </pc:spChg>
        <pc:spChg chg="mod">
          <ac:chgData name="annisa helal" userId="38186d1b2240af8c" providerId="LiveId" clId="{33CB9DF8-2D1D-4622-8C28-ED8A9012A07B}" dt="2022-12-03T18:46:45.805" v="2936" actId="20577"/>
          <ac:spMkLst>
            <pc:docMk/>
            <pc:sldMk cId="2518870058" sldId="261"/>
            <ac:spMk id="3" creationId="{CA836C20-1C39-0522-313A-6DC503BC6206}"/>
          </ac:spMkLst>
        </pc:spChg>
        <pc:picChg chg="add del mod">
          <ac:chgData name="annisa helal" userId="38186d1b2240af8c" providerId="LiveId" clId="{33CB9DF8-2D1D-4622-8C28-ED8A9012A07B}" dt="2022-12-03T14:18:54.912" v="716" actId="21"/>
          <ac:picMkLst>
            <pc:docMk/>
            <pc:sldMk cId="2518870058" sldId="261"/>
            <ac:picMk id="5" creationId="{26D83C10-BCB1-F7F1-FF87-45D471643685}"/>
          </ac:picMkLst>
        </pc:picChg>
        <pc:picChg chg="add del mod">
          <ac:chgData name="annisa helal" userId="38186d1b2240af8c" providerId="LiveId" clId="{33CB9DF8-2D1D-4622-8C28-ED8A9012A07B}" dt="2022-12-03T14:23:54.072" v="734" actId="21"/>
          <ac:picMkLst>
            <pc:docMk/>
            <pc:sldMk cId="2518870058" sldId="261"/>
            <ac:picMk id="6" creationId="{E0DAFE8D-EB3A-40A7-F552-6FFF59AF529E}"/>
          </ac:picMkLst>
        </pc:picChg>
        <pc:picChg chg="add mod">
          <ac:chgData name="annisa helal" userId="38186d1b2240af8c" providerId="LiveId" clId="{33CB9DF8-2D1D-4622-8C28-ED8A9012A07B}" dt="2022-12-03T16:24:57.534" v="1374" actId="14100"/>
          <ac:picMkLst>
            <pc:docMk/>
            <pc:sldMk cId="2518870058" sldId="261"/>
            <ac:picMk id="8" creationId="{C025DCA9-B5C5-FD1B-BE8F-862ECCFD5CA0}"/>
          </ac:picMkLst>
        </pc:picChg>
      </pc:sldChg>
      <pc:sldChg chg="addSp delSp modSp new mod">
        <pc:chgData name="annisa helal" userId="38186d1b2240af8c" providerId="LiveId" clId="{33CB9DF8-2D1D-4622-8C28-ED8A9012A07B}" dt="2022-12-03T18:55:30.440" v="2954" actId="20577"/>
        <pc:sldMkLst>
          <pc:docMk/>
          <pc:sldMk cId="2348486072" sldId="262"/>
        </pc:sldMkLst>
        <pc:spChg chg="del mod">
          <ac:chgData name="annisa helal" userId="38186d1b2240af8c" providerId="LiveId" clId="{33CB9DF8-2D1D-4622-8C28-ED8A9012A07B}" dt="2022-12-02T21:37:49.587" v="114" actId="21"/>
          <ac:spMkLst>
            <pc:docMk/>
            <pc:sldMk cId="2348486072" sldId="262"/>
            <ac:spMk id="2" creationId="{906F5C16-7940-133A-7A70-FC7C78B059C1}"/>
          </ac:spMkLst>
        </pc:spChg>
        <pc:spChg chg="mod">
          <ac:chgData name="annisa helal" userId="38186d1b2240af8c" providerId="LiveId" clId="{33CB9DF8-2D1D-4622-8C28-ED8A9012A07B}" dt="2022-12-03T18:55:30.440" v="2954" actId="20577"/>
          <ac:spMkLst>
            <pc:docMk/>
            <pc:sldMk cId="2348486072" sldId="262"/>
            <ac:spMk id="3" creationId="{E27A6BBB-9DBC-D52A-ED37-B7EBDBEEE18A}"/>
          </ac:spMkLst>
        </pc:spChg>
        <pc:picChg chg="add del mod">
          <ac:chgData name="annisa helal" userId="38186d1b2240af8c" providerId="LiveId" clId="{33CB9DF8-2D1D-4622-8C28-ED8A9012A07B}" dt="2022-12-03T14:14:06.533" v="704" actId="21"/>
          <ac:picMkLst>
            <pc:docMk/>
            <pc:sldMk cId="2348486072" sldId="262"/>
            <ac:picMk id="4" creationId="{D03AA3F7-3FCD-2B1C-F998-BD7F6002800B}"/>
          </ac:picMkLst>
        </pc:picChg>
        <pc:picChg chg="add mod">
          <ac:chgData name="annisa helal" userId="38186d1b2240af8c" providerId="LiveId" clId="{33CB9DF8-2D1D-4622-8C28-ED8A9012A07B}" dt="2022-12-03T14:14:58.930" v="714" actId="1440"/>
          <ac:picMkLst>
            <pc:docMk/>
            <pc:sldMk cId="2348486072" sldId="262"/>
            <ac:picMk id="6" creationId="{0D324C1F-95A1-58A6-849E-1AEA09B1AF64}"/>
          </ac:picMkLst>
        </pc:picChg>
      </pc:sldChg>
      <pc:sldChg chg="addSp modSp new mod ord">
        <pc:chgData name="annisa helal" userId="38186d1b2240af8c" providerId="LiveId" clId="{33CB9DF8-2D1D-4622-8C28-ED8A9012A07B}" dt="2022-12-03T19:53:16.345" v="3181" actId="2711"/>
        <pc:sldMkLst>
          <pc:docMk/>
          <pc:sldMk cId="1795942695" sldId="263"/>
        </pc:sldMkLst>
        <pc:spChg chg="mod">
          <ac:chgData name="annisa helal" userId="38186d1b2240af8c" providerId="LiveId" clId="{33CB9DF8-2D1D-4622-8C28-ED8A9012A07B}" dt="2022-12-03T19:53:16.345" v="3181" actId="2711"/>
          <ac:spMkLst>
            <pc:docMk/>
            <pc:sldMk cId="1795942695" sldId="263"/>
            <ac:spMk id="2" creationId="{467385CA-4FEB-A40B-0CC9-F5F091AE075A}"/>
          </ac:spMkLst>
        </pc:spChg>
        <pc:spChg chg="mod">
          <ac:chgData name="annisa helal" userId="38186d1b2240af8c" providerId="LiveId" clId="{33CB9DF8-2D1D-4622-8C28-ED8A9012A07B}" dt="2022-12-03T18:59:49.287" v="2981" actId="20577"/>
          <ac:spMkLst>
            <pc:docMk/>
            <pc:sldMk cId="1795942695" sldId="263"/>
            <ac:spMk id="3" creationId="{D3FF1B08-4A4B-1349-8E1C-2CD7C67E88DD}"/>
          </ac:spMkLst>
        </pc:spChg>
        <pc:picChg chg="add mod">
          <ac:chgData name="annisa helal" userId="38186d1b2240af8c" providerId="LiveId" clId="{33CB9DF8-2D1D-4622-8C28-ED8A9012A07B}" dt="2022-12-03T18:58:55.871" v="2958" actId="14100"/>
          <ac:picMkLst>
            <pc:docMk/>
            <pc:sldMk cId="1795942695" sldId="263"/>
            <ac:picMk id="5" creationId="{2115B508-147B-D997-BCBC-D22D44178382}"/>
          </ac:picMkLst>
        </pc:picChg>
      </pc:sldChg>
      <pc:sldChg chg="modSp new mod">
        <pc:chgData name="annisa helal" userId="38186d1b2240af8c" providerId="LiveId" clId="{33CB9DF8-2D1D-4622-8C28-ED8A9012A07B}" dt="2022-12-03T19:54:34.631" v="3193" actId="2711"/>
        <pc:sldMkLst>
          <pc:docMk/>
          <pc:sldMk cId="1880447476" sldId="264"/>
        </pc:sldMkLst>
        <pc:spChg chg="mod">
          <ac:chgData name="annisa helal" userId="38186d1b2240af8c" providerId="LiveId" clId="{33CB9DF8-2D1D-4622-8C28-ED8A9012A07B}" dt="2022-12-03T19:54:34.631" v="3193" actId="2711"/>
          <ac:spMkLst>
            <pc:docMk/>
            <pc:sldMk cId="1880447476" sldId="264"/>
            <ac:spMk id="2" creationId="{E2A3B68D-B8A5-4988-5A82-66F686838209}"/>
          </ac:spMkLst>
        </pc:spChg>
        <pc:spChg chg="mod">
          <ac:chgData name="annisa helal" userId="38186d1b2240af8c" providerId="LiveId" clId="{33CB9DF8-2D1D-4622-8C28-ED8A9012A07B}" dt="2022-12-03T19:03:34.019" v="2991" actId="20577"/>
          <ac:spMkLst>
            <pc:docMk/>
            <pc:sldMk cId="1880447476" sldId="264"/>
            <ac:spMk id="3" creationId="{1A867649-7C75-D73E-4ABF-EA63099623C7}"/>
          </ac:spMkLst>
        </pc:spChg>
      </pc:sldChg>
      <pc:sldChg chg="addSp delSp modSp new mod setBg">
        <pc:chgData name="annisa helal" userId="38186d1b2240af8c" providerId="LiveId" clId="{33CB9DF8-2D1D-4622-8C28-ED8A9012A07B}" dt="2022-12-03T19:12:17.829" v="3002" actId="20577"/>
        <pc:sldMkLst>
          <pc:docMk/>
          <pc:sldMk cId="1907920735" sldId="265"/>
        </pc:sldMkLst>
        <pc:spChg chg="del mod">
          <ac:chgData name="annisa helal" userId="38186d1b2240af8c" providerId="LiveId" clId="{33CB9DF8-2D1D-4622-8C28-ED8A9012A07B}" dt="2022-12-03T11:09:27.709" v="344" actId="21"/>
          <ac:spMkLst>
            <pc:docMk/>
            <pc:sldMk cId="1907920735" sldId="265"/>
            <ac:spMk id="2" creationId="{D6ED2B86-1242-666A-CA26-6CDDAADEC9ED}"/>
          </ac:spMkLst>
        </pc:spChg>
        <pc:spChg chg="mod">
          <ac:chgData name="annisa helal" userId="38186d1b2240af8c" providerId="LiveId" clId="{33CB9DF8-2D1D-4622-8C28-ED8A9012A07B}" dt="2022-12-03T19:12:17.829" v="3002" actId="20577"/>
          <ac:spMkLst>
            <pc:docMk/>
            <pc:sldMk cId="1907920735" sldId="265"/>
            <ac:spMk id="3" creationId="{30F72A06-70B7-B90C-D9E7-02DE18229B69}"/>
          </ac:spMkLst>
        </pc:spChg>
        <pc:spChg chg="add del">
          <ac:chgData name="annisa helal" userId="38186d1b2240af8c" providerId="LiveId" clId="{33CB9DF8-2D1D-4622-8C28-ED8A9012A07B}" dt="2022-12-03T11:12:25.458" v="381" actId="26606"/>
          <ac:spMkLst>
            <pc:docMk/>
            <pc:sldMk cId="1907920735" sldId="265"/>
            <ac:spMk id="10" creationId="{743AA782-23D1-4521-8CAD-47662984AA08}"/>
          </ac:spMkLst>
        </pc:spChg>
        <pc:spChg chg="add del">
          <ac:chgData name="annisa helal" userId="38186d1b2240af8c" providerId="LiveId" clId="{33CB9DF8-2D1D-4622-8C28-ED8A9012A07B}" dt="2022-12-03T11:12:25.458" v="381" actId="26606"/>
          <ac:spMkLst>
            <pc:docMk/>
            <pc:sldMk cId="1907920735" sldId="265"/>
            <ac:spMk id="12" creationId="{71877DBC-BB60-40F0-AC93-2ACDBAAE60CE}"/>
          </ac:spMkLst>
        </pc:spChg>
        <pc:picChg chg="add del mod">
          <ac:chgData name="annisa helal" userId="38186d1b2240af8c" providerId="LiveId" clId="{33CB9DF8-2D1D-4622-8C28-ED8A9012A07B}" dt="2022-12-03T11:12:52.245" v="383" actId="21"/>
          <ac:picMkLst>
            <pc:docMk/>
            <pc:sldMk cId="1907920735" sldId="265"/>
            <ac:picMk id="5" creationId="{EDCEDCE5-C089-956E-3A05-36D6DEE0CA8C}"/>
          </ac:picMkLst>
        </pc:picChg>
        <pc:picChg chg="add mod">
          <ac:chgData name="annisa helal" userId="38186d1b2240af8c" providerId="LiveId" clId="{33CB9DF8-2D1D-4622-8C28-ED8A9012A07B}" dt="2022-12-03T17:04:07.620" v="1959" actId="1440"/>
          <ac:picMkLst>
            <pc:docMk/>
            <pc:sldMk cId="1907920735" sldId="265"/>
            <ac:picMk id="7" creationId="{3DCE1650-87C4-6D19-FD42-571D50908C67}"/>
          </ac:picMkLst>
        </pc:picChg>
      </pc:sldChg>
      <pc:sldChg chg="addSp modSp new del mod">
        <pc:chgData name="annisa helal" userId="38186d1b2240af8c" providerId="LiveId" clId="{33CB9DF8-2D1D-4622-8C28-ED8A9012A07B}" dt="2022-12-03T11:23:47.751" v="394" actId="2696"/>
        <pc:sldMkLst>
          <pc:docMk/>
          <pc:sldMk cId="463637224" sldId="266"/>
        </pc:sldMkLst>
        <pc:picChg chg="add mod">
          <ac:chgData name="annisa helal" userId="38186d1b2240af8c" providerId="LiveId" clId="{33CB9DF8-2D1D-4622-8C28-ED8A9012A07B}" dt="2022-12-03T11:08:41.595" v="340" actId="14100"/>
          <ac:picMkLst>
            <pc:docMk/>
            <pc:sldMk cId="463637224" sldId="266"/>
            <ac:picMk id="3" creationId="{B6CAD9B3-224E-1712-A424-6A12FB6D86F7}"/>
          </ac:picMkLst>
        </pc:picChg>
      </pc:sldChg>
      <pc:sldChg chg="addSp delSp modSp new mod ord setBg">
        <pc:chgData name="annisa helal" userId="38186d1b2240af8c" providerId="LiveId" clId="{33CB9DF8-2D1D-4622-8C28-ED8A9012A07B}" dt="2022-12-03T19:55:13.549" v="3197" actId="27636"/>
        <pc:sldMkLst>
          <pc:docMk/>
          <pc:sldMk cId="623033168" sldId="266"/>
        </pc:sldMkLst>
        <pc:spChg chg="mod">
          <ac:chgData name="annisa helal" userId="38186d1b2240af8c" providerId="LiveId" clId="{33CB9DF8-2D1D-4622-8C28-ED8A9012A07B}" dt="2022-12-03T19:55:13.549" v="3197" actId="27636"/>
          <ac:spMkLst>
            <pc:docMk/>
            <pc:sldMk cId="623033168" sldId="266"/>
            <ac:spMk id="2" creationId="{E2DC8104-B478-8B7F-92AE-C7250E62EA9E}"/>
          </ac:spMkLst>
        </pc:spChg>
        <pc:spChg chg="mod">
          <ac:chgData name="annisa helal" userId="38186d1b2240af8c" providerId="LiveId" clId="{33CB9DF8-2D1D-4622-8C28-ED8A9012A07B}" dt="2022-12-03T19:17:02.145" v="3007" actId="20577"/>
          <ac:spMkLst>
            <pc:docMk/>
            <pc:sldMk cId="623033168" sldId="266"/>
            <ac:spMk id="3" creationId="{82133EEC-B416-7561-AD2B-5D359539FBB3}"/>
          </ac:spMkLst>
        </pc:spChg>
        <pc:spChg chg="add del">
          <ac:chgData name="annisa helal" userId="38186d1b2240af8c" providerId="LiveId" clId="{33CB9DF8-2D1D-4622-8C28-ED8A9012A07B}" dt="2022-12-03T11:47:01.319" v="428" actId="26606"/>
          <ac:spMkLst>
            <pc:docMk/>
            <pc:sldMk cId="623033168" sldId="266"/>
            <ac:spMk id="10" creationId="{F13C74B1-5B17-4795-BED0-7140497B445A}"/>
          </ac:spMkLst>
        </pc:spChg>
        <pc:spChg chg="add del">
          <ac:chgData name="annisa helal" userId="38186d1b2240af8c" providerId="LiveId" clId="{33CB9DF8-2D1D-4622-8C28-ED8A9012A07B}" dt="2022-12-03T11:47:01.319" v="428" actId="26606"/>
          <ac:spMkLst>
            <pc:docMk/>
            <pc:sldMk cId="623033168" sldId="266"/>
            <ac:spMk id="12" creationId="{D4974D33-8DC5-464E-8C6D-BE58F0669C17}"/>
          </ac:spMkLst>
        </pc:spChg>
        <pc:spChg chg="add del">
          <ac:chgData name="annisa helal" userId="38186d1b2240af8c" providerId="LiveId" clId="{33CB9DF8-2D1D-4622-8C28-ED8A9012A07B}" dt="2022-12-03T11:47:33.508" v="430" actId="26606"/>
          <ac:spMkLst>
            <pc:docMk/>
            <pc:sldMk cId="623033168" sldId="266"/>
            <ac:spMk id="14" creationId="{04812C46-200A-4DEB-A05E-3ED6C68C2387}"/>
          </ac:spMkLst>
        </pc:spChg>
        <pc:spChg chg="add del">
          <ac:chgData name="annisa helal" userId="38186d1b2240af8c" providerId="LiveId" clId="{33CB9DF8-2D1D-4622-8C28-ED8A9012A07B}" dt="2022-12-03T11:47:33.508" v="430" actId="26606"/>
          <ac:spMkLst>
            <pc:docMk/>
            <pc:sldMk cId="623033168" sldId="266"/>
            <ac:spMk id="15" creationId="{D1EA859B-E555-4109-94F3-6700E046E008}"/>
          </ac:spMkLst>
        </pc:spChg>
        <pc:spChg chg="add">
          <ac:chgData name="annisa helal" userId="38186d1b2240af8c" providerId="LiveId" clId="{33CB9DF8-2D1D-4622-8C28-ED8A9012A07B}" dt="2022-12-03T11:47:46.215" v="433" actId="26606"/>
          <ac:spMkLst>
            <pc:docMk/>
            <pc:sldMk cId="623033168" sldId="266"/>
            <ac:spMk id="16" creationId="{7A5F0580-5EE9-419F-96EE-B6529EF6E7D0}"/>
          </ac:spMkLst>
        </pc:spChg>
        <pc:spChg chg="add del">
          <ac:chgData name="annisa helal" userId="38186d1b2240af8c" providerId="LiveId" clId="{33CB9DF8-2D1D-4622-8C28-ED8A9012A07B}" dt="2022-12-03T11:47:46.196" v="432" actId="26606"/>
          <ac:spMkLst>
            <pc:docMk/>
            <pc:sldMk cId="623033168" sldId="266"/>
            <ac:spMk id="17" creationId="{80DF40B2-80F7-4E71-B46C-284163F3654A}"/>
          </ac:spMkLst>
        </pc:spChg>
        <pc:spChg chg="add">
          <ac:chgData name="annisa helal" userId="38186d1b2240af8c" providerId="LiveId" clId="{33CB9DF8-2D1D-4622-8C28-ED8A9012A07B}" dt="2022-12-03T11:47:46.215" v="433" actId="26606"/>
          <ac:spMkLst>
            <pc:docMk/>
            <pc:sldMk cId="623033168" sldId="266"/>
            <ac:spMk id="19" creationId="{8FC9BE17-9A7B-462D-AE50-3D8777387304}"/>
          </ac:spMkLst>
        </pc:spChg>
        <pc:spChg chg="add">
          <ac:chgData name="annisa helal" userId="38186d1b2240af8c" providerId="LiveId" clId="{33CB9DF8-2D1D-4622-8C28-ED8A9012A07B}" dt="2022-12-03T11:47:46.215" v="433" actId="26606"/>
          <ac:spMkLst>
            <pc:docMk/>
            <pc:sldMk cId="623033168" sldId="266"/>
            <ac:spMk id="20" creationId="{3EBE8569-6AEC-4B8C-8D53-2DE337CDBA65}"/>
          </ac:spMkLst>
        </pc:spChg>
        <pc:spChg chg="add">
          <ac:chgData name="annisa helal" userId="38186d1b2240af8c" providerId="LiveId" clId="{33CB9DF8-2D1D-4622-8C28-ED8A9012A07B}" dt="2022-12-03T11:47:46.215" v="433" actId="26606"/>
          <ac:spMkLst>
            <pc:docMk/>
            <pc:sldMk cId="623033168" sldId="266"/>
            <ac:spMk id="21" creationId="{55D4142C-5077-457F-A6AD-3FECFDB39685}"/>
          </ac:spMkLst>
        </pc:spChg>
        <pc:picChg chg="add mod ord">
          <ac:chgData name="annisa helal" userId="38186d1b2240af8c" providerId="LiveId" clId="{33CB9DF8-2D1D-4622-8C28-ED8A9012A07B}" dt="2022-12-03T11:48:24.922" v="439" actId="1076"/>
          <ac:picMkLst>
            <pc:docMk/>
            <pc:sldMk cId="623033168" sldId="266"/>
            <ac:picMk id="5" creationId="{FF6A10F9-1124-E76B-0BB4-8A556260E845}"/>
          </ac:picMkLst>
        </pc:picChg>
      </pc:sldChg>
      <pc:sldChg chg="modSp new mod">
        <pc:chgData name="annisa helal" userId="38186d1b2240af8c" providerId="LiveId" clId="{33CB9DF8-2D1D-4622-8C28-ED8A9012A07B}" dt="2022-12-06T00:47:58.044" v="3204" actId="20577"/>
        <pc:sldMkLst>
          <pc:docMk/>
          <pc:sldMk cId="880353939" sldId="267"/>
        </pc:sldMkLst>
        <pc:spChg chg="mod">
          <ac:chgData name="annisa helal" userId="38186d1b2240af8c" providerId="LiveId" clId="{33CB9DF8-2D1D-4622-8C28-ED8A9012A07B}" dt="2022-12-03T19:55:30.578" v="3199" actId="255"/>
          <ac:spMkLst>
            <pc:docMk/>
            <pc:sldMk cId="880353939" sldId="267"/>
            <ac:spMk id="2" creationId="{DDD85CE1-6305-A159-6961-C45995DCE452}"/>
          </ac:spMkLst>
        </pc:spChg>
        <pc:spChg chg="mod">
          <ac:chgData name="annisa helal" userId="38186d1b2240af8c" providerId="LiveId" clId="{33CB9DF8-2D1D-4622-8C28-ED8A9012A07B}" dt="2022-12-06T00:47:58.044" v="3204" actId="20577"/>
          <ac:spMkLst>
            <pc:docMk/>
            <pc:sldMk cId="880353939" sldId="267"/>
            <ac:spMk id="3" creationId="{A8917D1C-4520-5FED-D4DC-18F09C512EF2}"/>
          </ac:spMkLst>
        </pc:spChg>
      </pc:sldChg>
      <pc:sldChg chg="addSp delSp modSp new mod setBg modClrScheme chgLayout">
        <pc:chgData name="annisa helal" userId="38186d1b2240af8c" providerId="LiveId" clId="{33CB9DF8-2D1D-4622-8C28-ED8A9012A07B}" dt="2022-12-03T19:54:51.615" v="3194" actId="2711"/>
        <pc:sldMkLst>
          <pc:docMk/>
          <pc:sldMk cId="2983903609" sldId="268"/>
        </pc:sldMkLst>
        <pc:spChg chg="mod ord">
          <ac:chgData name="annisa helal" userId="38186d1b2240af8c" providerId="LiveId" clId="{33CB9DF8-2D1D-4622-8C28-ED8A9012A07B}" dt="2022-12-03T19:54:51.615" v="3194" actId="2711"/>
          <ac:spMkLst>
            <pc:docMk/>
            <pc:sldMk cId="2983903609" sldId="268"/>
            <ac:spMk id="2" creationId="{E668C60F-BA08-97EF-B42A-F05FD0C2A9C3}"/>
          </ac:spMkLst>
        </pc:spChg>
        <pc:spChg chg="add del mod ord">
          <ac:chgData name="annisa helal" userId="38186d1b2240af8c" providerId="LiveId" clId="{33CB9DF8-2D1D-4622-8C28-ED8A9012A07B}" dt="2022-12-03T19:20:40.721" v="3019" actId="20577"/>
          <ac:spMkLst>
            <pc:docMk/>
            <pc:sldMk cId="2983903609" sldId="268"/>
            <ac:spMk id="3" creationId="{A4A63277-F8A0-52C1-1A2A-4C3A9A590B33}"/>
          </ac:spMkLst>
        </pc:spChg>
        <pc:spChg chg="add mod ord">
          <ac:chgData name="annisa helal" userId="38186d1b2240af8c" providerId="LiveId" clId="{33CB9DF8-2D1D-4622-8C28-ED8A9012A07B}" dt="2022-12-03T17:24:14.152" v="2122" actId="14100"/>
          <ac:spMkLst>
            <pc:docMk/>
            <pc:sldMk cId="2983903609" sldId="268"/>
            <ac:spMk id="4" creationId="{881DBE99-CA60-1BBE-DB65-963E89A791E8}"/>
          </ac:spMkLst>
        </pc:spChg>
        <pc:graphicFrameChg chg="add del">
          <ac:chgData name="annisa helal" userId="38186d1b2240af8c" providerId="LiveId" clId="{33CB9DF8-2D1D-4622-8C28-ED8A9012A07B}" dt="2022-12-03T15:07:17.352" v="765" actId="26606"/>
          <ac:graphicFrameMkLst>
            <pc:docMk/>
            <pc:sldMk cId="2983903609" sldId="268"/>
            <ac:graphicFrameMk id="10" creationId="{CD3CC3B8-91C4-2305-1517-FE37B1F4E4E2}"/>
          </ac:graphicFrameMkLst>
        </pc:graphicFrameChg>
        <pc:graphicFrameChg chg="add del">
          <ac:chgData name="annisa helal" userId="38186d1b2240af8c" providerId="LiveId" clId="{33CB9DF8-2D1D-4622-8C28-ED8A9012A07B}" dt="2022-12-03T15:07:25.814" v="767" actId="26606"/>
          <ac:graphicFrameMkLst>
            <pc:docMk/>
            <pc:sldMk cId="2983903609" sldId="268"/>
            <ac:graphicFrameMk id="12" creationId="{549932E5-BA11-AABB-B383-7BF8A6649BA4}"/>
          </ac:graphicFrameMkLst>
        </pc:graphicFrameChg>
        <pc:graphicFrameChg chg="add del">
          <ac:chgData name="annisa helal" userId="38186d1b2240af8c" providerId="LiveId" clId="{33CB9DF8-2D1D-4622-8C28-ED8A9012A07B}" dt="2022-12-03T15:07:39.351" v="769" actId="26606"/>
          <ac:graphicFrameMkLst>
            <pc:docMk/>
            <pc:sldMk cId="2983903609" sldId="268"/>
            <ac:graphicFrameMk id="14" creationId="{CD3CC3B8-91C4-2305-1517-FE37B1F4E4E2}"/>
          </ac:graphicFrameMkLst>
        </pc:graphicFrameChg>
        <pc:picChg chg="add del mod">
          <ac:chgData name="annisa helal" userId="38186d1b2240af8c" providerId="LiveId" clId="{33CB9DF8-2D1D-4622-8C28-ED8A9012A07B}" dt="2022-12-03T15:05:37.934" v="756" actId="21"/>
          <ac:picMkLst>
            <pc:docMk/>
            <pc:sldMk cId="2983903609" sldId="268"/>
            <ac:picMk id="6" creationId="{EBF1E1B8-81E0-431F-A5FE-53A919AE44CF}"/>
          </ac:picMkLst>
        </pc:picChg>
        <pc:picChg chg="add del mod ord">
          <ac:chgData name="annisa helal" userId="38186d1b2240af8c" providerId="LiveId" clId="{33CB9DF8-2D1D-4622-8C28-ED8A9012A07B}" dt="2022-12-03T15:09:50.769" v="816" actId="21"/>
          <ac:picMkLst>
            <pc:docMk/>
            <pc:sldMk cId="2983903609" sldId="268"/>
            <ac:picMk id="8" creationId="{9169CC0F-4B2C-109B-9584-EA06F0799C2D}"/>
          </ac:picMkLst>
        </pc:picChg>
        <pc:picChg chg="add del mod">
          <ac:chgData name="annisa helal" userId="38186d1b2240af8c" providerId="LiveId" clId="{33CB9DF8-2D1D-4622-8C28-ED8A9012A07B}" dt="2022-12-03T15:11:44.315" v="823" actId="21"/>
          <ac:picMkLst>
            <pc:docMk/>
            <pc:sldMk cId="2983903609" sldId="268"/>
            <ac:picMk id="11" creationId="{B22B0162-0108-E8C5-70A9-EB4D00D9710C}"/>
          </ac:picMkLst>
        </pc:picChg>
        <pc:picChg chg="add del mod ord">
          <ac:chgData name="annisa helal" userId="38186d1b2240af8c" providerId="LiveId" clId="{33CB9DF8-2D1D-4622-8C28-ED8A9012A07B}" dt="2022-12-03T15:15:32.681" v="834" actId="931"/>
          <ac:picMkLst>
            <pc:docMk/>
            <pc:sldMk cId="2983903609" sldId="268"/>
            <ac:picMk id="15" creationId="{59472D3C-F4BE-6214-0F26-47A2E67348DB}"/>
          </ac:picMkLst>
        </pc:picChg>
        <pc:picChg chg="add del mod ord">
          <ac:chgData name="annisa helal" userId="38186d1b2240af8c" providerId="LiveId" clId="{33CB9DF8-2D1D-4622-8C28-ED8A9012A07B}" dt="2022-12-03T15:17:28.569" v="847" actId="21"/>
          <ac:picMkLst>
            <pc:docMk/>
            <pc:sldMk cId="2983903609" sldId="268"/>
            <ac:picMk id="17" creationId="{CECE1F79-7BA6-A2C4-206D-80165DCBB692}"/>
          </ac:picMkLst>
        </pc:picChg>
      </pc:sldChg>
      <pc:sldChg chg="addSp modSp new mod ord">
        <pc:chgData name="annisa helal" userId="38186d1b2240af8c" providerId="LiveId" clId="{33CB9DF8-2D1D-4622-8C28-ED8A9012A07B}" dt="2022-12-03T19:53:47.633" v="3191" actId="20577"/>
        <pc:sldMkLst>
          <pc:docMk/>
          <pc:sldMk cId="1366173667" sldId="269"/>
        </pc:sldMkLst>
        <pc:spChg chg="mod">
          <ac:chgData name="annisa helal" userId="38186d1b2240af8c" providerId="LiveId" clId="{33CB9DF8-2D1D-4622-8C28-ED8A9012A07B}" dt="2022-12-03T19:53:47.633" v="3191" actId="20577"/>
          <ac:spMkLst>
            <pc:docMk/>
            <pc:sldMk cId="1366173667" sldId="269"/>
            <ac:spMk id="2" creationId="{6B164544-3751-1D04-EB92-72FB7D6E6DF4}"/>
          </ac:spMkLst>
        </pc:spChg>
        <pc:spChg chg="mod">
          <ac:chgData name="annisa helal" userId="38186d1b2240af8c" providerId="LiveId" clId="{33CB9DF8-2D1D-4622-8C28-ED8A9012A07B}" dt="2022-12-03T19:29:23.514" v="3045" actId="20577"/>
          <ac:spMkLst>
            <pc:docMk/>
            <pc:sldMk cId="1366173667" sldId="269"/>
            <ac:spMk id="3" creationId="{E11E26FA-240C-A8EB-2DD2-98CB33B660AE}"/>
          </ac:spMkLst>
        </pc:spChg>
        <pc:picChg chg="add mod">
          <ac:chgData name="annisa helal" userId="38186d1b2240af8c" providerId="LiveId" clId="{33CB9DF8-2D1D-4622-8C28-ED8A9012A07B}" dt="2022-12-03T12:36:24.742" v="582" actId="1440"/>
          <ac:picMkLst>
            <pc:docMk/>
            <pc:sldMk cId="1366173667" sldId="269"/>
            <ac:picMk id="5" creationId="{547D338B-4963-17A3-AEF6-60E642743ED6}"/>
          </ac:picMkLst>
        </pc:picChg>
      </pc:sldChg>
      <pc:sldChg chg="addSp delSp modSp new mod">
        <pc:chgData name="annisa helal" userId="38186d1b2240af8c" providerId="LiveId" clId="{33CB9DF8-2D1D-4622-8C28-ED8A9012A07B}" dt="2022-12-03T19:25:24.530" v="3034" actId="20577"/>
        <pc:sldMkLst>
          <pc:docMk/>
          <pc:sldMk cId="1916816078" sldId="270"/>
        </pc:sldMkLst>
        <pc:spChg chg="del mod">
          <ac:chgData name="annisa helal" userId="38186d1b2240af8c" providerId="LiveId" clId="{33CB9DF8-2D1D-4622-8C28-ED8A9012A07B}" dt="2022-12-03T13:05:41.496" v="618" actId="21"/>
          <ac:spMkLst>
            <pc:docMk/>
            <pc:sldMk cId="1916816078" sldId="270"/>
            <ac:spMk id="2" creationId="{EDD9823B-03C8-B57C-C8C0-1EA0C96BC7E3}"/>
          </ac:spMkLst>
        </pc:spChg>
        <pc:spChg chg="mod">
          <ac:chgData name="annisa helal" userId="38186d1b2240af8c" providerId="LiveId" clId="{33CB9DF8-2D1D-4622-8C28-ED8A9012A07B}" dt="2022-12-03T19:25:24.530" v="3034" actId="20577"/>
          <ac:spMkLst>
            <pc:docMk/>
            <pc:sldMk cId="1916816078" sldId="270"/>
            <ac:spMk id="3" creationId="{76B49F45-BF93-D0FF-C5B0-A792CAA2F423}"/>
          </ac:spMkLst>
        </pc:spChg>
        <pc:picChg chg="add mod">
          <ac:chgData name="annisa helal" userId="38186d1b2240af8c" providerId="LiveId" clId="{33CB9DF8-2D1D-4622-8C28-ED8A9012A07B}" dt="2022-12-03T13:10:10.871" v="642" actId="1440"/>
          <ac:picMkLst>
            <pc:docMk/>
            <pc:sldMk cId="1916816078" sldId="270"/>
            <ac:picMk id="5" creationId="{97C3CF32-383E-DF8C-50E5-66D8D1E2AC4D}"/>
          </ac:picMkLst>
        </pc:picChg>
        <pc:picChg chg="add mod">
          <ac:chgData name="annisa helal" userId="38186d1b2240af8c" providerId="LiveId" clId="{33CB9DF8-2D1D-4622-8C28-ED8A9012A07B}" dt="2022-12-03T13:11:16.079" v="653" actId="1440"/>
          <ac:picMkLst>
            <pc:docMk/>
            <pc:sldMk cId="1916816078" sldId="270"/>
            <ac:picMk id="7" creationId="{6E142B9E-374F-5268-4F77-B38A09919FCC}"/>
          </ac:picMkLst>
        </pc:picChg>
      </pc:sldChg>
      <pc:sldChg chg="addSp delSp modSp new del mod setBg">
        <pc:chgData name="annisa helal" userId="38186d1b2240af8c" providerId="LiveId" clId="{33CB9DF8-2D1D-4622-8C28-ED8A9012A07B}" dt="2022-12-03T13:05:04.977" v="614" actId="2696"/>
        <pc:sldMkLst>
          <pc:docMk/>
          <pc:sldMk cId="2001293470" sldId="270"/>
        </pc:sldMkLst>
        <pc:spChg chg="mod ord">
          <ac:chgData name="annisa helal" userId="38186d1b2240af8c" providerId="LiveId" clId="{33CB9DF8-2D1D-4622-8C28-ED8A9012A07B}" dt="2022-12-03T13:01:39.554" v="611" actId="26606"/>
          <ac:spMkLst>
            <pc:docMk/>
            <pc:sldMk cId="2001293470" sldId="270"/>
            <ac:spMk id="2" creationId="{9BE76062-815D-EDD8-5EEB-A1F043BE67CF}"/>
          </ac:spMkLst>
        </pc:spChg>
        <pc:spChg chg="del mod">
          <ac:chgData name="annisa helal" userId="38186d1b2240af8c" providerId="LiveId" clId="{33CB9DF8-2D1D-4622-8C28-ED8A9012A07B}" dt="2022-12-03T13:01:11.050" v="605" actId="931"/>
          <ac:spMkLst>
            <pc:docMk/>
            <pc:sldMk cId="2001293470" sldId="270"/>
            <ac:spMk id="3" creationId="{63CDEB1E-7B61-0203-45B1-3CC30594F840}"/>
          </ac:spMkLst>
        </pc:spChg>
        <pc:spChg chg="add">
          <ac:chgData name="annisa helal" userId="38186d1b2240af8c" providerId="LiveId" clId="{33CB9DF8-2D1D-4622-8C28-ED8A9012A07B}" dt="2022-12-03T13:01:39.554" v="611" actId="26606"/>
          <ac:spMkLst>
            <pc:docMk/>
            <pc:sldMk cId="2001293470" sldId="270"/>
            <ac:spMk id="9" creationId="{A58C8919-B70E-948E-737D-BDD8D455E3DE}"/>
          </ac:spMkLst>
        </pc:spChg>
        <pc:spChg chg="add">
          <ac:chgData name="annisa helal" userId="38186d1b2240af8c" providerId="LiveId" clId="{33CB9DF8-2D1D-4622-8C28-ED8A9012A07B}" dt="2022-12-03T13:01:39.554" v="611" actId="26606"/>
          <ac:spMkLst>
            <pc:docMk/>
            <pc:sldMk cId="2001293470" sldId="270"/>
            <ac:spMk id="12" creationId="{3EAF38DC-B069-4F74-89ED-92C7579C3D26}"/>
          </ac:spMkLst>
        </pc:spChg>
        <pc:spChg chg="add">
          <ac:chgData name="annisa helal" userId="38186d1b2240af8c" providerId="LiveId" clId="{33CB9DF8-2D1D-4622-8C28-ED8A9012A07B}" dt="2022-12-03T13:01:39.554" v="611" actId="26606"/>
          <ac:spMkLst>
            <pc:docMk/>
            <pc:sldMk cId="2001293470" sldId="270"/>
            <ac:spMk id="14" creationId="{83549E37-C86B-4401-90BD-D8BF83859F14}"/>
          </ac:spMkLst>
        </pc:spChg>
        <pc:spChg chg="add">
          <ac:chgData name="annisa helal" userId="38186d1b2240af8c" providerId="LiveId" clId="{33CB9DF8-2D1D-4622-8C28-ED8A9012A07B}" dt="2022-12-03T13:01:39.554" v="611" actId="26606"/>
          <ac:spMkLst>
            <pc:docMk/>
            <pc:sldMk cId="2001293470" sldId="270"/>
            <ac:spMk id="16" creationId="{8A17784E-76D8-4521-A77D-0D2EBB923004}"/>
          </ac:spMkLst>
        </pc:spChg>
        <pc:spChg chg="add">
          <ac:chgData name="annisa helal" userId="38186d1b2240af8c" providerId="LiveId" clId="{33CB9DF8-2D1D-4622-8C28-ED8A9012A07B}" dt="2022-12-03T13:01:39.554" v="611" actId="26606"/>
          <ac:spMkLst>
            <pc:docMk/>
            <pc:sldMk cId="2001293470" sldId="270"/>
            <ac:spMk id="18" creationId="{7A0CBFF4-EA32-4FE2-BA6B-8F3A6E6ED144}"/>
          </ac:spMkLst>
        </pc:spChg>
        <pc:spChg chg="add">
          <ac:chgData name="annisa helal" userId="38186d1b2240af8c" providerId="LiveId" clId="{33CB9DF8-2D1D-4622-8C28-ED8A9012A07B}" dt="2022-12-03T13:01:39.554" v="611" actId="26606"/>
          <ac:spMkLst>
            <pc:docMk/>
            <pc:sldMk cId="2001293470" sldId="270"/>
            <ac:spMk id="20" creationId="{FC8D5885-2804-4D3C-BE31-902E4D3279B0}"/>
          </ac:spMkLst>
        </pc:spChg>
        <pc:picChg chg="add mod">
          <ac:chgData name="annisa helal" userId="38186d1b2240af8c" providerId="LiveId" clId="{33CB9DF8-2D1D-4622-8C28-ED8A9012A07B}" dt="2022-12-03T13:01:48.483" v="613" actId="14100"/>
          <ac:picMkLst>
            <pc:docMk/>
            <pc:sldMk cId="2001293470" sldId="270"/>
            <ac:picMk id="5" creationId="{A3BD4FF3-C9E6-621B-A56F-74D54EA85A43}"/>
          </ac:picMkLst>
        </pc:picChg>
      </pc:sldChg>
      <pc:sldChg chg="addSp modSp new mod">
        <pc:chgData name="annisa helal" userId="38186d1b2240af8c" providerId="LiveId" clId="{33CB9DF8-2D1D-4622-8C28-ED8A9012A07B}" dt="2022-12-03T19:55:03.160" v="3195" actId="2711"/>
        <pc:sldMkLst>
          <pc:docMk/>
          <pc:sldMk cId="191887296" sldId="271"/>
        </pc:sldMkLst>
        <pc:spChg chg="mod">
          <ac:chgData name="annisa helal" userId="38186d1b2240af8c" providerId="LiveId" clId="{33CB9DF8-2D1D-4622-8C28-ED8A9012A07B}" dt="2022-12-03T19:55:03.160" v="3195" actId="2711"/>
          <ac:spMkLst>
            <pc:docMk/>
            <pc:sldMk cId="191887296" sldId="271"/>
            <ac:spMk id="2" creationId="{0D957776-B1FA-4262-5F31-869469CC98D4}"/>
          </ac:spMkLst>
        </pc:spChg>
        <pc:spChg chg="mod">
          <ac:chgData name="annisa helal" userId="38186d1b2240af8c" providerId="LiveId" clId="{33CB9DF8-2D1D-4622-8C28-ED8A9012A07B}" dt="2022-12-03T19:36:06.848" v="3065" actId="20577"/>
          <ac:spMkLst>
            <pc:docMk/>
            <pc:sldMk cId="191887296" sldId="271"/>
            <ac:spMk id="3" creationId="{36C12FC3-ED95-60C6-424B-9CFEEC18CC26}"/>
          </ac:spMkLst>
        </pc:spChg>
        <pc:picChg chg="add mod">
          <ac:chgData name="annisa helal" userId="38186d1b2240af8c" providerId="LiveId" clId="{33CB9DF8-2D1D-4622-8C28-ED8A9012A07B}" dt="2022-12-03T17:45:22.106" v="2324" actId="14100"/>
          <ac:picMkLst>
            <pc:docMk/>
            <pc:sldMk cId="191887296" sldId="271"/>
            <ac:picMk id="5" creationId="{93FB4229-E86A-880B-7827-7622476D29B8}"/>
          </ac:picMkLst>
        </pc:picChg>
      </pc:sldChg>
      <pc:sldChg chg="addSp delSp modSp new mod">
        <pc:chgData name="annisa helal" userId="38186d1b2240af8c" providerId="LiveId" clId="{33CB9DF8-2D1D-4622-8C28-ED8A9012A07B}" dt="2022-12-03T19:49:33.488" v="3165" actId="20577"/>
        <pc:sldMkLst>
          <pc:docMk/>
          <pc:sldMk cId="3692714151" sldId="272"/>
        </pc:sldMkLst>
        <pc:spChg chg="del mod">
          <ac:chgData name="annisa helal" userId="38186d1b2240af8c" providerId="LiveId" clId="{33CB9DF8-2D1D-4622-8C28-ED8A9012A07B}" dt="2022-12-03T19:41:50.372" v="3097" actId="21"/>
          <ac:spMkLst>
            <pc:docMk/>
            <pc:sldMk cId="3692714151" sldId="272"/>
            <ac:spMk id="2" creationId="{17A78E95-251A-F1E6-6754-5A8F92CF349B}"/>
          </ac:spMkLst>
        </pc:spChg>
        <pc:spChg chg="mod">
          <ac:chgData name="annisa helal" userId="38186d1b2240af8c" providerId="LiveId" clId="{33CB9DF8-2D1D-4622-8C28-ED8A9012A07B}" dt="2022-12-03T19:49:33.488" v="3165" actId="20577"/>
          <ac:spMkLst>
            <pc:docMk/>
            <pc:sldMk cId="3692714151" sldId="272"/>
            <ac:spMk id="3" creationId="{00BAD54A-B6FC-E3EE-63B7-BB050F5CE9AC}"/>
          </ac:spMkLst>
        </pc:spChg>
        <pc:spChg chg="add del mod">
          <ac:chgData name="annisa helal" userId="38186d1b2240af8c" providerId="LiveId" clId="{33CB9DF8-2D1D-4622-8C28-ED8A9012A07B}" dt="2022-12-03T19:41:55.845" v="3098" actId="21"/>
          <ac:spMkLst>
            <pc:docMk/>
            <pc:sldMk cId="3692714151" sldId="272"/>
            <ac:spMk id="5" creationId="{B094DDF5-0D9A-6295-2387-F9895C7CD593}"/>
          </ac:spMkLst>
        </pc:spChg>
      </pc:sldChg>
      <pc:sldChg chg="delSp modSp new mod">
        <pc:chgData name="annisa helal" userId="38186d1b2240af8c" providerId="LiveId" clId="{33CB9DF8-2D1D-4622-8C28-ED8A9012A07B}" dt="2022-12-03T19:50:35.994" v="3178" actId="20577"/>
        <pc:sldMkLst>
          <pc:docMk/>
          <pc:sldMk cId="4027325363" sldId="273"/>
        </pc:sldMkLst>
        <pc:spChg chg="del mod">
          <ac:chgData name="annisa helal" userId="38186d1b2240af8c" providerId="LiveId" clId="{33CB9DF8-2D1D-4622-8C28-ED8A9012A07B}" dt="2022-12-03T19:44:28.565" v="3112" actId="21"/>
          <ac:spMkLst>
            <pc:docMk/>
            <pc:sldMk cId="4027325363" sldId="273"/>
            <ac:spMk id="2" creationId="{4FCC4EE7-2D50-5119-4B1E-ED071775A465}"/>
          </ac:spMkLst>
        </pc:spChg>
        <pc:spChg chg="mod">
          <ac:chgData name="annisa helal" userId="38186d1b2240af8c" providerId="LiveId" clId="{33CB9DF8-2D1D-4622-8C28-ED8A9012A07B}" dt="2022-12-03T19:50:35.994" v="3178" actId="20577"/>
          <ac:spMkLst>
            <pc:docMk/>
            <pc:sldMk cId="4027325363" sldId="273"/>
            <ac:spMk id="3" creationId="{80556905-526B-2CC4-5706-5290659080BC}"/>
          </ac:spMkLst>
        </pc:spChg>
      </pc:sldChg>
      <pc:sldMasterChg chg="setBg modSldLayout">
        <pc:chgData name="annisa helal" userId="38186d1b2240af8c" providerId="LiveId" clId="{33CB9DF8-2D1D-4622-8C28-ED8A9012A07B}" dt="2022-12-03T15:08:45.979" v="801"/>
        <pc:sldMasterMkLst>
          <pc:docMk/>
          <pc:sldMasterMk cId="4070398308" sldId="2147483648"/>
        </pc:sldMasterMkLst>
        <pc:sldLayoutChg chg="setBg">
          <pc:chgData name="annisa helal" userId="38186d1b2240af8c" providerId="LiveId" clId="{33CB9DF8-2D1D-4622-8C28-ED8A9012A07B}" dt="2022-12-03T15:08:45.979" v="801"/>
          <pc:sldLayoutMkLst>
            <pc:docMk/>
            <pc:sldMasterMk cId="4070398308" sldId="2147483648"/>
            <pc:sldLayoutMk cId="1241582132" sldId="2147483649"/>
          </pc:sldLayoutMkLst>
        </pc:sldLayoutChg>
        <pc:sldLayoutChg chg="setBg">
          <pc:chgData name="annisa helal" userId="38186d1b2240af8c" providerId="LiveId" clId="{33CB9DF8-2D1D-4622-8C28-ED8A9012A07B}" dt="2022-12-03T15:08:45.979" v="801"/>
          <pc:sldLayoutMkLst>
            <pc:docMk/>
            <pc:sldMasterMk cId="4070398308" sldId="2147483648"/>
            <pc:sldLayoutMk cId="669743945" sldId="2147483650"/>
          </pc:sldLayoutMkLst>
        </pc:sldLayoutChg>
        <pc:sldLayoutChg chg="setBg">
          <pc:chgData name="annisa helal" userId="38186d1b2240af8c" providerId="LiveId" clId="{33CB9DF8-2D1D-4622-8C28-ED8A9012A07B}" dt="2022-12-03T15:08:45.979" v="801"/>
          <pc:sldLayoutMkLst>
            <pc:docMk/>
            <pc:sldMasterMk cId="4070398308" sldId="2147483648"/>
            <pc:sldLayoutMk cId="198121761" sldId="2147483651"/>
          </pc:sldLayoutMkLst>
        </pc:sldLayoutChg>
        <pc:sldLayoutChg chg="setBg">
          <pc:chgData name="annisa helal" userId="38186d1b2240af8c" providerId="LiveId" clId="{33CB9DF8-2D1D-4622-8C28-ED8A9012A07B}" dt="2022-12-03T15:08:45.979" v="801"/>
          <pc:sldLayoutMkLst>
            <pc:docMk/>
            <pc:sldMasterMk cId="4070398308" sldId="2147483648"/>
            <pc:sldLayoutMk cId="4113391602" sldId="2147483652"/>
          </pc:sldLayoutMkLst>
        </pc:sldLayoutChg>
        <pc:sldLayoutChg chg="setBg">
          <pc:chgData name="annisa helal" userId="38186d1b2240af8c" providerId="LiveId" clId="{33CB9DF8-2D1D-4622-8C28-ED8A9012A07B}" dt="2022-12-03T15:08:45.979" v="801"/>
          <pc:sldLayoutMkLst>
            <pc:docMk/>
            <pc:sldMasterMk cId="4070398308" sldId="2147483648"/>
            <pc:sldLayoutMk cId="3129388112" sldId="2147483653"/>
          </pc:sldLayoutMkLst>
        </pc:sldLayoutChg>
        <pc:sldLayoutChg chg="setBg">
          <pc:chgData name="annisa helal" userId="38186d1b2240af8c" providerId="LiveId" clId="{33CB9DF8-2D1D-4622-8C28-ED8A9012A07B}" dt="2022-12-03T15:08:45.979" v="801"/>
          <pc:sldLayoutMkLst>
            <pc:docMk/>
            <pc:sldMasterMk cId="4070398308" sldId="2147483648"/>
            <pc:sldLayoutMk cId="3863568983" sldId="2147483654"/>
          </pc:sldLayoutMkLst>
        </pc:sldLayoutChg>
        <pc:sldLayoutChg chg="setBg">
          <pc:chgData name="annisa helal" userId="38186d1b2240af8c" providerId="LiveId" clId="{33CB9DF8-2D1D-4622-8C28-ED8A9012A07B}" dt="2022-12-03T15:08:45.979" v="801"/>
          <pc:sldLayoutMkLst>
            <pc:docMk/>
            <pc:sldMasterMk cId="4070398308" sldId="2147483648"/>
            <pc:sldLayoutMk cId="1758877078" sldId="2147483655"/>
          </pc:sldLayoutMkLst>
        </pc:sldLayoutChg>
        <pc:sldLayoutChg chg="setBg">
          <pc:chgData name="annisa helal" userId="38186d1b2240af8c" providerId="LiveId" clId="{33CB9DF8-2D1D-4622-8C28-ED8A9012A07B}" dt="2022-12-03T15:08:45.979" v="801"/>
          <pc:sldLayoutMkLst>
            <pc:docMk/>
            <pc:sldMasterMk cId="4070398308" sldId="2147483648"/>
            <pc:sldLayoutMk cId="1780050106" sldId="2147483656"/>
          </pc:sldLayoutMkLst>
        </pc:sldLayoutChg>
        <pc:sldLayoutChg chg="setBg">
          <pc:chgData name="annisa helal" userId="38186d1b2240af8c" providerId="LiveId" clId="{33CB9DF8-2D1D-4622-8C28-ED8A9012A07B}" dt="2022-12-03T15:08:45.979" v="801"/>
          <pc:sldLayoutMkLst>
            <pc:docMk/>
            <pc:sldMasterMk cId="4070398308" sldId="2147483648"/>
            <pc:sldLayoutMk cId="1162156215" sldId="2147483657"/>
          </pc:sldLayoutMkLst>
        </pc:sldLayoutChg>
        <pc:sldLayoutChg chg="setBg">
          <pc:chgData name="annisa helal" userId="38186d1b2240af8c" providerId="LiveId" clId="{33CB9DF8-2D1D-4622-8C28-ED8A9012A07B}" dt="2022-12-03T15:08:45.979" v="801"/>
          <pc:sldLayoutMkLst>
            <pc:docMk/>
            <pc:sldMasterMk cId="4070398308" sldId="2147483648"/>
            <pc:sldLayoutMk cId="1735339694" sldId="2147483658"/>
          </pc:sldLayoutMkLst>
        </pc:sldLayoutChg>
        <pc:sldLayoutChg chg="setBg">
          <pc:chgData name="annisa helal" userId="38186d1b2240af8c" providerId="LiveId" clId="{33CB9DF8-2D1D-4622-8C28-ED8A9012A07B}" dt="2022-12-03T15:08:45.979" v="801"/>
          <pc:sldLayoutMkLst>
            <pc:docMk/>
            <pc:sldMasterMk cId="4070398308" sldId="2147483648"/>
            <pc:sldLayoutMk cId="4133891317"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74160-21AC-94EA-3B8E-79311AD5221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89B753-11FA-C681-1D70-28DFF8035B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8F8381B-0FD0-E974-6572-BC64D4A47FF6}"/>
              </a:ext>
            </a:extLst>
          </p:cNvPr>
          <p:cNvSpPr>
            <a:spLocks noGrp="1"/>
          </p:cNvSpPr>
          <p:nvPr>
            <p:ph type="dt" sz="half" idx="10"/>
          </p:nvPr>
        </p:nvSpPr>
        <p:spPr/>
        <p:txBody>
          <a:bodyPr/>
          <a:lstStyle/>
          <a:p>
            <a:fld id="{1343AF2A-31E9-4E8F-B52A-982B9A311F7A}" type="datetimeFigureOut">
              <a:rPr lang="en-GB" smtClean="0"/>
              <a:t>06/12/2022</a:t>
            </a:fld>
            <a:endParaRPr lang="en-GB"/>
          </a:p>
        </p:txBody>
      </p:sp>
      <p:sp>
        <p:nvSpPr>
          <p:cNvPr id="5" name="Footer Placeholder 4">
            <a:extLst>
              <a:ext uri="{FF2B5EF4-FFF2-40B4-BE49-F238E27FC236}">
                <a16:creationId xmlns:a16="http://schemas.microsoft.com/office/drawing/2014/main" id="{038238BF-2E43-1C15-1ED7-091385BC89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5FF454-F79E-0AA8-AC3C-A858FA8A2ACF}"/>
              </a:ext>
            </a:extLst>
          </p:cNvPr>
          <p:cNvSpPr>
            <a:spLocks noGrp="1"/>
          </p:cNvSpPr>
          <p:nvPr>
            <p:ph type="sldNum" sz="quarter" idx="12"/>
          </p:nvPr>
        </p:nvSpPr>
        <p:spPr/>
        <p:txBody>
          <a:bodyPr/>
          <a:lstStyle/>
          <a:p>
            <a:fld id="{06660154-2103-41A3-A786-173E4FE10CFF}" type="slidenum">
              <a:rPr lang="en-GB" smtClean="0"/>
              <a:t>‹#›</a:t>
            </a:fld>
            <a:endParaRPr lang="en-GB"/>
          </a:p>
        </p:txBody>
      </p:sp>
    </p:spTree>
    <p:extLst>
      <p:ext uri="{BB962C8B-B14F-4D97-AF65-F5344CB8AC3E}">
        <p14:creationId xmlns:p14="http://schemas.microsoft.com/office/powerpoint/2010/main" val="1241582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51D09-8F29-7617-DD28-2D183CA855E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BEA5B7-9132-2978-D5F4-030C11910B1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763609-8260-F407-AC74-6A17F50A6890}"/>
              </a:ext>
            </a:extLst>
          </p:cNvPr>
          <p:cNvSpPr>
            <a:spLocks noGrp="1"/>
          </p:cNvSpPr>
          <p:nvPr>
            <p:ph type="dt" sz="half" idx="10"/>
          </p:nvPr>
        </p:nvSpPr>
        <p:spPr/>
        <p:txBody>
          <a:bodyPr/>
          <a:lstStyle/>
          <a:p>
            <a:fld id="{1343AF2A-31E9-4E8F-B52A-982B9A311F7A}" type="datetimeFigureOut">
              <a:rPr lang="en-GB" smtClean="0"/>
              <a:t>06/12/2022</a:t>
            </a:fld>
            <a:endParaRPr lang="en-GB"/>
          </a:p>
        </p:txBody>
      </p:sp>
      <p:sp>
        <p:nvSpPr>
          <p:cNvPr id="5" name="Footer Placeholder 4">
            <a:extLst>
              <a:ext uri="{FF2B5EF4-FFF2-40B4-BE49-F238E27FC236}">
                <a16:creationId xmlns:a16="http://schemas.microsoft.com/office/drawing/2014/main" id="{83A7906E-080D-75D4-43CA-F75C2BC67C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50225B-965C-6324-41A8-7C06A0F0BE1B}"/>
              </a:ext>
            </a:extLst>
          </p:cNvPr>
          <p:cNvSpPr>
            <a:spLocks noGrp="1"/>
          </p:cNvSpPr>
          <p:nvPr>
            <p:ph type="sldNum" sz="quarter" idx="12"/>
          </p:nvPr>
        </p:nvSpPr>
        <p:spPr/>
        <p:txBody>
          <a:bodyPr/>
          <a:lstStyle/>
          <a:p>
            <a:fld id="{06660154-2103-41A3-A786-173E4FE10CFF}" type="slidenum">
              <a:rPr lang="en-GB" smtClean="0"/>
              <a:t>‹#›</a:t>
            </a:fld>
            <a:endParaRPr lang="en-GB"/>
          </a:p>
        </p:txBody>
      </p:sp>
    </p:spTree>
    <p:extLst>
      <p:ext uri="{BB962C8B-B14F-4D97-AF65-F5344CB8AC3E}">
        <p14:creationId xmlns:p14="http://schemas.microsoft.com/office/powerpoint/2010/main" val="669743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90D76-E93E-1AD8-B719-B67B86D59FF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7864C7E-3D75-5646-A63D-55CCC0972A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24967EF-562E-3410-8F9E-C5A9F78F7372}"/>
              </a:ext>
            </a:extLst>
          </p:cNvPr>
          <p:cNvSpPr>
            <a:spLocks noGrp="1"/>
          </p:cNvSpPr>
          <p:nvPr>
            <p:ph type="dt" sz="half" idx="10"/>
          </p:nvPr>
        </p:nvSpPr>
        <p:spPr/>
        <p:txBody>
          <a:bodyPr/>
          <a:lstStyle/>
          <a:p>
            <a:fld id="{1343AF2A-31E9-4E8F-B52A-982B9A311F7A}" type="datetimeFigureOut">
              <a:rPr lang="en-GB" smtClean="0"/>
              <a:t>06/12/2022</a:t>
            </a:fld>
            <a:endParaRPr lang="en-GB"/>
          </a:p>
        </p:txBody>
      </p:sp>
      <p:sp>
        <p:nvSpPr>
          <p:cNvPr id="5" name="Footer Placeholder 4">
            <a:extLst>
              <a:ext uri="{FF2B5EF4-FFF2-40B4-BE49-F238E27FC236}">
                <a16:creationId xmlns:a16="http://schemas.microsoft.com/office/drawing/2014/main" id="{44B76E9B-4C38-F60F-D537-56CDD0D97B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9B3A88-48A9-252A-B1C7-8C2BE4711BF9}"/>
              </a:ext>
            </a:extLst>
          </p:cNvPr>
          <p:cNvSpPr>
            <a:spLocks noGrp="1"/>
          </p:cNvSpPr>
          <p:nvPr>
            <p:ph type="sldNum" sz="quarter" idx="12"/>
          </p:nvPr>
        </p:nvSpPr>
        <p:spPr/>
        <p:txBody>
          <a:bodyPr/>
          <a:lstStyle/>
          <a:p>
            <a:fld id="{06660154-2103-41A3-A786-173E4FE10CFF}" type="slidenum">
              <a:rPr lang="en-GB" smtClean="0"/>
              <a:t>‹#›</a:t>
            </a:fld>
            <a:endParaRPr lang="en-GB"/>
          </a:p>
        </p:txBody>
      </p:sp>
    </p:spTree>
    <p:extLst>
      <p:ext uri="{BB962C8B-B14F-4D97-AF65-F5344CB8AC3E}">
        <p14:creationId xmlns:p14="http://schemas.microsoft.com/office/powerpoint/2010/main" val="1981217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C94AD-714A-AB18-00FA-2AC6521442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FC0571-B776-F26D-3F73-837544C794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D574421-B9E9-2EB9-547B-9B15777FB99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64A4F5A-2384-1E71-BBBA-1E28EDA88020}"/>
              </a:ext>
            </a:extLst>
          </p:cNvPr>
          <p:cNvSpPr>
            <a:spLocks noGrp="1"/>
          </p:cNvSpPr>
          <p:nvPr>
            <p:ph type="dt" sz="half" idx="10"/>
          </p:nvPr>
        </p:nvSpPr>
        <p:spPr/>
        <p:txBody>
          <a:bodyPr/>
          <a:lstStyle/>
          <a:p>
            <a:fld id="{1343AF2A-31E9-4E8F-B52A-982B9A311F7A}" type="datetimeFigureOut">
              <a:rPr lang="en-GB" smtClean="0"/>
              <a:t>06/12/2022</a:t>
            </a:fld>
            <a:endParaRPr lang="en-GB"/>
          </a:p>
        </p:txBody>
      </p:sp>
      <p:sp>
        <p:nvSpPr>
          <p:cNvPr id="6" name="Footer Placeholder 5">
            <a:extLst>
              <a:ext uri="{FF2B5EF4-FFF2-40B4-BE49-F238E27FC236}">
                <a16:creationId xmlns:a16="http://schemas.microsoft.com/office/drawing/2014/main" id="{AEC7C76F-2B9F-4A23-522E-0F0F44495A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D55817-2BD1-C557-41E7-884CD0ECA420}"/>
              </a:ext>
            </a:extLst>
          </p:cNvPr>
          <p:cNvSpPr>
            <a:spLocks noGrp="1"/>
          </p:cNvSpPr>
          <p:nvPr>
            <p:ph type="sldNum" sz="quarter" idx="12"/>
          </p:nvPr>
        </p:nvSpPr>
        <p:spPr/>
        <p:txBody>
          <a:bodyPr/>
          <a:lstStyle/>
          <a:p>
            <a:fld id="{06660154-2103-41A3-A786-173E4FE10CFF}" type="slidenum">
              <a:rPr lang="en-GB" smtClean="0"/>
              <a:t>‹#›</a:t>
            </a:fld>
            <a:endParaRPr lang="en-GB"/>
          </a:p>
        </p:txBody>
      </p:sp>
    </p:spTree>
    <p:extLst>
      <p:ext uri="{BB962C8B-B14F-4D97-AF65-F5344CB8AC3E}">
        <p14:creationId xmlns:p14="http://schemas.microsoft.com/office/powerpoint/2010/main" val="4113391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FE0CA-04C1-33BF-2422-7DCC04BC8A0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0C309E7-50C4-9ED3-9924-5A6BFFFE9E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110224B-50EE-FFA5-21D0-2ABCE866D30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1511461-7EB3-8872-BB1E-B02D400ED9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1328968-628D-37EB-0774-57B3E9452D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477F4FF-5964-9C7A-C9C1-2E8CA90A2158}"/>
              </a:ext>
            </a:extLst>
          </p:cNvPr>
          <p:cNvSpPr>
            <a:spLocks noGrp="1"/>
          </p:cNvSpPr>
          <p:nvPr>
            <p:ph type="dt" sz="half" idx="10"/>
          </p:nvPr>
        </p:nvSpPr>
        <p:spPr/>
        <p:txBody>
          <a:bodyPr/>
          <a:lstStyle/>
          <a:p>
            <a:fld id="{1343AF2A-31E9-4E8F-B52A-982B9A311F7A}" type="datetimeFigureOut">
              <a:rPr lang="en-GB" smtClean="0"/>
              <a:t>06/12/2022</a:t>
            </a:fld>
            <a:endParaRPr lang="en-GB"/>
          </a:p>
        </p:txBody>
      </p:sp>
      <p:sp>
        <p:nvSpPr>
          <p:cNvPr id="8" name="Footer Placeholder 7">
            <a:extLst>
              <a:ext uri="{FF2B5EF4-FFF2-40B4-BE49-F238E27FC236}">
                <a16:creationId xmlns:a16="http://schemas.microsoft.com/office/drawing/2014/main" id="{5E94E001-D962-1B79-3955-8A96D42786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60D3A5-1C50-4F93-E3C1-EAF3B11A4A92}"/>
              </a:ext>
            </a:extLst>
          </p:cNvPr>
          <p:cNvSpPr>
            <a:spLocks noGrp="1"/>
          </p:cNvSpPr>
          <p:nvPr>
            <p:ph type="sldNum" sz="quarter" idx="12"/>
          </p:nvPr>
        </p:nvSpPr>
        <p:spPr/>
        <p:txBody>
          <a:bodyPr/>
          <a:lstStyle/>
          <a:p>
            <a:fld id="{06660154-2103-41A3-A786-173E4FE10CFF}" type="slidenum">
              <a:rPr lang="en-GB" smtClean="0"/>
              <a:t>‹#›</a:t>
            </a:fld>
            <a:endParaRPr lang="en-GB"/>
          </a:p>
        </p:txBody>
      </p:sp>
    </p:spTree>
    <p:extLst>
      <p:ext uri="{BB962C8B-B14F-4D97-AF65-F5344CB8AC3E}">
        <p14:creationId xmlns:p14="http://schemas.microsoft.com/office/powerpoint/2010/main" val="3129388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5C59D-4118-7702-ECAC-23F98BBD3EC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E51377-6D0D-6FF3-2B26-25A302E1914C}"/>
              </a:ext>
            </a:extLst>
          </p:cNvPr>
          <p:cNvSpPr>
            <a:spLocks noGrp="1"/>
          </p:cNvSpPr>
          <p:nvPr>
            <p:ph type="dt" sz="half" idx="10"/>
          </p:nvPr>
        </p:nvSpPr>
        <p:spPr/>
        <p:txBody>
          <a:bodyPr/>
          <a:lstStyle/>
          <a:p>
            <a:fld id="{1343AF2A-31E9-4E8F-B52A-982B9A311F7A}" type="datetimeFigureOut">
              <a:rPr lang="en-GB" smtClean="0"/>
              <a:t>06/12/2022</a:t>
            </a:fld>
            <a:endParaRPr lang="en-GB"/>
          </a:p>
        </p:txBody>
      </p:sp>
      <p:sp>
        <p:nvSpPr>
          <p:cNvPr id="4" name="Footer Placeholder 3">
            <a:extLst>
              <a:ext uri="{FF2B5EF4-FFF2-40B4-BE49-F238E27FC236}">
                <a16:creationId xmlns:a16="http://schemas.microsoft.com/office/drawing/2014/main" id="{9E60313B-7D37-BCE9-49E5-2AB9EF9FA43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659929-1637-5E66-78E6-991BE90C03B8}"/>
              </a:ext>
            </a:extLst>
          </p:cNvPr>
          <p:cNvSpPr>
            <a:spLocks noGrp="1"/>
          </p:cNvSpPr>
          <p:nvPr>
            <p:ph type="sldNum" sz="quarter" idx="12"/>
          </p:nvPr>
        </p:nvSpPr>
        <p:spPr/>
        <p:txBody>
          <a:bodyPr/>
          <a:lstStyle/>
          <a:p>
            <a:fld id="{06660154-2103-41A3-A786-173E4FE10CFF}" type="slidenum">
              <a:rPr lang="en-GB" smtClean="0"/>
              <a:t>‹#›</a:t>
            </a:fld>
            <a:endParaRPr lang="en-GB"/>
          </a:p>
        </p:txBody>
      </p:sp>
    </p:spTree>
    <p:extLst>
      <p:ext uri="{BB962C8B-B14F-4D97-AF65-F5344CB8AC3E}">
        <p14:creationId xmlns:p14="http://schemas.microsoft.com/office/powerpoint/2010/main" val="3863568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631C9A-4769-71C1-5834-0AC2750AA66B}"/>
              </a:ext>
            </a:extLst>
          </p:cNvPr>
          <p:cNvSpPr>
            <a:spLocks noGrp="1"/>
          </p:cNvSpPr>
          <p:nvPr>
            <p:ph type="dt" sz="half" idx="10"/>
          </p:nvPr>
        </p:nvSpPr>
        <p:spPr/>
        <p:txBody>
          <a:bodyPr/>
          <a:lstStyle/>
          <a:p>
            <a:fld id="{1343AF2A-31E9-4E8F-B52A-982B9A311F7A}" type="datetimeFigureOut">
              <a:rPr lang="en-GB" smtClean="0"/>
              <a:t>06/12/2022</a:t>
            </a:fld>
            <a:endParaRPr lang="en-GB"/>
          </a:p>
        </p:txBody>
      </p:sp>
      <p:sp>
        <p:nvSpPr>
          <p:cNvPr id="3" name="Footer Placeholder 2">
            <a:extLst>
              <a:ext uri="{FF2B5EF4-FFF2-40B4-BE49-F238E27FC236}">
                <a16:creationId xmlns:a16="http://schemas.microsoft.com/office/drawing/2014/main" id="{44E18492-6492-000E-169C-1214D2D13A7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D29DF1C-2548-6BE8-7C87-2E37D385CE78}"/>
              </a:ext>
            </a:extLst>
          </p:cNvPr>
          <p:cNvSpPr>
            <a:spLocks noGrp="1"/>
          </p:cNvSpPr>
          <p:nvPr>
            <p:ph type="sldNum" sz="quarter" idx="12"/>
          </p:nvPr>
        </p:nvSpPr>
        <p:spPr/>
        <p:txBody>
          <a:bodyPr/>
          <a:lstStyle/>
          <a:p>
            <a:fld id="{06660154-2103-41A3-A786-173E4FE10CFF}" type="slidenum">
              <a:rPr lang="en-GB" smtClean="0"/>
              <a:t>‹#›</a:t>
            </a:fld>
            <a:endParaRPr lang="en-GB"/>
          </a:p>
        </p:txBody>
      </p:sp>
    </p:spTree>
    <p:extLst>
      <p:ext uri="{BB962C8B-B14F-4D97-AF65-F5344CB8AC3E}">
        <p14:creationId xmlns:p14="http://schemas.microsoft.com/office/powerpoint/2010/main" val="1758877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23803-F189-23D6-DC07-1D7B1A390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585F74C-D331-E047-E763-E02511AB99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361D873-E67D-E4CE-6290-014A34ED5C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287612-0819-9E53-682B-838E16E3C7D2}"/>
              </a:ext>
            </a:extLst>
          </p:cNvPr>
          <p:cNvSpPr>
            <a:spLocks noGrp="1"/>
          </p:cNvSpPr>
          <p:nvPr>
            <p:ph type="dt" sz="half" idx="10"/>
          </p:nvPr>
        </p:nvSpPr>
        <p:spPr/>
        <p:txBody>
          <a:bodyPr/>
          <a:lstStyle/>
          <a:p>
            <a:fld id="{1343AF2A-31E9-4E8F-B52A-982B9A311F7A}" type="datetimeFigureOut">
              <a:rPr lang="en-GB" smtClean="0"/>
              <a:t>06/12/2022</a:t>
            </a:fld>
            <a:endParaRPr lang="en-GB"/>
          </a:p>
        </p:txBody>
      </p:sp>
      <p:sp>
        <p:nvSpPr>
          <p:cNvPr id="6" name="Footer Placeholder 5">
            <a:extLst>
              <a:ext uri="{FF2B5EF4-FFF2-40B4-BE49-F238E27FC236}">
                <a16:creationId xmlns:a16="http://schemas.microsoft.com/office/drawing/2014/main" id="{B5A583E7-1942-B8E4-92B5-AFEB1F4E55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DFAD15-2C20-C352-5EAB-810F4E2D6AE6}"/>
              </a:ext>
            </a:extLst>
          </p:cNvPr>
          <p:cNvSpPr>
            <a:spLocks noGrp="1"/>
          </p:cNvSpPr>
          <p:nvPr>
            <p:ph type="sldNum" sz="quarter" idx="12"/>
          </p:nvPr>
        </p:nvSpPr>
        <p:spPr/>
        <p:txBody>
          <a:bodyPr/>
          <a:lstStyle/>
          <a:p>
            <a:fld id="{06660154-2103-41A3-A786-173E4FE10CFF}" type="slidenum">
              <a:rPr lang="en-GB" smtClean="0"/>
              <a:t>‹#›</a:t>
            </a:fld>
            <a:endParaRPr lang="en-GB"/>
          </a:p>
        </p:txBody>
      </p:sp>
    </p:spTree>
    <p:extLst>
      <p:ext uri="{BB962C8B-B14F-4D97-AF65-F5344CB8AC3E}">
        <p14:creationId xmlns:p14="http://schemas.microsoft.com/office/powerpoint/2010/main" val="1780050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A1F90-EE48-5E6B-CED9-08FA37132B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2E2477D-86AB-A173-4590-D4BF9143F8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CE26C9A-C502-0541-6499-9A755E4BCB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04DA5F-DC7A-3237-F89D-9E5823052992}"/>
              </a:ext>
            </a:extLst>
          </p:cNvPr>
          <p:cNvSpPr>
            <a:spLocks noGrp="1"/>
          </p:cNvSpPr>
          <p:nvPr>
            <p:ph type="dt" sz="half" idx="10"/>
          </p:nvPr>
        </p:nvSpPr>
        <p:spPr/>
        <p:txBody>
          <a:bodyPr/>
          <a:lstStyle/>
          <a:p>
            <a:fld id="{1343AF2A-31E9-4E8F-B52A-982B9A311F7A}" type="datetimeFigureOut">
              <a:rPr lang="en-GB" smtClean="0"/>
              <a:t>06/12/2022</a:t>
            </a:fld>
            <a:endParaRPr lang="en-GB"/>
          </a:p>
        </p:txBody>
      </p:sp>
      <p:sp>
        <p:nvSpPr>
          <p:cNvPr id="6" name="Footer Placeholder 5">
            <a:extLst>
              <a:ext uri="{FF2B5EF4-FFF2-40B4-BE49-F238E27FC236}">
                <a16:creationId xmlns:a16="http://schemas.microsoft.com/office/drawing/2014/main" id="{31A8A751-8C0A-05B5-3C53-ED7CA0D575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89DC0E-D970-4124-AD25-45B493F4BFCE}"/>
              </a:ext>
            </a:extLst>
          </p:cNvPr>
          <p:cNvSpPr>
            <a:spLocks noGrp="1"/>
          </p:cNvSpPr>
          <p:nvPr>
            <p:ph type="sldNum" sz="quarter" idx="12"/>
          </p:nvPr>
        </p:nvSpPr>
        <p:spPr/>
        <p:txBody>
          <a:bodyPr/>
          <a:lstStyle/>
          <a:p>
            <a:fld id="{06660154-2103-41A3-A786-173E4FE10CFF}" type="slidenum">
              <a:rPr lang="en-GB" smtClean="0"/>
              <a:t>‹#›</a:t>
            </a:fld>
            <a:endParaRPr lang="en-GB"/>
          </a:p>
        </p:txBody>
      </p:sp>
    </p:spTree>
    <p:extLst>
      <p:ext uri="{BB962C8B-B14F-4D97-AF65-F5344CB8AC3E}">
        <p14:creationId xmlns:p14="http://schemas.microsoft.com/office/powerpoint/2010/main" val="1162156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517C1-F610-362F-4B09-BBFEB2237C5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2CCC71-728F-72ED-49A5-0F4AA49DE01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BFB931-A6CC-892F-D480-BF902AF99855}"/>
              </a:ext>
            </a:extLst>
          </p:cNvPr>
          <p:cNvSpPr>
            <a:spLocks noGrp="1"/>
          </p:cNvSpPr>
          <p:nvPr>
            <p:ph type="dt" sz="half" idx="10"/>
          </p:nvPr>
        </p:nvSpPr>
        <p:spPr/>
        <p:txBody>
          <a:bodyPr/>
          <a:lstStyle/>
          <a:p>
            <a:fld id="{1343AF2A-31E9-4E8F-B52A-982B9A311F7A}" type="datetimeFigureOut">
              <a:rPr lang="en-GB" smtClean="0"/>
              <a:t>06/12/2022</a:t>
            </a:fld>
            <a:endParaRPr lang="en-GB"/>
          </a:p>
        </p:txBody>
      </p:sp>
      <p:sp>
        <p:nvSpPr>
          <p:cNvPr id="5" name="Footer Placeholder 4">
            <a:extLst>
              <a:ext uri="{FF2B5EF4-FFF2-40B4-BE49-F238E27FC236}">
                <a16:creationId xmlns:a16="http://schemas.microsoft.com/office/drawing/2014/main" id="{3036F8CD-B80E-F92D-D2DD-DAADBEAB0E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E8671D-BBCE-1FB8-94F5-71F96D68692D}"/>
              </a:ext>
            </a:extLst>
          </p:cNvPr>
          <p:cNvSpPr>
            <a:spLocks noGrp="1"/>
          </p:cNvSpPr>
          <p:nvPr>
            <p:ph type="sldNum" sz="quarter" idx="12"/>
          </p:nvPr>
        </p:nvSpPr>
        <p:spPr/>
        <p:txBody>
          <a:bodyPr/>
          <a:lstStyle/>
          <a:p>
            <a:fld id="{06660154-2103-41A3-A786-173E4FE10CFF}" type="slidenum">
              <a:rPr lang="en-GB" smtClean="0"/>
              <a:t>‹#›</a:t>
            </a:fld>
            <a:endParaRPr lang="en-GB"/>
          </a:p>
        </p:txBody>
      </p:sp>
    </p:spTree>
    <p:extLst>
      <p:ext uri="{BB962C8B-B14F-4D97-AF65-F5344CB8AC3E}">
        <p14:creationId xmlns:p14="http://schemas.microsoft.com/office/powerpoint/2010/main" val="1735339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144077-3C0E-6025-B664-C788FE00887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410B0E-3113-1F38-0544-AB81B1AFD79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99BDCE-5C0D-6493-ACE1-ADE901D6956C}"/>
              </a:ext>
            </a:extLst>
          </p:cNvPr>
          <p:cNvSpPr>
            <a:spLocks noGrp="1"/>
          </p:cNvSpPr>
          <p:nvPr>
            <p:ph type="dt" sz="half" idx="10"/>
          </p:nvPr>
        </p:nvSpPr>
        <p:spPr/>
        <p:txBody>
          <a:bodyPr/>
          <a:lstStyle/>
          <a:p>
            <a:fld id="{1343AF2A-31E9-4E8F-B52A-982B9A311F7A}" type="datetimeFigureOut">
              <a:rPr lang="en-GB" smtClean="0"/>
              <a:t>06/12/2022</a:t>
            </a:fld>
            <a:endParaRPr lang="en-GB"/>
          </a:p>
        </p:txBody>
      </p:sp>
      <p:sp>
        <p:nvSpPr>
          <p:cNvPr id="5" name="Footer Placeholder 4">
            <a:extLst>
              <a:ext uri="{FF2B5EF4-FFF2-40B4-BE49-F238E27FC236}">
                <a16:creationId xmlns:a16="http://schemas.microsoft.com/office/drawing/2014/main" id="{B69F7A24-C203-B70B-148E-50A4F62E69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41E690-4ED5-526E-0DFD-9FA3EED58E36}"/>
              </a:ext>
            </a:extLst>
          </p:cNvPr>
          <p:cNvSpPr>
            <a:spLocks noGrp="1"/>
          </p:cNvSpPr>
          <p:nvPr>
            <p:ph type="sldNum" sz="quarter" idx="12"/>
          </p:nvPr>
        </p:nvSpPr>
        <p:spPr/>
        <p:txBody>
          <a:bodyPr/>
          <a:lstStyle/>
          <a:p>
            <a:fld id="{06660154-2103-41A3-A786-173E4FE10CFF}" type="slidenum">
              <a:rPr lang="en-GB" smtClean="0"/>
              <a:t>‹#›</a:t>
            </a:fld>
            <a:endParaRPr lang="en-GB"/>
          </a:p>
        </p:txBody>
      </p:sp>
    </p:spTree>
    <p:extLst>
      <p:ext uri="{BB962C8B-B14F-4D97-AF65-F5344CB8AC3E}">
        <p14:creationId xmlns:p14="http://schemas.microsoft.com/office/powerpoint/2010/main" val="4133891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87F8746-79DF-0821-4751-8AB89BEB74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110EBA-CCB4-F35F-E84E-3D3AFD58174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A6A608-D55E-8760-3875-68BFE5CE17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3AF2A-31E9-4E8F-B52A-982B9A311F7A}" type="datetimeFigureOut">
              <a:rPr lang="en-GB" smtClean="0"/>
              <a:t>06/12/2022</a:t>
            </a:fld>
            <a:endParaRPr lang="en-GB"/>
          </a:p>
        </p:txBody>
      </p:sp>
      <p:sp>
        <p:nvSpPr>
          <p:cNvPr id="5" name="Footer Placeholder 4">
            <a:extLst>
              <a:ext uri="{FF2B5EF4-FFF2-40B4-BE49-F238E27FC236}">
                <a16:creationId xmlns:a16="http://schemas.microsoft.com/office/drawing/2014/main" id="{D0F2503F-5F43-8E2D-0121-E225EA2A95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72F2D9B-3CAA-0AA4-BEAC-1273195AD2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660154-2103-41A3-A786-173E4FE10CFF}" type="slidenum">
              <a:rPr lang="en-GB" smtClean="0"/>
              <a:t>‹#›</a:t>
            </a:fld>
            <a:endParaRPr lang="en-GB"/>
          </a:p>
        </p:txBody>
      </p:sp>
    </p:spTree>
    <p:extLst>
      <p:ext uri="{BB962C8B-B14F-4D97-AF65-F5344CB8AC3E}">
        <p14:creationId xmlns:p14="http://schemas.microsoft.com/office/powerpoint/2010/main" val="4070398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f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BADEB3-D01D-BE81-588C-9AAAE1421A05}"/>
              </a:ext>
            </a:extLst>
          </p:cNvPr>
          <p:cNvSpPr>
            <a:spLocks noGrp="1"/>
          </p:cNvSpPr>
          <p:nvPr>
            <p:ph type="title"/>
          </p:nvPr>
        </p:nvSpPr>
        <p:spPr>
          <a:xfrm>
            <a:off x="5297762" y="329184"/>
            <a:ext cx="6251110" cy="1783080"/>
          </a:xfrm>
        </p:spPr>
        <p:txBody>
          <a:bodyPr anchor="b">
            <a:normAutofit/>
          </a:bodyPr>
          <a:lstStyle/>
          <a:p>
            <a:r>
              <a:rPr lang="en-GB" sz="3800" b="1"/>
              <a:t>Importance of employee Engagement Within The Hotel Industry</a:t>
            </a:r>
          </a:p>
        </p:txBody>
      </p:sp>
      <p:pic>
        <p:nvPicPr>
          <p:cNvPr id="5" name="Picture 4" descr="Computer script on a screen">
            <a:extLst>
              <a:ext uri="{FF2B5EF4-FFF2-40B4-BE49-F238E27FC236}">
                <a16:creationId xmlns:a16="http://schemas.microsoft.com/office/drawing/2014/main" id="{75BD8494-93B3-30E1-C37D-C35281859ED4}"/>
              </a:ext>
            </a:extLst>
          </p:cNvPr>
          <p:cNvPicPr>
            <a:picLocks noChangeAspect="1"/>
          </p:cNvPicPr>
          <p:nvPr/>
        </p:nvPicPr>
        <p:blipFill rotWithShape="1">
          <a:blip r:embed="rId2"/>
          <a:srcRect l="7448" r="4722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12D1805-FE7B-2D12-BC5D-40DC22159D74}"/>
              </a:ext>
            </a:extLst>
          </p:cNvPr>
          <p:cNvSpPr>
            <a:spLocks noGrp="1"/>
          </p:cNvSpPr>
          <p:nvPr>
            <p:ph idx="1"/>
          </p:nvPr>
        </p:nvSpPr>
        <p:spPr>
          <a:xfrm>
            <a:off x="5297762" y="2706624"/>
            <a:ext cx="6251110" cy="3483864"/>
          </a:xfrm>
        </p:spPr>
        <p:txBody>
          <a:bodyPr>
            <a:normAutofit/>
          </a:bodyPr>
          <a:lstStyle/>
          <a:p>
            <a:pPr marL="0" indent="0">
              <a:buNone/>
            </a:pPr>
            <a:endParaRPr lang="en-GB" sz="2200" b="1"/>
          </a:p>
          <a:p>
            <a:pPr marL="0" indent="0">
              <a:buNone/>
            </a:pPr>
            <a:r>
              <a:rPr lang="en-GB" sz="2200" b="1"/>
              <a:t>Student Name: Annisa Sathi</a:t>
            </a:r>
          </a:p>
          <a:p>
            <a:pPr marL="0" indent="0">
              <a:buNone/>
            </a:pPr>
            <a:r>
              <a:rPr lang="en-GB" sz="2200" b="1"/>
              <a:t>Student Number: 2119261</a:t>
            </a:r>
          </a:p>
          <a:p>
            <a:pPr marL="0" indent="0">
              <a:buNone/>
            </a:pPr>
            <a:r>
              <a:rPr lang="en-GB" sz="2200" b="1"/>
              <a:t>Module Code: BMIH4006</a:t>
            </a:r>
          </a:p>
          <a:p>
            <a:pPr marL="0" indent="0">
              <a:buNone/>
            </a:pPr>
            <a:r>
              <a:rPr lang="en-GB" sz="2200" b="1"/>
              <a:t>Module Title: Operating Hotel Facilities</a:t>
            </a:r>
          </a:p>
          <a:p>
            <a:pPr marL="0" indent="0">
              <a:buNone/>
            </a:pPr>
            <a:r>
              <a:rPr lang="en-GB" sz="2200" b="1"/>
              <a:t>Placement Tutor: Ffion  Cumberpatch </a:t>
            </a:r>
          </a:p>
          <a:p>
            <a:endParaRPr lang="en-GB" sz="2200"/>
          </a:p>
        </p:txBody>
      </p:sp>
    </p:spTree>
    <p:extLst>
      <p:ext uri="{BB962C8B-B14F-4D97-AF65-F5344CB8AC3E}">
        <p14:creationId xmlns:p14="http://schemas.microsoft.com/office/powerpoint/2010/main" val="3829925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8A8AF-C9E9-881C-A288-18775F7D8E77}"/>
              </a:ext>
            </a:extLst>
          </p:cNvPr>
          <p:cNvSpPr>
            <a:spLocks noGrp="1"/>
          </p:cNvSpPr>
          <p:nvPr>
            <p:ph type="title"/>
          </p:nvPr>
        </p:nvSpPr>
        <p:spPr>
          <a:xfrm>
            <a:off x="594360" y="365125"/>
            <a:ext cx="10515600" cy="854075"/>
          </a:xfrm>
        </p:spPr>
        <p:txBody>
          <a:bodyPr>
            <a:normAutofit/>
          </a:bodyPr>
          <a:lstStyle/>
          <a:p>
            <a:r>
              <a:rPr lang="en-GB" sz="3200" b="1" dirty="0">
                <a:latin typeface="Amasis MT Pro Black" panose="02040A04050005020304" pitchFamily="18" charset="0"/>
              </a:rPr>
              <a:t>Introduction To Employee Engagement</a:t>
            </a:r>
          </a:p>
        </p:txBody>
      </p:sp>
      <p:sp>
        <p:nvSpPr>
          <p:cNvPr id="3" name="Content Placeholder 2">
            <a:extLst>
              <a:ext uri="{FF2B5EF4-FFF2-40B4-BE49-F238E27FC236}">
                <a16:creationId xmlns:a16="http://schemas.microsoft.com/office/drawing/2014/main" id="{64C90772-2735-66E0-E753-9727DCFA427A}"/>
              </a:ext>
            </a:extLst>
          </p:cNvPr>
          <p:cNvSpPr>
            <a:spLocks noGrp="1"/>
          </p:cNvSpPr>
          <p:nvPr>
            <p:ph idx="1"/>
          </p:nvPr>
        </p:nvSpPr>
        <p:spPr>
          <a:xfrm>
            <a:off x="609600" y="1097280"/>
            <a:ext cx="4886960" cy="5760720"/>
          </a:xfrm>
        </p:spPr>
        <p:txBody>
          <a:bodyPr/>
          <a:lstStyle/>
          <a:p>
            <a:pPr marL="0" indent="0">
              <a:buNone/>
            </a:pPr>
            <a:r>
              <a:rPr lang="en-GB" b="1" dirty="0"/>
              <a:t>Definition</a:t>
            </a:r>
          </a:p>
          <a:p>
            <a:pPr marL="0" indent="0">
              <a:buNone/>
            </a:pPr>
            <a:r>
              <a:rPr lang="en-GB" dirty="0"/>
              <a:t>A human resources idea that designates the side by side of interest and enthusiasm an employee senses in their profession is called employee engagement (Smith, 2022).</a:t>
            </a:r>
            <a:endParaRPr lang="en-GB" dirty="0">
              <a:solidFill>
                <a:srgbClr val="FF0000"/>
              </a:solidFill>
            </a:endParaRPr>
          </a:p>
          <a:p>
            <a:pPr marL="0" indent="0">
              <a:buNone/>
            </a:pPr>
            <a:r>
              <a:rPr lang="en-GB" dirty="0"/>
              <a:t>Employee engagement is the power of the psychological and sensitive construction that employees feel concerning their job, colleagues, and the company they work for (</a:t>
            </a:r>
            <a:r>
              <a:rPr lang="en-GB" dirty="0" err="1"/>
              <a:t>Ryba</a:t>
            </a:r>
            <a:r>
              <a:rPr lang="en-GB" dirty="0"/>
              <a:t>, 2021).</a:t>
            </a:r>
            <a:endParaRPr lang="en-GB" dirty="0">
              <a:solidFill>
                <a:srgbClr val="FF0000"/>
              </a:solidFill>
            </a:endParaRPr>
          </a:p>
        </p:txBody>
      </p:sp>
      <p:pic>
        <p:nvPicPr>
          <p:cNvPr id="5" name="Picture 4" descr="Diagram&#10;&#10;Description automatically generated">
            <a:extLst>
              <a:ext uri="{FF2B5EF4-FFF2-40B4-BE49-F238E27FC236}">
                <a16:creationId xmlns:a16="http://schemas.microsoft.com/office/drawing/2014/main" id="{241C156D-D188-E550-CFBE-32E973DDF3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96560" y="1341120"/>
            <a:ext cx="6654800" cy="5078730"/>
          </a:xfrm>
          <a:prstGeom prst="rect">
            <a:avLst/>
          </a:prstGeom>
          <a:ln>
            <a:noFill/>
          </a:ln>
          <a:effectLst>
            <a:softEdge rad="112500"/>
          </a:effectLst>
        </p:spPr>
      </p:pic>
    </p:spTree>
    <p:extLst>
      <p:ext uri="{BB962C8B-B14F-4D97-AF65-F5344CB8AC3E}">
        <p14:creationId xmlns:p14="http://schemas.microsoft.com/office/powerpoint/2010/main" val="33752838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385CA-4FEB-A40B-0CC9-F5F091AE075A}"/>
              </a:ext>
            </a:extLst>
          </p:cNvPr>
          <p:cNvSpPr>
            <a:spLocks noGrp="1"/>
          </p:cNvSpPr>
          <p:nvPr>
            <p:ph type="title"/>
          </p:nvPr>
        </p:nvSpPr>
        <p:spPr>
          <a:xfrm>
            <a:off x="121920" y="203200"/>
            <a:ext cx="10876280" cy="548640"/>
          </a:xfrm>
        </p:spPr>
        <p:txBody>
          <a:bodyPr>
            <a:noAutofit/>
          </a:bodyPr>
          <a:lstStyle/>
          <a:p>
            <a:r>
              <a:rPr lang="en-GB" sz="3600" b="1" dirty="0">
                <a:latin typeface="Amasis MT Pro Black" panose="02040A04050005020304" pitchFamily="18" charset="0"/>
              </a:rPr>
              <a:t>Importance of Employee Engagement</a:t>
            </a:r>
          </a:p>
        </p:txBody>
      </p:sp>
      <p:sp>
        <p:nvSpPr>
          <p:cNvPr id="3" name="Content Placeholder 2">
            <a:extLst>
              <a:ext uri="{FF2B5EF4-FFF2-40B4-BE49-F238E27FC236}">
                <a16:creationId xmlns:a16="http://schemas.microsoft.com/office/drawing/2014/main" id="{D3FF1B08-4A4B-1349-8E1C-2CD7C67E88DD}"/>
              </a:ext>
            </a:extLst>
          </p:cNvPr>
          <p:cNvSpPr>
            <a:spLocks noGrp="1"/>
          </p:cNvSpPr>
          <p:nvPr>
            <p:ph idx="1"/>
          </p:nvPr>
        </p:nvSpPr>
        <p:spPr>
          <a:xfrm>
            <a:off x="121920" y="914400"/>
            <a:ext cx="10769600" cy="5831840"/>
          </a:xfrm>
        </p:spPr>
        <p:txBody>
          <a:bodyPr>
            <a:normAutofit lnSpcReduction="10000"/>
          </a:bodyPr>
          <a:lstStyle/>
          <a:p>
            <a:pPr marL="0" indent="0">
              <a:buNone/>
            </a:pPr>
            <a:r>
              <a:rPr lang="en-GB" dirty="0"/>
              <a:t>Employee engagement is the biggest core philosophy of structural victory. It nurtures a cheerier team, rises efficiency, and ultimately lifts productivity.</a:t>
            </a:r>
          </a:p>
          <a:p>
            <a:r>
              <a:rPr lang="en-GB" dirty="0"/>
              <a:t>It expands profitability</a:t>
            </a:r>
          </a:p>
          <a:p>
            <a:r>
              <a:rPr lang="en-GB" dirty="0"/>
              <a:t>It inspires teamwork </a:t>
            </a:r>
          </a:p>
          <a:p>
            <a:r>
              <a:rPr lang="en-GB" dirty="0"/>
              <a:t>It shapes faith and interactions</a:t>
            </a:r>
          </a:p>
          <a:p>
            <a:r>
              <a:rPr lang="en-GB" dirty="0"/>
              <a:t> It advances worker welfare</a:t>
            </a:r>
          </a:p>
          <a:p>
            <a:r>
              <a:rPr lang="en-GB" dirty="0"/>
              <a:t>It generates career accomplishment</a:t>
            </a:r>
          </a:p>
          <a:p>
            <a:r>
              <a:rPr lang="en-GB" dirty="0"/>
              <a:t>It promotes organizational philosophy</a:t>
            </a:r>
          </a:p>
          <a:p>
            <a:r>
              <a:rPr lang="en-GB" dirty="0"/>
              <a:t> It decreases staff turnover</a:t>
            </a:r>
          </a:p>
          <a:p>
            <a:r>
              <a:rPr lang="en-GB" dirty="0"/>
              <a:t> It progresses aptitude achievement</a:t>
            </a:r>
          </a:p>
          <a:p>
            <a:r>
              <a:rPr lang="en-GB" dirty="0"/>
              <a:t>It appeals to and holds clients</a:t>
            </a:r>
          </a:p>
          <a:p>
            <a:r>
              <a:rPr lang="en-GB" dirty="0"/>
              <a:t>It constructs accomplishment (Stephanou,2020).</a:t>
            </a:r>
            <a:endParaRPr lang="en-GB" dirty="0">
              <a:solidFill>
                <a:srgbClr val="FF0000"/>
              </a:solidFill>
            </a:endParaRPr>
          </a:p>
        </p:txBody>
      </p:sp>
      <p:pic>
        <p:nvPicPr>
          <p:cNvPr id="5" name="Picture 4" descr="Diagram&#10;&#10;Description automatically generated">
            <a:extLst>
              <a:ext uri="{FF2B5EF4-FFF2-40B4-BE49-F238E27FC236}">
                <a16:creationId xmlns:a16="http://schemas.microsoft.com/office/drawing/2014/main" id="{2115B508-147B-D997-BCBC-D22D441783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26960" y="1828800"/>
            <a:ext cx="4765040" cy="4826000"/>
          </a:xfrm>
          <a:prstGeom prst="rect">
            <a:avLst/>
          </a:prstGeom>
          <a:ln>
            <a:noFill/>
          </a:ln>
          <a:effectLst>
            <a:softEdge rad="112500"/>
          </a:effectLst>
        </p:spPr>
      </p:pic>
    </p:spTree>
    <p:extLst>
      <p:ext uri="{BB962C8B-B14F-4D97-AF65-F5344CB8AC3E}">
        <p14:creationId xmlns:p14="http://schemas.microsoft.com/office/powerpoint/2010/main" val="17959426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64544-3751-1D04-EB92-72FB7D6E6DF4}"/>
              </a:ext>
            </a:extLst>
          </p:cNvPr>
          <p:cNvSpPr>
            <a:spLocks noGrp="1"/>
          </p:cNvSpPr>
          <p:nvPr>
            <p:ph type="title"/>
          </p:nvPr>
        </p:nvSpPr>
        <p:spPr>
          <a:xfrm>
            <a:off x="284480" y="365125"/>
            <a:ext cx="11907520" cy="559435"/>
          </a:xfrm>
        </p:spPr>
        <p:txBody>
          <a:bodyPr>
            <a:normAutofit fontScale="90000"/>
          </a:bodyPr>
          <a:lstStyle/>
          <a:p>
            <a:r>
              <a:rPr lang="en-GB" sz="3200" b="1" dirty="0">
                <a:latin typeface="Amasis MT Pro Black" panose="02040A04050005020304" pitchFamily="18" charset="0"/>
              </a:rPr>
              <a:t>Why organizations should care about employee engagement</a:t>
            </a:r>
          </a:p>
        </p:txBody>
      </p:sp>
      <p:sp>
        <p:nvSpPr>
          <p:cNvPr id="3" name="Content Placeholder 2">
            <a:extLst>
              <a:ext uri="{FF2B5EF4-FFF2-40B4-BE49-F238E27FC236}">
                <a16:creationId xmlns:a16="http://schemas.microsoft.com/office/drawing/2014/main" id="{E11E26FA-240C-A8EB-2DD2-98CB33B660AE}"/>
              </a:ext>
            </a:extLst>
          </p:cNvPr>
          <p:cNvSpPr>
            <a:spLocks noGrp="1"/>
          </p:cNvSpPr>
          <p:nvPr>
            <p:ph idx="1"/>
          </p:nvPr>
        </p:nvSpPr>
        <p:spPr>
          <a:xfrm>
            <a:off x="284480" y="1066800"/>
            <a:ext cx="6756400" cy="5567680"/>
          </a:xfrm>
        </p:spPr>
        <p:txBody>
          <a:bodyPr>
            <a:normAutofit/>
          </a:bodyPr>
          <a:lstStyle/>
          <a:p>
            <a:r>
              <a:rPr lang="en-GB" dirty="0"/>
              <a:t>Corporations have known the significance of worker assignation to the upshot for decades: occupied teams are more creative, lucrative, advanced, and obviously trustworthy. Holding alone can protect up to double the yearly wage.</a:t>
            </a:r>
          </a:p>
          <a:p>
            <a:r>
              <a:rPr lang="en-GB" dirty="0"/>
              <a:t>Gallup accounts for just 13% of staff international and around 30% in the US are betrothed. It’s unusual but it’s value chasing. Those corporations with involved employees outdone their aristocracies by 147% in salaries per stake (Spillane, 2017).</a:t>
            </a:r>
            <a:endParaRPr lang="en-GB" dirty="0">
              <a:solidFill>
                <a:srgbClr val="FF0000"/>
              </a:solidFill>
            </a:endParaRPr>
          </a:p>
        </p:txBody>
      </p:sp>
      <p:pic>
        <p:nvPicPr>
          <p:cNvPr id="5" name="Picture 4" descr="A picture containing diagram&#10;&#10;Description automatically generated">
            <a:extLst>
              <a:ext uri="{FF2B5EF4-FFF2-40B4-BE49-F238E27FC236}">
                <a16:creationId xmlns:a16="http://schemas.microsoft.com/office/drawing/2014/main" id="{547D338B-4963-17A3-AEF6-60E642743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8480" y="924560"/>
            <a:ext cx="5019040" cy="5709920"/>
          </a:xfrm>
          <a:prstGeom prst="rect">
            <a:avLst/>
          </a:prstGeom>
          <a:ln>
            <a:noFill/>
          </a:ln>
          <a:effectLst>
            <a:softEdge rad="112500"/>
          </a:effectLst>
        </p:spPr>
      </p:pic>
    </p:spTree>
    <p:extLst>
      <p:ext uri="{BB962C8B-B14F-4D97-AF65-F5344CB8AC3E}">
        <p14:creationId xmlns:p14="http://schemas.microsoft.com/office/powerpoint/2010/main" val="1366173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F54B6-11BB-263F-16CE-929CA5165183}"/>
              </a:ext>
            </a:extLst>
          </p:cNvPr>
          <p:cNvSpPr>
            <a:spLocks noGrp="1"/>
          </p:cNvSpPr>
          <p:nvPr>
            <p:ph type="title"/>
          </p:nvPr>
        </p:nvSpPr>
        <p:spPr>
          <a:xfrm>
            <a:off x="0" y="152401"/>
            <a:ext cx="10027920" cy="609600"/>
          </a:xfrm>
        </p:spPr>
        <p:txBody>
          <a:bodyPr>
            <a:normAutofit/>
          </a:bodyPr>
          <a:lstStyle/>
          <a:p>
            <a:r>
              <a:rPr lang="en-GB" sz="3200" b="1" dirty="0">
                <a:latin typeface="Amasis MT Pro Black" panose="02040A04050005020304" pitchFamily="18" charset="0"/>
              </a:rPr>
              <a:t>Employee Engagement Theories And Models</a:t>
            </a:r>
          </a:p>
        </p:txBody>
      </p:sp>
      <p:sp>
        <p:nvSpPr>
          <p:cNvPr id="3" name="Content Placeholder 2">
            <a:extLst>
              <a:ext uri="{FF2B5EF4-FFF2-40B4-BE49-F238E27FC236}">
                <a16:creationId xmlns:a16="http://schemas.microsoft.com/office/drawing/2014/main" id="{CA836C20-1C39-0522-313A-6DC503BC6206}"/>
              </a:ext>
            </a:extLst>
          </p:cNvPr>
          <p:cNvSpPr>
            <a:spLocks noGrp="1"/>
          </p:cNvSpPr>
          <p:nvPr>
            <p:ph idx="1"/>
          </p:nvPr>
        </p:nvSpPr>
        <p:spPr>
          <a:xfrm>
            <a:off x="243840" y="762001"/>
            <a:ext cx="5442259" cy="5943599"/>
          </a:xfrm>
        </p:spPr>
        <p:txBody>
          <a:bodyPr>
            <a:normAutofit/>
          </a:bodyPr>
          <a:lstStyle/>
          <a:p>
            <a:pPr marL="0" indent="0">
              <a:buNone/>
            </a:pPr>
            <a:r>
              <a:rPr lang="en-GB" dirty="0"/>
              <a:t>There are plentiful theories and models and loads are proven successful for employee engagement. Maslow, Kahn, and AON-Hewitt are among the most common employee engagement frameworks.</a:t>
            </a:r>
          </a:p>
          <a:p>
            <a:pPr marL="0" indent="0">
              <a:buNone/>
            </a:pPr>
            <a:r>
              <a:rPr lang="en-GB" b="1" dirty="0"/>
              <a:t>Maslow’s model</a:t>
            </a:r>
          </a:p>
          <a:p>
            <a:pPr marL="0" indent="0">
              <a:buNone/>
            </a:pPr>
            <a:r>
              <a:rPr lang="en-GB" dirty="0"/>
              <a:t>The theory defines that deprived of sustaining corporal, security, communal, </a:t>
            </a:r>
            <a:r>
              <a:rPr lang="en-GB" dirty="0" err="1"/>
              <a:t>honor</a:t>
            </a:r>
            <a:r>
              <a:rPr lang="en-GB" dirty="0"/>
              <a:t>, and self-actualization desires one can’t be entirely involved or glad in their job (Thompson, 2021).</a:t>
            </a:r>
            <a:endParaRPr lang="en-GB" dirty="0">
              <a:solidFill>
                <a:srgbClr val="FF0000"/>
              </a:solidFill>
            </a:endParaRPr>
          </a:p>
          <a:p>
            <a:pPr marL="0" indent="0">
              <a:buNone/>
            </a:pPr>
            <a:endParaRPr lang="en-GB" dirty="0"/>
          </a:p>
        </p:txBody>
      </p:sp>
      <p:pic>
        <p:nvPicPr>
          <p:cNvPr id="8" name="Picture 7" descr="Diagram&#10;&#10;Description automatically generated">
            <a:extLst>
              <a:ext uri="{FF2B5EF4-FFF2-40B4-BE49-F238E27FC236}">
                <a16:creationId xmlns:a16="http://schemas.microsoft.com/office/drawing/2014/main" id="{C025DCA9-B5C5-FD1B-BE8F-862ECCFD5C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2000" y="567558"/>
            <a:ext cx="6350000" cy="6211613"/>
          </a:xfrm>
          <a:prstGeom prst="rect">
            <a:avLst/>
          </a:prstGeom>
          <a:ln>
            <a:noFill/>
          </a:ln>
          <a:effectLst>
            <a:softEdge rad="112500"/>
          </a:effectLst>
        </p:spPr>
      </p:pic>
    </p:spTree>
    <p:extLst>
      <p:ext uri="{BB962C8B-B14F-4D97-AF65-F5344CB8AC3E}">
        <p14:creationId xmlns:p14="http://schemas.microsoft.com/office/powerpoint/2010/main" val="2518870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7A6BBB-9DBC-D52A-ED37-B7EBDBEEE18A}"/>
              </a:ext>
            </a:extLst>
          </p:cNvPr>
          <p:cNvSpPr>
            <a:spLocks noGrp="1"/>
          </p:cNvSpPr>
          <p:nvPr>
            <p:ph idx="1"/>
          </p:nvPr>
        </p:nvSpPr>
        <p:spPr>
          <a:xfrm>
            <a:off x="0" y="71121"/>
            <a:ext cx="12090400" cy="6894758"/>
          </a:xfrm>
        </p:spPr>
        <p:txBody>
          <a:bodyPr>
            <a:normAutofit/>
          </a:bodyPr>
          <a:lstStyle/>
          <a:p>
            <a:pPr marL="0" indent="0">
              <a:buNone/>
            </a:pPr>
            <a:r>
              <a:rPr lang="en-GB" b="1" dirty="0"/>
              <a:t>The Kahn Model</a:t>
            </a:r>
            <a:endParaRPr lang="en-GB" dirty="0"/>
          </a:p>
          <a:p>
            <a:pPr marL="0" indent="0">
              <a:buNone/>
            </a:pPr>
            <a:r>
              <a:rPr lang="en-GB" dirty="0"/>
              <a:t>Kahn believed that winning persons through all three extents (physical, mental and emotional) would aid them a sense of security in their work, feel that their hard work is valued, and trust that they would be held in their corporeal and psychological </a:t>
            </a:r>
            <a:r>
              <a:rPr lang="en-GB" dirty="0" err="1"/>
              <a:t>labors</a:t>
            </a:r>
            <a:r>
              <a:rPr lang="en-GB" dirty="0"/>
              <a:t> (Sinclair, 2021).</a:t>
            </a:r>
            <a:endParaRPr lang="en-GB" dirty="0">
              <a:solidFill>
                <a:srgbClr val="FF0000"/>
              </a:solidFill>
            </a:endParaRPr>
          </a:p>
          <a:p>
            <a:pPr marL="0" indent="0">
              <a:buNone/>
            </a:pPr>
            <a:r>
              <a:rPr lang="en-GB" b="1" dirty="0"/>
              <a:t>The AON Hewitt model </a:t>
            </a:r>
          </a:p>
          <a:p>
            <a:pPr marL="0" indent="0">
              <a:buNone/>
            </a:pPr>
            <a:r>
              <a:rPr lang="en-GB" dirty="0"/>
              <a:t>This model pushes employee engagement a stage extra by clearly structuring this linking into their model over the idea of engagement results (Pellikaan, 2021).</a:t>
            </a:r>
            <a:endParaRPr lang="en-GB" dirty="0">
              <a:solidFill>
                <a:srgbClr val="FF0000"/>
              </a:solidFill>
            </a:endParaRPr>
          </a:p>
          <a:p>
            <a:pPr marL="0" indent="0">
              <a:buNone/>
            </a:pPr>
            <a:endParaRPr lang="en-GB" dirty="0">
              <a:solidFill>
                <a:srgbClr val="FF0000"/>
              </a:solidFill>
            </a:endParaRPr>
          </a:p>
        </p:txBody>
      </p:sp>
      <p:pic>
        <p:nvPicPr>
          <p:cNvPr id="6" name="Picture 5" descr="Diagram&#10;&#10;Description automatically generated">
            <a:extLst>
              <a:ext uri="{FF2B5EF4-FFF2-40B4-BE49-F238E27FC236}">
                <a16:creationId xmlns:a16="http://schemas.microsoft.com/office/drawing/2014/main" id="{0D324C1F-95A1-58A6-849E-1AEA09B1AF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37624"/>
            <a:ext cx="12192000" cy="3128254"/>
          </a:xfrm>
          <a:prstGeom prst="rect">
            <a:avLst/>
          </a:prstGeom>
          <a:ln>
            <a:noFill/>
          </a:ln>
          <a:effectLst>
            <a:softEdge rad="112500"/>
          </a:effectLst>
        </p:spPr>
      </p:pic>
    </p:spTree>
    <p:extLst>
      <p:ext uri="{BB962C8B-B14F-4D97-AF65-F5344CB8AC3E}">
        <p14:creationId xmlns:p14="http://schemas.microsoft.com/office/powerpoint/2010/main" val="2348486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3B68D-B8A5-4988-5A82-66F686838209}"/>
              </a:ext>
            </a:extLst>
          </p:cNvPr>
          <p:cNvSpPr>
            <a:spLocks noGrp="1"/>
          </p:cNvSpPr>
          <p:nvPr>
            <p:ph type="title"/>
          </p:nvPr>
        </p:nvSpPr>
        <p:spPr>
          <a:xfrm>
            <a:off x="264160" y="233679"/>
            <a:ext cx="10683240" cy="467361"/>
          </a:xfrm>
        </p:spPr>
        <p:txBody>
          <a:bodyPr>
            <a:normAutofit fontScale="90000"/>
          </a:bodyPr>
          <a:lstStyle/>
          <a:p>
            <a:r>
              <a:rPr lang="en-GB" sz="3600" b="1" dirty="0">
                <a:latin typeface="Amasis MT Pro Black" panose="02040A04050005020304" pitchFamily="18" charset="0"/>
              </a:rPr>
              <a:t>General Employee Engagement Statistics</a:t>
            </a:r>
          </a:p>
        </p:txBody>
      </p:sp>
      <p:sp>
        <p:nvSpPr>
          <p:cNvPr id="3" name="Content Placeholder 2">
            <a:extLst>
              <a:ext uri="{FF2B5EF4-FFF2-40B4-BE49-F238E27FC236}">
                <a16:creationId xmlns:a16="http://schemas.microsoft.com/office/drawing/2014/main" id="{1A867649-7C75-D73E-4ABF-EA63099623C7}"/>
              </a:ext>
            </a:extLst>
          </p:cNvPr>
          <p:cNvSpPr>
            <a:spLocks noGrp="1"/>
          </p:cNvSpPr>
          <p:nvPr>
            <p:ph idx="1"/>
          </p:nvPr>
        </p:nvSpPr>
        <p:spPr>
          <a:xfrm>
            <a:off x="264160" y="1016000"/>
            <a:ext cx="11856720" cy="5608322"/>
          </a:xfrm>
        </p:spPr>
        <p:txBody>
          <a:bodyPr>
            <a:normAutofit lnSpcReduction="10000"/>
          </a:bodyPr>
          <a:lstStyle/>
          <a:p>
            <a:pPr marL="0" indent="0">
              <a:buNone/>
            </a:pPr>
            <a:r>
              <a:rPr lang="en-GB" dirty="0"/>
              <a:t>The subsequent information provides which share of the staff can be considered as extremely engaged, engaged, and disengaged.</a:t>
            </a:r>
          </a:p>
          <a:p>
            <a:r>
              <a:rPr lang="en-GB" dirty="0"/>
              <a:t>Minimum 33% of the US staff, are measured engaged.</a:t>
            </a:r>
          </a:p>
          <a:p>
            <a:r>
              <a:rPr lang="en-GB" dirty="0"/>
              <a:t>51% of gender factions can be called engaged.</a:t>
            </a:r>
          </a:p>
          <a:p>
            <a:r>
              <a:rPr lang="en-GB" dirty="0"/>
              <a:t>Employees with fixed wages are 10% more engaged than hourly workers.</a:t>
            </a:r>
          </a:p>
          <a:p>
            <a:r>
              <a:rPr lang="en-GB" dirty="0"/>
              <a:t>31.3% of staff pretends engaged, but their company can profit further by refining worker involvement.</a:t>
            </a:r>
          </a:p>
          <a:p>
            <a:r>
              <a:rPr lang="en-GB" dirty="0"/>
              <a:t>51% of the US staff can be measured as engaged corporate entities.</a:t>
            </a:r>
          </a:p>
          <a:p>
            <a:r>
              <a:rPr lang="en-GB" dirty="0"/>
              <a:t>20.8% of workers consider themselves highly involved.</a:t>
            </a:r>
          </a:p>
          <a:p>
            <a:r>
              <a:rPr lang="en-GB" dirty="0"/>
              <a:t>16.3% consider themselves as completely detached while employed.</a:t>
            </a:r>
          </a:p>
          <a:p>
            <a:r>
              <a:rPr lang="en-GB" dirty="0"/>
              <a:t>58% of workers are happy with their management while 26% feel unbiassed, and 14% are hopeless (Zuckerman, 2020).</a:t>
            </a:r>
            <a:endParaRPr lang="en-GB" dirty="0">
              <a:solidFill>
                <a:srgbClr val="FF0000"/>
              </a:solidFill>
            </a:endParaRPr>
          </a:p>
        </p:txBody>
      </p:sp>
    </p:spTree>
    <p:extLst>
      <p:ext uri="{BB962C8B-B14F-4D97-AF65-F5344CB8AC3E}">
        <p14:creationId xmlns:p14="http://schemas.microsoft.com/office/powerpoint/2010/main" val="18804474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F72A06-70B7-B90C-D9E7-02DE18229B69}"/>
              </a:ext>
            </a:extLst>
          </p:cNvPr>
          <p:cNvSpPr>
            <a:spLocks noGrp="1"/>
          </p:cNvSpPr>
          <p:nvPr>
            <p:ph idx="1"/>
          </p:nvPr>
        </p:nvSpPr>
        <p:spPr>
          <a:xfrm>
            <a:off x="213361" y="367862"/>
            <a:ext cx="7010400" cy="6276077"/>
          </a:xfrm>
        </p:spPr>
        <p:txBody>
          <a:bodyPr/>
          <a:lstStyle/>
          <a:p>
            <a:pPr marL="0" indent="0">
              <a:buNone/>
            </a:pPr>
            <a:r>
              <a:rPr lang="en-GB" dirty="0"/>
              <a:t>According to The 2021 Employee Experience Imperative Analyst Report by Servicenow…</a:t>
            </a:r>
          </a:p>
          <a:p>
            <a:r>
              <a:rPr lang="en-GB" dirty="0"/>
              <a:t>Only 53% of staff agree that their company helps them cope with the stress of being employed distantly.</a:t>
            </a:r>
          </a:p>
          <a:p>
            <a:r>
              <a:rPr lang="en-GB" dirty="0"/>
              <a:t> 63% of accused show a liking to some quantity of distant job, though 15% prefer stable distant job circumstances.</a:t>
            </a:r>
          </a:p>
          <a:p>
            <a:r>
              <a:rPr lang="en-GB" dirty="0"/>
              <a:t>62% of workers approve COVID-19 will have a substantial effect on their job involvement for ages to derive (surrounded by office staff working distantly, this rate is as in elevation as 72%) (ServiceNow, 2022).</a:t>
            </a:r>
            <a:endParaRPr lang="en-GB" dirty="0">
              <a:solidFill>
                <a:srgbClr val="FF0000"/>
              </a:solidFill>
            </a:endParaRPr>
          </a:p>
        </p:txBody>
      </p:sp>
      <p:pic>
        <p:nvPicPr>
          <p:cNvPr id="7" name="Picture 6" descr="A close-up of a clock&#10;&#10;Description automatically generated with medium confidence">
            <a:extLst>
              <a:ext uri="{FF2B5EF4-FFF2-40B4-BE49-F238E27FC236}">
                <a16:creationId xmlns:a16="http://schemas.microsoft.com/office/drawing/2014/main" id="{3DCE1650-87C4-6D19-FD42-571D50908C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6640" y="367862"/>
            <a:ext cx="4659235" cy="6043097"/>
          </a:xfrm>
          <a:prstGeom prst="rect">
            <a:avLst/>
          </a:prstGeom>
          <a:ln>
            <a:noFill/>
          </a:ln>
          <a:effectLst>
            <a:softEdge rad="112500"/>
          </a:effectLst>
        </p:spPr>
      </p:pic>
    </p:spTree>
    <p:extLst>
      <p:ext uri="{BB962C8B-B14F-4D97-AF65-F5344CB8AC3E}">
        <p14:creationId xmlns:p14="http://schemas.microsoft.com/office/powerpoint/2010/main" val="1907920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8C60F-BA08-97EF-B42A-F05FD0C2A9C3}"/>
              </a:ext>
            </a:extLst>
          </p:cNvPr>
          <p:cNvSpPr>
            <a:spLocks noGrp="1"/>
          </p:cNvSpPr>
          <p:nvPr>
            <p:ph type="title"/>
          </p:nvPr>
        </p:nvSpPr>
        <p:spPr>
          <a:xfrm>
            <a:off x="0" y="196850"/>
            <a:ext cx="9655492" cy="530225"/>
          </a:xfrm>
        </p:spPr>
        <p:txBody>
          <a:bodyPr>
            <a:noAutofit/>
          </a:bodyPr>
          <a:lstStyle/>
          <a:p>
            <a:r>
              <a:rPr lang="en-GB" b="1" dirty="0">
                <a:latin typeface="Amasis MT Pro Black" panose="02040A04050005020304" pitchFamily="18" charset="0"/>
              </a:rPr>
              <a:t>Some Best Practices Of Employee Engagement </a:t>
            </a:r>
          </a:p>
        </p:txBody>
      </p:sp>
      <p:sp>
        <p:nvSpPr>
          <p:cNvPr id="3" name="Content Placeholder 2">
            <a:extLst>
              <a:ext uri="{FF2B5EF4-FFF2-40B4-BE49-F238E27FC236}">
                <a16:creationId xmlns:a16="http://schemas.microsoft.com/office/drawing/2014/main" id="{A4A63277-F8A0-52C1-1A2A-4C3A9A590B33}"/>
              </a:ext>
            </a:extLst>
          </p:cNvPr>
          <p:cNvSpPr>
            <a:spLocks noGrp="1"/>
          </p:cNvSpPr>
          <p:nvPr>
            <p:ph idx="1"/>
          </p:nvPr>
        </p:nvSpPr>
        <p:spPr>
          <a:xfrm>
            <a:off x="6096000" y="845185"/>
            <a:ext cx="6096000" cy="6012815"/>
          </a:xfrm>
        </p:spPr>
        <p:txBody>
          <a:bodyPr>
            <a:normAutofit/>
          </a:bodyPr>
          <a:lstStyle/>
          <a:p>
            <a:r>
              <a:rPr lang="en-GB" sz="2800" dirty="0"/>
              <a:t>Inspection in next the two-year streak</a:t>
            </a:r>
          </a:p>
          <a:p>
            <a:r>
              <a:rPr lang="en-GB" sz="2800" dirty="0"/>
              <a:t>Teaching supervisors to manage persons</a:t>
            </a:r>
          </a:p>
          <a:p>
            <a:r>
              <a:rPr lang="en-GB" sz="2800" dirty="0"/>
              <a:t>Inspiring proficient growth</a:t>
            </a:r>
          </a:p>
          <a:p>
            <a:r>
              <a:rPr lang="en-GB" sz="2800" dirty="0"/>
              <a:t>Make staffs liberty to experimentation</a:t>
            </a:r>
          </a:p>
          <a:p>
            <a:r>
              <a:rPr lang="en-GB" sz="2800" dirty="0"/>
              <a:t>Design team construction events</a:t>
            </a:r>
          </a:p>
          <a:p>
            <a:r>
              <a:rPr lang="en-GB" sz="2800" dirty="0"/>
              <a:t>Installing a healthiness and well-being platform</a:t>
            </a:r>
          </a:p>
          <a:p>
            <a:r>
              <a:rPr lang="en-GB" sz="2800" dirty="0"/>
              <a:t>Rewarding achievements</a:t>
            </a:r>
          </a:p>
          <a:p>
            <a:r>
              <a:rPr lang="en-GB" sz="2800" dirty="0"/>
              <a:t>Generating an ethos of compassion</a:t>
            </a:r>
          </a:p>
          <a:p>
            <a:r>
              <a:rPr lang="en-GB" sz="2800" dirty="0"/>
              <a:t>Leading withdrawal consultations</a:t>
            </a:r>
          </a:p>
          <a:p>
            <a:pPr marL="0" indent="0">
              <a:buNone/>
            </a:pPr>
            <a:r>
              <a:rPr lang="en-GB" sz="2800" dirty="0"/>
              <a:t>(Chen, 2022).</a:t>
            </a:r>
            <a:endParaRPr lang="en-GB" sz="2800" dirty="0">
              <a:solidFill>
                <a:srgbClr val="FF0000"/>
              </a:solidFill>
            </a:endParaRPr>
          </a:p>
        </p:txBody>
      </p:sp>
      <p:sp>
        <p:nvSpPr>
          <p:cNvPr id="4" name="Text Placeholder 3">
            <a:extLst>
              <a:ext uri="{FF2B5EF4-FFF2-40B4-BE49-F238E27FC236}">
                <a16:creationId xmlns:a16="http://schemas.microsoft.com/office/drawing/2014/main" id="{881DBE99-CA60-1BBE-DB65-963E89A791E8}"/>
              </a:ext>
            </a:extLst>
          </p:cNvPr>
          <p:cNvSpPr>
            <a:spLocks noGrp="1"/>
          </p:cNvSpPr>
          <p:nvPr>
            <p:ph type="body" sz="half" idx="2"/>
          </p:nvPr>
        </p:nvSpPr>
        <p:spPr>
          <a:xfrm>
            <a:off x="91440" y="845185"/>
            <a:ext cx="6004560" cy="5870575"/>
          </a:xfrm>
        </p:spPr>
        <p:txBody>
          <a:bodyPr>
            <a:noAutofit/>
          </a:bodyPr>
          <a:lstStyle/>
          <a:p>
            <a:pPr marL="342900" indent="-342900">
              <a:buFont typeface="Arial" panose="020B0604020202020204" pitchFamily="34" charset="0"/>
              <a:buChar char="•"/>
            </a:pPr>
            <a:r>
              <a:rPr lang="en-GB" sz="2800" dirty="0"/>
              <a:t>Stimulating group with significant job</a:t>
            </a:r>
          </a:p>
          <a:p>
            <a:pPr marL="342900" indent="-342900">
              <a:buFont typeface="Arial" panose="020B0604020202020204" pitchFamily="34" charset="0"/>
              <a:buChar char="•"/>
            </a:pPr>
            <a:r>
              <a:rPr lang="en-GB" sz="2800" dirty="0"/>
              <a:t>Enunciating worker and business purposes</a:t>
            </a:r>
          </a:p>
          <a:p>
            <a:pPr marL="342900" indent="-342900">
              <a:buFont typeface="Arial" panose="020B0604020202020204" pitchFamily="34" charset="0"/>
              <a:buChar char="•"/>
            </a:pPr>
            <a:r>
              <a:rPr lang="en-GB" sz="2800" dirty="0"/>
              <a:t>Emerging personal influences on staffs</a:t>
            </a:r>
          </a:p>
          <a:p>
            <a:pPr marL="342900" indent="-342900">
              <a:buFont typeface="Arial" panose="020B0604020202020204" pitchFamily="34" charset="0"/>
              <a:buChar char="•"/>
            </a:pPr>
            <a:r>
              <a:rPr lang="en-GB" sz="2800" dirty="0"/>
              <a:t>Enlightening assortment of assumptions</a:t>
            </a:r>
          </a:p>
          <a:p>
            <a:pPr marL="342900" indent="-342900">
              <a:buFont typeface="Arial" panose="020B0604020202020204" pitchFamily="34" charset="0"/>
              <a:buChar char="•"/>
            </a:pPr>
            <a:r>
              <a:rPr lang="en-GB" sz="2800" dirty="0"/>
              <a:t>Adjusting to the times</a:t>
            </a:r>
          </a:p>
          <a:p>
            <a:pPr marL="342900" indent="-342900">
              <a:buFont typeface="Arial" panose="020B0604020202020204" pitchFamily="34" charset="0"/>
              <a:buChar char="•"/>
            </a:pPr>
            <a:r>
              <a:rPr lang="en-GB" sz="2800" dirty="0"/>
              <a:t>Construction on member assets</a:t>
            </a:r>
          </a:p>
          <a:p>
            <a:pPr marL="342900" indent="-342900">
              <a:buFont typeface="Arial" panose="020B0604020202020204" pitchFamily="34" charset="0"/>
              <a:buChar char="•"/>
            </a:pPr>
            <a:r>
              <a:rPr lang="en-GB" sz="2800" dirty="0"/>
              <a:t>Generating an exposed and authentic feedback circle</a:t>
            </a:r>
          </a:p>
          <a:p>
            <a:pPr marL="342900" indent="-342900">
              <a:buFont typeface="Arial" panose="020B0604020202020204" pitchFamily="34" charset="0"/>
              <a:buChar char="•"/>
            </a:pPr>
            <a:r>
              <a:rPr lang="en-GB" sz="2800" dirty="0"/>
              <a:t>Manufacture engagement an constant method</a:t>
            </a:r>
          </a:p>
          <a:p>
            <a:endParaRPr lang="en-GB" sz="2800" dirty="0"/>
          </a:p>
        </p:txBody>
      </p:sp>
    </p:spTree>
    <p:extLst>
      <p:ext uri="{BB962C8B-B14F-4D97-AF65-F5344CB8AC3E}">
        <p14:creationId xmlns:p14="http://schemas.microsoft.com/office/powerpoint/2010/main" val="2983903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B49F45-BF93-D0FF-C5B0-A792CAA2F423}"/>
              </a:ext>
            </a:extLst>
          </p:cNvPr>
          <p:cNvSpPr>
            <a:spLocks noGrp="1"/>
          </p:cNvSpPr>
          <p:nvPr>
            <p:ph idx="1"/>
          </p:nvPr>
        </p:nvSpPr>
        <p:spPr>
          <a:xfrm>
            <a:off x="157655" y="314960"/>
            <a:ext cx="11960773" cy="6339840"/>
          </a:xfrm>
        </p:spPr>
        <p:txBody>
          <a:bodyPr/>
          <a:lstStyle/>
          <a:p>
            <a:pPr marL="0" indent="0">
              <a:buNone/>
            </a:pPr>
            <a:r>
              <a:rPr lang="en-GB" dirty="0"/>
              <a:t>Employee engagement happens when staffs sense that their effort is encouraging and gratifying. They feel honored, encouraged by, and keenly involved with their job. They also sensation that their managers hear and care for them (Pellikaan, 2021).</a:t>
            </a:r>
            <a:endParaRPr lang="en-GB" dirty="0">
              <a:solidFill>
                <a:srgbClr val="FF0000"/>
              </a:solidFill>
            </a:endParaRPr>
          </a:p>
          <a:p>
            <a:endParaRPr lang="en-GB" dirty="0"/>
          </a:p>
        </p:txBody>
      </p:sp>
      <p:pic>
        <p:nvPicPr>
          <p:cNvPr id="5" name="Picture 4" descr="A picture containing LEGO, toy&#10;&#10;Description automatically generated">
            <a:extLst>
              <a:ext uri="{FF2B5EF4-FFF2-40B4-BE49-F238E27FC236}">
                <a16:creationId xmlns:a16="http://schemas.microsoft.com/office/drawing/2014/main" id="{97C3CF32-383E-DF8C-50E5-66D8D1E2AC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03902"/>
            <a:ext cx="5654566" cy="4734035"/>
          </a:xfrm>
          <a:prstGeom prst="rect">
            <a:avLst/>
          </a:prstGeom>
          <a:ln>
            <a:noFill/>
          </a:ln>
          <a:effectLst>
            <a:softEdge rad="112500"/>
          </a:effectLst>
        </p:spPr>
      </p:pic>
      <p:pic>
        <p:nvPicPr>
          <p:cNvPr id="7" name="Picture 6" descr="A picture containing text&#10;&#10;Description automatically generated">
            <a:extLst>
              <a:ext uri="{FF2B5EF4-FFF2-40B4-BE49-F238E27FC236}">
                <a16:creationId xmlns:a16="http://schemas.microsoft.com/office/drawing/2014/main" id="{6E142B9E-374F-5268-4F77-B38A09919F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0786" y="1502979"/>
            <a:ext cx="6747642" cy="5126422"/>
          </a:xfrm>
          <a:prstGeom prst="rect">
            <a:avLst/>
          </a:prstGeom>
          <a:ln>
            <a:noFill/>
          </a:ln>
          <a:effectLst>
            <a:softEdge rad="112500"/>
          </a:effectLst>
        </p:spPr>
      </p:pic>
    </p:spTree>
    <p:extLst>
      <p:ext uri="{BB962C8B-B14F-4D97-AF65-F5344CB8AC3E}">
        <p14:creationId xmlns:p14="http://schemas.microsoft.com/office/powerpoint/2010/main" val="1916816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57776-B1FA-4262-5F31-869469CC98D4}"/>
              </a:ext>
            </a:extLst>
          </p:cNvPr>
          <p:cNvSpPr>
            <a:spLocks noGrp="1"/>
          </p:cNvSpPr>
          <p:nvPr>
            <p:ph type="title"/>
          </p:nvPr>
        </p:nvSpPr>
        <p:spPr>
          <a:xfrm>
            <a:off x="114300" y="198119"/>
            <a:ext cx="9606280" cy="782955"/>
          </a:xfrm>
        </p:spPr>
        <p:txBody>
          <a:bodyPr>
            <a:normAutofit/>
          </a:bodyPr>
          <a:lstStyle/>
          <a:p>
            <a:r>
              <a:rPr lang="en-GB" sz="3600" b="1" dirty="0">
                <a:latin typeface="Amasis MT Pro Black" panose="02040A04050005020304" pitchFamily="18" charset="0"/>
              </a:rPr>
              <a:t>Impacts of Poor Employee Engagement</a:t>
            </a:r>
          </a:p>
        </p:txBody>
      </p:sp>
      <p:sp>
        <p:nvSpPr>
          <p:cNvPr id="3" name="Content Placeholder 2">
            <a:extLst>
              <a:ext uri="{FF2B5EF4-FFF2-40B4-BE49-F238E27FC236}">
                <a16:creationId xmlns:a16="http://schemas.microsoft.com/office/drawing/2014/main" id="{36C12FC3-ED95-60C6-424B-9CFEEC18CC26}"/>
              </a:ext>
            </a:extLst>
          </p:cNvPr>
          <p:cNvSpPr>
            <a:spLocks noGrp="1"/>
          </p:cNvSpPr>
          <p:nvPr>
            <p:ph idx="1"/>
          </p:nvPr>
        </p:nvSpPr>
        <p:spPr>
          <a:xfrm>
            <a:off x="355600" y="1148080"/>
            <a:ext cx="6878320" cy="5476240"/>
          </a:xfrm>
        </p:spPr>
        <p:txBody>
          <a:bodyPr>
            <a:normAutofit/>
          </a:bodyPr>
          <a:lstStyle/>
          <a:p>
            <a:r>
              <a:rPr lang="en-GB" sz="2400" dirty="0"/>
              <a:t>Employee engagement eventually affects a business’s foundation. Gallup Teams shows that being highly engaged brings a 10% increase in customer ratings and performs 20% better in achieving sales results. Moreover,  21% greater profitability will never be able to achieve with poor engagement (Smedley, 2021).</a:t>
            </a:r>
            <a:endParaRPr lang="en-GB" sz="2400" dirty="0">
              <a:solidFill>
                <a:srgbClr val="FF0000"/>
              </a:solidFill>
            </a:endParaRPr>
          </a:p>
          <a:p>
            <a:r>
              <a:rPr lang="en-GB" sz="2400" dirty="0"/>
              <a:t>Recent Gallup study also established that 70% of U.S. staff are not engaged in their job and 70% of persons mention bad administrators as the coz; causing in a yearly smash to the U.S. economy of $398 billion. Businesses in the lowest quartile for engagement articles 25% upper revenue, 28% extra holdups, 41% extra security events, and 22% lesser returns (</a:t>
            </a:r>
            <a:r>
              <a:rPr lang="en-GB" sz="2400" dirty="0" err="1"/>
              <a:t>Bringelson</a:t>
            </a:r>
            <a:r>
              <a:rPr lang="en-GB" sz="2400" dirty="0"/>
              <a:t>, 2020).</a:t>
            </a:r>
            <a:endParaRPr lang="en-GB" sz="2400" dirty="0">
              <a:solidFill>
                <a:srgbClr val="FF0000"/>
              </a:solidFill>
            </a:endParaRPr>
          </a:p>
        </p:txBody>
      </p:sp>
      <p:pic>
        <p:nvPicPr>
          <p:cNvPr id="5" name="Picture 4" descr="Chart, bar chart&#10;&#10;Description automatically generated">
            <a:extLst>
              <a:ext uri="{FF2B5EF4-FFF2-40B4-BE49-F238E27FC236}">
                <a16:creationId xmlns:a16="http://schemas.microsoft.com/office/drawing/2014/main" id="{93FB4229-E86A-880B-7827-7622476D29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12000" y="741680"/>
            <a:ext cx="4965700" cy="5786119"/>
          </a:xfrm>
          <a:prstGeom prst="rect">
            <a:avLst/>
          </a:prstGeom>
          <a:ln>
            <a:noFill/>
          </a:ln>
          <a:effectLst>
            <a:softEdge rad="112500"/>
          </a:effectLst>
        </p:spPr>
      </p:pic>
    </p:spTree>
    <p:extLst>
      <p:ext uri="{BB962C8B-B14F-4D97-AF65-F5344CB8AC3E}">
        <p14:creationId xmlns:p14="http://schemas.microsoft.com/office/powerpoint/2010/main" val="1918872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9" name="Rectangle 9">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sitting around a table&#10;&#10;Description automatically generated with medium confidence">
            <a:extLst>
              <a:ext uri="{FF2B5EF4-FFF2-40B4-BE49-F238E27FC236}">
                <a16:creationId xmlns:a16="http://schemas.microsoft.com/office/drawing/2014/main" id="{FF6A10F9-1124-E76B-0BB4-8A556260E845}"/>
              </a:ext>
            </a:extLst>
          </p:cNvPr>
          <p:cNvPicPr>
            <a:picLocks noChangeAspect="1"/>
          </p:cNvPicPr>
          <p:nvPr/>
        </p:nvPicPr>
        <p:blipFill rotWithShape="1">
          <a:blip r:embed="rId2">
            <a:extLst>
              <a:ext uri="{28A0092B-C50C-407E-A947-70E740481C1C}">
                <a14:useLocalDpi xmlns:a14="http://schemas.microsoft.com/office/drawing/2010/main" val="0"/>
              </a:ext>
            </a:extLst>
          </a:blip>
          <a:srcRect t="363" r="35364" b="8728"/>
          <a:stretch/>
        </p:blipFill>
        <p:spPr>
          <a:xfrm>
            <a:off x="4352667" y="10"/>
            <a:ext cx="7642352" cy="6857990"/>
          </a:xfrm>
          <a:prstGeom prst="rect">
            <a:avLst/>
          </a:prstGeom>
        </p:spPr>
      </p:pic>
      <p:sp>
        <p:nvSpPr>
          <p:cNvPr id="20" name="Rectangle 11">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2DC8104-B478-8B7F-92AE-C7250E62EA9E}"/>
              </a:ext>
            </a:extLst>
          </p:cNvPr>
          <p:cNvSpPr>
            <a:spLocks noGrp="1"/>
          </p:cNvSpPr>
          <p:nvPr>
            <p:ph type="title"/>
          </p:nvPr>
        </p:nvSpPr>
        <p:spPr>
          <a:xfrm>
            <a:off x="196981" y="281178"/>
            <a:ext cx="8582998" cy="635509"/>
          </a:xfrm>
        </p:spPr>
        <p:txBody>
          <a:bodyPr anchor="b">
            <a:normAutofit fontScale="90000"/>
          </a:bodyPr>
          <a:lstStyle/>
          <a:p>
            <a:r>
              <a:rPr lang="en-GB" sz="3600" b="1" dirty="0">
                <a:latin typeface="Amasis MT Pro Black" panose="02040A04050005020304" pitchFamily="18" charset="0"/>
              </a:rPr>
              <a:t>How To Improve Employee Engagement</a:t>
            </a:r>
          </a:p>
        </p:txBody>
      </p:sp>
      <p:sp>
        <p:nvSpPr>
          <p:cNvPr id="21"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2133EEC-B416-7561-AD2B-5D359539FBB3}"/>
              </a:ext>
            </a:extLst>
          </p:cNvPr>
          <p:cNvSpPr>
            <a:spLocks noGrp="1"/>
          </p:cNvSpPr>
          <p:nvPr>
            <p:ph idx="1"/>
          </p:nvPr>
        </p:nvSpPr>
        <p:spPr>
          <a:xfrm>
            <a:off x="371094" y="1463040"/>
            <a:ext cx="6121146" cy="4947920"/>
          </a:xfrm>
        </p:spPr>
        <p:txBody>
          <a:bodyPr anchor="t">
            <a:normAutofit lnSpcReduction="10000"/>
          </a:bodyPr>
          <a:lstStyle/>
          <a:p>
            <a:r>
              <a:rPr lang="en-GB" sz="3200" dirty="0"/>
              <a:t>Effective Communication</a:t>
            </a:r>
          </a:p>
          <a:p>
            <a:r>
              <a:rPr lang="en-GB" sz="3200" dirty="0"/>
              <a:t>Management Supervision</a:t>
            </a:r>
          </a:p>
          <a:p>
            <a:r>
              <a:rPr lang="en-GB" sz="3200" dirty="0"/>
              <a:t>Have A People-First Philosophy</a:t>
            </a:r>
          </a:p>
          <a:p>
            <a:r>
              <a:rPr lang="en-GB" sz="3200" dirty="0"/>
              <a:t>Attention On Work-life Equilibrium</a:t>
            </a:r>
          </a:p>
          <a:p>
            <a:r>
              <a:rPr lang="en-GB" sz="3200" dirty="0"/>
              <a:t> Generate Honesty</a:t>
            </a:r>
          </a:p>
          <a:p>
            <a:r>
              <a:rPr lang="en-GB" sz="3200" dirty="0"/>
              <a:t>Concentration On Structural Development </a:t>
            </a:r>
          </a:p>
          <a:p>
            <a:r>
              <a:rPr lang="en-GB" sz="3200" dirty="0"/>
              <a:t>Finance In Training Administrators (Martin, 2021).</a:t>
            </a:r>
            <a:endParaRPr lang="en-GB" sz="3200" dirty="0">
              <a:solidFill>
                <a:srgbClr val="FF0000"/>
              </a:solidFill>
            </a:endParaRPr>
          </a:p>
          <a:p>
            <a:pPr marL="0" indent="0">
              <a:buNone/>
            </a:pPr>
            <a:endParaRPr lang="en-GB" sz="1700" dirty="0"/>
          </a:p>
        </p:txBody>
      </p:sp>
    </p:spTree>
    <p:extLst>
      <p:ext uri="{BB962C8B-B14F-4D97-AF65-F5344CB8AC3E}">
        <p14:creationId xmlns:p14="http://schemas.microsoft.com/office/powerpoint/2010/main" val="623033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85CE1-6305-A159-6961-C45995DCE452}"/>
              </a:ext>
            </a:extLst>
          </p:cNvPr>
          <p:cNvSpPr>
            <a:spLocks noGrp="1"/>
          </p:cNvSpPr>
          <p:nvPr>
            <p:ph type="title"/>
          </p:nvPr>
        </p:nvSpPr>
        <p:spPr>
          <a:xfrm>
            <a:off x="294640" y="283845"/>
            <a:ext cx="7584440" cy="701675"/>
          </a:xfrm>
        </p:spPr>
        <p:txBody>
          <a:bodyPr>
            <a:normAutofit/>
          </a:bodyPr>
          <a:lstStyle/>
          <a:p>
            <a:r>
              <a:rPr lang="en-GB" sz="3600" dirty="0">
                <a:latin typeface="Amasis MT Pro Black" panose="02040A04050005020304" pitchFamily="18" charset="0"/>
              </a:rPr>
              <a:t>Conclusion</a:t>
            </a:r>
          </a:p>
        </p:txBody>
      </p:sp>
      <p:sp>
        <p:nvSpPr>
          <p:cNvPr id="3" name="Content Placeholder 2">
            <a:extLst>
              <a:ext uri="{FF2B5EF4-FFF2-40B4-BE49-F238E27FC236}">
                <a16:creationId xmlns:a16="http://schemas.microsoft.com/office/drawing/2014/main" id="{A8917D1C-4520-5FED-D4DC-18F09C512EF2}"/>
              </a:ext>
            </a:extLst>
          </p:cNvPr>
          <p:cNvSpPr>
            <a:spLocks noGrp="1"/>
          </p:cNvSpPr>
          <p:nvPr>
            <p:ph idx="1"/>
          </p:nvPr>
        </p:nvSpPr>
        <p:spPr>
          <a:xfrm>
            <a:off x="294640" y="985520"/>
            <a:ext cx="11714480" cy="5588000"/>
          </a:xfrm>
        </p:spPr>
        <p:txBody>
          <a:bodyPr>
            <a:normAutofit lnSpcReduction="10000"/>
          </a:bodyPr>
          <a:lstStyle/>
          <a:p>
            <a:pPr marL="0" indent="0">
              <a:buNone/>
            </a:pPr>
            <a:r>
              <a:rPr lang="en-GB" dirty="0"/>
              <a:t>Employee engagement has been reflected as part of the administration concept since the 1990s and developed broadly accepted in the 2000s. Though it has its critics, typically built on exactly how hard it can be to quantity, it has been initiated to have straight relations to a business's productivity and economic strength (Smith, 2022).</a:t>
            </a:r>
          </a:p>
          <a:p>
            <a:pPr marL="0" indent="0">
              <a:buNone/>
            </a:pPr>
            <a:endParaRPr lang="en-GB" dirty="0">
              <a:solidFill>
                <a:srgbClr val="FF0000"/>
              </a:solidFill>
            </a:endParaRPr>
          </a:p>
          <a:p>
            <a:pPr marL="0" indent="0">
              <a:buNone/>
            </a:pPr>
            <a:r>
              <a:rPr lang="en-GB" dirty="0"/>
              <a:t>The most treasured resource industry can have is its persons. Employee engagement matters so much for that reason. Retain them gratified and advanced their happiness on a constant basis, and will be assured cheerier employees and prosperous industry in the future (Stephanou,2020).</a:t>
            </a:r>
            <a:endParaRPr lang="en-GB" dirty="0">
              <a:solidFill>
                <a:srgbClr val="FF0000"/>
              </a:solidFill>
            </a:endParaRPr>
          </a:p>
          <a:p>
            <a:pPr marL="0" indent="0">
              <a:buNone/>
            </a:pPr>
            <a:endParaRPr lang="en-GB" dirty="0"/>
          </a:p>
          <a:p>
            <a:pPr marL="0" indent="0">
              <a:buNone/>
            </a:pPr>
            <a:r>
              <a:rPr lang="en-GB" dirty="0"/>
              <a:t>Employee engagement is essential for a creative, joyful workstation. When a corporation arranges engagement plans and possesses the team loyal and occupied by their role then the business will flourish (Chen, 2022).</a:t>
            </a:r>
            <a:endParaRPr lang="en-GB" dirty="0">
              <a:solidFill>
                <a:srgbClr val="FF0000"/>
              </a:solidFill>
            </a:endParaRPr>
          </a:p>
        </p:txBody>
      </p:sp>
    </p:spTree>
    <p:extLst>
      <p:ext uri="{BB962C8B-B14F-4D97-AF65-F5344CB8AC3E}">
        <p14:creationId xmlns:p14="http://schemas.microsoft.com/office/powerpoint/2010/main" val="880353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D95F3-D8C0-7769-4C66-30B78C091727}"/>
              </a:ext>
            </a:extLst>
          </p:cNvPr>
          <p:cNvSpPr>
            <a:spLocks noGrp="1"/>
          </p:cNvSpPr>
          <p:nvPr>
            <p:ph type="title"/>
          </p:nvPr>
        </p:nvSpPr>
        <p:spPr>
          <a:xfrm>
            <a:off x="218440" y="365125"/>
            <a:ext cx="6832600" cy="650875"/>
          </a:xfrm>
        </p:spPr>
        <p:txBody>
          <a:bodyPr>
            <a:normAutofit/>
          </a:bodyPr>
          <a:lstStyle/>
          <a:p>
            <a:r>
              <a:rPr lang="en-GB" sz="3200" b="1" dirty="0">
                <a:latin typeface="Amasis MT Pro Black" panose="02040A04050005020304" pitchFamily="18" charset="0"/>
              </a:rPr>
              <a:t>Reference List</a:t>
            </a:r>
          </a:p>
        </p:txBody>
      </p:sp>
      <p:sp>
        <p:nvSpPr>
          <p:cNvPr id="3" name="Content Placeholder 2">
            <a:extLst>
              <a:ext uri="{FF2B5EF4-FFF2-40B4-BE49-F238E27FC236}">
                <a16:creationId xmlns:a16="http://schemas.microsoft.com/office/drawing/2014/main" id="{471BF225-87F1-6280-8DB0-61259E0C5F26}"/>
              </a:ext>
            </a:extLst>
          </p:cNvPr>
          <p:cNvSpPr>
            <a:spLocks noGrp="1"/>
          </p:cNvSpPr>
          <p:nvPr>
            <p:ph idx="1"/>
          </p:nvPr>
        </p:nvSpPr>
        <p:spPr>
          <a:xfrm>
            <a:off x="294640" y="1097280"/>
            <a:ext cx="11765280" cy="5395595"/>
          </a:xfrm>
        </p:spPr>
        <p:txBody>
          <a:bodyPr>
            <a:normAutofit lnSpcReduction="10000"/>
          </a:bodyPr>
          <a:lstStyle/>
          <a:p>
            <a:pPr marL="0" indent="0">
              <a:buNone/>
            </a:pPr>
            <a:r>
              <a:rPr lang="en-GB" sz="2400" dirty="0" err="1"/>
              <a:t>Bringelson</a:t>
            </a:r>
            <a:r>
              <a:rPr lang="en-GB" sz="2400" dirty="0"/>
              <a:t>, D. (2020) </a:t>
            </a:r>
            <a:r>
              <a:rPr lang="en-GB" sz="2400" i="1" dirty="0"/>
              <a:t>The hidden crisis hitting companies across the Globe, Home -</a:t>
            </a:r>
            <a:r>
              <a:rPr lang="en-GB" sz="2400" dirty="0"/>
              <a:t>. Available at: https://deberahbringelson.com/the-hidden-crisis-hitting-companies-across-the-globe/ (Accessed: December 1, 2022).</a:t>
            </a:r>
          </a:p>
          <a:p>
            <a:pPr marL="0" indent="0">
              <a:buNone/>
            </a:pPr>
            <a:r>
              <a:rPr lang="en-GB" sz="2400" dirty="0"/>
              <a:t>Chen, J. (2022) </a:t>
            </a:r>
            <a:r>
              <a:rPr lang="en-GB" sz="2400" i="1" dirty="0"/>
              <a:t>18 employee engagement best practices in 2022, teambuilding.com. </a:t>
            </a:r>
            <a:r>
              <a:rPr lang="en-GB" sz="2400" dirty="0"/>
              <a:t>Available at: https://teambuilding.com/blog/employee-engagement-best-practices (Accessed: December 1, 2022). </a:t>
            </a:r>
          </a:p>
          <a:p>
            <a:pPr marL="0" indent="0">
              <a:buNone/>
            </a:pPr>
            <a:r>
              <a:rPr lang="en-GB" sz="2400" dirty="0"/>
              <a:t>Martin, L.M. (2021) </a:t>
            </a:r>
            <a:r>
              <a:rPr lang="en-GB" sz="2400" i="1" dirty="0"/>
              <a:t>Correlation between employee engagement and productivity, Biz 3.0</a:t>
            </a:r>
            <a:r>
              <a:rPr lang="en-GB" sz="2400" dirty="0"/>
              <a:t>. Available at: https://biz30.timedoctor.com/correlation-between-employee-engagement-and-productivity/ (Accessed: December 1, 2022). </a:t>
            </a:r>
          </a:p>
          <a:p>
            <a:pPr marL="0" indent="0">
              <a:buNone/>
            </a:pPr>
            <a:r>
              <a:rPr lang="en-GB" sz="2400" dirty="0"/>
              <a:t>Pellikaan, M. (2021) </a:t>
            </a:r>
            <a:r>
              <a:rPr lang="en-GB" sz="2400" i="1" dirty="0"/>
              <a:t>Five employee engagement models, </a:t>
            </a:r>
            <a:r>
              <a:rPr lang="en-GB" sz="2400" i="1" dirty="0" err="1"/>
              <a:t>Effectory</a:t>
            </a:r>
            <a:r>
              <a:rPr lang="en-GB" sz="2400" dirty="0"/>
              <a:t>. Available at: https://www.effectory.com/knowledge/five-employee-engagement-models/ (Accessed: December 1, 2022).</a:t>
            </a:r>
          </a:p>
          <a:p>
            <a:pPr marL="0" indent="0">
              <a:buNone/>
            </a:pPr>
            <a:r>
              <a:rPr lang="en-GB" sz="2400" dirty="0"/>
              <a:t>Pellikaan, M. (2021) </a:t>
            </a:r>
            <a:r>
              <a:rPr lang="en-GB" sz="2400" i="1" dirty="0"/>
              <a:t>The 4 drivers of employee engagement in 2021, </a:t>
            </a:r>
            <a:r>
              <a:rPr lang="en-GB" sz="2400" i="1" dirty="0" err="1"/>
              <a:t>Effectory</a:t>
            </a:r>
            <a:r>
              <a:rPr lang="en-GB" sz="2400" dirty="0"/>
              <a:t>. Available at: https://www.effectory.com/knowledge/the-4-drivers-of-employee-engagement-in-2021/ (Accessed: December 1, 2022). </a:t>
            </a:r>
          </a:p>
          <a:p>
            <a:pPr marL="0" indent="0">
              <a:buNone/>
            </a:pPr>
            <a:endParaRPr lang="en-GB" sz="2000" dirty="0"/>
          </a:p>
        </p:txBody>
      </p:sp>
    </p:spTree>
    <p:extLst>
      <p:ext uri="{BB962C8B-B14F-4D97-AF65-F5344CB8AC3E}">
        <p14:creationId xmlns:p14="http://schemas.microsoft.com/office/powerpoint/2010/main" val="17490464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BAD54A-B6FC-E3EE-63B7-BB050F5CE9AC}"/>
              </a:ext>
            </a:extLst>
          </p:cNvPr>
          <p:cNvSpPr>
            <a:spLocks noGrp="1"/>
          </p:cNvSpPr>
          <p:nvPr>
            <p:ph idx="1"/>
          </p:nvPr>
        </p:nvSpPr>
        <p:spPr>
          <a:xfrm>
            <a:off x="386080" y="528320"/>
            <a:ext cx="11490960" cy="5994400"/>
          </a:xfrm>
        </p:spPr>
        <p:txBody>
          <a:bodyPr>
            <a:normAutofit lnSpcReduction="10000"/>
          </a:bodyPr>
          <a:lstStyle/>
          <a:p>
            <a:pPr marL="0" indent="0">
              <a:buNone/>
            </a:pPr>
            <a:r>
              <a:rPr lang="en-GB" sz="2400" dirty="0" err="1"/>
              <a:t>Ryba</a:t>
            </a:r>
            <a:r>
              <a:rPr lang="en-GB" sz="2400" dirty="0"/>
              <a:t>, K. (2021) </a:t>
            </a:r>
            <a:r>
              <a:rPr lang="en-GB" sz="2400" i="1" dirty="0"/>
              <a:t>The </a:t>
            </a:r>
            <a:r>
              <a:rPr lang="en-GB" sz="2400" i="1" dirty="0" err="1"/>
              <a:t>Qwork</a:t>
            </a:r>
            <a:r>
              <a:rPr lang="en-GB" sz="2400" i="1" dirty="0"/>
              <a:t> Future: A future of work blog from Quantum Workplace, quantumworkplace.com. </a:t>
            </a:r>
            <a:r>
              <a:rPr lang="en-GB" sz="2400" dirty="0"/>
              <a:t>Available at: https://www.quantumworkplace.com/future-of-work (Accessed: December 1, 2022).</a:t>
            </a:r>
          </a:p>
          <a:p>
            <a:pPr marL="0" indent="0">
              <a:buNone/>
            </a:pPr>
            <a:r>
              <a:rPr lang="en-GB" sz="2400" dirty="0"/>
              <a:t>ServiceNow (2022) </a:t>
            </a:r>
            <a:r>
              <a:rPr lang="en-GB" sz="2400" i="1" dirty="0"/>
              <a:t>The 2021 employee experience imperative</a:t>
            </a:r>
            <a:r>
              <a:rPr lang="en-GB" sz="2400" dirty="0"/>
              <a:t>. Available at: https://www.servicenow.com/lpayr/employee-experience-survey.html? (Accessed: December 1, 2022).</a:t>
            </a:r>
          </a:p>
          <a:p>
            <a:pPr marL="0" indent="0">
              <a:buNone/>
            </a:pPr>
            <a:r>
              <a:rPr lang="en-GB" sz="2400" dirty="0"/>
              <a:t>Sinclair, S. (2021) </a:t>
            </a:r>
            <a:r>
              <a:rPr lang="en-GB" sz="2400" i="1" dirty="0"/>
              <a:t>Kahn's 3 dimensions of employee engagement: Still good to go in 2021?, Employee Engagement App. Talk Freely Limited. </a:t>
            </a:r>
            <a:r>
              <a:rPr lang="en-GB" sz="2400" dirty="0"/>
              <a:t>Available at: https://www.talkfreely.com/blog/dimensions-of-employee-engagement (Accessed: December 1, 2022). </a:t>
            </a:r>
          </a:p>
          <a:p>
            <a:pPr marL="0" indent="0">
              <a:buNone/>
            </a:pPr>
            <a:r>
              <a:rPr lang="en-GB" sz="2400" dirty="0"/>
              <a:t>Smedley, M. (2021) </a:t>
            </a:r>
            <a:r>
              <a:rPr lang="en-GB" sz="2400" i="1" dirty="0"/>
              <a:t>Signs of low employee engagement, DDI.</a:t>
            </a:r>
            <a:r>
              <a:rPr lang="en-GB" sz="2400" dirty="0"/>
              <a:t> Available at: https://www.ddiworld.com/blog/signs-of-low-employee-engagement (Accessed: December 1, 2022). </a:t>
            </a:r>
          </a:p>
          <a:p>
            <a:pPr marL="0" indent="0">
              <a:buNone/>
            </a:pPr>
            <a:r>
              <a:rPr lang="en-GB" sz="2400" dirty="0"/>
              <a:t>Smith, T. (2022) </a:t>
            </a:r>
            <a:r>
              <a:rPr lang="en-GB" sz="2400" i="1" dirty="0"/>
              <a:t>What is employee engagement? definition, strategies, and example, Investopedia. Investopedia. </a:t>
            </a:r>
            <a:r>
              <a:rPr lang="en-GB" sz="2400" dirty="0"/>
              <a:t>Available at: https://www.investopedia.com/terms/e/employee-engagement.asp (Accessed: December 1, 2022). </a:t>
            </a:r>
          </a:p>
          <a:p>
            <a:pPr marL="0" indent="0">
              <a:buNone/>
            </a:pPr>
            <a:endParaRPr lang="en-GB" sz="2400" dirty="0"/>
          </a:p>
        </p:txBody>
      </p:sp>
    </p:spTree>
    <p:extLst>
      <p:ext uri="{BB962C8B-B14F-4D97-AF65-F5344CB8AC3E}">
        <p14:creationId xmlns:p14="http://schemas.microsoft.com/office/powerpoint/2010/main" val="36927141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556905-526B-2CC4-5706-5290659080BC}"/>
              </a:ext>
            </a:extLst>
          </p:cNvPr>
          <p:cNvSpPr>
            <a:spLocks noGrp="1"/>
          </p:cNvSpPr>
          <p:nvPr>
            <p:ph idx="1"/>
          </p:nvPr>
        </p:nvSpPr>
        <p:spPr>
          <a:xfrm>
            <a:off x="650240" y="792480"/>
            <a:ext cx="10703560" cy="5760720"/>
          </a:xfrm>
        </p:spPr>
        <p:txBody>
          <a:bodyPr>
            <a:normAutofit/>
          </a:bodyPr>
          <a:lstStyle/>
          <a:p>
            <a:pPr marL="0" indent="0">
              <a:buNone/>
            </a:pPr>
            <a:r>
              <a:rPr lang="en-GB" sz="2400" dirty="0"/>
              <a:t>Spillane, J. (2017) </a:t>
            </a:r>
            <a:r>
              <a:rPr lang="en-GB" sz="2400" i="1" dirty="0"/>
              <a:t>Remote workforce NPS: The most important metric you're missing, Business 2 Community. </a:t>
            </a:r>
            <a:r>
              <a:rPr lang="en-GB" sz="2400" dirty="0"/>
              <a:t>Available at: https://www.business2community.com/business-innovation/remote-workforce-nps-important-metric-youre-missing-01785305 (Accessed: December 1, 2022).</a:t>
            </a:r>
          </a:p>
          <a:p>
            <a:pPr marL="0" indent="0">
              <a:buNone/>
            </a:pPr>
            <a:r>
              <a:rPr lang="en-GB" sz="2400" dirty="0"/>
              <a:t>Stephanou, A. (2020) </a:t>
            </a:r>
            <a:r>
              <a:rPr lang="en-GB" sz="2400" i="1" dirty="0"/>
              <a:t>10 reasons why employee engagement is important, </a:t>
            </a:r>
            <a:r>
              <a:rPr lang="en-GB" sz="2400" i="1" dirty="0" err="1"/>
              <a:t>CareerAddict</a:t>
            </a:r>
            <a:r>
              <a:rPr lang="en-GB" sz="2400" i="1" dirty="0"/>
              <a:t>. </a:t>
            </a:r>
            <a:r>
              <a:rPr lang="en-GB" sz="2400" dirty="0"/>
              <a:t>Available at: https://www.careeraddict.com/importance-employee-engagement (Accessed: December 1, 2022). </a:t>
            </a:r>
          </a:p>
          <a:p>
            <a:pPr marL="0" indent="0">
              <a:buNone/>
            </a:pPr>
            <a:r>
              <a:rPr lang="en-GB" sz="2400" dirty="0"/>
              <a:t>Thompson, M. (2021) </a:t>
            </a:r>
            <a:r>
              <a:rPr lang="en-GB" sz="2400" i="1" dirty="0"/>
              <a:t>Employee engagement models and theories, </a:t>
            </a:r>
            <a:r>
              <a:rPr lang="en-GB" sz="2400" i="1" dirty="0" err="1"/>
              <a:t>WeThrive</a:t>
            </a:r>
            <a:r>
              <a:rPr lang="en-GB" sz="2400" i="1" dirty="0"/>
              <a:t>. </a:t>
            </a:r>
            <a:r>
              <a:rPr lang="en-GB" sz="2400" dirty="0"/>
              <a:t>Available at: https://wethrive.net/employee-engagement/employee-engagement-models-and-theories/ (Accessed: December 1, 2022). </a:t>
            </a:r>
          </a:p>
          <a:p>
            <a:pPr marL="0" indent="0">
              <a:buNone/>
            </a:pPr>
            <a:r>
              <a:rPr lang="en-GB" sz="2400" dirty="0"/>
              <a:t>Zuckerman, A. (2020) </a:t>
            </a:r>
            <a:r>
              <a:rPr lang="en-GB" sz="2400" i="1" dirty="0"/>
              <a:t>42 employee engagement statistics: 2020/2021 data, Trends &amp; Effects, CompareCamp.com</a:t>
            </a:r>
            <a:r>
              <a:rPr lang="en-GB" sz="2400" dirty="0"/>
              <a:t>. Available at: https://comparecamp.com/employee-engagement-statistics/ (Accessed: December 1, 2022). </a:t>
            </a:r>
          </a:p>
          <a:p>
            <a:pPr marL="0" indent="0">
              <a:buNone/>
            </a:pPr>
            <a:endParaRPr lang="en-GB" sz="2400" dirty="0"/>
          </a:p>
        </p:txBody>
      </p:sp>
    </p:spTree>
    <p:extLst>
      <p:ext uri="{BB962C8B-B14F-4D97-AF65-F5344CB8AC3E}">
        <p14:creationId xmlns:p14="http://schemas.microsoft.com/office/powerpoint/2010/main" val="40273253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1681</Words>
  <Application>Microsoft Office PowerPoint</Application>
  <PresentationFormat>Widescreen</PresentationFormat>
  <Paragraphs>100</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Amasis MT Pro Black</vt:lpstr>
      <vt:lpstr>Arial</vt:lpstr>
      <vt:lpstr>Calibri</vt:lpstr>
      <vt:lpstr>Calibri Light</vt:lpstr>
      <vt:lpstr>Office Theme</vt:lpstr>
      <vt:lpstr>Importance of employee Engagement Within The Hotel Industry</vt:lpstr>
      <vt:lpstr>Introduction To Employee Engagement</vt:lpstr>
      <vt:lpstr>Importance of Employee Engagement</vt:lpstr>
      <vt:lpstr>Why organizations should care about employee engagement</vt:lpstr>
      <vt:lpstr>Employee Engagement Theories And Models</vt:lpstr>
      <vt:lpstr>PowerPoint Presentation</vt:lpstr>
      <vt:lpstr>General Employee Engagement Statistics</vt:lpstr>
      <vt:lpstr>PowerPoint Presentation</vt:lpstr>
      <vt:lpstr>Some Best Practices Of Employee Engagement </vt:lpstr>
      <vt:lpstr>PowerPoint Presentation</vt:lpstr>
      <vt:lpstr>Impacts of Poor Employee Engagement</vt:lpstr>
      <vt:lpstr>How To Improve Employee Engagement</vt:lpstr>
      <vt:lpstr>Conclusion</vt:lpstr>
      <vt:lpstr>Reference List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Importance of employee Engagement Within The Hotel Industry</dc:title>
  <dc:creator>annisa helal</dc:creator>
  <cp:lastModifiedBy>annisa helal</cp:lastModifiedBy>
  <cp:revision>1</cp:revision>
  <dcterms:created xsi:type="dcterms:W3CDTF">2022-12-01T12:44:04Z</dcterms:created>
  <dcterms:modified xsi:type="dcterms:W3CDTF">2022-12-06T00:48:09Z</dcterms:modified>
</cp:coreProperties>
</file>