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7D138B-8663-1240-8514-E14F0502C679}" v="19" dt="2023-12-05T07:42:58.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16"/>
    <p:restoredTop sz="94239"/>
  </p:normalViewPr>
  <p:slideViewPr>
    <p:cSldViewPr snapToGrid="0">
      <p:cViewPr varScale="1">
        <p:scale>
          <a:sx n="119" d="100"/>
          <a:sy n="119" d="100"/>
        </p:scale>
        <p:origin x="3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a Mascov (1909334)" userId="79eadb76-b7d3-45d1-97d0-cd8416050b9d" providerId="ADAL" clId="{827D138B-8663-1240-8514-E14F0502C679}"/>
    <pc:docChg chg="undo custSel addSld delSld modSld addMainMaster delMainMaster">
      <pc:chgData name="Valentina Mascov (1909334)" userId="79eadb76-b7d3-45d1-97d0-cd8416050b9d" providerId="ADAL" clId="{827D138B-8663-1240-8514-E14F0502C679}" dt="2023-12-05T11:41:44.621" v="677"/>
      <pc:docMkLst>
        <pc:docMk/>
      </pc:docMkLst>
      <pc:sldChg chg="addSp modSp mod setBg modClrScheme addAnim setClrOvrMap chgLayout">
        <pc:chgData name="Valentina Mascov (1909334)" userId="79eadb76-b7d3-45d1-97d0-cd8416050b9d" providerId="ADAL" clId="{827D138B-8663-1240-8514-E14F0502C679}" dt="2023-12-05T07:42:58.389" v="116" actId="20577"/>
        <pc:sldMkLst>
          <pc:docMk/>
          <pc:sldMk cId="261548742" sldId="256"/>
        </pc:sldMkLst>
        <pc:spChg chg="mod">
          <ac:chgData name="Valentina Mascov (1909334)" userId="79eadb76-b7d3-45d1-97d0-cd8416050b9d" providerId="ADAL" clId="{827D138B-8663-1240-8514-E14F0502C679}" dt="2023-12-05T07:42:58.389" v="116" actId="20577"/>
          <ac:spMkLst>
            <pc:docMk/>
            <pc:sldMk cId="261548742" sldId="256"/>
            <ac:spMk id="2" creationId="{BBDF4B92-D08B-1EAC-E0DD-A02A84F2D34E}"/>
          </ac:spMkLst>
        </pc:spChg>
        <pc:spChg chg="mod">
          <ac:chgData name="Valentina Mascov (1909334)" userId="79eadb76-b7d3-45d1-97d0-cd8416050b9d" providerId="ADAL" clId="{827D138B-8663-1240-8514-E14F0502C679}" dt="2023-12-04T06:53:15.731" v="79" actId="26606"/>
          <ac:spMkLst>
            <pc:docMk/>
            <pc:sldMk cId="261548742" sldId="256"/>
            <ac:spMk id="3" creationId="{8A388A82-76AB-2633-1A16-B6B27A8C4A39}"/>
          </ac:spMkLst>
        </pc:spChg>
        <pc:spChg chg="add">
          <ac:chgData name="Valentina Mascov (1909334)" userId="79eadb76-b7d3-45d1-97d0-cd8416050b9d" providerId="ADAL" clId="{827D138B-8663-1240-8514-E14F0502C679}" dt="2023-12-04T06:53:15.731" v="79" actId="26606"/>
          <ac:spMkLst>
            <pc:docMk/>
            <pc:sldMk cId="261548742" sldId="256"/>
            <ac:spMk id="9" creationId="{A38827F1-3359-44F6-9009-43AE2B17FEAD}"/>
          </ac:spMkLst>
        </pc:spChg>
        <pc:spChg chg="add">
          <ac:chgData name="Valentina Mascov (1909334)" userId="79eadb76-b7d3-45d1-97d0-cd8416050b9d" providerId="ADAL" clId="{827D138B-8663-1240-8514-E14F0502C679}" dt="2023-12-04T06:53:15.731" v="79" actId="26606"/>
          <ac:spMkLst>
            <pc:docMk/>
            <pc:sldMk cId="261548742" sldId="256"/>
            <ac:spMk id="11" creationId="{17AFAD67-5350-4773-886F-D6DD7E66DB04}"/>
          </ac:spMkLst>
        </pc:spChg>
        <pc:grpChg chg="add">
          <ac:chgData name="Valentina Mascov (1909334)" userId="79eadb76-b7d3-45d1-97d0-cd8416050b9d" providerId="ADAL" clId="{827D138B-8663-1240-8514-E14F0502C679}" dt="2023-12-04T06:53:15.731" v="79" actId="26606"/>
          <ac:grpSpMkLst>
            <pc:docMk/>
            <pc:sldMk cId="261548742" sldId="256"/>
            <ac:grpSpMk id="13" creationId="{654AC0FE-C43D-49AC-9730-284354DEC86E}"/>
          </ac:grpSpMkLst>
        </pc:grpChg>
        <pc:picChg chg="add">
          <ac:chgData name="Valentina Mascov (1909334)" userId="79eadb76-b7d3-45d1-97d0-cd8416050b9d" providerId="ADAL" clId="{827D138B-8663-1240-8514-E14F0502C679}" dt="2023-12-04T06:53:15.731" v="79" actId="26606"/>
          <ac:picMkLst>
            <pc:docMk/>
            <pc:sldMk cId="261548742" sldId="256"/>
            <ac:picMk id="4" creationId="{77B3C7BB-760E-FA79-5EC2-FBF758A25116}"/>
          </ac:picMkLst>
        </pc:picChg>
      </pc:sldChg>
      <pc:sldChg chg="addSp delSp modSp new mod setBg setClrOvrMap">
        <pc:chgData name="Valentina Mascov (1909334)" userId="79eadb76-b7d3-45d1-97d0-cd8416050b9d" providerId="ADAL" clId="{827D138B-8663-1240-8514-E14F0502C679}" dt="2023-12-05T10:56:05.417" v="596" actId="20577"/>
        <pc:sldMkLst>
          <pc:docMk/>
          <pc:sldMk cId="2328434981" sldId="257"/>
        </pc:sldMkLst>
        <pc:spChg chg="mod">
          <ac:chgData name="Valentina Mascov (1909334)" userId="79eadb76-b7d3-45d1-97d0-cd8416050b9d" providerId="ADAL" clId="{827D138B-8663-1240-8514-E14F0502C679}" dt="2023-12-05T09:35:47.489" v="349" actId="26606"/>
          <ac:spMkLst>
            <pc:docMk/>
            <pc:sldMk cId="2328434981" sldId="257"/>
            <ac:spMk id="2" creationId="{23AEB532-4067-50CE-E95D-1A6273D3FDE8}"/>
          </ac:spMkLst>
        </pc:spChg>
        <pc:spChg chg="add del mod">
          <ac:chgData name="Valentina Mascov (1909334)" userId="79eadb76-b7d3-45d1-97d0-cd8416050b9d" providerId="ADAL" clId="{827D138B-8663-1240-8514-E14F0502C679}" dt="2023-12-05T09:35:47.489" v="349" actId="26606"/>
          <ac:spMkLst>
            <pc:docMk/>
            <pc:sldMk cId="2328434981" sldId="257"/>
            <ac:spMk id="3" creationId="{29909563-FD90-EFA5-8E2B-C5954B28DB5D}"/>
          </ac:spMkLst>
        </pc:spChg>
        <pc:spChg chg="add del">
          <ac:chgData name="Valentina Mascov (1909334)" userId="79eadb76-b7d3-45d1-97d0-cd8416050b9d" providerId="ADAL" clId="{827D138B-8663-1240-8514-E14F0502C679}" dt="2023-12-05T09:34:48.555" v="342" actId="26606"/>
          <ac:spMkLst>
            <pc:docMk/>
            <pc:sldMk cId="2328434981" sldId="257"/>
            <ac:spMk id="8" creationId="{CF10C978-51B5-420C-9A05-C8F194EACAC3}"/>
          </ac:spMkLst>
        </pc:spChg>
        <pc:spChg chg="add del">
          <ac:chgData name="Valentina Mascov (1909334)" userId="79eadb76-b7d3-45d1-97d0-cd8416050b9d" providerId="ADAL" clId="{827D138B-8663-1240-8514-E14F0502C679}" dt="2023-12-05T09:31:15.926" v="338" actId="26606"/>
          <ac:spMkLst>
            <pc:docMk/>
            <pc:sldMk cId="2328434981" sldId="257"/>
            <ac:spMk id="9" creationId="{B62E0F97-3B68-4A9A-81FD-184E8051D278}"/>
          </ac:spMkLst>
        </pc:spChg>
        <pc:spChg chg="add del">
          <ac:chgData name="Valentina Mascov (1909334)" userId="79eadb76-b7d3-45d1-97d0-cd8416050b9d" providerId="ADAL" clId="{827D138B-8663-1240-8514-E14F0502C679}" dt="2023-12-05T09:34:48.555" v="342" actId="26606"/>
          <ac:spMkLst>
            <pc:docMk/>
            <pc:sldMk cId="2328434981" sldId="257"/>
            <ac:spMk id="10" creationId="{28D34D1C-4E49-4D32-96F1-E49CEBBF86E0}"/>
          </ac:spMkLst>
        </pc:spChg>
        <pc:spChg chg="add del">
          <ac:chgData name="Valentina Mascov (1909334)" userId="79eadb76-b7d3-45d1-97d0-cd8416050b9d" providerId="ADAL" clId="{827D138B-8663-1240-8514-E14F0502C679}" dt="2023-12-05T09:31:15.926" v="338" actId="26606"/>
          <ac:spMkLst>
            <pc:docMk/>
            <pc:sldMk cId="2328434981" sldId="257"/>
            <ac:spMk id="11" creationId="{1A9C0995-256A-4F90-97D6-FB8958A5D433}"/>
          </ac:spMkLst>
        </pc:spChg>
        <pc:spChg chg="add del">
          <ac:chgData name="Valentina Mascov (1909334)" userId="79eadb76-b7d3-45d1-97d0-cd8416050b9d" providerId="ADAL" clId="{827D138B-8663-1240-8514-E14F0502C679}" dt="2023-12-05T09:34:48.555" v="342" actId="26606"/>
          <ac:spMkLst>
            <pc:docMk/>
            <pc:sldMk cId="2328434981" sldId="257"/>
            <ac:spMk id="22" creationId="{29909563-FD90-EFA5-8E2B-C5954B28DB5D}"/>
          </ac:spMkLst>
        </pc:spChg>
        <pc:spChg chg="add del">
          <ac:chgData name="Valentina Mascov (1909334)" userId="79eadb76-b7d3-45d1-97d0-cd8416050b9d" providerId="ADAL" clId="{827D138B-8663-1240-8514-E14F0502C679}" dt="2023-12-05T09:34:51.307" v="344" actId="26606"/>
          <ac:spMkLst>
            <pc:docMk/>
            <pc:sldMk cId="2328434981" sldId="257"/>
            <ac:spMk id="24" creationId="{B62E0F97-3B68-4A9A-81FD-184E8051D278}"/>
          </ac:spMkLst>
        </pc:spChg>
        <pc:spChg chg="add del">
          <ac:chgData name="Valentina Mascov (1909334)" userId="79eadb76-b7d3-45d1-97d0-cd8416050b9d" providerId="ADAL" clId="{827D138B-8663-1240-8514-E14F0502C679}" dt="2023-12-05T09:34:51.307" v="344" actId="26606"/>
          <ac:spMkLst>
            <pc:docMk/>
            <pc:sldMk cId="2328434981" sldId="257"/>
            <ac:spMk id="25" creationId="{1A9C0995-256A-4F90-97D6-FB8958A5D433}"/>
          </ac:spMkLst>
        </pc:spChg>
        <pc:spChg chg="add del">
          <ac:chgData name="Valentina Mascov (1909334)" userId="79eadb76-b7d3-45d1-97d0-cd8416050b9d" providerId="ADAL" clId="{827D138B-8663-1240-8514-E14F0502C679}" dt="2023-12-05T09:34:51.307" v="344" actId="26606"/>
          <ac:spMkLst>
            <pc:docMk/>
            <pc:sldMk cId="2328434981" sldId="257"/>
            <ac:spMk id="26" creationId="{9346307A-DFE3-4A97-B2EE-5D57DF4136E8}"/>
          </ac:spMkLst>
        </pc:spChg>
        <pc:spChg chg="add del">
          <ac:chgData name="Valentina Mascov (1909334)" userId="79eadb76-b7d3-45d1-97d0-cd8416050b9d" providerId="ADAL" clId="{827D138B-8663-1240-8514-E14F0502C679}" dt="2023-12-05T09:35:28.491" v="346" actId="26606"/>
          <ac:spMkLst>
            <pc:docMk/>
            <pc:sldMk cId="2328434981" sldId="257"/>
            <ac:spMk id="32" creationId="{B62E0F97-3B68-4A9A-81FD-184E8051D278}"/>
          </ac:spMkLst>
        </pc:spChg>
        <pc:spChg chg="add del">
          <ac:chgData name="Valentina Mascov (1909334)" userId="79eadb76-b7d3-45d1-97d0-cd8416050b9d" providerId="ADAL" clId="{827D138B-8663-1240-8514-E14F0502C679}" dt="2023-12-05T09:35:28.491" v="346" actId="26606"/>
          <ac:spMkLst>
            <pc:docMk/>
            <pc:sldMk cId="2328434981" sldId="257"/>
            <ac:spMk id="33" creationId="{1A9C0995-256A-4F90-97D6-FB8958A5D433}"/>
          </ac:spMkLst>
        </pc:spChg>
        <pc:spChg chg="add del">
          <ac:chgData name="Valentina Mascov (1909334)" userId="79eadb76-b7d3-45d1-97d0-cd8416050b9d" providerId="ADAL" clId="{827D138B-8663-1240-8514-E14F0502C679}" dt="2023-12-05T09:35:28.491" v="346" actId="26606"/>
          <ac:spMkLst>
            <pc:docMk/>
            <pc:sldMk cId="2328434981" sldId="257"/>
            <ac:spMk id="34" creationId="{9346307A-DFE3-4A97-B2EE-5D57DF4136E8}"/>
          </ac:spMkLst>
        </pc:spChg>
        <pc:spChg chg="add">
          <ac:chgData name="Valentina Mascov (1909334)" userId="79eadb76-b7d3-45d1-97d0-cd8416050b9d" providerId="ADAL" clId="{827D138B-8663-1240-8514-E14F0502C679}" dt="2023-12-05T09:35:47.489" v="349" actId="26606"/>
          <ac:spMkLst>
            <pc:docMk/>
            <pc:sldMk cId="2328434981" sldId="257"/>
            <ac:spMk id="41" creationId="{CF10C978-51B5-420C-9A05-C8F194EACAC3}"/>
          </ac:spMkLst>
        </pc:spChg>
        <pc:spChg chg="add">
          <ac:chgData name="Valentina Mascov (1909334)" userId="79eadb76-b7d3-45d1-97d0-cd8416050b9d" providerId="ADAL" clId="{827D138B-8663-1240-8514-E14F0502C679}" dt="2023-12-05T09:35:47.489" v="349" actId="26606"/>
          <ac:spMkLst>
            <pc:docMk/>
            <pc:sldMk cId="2328434981" sldId="257"/>
            <ac:spMk id="42" creationId="{28D34D1C-4E49-4D32-96F1-E49CEBBF86E0}"/>
          </ac:spMkLst>
        </pc:spChg>
        <pc:spChg chg="add mod">
          <ac:chgData name="Valentina Mascov (1909334)" userId="79eadb76-b7d3-45d1-97d0-cd8416050b9d" providerId="ADAL" clId="{827D138B-8663-1240-8514-E14F0502C679}" dt="2023-12-05T10:56:05.417" v="596" actId="20577"/>
          <ac:spMkLst>
            <pc:docMk/>
            <pc:sldMk cId="2328434981" sldId="257"/>
            <ac:spMk id="46" creationId="{29909563-FD90-EFA5-8E2B-C5954B28DB5D}"/>
          </ac:spMkLst>
        </pc:spChg>
        <pc:grpChg chg="add del">
          <ac:chgData name="Valentina Mascov (1909334)" userId="79eadb76-b7d3-45d1-97d0-cd8416050b9d" providerId="ADAL" clId="{827D138B-8663-1240-8514-E14F0502C679}" dt="2023-12-05T09:34:48.555" v="342" actId="26606"/>
          <ac:grpSpMkLst>
            <pc:docMk/>
            <pc:sldMk cId="2328434981" sldId="257"/>
            <ac:grpSpMk id="12" creationId="{4E94C6EB-0BD0-4926-909B-CE0EFF459E24}"/>
          </ac:grpSpMkLst>
        </pc:grpChg>
        <pc:grpChg chg="add del">
          <ac:chgData name="Valentina Mascov (1909334)" userId="79eadb76-b7d3-45d1-97d0-cd8416050b9d" providerId="ADAL" clId="{827D138B-8663-1240-8514-E14F0502C679}" dt="2023-12-05T09:31:15.926" v="338" actId="26606"/>
          <ac:grpSpMkLst>
            <pc:docMk/>
            <pc:sldMk cId="2328434981" sldId="257"/>
            <ac:grpSpMk id="13" creationId="{2C500373-6BCD-49C7-86D2-7DC695C43C83}"/>
          </ac:grpSpMkLst>
        </pc:grpChg>
        <pc:grpChg chg="add del">
          <ac:chgData name="Valentina Mascov (1909334)" userId="79eadb76-b7d3-45d1-97d0-cd8416050b9d" providerId="ADAL" clId="{827D138B-8663-1240-8514-E14F0502C679}" dt="2023-12-05T09:34:51.307" v="344" actId="26606"/>
          <ac:grpSpMkLst>
            <pc:docMk/>
            <pc:sldMk cId="2328434981" sldId="257"/>
            <ac:grpSpMk id="15" creationId="{CC277446-D71D-4C19-A013-95073D31A4FB}"/>
          </ac:grpSpMkLst>
        </pc:grpChg>
        <pc:grpChg chg="add del">
          <ac:chgData name="Valentina Mascov (1909334)" userId="79eadb76-b7d3-45d1-97d0-cd8416050b9d" providerId="ADAL" clId="{827D138B-8663-1240-8514-E14F0502C679}" dt="2023-12-05T09:35:28.491" v="346" actId="26606"/>
          <ac:grpSpMkLst>
            <pc:docMk/>
            <pc:sldMk cId="2328434981" sldId="257"/>
            <ac:grpSpMk id="35" creationId="{CC277446-D71D-4C19-A013-95073D31A4FB}"/>
          </ac:grpSpMkLst>
        </pc:grpChg>
        <pc:grpChg chg="add">
          <ac:chgData name="Valentina Mascov (1909334)" userId="79eadb76-b7d3-45d1-97d0-cd8416050b9d" providerId="ADAL" clId="{827D138B-8663-1240-8514-E14F0502C679}" dt="2023-12-05T09:35:47.489" v="349" actId="26606"/>
          <ac:grpSpMkLst>
            <pc:docMk/>
            <pc:sldMk cId="2328434981" sldId="257"/>
            <ac:grpSpMk id="43" creationId="{4E94C6EB-0BD0-4926-909B-CE0EFF459E24}"/>
          </ac:grpSpMkLst>
        </pc:grpChg>
        <pc:graphicFrameChg chg="add del">
          <ac:chgData name="Valentina Mascov (1909334)" userId="79eadb76-b7d3-45d1-97d0-cd8416050b9d" providerId="ADAL" clId="{827D138B-8663-1240-8514-E14F0502C679}" dt="2023-12-05T09:31:15.926" v="338" actId="26606"/>
          <ac:graphicFrameMkLst>
            <pc:docMk/>
            <pc:sldMk cId="2328434981" sldId="257"/>
            <ac:graphicFrameMk id="5" creationId="{DBCAEB2F-D714-240F-8857-E1EEC67064CE}"/>
          </ac:graphicFrameMkLst>
        </pc:graphicFrameChg>
        <pc:graphicFrameChg chg="add del">
          <ac:chgData name="Valentina Mascov (1909334)" userId="79eadb76-b7d3-45d1-97d0-cd8416050b9d" providerId="ADAL" clId="{827D138B-8663-1240-8514-E14F0502C679}" dt="2023-12-05T09:31:25.296" v="340" actId="26606"/>
          <ac:graphicFrameMkLst>
            <pc:docMk/>
            <pc:sldMk cId="2328434981" sldId="257"/>
            <ac:graphicFrameMk id="19" creationId="{9702B953-629F-0968-420C-E9EBCE403323}"/>
          </ac:graphicFrameMkLst>
        </pc:graphicFrameChg>
        <pc:graphicFrameChg chg="add del">
          <ac:chgData name="Valentina Mascov (1909334)" userId="79eadb76-b7d3-45d1-97d0-cd8416050b9d" providerId="ADAL" clId="{827D138B-8663-1240-8514-E14F0502C679}" dt="2023-12-05T09:34:51.307" v="344" actId="26606"/>
          <ac:graphicFrameMkLst>
            <pc:docMk/>
            <pc:sldMk cId="2328434981" sldId="257"/>
            <ac:graphicFrameMk id="30" creationId="{6818B22A-50DF-2371-353B-5CF651F4C93D}"/>
          </ac:graphicFrameMkLst>
        </pc:graphicFrameChg>
        <pc:graphicFrameChg chg="add del">
          <ac:chgData name="Valentina Mascov (1909334)" userId="79eadb76-b7d3-45d1-97d0-cd8416050b9d" providerId="ADAL" clId="{827D138B-8663-1240-8514-E14F0502C679}" dt="2023-12-05T09:35:28.491" v="346" actId="26606"/>
          <ac:graphicFrameMkLst>
            <pc:docMk/>
            <pc:sldMk cId="2328434981" sldId="257"/>
            <ac:graphicFrameMk id="37" creationId="{A1F5557C-1704-3E31-7758-0123E739E99F}"/>
          </ac:graphicFrameMkLst>
        </pc:graphicFrameChg>
        <pc:graphicFrameChg chg="add del">
          <ac:chgData name="Valentina Mascov (1909334)" userId="79eadb76-b7d3-45d1-97d0-cd8416050b9d" providerId="ADAL" clId="{827D138B-8663-1240-8514-E14F0502C679}" dt="2023-12-05T09:35:47.472" v="348" actId="26606"/>
          <ac:graphicFrameMkLst>
            <pc:docMk/>
            <pc:sldMk cId="2328434981" sldId="257"/>
            <ac:graphicFrameMk id="39" creationId="{9702B953-629F-0968-420C-E9EBCE403323}"/>
          </ac:graphicFrameMkLst>
        </pc:graphicFrameChg>
      </pc:sldChg>
      <pc:sldChg chg="addSp delSp modSp new mod setBg">
        <pc:chgData name="Valentina Mascov (1909334)" userId="79eadb76-b7d3-45d1-97d0-cd8416050b9d" providerId="ADAL" clId="{827D138B-8663-1240-8514-E14F0502C679}" dt="2023-12-05T11:06:35.798" v="627" actId="20577"/>
        <pc:sldMkLst>
          <pc:docMk/>
          <pc:sldMk cId="3007716593" sldId="258"/>
        </pc:sldMkLst>
        <pc:spChg chg="mod">
          <ac:chgData name="Valentina Mascov (1909334)" userId="79eadb76-b7d3-45d1-97d0-cd8416050b9d" providerId="ADAL" clId="{827D138B-8663-1240-8514-E14F0502C679}" dt="2023-12-05T09:59:26.378" v="405" actId="26606"/>
          <ac:spMkLst>
            <pc:docMk/>
            <pc:sldMk cId="3007716593" sldId="258"/>
            <ac:spMk id="2" creationId="{F86EE148-8868-231F-8FE6-4158A966EC16}"/>
          </ac:spMkLst>
        </pc:spChg>
        <pc:spChg chg="mod">
          <ac:chgData name="Valentina Mascov (1909334)" userId="79eadb76-b7d3-45d1-97d0-cd8416050b9d" providerId="ADAL" clId="{827D138B-8663-1240-8514-E14F0502C679}" dt="2023-12-05T11:06:35.798" v="627" actId="20577"/>
          <ac:spMkLst>
            <pc:docMk/>
            <pc:sldMk cId="3007716593" sldId="258"/>
            <ac:spMk id="3" creationId="{F4D3D6B3-0D98-9A64-F328-72603828DAB2}"/>
          </ac:spMkLst>
        </pc:spChg>
        <pc:spChg chg="add del">
          <ac:chgData name="Valentina Mascov (1909334)" userId="79eadb76-b7d3-45d1-97d0-cd8416050b9d" providerId="ADAL" clId="{827D138B-8663-1240-8514-E14F0502C679}" dt="2023-12-05T09:59:26.721" v="406" actId="26606"/>
          <ac:spMkLst>
            <pc:docMk/>
            <pc:sldMk cId="3007716593" sldId="258"/>
            <ac:spMk id="10" creationId="{059AD101-BC08-433A-AD99-409B66C2D2A7}"/>
          </ac:spMkLst>
        </pc:spChg>
        <pc:spChg chg="add del">
          <ac:chgData name="Valentina Mascov (1909334)" userId="79eadb76-b7d3-45d1-97d0-cd8416050b9d" providerId="ADAL" clId="{827D138B-8663-1240-8514-E14F0502C679}" dt="2023-12-05T09:59:26.721" v="406" actId="26606"/>
          <ac:spMkLst>
            <pc:docMk/>
            <pc:sldMk cId="3007716593" sldId="258"/>
            <ac:spMk id="12" creationId="{3E788242-4E16-4277-AC99-8601B722B507}"/>
          </ac:spMkLst>
        </pc:spChg>
        <pc:spChg chg="add del">
          <ac:chgData name="Valentina Mascov (1909334)" userId="79eadb76-b7d3-45d1-97d0-cd8416050b9d" providerId="ADAL" clId="{827D138B-8663-1240-8514-E14F0502C679}" dt="2023-12-05T09:59:26.378" v="405" actId="26606"/>
          <ac:spMkLst>
            <pc:docMk/>
            <pc:sldMk cId="3007716593" sldId="258"/>
            <ac:spMk id="23" creationId="{059AD101-BC08-433A-AD99-409B66C2D2A7}"/>
          </ac:spMkLst>
        </pc:spChg>
        <pc:spChg chg="add del">
          <ac:chgData name="Valentina Mascov (1909334)" userId="79eadb76-b7d3-45d1-97d0-cd8416050b9d" providerId="ADAL" clId="{827D138B-8663-1240-8514-E14F0502C679}" dt="2023-12-05T09:59:26.378" v="405" actId="26606"/>
          <ac:spMkLst>
            <pc:docMk/>
            <pc:sldMk cId="3007716593" sldId="258"/>
            <ac:spMk id="25" creationId="{3E788242-4E16-4277-AC99-8601B722B507}"/>
          </ac:spMkLst>
        </pc:spChg>
        <pc:spChg chg="add">
          <ac:chgData name="Valentina Mascov (1909334)" userId="79eadb76-b7d3-45d1-97d0-cd8416050b9d" providerId="ADAL" clId="{827D138B-8663-1240-8514-E14F0502C679}" dt="2023-12-05T09:59:26.721" v="406" actId="26606"/>
          <ac:spMkLst>
            <pc:docMk/>
            <pc:sldMk cId="3007716593" sldId="258"/>
            <ac:spMk id="36" creationId="{059AD101-BC08-433A-AD99-409B66C2D2A7}"/>
          </ac:spMkLst>
        </pc:spChg>
        <pc:spChg chg="add">
          <ac:chgData name="Valentina Mascov (1909334)" userId="79eadb76-b7d3-45d1-97d0-cd8416050b9d" providerId="ADAL" clId="{827D138B-8663-1240-8514-E14F0502C679}" dt="2023-12-05T09:59:26.721" v="406" actId="26606"/>
          <ac:spMkLst>
            <pc:docMk/>
            <pc:sldMk cId="3007716593" sldId="258"/>
            <ac:spMk id="37" creationId="{3E788242-4E16-4277-AC99-8601B722B507}"/>
          </ac:spMkLst>
        </pc:spChg>
        <pc:grpChg chg="add del">
          <ac:chgData name="Valentina Mascov (1909334)" userId="79eadb76-b7d3-45d1-97d0-cd8416050b9d" providerId="ADAL" clId="{827D138B-8663-1240-8514-E14F0502C679}" dt="2023-12-05T09:59:26.721" v="406" actId="26606"/>
          <ac:grpSpMkLst>
            <pc:docMk/>
            <pc:sldMk cId="3007716593" sldId="258"/>
            <ac:grpSpMk id="14" creationId="{53C7C3B1-A762-4683-8DC0-FDE202C7D0A8}"/>
          </ac:grpSpMkLst>
        </pc:grpChg>
        <pc:grpChg chg="add del">
          <ac:chgData name="Valentina Mascov (1909334)" userId="79eadb76-b7d3-45d1-97d0-cd8416050b9d" providerId="ADAL" clId="{827D138B-8663-1240-8514-E14F0502C679}" dt="2023-12-05T09:59:26.378" v="405" actId="26606"/>
          <ac:grpSpMkLst>
            <pc:docMk/>
            <pc:sldMk cId="3007716593" sldId="258"/>
            <ac:grpSpMk id="27" creationId="{DD40659F-0901-40EA-A355-DC0ACCF0A7AD}"/>
          </ac:grpSpMkLst>
        </pc:grpChg>
        <pc:grpChg chg="add">
          <ac:chgData name="Valentina Mascov (1909334)" userId="79eadb76-b7d3-45d1-97d0-cd8416050b9d" providerId="ADAL" clId="{827D138B-8663-1240-8514-E14F0502C679}" dt="2023-12-05T09:59:26.721" v="406" actId="26606"/>
          <ac:grpSpMkLst>
            <pc:docMk/>
            <pc:sldMk cId="3007716593" sldId="258"/>
            <ac:grpSpMk id="38" creationId="{53C7C3B1-A762-4683-8DC0-FDE202C7D0A8}"/>
          </ac:grpSpMkLst>
        </pc:grpChg>
        <pc:picChg chg="add mod">
          <ac:chgData name="Valentina Mascov (1909334)" userId="79eadb76-b7d3-45d1-97d0-cd8416050b9d" providerId="ADAL" clId="{827D138B-8663-1240-8514-E14F0502C679}" dt="2023-12-05T09:59:26.378" v="405" actId="26606"/>
          <ac:picMkLst>
            <pc:docMk/>
            <pc:sldMk cId="3007716593" sldId="258"/>
            <ac:picMk id="7" creationId="{B26B42CB-70C2-4393-D967-7C938D18DA7D}"/>
          </ac:picMkLst>
        </pc:picChg>
      </pc:sldChg>
      <pc:sldChg chg="addSp modSp new mod setBg setClrOvrMap">
        <pc:chgData name="Valentina Mascov (1909334)" userId="79eadb76-b7d3-45d1-97d0-cd8416050b9d" providerId="ADAL" clId="{827D138B-8663-1240-8514-E14F0502C679}" dt="2023-12-05T11:09:11.851" v="650" actId="20577"/>
        <pc:sldMkLst>
          <pc:docMk/>
          <pc:sldMk cId="2977180862" sldId="259"/>
        </pc:sldMkLst>
        <pc:spChg chg="mod">
          <ac:chgData name="Valentina Mascov (1909334)" userId="79eadb76-b7d3-45d1-97d0-cd8416050b9d" providerId="ADAL" clId="{827D138B-8663-1240-8514-E14F0502C679}" dt="2023-12-05T10:13:51.385" v="448" actId="26606"/>
          <ac:spMkLst>
            <pc:docMk/>
            <pc:sldMk cId="2977180862" sldId="259"/>
            <ac:spMk id="2" creationId="{A5241628-56C9-96FF-CD10-FD1EDB84B82B}"/>
          </ac:spMkLst>
        </pc:spChg>
        <pc:spChg chg="mod">
          <ac:chgData name="Valentina Mascov (1909334)" userId="79eadb76-b7d3-45d1-97d0-cd8416050b9d" providerId="ADAL" clId="{827D138B-8663-1240-8514-E14F0502C679}" dt="2023-12-05T11:09:11.851" v="650" actId="20577"/>
          <ac:spMkLst>
            <pc:docMk/>
            <pc:sldMk cId="2977180862" sldId="259"/>
            <ac:spMk id="3" creationId="{41B5B90D-98FA-CB2E-E076-C9C12B2BFD2C}"/>
          </ac:spMkLst>
        </pc:spChg>
        <pc:spChg chg="add">
          <ac:chgData name="Valentina Mascov (1909334)" userId="79eadb76-b7d3-45d1-97d0-cd8416050b9d" providerId="ADAL" clId="{827D138B-8663-1240-8514-E14F0502C679}" dt="2023-12-05T10:13:51.385" v="448" actId="26606"/>
          <ac:spMkLst>
            <pc:docMk/>
            <pc:sldMk cId="2977180862" sldId="259"/>
            <ac:spMk id="8" creationId="{CF10C978-51B5-420C-9A05-C8F194EACAC3}"/>
          </ac:spMkLst>
        </pc:spChg>
        <pc:spChg chg="add">
          <ac:chgData name="Valentina Mascov (1909334)" userId="79eadb76-b7d3-45d1-97d0-cd8416050b9d" providerId="ADAL" clId="{827D138B-8663-1240-8514-E14F0502C679}" dt="2023-12-05T10:13:51.385" v="448" actId="26606"/>
          <ac:spMkLst>
            <pc:docMk/>
            <pc:sldMk cId="2977180862" sldId="259"/>
            <ac:spMk id="10" creationId="{28D34D1C-4E49-4D32-96F1-E49CEBBF86E0}"/>
          </ac:spMkLst>
        </pc:spChg>
        <pc:grpChg chg="add">
          <ac:chgData name="Valentina Mascov (1909334)" userId="79eadb76-b7d3-45d1-97d0-cd8416050b9d" providerId="ADAL" clId="{827D138B-8663-1240-8514-E14F0502C679}" dt="2023-12-05T10:13:51.385" v="448" actId="26606"/>
          <ac:grpSpMkLst>
            <pc:docMk/>
            <pc:sldMk cId="2977180862" sldId="259"/>
            <ac:grpSpMk id="12" creationId="{4E94C6EB-0BD0-4926-909B-CE0EFF459E24}"/>
          </ac:grpSpMkLst>
        </pc:grpChg>
      </pc:sldChg>
      <pc:sldChg chg="modSp new mod">
        <pc:chgData name="Valentina Mascov (1909334)" userId="79eadb76-b7d3-45d1-97d0-cd8416050b9d" providerId="ADAL" clId="{827D138B-8663-1240-8514-E14F0502C679}" dt="2023-12-05T11:11:40.059" v="670" actId="20577"/>
        <pc:sldMkLst>
          <pc:docMk/>
          <pc:sldMk cId="870343463" sldId="260"/>
        </pc:sldMkLst>
        <pc:spChg chg="mod">
          <ac:chgData name="Valentina Mascov (1909334)" userId="79eadb76-b7d3-45d1-97d0-cd8416050b9d" providerId="ADAL" clId="{827D138B-8663-1240-8514-E14F0502C679}" dt="2023-12-05T10:34:39.812" v="491" actId="20577"/>
          <ac:spMkLst>
            <pc:docMk/>
            <pc:sldMk cId="870343463" sldId="260"/>
            <ac:spMk id="2" creationId="{6F2EC256-0F3A-7BDE-F32B-3A07ECE959FD}"/>
          </ac:spMkLst>
        </pc:spChg>
        <pc:spChg chg="mod">
          <ac:chgData name="Valentina Mascov (1909334)" userId="79eadb76-b7d3-45d1-97d0-cd8416050b9d" providerId="ADAL" clId="{827D138B-8663-1240-8514-E14F0502C679}" dt="2023-12-05T11:11:40.059" v="670" actId="20577"/>
          <ac:spMkLst>
            <pc:docMk/>
            <pc:sldMk cId="870343463" sldId="260"/>
            <ac:spMk id="3" creationId="{046A5893-4D41-4F59-C181-4E6BF8C9AD68}"/>
          </ac:spMkLst>
        </pc:spChg>
      </pc:sldChg>
      <pc:sldChg chg="addSp modSp new mod setBg setClrOvrMap">
        <pc:chgData name="Valentina Mascov (1909334)" userId="79eadb76-b7d3-45d1-97d0-cd8416050b9d" providerId="ADAL" clId="{827D138B-8663-1240-8514-E14F0502C679}" dt="2023-12-05T10:43:27.012" v="534" actId="26606"/>
        <pc:sldMkLst>
          <pc:docMk/>
          <pc:sldMk cId="2303660919" sldId="261"/>
        </pc:sldMkLst>
        <pc:spChg chg="mod">
          <ac:chgData name="Valentina Mascov (1909334)" userId="79eadb76-b7d3-45d1-97d0-cd8416050b9d" providerId="ADAL" clId="{827D138B-8663-1240-8514-E14F0502C679}" dt="2023-12-05T10:43:27.012" v="534" actId="26606"/>
          <ac:spMkLst>
            <pc:docMk/>
            <pc:sldMk cId="2303660919" sldId="261"/>
            <ac:spMk id="2" creationId="{F7511C5C-5541-354E-161D-D17B2C154865}"/>
          </ac:spMkLst>
        </pc:spChg>
        <pc:spChg chg="mod">
          <ac:chgData name="Valentina Mascov (1909334)" userId="79eadb76-b7d3-45d1-97d0-cd8416050b9d" providerId="ADAL" clId="{827D138B-8663-1240-8514-E14F0502C679}" dt="2023-12-05T10:43:27.012" v="534" actId="26606"/>
          <ac:spMkLst>
            <pc:docMk/>
            <pc:sldMk cId="2303660919" sldId="261"/>
            <ac:spMk id="3" creationId="{4C24BF1A-2BEF-D6FD-C351-D34604F4ED1E}"/>
          </ac:spMkLst>
        </pc:spChg>
        <pc:spChg chg="add">
          <ac:chgData name="Valentina Mascov (1909334)" userId="79eadb76-b7d3-45d1-97d0-cd8416050b9d" providerId="ADAL" clId="{827D138B-8663-1240-8514-E14F0502C679}" dt="2023-12-05T10:43:27.012" v="534" actId="26606"/>
          <ac:spMkLst>
            <pc:docMk/>
            <pc:sldMk cId="2303660919" sldId="261"/>
            <ac:spMk id="9" creationId="{AE6FDE22-1F54-452D-A9BA-1BE9FDB53450}"/>
          </ac:spMkLst>
        </pc:spChg>
        <pc:spChg chg="add">
          <ac:chgData name="Valentina Mascov (1909334)" userId="79eadb76-b7d3-45d1-97d0-cd8416050b9d" providerId="ADAL" clId="{827D138B-8663-1240-8514-E14F0502C679}" dt="2023-12-05T10:43:27.012" v="534" actId="26606"/>
          <ac:spMkLst>
            <pc:docMk/>
            <pc:sldMk cId="2303660919" sldId="261"/>
            <ac:spMk id="11" creationId="{E24727BA-2777-4823-88E1-1B4B61968504}"/>
          </ac:spMkLst>
        </pc:spChg>
        <pc:spChg chg="add">
          <ac:chgData name="Valentina Mascov (1909334)" userId="79eadb76-b7d3-45d1-97d0-cd8416050b9d" providerId="ADAL" clId="{827D138B-8663-1240-8514-E14F0502C679}" dt="2023-12-05T10:43:27.012" v="534" actId="26606"/>
          <ac:spMkLst>
            <pc:docMk/>
            <pc:sldMk cId="2303660919" sldId="261"/>
            <ac:spMk id="13" creationId="{2AB0E0E5-A956-4B80-A317-E670B96CB03B}"/>
          </ac:spMkLst>
        </pc:spChg>
        <pc:grpChg chg="add">
          <ac:chgData name="Valentina Mascov (1909334)" userId="79eadb76-b7d3-45d1-97d0-cd8416050b9d" providerId="ADAL" clId="{827D138B-8663-1240-8514-E14F0502C679}" dt="2023-12-05T10:43:27.012" v="534" actId="26606"/>
          <ac:grpSpMkLst>
            <pc:docMk/>
            <pc:sldMk cId="2303660919" sldId="261"/>
            <ac:grpSpMk id="15" creationId="{68142369-1172-4897-98AF-7E16842C4A29}"/>
          </ac:grpSpMkLst>
        </pc:grpChg>
        <pc:picChg chg="add">
          <ac:chgData name="Valentina Mascov (1909334)" userId="79eadb76-b7d3-45d1-97d0-cd8416050b9d" providerId="ADAL" clId="{827D138B-8663-1240-8514-E14F0502C679}" dt="2023-12-05T10:43:27.012" v="534" actId="26606"/>
          <ac:picMkLst>
            <pc:docMk/>
            <pc:sldMk cId="2303660919" sldId="261"/>
            <ac:picMk id="5" creationId="{451447C2-3205-5DBF-A6FD-6B8143FD26F0}"/>
          </ac:picMkLst>
        </pc:picChg>
      </pc:sldChg>
      <pc:sldChg chg="modSp new mod">
        <pc:chgData name="Valentina Mascov (1909334)" userId="79eadb76-b7d3-45d1-97d0-cd8416050b9d" providerId="ADAL" clId="{827D138B-8663-1240-8514-E14F0502C679}" dt="2023-12-05T11:41:44.621" v="677"/>
        <pc:sldMkLst>
          <pc:docMk/>
          <pc:sldMk cId="3228840740" sldId="262"/>
        </pc:sldMkLst>
        <pc:spChg chg="mod">
          <ac:chgData name="Valentina Mascov (1909334)" userId="79eadb76-b7d3-45d1-97d0-cd8416050b9d" providerId="ADAL" clId="{827D138B-8663-1240-8514-E14F0502C679}" dt="2023-12-05T10:44:10.033" v="548" actId="20577"/>
          <ac:spMkLst>
            <pc:docMk/>
            <pc:sldMk cId="3228840740" sldId="262"/>
            <ac:spMk id="2" creationId="{024D5FEC-E22F-13E9-C541-BAFDE1CD1563}"/>
          </ac:spMkLst>
        </pc:spChg>
        <pc:spChg chg="mod">
          <ac:chgData name="Valentina Mascov (1909334)" userId="79eadb76-b7d3-45d1-97d0-cd8416050b9d" providerId="ADAL" clId="{827D138B-8663-1240-8514-E14F0502C679}" dt="2023-12-05T11:41:44.621" v="677"/>
          <ac:spMkLst>
            <pc:docMk/>
            <pc:sldMk cId="3228840740" sldId="262"/>
            <ac:spMk id="3" creationId="{AC499339-58C3-2BAE-D707-EE708F6B261E}"/>
          </ac:spMkLst>
        </pc:spChg>
      </pc:sldChg>
      <pc:sldChg chg="new del">
        <pc:chgData name="Valentina Mascov (1909334)" userId="79eadb76-b7d3-45d1-97d0-cd8416050b9d" providerId="ADAL" clId="{827D138B-8663-1240-8514-E14F0502C679}" dt="2023-12-05T10:50:50.947" v="551" actId="2696"/>
        <pc:sldMkLst>
          <pc:docMk/>
          <pc:sldMk cId="2277203349" sldId="263"/>
        </pc:sldMkLst>
      </pc:sldChg>
      <pc:sldChg chg="new del">
        <pc:chgData name="Valentina Mascov (1909334)" userId="79eadb76-b7d3-45d1-97d0-cd8416050b9d" providerId="ADAL" clId="{827D138B-8663-1240-8514-E14F0502C679}" dt="2023-12-05T10:50:51.535" v="552" actId="2696"/>
        <pc:sldMkLst>
          <pc:docMk/>
          <pc:sldMk cId="3724404468" sldId="264"/>
        </pc:sldMkLst>
      </pc:sldChg>
      <pc:sldChg chg="new del">
        <pc:chgData name="Valentina Mascov (1909334)" userId="79eadb76-b7d3-45d1-97d0-cd8416050b9d" providerId="ADAL" clId="{827D138B-8663-1240-8514-E14F0502C679}" dt="2023-12-05T10:50:52.360" v="553" actId="2696"/>
        <pc:sldMkLst>
          <pc:docMk/>
          <pc:sldMk cId="690014788" sldId="265"/>
        </pc:sldMkLst>
      </pc:sldChg>
      <pc:sldChg chg="new del">
        <pc:chgData name="Valentina Mascov (1909334)" userId="79eadb76-b7d3-45d1-97d0-cd8416050b9d" providerId="ADAL" clId="{827D138B-8663-1240-8514-E14F0502C679}" dt="2023-12-05T10:50:52.842" v="554" actId="2696"/>
        <pc:sldMkLst>
          <pc:docMk/>
          <pc:sldMk cId="3609126570" sldId="266"/>
        </pc:sldMkLst>
      </pc:sldChg>
      <pc:sldChg chg="new del">
        <pc:chgData name="Valentina Mascov (1909334)" userId="79eadb76-b7d3-45d1-97d0-cd8416050b9d" providerId="ADAL" clId="{827D138B-8663-1240-8514-E14F0502C679}" dt="2023-12-05T10:50:53.267" v="555" actId="2696"/>
        <pc:sldMkLst>
          <pc:docMk/>
          <pc:sldMk cId="3275504485" sldId="267"/>
        </pc:sldMkLst>
      </pc:sldChg>
      <pc:sldChg chg="new del">
        <pc:chgData name="Valentina Mascov (1909334)" userId="79eadb76-b7d3-45d1-97d0-cd8416050b9d" providerId="ADAL" clId="{827D138B-8663-1240-8514-E14F0502C679}" dt="2023-12-05T10:50:53.732" v="556" actId="2696"/>
        <pc:sldMkLst>
          <pc:docMk/>
          <pc:sldMk cId="2380154466" sldId="268"/>
        </pc:sldMkLst>
      </pc:sldChg>
      <pc:sldChg chg="new del">
        <pc:chgData name="Valentina Mascov (1909334)" userId="79eadb76-b7d3-45d1-97d0-cd8416050b9d" providerId="ADAL" clId="{827D138B-8663-1240-8514-E14F0502C679}" dt="2023-12-05T10:50:54.134" v="557" actId="2696"/>
        <pc:sldMkLst>
          <pc:docMk/>
          <pc:sldMk cId="2901266697" sldId="269"/>
        </pc:sldMkLst>
      </pc:sldChg>
      <pc:sldChg chg="new del">
        <pc:chgData name="Valentina Mascov (1909334)" userId="79eadb76-b7d3-45d1-97d0-cd8416050b9d" providerId="ADAL" clId="{827D138B-8663-1240-8514-E14F0502C679}" dt="2023-12-05T10:50:56.010" v="558" actId="2696"/>
        <pc:sldMkLst>
          <pc:docMk/>
          <pc:sldMk cId="3915778764" sldId="270"/>
        </pc:sldMkLst>
      </pc:sldChg>
      <pc:sldMasterChg chg="del delSldLayout">
        <pc:chgData name="Valentina Mascov (1909334)" userId="79eadb76-b7d3-45d1-97d0-cd8416050b9d" providerId="ADAL" clId="{827D138B-8663-1240-8514-E14F0502C679}" dt="2023-12-04T06:53:15.731" v="79" actId="26606"/>
        <pc:sldMasterMkLst>
          <pc:docMk/>
          <pc:sldMasterMk cId="1027646959" sldId="2147483648"/>
        </pc:sldMasterMkLst>
        <pc:sldLayoutChg chg="del">
          <pc:chgData name="Valentina Mascov (1909334)" userId="79eadb76-b7d3-45d1-97d0-cd8416050b9d" providerId="ADAL" clId="{827D138B-8663-1240-8514-E14F0502C679}" dt="2023-12-04T06:53:15.731" v="79" actId="26606"/>
          <pc:sldLayoutMkLst>
            <pc:docMk/>
            <pc:sldMasterMk cId="1027646959" sldId="2147483648"/>
            <pc:sldLayoutMk cId="2407443308" sldId="2147483649"/>
          </pc:sldLayoutMkLst>
        </pc:sldLayoutChg>
        <pc:sldLayoutChg chg="del">
          <pc:chgData name="Valentina Mascov (1909334)" userId="79eadb76-b7d3-45d1-97d0-cd8416050b9d" providerId="ADAL" clId="{827D138B-8663-1240-8514-E14F0502C679}" dt="2023-12-04T06:53:15.731" v="79" actId="26606"/>
          <pc:sldLayoutMkLst>
            <pc:docMk/>
            <pc:sldMasterMk cId="1027646959" sldId="2147483648"/>
            <pc:sldLayoutMk cId="1339734079" sldId="2147483650"/>
          </pc:sldLayoutMkLst>
        </pc:sldLayoutChg>
        <pc:sldLayoutChg chg="del">
          <pc:chgData name="Valentina Mascov (1909334)" userId="79eadb76-b7d3-45d1-97d0-cd8416050b9d" providerId="ADAL" clId="{827D138B-8663-1240-8514-E14F0502C679}" dt="2023-12-04T06:53:15.731" v="79" actId="26606"/>
          <pc:sldLayoutMkLst>
            <pc:docMk/>
            <pc:sldMasterMk cId="1027646959" sldId="2147483648"/>
            <pc:sldLayoutMk cId="2494787068" sldId="2147483651"/>
          </pc:sldLayoutMkLst>
        </pc:sldLayoutChg>
        <pc:sldLayoutChg chg="del">
          <pc:chgData name="Valentina Mascov (1909334)" userId="79eadb76-b7d3-45d1-97d0-cd8416050b9d" providerId="ADAL" clId="{827D138B-8663-1240-8514-E14F0502C679}" dt="2023-12-04T06:53:15.731" v="79" actId="26606"/>
          <pc:sldLayoutMkLst>
            <pc:docMk/>
            <pc:sldMasterMk cId="1027646959" sldId="2147483648"/>
            <pc:sldLayoutMk cId="691050890" sldId="2147483652"/>
          </pc:sldLayoutMkLst>
        </pc:sldLayoutChg>
        <pc:sldLayoutChg chg="del">
          <pc:chgData name="Valentina Mascov (1909334)" userId="79eadb76-b7d3-45d1-97d0-cd8416050b9d" providerId="ADAL" clId="{827D138B-8663-1240-8514-E14F0502C679}" dt="2023-12-04T06:53:15.731" v="79" actId="26606"/>
          <pc:sldLayoutMkLst>
            <pc:docMk/>
            <pc:sldMasterMk cId="1027646959" sldId="2147483648"/>
            <pc:sldLayoutMk cId="1818125398" sldId="2147483653"/>
          </pc:sldLayoutMkLst>
        </pc:sldLayoutChg>
        <pc:sldLayoutChg chg="del">
          <pc:chgData name="Valentina Mascov (1909334)" userId="79eadb76-b7d3-45d1-97d0-cd8416050b9d" providerId="ADAL" clId="{827D138B-8663-1240-8514-E14F0502C679}" dt="2023-12-04T06:53:15.731" v="79" actId="26606"/>
          <pc:sldLayoutMkLst>
            <pc:docMk/>
            <pc:sldMasterMk cId="1027646959" sldId="2147483648"/>
            <pc:sldLayoutMk cId="1492955391" sldId="2147483654"/>
          </pc:sldLayoutMkLst>
        </pc:sldLayoutChg>
        <pc:sldLayoutChg chg="del">
          <pc:chgData name="Valentina Mascov (1909334)" userId="79eadb76-b7d3-45d1-97d0-cd8416050b9d" providerId="ADAL" clId="{827D138B-8663-1240-8514-E14F0502C679}" dt="2023-12-04T06:53:15.731" v="79" actId="26606"/>
          <pc:sldLayoutMkLst>
            <pc:docMk/>
            <pc:sldMasterMk cId="1027646959" sldId="2147483648"/>
            <pc:sldLayoutMk cId="2231291914" sldId="2147483655"/>
          </pc:sldLayoutMkLst>
        </pc:sldLayoutChg>
        <pc:sldLayoutChg chg="del">
          <pc:chgData name="Valentina Mascov (1909334)" userId="79eadb76-b7d3-45d1-97d0-cd8416050b9d" providerId="ADAL" clId="{827D138B-8663-1240-8514-E14F0502C679}" dt="2023-12-04T06:53:15.731" v="79" actId="26606"/>
          <pc:sldLayoutMkLst>
            <pc:docMk/>
            <pc:sldMasterMk cId="1027646959" sldId="2147483648"/>
            <pc:sldLayoutMk cId="1666514465" sldId="2147483656"/>
          </pc:sldLayoutMkLst>
        </pc:sldLayoutChg>
        <pc:sldLayoutChg chg="del">
          <pc:chgData name="Valentina Mascov (1909334)" userId="79eadb76-b7d3-45d1-97d0-cd8416050b9d" providerId="ADAL" clId="{827D138B-8663-1240-8514-E14F0502C679}" dt="2023-12-04T06:53:15.731" v="79" actId="26606"/>
          <pc:sldLayoutMkLst>
            <pc:docMk/>
            <pc:sldMasterMk cId="1027646959" sldId="2147483648"/>
            <pc:sldLayoutMk cId="3040751783" sldId="2147483657"/>
          </pc:sldLayoutMkLst>
        </pc:sldLayoutChg>
        <pc:sldLayoutChg chg="del">
          <pc:chgData name="Valentina Mascov (1909334)" userId="79eadb76-b7d3-45d1-97d0-cd8416050b9d" providerId="ADAL" clId="{827D138B-8663-1240-8514-E14F0502C679}" dt="2023-12-04T06:53:15.731" v="79" actId="26606"/>
          <pc:sldLayoutMkLst>
            <pc:docMk/>
            <pc:sldMasterMk cId="1027646959" sldId="2147483648"/>
            <pc:sldLayoutMk cId="1007202714" sldId="2147483658"/>
          </pc:sldLayoutMkLst>
        </pc:sldLayoutChg>
        <pc:sldLayoutChg chg="del">
          <pc:chgData name="Valentina Mascov (1909334)" userId="79eadb76-b7d3-45d1-97d0-cd8416050b9d" providerId="ADAL" clId="{827D138B-8663-1240-8514-E14F0502C679}" dt="2023-12-04T06:53:15.731" v="79" actId="26606"/>
          <pc:sldLayoutMkLst>
            <pc:docMk/>
            <pc:sldMasterMk cId="1027646959" sldId="2147483648"/>
            <pc:sldLayoutMk cId="2927294643" sldId="2147483659"/>
          </pc:sldLayoutMkLst>
        </pc:sldLayoutChg>
      </pc:sldMasterChg>
      <pc:sldMasterChg chg="add addSldLayout">
        <pc:chgData name="Valentina Mascov (1909334)" userId="79eadb76-b7d3-45d1-97d0-cd8416050b9d" providerId="ADAL" clId="{827D138B-8663-1240-8514-E14F0502C679}" dt="2023-12-04T06:53:15.731" v="79" actId="26606"/>
        <pc:sldMasterMkLst>
          <pc:docMk/>
          <pc:sldMasterMk cId="456779441" sldId="2147483686"/>
        </pc:sldMasterMkLst>
        <pc:sldLayoutChg chg="add">
          <pc:chgData name="Valentina Mascov (1909334)" userId="79eadb76-b7d3-45d1-97d0-cd8416050b9d" providerId="ADAL" clId="{827D138B-8663-1240-8514-E14F0502C679}" dt="2023-12-04T06:53:15.731" v="79" actId="26606"/>
          <pc:sldLayoutMkLst>
            <pc:docMk/>
            <pc:sldMasterMk cId="456779441" sldId="2147483686"/>
            <pc:sldLayoutMk cId="1423987432" sldId="2147483675"/>
          </pc:sldLayoutMkLst>
        </pc:sldLayoutChg>
        <pc:sldLayoutChg chg="add">
          <pc:chgData name="Valentina Mascov (1909334)" userId="79eadb76-b7d3-45d1-97d0-cd8416050b9d" providerId="ADAL" clId="{827D138B-8663-1240-8514-E14F0502C679}" dt="2023-12-04T06:53:15.731" v="79" actId="26606"/>
          <pc:sldLayoutMkLst>
            <pc:docMk/>
            <pc:sldMasterMk cId="456779441" sldId="2147483686"/>
            <pc:sldLayoutMk cId="1829892796" sldId="2147483676"/>
          </pc:sldLayoutMkLst>
        </pc:sldLayoutChg>
        <pc:sldLayoutChg chg="add">
          <pc:chgData name="Valentina Mascov (1909334)" userId="79eadb76-b7d3-45d1-97d0-cd8416050b9d" providerId="ADAL" clId="{827D138B-8663-1240-8514-E14F0502C679}" dt="2023-12-04T06:53:15.731" v="79" actId="26606"/>
          <pc:sldLayoutMkLst>
            <pc:docMk/>
            <pc:sldMasterMk cId="456779441" sldId="2147483686"/>
            <pc:sldLayoutMk cId="41649913" sldId="2147483677"/>
          </pc:sldLayoutMkLst>
        </pc:sldLayoutChg>
        <pc:sldLayoutChg chg="add">
          <pc:chgData name="Valentina Mascov (1909334)" userId="79eadb76-b7d3-45d1-97d0-cd8416050b9d" providerId="ADAL" clId="{827D138B-8663-1240-8514-E14F0502C679}" dt="2023-12-04T06:53:15.731" v="79" actId="26606"/>
          <pc:sldLayoutMkLst>
            <pc:docMk/>
            <pc:sldMasterMk cId="456779441" sldId="2147483686"/>
            <pc:sldLayoutMk cId="890959915" sldId="2147483678"/>
          </pc:sldLayoutMkLst>
        </pc:sldLayoutChg>
        <pc:sldLayoutChg chg="add">
          <pc:chgData name="Valentina Mascov (1909334)" userId="79eadb76-b7d3-45d1-97d0-cd8416050b9d" providerId="ADAL" clId="{827D138B-8663-1240-8514-E14F0502C679}" dt="2023-12-04T06:53:15.731" v="79" actId="26606"/>
          <pc:sldLayoutMkLst>
            <pc:docMk/>
            <pc:sldMasterMk cId="456779441" sldId="2147483686"/>
            <pc:sldLayoutMk cId="2339266959" sldId="2147483679"/>
          </pc:sldLayoutMkLst>
        </pc:sldLayoutChg>
        <pc:sldLayoutChg chg="add">
          <pc:chgData name="Valentina Mascov (1909334)" userId="79eadb76-b7d3-45d1-97d0-cd8416050b9d" providerId="ADAL" clId="{827D138B-8663-1240-8514-E14F0502C679}" dt="2023-12-04T06:53:15.731" v="79" actId="26606"/>
          <pc:sldLayoutMkLst>
            <pc:docMk/>
            <pc:sldMasterMk cId="456779441" sldId="2147483686"/>
            <pc:sldLayoutMk cId="2637826912" sldId="2147483680"/>
          </pc:sldLayoutMkLst>
        </pc:sldLayoutChg>
        <pc:sldLayoutChg chg="add">
          <pc:chgData name="Valentina Mascov (1909334)" userId="79eadb76-b7d3-45d1-97d0-cd8416050b9d" providerId="ADAL" clId="{827D138B-8663-1240-8514-E14F0502C679}" dt="2023-12-04T06:53:15.731" v="79" actId="26606"/>
          <pc:sldLayoutMkLst>
            <pc:docMk/>
            <pc:sldMasterMk cId="456779441" sldId="2147483686"/>
            <pc:sldLayoutMk cId="166630882" sldId="2147483681"/>
          </pc:sldLayoutMkLst>
        </pc:sldLayoutChg>
        <pc:sldLayoutChg chg="add">
          <pc:chgData name="Valentina Mascov (1909334)" userId="79eadb76-b7d3-45d1-97d0-cd8416050b9d" providerId="ADAL" clId="{827D138B-8663-1240-8514-E14F0502C679}" dt="2023-12-04T06:53:15.731" v="79" actId="26606"/>
          <pc:sldLayoutMkLst>
            <pc:docMk/>
            <pc:sldMasterMk cId="456779441" sldId="2147483686"/>
            <pc:sldLayoutMk cId="1488547332" sldId="2147483682"/>
          </pc:sldLayoutMkLst>
        </pc:sldLayoutChg>
        <pc:sldLayoutChg chg="add">
          <pc:chgData name="Valentina Mascov (1909334)" userId="79eadb76-b7d3-45d1-97d0-cd8416050b9d" providerId="ADAL" clId="{827D138B-8663-1240-8514-E14F0502C679}" dt="2023-12-04T06:53:15.731" v="79" actId="26606"/>
          <pc:sldLayoutMkLst>
            <pc:docMk/>
            <pc:sldMasterMk cId="456779441" sldId="2147483686"/>
            <pc:sldLayoutMk cId="398330364" sldId="2147483683"/>
          </pc:sldLayoutMkLst>
        </pc:sldLayoutChg>
        <pc:sldLayoutChg chg="add">
          <pc:chgData name="Valentina Mascov (1909334)" userId="79eadb76-b7d3-45d1-97d0-cd8416050b9d" providerId="ADAL" clId="{827D138B-8663-1240-8514-E14F0502C679}" dt="2023-12-04T06:53:15.731" v="79" actId="26606"/>
          <pc:sldLayoutMkLst>
            <pc:docMk/>
            <pc:sldMasterMk cId="456779441" sldId="2147483686"/>
            <pc:sldLayoutMk cId="2173202848" sldId="2147483684"/>
          </pc:sldLayoutMkLst>
        </pc:sldLayoutChg>
        <pc:sldLayoutChg chg="add">
          <pc:chgData name="Valentina Mascov (1909334)" userId="79eadb76-b7d3-45d1-97d0-cd8416050b9d" providerId="ADAL" clId="{827D138B-8663-1240-8514-E14F0502C679}" dt="2023-12-04T06:53:15.731" v="79" actId="26606"/>
          <pc:sldLayoutMkLst>
            <pc:docMk/>
            <pc:sldMasterMk cId="456779441" sldId="2147483686"/>
            <pc:sldLayoutMk cId="3989631707" sldId="214748368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12/5/23</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423987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12/5/23</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829892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12/5/23</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41649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12/5/23</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890959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12/5/23</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339266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12/5/23</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637826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12/5/23</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6630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12/5/23</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488547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12/5/23</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98330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12/5/23</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173202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12/5/23</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989631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12/5/23</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45677944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rson holding a puzzle piece">
            <a:extLst>
              <a:ext uri="{FF2B5EF4-FFF2-40B4-BE49-F238E27FC236}">
                <a16:creationId xmlns:a16="http://schemas.microsoft.com/office/drawing/2014/main" id="{77B3C7BB-760E-FA79-5EC2-FBF758A25116}"/>
              </a:ext>
            </a:extLst>
          </p:cNvPr>
          <p:cNvPicPr>
            <a:picLocks noChangeAspect="1"/>
          </p:cNvPicPr>
          <p:nvPr/>
        </p:nvPicPr>
        <p:blipFill rotWithShape="1">
          <a:blip r:embed="rId2">
            <a:alphaModFix amt="40000"/>
          </a:blip>
          <a:srcRect t="16954" r="-1" b="-1"/>
          <a:stretch/>
        </p:blipFill>
        <p:spPr>
          <a:xfrm>
            <a:off x="20" y="10"/>
            <a:ext cx="12188932" cy="6857990"/>
          </a:xfrm>
          <a:prstGeom prst="rect">
            <a:avLst/>
          </a:prstGeom>
          <a:ln w="12700">
            <a:noFill/>
          </a:ln>
        </p:spPr>
      </p:pic>
      <p:grpSp>
        <p:nvGrpSpPr>
          <p:cNvPr id="13" name="Group 12">
            <a:extLst>
              <a:ext uri="{FF2B5EF4-FFF2-40B4-BE49-F238E27FC236}">
                <a16:creationId xmlns:a16="http://schemas.microsoft.com/office/drawing/2014/main" id="{654AC0FE-C43D-49AC-9730-284354DEC8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297"/>
            <a:chOff x="628366" y="87"/>
            <a:chExt cx="10933011" cy="6864297"/>
          </a:xfrm>
        </p:grpSpPr>
        <p:cxnSp>
          <p:nvCxnSpPr>
            <p:cNvPr id="14" name="Straight Connector 13">
              <a:extLst>
                <a:ext uri="{FF2B5EF4-FFF2-40B4-BE49-F238E27FC236}">
                  <a16:creationId xmlns:a16="http://schemas.microsoft.com/office/drawing/2014/main" id="{246F6FE9-8F24-4E96-8FA6-DABE61A20C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C5E755-8FD9-4EBF-978B-015F9339F3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C7F63B7-3E85-42EC-8447-F6699247E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11">
              <a:extLst>
                <a:ext uri="{FF2B5EF4-FFF2-40B4-BE49-F238E27FC236}">
                  <a16:creationId xmlns:a16="http://schemas.microsoft.com/office/drawing/2014/main" id="{AFDFA9EA-AAC0-416F-A0E9-ACD410E9D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EF7E7E-9948-4D78-BE70-F624A62D85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975AAAB-9AEC-496F-94E4-CE5330CB49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1507"/>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5BF383-42C5-4FE4-894A-17B84AF22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BDF4B92-D08B-1EAC-E0DD-A02A84F2D34E}"/>
              </a:ext>
            </a:extLst>
          </p:cNvPr>
          <p:cNvSpPr>
            <a:spLocks noGrp="1"/>
          </p:cNvSpPr>
          <p:nvPr>
            <p:ph type="ctrTitle"/>
          </p:nvPr>
        </p:nvSpPr>
        <p:spPr>
          <a:xfrm>
            <a:off x="3471863" y="3429000"/>
            <a:ext cx="5248275" cy="2387600"/>
          </a:xfrm>
        </p:spPr>
        <p:txBody>
          <a:bodyPr anchor="t">
            <a:normAutofit/>
          </a:bodyPr>
          <a:lstStyle/>
          <a:p>
            <a:pPr algn="ctr"/>
            <a:r>
              <a:rPr lang="en-US" dirty="0">
                <a:solidFill>
                  <a:srgbClr val="FFFFFF"/>
                </a:solidFill>
              </a:rPr>
              <a:t>People Management</a:t>
            </a:r>
            <a:br>
              <a:rPr lang="en-US" dirty="0">
                <a:solidFill>
                  <a:srgbClr val="FFFFFF"/>
                </a:solidFill>
              </a:rPr>
            </a:br>
            <a:r>
              <a:rPr lang="en-US" sz="3600" dirty="0">
                <a:solidFill>
                  <a:srgbClr val="FFFFFF"/>
                </a:solidFill>
              </a:rPr>
              <a:t>Culture and </a:t>
            </a:r>
            <a:r>
              <a:rPr lang="en-US" sz="3600" dirty="0" err="1">
                <a:solidFill>
                  <a:srgbClr val="FFFFFF"/>
                </a:solidFill>
              </a:rPr>
              <a:t>etichs</a:t>
            </a:r>
            <a:endParaRPr lang="en-US" dirty="0">
              <a:solidFill>
                <a:srgbClr val="FFFFFF"/>
              </a:solidFill>
            </a:endParaRPr>
          </a:p>
        </p:txBody>
      </p:sp>
      <p:sp>
        <p:nvSpPr>
          <p:cNvPr id="3" name="Subtitle 2">
            <a:extLst>
              <a:ext uri="{FF2B5EF4-FFF2-40B4-BE49-F238E27FC236}">
                <a16:creationId xmlns:a16="http://schemas.microsoft.com/office/drawing/2014/main" id="{8A388A82-76AB-2633-1A16-B6B27A8C4A39}"/>
              </a:ext>
            </a:extLst>
          </p:cNvPr>
          <p:cNvSpPr>
            <a:spLocks noGrp="1"/>
          </p:cNvSpPr>
          <p:nvPr>
            <p:ph type="subTitle" idx="1"/>
          </p:nvPr>
        </p:nvSpPr>
        <p:spPr>
          <a:xfrm>
            <a:off x="3471863" y="1932808"/>
            <a:ext cx="5248275" cy="1321670"/>
          </a:xfrm>
        </p:spPr>
        <p:txBody>
          <a:bodyPr anchor="ctr">
            <a:normAutofit/>
          </a:bodyPr>
          <a:lstStyle/>
          <a:p>
            <a:pPr algn="ctr"/>
            <a:r>
              <a:rPr lang="en-US">
                <a:solidFill>
                  <a:srgbClr val="FFFFFF"/>
                </a:solidFill>
              </a:rPr>
              <a:t>Presentation - Lloyds Bank</a:t>
            </a:r>
          </a:p>
          <a:p>
            <a:pPr algn="ctr"/>
            <a:r>
              <a:rPr lang="en-US">
                <a:solidFill>
                  <a:srgbClr val="FFFFFF"/>
                </a:solidFill>
              </a:rPr>
              <a:t>Valentina Mascov 1909334 </a:t>
            </a:r>
          </a:p>
        </p:txBody>
      </p:sp>
    </p:spTree>
    <p:extLst>
      <p:ext uri="{BB962C8B-B14F-4D97-AF65-F5344CB8AC3E}">
        <p14:creationId xmlns:p14="http://schemas.microsoft.com/office/powerpoint/2010/main" val="2615487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3" name="Group 42">
            <a:extLst>
              <a:ext uri="{FF2B5EF4-FFF2-40B4-BE49-F238E27FC236}">
                <a16:creationId xmlns:a16="http://schemas.microsoft.com/office/drawing/2014/main" id="{4E94C6EB-0BD0-4926-909B-CE0EFF459E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7" y="-1"/>
            <a:ext cx="12195239" cy="6857996"/>
            <a:chOff x="1667" y="-1"/>
            <a:chExt cx="12195239" cy="6857996"/>
          </a:xfrm>
        </p:grpSpPr>
        <p:cxnSp>
          <p:nvCxnSpPr>
            <p:cNvPr id="44" name="Straight Connector 43">
              <a:extLst>
                <a:ext uri="{FF2B5EF4-FFF2-40B4-BE49-F238E27FC236}">
                  <a16:creationId xmlns:a16="http://schemas.microsoft.com/office/drawing/2014/main" id="{FD8D9AC5-1A8B-4F43-99E1-1D51CFFCF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49B524-B22D-40A1-81F7-459441A7E2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06"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8CCE87E-3564-469A-9A46-F794A0F94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4C96A98-5EF6-4542-9FA4-86B1D2651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3BF088B1-D6D6-4925-9B48-5098FF09D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6FA7DFD7-863A-4016-A231-DCB28B20D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23AEB532-4067-50CE-E95D-1A6273D3FDE8}"/>
              </a:ext>
            </a:extLst>
          </p:cNvPr>
          <p:cNvSpPr>
            <a:spLocks noGrp="1"/>
          </p:cNvSpPr>
          <p:nvPr>
            <p:ph type="title"/>
          </p:nvPr>
        </p:nvSpPr>
        <p:spPr>
          <a:xfrm>
            <a:off x="838200" y="827727"/>
            <a:ext cx="8648158" cy="1495887"/>
          </a:xfrm>
        </p:spPr>
        <p:txBody>
          <a:bodyPr>
            <a:normAutofit/>
          </a:bodyPr>
          <a:lstStyle/>
          <a:p>
            <a:r>
              <a:rPr lang="en-US"/>
              <a:t>Introduction</a:t>
            </a:r>
          </a:p>
        </p:txBody>
      </p:sp>
      <p:sp>
        <p:nvSpPr>
          <p:cNvPr id="46" name="Content Placeholder 2">
            <a:extLst>
              <a:ext uri="{FF2B5EF4-FFF2-40B4-BE49-F238E27FC236}">
                <a16:creationId xmlns:a16="http://schemas.microsoft.com/office/drawing/2014/main" id="{29909563-FD90-EFA5-8E2B-C5954B28DB5D}"/>
              </a:ext>
            </a:extLst>
          </p:cNvPr>
          <p:cNvSpPr>
            <a:spLocks noGrp="1"/>
          </p:cNvSpPr>
          <p:nvPr>
            <p:ph idx="1"/>
          </p:nvPr>
        </p:nvSpPr>
        <p:spPr>
          <a:xfrm>
            <a:off x="838200" y="2434196"/>
            <a:ext cx="8648158" cy="3430575"/>
          </a:xfrm>
        </p:spPr>
        <p:txBody>
          <a:bodyPr>
            <a:normAutofit/>
          </a:bodyPr>
          <a:lstStyle/>
          <a:p>
            <a:pPr marL="0" indent="0">
              <a:lnSpc>
                <a:spcPct val="100000"/>
              </a:lnSpc>
              <a:buNone/>
            </a:pPr>
            <a:r>
              <a:rPr lang="en-US" sz="1500" dirty="0"/>
              <a:t>What is culture?</a:t>
            </a:r>
          </a:p>
          <a:p>
            <a:pPr marL="0" indent="0">
              <a:lnSpc>
                <a:spcPct val="100000"/>
              </a:lnSpc>
              <a:buNone/>
            </a:pPr>
            <a:endParaRPr lang="en-US" sz="1500" dirty="0"/>
          </a:p>
          <a:p>
            <a:pPr marL="0" indent="0">
              <a:lnSpc>
                <a:spcPct val="100000"/>
              </a:lnSpc>
              <a:buNone/>
            </a:pPr>
            <a:r>
              <a:rPr lang="en-GB" sz="1500" dirty="0"/>
              <a:t>Workplace behaviour is shaped by company culture. It is the culmination formal and informal policies, practices and values, all of which provide a special experience for customers and employees. (Traver, 2023)</a:t>
            </a:r>
          </a:p>
          <a:p>
            <a:pPr marL="0" indent="0">
              <a:lnSpc>
                <a:spcPct val="100000"/>
              </a:lnSpc>
              <a:buNone/>
            </a:pPr>
            <a:endParaRPr lang="en-GB" sz="1500" dirty="0"/>
          </a:p>
          <a:p>
            <a:pPr marL="0" indent="0">
              <a:lnSpc>
                <a:spcPct val="100000"/>
              </a:lnSpc>
              <a:buNone/>
            </a:pPr>
            <a:r>
              <a:rPr lang="en-GB" sz="1500" dirty="0"/>
              <a:t>Why is culture important?</a:t>
            </a:r>
          </a:p>
          <a:p>
            <a:pPr marL="0" indent="0">
              <a:lnSpc>
                <a:spcPct val="100000"/>
              </a:lnSpc>
              <a:buNone/>
            </a:pPr>
            <a:r>
              <a:rPr lang="en-US" sz="1500" dirty="0"/>
              <a:t>It assists employees in absorbing the internal operations of their company, identifying shared interests among coworkers, adjusting to new procedures, exchanging ideas, and voicing concerns and feedback. A solid organizational cultures can influence the perception of a company's brand. (</a:t>
            </a:r>
            <a:r>
              <a:rPr lang="en-US" sz="1500" dirty="0" err="1"/>
              <a:t>Hogarty</a:t>
            </a:r>
            <a:r>
              <a:rPr lang="en-US" sz="1500" dirty="0"/>
              <a:t>, 2012)</a:t>
            </a:r>
          </a:p>
        </p:txBody>
      </p:sp>
    </p:spTree>
    <p:extLst>
      <p:ext uri="{BB962C8B-B14F-4D97-AF65-F5344CB8AC3E}">
        <p14:creationId xmlns:p14="http://schemas.microsoft.com/office/powerpoint/2010/main" val="232843498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6EE148-8868-231F-8FE6-4158A966EC16}"/>
              </a:ext>
            </a:extLst>
          </p:cNvPr>
          <p:cNvSpPr>
            <a:spLocks noGrp="1"/>
          </p:cNvSpPr>
          <p:nvPr>
            <p:ph type="title"/>
          </p:nvPr>
        </p:nvSpPr>
        <p:spPr>
          <a:xfrm>
            <a:off x="838199" y="727323"/>
            <a:ext cx="5490073" cy="1914277"/>
          </a:xfrm>
        </p:spPr>
        <p:txBody>
          <a:bodyPr anchor="b">
            <a:normAutofit/>
          </a:bodyPr>
          <a:lstStyle/>
          <a:p>
            <a:r>
              <a:rPr lang="en-US" dirty="0"/>
              <a:t>Organizational Culture</a:t>
            </a:r>
          </a:p>
        </p:txBody>
      </p:sp>
      <p:sp>
        <p:nvSpPr>
          <p:cNvPr id="3" name="Content Placeholder 2">
            <a:extLst>
              <a:ext uri="{FF2B5EF4-FFF2-40B4-BE49-F238E27FC236}">
                <a16:creationId xmlns:a16="http://schemas.microsoft.com/office/drawing/2014/main" id="{F4D3D6B3-0D98-9A64-F328-72603828DAB2}"/>
              </a:ext>
            </a:extLst>
          </p:cNvPr>
          <p:cNvSpPr>
            <a:spLocks noGrp="1"/>
          </p:cNvSpPr>
          <p:nvPr>
            <p:ph idx="1"/>
          </p:nvPr>
        </p:nvSpPr>
        <p:spPr>
          <a:xfrm>
            <a:off x="838199" y="2788920"/>
            <a:ext cx="5490073" cy="3388042"/>
          </a:xfrm>
        </p:spPr>
        <p:txBody>
          <a:bodyPr>
            <a:normAutofit/>
          </a:bodyPr>
          <a:lstStyle/>
          <a:p>
            <a:r>
              <a:rPr lang="en-US" dirty="0"/>
              <a:t>An organization's beliefs, values, and attitudes shape its organizational culture and how it affects employee behavior. The culture is influenced by people's perceptions of an organization, or how it appears to work with a supplier or make a purchase from it. (Heinz, 2023)</a:t>
            </a:r>
          </a:p>
        </p:txBody>
      </p:sp>
      <p:grpSp>
        <p:nvGrpSpPr>
          <p:cNvPr id="38" name="Group 37">
            <a:extLst>
              <a:ext uri="{FF2B5EF4-FFF2-40B4-BE49-F238E27FC236}">
                <a16:creationId xmlns:a16="http://schemas.microsoft.com/office/drawing/2014/main" id="{53C7C3B1-A762-4683-8DC0-FDE202C7D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28" name="Straight Connector 27">
              <a:extLst>
                <a:ext uri="{FF2B5EF4-FFF2-40B4-BE49-F238E27FC236}">
                  <a16:creationId xmlns:a16="http://schemas.microsoft.com/office/drawing/2014/main" id="{719ED225-F3C7-4528-920C-245DFBA2E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4990343-EA5D-4B3B-8816-6084C5BE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6B7FCFF-F925-4BD3-9747-281D760205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256022A-471C-402E-8FB7-07349DE5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7" name="Graphic 6" descr="Group of People">
            <a:extLst>
              <a:ext uri="{FF2B5EF4-FFF2-40B4-BE49-F238E27FC236}">
                <a16:creationId xmlns:a16="http://schemas.microsoft.com/office/drawing/2014/main" id="{B26B42CB-70C2-4393-D967-7C938D18DA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5482" y="1504224"/>
            <a:ext cx="3849624" cy="3849624"/>
          </a:xfrm>
          <a:prstGeom prst="rect">
            <a:avLst/>
          </a:prstGeom>
        </p:spPr>
      </p:pic>
    </p:spTree>
    <p:extLst>
      <p:ext uri="{BB962C8B-B14F-4D97-AF65-F5344CB8AC3E}">
        <p14:creationId xmlns:p14="http://schemas.microsoft.com/office/powerpoint/2010/main" val="3007716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4E94C6EB-0BD0-4926-909B-CE0EFF459E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7" y="-1"/>
            <a:ext cx="12195239" cy="6857996"/>
            <a:chOff x="1667" y="-1"/>
            <a:chExt cx="12195239" cy="6857996"/>
          </a:xfrm>
        </p:grpSpPr>
        <p:cxnSp>
          <p:nvCxnSpPr>
            <p:cNvPr id="13" name="Straight Connector 12">
              <a:extLst>
                <a:ext uri="{FF2B5EF4-FFF2-40B4-BE49-F238E27FC236}">
                  <a16:creationId xmlns:a16="http://schemas.microsoft.com/office/drawing/2014/main" id="{FD8D9AC5-1A8B-4F43-99E1-1D51CFFCF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49B524-B22D-40A1-81F7-459441A7E2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06"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8CCE87E-3564-469A-9A46-F794A0F94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4C96A98-5EF6-4542-9FA4-86B1D2651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3BF088B1-D6D6-4925-9B48-5098FF09D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6FA7DFD7-863A-4016-A231-DCB28B20D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5241628-56C9-96FF-CD10-FD1EDB84B82B}"/>
              </a:ext>
            </a:extLst>
          </p:cNvPr>
          <p:cNvSpPr>
            <a:spLocks noGrp="1"/>
          </p:cNvSpPr>
          <p:nvPr>
            <p:ph type="title"/>
          </p:nvPr>
        </p:nvSpPr>
        <p:spPr>
          <a:xfrm>
            <a:off x="838200" y="827727"/>
            <a:ext cx="8648158" cy="1495887"/>
          </a:xfrm>
        </p:spPr>
        <p:txBody>
          <a:bodyPr>
            <a:normAutofit/>
          </a:bodyPr>
          <a:lstStyle/>
          <a:p>
            <a:r>
              <a:rPr lang="en-US" dirty="0"/>
              <a:t>Cultural Web</a:t>
            </a:r>
          </a:p>
        </p:txBody>
      </p:sp>
      <p:sp>
        <p:nvSpPr>
          <p:cNvPr id="3" name="Content Placeholder 2">
            <a:extLst>
              <a:ext uri="{FF2B5EF4-FFF2-40B4-BE49-F238E27FC236}">
                <a16:creationId xmlns:a16="http://schemas.microsoft.com/office/drawing/2014/main" id="{41B5B90D-98FA-CB2E-E076-C9C12B2BFD2C}"/>
              </a:ext>
            </a:extLst>
          </p:cNvPr>
          <p:cNvSpPr>
            <a:spLocks noGrp="1"/>
          </p:cNvSpPr>
          <p:nvPr>
            <p:ph idx="1"/>
          </p:nvPr>
        </p:nvSpPr>
        <p:spPr>
          <a:xfrm>
            <a:off x="838200" y="2434196"/>
            <a:ext cx="8648158" cy="3430575"/>
          </a:xfrm>
        </p:spPr>
        <p:txBody>
          <a:bodyPr>
            <a:normAutofit/>
          </a:bodyPr>
          <a:lstStyle/>
          <a:p>
            <a:r>
              <a:rPr lang="en-US" dirty="0"/>
              <a:t>The cultural web is a mapping tool for organizational culture that helps identify and quantify the different factors that have an impact on an organization. It can be applied to both mapping the present and mapping the future of culture.</a:t>
            </a:r>
          </a:p>
          <a:p>
            <a:r>
              <a:rPr lang="en-US" dirty="0"/>
              <a:t>The cultural web model, created in 1992 by Gerry Johnson and Kevan Scholes, is a method for exploring various aspects of a company, and how these factors can influence the experiences of those who work for them. (Bonifacio,2023)</a:t>
            </a:r>
          </a:p>
        </p:txBody>
      </p:sp>
    </p:spTree>
    <p:extLst>
      <p:ext uri="{BB962C8B-B14F-4D97-AF65-F5344CB8AC3E}">
        <p14:creationId xmlns:p14="http://schemas.microsoft.com/office/powerpoint/2010/main" val="297718086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EC256-0F3A-7BDE-F32B-3A07ECE959FD}"/>
              </a:ext>
            </a:extLst>
          </p:cNvPr>
          <p:cNvSpPr>
            <a:spLocks noGrp="1"/>
          </p:cNvSpPr>
          <p:nvPr>
            <p:ph type="title"/>
          </p:nvPr>
        </p:nvSpPr>
        <p:spPr/>
        <p:txBody>
          <a:bodyPr/>
          <a:lstStyle/>
          <a:p>
            <a:r>
              <a:rPr lang="en-US" dirty="0"/>
              <a:t>Ethics</a:t>
            </a:r>
          </a:p>
        </p:txBody>
      </p:sp>
      <p:sp>
        <p:nvSpPr>
          <p:cNvPr id="3" name="Content Placeholder 2">
            <a:extLst>
              <a:ext uri="{FF2B5EF4-FFF2-40B4-BE49-F238E27FC236}">
                <a16:creationId xmlns:a16="http://schemas.microsoft.com/office/drawing/2014/main" id="{046A5893-4D41-4F59-C181-4E6BF8C9AD68}"/>
              </a:ext>
            </a:extLst>
          </p:cNvPr>
          <p:cNvSpPr>
            <a:spLocks noGrp="1"/>
          </p:cNvSpPr>
          <p:nvPr>
            <p:ph idx="1"/>
          </p:nvPr>
        </p:nvSpPr>
        <p:spPr/>
        <p:txBody>
          <a:bodyPr/>
          <a:lstStyle/>
          <a:p>
            <a:r>
              <a:rPr lang="en-US" dirty="0"/>
              <a:t>Business ethics is defined as the standards for right and wrong moral behavior in business. The law influences behavior in some ways, but legal and ethical are not always synonymous. Business ethics improves the law by outlining acceptable behaviors that are not subject to government close examination. (Schroeder, 2023)</a:t>
            </a:r>
          </a:p>
        </p:txBody>
      </p:sp>
    </p:spTree>
    <p:extLst>
      <p:ext uri="{BB962C8B-B14F-4D97-AF65-F5344CB8AC3E}">
        <p14:creationId xmlns:p14="http://schemas.microsoft.com/office/powerpoint/2010/main" val="870343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w angle view of modern skyscrapers rising straight up against a dramatic sky">
            <a:extLst>
              <a:ext uri="{FF2B5EF4-FFF2-40B4-BE49-F238E27FC236}">
                <a16:creationId xmlns:a16="http://schemas.microsoft.com/office/drawing/2014/main" id="{451447C2-3205-5DBF-A6FD-6B8143FD26F0}"/>
              </a:ext>
            </a:extLst>
          </p:cNvPr>
          <p:cNvPicPr>
            <a:picLocks noChangeAspect="1"/>
          </p:cNvPicPr>
          <p:nvPr/>
        </p:nvPicPr>
        <p:blipFill rotWithShape="1">
          <a:blip r:embed="rId2">
            <a:alphaModFix amt="40000"/>
          </a:blip>
          <a:srcRect t="15540"/>
          <a:stretch/>
        </p:blipFill>
        <p:spPr>
          <a:xfrm>
            <a:off x="20" y="-1"/>
            <a:ext cx="12191980" cy="6873463"/>
          </a:xfrm>
          <a:prstGeom prst="rect">
            <a:avLst/>
          </a:prstGeom>
          <a:ln w="12700">
            <a:noFill/>
          </a:ln>
        </p:spPr>
      </p:pic>
      <p:grpSp>
        <p:nvGrpSpPr>
          <p:cNvPr id="15" name="Group 14">
            <a:extLst>
              <a:ext uri="{FF2B5EF4-FFF2-40B4-BE49-F238E27FC236}">
                <a16:creationId xmlns:a16="http://schemas.microsoft.com/office/drawing/2014/main" id="{68142369-1172-4897-98AF-7E16842C4A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6" name="Straight Connector 15">
              <a:extLst>
                <a:ext uri="{FF2B5EF4-FFF2-40B4-BE49-F238E27FC236}">
                  <a16:creationId xmlns:a16="http://schemas.microsoft.com/office/drawing/2014/main" id="{6B4EC643-469D-49F7-B2C7-FA3DA6FFA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3C04565-7FC8-416F-9C08-F430D337F8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2BD8DCF-6634-460D-AA2E-1357451FBA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EAC9175-245B-4886-A4F2-EEA53C13F5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Graphic 33">
              <a:extLst>
                <a:ext uri="{FF2B5EF4-FFF2-40B4-BE49-F238E27FC236}">
                  <a16:creationId xmlns:a16="http://schemas.microsoft.com/office/drawing/2014/main" id="{BC567658-11B8-4D35-89AE-B73534669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1" name="Graphic 33">
              <a:extLst>
                <a:ext uri="{FF2B5EF4-FFF2-40B4-BE49-F238E27FC236}">
                  <a16:creationId xmlns:a16="http://schemas.microsoft.com/office/drawing/2014/main" id="{B2AAA79A-1602-4193-8170-9C436D9CE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F7511C5C-5541-354E-161D-D17B2C154865}"/>
              </a:ext>
            </a:extLst>
          </p:cNvPr>
          <p:cNvSpPr>
            <a:spLocks noGrp="1"/>
          </p:cNvSpPr>
          <p:nvPr>
            <p:ph type="title"/>
          </p:nvPr>
        </p:nvSpPr>
        <p:spPr>
          <a:xfrm>
            <a:off x="841248" y="876303"/>
            <a:ext cx="8817102" cy="2978517"/>
          </a:xfrm>
        </p:spPr>
        <p:txBody>
          <a:bodyPr anchor="b">
            <a:normAutofit/>
          </a:bodyPr>
          <a:lstStyle/>
          <a:p>
            <a:r>
              <a:rPr lang="en-US">
                <a:solidFill>
                  <a:srgbClr val="FFFFFF"/>
                </a:solidFill>
              </a:rPr>
              <a:t>Conclusion</a:t>
            </a:r>
          </a:p>
        </p:txBody>
      </p:sp>
      <p:sp>
        <p:nvSpPr>
          <p:cNvPr id="3" name="Content Placeholder 2">
            <a:extLst>
              <a:ext uri="{FF2B5EF4-FFF2-40B4-BE49-F238E27FC236}">
                <a16:creationId xmlns:a16="http://schemas.microsoft.com/office/drawing/2014/main" id="{4C24BF1A-2BEF-D6FD-C351-D34604F4ED1E}"/>
              </a:ext>
            </a:extLst>
          </p:cNvPr>
          <p:cNvSpPr>
            <a:spLocks noGrp="1"/>
          </p:cNvSpPr>
          <p:nvPr>
            <p:ph idx="1"/>
          </p:nvPr>
        </p:nvSpPr>
        <p:spPr>
          <a:xfrm>
            <a:off x="841248" y="4105835"/>
            <a:ext cx="8817102" cy="1918725"/>
          </a:xfrm>
        </p:spPr>
        <p:txBody>
          <a:bodyPr>
            <a:normAutofit/>
          </a:bodyPr>
          <a:lstStyle/>
          <a:p>
            <a:pPr marL="0" indent="0">
              <a:buNone/>
            </a:pPr>
            <a:r>
              <a:rPr lang="en-US" dirty="0">
                <a:solidFill>
                  <a:srgbClr val="FFFFFF"/>
                </a:solidFill>
              </a:rPr>
              <a:t>Finally, the connection between organizational culture and ethics is complex and multifaceted. A strong ethical culture can influence employee behavior, promote ethical decision-making, and improve an organization's reputation.</a:t>
            </a:r>
          </a:p>
          <a:p>
            <a:endParaRPr lang="en-US" dirty="0">
              <a:solidFill>
                <a:srgbClr val="FFFFFF"/>
              </a:solidFill>
            </a:endParaRPr>
          </a:p>
        </p:txBody>
      </p:sp>
    </p:spTree>
    <p:extLst>
      <p:ext uri="{BB962C8B-B14F-4D97-AF65-F5344CB8AC3E}">
        <p14:creationId xmlns:p14="http://schemas.microsoft.com/office/powerpoint/2010/main" val="230366091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D5FEC-E22F-13E9-C541-BAFDE1CD1563}"/>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AC499339-58C3-2BAE-D707-EE708F6B261E}"/>
              </a:ext>
            </a:extLst>
          </p:cNvPr>
          <p:cNvSpPr>
            <a:spLocks noGrp="1"/>
          </p:cNvSpPr>
          <p:nvPr>
            <p:ph idx="1"/>
          </p:nvPr>
        </p:nvSpPr>
        <p:spPr/>
        <p:txBody>
          <a:bodyPr>
            <a:normAutofit fontScale="55000" lnSpcReduction="20000"/>
          </a:bodyPr>
          <a:lstStyle/>
          <a:p>
            <a:pPr marL="0" indent="0">
              <a:buNone/>
            </a:pPr>
            <a:r>
              <a:rPr lang="en-GB" b="0" i="0" u="none" strike="noStrike" dirty="0">
                <a:solidFill>
                  <a:srgbClr val="000000"/>
                </a:solidFill>
                <a:effectLst/>
              </a:rPr>
              <a:t>Bonifacio, R. (2023) </a:t>
            </a:r>
            <a:r>
              <a:rPr lang="en-GB" b="0" i="1" u="none" strike="noStrike" dirty="0">
                <a:solidFill>
                  <a:srgbClr val="000000"/>
                </a:solidFill>
                <a:effectLst/>
              </a:rPr>
              <a:t>The cultural web model explained</a:t>
            </a:r>
            <a:r>
              <a:rPr lang="en-GB" b="0" i="0" u="none" strike="noStrike" dirty="0">
                <a:solidFill>
                  <a:srgbClr val="000000"/>
                </a:solidFill>
                <a:effectLst/>
              </a:rPr>
              <a:t>, </a:t>
            </a:r>
            <a:r>
              <a:rPr lang="en-GB" b="0" i="1" u="none" strike="noStrike" dirty="0" err="1">
                <a:solidFill>
                  <a:srgbClr val="000000"/>
                </a:solidFill>
                <a:effectLst/>
              </a:rPr>
              <a:t>Shiftbase</a:t>
            </a:r>
            <a:r>
              <a:rPr lang="en-GB" b="0" i="0" u="none" strike="noStrike" dirty="0">
                <a:solidFill>
                  <a:srgbClr val="000000"/>
                </a:solidFill>
                <a:effectLst/>
              </a:rPr>
              <a:t>. Available at: https://</a:t>
            </a:r>
            <a:r>
              <a:rPr lang="en-GB" b="0" i="0" u="none" strike="noStrike" dirty="0" err="1">
                <a:solidFill>
                  <a:srgbClr val="000000"/>
                </a:solidFill>
                <a:effectLst/>
              </a:rPr>
              <a:t>www.shiftbase.com</a:t>
            </a:r>
            <a:r>
              <a:rPr lang="en-GB" b="0" i="0" u="none" strike="noStrike" dirty="0">
                <a:solidFill>
                  <a:srgbClr val="000000"/>
                </a:solidFill>
                <a:effectLst/>
              </a:rPr>
              <a:t>/glossary/cultural-web-model (Accessed: 03 December 2023). </a:t>
            </a:r>
          </a:p>
          <a:p>
            <a:pPr marL="0" indent="0">
              <a:buNone/>
            </a:pPr>
            <a:r>
              <a:rPr lang="en-GB" b="0" i="0" u="none" strike="noStrike" dirty="0">
                <a:solidFill>
                  <a:srgbClr val="000000"/>
                </a:solidFill>
                <a:effectLst/>
              </a:rPr>
              <a:t>Bridges, M. (2023) </a:t>
            </a:r>
            <a:r>
              <a:rPr lang="en-GB" b="0" i="1" u="none" strike="noStrike" dirty="0">
                <a:solidFill>
                  <a:srgbClr val="000000"/>
                </a:solidFill>
                <a:effectLst/>
              </a:rPr>
              <a:t>Aligning organizational culture with strategy using the cultural web model</a:t>
            </a:r>
            <a:r>
              <a:rPr lang="en-GB" b="0" i="0" u="none" strike="noStrike" dirty="0">
                <a:solidFill>
                  <a:srgbClr val="000000"/>
                </a:solidFill>
                <a:effectLst/>
              </a:rPr>
              <a:t>, </a:t>
            </a:r>
            <a:r>
              <a:rPr lang="en-GB" b="0" i="1" u="none" strike="noStrike" dirty="0">
                <a:solidFill>
                  <a:srgbClr val="000000"/>
                </a:solidFill>
                <a:effectLst/>
              </a:rPr>
              <a:t>Medium</a:t>
            </a:r>
            <a:r>
              <a:rPr lang="en-GB" b="0" i="0" u="none" strike="noStrike" dirty="0">
                <a:solidFill>
                  <a:srgbClr val="000000"/>
                </a:solidFill>
                <a:effectLst/>
              </a:rPr>
              <a:t>. Available at: https://mark-</a:t>
            </a:r>
            <a:r>
              <a:rPr lang="en-GB" b="0" i="0" u="none" strike="noStrike" dirty="0" err="1">
                <a:solidFill>
                  <a:srgbClr val="000000"/>
                </a:solidFill>
                <a:effectLst/>
              </a:rPr>
              <a:t>bridges.medium.com</a:t>
            </a:r>
            <a:r>
              <a:rPr lang="en-GB" b="0" i="0" u="none" strike="noStrike" dirty="0">
                <a:solidFill>
                  <a:srgbClr val="000000"/>
                </a:solidFill>
                <a:effectLst/>
              </a:rPr>
              <a:t>/aligning-organizational-culture-with-strategy-using-the-cultural-web-model-50f6e5f9a448 (Accessed: 03 December 2023). </a:t>
            </a:r>
          </a:p>
          <a:p>
            <a:pPr marL="0" indent="0">
              <a:buNone/>
            </a:pPr>
            <a:r>
              <a:rPr lang="en-GB" b="0" i="1" u="none" strike="noStrike" dirty="0">
                <a:solidFill>
                  <a:srgbClr val="000000"/>
                </a:solidFill>
                <a:effectLst/>
              </a:rPr>
              <a:t>Culture and inclusion</a:t>
            </a:r>
            <a:r>
              <a:rPr lang="en-GB" b="0" i="0" u="none" strike="noStrike" dirty="0">
                <a:solidFill>
                  <a:srgbClr val="000000"/>
                </a:solidFill>
                <a:effectLst/>
              </a:rPr>
              <a:t> (no date) </a:t>
            </a:r>
            <a:r>
              <a:rPr lang="en-GB" b="0" i="1" u="none" strike="noStrike" dirty="0">
                <a:solidFill>
                  <a:srgbClr val="000000"/>
                </a:solidFill>
                <a:effectLst/>
              </a:rPr>
              <a:t>Lloyds Banking Group plc</a:t>
            </a:r>
            <a:r>
              <a:rPr lang="en-GB" b="0" i="0" u="none" strike="noStrike" dirty="0">
                <a:solidFill>
                  <a:srgbClr val="000000"/>
                </a:solidFill>
                <a:effectLst/>
              </a:rPr>
              <a:t>. Available at: https://</a:t>
            </a:r>
            <a:r>
              <a:rPr lang="en-GB" b="0" i="0" u="none" strike="noStrike" dirty="0" err="1">
                <a:solidFill>
                  <a:srgbClr val="000000"/>
                </a:solidFill>
                <a:effectLst/>
              </a:rPr>
              <a:t>www.lloydsbankinggroup.com</a:t>
            </a:r>
            <a:r>
              <a:rPr lang="en-GB" b="0" i="0" u="none" strike="noStrike" dirty="0">
                <a:solidFill>
                  <a:srgbClr val="000000"/>
                </a:solidFill>
                <a:effectLst/>
              </a:rPr>
              <a:t>/careers/culture-and-</a:t>
            </a:r>
            <a:r>
              <a:rPr lang="en-GB" b="0" i="0" u="none" strike="noStrike" dirty="0" err="1">
                <a:solidFill>
                  <a:srgbClr val="000000"/>
                </a:solidFill>
                <a:effectLst/>
              </a:rPr>
              <a:t>inclusion.html</a:t>
            </a:r>
            <a:r>
              <a:rPr lang="en-GB" b="0" i="0" u="none" strike="noStrike" dirty="0">
                <a:solidFill>
                  <a:srgbClr val="000000"/>
                </a:solidFill>
                <a:effectLst/>
              </a:rPr>
              <a:t> (Accessed: 03 December 2023). </a:t>
            </a:r>
          </a:p>
          <a:p>
            <a:pPr marL="0" indent="0">
              <a:buNone/>
            </a:pPr>
            <a:r>
              <a:rPr lang="en-GB" b="0" i="0" u="none" strike="noStrike" dirty="0">
                <a:solidFill>
                  <a:srgbClr val="000000"/>
                </a:solidFill>
                <a:effectLst/>
              </a:rPr>
              <a:t>Heinz, K. (2023) </a:t>
            </a:r>
            <a:r>
              <a:rPr lang="en-GB" b="0" i="1" u="none" strike="noStrike" dirty="0">
                <a:solidFill>
                  <a:srgbClr val="000000"/>
                </a:solidFill>
                <a:effectLst/>
              </a:rPr>
              <a:t>The 4 types of organizational culture and their benefits</a:t>
            </a:r>
            <a:r>
              <a:rPr lang="en-GB" b="0" i="0" u="none" strike="noStrike" dirty="0">
                <a:solidFill>
                  <a:srgbClr val="000000"/>
                </a:solidFill>
                <a:effectLst/>
              </a:rPr>
              <a:t>, </a:t>
            </a:r>
            <a:r>
              <a:rPr lang="en-GB" b="0" i="1" u="none" strike="noStrike" dirty="0">
                <a:solidFill>
                  <a:srgbClr val="000000"/>
                </a:solidFill>
                <a:effectLst/>
              </a:rPr>
              <a:t>Built In</a:t>
            </a:r>
            <a:r>
              <a:rPr lang="en-GB" b="0" i="0" u="none" strike="noStrike" dirty="0">
                <a:solidFill>
                  <a:srgbClr val="000000"/>
                </a:solidFill>
                <a:effectLst/>
              </a:rPr>
              <a:t>. Available at: https://</a:t>
            </a:r>
            <a:r>
              <a:rPr lang="en-GB" b="0" i="0" u="none" strike="noStrike" dirty="0" err="1">
                <a:solidFill>
                  <a:srgbClr val="000000"/>
                </a:solidFill>
                <a:effectLst/>
              </a:rPr>
              <a:t>builtin.com</a:t>
            </a:r>
            <a:r>
              <a:rPr lang="en-GB" b="0" i="0" u="none" strike="noStrike" dirty="0">
                <a:solidFill>
                  <a:srgbClr val="000000"/>
                </a:solidFill>
                <a:effectLst/>
              </a:rPr>
              <a:t>/company-culture/types-of-organizational-culture (Accessed: 03 December 2023). </a:t>
            </a:r>
          </a:p>
          <a:p>
            <a:pPr marL="0" indent="0">
              <a:buNone/>
            </a:pPr>
            <a:r>
              <a:rPr lang="en-GB" b="0" i="0" u="none" strike="noStrike" dirty="0" err="1">
                <a:solidFill>
                  <a:srgbClr val="000000"/>
                </a:solidFill>
                <a:effectLst/>
              </a:rPr>
              <a:t>Hogarty</a:t>
            </a:r>
            <a:r>
              <a:rPr lang="en-GB" b="0" i="0" u="none" strike="noStrike" dirty="0">
                <a:solidFill>
                  <a:srgbClr val="000000"/>
                </a:solidFill>
                <a:effectLst/>
              </a:rPr>
              <a:t>, S. (2021) </a:t>
            </a:r>
            <a:r>
              <a:rPr lang="en-GB" b="0" i="1" u="none" strike="noStrike" dirty="0">
                <a:solidFill>
                  <a:srgbClr val="000000"/>
                </a:solidFill>
                <a:effectLst/>
              </a:rPr>
              <a:t>What is company culture and why it’s important to build it</a:t>
            </a:r>
            <a:r>
              <a:rPr lang="en-GB" b="0" i="0" u="none" strike="noStrike" dirty="0">
                <a:solidFill>
                  <a:srgbClr val="000000"/>
                </a:solidFill>
                <a:effectLst/>
              </a:rPr>
              <a:t>, </a:t>
            </a:r>
            <a:r>
              <a:rPr lang="en-GB" b="0" i="1" u="none" strike="noStrike" dirty="0">
                <a:solidFill>
                  <a:srgbClr val="000000"/>
                </a:solidFill>
                <a:effectLst/>
              </a:rPr>
              <a:t>Ideas</a:t>
            </a:r>
            <a:r>
              <a:rPr lang="en-GB" b="0" i="0" u="none" strike="noStrike" dirty="0">
                <a:solidFill>
                  <a:srgbClr val="000000"/>
                </a:solidFill>
                <a:effectLst/>
              </a:rPr>
              <a:t>. Available at: https://</a:t>
            </a:r>
            <a:r>
              <a:rPr lang="en-GB" b="0" i="0" u="none" strike="noStrike" dirty="0" err="1">
                <a:solidFill>
                  <a:srgbClr val="000000"/>
                </a:solidFill>
                <a:effectLst/>
              </a:rPr>
              <a:t>www.wework.com</a:t>
            </a:r>
            <a:r>
              <a:rPr lang="en-GB" b="0" i="0" u="none" strike="noStrike" dirty="0">
                <a:solidFill>
                  <a:srgbClr val="000000"/>
                </a:solidFill>
                <a:effectLst/>
              </a:rPr>
              <a:t>/ideas/professional-development/creativity-culture/what-is-company-culture-and-why-its-important (Accessed: 02 December 2023). </a:t>
            </a:r>
          </a:p>
          <a:p>
            <a:pPr marL="0" indent="0">
              <a:buNone/>
            </a:pPr>
            <a:r>
              <a:rPr lang="en-GB" b="0" i="0" u="none" strike="noStrike" dirty="0" err="1">
                <a:solidFill>
                  <a:srgbClr val="000000"/>
                </a:solidFill>
                <a:effectLst/>
              </a:rPr>
              <a:t>Höber</a:t>
            </a:r>
            <a:r>
              <a:rPr lang="en-GB" b="0" i="0" u="none" strike="noStrike" dirty="0">
                <a:solidFill>
                  <a:srgbClr val="000000"/>
                </a:solidFill>
                <a:effectLst/>
              </a:rPr>
              <a:t>, L.-M. (2023) </a:t>
            </a:r>
            <a:r>
              <a:rPr lang="en-GB" b="0" i="1" u="none" strike="noStrike" dirty="0">
                <a:solidFill>
                  <a:srgbClr val="000000"/>
                </a:solidFill>
                <a:effectLst/>
              </a:rPr>
              <a:t>Top 5 organizational culture models (no need to read all 12)</a:t>
            </a:r>
            <a:r>
              <a:rPr lang="en-GB" b="0" i="0" u="none" strike="noStrike" dirty="0">
                <a:solidFill>
                  <a:srgbClr val="000000"/>
                </a:solidFill>
                <a:effectLst/>
              </a:rPr>
              <a:t>, </a:t>
            </a:r>
            <a:r>
              <a:rPr lang="en-GB" b="0" i="1" u="none" strike="noStrike" dirty="0" err="1">
                <a:solidFill>
                  <a:srgbClr val="000000"/>
                </a:solidFill>
                <a:effectLst/>
              </a:rPr>
              <a:t>teamazing</a:t>
            </a:r>
            <a:r>
              <a:rPr lang="en-GB" b="0" i="0" u="none" strike="noStrike" dirty="0">
                <a:solidFill>
                  <a:srgbClr val="000000"/>
                </a:solidFill>
                <a:effectLst/>
              </a:rPr>
              <a:t>. Available at: https://</a:t>
            </a:r>
            <a:r>
              <a:rPr lang="en-GB" b="0" i="0" u="none" strike="noStrike" dirty="0" err="1">
                <a:solidFill>
                  <a:srgbClr val="000000"/>
                </a:solidFill>
                <a:effectLst/>
              </a:rPr>
              <a:t>www.teamazing.com</a:t>
            </a:r>
            <a:r>
              <a:rPr lang="en-GB" b="0" i="0" u="none" strike="noStrike" dirty="0">
                <a:solidFill>
                  <a:srgbClr val="000000"/>
                </a:solidFill>
                <a:effectLst/>
              </a:rPr>
              <a:t>/organizational-culture-models/ (Accessed: 03 December 2023). </a:t>
            </a:r>
          </a:p>
          <a:p>
            <a:pPr marL="0" indent="0">
              <a:buNone/>
            </a:pPr>
            <a:r>
              <a:rPr lang="en-GB" b="0" i="0" u="none" strike="noStrike" dirty="0" err="1">
                <a:solidFill>
                  <a:srgbClr val="000000"/>
                </a:solidFill>
                <a:effectLst/>
              </a:rPr>
              <a:t>Karanjgaokar</a:t>
            </a:r>
            <a:r>
              <a:rPr lang="en-GB" b="0" i="0" u="none" strike="noStrike" dirty="0">
                <a:solidFill>
                  <a:srgbClr val="000000"/>
                </a:solidFill>
                <a:effectLst/>
              </a:rPr>
              <a:t>, R. (2022) </a:t>
            </a:r>
            <a:r>
              <a:rPr lang="en-GB" b="0" i="1" u="none" strike="noStrike" dirty="0">
                <a:solidFill>
                  <a:srgbClr val="000000"/>
                </a:solidFill>
                <a:effectLst/>
              </a:rPr>
              <a:t>Organizational culture: 3 models that you must know for successful future</a:t>
            </a:r>
            <a:r>
              <a:rPr lang="en-GB" b="0" i="0" u="none" strike="noStrike" dirty="0">
                <a:solidFill>
                  <a:srgbClr val="000000"/>
                </a:solidFill>
                <a:effectLst/>
              </a:rPr>
              <a:t>, </a:t>
            </a:r>
            <a:r>
              <a:rPr lang="en-GB" b="0" i="1" u="none" strike="noStrike" dirty="0">
                <a:solidFill>
                  <a:srgbClr val="000000"/>
                </a:solidFill>
                <a:effectLst/>
              </a:rPr>
              <a:t>AGILE KEN</a:t>
            </a:r>
            <a:r>
              <a:rPr lang="en-GB" b="0" i="0" u="none" strike="noStrike" dirty="0">
                <a:solidFill>
                  <a:srgbClr val="000000"/>
                </a:solidFill>
                <a:effectLst/>
              </a:rPr>
              <a:t>. Available at: https://</a:t>
            </a:r>
            <a:r>
              <a:rPr lang="en-GB" b="0" i="0" u="none" strike="noStrike" dirty="0" err="1">
                <a:solidFill>
                  <a:srgbClr val="000000"/>
                </a:solidFill>
                <a:effectLst/>
              </a:rPr>
              <a:t>agileken.com</a:t>
            </a:r>
            <a:r>
              <a:rPr lang="en-GB" b="0" i="0" u="none" strike="noStrike" dirty="0">
                <a:solidFill>
                  <a:srgbClr val="000000"/>
                </a:solidFill>
                <a:effectLst/>
              </a:rPr>
              <a:t>/organizational-culture-models/ (Accessed: 03 December 2023). </a:t>
            </a:r>
          </a:p>
          <a:p>
            <a:pPr marL="0" indent="0">
              <a:buNone/>
            </a:pPr>
            <a:r>
              <a:rPr lang="en-GB" b="0" i="0" u="none" strike="noStrike" dirty="0">
                <a:solidFill>
                  <a:srgbClr val="000000"/>
                </a:solidFill>
                <a:effectLst/>
              </a:rPr>
              <a:t>Schroeder, K. (2021) </a:t>
            </a:r>
            <a:r>
              <a:rPr lang="en-GB" b="0" i="1" u="none" strike="noStrike" dirty="0">
                <a:solidFill>
                  <a:srgbClr val="000000"/>
                </a:solidFill>
                <a:effectLst/>
              </a:rPr>
              <a:t>3 reasons why business ethics is important: University of Redlands</a:t>
            </a:r>
            <a:r>
              <a:rPr lang="en-GB" b="0" i="0" u="none" strike="noStrike" dirty="0">
                <a:solidFill>
                  <a:srgbClr val="000000"/>
                </a:solidFill>
                <a:effectLst/>
              </a:rPr>
              <a:t>, </a:t>
            </a:r>
            <a:r>
              <a:rPr lang="en-GB" b="0" i="1" u="none" strike="noStrike" dirty="0">
                <a:solidFill>
                  <a:srgbClr val="000000"/>
                </a:solidFill>
                <a:effectLst/>
              </a:rPr>
              <a:t>Redlands</a:t>
            </a:r>
            <a:r>
              <a:rPr lang="en-GB" b="0" i="0" u="none" strike="noStrike" dirty="0">
                <a:solidFill>
                  <a:srgbClr val="000000"/>
                </a:solidFill>
                <a:effectLst/>
              </a:rPr>
              <a:t>. Available at: https://</a:t>
            </a:r>
            <a:r>
              <a:rPr lang="en-GB" b="0" i="0" u="none" strike="noStrike" dirty="0" err="1">
                <a:solidFill>
                  <a:srgbClr val="000000"/>
                </a:solidFill>
                <a:effectLst/>
              </a:rPr>
              <a:t>www.redlands.edu</a:t>
            </a:r>
            <a:r>
              <a:rPr lang="en-GB" b="0" i="0" u="none" strike="noStrike" dirty="0">
                <a:solidFill>
                  <a:srgbClr val="000000"/>
                </a:solidFill>
                <a:effectLst/>
              </a:rPr>
              <a:t>/study/schools-and-</a:t>
            </a:r>
            <a:r>
              <a:rPr lang="en-GB" b="0" i="0" u="none" strike="noStrike" dirty="0" err="1">
                <a:solidFill>
                  <a:srgbClr val="000000"/>
                </a:solidFill>
                <a:effectLst/>
              </a:rPr>
              <a:t>centers</a:t>
            </a:r>
            <a:r>
              <a:rPr lang="en-GB" b="0" i="0" u="none" strike="noStrike" dirty="0">
                <a:solidFill>
                  <a:srgbClr val="000000"/>
                </a:solidFill>
                <a:effectLst/>
              </a:rPr>
              <a:t>/business/</a:t>
            </a:r>
            <a:r>
              <a:rPr lang="en-GB" b="0" i="0" u="none" strike="noStrike" dirty="0" err="1">
                <a:solidFill>
                  <a:srgbClr val="000000"/>
                </a:solidFill>
                <a:effectLst/>
              </a:rPr>
              <a:t>sbblog</a:t>
            </a:r>
            <a:r>
              <a:rPr lang="en-GB" b="0" i="0" u="none" strike="noStrike" dirty="0">
                <a:solidFill>
                  <a:srgbClr val="000000"/>
                </a:solidFill>
                <a:effectLst/>
              </a:rPr>
              <a:t>/2019/may-2019/3-reasons-why-business-ethics-important/ (Accessed: 03 December 2023). </a:t>
            </a:r>
          </a:p>
          <a:p>
            <a:pPr marL="0" indent="0">
              <a:buNone/>
            </a:pPr>
            <a:r>
              <a:rPr lang="en-GB" b="0" i="0" u="none" strike="noStrike" dirty="0">
                <a:solidFill>
                  <a:srgbClr val="000000"/>
                </a:solidFill>
                <a:effectLst/>
              </a:rPr>
              <a:t>Somers, M. (2023) </a:t>
            </a:r>
            <a:r>
              <a:rPr lang="en-GB" b="0" i="1" u="none" strike="noStrike" dirty="0">
                <a:solidFill>
                  <a:srgbClr val="000000"/>
                </a:solidFill>
                <a:effectLst/>
              </a:rPr>
              <a:t>5 enduring management ideas from MIT Sloan’s Edgar Schein</a:t>
            </a:r>
            <a:r>
              <a:rPr lang="en-GB" b="0" i="0" u="none" strike="noStrike" dirty="0">
                <a:solidFill>
                  <a:srgbClr val="000000"/>
                </a:solidFill>
                <a:effectLst/>
              </a:rPr>
              <a:t>, </a:t>
            </a:r>
            <a:r>
              <a:rPr lang="en-GB" b="0" i="1" u="none" strike="noStrike" dirty="0">
                <a:solidFill>
                  <a:srgbClr val="000000"/>
                </a:solidFill>
                <a:effectLst/>
              </a:rPr>
              <a:t>MIT Sloan</a:t>
            </a:r>
            <a:r>
              <a:rPr lang="en-GB" b="0" i="0" u="none" strike="noStrike" dirty="0">
                <a:solidFill>
                  <a:srgbClr val="000000"/>
                </a:solidFill>
                <a:effectLst/>
              </a:rPr>
              <a:t>. Available at: https://</a:t>
            </a:r>
            <a:r>
              <a:rPr lang="en-GB" b="0" i="0" u="none" strike="noStrike" dirty="0" err="1">
                <a:solidFill>
                  <a:srgbClr val="000000"/>
                </a:solidFill>
                <a:effectLst/>
              </a:rPr>
              <a:t>mitsloan.mit.edu</a:t>
            </a:r>
            <a:r>
              <a:rPr lang="en-GB" b="0" i="0" u="none" strike="noStrike" dirty="0">
                <a:solidFill>
                  <a:srgbClr val="000000"/>
                </a:solidFill>
                <a:effectLst/>
              </a:rPr>
              <a:t>/ideas-made-to-matter/5-enduring-management-ideas-mit-sloans-edgar-schein (Accessed: 02 December 2023). </a:t>
            </a:r>
          </a:p>
          <a:p>
            <a:pPr marL="0" indent="0">
              <a:buNone/>
            </a:pPr>
            <a:r>
              <a:rPr lang="en-GB" b="0" i="0" u="none" strike="noStrike" dirty="0">
                <a:solidFill>
                  <a:srgbClr val="000000"/>
                </a:solidFill>
                <a:effectLst/>
              </a:rPr>
              <a:t>Tarver, E. (2023) </a:t>
            </a:r>
            <a:r>
              <a:rPr lang="en-GB" b="0" i="1" u="none" strike="noStrike" dirty="0">
                <a:solidFill>
                  <a:srgbClr val="000000"/>
                </a:solidFill>
                <a:effectLst/>
              </a:rPr>
              <a:t>Corporate culture definition, characteristics, and importance</a:t>
            </a:r>
            <a:r>
              <a:rPr lang="en-GB" b="0" i="0" u="none" strike="noStrike" dirty="0">
                <a:solidFill>
                  <a:srgbClr val="000000"/>
                </a:solidFill>
                <a:effectLst/>
              </a:rPr>
              <a:t>, </a:t>
            </a:r>
            <a:r>
              <a:rPr lang="en-GB" b="0" i="1" u="none" strike="noStrike" dirty="0">
                <a:solidFill>
                  <a:srgbClr val="000000"/>
                </a:solidFill>
                <a:effectLst/>
              </a:rPr>
              <a:t>Investopedia</a:t>
            </a:r>
            <a:r>
              <a:rPr lang="en-GB" b="0" i="0" u="none" strike="noStrike" dirty="0">
                <a:solidFill>
                  <a:srgbClr val="000000"/>
                </a:solidFill>
                <a:effectLst/>
              </a:rPr>
              <a:t>. Available at: https://</a:t>
            </a:r>
            <a:r>
              <a:rPr lang="en-GB" b="0" i="0" u="none" strike="noStrike" dirty="0" err="1">
                <a:solidFill>
                  <a:srgbClr val="000000"/>
                </a:solidFill>
                <a:effectLst/>
              </a:rPr>
              <a:t>www.investopedia.com</a:t>
            </a:r>
            <a:r>
              <a:rPr lang="en-GB" b="0" i="0" u="none" strike="noStrike" dirty="0">
                <a:solidFill>
                  <a:srgbClr val="000000"/>
                </a:solidFill>
                <a:effectLst/>
              </a:rPr>
              <a:t>/terms/c/corporate-</a:t>
            </a:r>
            <a:r>
              <a:rPr lang="en-GB" b="0" i="0" u="none" strike="noStrike" dirty="0" err="1">
                <a:solidFill>
                  <a:srgbClr val="000000"/>
                </a:solidFill>
                <a:effectLst/>
              </a:rPr>
              <a:t>culture.asp</a:t>
            </a:r>
            <a:r>
              <a:rPr lang="en-GB" b="0" i="0" u="none" strike="noStrike" dirty="0">
                <a:solidFill>
                  <a:srgbClr val="000000"/>
                </a:solidFill>
                <a:effectLst/>
              </a:rPr>
              <a:t> (Accessed: 02 December 2023). </a:t>
            </a:r>
          </a:p>
          <a:p>
            <a:pPr marL="0" indent="0">
              <a:buNone/>
            </a:pPr>
            <a:endParaRPr lang="en-GB" b="0" i="0" u="none" strike="noStrike" dirty="0">
              <a:solidFill>
                <a:srgbClr val="000000"/>
              </a:solidFill>
              <a:effectLst/>
            </a:endParaRPr>
          </a:p>
          <a:p>
            <a:pPr marL="0" indent="0">
              <a:buNone/>
            </a:pPr>
            <a:endParaRPr lang="en-GB" b="0" i="0" u="none" strike="noStrike" dirty="0">
              <a:solidFill>
                <a:srgbClr val="000000"/>
              </a:solidFill>
              <a:effectLst/>
            </a:endParaRPr>
          </a:p>
          <a:p>
            <a:pPr marL="0" indent="0">
              <a:buNone/>
            </a:pPr>
            <a:endParaRPr lang="en-US" dirty="0"/>
          </a:p>
        </p:txBody>
      </p:sp>
    </p:spTree>
    <p:extLst>
      <p:ext uri="{BB962C8B-B14F-4D97-AF65-F5344CB8AC3E}">
        <p14:creationId xmlns:p14="http://schemas.microsoft.com/office/powerpoint/2010/main" val="3228840740"/>
      </p:ext>
    </p:extLst>
  </p:cSld>
  <p:clrMapOvr>
    <a:masterClrMapping/>
  </p:clrMapOvr>
</p:sld>
</file>

<file path=ppt/theme/theme1.xml><?xml version="1.0" encoding="utf-8"?>
<a:theme xmlns:a="http://schemas.openxmlformats.org/drawingml/2006/main" name="ArchVTI">
  <a:themeElements>
    <a:clrScheme name="AnalogousFromLightSeed_2SEEDS">
      <a:dk1>
        <a:srgbClr val="000000"/>
      </a:dk1>
      <a:lt1>
        <a:srgbClr val="FFFFFF"/>
      </a:lt1>
      <a:dk2>
        <a:srgbClr val="412C24"/>
      </a:dk2>
      <a:lt2>
        <a:srgbClr val="E8E3E2"/>
      </a:lt2>
      <a:accent1>
        <a:srgbClr val="7AA9B8"/>
      </a:accent1>
      <a:accent2>
        <a:srgbClr val="80AAA2"/>
      </a:accent2>
      <a:accent3>
        <a:srgbClr val="8FA2C3"/>
      </a:accent3>
      <a:accent4>
        <a:srgbClr val="BA7E8A"/>
      </a:accent4>
      <a:accent5>
        <a:srgbClr val="C1988C"/>
      </a:accent5>
      <a:accent6>
        <a:srgbClr val="B39F79"/>
      </a:accent6>
      <a:hlink>
        <a:srgbClr val="AB7564"/>
      </a:hlink>
      <a:folHlink>
        <a:srgbClr val="7F7F7F"/>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docProps/app.xml><?xml version="1.0" encoding="utf-8"?>
<Properties xmlns="http://schemas.openxmlformats.org/officeDocument/2006/extended-properties" xmlns:vt="http://schemas.openxmlformats.org/officeDocument/2006/docPropsVTypes">
  <TotalTime>194</TotalTime>
  <Words>762</Words>
  <Application>Microsoft Macintosh PowerPoint</Application>
  <PresentationFormat>Widescreen</PresentationFormat>
  <Paragraphs>31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Avenir Next LT Pro</vt:lpstr>
      <vt:lpstr>Footlight MT Light</vt:lpstr>
      <vt:lpstr>ArchVTI</vt:lpstr>
      <vt:lpstr>People Management Culture and etichs</vt:lpstr>
      <vt:lpstr>Introduction</vt:lpstr>
      <vt:lpstr>Organizational Culture</vt:lpstr>
      <vt:lpstr>Cultural Web</vt:lpstr>
      <vt:lpstr>Ethics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Valentina Mascov (1909334)</dc:creator>
  <cp:lastModifiedBy>Valentina Mascov (1909334)</cp:lastModifiedBy>
  <cp:revision>1</cp:revision>
  <dcterms:created xsi:type="dcterms:W3CDTF">2023-12-04T06:51:48Z</dcterms:created>
  <dcterms:modified xsi:type="dcterms:W3CDTF">2023-12-05T11:41:54Z</dcterms:modified>
</cp:coreProperties>
</file>