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9" r:id="rId2"/>
    <p:sldId id="259" r:id="rId3"/>
    <p:sldId id="260" r:id="rId4"/>
    <p:sldId id="261" r:id="rId5"/>
    <p:sldId id="262" r:id="rId6"/>
    <p:sldId id="320" r:id="rId7"/>
    <p:sldId id="321" r:id="rId8"/>
    <p:sldId id="322" r:id="rId9"/>
    <p:sldId id="326" r:id="rId10"/>
    <p:sldId id="328" r:id="rId11"/>
    <p:sldId id="327" r:id="rId12"/>
    <p:sldId id="324" r:id="rId13"/>
    <p:sldId id="325" r:id="rId14"/>
    <p:sldId id="263" r:id="rId15"/>
    <p:sldId id="264" r:id="rId16"/>
    <p:sldId id="265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D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2012/2/28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6029340" cy="1829761"/>
          </a:xfrm>
        </p:spPr>
        <p:txBody>
          <a:bodyPr>
            <a:noAutofit/>
          </a:bodyPr>
          <a:lstStyle/>
          <a:p>
            <a:r>
              <a:rPr lang="zh-CN" altLang="en-US" sz="11500" dirty="0" smtClean="0"/>
              <a:t>你多大</a:t>
            </a:r>
            <a:endParaRPr lang="zh-CN" altLang="en-US" sz="11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721299"/>
          </a:xfrm>
        </p:spPr>
        <p:txBody>
          <a:bodyPr>
            <a:normAutofit/>
          </a:bodyPr>
          <a:lstStyle/>
          <a:p>
            <a:r>
              <a:rPr lang="en-US" altLang="zh-CN" sz="4800" dirty="0" err="1" smtClean="0"/>
              <a:t>nǐ</a:t>
            </a:r>
            <a:r>
              <a:rPr lang="zh-CN" altLang="en-US" sz="4800" dirty="0" smtClean="0"/>
              <a:t> </a:t>
            </a:r>
            <a:r>
              <a:rPr lang="en-US" altLang="zh-CN" sz="4800" dirty="0" err="1" smtClean="0"/>
              <a:t>duō</a:t>
            </a:r>
            <a:r>
              <a:rPr lang="zh-CN" altLang="en-US" sz="4800" dirty="0" smtClean="0"/>
              <a:t> </a:t>
            </a:r>
            <a:r>
              <a:rPr lang="en-US" altLang="zh-CN" sz="4800" dirty="0" err="1" smtClean="0"/>
              <a:t>dà</a:t>
            </a:r>
            <a:r>
              <a:rPr lang="en-US" altLang="zh-CN" sz="4800" dirty="0" smtClean="0"/>
              <a:t> le </a:t>
            </a:r>
            <a:r>
              <a:rPr lang="en-US" altLang="zh-CN" sz="4800" dirty="0" smtClean="0"/>
              <a:t>.</a:t>
            </a:r>
            <a:endParaRPr lang="zh-CN" altLang="en-US" sz="4800" dirty="0" smtClean="0"/>
          </a:p>
          <a:p>
            <a:r>
              <a:rPr lang="zh-CN" altLang="en-US" sz="4800" dirty="0" smtClean="0"/>
              <a:t>你 多  大 了 </a:t>
            </a:r>
            <a:r>
              <a:rPr lang="zh-CN" altLang="en-US" sz="4800" dirty="0" smtClean="0"/>
              <a:t>。   </a:t>
            </a:r>
            <a:endParaRPr lang="zh-CN" altLang="en-US" sz="4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多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duō</a:t>
            </a:r>
            <a:r>
              <a:rPr lang="en-US" altLang="zh-CN" dirty="0" smtClean="0"/>
              <a:t>) </a:t>
            </a:r>
            <a:r>
              <a:rPr lang="zh-CN" altLang="en-US" dirty="0" smtClean="0"/>
              <a:t>大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dà</a:t>
            </a:r>
            <a:r>
              <a:rPr lang="en-US" altLang="zh-CN" dirty="0" smtClean="0"/>
              <a:t>)  how old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50059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4800" dirty="0" err="1" smtClean="0"/>
              <a:t>jīn</a:t>
            </a:r>
            <a:r>
              <a:rPr lang="en-US" altLang="zh-CN" sz="4800" dirty="0" smtClean="0"/>
              <a:t> </a:t>
            </a:r>
            <a:r>
              <a:rPr lang="en-US" altLang="zh-CN" sz="4800" dirty="0" err="1" smtClean="0"/>
              <a:t>nián</a:t>
            </a:r>
            <a:r>
              <a:rPr lang="en-US" altLang="zh-CN" sz="4800" dirty="0" smtClean="0"/>
              <a:t> </a:t>
            </a:r>
            <a:r>
              <a:rPr lang="en-US" altLang="zh-CN" sz="4800" dirty="0" err="1" smtClean="0"/>
              <a:t>wǒ</a:t>
            </a:r>
            <a:r>
              <a:rPr lang="zh-CN" altLang="en-US" sz="4800" dirty="0" smtClean="0"/>
              <a:t> </a:t>
            </a:r>
            <a:r>
              <a:rPr lang="en-US" altLang="zh-CN" sz="4800" dirty="0" smtClean="0"/>
              <a:t>24 </a:t>
            </a:r>
            <a:r>
              <a:rPr lang="en-US" altLang="zh-CN" sz="4800" dirty="0" err="1" smtClean="0"/>
              <a:t>suì</a:t>
            </a:r>
            <a:r>
              <a:rPr lang="en-US" altLang="zh-CN" sz="4800" dirty="0" smtClean="0"/>
              <a:t> </a:t>
            </a:r>
            <a:r>
              <a:rPr lang="zh-CN" altLang="en-US" sz="4800" dirty="0" smtClean="0"/>
              <a:t>。 </a:t>
            </a:r>
          </a:p>
          <a:p>
            <a:pPr>
              <a:buNone/>
            </a:pPr>
            <a:r>
              <a:rPr lang="zh-CN" altLang="en-US" sz="4800" dirty="0" smtClean="0"/>
              <a:t>今  </a:t>
            </a:r>
            <a:r>
              <a:rPr lang="zh-CN" altLang="en-US" sz="4800" dirty="0" smtClean="0"/>
              <a:t> 年    </a:t>
            </a:r>
            <a:r>
              <a:rPr lang="zh-CN" altLang="en-US" sz="4800" dirty="0" smtClean="0"/>
              <a:t>我 </a:t>
            </a:r>
            <a:r>
              <a:rPr lang="zh-CN" altLang="en-US" sz="4800" dirty="0" smtClean="0"/>
              <a:t> </a:t>
            </a:r>
            <a:r>
              <a:rPr lang="en-US" altLang="zh-CN" sz="4800" dirty="0" smtClean="0"/>
              <a:t>24 </a:t>
            </a:r>
            <a:r>
              <a:rPr lang="zh-CN" altLang="en-US" sz="4800" dirty="0" smtClean="0"/>
              <a:t>岁  </a:t>
            </a:r>
            <a:r>
              <a:rPr lang="zh-CN" altLang="en-US" sz="4800" dirty="0" smtClean="0"/>
              <a:t>。</a:t>
            </a:r>
            <a:endParaRPr lang="en-US" altLang="zh-CN" sz="4800" dirty="0" smtClean="0"/>
          </a:p>
          <a:p>
            <a:pPr>
              <a:buNone/>
            </a:pPr>
            <a:endParaRPr lang="en-US" altLang="zh-CN" sz="4800" dirty="0" smtClean="0"/>
          </a:p>
          <a:p>
            <a:pPr>
              <a:buNone/>
            </a:pPr>
            <a:r>
              <a:rPr lang="en-US" altLang="zh-CN" sz="4800" dirty="0" err="1" smtClean="0"/>
              <a:t>nǐ</a:t>
            </a:r>
            <a:r>
              <a:rPr lang="zh-CN" altLang="en-US" sz="4800" dirty="0" smtClean="0"/>
              <a:t> </a:t>
            </a:r>
            <a:r>
              <a:rPr lang="en-US" altLang="zh-CN" sz="4800" dirty="0" err="1" smtClean="0"/>
              <a:t>jǐ</a:t>
            </a:r>
            <a:r>
              <a:rPr lang="zh-CN" altLang="en-US" sz="4800" dirty="0" smtClean="0"/>
              <a:t> </a:t>
            </a:r>
            <a:r>
              <a:rPr lang="en-US" altLang="zh-CN" sz="4800" dirty="0" err="1" smtClean="0"/>
              <a:t>suì</a:t>
            </a:r>
            <a:r>
              <a:rPr lang="en-US" altLang="zh-CN" sz="4800" dirty="0" smtClean="0"/>
              <a:t> ?</a:t>
            </a:r>
            <a:endParaRPr lang="zh-CN" altLang="en-US" sz="4800" dirty="0" smtClean="0"/>
          </a:p>
          <a:p>
            <a:pPr>
              <a:buNone/>
            </a:pPr>
            <a:r>
              <a:rPr lang="zh-CN" altLang="en-US" sz="4800" dirty="0" smtClean="0"/>
              <a:t>你 几 岁  </a:t>
            </a:r>
            <a:r>
              <a:rPr lang="en-US" altLang="zh-CN" sz="4800" dirty="0" smtClean="0"/>
              <a:t>?</a:t>
            </a:r>
            <a:r>
              <a:rPr lang="zh-CN" altLang="en-US" sz="4800" dirty="0" smtClean="0"/>
              <a:t> </a:t>
            </a:r>
            <a:endParaRPr lang="zh-CN" altLang="en-US" sz="4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岁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suì</a:t>
            </a:r>
            <a:r>
              <a:rPr lang="en-US" altLang="zh-CN" dirty="0" smtClean="0"/>
              <a:t>)    </a:t>
            </a:r>
            <a:r>
              <a:rPr lang="zh-CN" altLang="en-US" dirty="0" smtClean="0"/>
              <a:t>（</a:t>
            </a:r>
            <a:r>
              <a:rPr lang="en-US" altLang="zh-CN" dirty="0" smtClean="0"/>
              <a:t>m.</a:t>
            </a:r>
            <a:r>
              <a:rPr lang="zh-CN" altLang="en-US" dirty="0" smtClean="0"/>
              <a:t>）  </a:t>
            </a:r>
            <a:r>
              <a:rPr lang="en-US" altLang="zh-CN" dirty="0" smtClean="0"/>
              <a:t>year</a:t>
            </a:r>
            <a:r>
              <a:rPr lang="zh-CN" altLang="en-US" dirty="0" smtClean="0"/>
              <a:t>（</a:t>
            </a:r>
            <a:r>
              <a:rPr lang="en-US" altLang="zh-CN" dirty="0" smtClean="0"/>
              <a:t>of age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pic>
        <p:nvPicPr>
          <p:cNvPr id="4" name="图片 3" descr="图片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2857496"/>
            <a:ext cx="2740520" cy="34290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3600" dirty="0" err="1" smtClean="0"/>
              <a:t>tā</a:t>
            </a:r>
            <a:r>
              <a:rPr lang="zh-CN" altLang="en-US" sz="3600" dirty="0" smtClean="0"/>
              <a:t> </a:t>
            </a:r>
            <a:r>
              <a:rPr lang="en-US" altLang="zh-CN" sz="3600" dirty="0" err="1" smtClean="0"/>
              <a:t>kāi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chē</a:t>
            </a:r>
            <a:r>
              <a:rPr lang="zh-CN" altLang="en-US" sz="3600" dirty="0" smtClean="0"/>
              <a:t> </a:t>
            </a:r>
            <a:r>
              <a:rPr lang="en-US" altLang="zh-CN" sz="3600" dirty="0" err="1" smtClean="0"/>
              <a:t>qù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běi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jīnɡ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。 </a:t>
            </a:r>
          </a:p>
          <a:p>
            <a:r>
              <a:rPr lang="zh-CN" altLang="en-US" sz="3600" dirty="0" smtClean="0"/>
              <a:t>他 开  车  去 北  京   。 </a:t>
            </a:r>
            <a:endParaRPr lang="en-US" altLang="zh-CN" sz="3600" dirty="0" smtClean="0"/>
          </a:p>
          <a:p>
            <a:endParaRPr lang="en-US" altLang="zh-CN" sz="3600" dirty="0" smtClean="0"/>
          </a:p>
          <a:p>
            <a:r>
              <a:rPr lang="en-US" altLang="zh-CN" sz="3600" dirty="0" err="1" smtClean="0"/>
              <a:t>nǐ</a:t>
            </a:r>
            <a:r>
              <a:rPr lang="zh-CN" altLang="en-US" sz="3600" dirty="0" smtClean="0"/>
              <a:t> </a:t>
            </a:r>
            <a:r>
              <a:rPr lang="en-US" altLang="zh-CN" sz="3600" dirty="0" err="1" smtClean="0"/>
              <a:t>huì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kāi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chē</a:t>
            </a:r>
            <a:r>
              <a:rPr lang="zh-CN" altLang="en-US" sz="3600" dirty="0" smtClean="0"/>
              <a:t> </a:t>
            </a:r>
            <a:r>
              <a:rPr lang="en-US" altLang="zh-CN" sz="3600" dirty="0" err="1" smtClean="0"/>
              <a:t>mɑ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？ </a:t>
            </a:r>
          </a:p>
          <a:p>
            <a:r>
              <a:rPr lang="zh-CN" altLang="en-US" sz="3600" dirty="0" smtClean="0"/>
              <a:t>你 会  开  车  吗 ？</a:t>
            </a:r>
            <a:endParaRPr lang="zh-CN" altLang="en-US" sz="36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开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kāi</a:t>
            </a:r>
            <a:r>
              <a:rPr lang="en-US" altLang="zh-CN" dirty="0" smtClean="0"/>
              <a:t>) </a:t>
            </a:r>
            <a:r>
              <a:rPr lang="zh-CN" altLang="en-US" dirty="0" smtClean="0"/>
              <a:t>车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chē</a:t>
            </a:r>
            <a:r>
              <a:rPr lang="en-US" altLang="zh-CN" dirty="0" smtClean="0"/>
              <a:t>) </a:t>
            </a:r>
            <a:r>
              <a:rPr lang="en-US" altLang="zh-CN" dirty="0" smtClean="0"/>
              <a:t>  </a:t>
            </a:r>
            <a:r>
              <a:rPr lang="zh-CN" altLang="en-US" dirty="0" smtClean="0"/>
              <a:t>（</a:t>
            </a:r>
            <a:r>
              <a:rPr lang="en-US" altLang="zh-CN" dirty="0" smtClean="0"/>
              <a:t>V</a:t>
            </a:r>
            <a:r>
              <a:rPr lang="en-US" altLang="zh-CN" dirty="0" smtClean="0"/>
              <a:t>.</a:t>
            </a:r>
            <a:r>
              <a:rPr lang="zh-CN" altLang="en-US" dirty="0" smtClean="0"/>
              <a:t>）</a:t>
            </a:r>
            <a:r>
              <a:rPr lang="en-US" altLang="zh-CN" dirty="0" smtClean="0"/>
              <a:t>drive</a:t>
            </a:r>
            <a:endParaRPr lang="zh-CN" altLang="en-US" dirty="0"/>
          </a:p>
        </p:txBody>
      </p:sp>
      <p:pic>
        <p:nvPicPr>
          <p:cNvPr id="4" name="图片 3" descr="OOOPIC_00cyl_20090807b0cd715d0729ed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3786190"/>
            <a:ext cx="3545764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4348" y="2143116"/>
            <a:ext cx="8186734" cy="4305126"/>
          </a:xfrm>
        </p:spPr>
        <p:txBody>
          <a:bodyPr/>
          <a:lstStyle/>
          <a:p>
            <a:pPr>
              <a:buNone/>
            </a:pPr>
            <a:r>
              <a:rPr lang="en-US" altLang="zh-CN" sz="3200" dirty="0" smtClean="0"/>
              <a:t>     </a:t>
            </a:r>
            <a:r>
              <a:rPr lang="en-US" altLang="zh-CN" sz="3200" dirty="0" err="1" smtClean="0"/>
              <a:t>nǐ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huì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shuō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hàn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yǔ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mɑ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？ </a:t>
            </a:r>
          </a:p>
          <a:p>
            <a:pPr>
              <a:buNone/>
            </a:pPr>
            <a:r>
              <a:rPr lang="en-US" altLang="zh-CN" sz="3200" dirty="0" smtClean="0"/>
              <a:t>A</a:t>
            </a:r>
            <a:r>
              <a:rPr lang="zh-CN" altLang="en-US" sz="3200" dirty="0" smtClean="0"/>
              <a:t>：你  </a:t>
            </a:r>
            <a:r>
              <a:rPr lang="zh-CN" altLang="en-US" sz="3200" dirty="0" smtClean="0"/>
              <a:t>会 </a:t>
            </a:r>
            <a:r>
              <a:rPr lang="zh-CN" altLang="en-US" sz="3200" dirty="0" smtClean="0"/>
              <a:t>  </a:t>
            </a:r>
            <a:r>
              <a:rPr lang="zh-CN" altLang="en-US" sz="3200" dirty="0" smtClean="0"/>
              <a:t>说  </a:t>
            </a:r>
            <a:r>
              <a:rPr lang="zh-CN" altLang="en-US" sz="3200" dirty="0" smtClean="0"/>
              <a:t>  </a:t>
            </a:r>
            <a:r>
              <a:rPr lang="zh-CN" altLang="en-US" sz="3200" dirty="0" smtClean="0"/>
              <a:t>汉  </a:t>
            </a:r>
            <a:r>
              <a:rPr lang="zh-CN" altLang="en-US" sz="3200" dirty="0" smtClean="0"/>
              <a:t> 语  </a:t>
            </a:r>
            <a:r>
              <a:rPr lang="zh-CN" altLang="en-US" sz="3200" dirty="0" smtClean="0"/>
              <a:t>吗 </a:t>
            </a:r>
            <a:r>
              <a:rPr lang="zh-CN" altLang="en-US" sz="3200" dirty="0" smtClean="0"/>
              <a:t>？</a:t>
            </a:r>
            <a:endParaRPr lang="en-US" altLang="zh-CN" sz="3200" dirty="0" smtClean="0"/>
          </a:p>
          <a:p>
            <a:pPr>
              <a:buNone/>
            </a:pPr>
            <a:r>
              <a:rPr lang="en-US" altLang="zh-CN" sz="3200" dirty="0" smtClean="0"/>
              <a:t>     </a:t>
            </a:r>
            <a:r>
              <a:rPr lang="en-US" altLang="zh-CN" sz="3200" dirty="0" err="1" smtClean="0"/>
              <a:t>dānɡ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rán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  <a:r>
              <a:rPr lang="en-US" altLang="zh-CN" sz="3200" dirty="0" err="1" smtClean="0"/>
              <a:t>wǒ</a:t>
            </a:r>
            <a:r>
              <a:rPr lang="zh-CN" altLang="en-US" sz="3200" dirty="0" smtClean="0"/>
              <a:t> </a:t>
            </a:r>
            <a:r>
              <a:rPr lang="en-US" altLang="zh-CN" sz="3200" dirty="0" smtClean="0"/>
              <a:t>de </a:t>
            </a:r>
            <a:r>
              <a:rPr lang="en-US" altLang="zh-CN" sz="3200" dirty="0" err="1" smtClean="0"/>
              <a:t>hàn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yǔ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hěn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hǎo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。 </a:t>
            </a:r>
          </a:p>
          <a:p>
            <a:pPr>
              <a:buNone/>
            </a:pPr>
            <a:r>
              <a:rPr lang="en-US" altLang="zh-CN" sz="3200" dirty="0" smtClean="0"/>
              <a:t>B</a:t>
            </a:r>
            <a:r>
              <a:rPr lang="zh-CN" altLang="en-US" sz="3200" dirty="0" smtClean="0"/>
              <a:t>：  当   </a:t>
            </a:r>
            <a:r>
              <a:rPr lang="zh-CN" altLang="en-US" sz="3200" dirty="0" smtClean="0"/>
              <a:t>然  ， </a:t>
            </a:r>
            <a:r>
              <a:rPr lang="zh-CN" altLang="en-US" sz="3200" dirty="0" smtClean="0"/>
              <a:t> 我  的   汉  </a:t>
            </a:r>
            <a:r>
              <a:rPr lang="zh-CN" altLang="en-US" sz="3200" dirty="0" smtClean="0"/>
              <a:t>语 </a:t>
            </a:r>
            <a:r>
              <a:rPr lang="zh-CN" altLang="en-US" sz="3200" dirty="0" smtClean="0"/>
              <a:t>  很  </a:t>
            </a:r>
            <a:r>
              <a:rPr lang="zh-CN" altLang="en-US" sz="3200" dirty="0" smtClean="0"/>
              <a:t>好  。 </a:t>
            </a:r>
          </a:p>
          <a:p>
            <a:pPr>
              <a:buNone/>
            </a:pP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85918" y="274638"/>
            <a:ext cx="7358082" cy="1368412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当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dānɡ</a:t>
            </a:r>
            <a:r>
              <a:rPr lang="en-US" altLang="zh-CN" dirty="0" smtClean="0"/>
              <a:t>) </a:t>
            </a:r>
            <a:r>
              <a:rPr lang="zh-CN" altLang="en-US" dirty="0" smtClean="0"/>
              <a:t>然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rán</a:t>
            </a:r>
            <a:r>
              <a:rPr lang="en-US" altLang="zh-CN" dirty="0" smtClean="0"/>
              <a:t>) </a:t>
            </a:r>
            <a:r>
              <a:rPr lang="en-US" altLang="zh-CN" dirty="0" smtClean="0"/>
              <a:t>  </a:t>
            </a:r>
            <a:r>
              <a:rPr lang="zh-CN" altLang="en-US" dirty="0" smtClean="0"/>
              <a:t>（</a:t>
            </a:r>
            <a:r>
              <a:rPr lang="en-US" altLang="zh-CN" dirty="0" smtClean="0"/>
              <a:t>adv.</a:t>
            </a:r>
            <a:r>
              <a:rPr lang="zh-CN" altLang="en-US" dirty="0" smtClean="0"/>
              <a:t>）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 certainly</a:t>
            </a:r>
            <a:r>
              <a:rPr lang="zh-CN" altLang="en-US" dirty="0" smtClean="0"/>
              <a:t>；</a:t>
            </a:r>
            <a:r>
              <a:rPr lang="en-US" altLang="zh-CN" dirty="0" smtClean="0"/>
              <a:t>of course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/>
          <a:lstStyle/>
          <a:p>
            <a:pPr>
              <a:buNone/>
            </a:pPr>
            <a:r>
              <a:rPr lang="zh-CN" altLang="en-US" sz="5400" dirty="0" smtClean="0"/>
              <a:t>你</a:t>
            </a:r>
            <a:r>
              <a:rPr lang="zh-CN" altLang="en-US" sz="5400" dirty="0" smtClean="0"/>
              <a:t>有照片吗？</a:t>
            </a:r>
            <a:endParaRPr lang="en-US" altLang="zh-CN" sz="5400" dirty="0" smtClean="0"/>
          </a:p>
          <a:p>
            <a:pPr>
              <a:buNone/>
            </a:pPr>
            <a:r>
              <a:rPr lang="zh-CN" altLang="en-US" sz="5400" dirty="0" smtClean="0"/>
              <a:t>我有照片。</a:t>
            </a:r>
            <a:endParaRPr lang="en-US" altLang="zh-CN" sz="5400" dirty="0" smtClean="0"/>
          </a:p>
          <a:p>
            <a:pPr>
              <a:buNone/>
            </a:pPr>
            <a:r>
              <a:rPr lang="zh-CN" altLang="en-US" sz="5400" dirty="0" smtClean="0"/>
              <a:t>你有没有照片？</a:t>
            </a:r>
            <a:endParaRPr lang="en-US" altLang="zh-CN" sz="5400" dirty="0" smtClean="0"/>
          </a:p>
          <a:p>
            <a:pPr>
              <a:buNone/>
            </a:pPr>
            <a:r>
              <a:rPr lang="zh-CN" altLang="en-US" sz="5400" dirty="0" smtClean="0"/>
              <a:t>我有照片。</a:t>
            </a:r>
            <a:endParaRPr lang="en-US" altLang="zh-CN" sz="5400" dirty="0" smtClean="0"/>
          </a:p>
          <a:p>
            <a:pPr>
              <a:buNone/>
            </a:pPr>
            <a:r>
              <a:rPr lang="zh-CN" altLang="en-US" sz="5400" dirty="0" smtClean="0"/>
              <a:t>你有几张照片？</a:t>
            </a:r>
            <a:endParaRPr lang="en-US" altLang="zh-CN" sz="5400" dirty="0" smtClean="0"/>
          </a:p>
          <a:p>
            <a:pPr>
              <a:buNone/>
            </a:pPr>
            <a:r>
              <a:rPr lang="zh-CN" altLang="en-US" sz="5400" dirty="0" smtClean="0"/>
              <a:t>我有一张照片。</a:t>
            </a:r>
            <a:endParaRPr lang="en-US" altLang="zh-CN" sz="5400" dirty="0" smtClean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364373"/>
          </a:xfrm>
        </p:spPr>
        <p:txBody>
          <a:bodyPr/>
          <a:lstStyle/>
          <a:p>
            <a:r>
              <a:rPr lang="zh-CN" altLang="en-US" sz="4800" dirty="0" smtClean="0"/>
              <a:t>他有</a:t>
            </a:r>
            <a:r>
              <a:rPr lang="zh-CN" altLang="en-US" sz="4800" dirty="0" smtClean="0"/>
              <a:t>电</a:t>
            </a:r>
            <a:r>
              <a:rPr lang="en-US" altLang="zh-CN" sz="4800" dirty="0" smtClean="0"/>
              <a:t>(</a:t>
            </a:r>
            <a:r>
              <a:rPr lang="en-US" altLang="zh-CN" sz="4800" dirty="0" err="1" smtClean="0"/>
              <a:t>diàn</a:t>
            </a:r>
            <a:r>
              <a:rPr lang="en-US" altLang="zh-CN" sz="4800" dirty="0" smtClean="0"/>
              <a:t>) </a:t>
            </a:r>
            <a:r>
              <a:rPr lang="zh-CN" altLang="en-US" sz="4800" dirty="0" smtClean="0"/>
              <a:t>脑</a:t>
            </a:r>
            <a:r>
              <a:rPr lang="en-US" altLang="zh-CN" sz="4800" dirty="0" smtClean="0"/>
              <a:t>(</a:t>
            </a:r>
            <a:r>
              <a:rPr lang="en-US" altLang="zh-CN" sz="4800" dirty="0" err="1" smtClean="0"/>
              <a:t>nǎo</a:t>
            </a:r>
            <a:r>
              <a:rPr lang="en-US" altLang="zh-CN" sz="4800" dirty="0" smtClean="0"/>
              <a:t>)</a:t>
            </a:r>
            <a:r>
              <a:rPr lang="zh-CN" altLang="en-US" sz="4800" dirty="0" smtClean="0"/>
              <a:t>吗？</a:t>
            </a:r>
            <a:endParaRPr lang="en-US" altLang="zh-CN" sz="4800" dirty="0" smtClean="0"/>
          </a:p>
          <a:p>
            <a:r>
              <a:rPr lang="zh-CN" altLang="en-US" sz="4800" dirty="0" smtClean="0"/>
              <a:t>他</a:t>
            </a:r>
            <a:r>
              <a:rPr lang="zh-CN" altLang="en-US" sz="4800" dirty="0" smtClean="0"/>
              <a:t>有电脑。</a:t>
            </a:r>
            <a:endParaRPr lang="en-US" altLang="zh-CN" sz="4800" dirty="0" smtClean="0"/>
          </a:p>
          <a:p>
            <a:r>
              <a:rPr lang="zh-CN" altLang="en-US" sz="4800" dirty="0" smtClean="0"/>
              <a:t>他有没有电脑？</a:t>
            </a:r>
            <a:endParaRPr lang="en-US" altLang="zh-CN" sz="4800" dirty="0" smtClean="0"/>
          </a:p>
          <a:p>
            <a:r>
              <a:rPr lang="zh-CN" altLang="en-US" sz="4800" dirty="0" smtClean="0"/>
              <a:t>他有电脑。</a:t>
            </a:r>
            <a:endParaRPr lang="en-US" altLang="zh-CN" sz="4800" dirty="0" smtClean="0"/>
          </a:p>
          <a:p>
            <a:r>
              <a:rPr lang="zh-CN" altLang="en-US" sz="4800" dirty="0" smtClean="0"/>
              <a:t>他有几</a:t>
            </a:r>
            <a:r>
              <a:rPr lang="zh-CN" altLang="en-US" sz="4800" dirty="0" smtClean="0"/>
              <a:t>台</a:t>
            </a:r>
            <a:r>
              <a:rPr lang="en-US" altLang="zh-CN" sz="4800" dirty="0" smtClean="0"/>
              <a:t>(</a:t>
            </a:r>
            <a:r>
              <a:rPr lang="en-US" altLang="zh-CN" sz="4800" dirty="0" err="1" smtClean="0"/>
              <a:t>tái</a:t>
            </a:r>
            <a:r>
              <a:rPr lang="en-US" altLang="zh-CN" sz="4800" dirty="0" smtClean="0"/>
              <a:t>)</a:t>
            </a:r>
            <a:r>
              <a:rPr lang="zh-CN" altLang="en-US" sz="4800" dirty="0" smtClean="0"/>
              <a:t>电脑？</a:t>
            </a:r>
            <a:endParaRPr lang="en-US" altLang="zh-CN" sz="4800" dirty="0" smtClean="0"/>
          </a:p>
          <a:p>
            <a:r>
              <a:rPr lang="zh-CN" altLang="en-US" sz="4800" dirty="0" smtClean="0"/>
              <a:t>他有一台电脑。</a:t>
            </a:r>
            <a:endParaRPr lang="en-US" altLang="zh-CN" sz="4800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42910" y="928670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400" dirty="0" smtClean="0"/>
              <a:t>你有哥哥吗？</a:t>
            </a:r>
            <a:endParaRPr lang="en-US" altLang="zh-CN" sz="4400" dirty="0" smtClean="0"/>
          </a:p>
          <a:p>
            <a:r>
              <a:rPr lang="zh-CN" altLang="en-US" sz="4400" dirty="0" smtClean="0"/>
              <a:t>我有哥哥。</a:t>
            </a:r>
            <a:endParaRPr lang="en-US" altLang="zh-CN" sz="4400" dirty="0" smtClean="0"/>
          </a:p>
          <a:p>
            <a:r>
              <a:rPr lang="zh-CN" altLang="en-US" sz="4400" dirty="0" smtClean="0"/>
              <a:t>你有没有哥哥？</a:t>
            </a:r>
            <a:endParaRPr lang="en-US" altLang="zh-CN" sz="4400" dirty="0" smtClean="0"/>
          </a:p>
          <a:p>
            <a:r>
              <a:rPr lang="zh-CN" altLang="en-US" sz="4400" dirty="0" smtClean="0"/>
              <a:t>我有哥哥。</a:t>
            </a:r>
            <a:endParaRPr lang="en-US" altLang="zh-CN" sz="4400" dirty="0" smtClean="0"/>
          </a:p>
          <a:p>
            <a:r>
              <a:rPr lang="zh-CN" altLang="en-US" sz="4400" dirty="0" smtClean="0"/>
              <a:t>你有几个哥哥？</a:t>
            </a:r>
            <a:endParaRPr lang="en-US" altLang="zh-CN" sz="4400" dirty="0" smtClean="0"/>
          </a:p>
          <a:p>
            <a:r>
              <a:rPr lang="zh-CN" altLang="en-US" sz="4400" dirty="0" smtClean="0"/>
              <a:t>我有两个哥哥。</a:t>
            </a:r>
            <a:endParaRPr lang="en-US" altLang="zh-CN" sz="4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71472" y="857232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800" dirty="0" smtClean="0"/>
              <a:t>他是中学生吗？</a:t>
            </a:r>
            <a:endParaRPr lang="en-US" altLang="zh-CN" sz="4800" dirty="0" smtClean="0"/>
          </a:p>
          <a:p>
            <a:r>
              <a:rPr lang="zh-CN" altLang="en-US" sz="4800" dirty="0" smtClean="0"/>
              <a:t>他是中学生。</a:t>
            </a:r>
            <a:endParaRPr lang="en-US" altLang="zh-CN" sz="4800" dirty="0" smtClean="0"/>
          </a:p>
          <a:p>
            <a:endParaRPr lang="en-US" altLang="zh-CN" sz="4800" dirty="0" smtClean="0"/>
          </a:p>
          <a:p>
            <a:r>
              <a:rPr lang="zh-CN" altLang="en-US" sz="4800" dirty="0" smtClean="0"/>
              <a:t>他是不是中学生？</a:t>
            </a:r>
            <a:endParaRPr lang="en-US" altLang="zh-CN" sz="4800" dirty="0" smtClean="0"/>
          </a:p>
          <a:p>
            <a:r>
              <a:rPr lang="zh-CN" altLang="en-US" sz="4800" dirty="0" smtClean="0"/>
              <a:t>他是中学生。</a:t>
            </a:r>
            <a:endParaRPr lang="zh-CN" altLang="en-US" sz="4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800" dirty="0" smtClean="0"/>
              <a:t>他们是好朋友吗？</a:t>
            </a:r>
            <a:endParaRPr lang="en-US" altLang="zh-CN" sz="4800" dirty="0" smtClean="0"/>
          </a:p>
          <a:p>
            <a:r>
              <a:rPr lang="zh-CN" altLang="en-US" sz="4800" dirty="0" smtClean="0"/>
              <a:t>他们是好朋友。</a:t>
            </a:r>
            <a:endParaRPr lang="en-US" altLang="zh-CN" sz="4800" dirty="0" smtClean="0"/>
          </a:p>
          <a:p>
            <a:endParaRPr lang="en-US" altLang="zh-CN" sz="4800" dirty="0" smtClean="0"/>
          </a:p>
          <a:p>
            <a:r>
              <a:rPr lang="zh-CN" altLang="en-US" sz="4800" dirty="0" smtClean="0"/>
              <a:t>他们是不是好朋友。</a:t>
            </a:r>
            <a:endParaRPr lang="en-US" altLang="zh-CN" sz="4800" dirty="0" smtClean="0"/>
          </a:p>
          <a:p>
            <a:r>
              <a:rPr lang="zh-CN" altLang="en-US" sz="4800" dirty="0" smtClean="0"/>
              <a:t>他们是好朋友。</a:t>
            </a:r>
            <a:endParaRPr lang="zh-CN" altLang="en-US" sz="4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5400" dirty="0" smtClean="0"/>
              <a:t>他是老师吗？</a:t>
            </a:r>
            <a:endParaRPr lang="en-US" altLang="zh-CN" sz="5400" dirty="0" smtClean="0"/>
          </a:p>
          <a:p>
            <a:r>
              <a:rPr lang="zh-CN" altLang="en-US" sz="5400" dirty="0" smtClean="0"/>
              <a:t>他是老师。</a:t>
            </a:r>
            <a:endParaRPr lang="en-US" altLang="zh-CN" sz="5400" dirty="0" smtClean="0"/>
          </a:p>
          <a:p>
            <a:endParaRPr lang="en-US" altLang="zh-CN" sz="5400" dirty="0" smtClean="0"/>
          </a:p>
          <a:p>
            <a:r>
              <a:rPr lang="zh-CN" altLang="en-US" sz="5400" dirty="0" smtClean="0"/>
              <a:t>他是不是老师？</a:t>
            </a:r>
            <a:endParaRPr lang="en-US" altLang="zh-CN" sz="5400" dirty="0" smtClean="0"/>
          </a:p>
          <a:p>
            <a:r>
              <a:rPr lang="zh-CN" altLang="en-US" sz="5400" dirty="0" smtClean="0"/>
              <a:t>他是老师。</a:t>
            </a:r>
            <a:endParaRPr lang="zh-CN" altLang="en-US" sz="5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214414" y="1357298"/>
            <a:ext cx="6943748" cy="4525963"/>
          </a:xfrm>
        </p:spPr>
        <p:txBody>
          <a:bodyPr>
            <a:normAutofit/>
          </a:bodyPr>
          <a:lstStyle/>
          <a:p>
            <a:r>
              <a:rPr lang="zh-CN" altLang="en-US" sz="4400" dirty="0" smtClean="0"/>
              <a:t>你吃饭了吗？</a:t>
            </a:r>
            <a:endParaRPr lang="en-US" altLang="zh-CN" sz="4400" dirty="0" smtClean="0"/>
          </a:p>
          <a:p>
            <a:r>
              <a:rPr lang="zh-CN" altLang="en-US" sz="4400" dirty="0" smtClean="0"/>
              <a:t>我吃饭了。</a:t>
            </a:r>
            <a:endParaRPr lang="en-US" altLang="zh-CN" sz="4400" dirty="0" smtClean="0"/>
          </a:p>
          <a:p>
            <a:endParaRPr lang="en-US" altLang="zh-CN" sz="4400" dirty="0" smtClean="0"/>
          </a:p>
          <a:p>
            <a:r>
              <a:rPr lang="zh-CN" altLang="en-US" sz="4400" dirty="0" smtClean="0"/>
              <a:t>你吃没吃饭？</a:t>
            </a:r>
            <a:endParaRPr lang="en-US" altLang="zh-CN" sz="4400" dirty="0" smtClean="0"/>
          </a:p>
          <a:p>
            <a:r>
              <a:rPr lang="zh-CN" altLang="en-US" sz="4400" dirty="0" smtClean="0"/>
              <a:t>我吃饭了。</a:t>
            </a:r>
            <a:endParaRPr lang="zh-CN" altLang="en-US" sz="4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785786" y="1214422"/>
            <a:ext cx="7615262" cy="4525963"/>
          </a:xfrm>
        </p:spPr>
        <p:txBody>
          <a:bodyPr>
            <a:normAutofit/>
          </a:bodyPr>
          <a:lstStyle/>
          <a:p>
            <a:r>
              <a:rPr lang="zh-CN" altLang="en-US" sz="5400" dirty="0" smtClean="0"/>
              <a:t>你学开车吗？</a:t>
            </a:r>
            <a:endParaRPr lang="en-US" altLang="zh-CN" sz="5400" dirty="0" smtClean="0"/>
          </a:p>
          <a:p>
            <a:r>
              <a:rPr lang="zh-CN" altLang="en-US" sz="5400" dirty="0" smtClean="0"/>
              <a:t>我学开车。</a:t>
            </a:r>
            <a:endParaRPr lang="en-US" altLang="zh-CN" sz="5400" dirty="0" smtClean="0"/>
          </a:p>
          <a:p>
            <a:endParaRPr lang="en-US" altLang="zh-CN" sz="5400" dirty="0" smtClean="0"/>
          </a:p>
          <a:p>
            <a:r>
              <a:rPr lang="zh-CN" altLang="en-US" sz="5400" dirty="0" smtClean="0"/>
              <a:t>你学不学开车？</a:t>
            </a:r>
            <a:endParaRPr lang="en-US" altLang="zh-CN" sz="5400" dirty="0" smtClean="0"/>
          </a:p>
          <a:p>
            <a:r>
              <a:rPr lang="zh-CN" altLang="en-US" sz="5400" dirty="0" smtClean="0"/>
              <a:t>我学开车。</a:t>
            </a:r>
            <a:endParaRPr lang="zh-CN" altLang="en-US" sz="5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214290"/>
            <a:ext cx="8786842" cy="6000792"/>
          </a:xfrm>
        </p:spPr>
        <p:txBody>
          <a:bodyPr>
            <a:normAutofit lnSpcReduction="10000"/>
          </a:bodyPr>
          <a:lstStyle/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dēnɡ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，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duō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dà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家  明   </a:t>
            </a:r>
            <a:r>
              <a:rPr lang="zh-CN" altLang="en-US" dirty="0" smtClean="0"/>
              <a:t>：       </a:t>
            </a:r>
            <a:r>
              <a:rPr lang="zh-CN" altLang="en-US" dirty="0" smtClean="0"/>
              <a:t>登   明   ， </a:t>
            </a:r>
            <a:r>
              <a:rPr lang="zh-CN" altLang="en-US" dirty="0" smtClean="0"/>
              <a:t> 你 </a:t>
            </a:r>
            <a:r>
              <a:rPr lang="zh-CN" altLang="en-US" dirty="0" smtClean="0"/>
              <a:t>多  大 ？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dēnɡ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smtClean="0"/>
              <a:t>17 </a:t>
            </a:r>
            <a:r>
              <a:rPr lang="en-US" altLang="zh-CN" dirty="0" err="1" smtClean="0"/>
              <a:t>suì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登   明   ： </a:t>
            </a:r>
            <a:r>
              <a:rPr lang="zh-CN" altLang="en-US" dirty="0" smtClean="0"/>
              <a:t>      我 </a:t>
            </a:r>
            <a:r>
              <a:rPr lang="en-US" altLang="zh-CN" dirty="0" smtClean="0"/>
              <a:t>17 </a:t>
            </a:r>
            <a:r>
              <a:rPr lang="zh-CN" altLang="en-US" dirty="0" smtClean="0"/>
              <a:t>岁  。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xué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bu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xué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kāi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chē</a:t>
            </a:r>
            <a:r>
              <a:rPr lang="zh-CN" altLang="en-US" dirty="0" smtClean="0"/>
              <a:t> ？ </a:t>
            </a:r>
          </a:p>
          <a:p>
            <a:r>
              <a:rPr lang="zh-CN" altLang="en-US" dirty="0" smtClean="0"/>
              <a:t>家  明   ： </a:t>
            </a:r>
            <a:r>
              <a:rPr lang="zh-CN" altLang="en-US" dirty="0" smtClean="0"/>
              <a:t>    你  </a:t>
            </a:r>
            <a:r>
              <a:rPr lang="zh-CN" altLang="en-US" dirty="0" smtClean="0"/>
              <a:t>学  </a:t>
            </a:r>
            <a:r>
              <a:rPr lang="zh-CN" altLang="en-US" dirty="0" smtClean="0"/>
              <a:t>不  </a:t>
            </a:r>
            <a:r>
              <a:rPr lang="zh-CN" altLang="en-US" dirty="0" smtClean="0"/>
              <a:t>学  开  车  ？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sz="2400" dirty="0" err="1" smtClean="0"/>
              <a:t>dēnɡ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mínɡ</a:t>
            </a:r>
            <a:r>
              <a:rPr lang="en-US" altLang="zh-CN" sz="2400" dirty="0" smtClean="0"/>
              <a:t> </a:t>
            </a:r>
            <a:r>
              <a:rPr lang="zh-CN" altLang="en-US" sz="2400" dirty="0" smtClean="0"/>
              <a:t>： </a:t>
            </a:r>
            <a:r>
              <a:rPr lang="en-US" altLang="zh-CN" sz="2400" dirty="0" err="1" smtClean="0"/>
              <a:t>dānɡ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rán</a:t>
            </a:r>
            <a:r>
              <a:rPr lang="en-US" altLang="zh-CN" sz="2400" dirty="0" smtClean="0"/>
              <a:t> </a:t>
            </a:r>
            <a:r>
              <a:rPr lang="zh-CN" altLang="en-US" sz="2400" dirty="0" smtClean="0"/>
              <a:t>。 </a:t>
            </a:r>
            <a:r>
              <a:rPr lang="en-US" altLang="zh-CN" sz="2400" dirty="0" err="1" smtClean="0"/>
              <a:t>nǐ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ne </a:t>
            </a:r>
            <a:r>
              <a:rPr lang="zh-CN" altLang="en-US" sz="2400" dirty="0" smtClean="0"/>
              <a:t>， </a:t>
            </a:r>
            <a:r>
              <a:rPr lang="en-US" altLang="zh-CN" sz="2400" dirty="0" err="1" smtClean="0"/>
              <a:t>nǐ</a:t>
            </a:r>
            <a:r>
              <a:rPr lang="zh-CN" altLang="en-US" sz="2400" dirty="0" smtClean="0"/>
              <a:t> </a:t>
            </a:r>
            <a:r>
              <a:rPr lang="en-US" altLang="zh-CN" sz="2400" dirty="0" err="1" smtClean="0"/>
              <a:t>shì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bu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shì</a:t>
            </a:r>
            <a:r>
              <a:rPr lang="en-US" altLang="zh-CN" sz="2400" dirty="0" smtClean="0"/>
              <a:t> 16 </a:t>
            </a:r>
            <a:r>
              <a:rPr lang="en-US" altLang="zh-CN" sz="2400" dirty="0" err="1" smtClean="0"/>
              <a:t>suì</a:t>
            </a:r>
            <a:r>
              <a:rPr lang="en-US" altLang="zh-CN" sz="2400" dirty="0" smtClean="0"/>
              <a:t> </a:t>
            </a:r>
            <a:r>
              <a:rPr lang="en-US" altLang="zh-CN" sz="2400" dirty="0" smtClean="0"/>
              <a:t>.</a:t>
            </a:r>
            <a:endParaRPr lang="zh-CN" altLang="en-US" sz="2400" dirty="0" smtClean="0"/>
          </a:p>
          <a:p>
            <a:r>
              <a:rPr lang="zh-CN" altLang="en-US" dirty="0" smtClean="0"/>
              <a:t>登   明   ： </a:t>
            </a:r>
            <a:r>
              <a:rPr lang="zh-CN" altLang="en-US" dirty="0" smtClean="0"/>
              <a:t>    当   </a:t>
            </a:r>
            <a:r>
              <a:rPr lang="zh-CN" altLang="en-US" dirty="0" smtClean="0"/>
              <a:t>然  。 你 呢 ， 你 是 </a:t>
            </a:r>
            <a:r>
              <a:rPr lang="zh-CN" altLang="en-US" dirty="0" smtClean="0"/>
              <a:t>不 是</a:t>
            </a:r>
            <a:r>
              <a:rPr lang="en-US" altLang="zh-CN" dirty="0" smtClean="0"/>
              <a:t>16 </a:t>
            </a:r>
            <a:r>
              <a:rPr lang="zh-CN" altLang="en-US" dirty="0" smtClean="0"/>
              <a:t>岁。</a:t>
            </a:r>
            <a:endParaRPr lang="en-US" altLang="zh-CN" dirty="0" smtClean="0"/>
          </a:p>
          <a:p>
            <a:r>
              <a:rPr lang="zh-CN" altLang="en-US" dirty="0" smtClean="0"/>
              <a:t>  </a:t>
            </a:r>
            <a:endParaRPr lang="zh-CN" altLang="en-US" dirty="0" smtClean="0"/>
          </a:p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duì</a:t>
            </a:r>
            <a:r>
              <a:rPr lang="en-US" altLang="zh-CN" dirty="0" smtClean="0"/>
              <a:t> </a:t>
            </a:r>
            <a:r>
              <a:rPr lang="zh-CN" altLang="en-US" dirty="0" smtClean="0"/>
              <a:t>， </a:t>
            </a:r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smtClean="0"/>
              <a:t>16 </a:t>
            </a:r>
            <a:r>
              <a:rPr lang="en-US" altLang="zh-CN" dirty="0" err="1" smtClean="0"/>
              <a:t>suì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家  明   </a:t>
            </a:r>
            <a:r>
              <a:rPr lang="zh-CN" altLang="en-US" dirty="0" smtClean="0"/>
              <a:t>：    对  </a:t>
            </a:r>
            <a:r>
              <a:rPr lang="zh-CN" altLang="en-US" dirty="0" smtClean="0"/>
              <a:t>， 我 </a:t>
            </a:r>
            <a:r>
              <a:rPr lang="en-US" altLang="zh-CN" dirty="0" smtClean="0"/>
              <a:t>16 </a:t>
            </a:r>
            <a:r>
              <a:rPr lang="zh-CN" altLang="en-US" dirty="0" smtClean="0"/>
              <a:t>岁  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435811"/>
          </a:xfrm>
        </p:spPr>
        <p:txBody>
          <a:bodyPr>
            <a:normAutofit/>
          </a:bodyPr>
          <a:lstStyle/>
          <a:p>
            <a:r>
              <a:rPr lang="en-US" altLang="zh-CN" sz="3200" dirty="0" err="1" smtClean="0"/>
              <a:t>liǎnɡ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zhī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láo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hǔ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  <a:r>
              <a:rPr lang="en-US" altLang="zh-CN" sz="3200" dirty="0" err="1" smtClean="0"/>
              <a:t>liǎnɡ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zhī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láo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hǔ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</a:p>
          <a:p>
            <a:r>
              <a:rPr lang="zh-CN" altLang="en-US" sz="3200" dirty="0" smtClean="0"/>
              <a:t>两    只  老  虎 ， 两    只  老  虎 ， </a:t>
            </a:r>
          </a:p>
          <a:p>
            <a:r>
              <a:rPr lang="en-US" altLang="zh-CN" sz="3200" dirty="0" err="1" smtClean="0"/>
              <a:t>pǎo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dé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kuài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  <a:r>
              <a:rPr lang="en-US" altLang="zh-CN" sz="3200" dirty="0" err="1" smtClean="0"/>
              <a:t>pǎo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dé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kuài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。 </a:t>
            </a:r>
          </a:p>
          <a:p>
            <a:r>
              <a:rPr lang="zh-CN" altLang="en-US" sz="3200" dirty="0" smtClean="0"/>
              <a:t>跑  得 快   ， 跑  得 快   。 </a:t>
            </a:r>
          </a:p>
          <a:p>
            <a:r>
              <a:rPr lang="en-US" altLang="zh-CN" sz="3200" dirty="0" err="1" smtClean="0"/>
              <a:t>yì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zhī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méi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yǒu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ěr</a:t>
            </a:r>
            <a:r>
              <a:rPr lang="en-US" altLang="zh-CN" sz="3200" dirty="0" smtClean="0"/>
              <a:t> duo </a:t>
            </a:r>
            <a:r>
              <a:rPr lang="zh-CN" altLang="en-US" sz="3200" dirty="0" smtClean="0"/>
              <a:t>， </a:t>
            </a:r>
          </a:p>
          <a:p>
            <a:r>
              <a:rPr lang="zh-CN" altLang="en-US" sz="3200" dirty="0" smtClean="0"/>
              <a:t>一 只  没  有  耳 朵  ， </a:t>
            </a:r>
          </a:p>
          <a:p>
            <a:r>
              <a:rPr lang="en-US" altLang="zh-CN" sz="3200" dirty="0" err="1" smtClean="0"/>
              <a:t>yì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zhī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méi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yǒu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wěi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bɑ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</a:p>
          <a:p>
            <a:r>
              <a:rPr lang="zh-CN" altLang="en-US" sz="3200" dirty="0" smtClean="0"/>
              <a:t>一 只  没  有  尾  巴 ， </a:t>
            </a:r>
          </a:p>
          <a:p>
            <a:r>
              <a:rPr lang="en-US" altLang="zh-CN" sz="3200" dirty="0" err="1" smtClean="0"/>
              <a:t>zhēn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qí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ɡuài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， </a:t>
            </a:r>
            <a:r>
              <a:rPr lang="en-US" altLang="zh-CN" sz="3200" dirty="0" err="1" smtClean="0"/>
              <a:t>zhēn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qí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ɡuài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。 </a:t>
            </a:r>
          </a:p>
          <a:p>
            <a:r>
              <a:rPr lang="zh-CN" altLang="en-US" sz="3200" dirty="0" smtClean="0"/>
              <a:t>真   奇 怪   ， 真   奇 怪   。</a:t>
            </a:r>
            <a:endParaRPr lang="zh-CN" altLang="en-US" sz="3200" dirty="0"/>
          </a:p>
        </p:txBody>
      </p:sp>
      <p:pic>
        <p:nvPicPr>
          <p:cNvPr id="5" name="图片 4" descr="虎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2357430"/>
            <a:ext cx="3143272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灬     </a:t>
            </a:r>
            <a:r>
              <a:rPr lang="en-US" altLang="zh-CN" dirty="0" err="1" smtClean="0"/>
              <a:t>huǒ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pánɡ</a:t>
            </a:r>
            <a:r>
              <a:rPr lang="en-US" altLang="zh-CN" dirty="0" smtClean="0"/>
              <a:t> </a:t>
            </a:r>
            <a:r>
              <a:rPr lang="en-US" altLang="zh-CN" dirty="0" smtClean="0"/>
              <a:t>              </a:t>
            </a:r>
            <a:r>
              <a:rPr lang="zh-CN" altLang="en-US" dirty="0" smtClean="0"/>
              <a:t>然、煎、热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寸     </a:t>
            </a:r>
            <a:r>
              <a:rPr lang="en-US" altLang="zh-CN" dirty="0" err="1" smtClean="0"/>
              <a:t>cùn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pánɡ</a:t>
            </a:r>
            <a:r>
              <a:rPr lang="en-US" altLang="zh-CN" dirty="0" smtClean="0"/>
              <a:t> </a:t>
            </a:r>
            <a:r>
              <a:rPr lang="en-US" altLang="zh-CN" dirty="0" smtClean="0"/>
              <a:t>              </a:t>
            </a:r>
            <a:r>
              <a:rPr lang="zh-CN" altLang="en-US" dirty="0" smtClean="0"/>
              <a:t>对 谢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r>
              <a:rPr lang="zh-CN" altLang="en-US" dirty="0" smtClean="0"/>
              <a:t>月     </a:t>
            </a:r>
            <a:r>
              <a:rPr lang="en-US" altLang="zh-CN" dirty="0" err="1" smtClean="0"/>
              <a:t>yuè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pánɡ</a:t>
            </a:r>
            <a:r>
              <a:rPr lang="en-US" altLang="zh-CN" dirty="0" smtClean="0"/>
              <a:t> </a:t>
            </a:r>
            <a:r>
              <a:rPr lang="en-US" altLang="zh-CN" dirty="0" smtClean="0"/>
              <a:t>              </a:t>
            </a:r>
            <a:r>
              <a:rPr lang="zh-CN" altLang="en-US" dirty="0" smtClean="0"/>
              <a:t>朋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交      </a:t>
            </a:r>
            <a:r>
              <a:rPr lang="en-US" altLang="zh-CN" dirty="0" err="1" smtClean="0"/>
              <a:t>jiāo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pánɡ</a:t>
            </a:r>
            <a:r>
              <a:rPr lang="en-US" altLang="zh-CN" dirty="0" smtClean="0"/>
              <a:t> </a:t>
            </a:r>
            <a:r>
              <a:rPr lang="en-US" altLang="zh-CN" dirty="0" smtClean="0"/>
              <a:t>             </a:t>
            </a:r>
            <a:r>
              <a:rPr lang="zh-CN" altLang="en-US" dirty="0" smtClean="0"/>
              <a:t>校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451</TotalTime>
  <Words>540</Words>
  <PresentationFormat>全屏显示(4:3)</PresentationFormat>
  <Paragraphs>95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聚合</vt:lpstr>
      <vt:lpstr>你多大</vt:lpstr>
      <vt:lpstr>多(duō) 大(dà)  how old</vt:lpstr>
      <vt:lpstr>岁(suì)    （m.）  year（of age）</vt:lpstr>
      <vt:lpstr>开(kāi) 车(chē)   （V.）drive</vt:lpstr>
      <vt:lpstr>当(dānɡ) 然(rán)   （adv.）  certainly；of course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MATT</dc:creator>
  <cp:lastModifiedBy>ICE</cp:lastModifiedBy>
  <cp:revision>97</cp:revision>
  <dcterms:created xsi:type="dcterms:W3CDTF">2012-02-15T02:11:02Z</dcterms:created>
  <dcterms:modified xsi:type="dcterms:W3CDTF">2012-02-28T09:46:42Z</dcterms:modified>
</cp:coreProperties>
</file>