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7"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B65172-1812-FF80-B33E-24C3EDF3E77D}" v="712" dt="2026-03-28T19:31:02.0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eta Robu (2440060)" userId="S::2440060@student.uwtsd.ac.uk::80fad4fd-5064-4e5f-a82f-bd4fbd6ef23e" providerId="AD" clId="Web-{60B65172-1812-FF80-B33E-24C3EDF3E77D}"/>
    <pc:docChg chg="addSld modSld addMainMaster delMainMaster">
      <pc:chgData name="Nicoleta Robu (2440060)" userId="S::2440060@student.uwtsd.ac.uk::80fad4fd-5064-4e5f-a82f-bd4fbd6ef23e" providerId="AD" clId="Web-{60B65172-1812-FF80-B33E-24C3EDF3E77D}" dt="2026-03-28T19:31:02.026" v="705" actId="20577"/>
      <pc:docMkLst>
        <pc:docMk/>
      </pc:docMkLst>
      <pc:sldChg chg="addSp delSp modSp mod setBg modClrScheme setClrOvrMap chgLayout">
        <pc:chgData name="Nicoleta Robu (2440060)" userId="S::2440060@student.uwtsd.ac.uk::80fad4fd-5064-4e5f-a82f-bd4fbd6ef23e" providerId="AD" clId="Web-{60B65172-1812-FF80-B33E-24C3EDF3E77D}" dt="2026-03-28T18:39:18.368" v="190" actId="20577"/>
        <pc:sldMkLst>
          <pc:docMk/>
          <pc:sldMk cId="109857222" sldId="256"/>
        </pc:sldMkLst>
        <pc:spChg chg="mod">
          <ac:chgData name="Nicoleta Robu (2440060)" userId="S::2440060@student.uwtsd.ac.uk::80fad4fd-5064-4e5f-a82f-bd4fbd6ef23e" providerId="AD" clId="Web-{60B65172-1812-FF80-B33E-24C3EDF3E77D}" dt="2026-03-28T18:39:18.368" v="190" actId="20577"/>
          <ac:spMkLst>
            <pc:docMk/>
            <pc:sldMk cId="109857222" sldId="256"/>
            <ac:spMk id="2" creationId="{00000000-0000-0000-0000-000000000000}"/>
          </ac:spMkLst>
        </pc:spChg>
        <pc:spChg chg="mod">
          <ac:chgData name="Nicoleta Robu (2440060)" userId="S::2440060@student.uwtsd.ac.uk::80fad4fd-5064-4e5f-a82f-bd4fbd6ef23e" providerId="AD" clId="Web-{60B65172-1812-FF80-B33E-24C3EDF3E77D}" dt="2026-03-28T18:39:06.493" v="189" actId="14100"/>
          <ac:spMkLst>
            <pc:docMk/>
            <pc:sldMk cId="109857222" sldId="256"/>
            <ac:spMk id="3" creationId="{00000000-0000-0000-0000-000000000000}"/>
          </ac:spMkLst>
        </pc:spChg>
        <pc:spChg chg="add del">
          <ac:chgData name="Nicoleta Robu (2440060)" userId="S::2440060@student.uwtsd.ac.uk::80fad4fd-5064-4e5f-a82f-bd4fbd6ef23e" providerId="AD" clId="Web-{60B65172-1812-FF80-B33E-24C3EDF3E77D}" dt="2026-03-28T18:38:15.818" v="171"/>
          <ac:spMkLst>
            <pc:docMk/>
            <pc:sldMk cId="109857222" sldId="256"/>
            <ac:spMk id="8" creationId="{19F9BF86-FE94-4517-B97D-026C7515E589}"/>
          </ac:spMkLst>
        </pc:spChg>
        <pc:spChg chg="add del">
          <ac:chgData name="Nicoleta Robu (2440060)" userId="S::2440060@student.uwtsd.ac.uk::80fad4fd-5064-4e5f-a82f-bd4fbd6ef23e" providerId="AD" clId="Web-{60B65172-1812-FF80-B33E-24C3EDF3E77D}" dt="2026-03-28T18:38:10.771" v="168"/>
          <ac:spMkLst>
            <pc:docMk/>
            <pc:sldMk cId="109857222" sldId="256"/>
            <ac:spMk id="15" creationId="{09646535-AEF6-4883-A4F9-EEC1F8B4319E}"/>
          </ac:spMkLst>
        </pc:spChg>
        <pc:spChg chg="add del">
          <ac:chgData name="Nicoleta Robu (2440060)" userId="S::2440060@student.uwtsd.ac.uk::80fad4fd-5064-4e5f-a82f-bd4fbd6ef23e" providerId="AD" clId="Web-{60B65172-1812-FF80-B33E-24C3EDF3E77D}" dt="2026-03-28T18:38:10.771" v="168"/>
          <ac:spMkLst>
            <pc:docMk/>
            <pc:sldMk cId="109857222" sldId="256"/>
            <ac:spMk id="17" creationId="{05D1035C-3BF0-4FE0-B3A3-1062F86009CA}"/>
          </ac:spMkLst>
        </pc:spChg>
        <pc:spChg chg="add del">
          <ac:chgData name="Nicoleta Robu (2440060)" userId="S::2440060@student.uwtsd.ac.uk::80fad4fd-5064-4e5f-a82f-bd4fbd6ef23e" providerId="AD" clId="Web-{60B65172-1812-FF80-B33E-24C3EDF3E77D}" dt="2026-03-28T18:38:15.755" v="170"/>
          <ac:spMkLst>
            <pc:docMk/>
            <pc:sldMk cId="109857222" sldId="256"/>
            <ac:spMk id="19" creationId="{1CA8A97F-67F0-4D5F-A850-0C30727D1CE3}"/>
          </ac:spMkLst>
        </pc:spChg>
        <pc:spChg chg="add del">
          <ac:chgData name="Nicoleta Robu (2440060)" userId="S::2440060@student.uwtsd.ac.uk::80fad4fd-5064-4e5f-a82f-bd4fbd6ef23e" providerId="AD" clId="Web-{60B65172-1812-FF80-B33E-24C3EDF3E77D}" dt="2026-03-28T18:38:15.755" v="170"/>
          <ac:spMkLst>
            <pc:docMk/>
            <pc:sldMk cId="109857222" sldId="256"/>
            <ac:spMk id="20" creationId="{EBDD1931-9E86-4402-9A68-33A2D9EFB198}"/>
          </ac:spMkLst>
        </pc:spChg>
        <pc:spChg chg="add del">
          <ac:chgData name="Nicoleta Robu (2440060)" userId="S::2440060@student.uwtsd.ac.uk::80fad4fd-5064-4e5f-a82f-bd4fbd6ef23e" providerId="AD" clId="Web-{60B65172-1812-FF80-B33E-24C3EDF3E77D}" dt="2026-03-28T18:38:15.755" v="170"/>
          <ac:spMkLst>
            <pc:docMk/>
            <pc:sldMk cId="109857222" sldId="256"/>
            <ac:spMk id="21" creationId="{1A9F7B4E-B03D-4F64-BE33-00D074458D45}"/>
          </ac:spMkLst>
        </pc:spChg>
        <pc:spChg chg="add">
          <ac:chgData name="Nicoleta Robu (2440060)" userId="S::2440060@student.uwtsd.ac.uk::80fad4fd-5064-4e5f-a82f-bd4fbd6ef23e" providerId="AD" clId="Web-{60B65172-1812-FF80-B33E-24C3EDF3E77D}" dt="2026-03-28T18:38:15.818" v="171"/>
          <ac:spMkLst>
            <pc:docMk/>
            <pc:sldMk cId="109857222" sldId="256"/>
            <ac:spMk id="24" creationId="{09646535-AEF6-4883-A4F9-EEC1F8B4319E}"/>
          </ac:spMkLst>
        </pc:spChg>
        <pc:spChg chg="add">
          <ac:chgData name="Nicoleta Robu (2440060)" userId="S::2440060@student.uwtsd.ac.uk::80fad4fd-5064-4e5f-a82f-bd4fbd6ef23e" providerId="AD" clId="Web-{60B65172-1812-FF80-B33E-24C3EDF3E77D}" dt="2026-03-28T18:38:15.818" v="171"/>
          <ac:spMkLst>
            <pc:docMk/>
            <pc:sldMk cId="109857222" sldId="256"/>
            <ac:spMk id="25" creationId="{05D1035C-3BF0-4FE0-B3A3-1062F86009CA}"/>
          </ac:spMkLst>
        </pc:spChg>
        <pc:picChg chg="add del">
          <ac:chgData name="Nicoleta Robu (2440060)" userId="S::2440060@student.uwtsd.ac.uk::80fad4fd-5064-4e5f-a82f-bd4fbd6ef23e" providerId="AD" clId="Web-{60B65172-1812-FF80-B33E-24C3EDF3E77D}" dt="2026-03-28T18:38:10.771" v="168"/>
          <ac:picMkLst>
            <pc:docMk/>
            <pc:sldMk cId="109857222" sldId="256"/>
            <ac:picMk id="4" creationId="{EFDF711D-B6E0-3E33-330A-4F5A7417A572}"/>
          </ac:picMkLst>
        </pc:picChg>
        <pc:picChg chg="add del">
          <ac:chgData name="Nicoleta Robu (2440060)" userId="S::2440060@student.uwtsd.ac.uk::80fad4fd-5064-4e5f-a82f-bd4fbd6ef23e" providerId="AD" clId="Web-{60B65172-1812-FF80-B33E-24C3EDF3E77D}" dt="2026-03-28T18:38:15.755" v="170"/>
          <ac:picMkLst>
            <pc:docMk/>
            <pc:sldMk cId="109857222" sldId="256"/>
            <ac:picMk id="22" creationId="{567DB777-86BC-2C70-FE52-72BF8B059662}"/>
          </ac:picMkLst>
        </pc:picChg>
        <pc:picChg chg="add">
          <ac:chgData name="Nicoleta Robu (2440060)" userId="S::2440060@student.uwtsd.ac.uk::80fad4fd-5064-4e5f-a82f-bd4fbd6ef23e" providerId="AD" clId="Web-{60B65172-1812-FF80-B33E-24C3EDF3E77D}" dt="2026-03-28T18:38:15.818" v="171"/>
          <ac:picMkLst>
            <pc:docMk/>
            <pc:sldMk cId="109857222" sldId="256"/>
            <ac:picMk id="26" creationId="{EFDF711D-B6E0-3E33-330A-4F5A7417A572}"/>
          </ac:picMkLst>
        </pc:picChg>
        <pc:cxnChg chg="add del">
          <ac:chgData name="Nicoleta Robu (2440060)" userId="S::2440060@student.uwtsd.ac.uk::80fad4fd-5064-4e5f-a82f-bd4fbd6ef23e" providerId="AD" clId="Web-{60B65172-1812-FF80-B33E-24C3EDF3E77D}" dt="2026-03-28T18:38:15.818" v="171"/>
          <ac:cxnSpMkLst>
            <pc:docMk/>
            <pc:sldMk cId="109857222" sldId="256"/>
            <ac:cxnSpMk id="10" creationId="{59D7B6BE-A4E0-4483-BEC5-493AC3E5D2AD}"/>
          </ac:cxnSpMkLst>
        </pc:cxnChg>
      </pc:sldChg>
      <pc:sldChg chg="delSp modSp new">
        <pc:chgData name="Nicoleta Robu (2440060)" userId="S::2440060@student.uwtsd.ac.uk::80fad4fd-5064-4e5f-a82f-bd4fbd6ef23e" providerId="AD" clId="Web-{60B65172-1812-FF80-B33E-24C3EDF3E77D}" dt="2026-03-28T18:47:24.400" v="205" actId="20577"/>
        <pc:sldMkLst>
          <pc:docMk/>
          <pc:sldMk cId="36171590" sldId="257"/>
        </pc:sldMkLst>
        <pc:spChg chg="del">
          <ac:chgData name="Nicoleta Robu (2440060)" userId="S::2440060@student.uwtsd.ac.uk::80fad4fd-5064-4e5f-a82f-bd4fbd6ef23e" providerId="AD" clId="Web-{60B65172-1812-FF80-B33E-24C3EDF3E77D}" dt="2026-03-28T18:46:06.196" v="192"/>
          <ac:spMkLst>
            <pc:docMk/>
            <pc:sldMk cId="36171590" sldId="257"/>
            <ac:spMk id="2" creationId="{0B35E3F2-FA06-016E-566A-07B783E7FAEC}"/>
          </ac:spMkLst>
        </pc:spChg>
        <pc:spChg chg="mod">
          <ac:chgData name="Nicoleta Robu (2440060)" userId="S::2440060@student.uwtsd.ac.uk::80fad4fd-5064-4e5f-a82f-bd4fbd6ef23e" providerId="AD" clId="Web-{60B65172-1812-FF80-B33E-24C3EDF3E77D}" dt="2026-03-28T18:47:24.400" v="205" actId="20577"/>
          <ac:spMkLst>
            <pc:docMk/>
            <pc:sldMk cId="36171590" sldId="257"/>
            <ac:spMk id="3" creationId="{5448DD74-E2D2-4CE9-E145-4823C63F6111}"/>
          </ac:spMkLst>
        </pc:spChg>
      </pc:sldChg>
      <pc:sldChg chg="addSp delSp modSp new">
        <pc:chgData name="Nicoleta Robu (2440060)" userId="S::2440060@student.uwtsd.ac.uk::80fad4fd-5064-4e5f-a82f-bd4fbd6ef23e" providerId="AD" clId="Web-{60B65172-1812-FF80-B33E-24C3EDF3E77D}" dt="2026-03-28T18:54:47.709" v="323" actId="14100"/>
        <pc:sldMkLst>
          <pc:docMk/>
          <pc:sldMk cId="1785960958" sldId="258"/>
        </pc:sldMkLst>
        <pc:spChg chg="del">
          <ac:chgData name="Nicoleta Robu (2440060)" userId="S::2440060@student.uwtsd.ac.uk::80fad4fd-5064-4e5f-a82f-bd4fbd6ef23e" providerId="AD" clId="Web-{60B65172-1812-FF80-B33E-24C3EDF3E77D}" dt="2026-03-28T18:47:34.041" v="207"/>
          <ac:spMkLst>
            <pc:docMk/>
            <pc:sldMk cId="1785960958" sldId="258"/>
            <ac:spMk id="2" creationId="{1C59A821-E513-B1C8-8AD7-1C01A9576494}"/>
          </ac:spMkLst>
        </pc:spChg>
        <pc:spChg chg="mod">
          <ac:chgData name="Nicoleta Robu (2440060)" userId="S::2440060@student.uwtsd.ac.uk::80fad4fd-5064-4e5f-a82f-bd4fbd6ef23e" providerId="AD" clId="Web-{60B65172-1812-FF80-B33E-24C3EDF3E77D}" dt="2026-03-28T18:49:44.637" v="235" actId="1076"/>
          <ac:spMkLst>
            <pc:docMk/>
            <pc:sldMk cId="1785960958" sldId="258"/>
            <ac:spMk id="3" creationId="{30B91894-BB3D-42AF-C022-544B606B8693}"/>
          </ac:spMkLst>
        </pc:spChg>
        <pc:spChg chg="add mod">
          <ac:chgData name="Nicoleta Robu (2440060)" userId="S::2440060@student.uwtsd.ac.uk::80fad4fd-5064-4e5f-a82f-bd4fbd6ef23e" providerId="AD" clId="Web-{60B65172-1812-FF80-B33E-24C3EDF3E77D}" dt="2026-03-28T18:50:35.294" v="247" actId="1076"/>
          <ac:spMkLst>
            <pc:docMk/>
            <pc:sldMk cId="1785960958" sldId="258"/>
            <ac:spMk id="4" creationId="{166194FE-88AE-B4F2-14A0-885A656B5974}"/>
          </ac:spMkLst>
        </pc:spChg>
        <pc:spChg chg="add mod">
          <ac:chgData name="Nicoleta Robu (2440060)" userId="S::2440060@student.uwtsd.ac.uk::80fad4fd-5064-4e5f-a82f-bd4fbd6ef23e" providerId="AD" clId="Web-{60B65172-1812-FF80-B33E-24C3EDF3E77D}" dt="2026-03-28T18:54:02.487" v="303" actId="1076"/>
          <ac:spMkLst>
            <pc:docMk/>
            <pc:sldMk cId="1785960958" sldId="258"/>
            <ac:spMk id="5" creationId="{AA3F763E-46A0-A124-1ED0-288114BE97BF}"/>
          </ac:spMkLst>
        </pc:spChg>
        <pc:spChg chg="add mod">
          <ac:chgData name="Nicoleta Robu (2440060)" userId="S::2440060@student.uwtsd.ac.uk::80fad4fd-5064-4e5f-a82f-bd4fbd6ef23e" providerId="AD" clId="Web-{60B65172-1812-FF80-B33E-24C3EDF3E77D}" dt="2026-03-28T18:54:47.709" v="323" actId="14100"/>
          <ac:spMkLst>
            <pc:docMk/>
            <pc:sldMk cId="1785960958" sldId="258"/>
            <ac:spMk id="6" creationId="{38EA4E2C-EBF5-B3F5-1F00-3D0FAC4C1EEA}"/>
          </ac:spMkLst>
        </pc:spChg>
      </pc:sldChg>
      <pc:sldChg chg="modSp new">
        <pc:chgData name="Nicoleta Robu (2440060)" userId="S::2440060@student.uwtsd.ac.uk::80fad4fd-5064-4e5f-a82f-bd4fbd6ef23e" providerId="AD" clId="Web-{60B65172-1812-FF80-B33E-24C3EDF3E77D}" dt="2026-03-28T19:00:11.710" v="366" actId="20577"/>
        <pc:sldMkLst>
          <pc:docMk/>
          <pc:sldMk cId="2149327376" sldId="259"/>
        </pc:sldMkLst>
        <pc:spChg chg="mod">
          <ac:chgData name="Nicoleta Robu (2440060)" userId="S::2440060@student.uwtsd.ac.uk::80fad4fd-5064-4e5f-a82f-bd4fbd6ef23e" providerId="AD" clId="Web-{60B65172-1812-FF80-B33E-24C3EDF3E77D}" dt="2026-03-28T18:56:00.386" v="330" actId="1076"/>
          <ac:spMkLst>
            <pc:docMk/>
            <pc:sldMk cId="2149327376" sldId="259"/>
            <ac:spMk id="2" creationId="{EA90BCBF-4149-DF42-53FF-470B13CDFDF6}"/>
          </ac:spMkLst>
        </pc:spChg>
        <pc:spChg chg="mod">
          <ac:chgData name="Nicoleta Robu (2440060)" userId="S::2440060@student.uwtsd.ac.uk::80fad4fd-5064-4e5f-a82f-bd4fbd6ef23e" providerId="AD" clId="Web-{60B65172-1812-FF80-B33E-24C3EDF3E77D}" dt="2026-03-28T19:00:11.710" v="366" actId="20577"/>
          <ac:spMkLst>
            <pc:docMk/>
            <pc:sldMk cId="2149327376" sldId="259"/>
            <ac:spMk id="3" creationId="{57356689-A39A-243F-C176-12ADE6FB51E0}"/>
          </ac:spMkLst>
        </pc:spChg>
      </pc:sldChg>
      <pc:sldChg chg="delSp modSp new">
        <pc:chgData name="Nicoleta Robu (2440060)" userId="S::2440060@student.uwtsd.ac.uk::80fad4fd-5064-4e5f-a82f-bd4fbd6ef23e" providerId="AD" clId="Web-{60B65172-1812-FF80-B33E-24C3EDF3E77D}" dt="2026-03-28T19:03:52.434" v="422" actId="20577"/>
        <pc:sldMkLst>
          <pc:docMk/>
          <pc:sldMk cId="4217514617" sldId="260"/>
        </pc:sldMkLst>
        <pc:spChg chg="del">
          <ac:chgData name="Nicoleta Robu (2440060)" userId="S::2440060@student.uwtsd.ac.uk::80fad4fd-5064-4e5f-a82f-bd4fbd6ef23e" providerId="AD" clId="Web-{60B65172-1812-FF80-B33E-24C3EDF3E77D}" dt="2026-03-28T19:00:27.273" v="368"/>
          <ac:spMkLst>
            <pc:docMk/>
            <pc:sldMk cId="4217514617" sldId="260"/>
            <ac:spMk id="2" creationId="{7FD820A0-7FC7-31C0-8421-DD3B53B42BAF}"/>
          </ac:spMkLst>
        </pc:spChg>
        <pc:spChg chg="mod">
          <ac:chgData name="Nicoleta Robu (2440060)" userId="S::2440060@student.uwtsd.ac.uk::80fad4fd-5064-4e5f-a82f-bd4fbd6ef23e" providerId="AD" clId="Web-{60B65172-1812-FF80-B33E-24C3EDF3E77D}" dt="2026-03-28T19:03:52.434" v="422" actId="20577"/>
          <ac:spMkLst>
            <pc:docMk/>
            <pc:sldMk cId="4217514617" sldId="260"/>
            <ac:spMk id="3" creationId="{0450A999-5CB4-277F-8BD2-B7D270D0C982}"/>
          </ac:spMkLst>
        </pc:spChg>
      </pc:sldChg>
      <pc:sldChg chg="delSp modSp new">
        <pc:chgData name="Nicoleta Robu (2440060)" userId="S::2440060@student.uwtsd.ac.uk::80fad4fd-5064-4e5f-a82f-bd4fbd6ef23e" providerId="AD" clId="Web-{60B65172-1812-FF80-B33E-24C3EDF3E77D}" dt="2026-03-28T19:09:19.551" v="475" actId="14100"/>
        <pc:sldMkLst>
          <pc:docMk/>
          <pc:sldMk cId="2426448206" sldId="261"/>
        </pc:sldMkLst>
        <pc:spChg chg="del">
          <ac:chgData name="Nicoleta Robu (2440060)" userId="S::2440060@student.uwtsd.ac.uk::80fad4fd-5064-4e5f-a82f-bd4fbd6ef23e" providerId="AD" clId="Web-{60B65172-1812-FF80-B33E-24C3EDF3E77D}" dt="2026-03-28T19:05:39.217" v="424"/>
          <ac:spMkLst>
            <pc:docMk/>
            <pc:sldMk cId="2426448206" sldId="261"/>
            <ac:spMk id="2" creationId="{41050B41-1CCE-94F5-E23A-4C380218A788}"/>
          </ac:spMkLst>
        </pc:spChg>
        <pc:spChg chg="mod">
          <ac:chgData name="Nicoleta Robu (2440060)" userId="S::2440060@student.uwtsd.ac.uk::80fad4fd-5064-4e5f-a82f-bd4fbd6ef23e" providerId="AD" clId="Web-{60B65172-1812-FF80-B33E-24C3EDF3E77D}" dt="2026-03-28T19:09:19.551" v="475" actId="14100"/>
          <ac:spMkLst>
            <pc:docMk/>
            <pc:sldMk cId="2426448206" sldId="261"/>
            <ac:spMk id="3" creationId="{2F1C6CE6-86F3-2BD4-C31F-6E575111A0A6}"/>
          </ac:spMkLst>
        </pc:spChg>
      </pc:sldChg>
      <pc:sldChg chg="delSp modSp new">
        <pc:chgData name="Nicoleta Robu (2440060)" userId="S::2440060@student.uwtsd.ac.uk::80fad4fd-5064-4e5f-a82f-bd4fbd6ef23e" providerId="AD" clId="Web-{60B65172-1812-FF80-B33E-24C3EDF3E77D}" dt="2026-03-28T19:15:56.472" v="515" actId="20577"/>
        <pc:sldMkLst>
          <pc:docMk/>
          <pc:sldMk cId="4145640213" sldId="262"/>
        </pc:sldMkLst>
        <pc:spChg chg="del">
          <ac:chgData name="Nicoleta Robu (2440060)" userId="S::2440060@student.uwtsd.ac.uk::80fad4fd-5064-4e5f-a82f-bd4fbd6ef23e" providerId="AD" clId="Web-{60B65172-1812-FF80-B33E-24C3EDF3E77D}" dt="2026-03-28T19:09:37.193" v="477"/>
          <ac:spMkLst>
            <pc:docMk/>
            <pc:sldMk cId="4145640213" sldId="262"/>
            <ac:spMk id="2" creationId="{DFBF318A-FD35-343C-D7B2-F8CAF8CF2E97}"/>
          </ac:spMkLst>
        </pc:spChg>
        <pc:spChg chg="mod">
          <ac:chgData name="Nicoleta Robu (2440060)" userId="S::2440060@student.uwtsd.ac.uk::80fad4fd-5064-4e5f-a82f-bd4fbd6ef23e" providerId="AD" clId="Web-{60B65172-1812-FF80-B33E-24C3EDF3E77D}" dt="2026-03-28T19:15:56.472" v="515" actId="20577"/>
          <ac:spMkLst>
            <pc:docMk/>
            <pc:sldMk cId="4145640213" sldId="262"/>
            <ac:spMk id="3" creationId="{DE4A30F9-A3F9-4A2C-B2CF-C449D2E129B0}"/>
          </ac:spMkLst>
        </pc:spChg>
      </pc:sldChg>
      <pc:sldChg chg="delSp modSp new">
        <pc:chgData name="Nicoleta Robu (2440060)" userId="S::2440060@student.uwtsd.ac.uk::80fad4fd-5064-4e5f-a82f-bd4fbd6ef23e" providerId="AD" clId="Web-{60B65172-1812-FF80-B33E-24C3EDF3E77D}" dt="2026-03-28T19:18:20.094" v="554" actId="20577"/>
        <pc:sldMkLst>
          <pc:docMk/>
          <pc:sldMk cId="897473081" sldId="263"/>
        </pc:sldMkLst>
        <pc:spChg chg="del">
          <ac:chgData name="Nicoleta Robu (2440060)" userId="S::2440060@student.uwtsd.ac.uk::80fad4fd-5064-4e5f-a82f-bd4fbd6ef23e" providerId="AD" clId="Web-{60B65172-1812-FF80-B33E-24C3EDF3E77D}" dt="2026-03-28T19:16:13.629" v="517"/>
          <ac:spMkLst>
            <pc:docMk/>
            <pc:sldMk cId="897473081" sldId="263"/>
            <ac:spMk id="2" creationId="{C333F563-030E-BCE4-B742-6F70DF63D58D}"/>
          </ac:spMkLst>
        </pc:spChg>
        <pc:spChg chg="mod">
          <ac:chgData name="Nicoleta Robu (2440060)" userId="S::2440060@student.uwtsd.ac.uk::80fad4fd-5064-4e5f-a82f-bd4fbd6ef23e" providerId="AD" clId="Web-{60B65172-1812-FF80-B33E-24C3EDF3E77D}" dt="2026-03-28T19:18:20.094" v="554" actId="20577"/>
          <ac:spMkLst>
            <pc:docMk/>
            <pc:sldMk cId="897473081" sldId="263"/>
            <ac:spMk id="3" creationId="{3F275D9E-765A-0052-01D3-5A37D37CCF3B}"/>
          </ac:spMkLst>
        </pc:spChg>
      </pc:sldChg>
      <pc:sldChg chg="addSp delSp modSp new">
        <pc:chgData name="Nicoleta Robu (2440060)" userId="S::2440060@student.uwtsd.ac.uk::80fad4fd-5064-4e5f-a82f-bd4fbd6ef23e" providerId="AD" clId="Web-{60B65172-1812-FF80-B33E-24C3EDF3E77D}" dt="2026-03-28T19:22:43.131" v="593" actId="20577"/>
        <pc:sldMkLst>
          <pc:docMk/>
          <pc:sldMk cId="3601051725" sldId="264"/>
        </pc:sldMkLst>
        <pc:spChg chg="del">
          <ac:chgData name="Nicoleta Robu (2440060)" userId="S::2440060@student.uwtsd.ac.uk::80fad4fd-5064-4e5f-a82f-bd4fbd6ef23e" providerId="AD" clId="Web-{60B65172-1812-FF80-B33E-24C3EDF3E77D}" dt="2026-03-28T19:18:32.328" v="556"/>
          <ac:spMkLst>
            <pc:docMk/>
            <pc:sldMk cId="3601051725" sldId="264"/>
            <ac:spMk id="2" creationId="{18974C32-E4AE-8725-91C0-91A0A60ABE71}"/>
          </ac:spMkLst>
        </pc:spChg>
        <pc:spChg chg="mod">
          <ac:chgData name="Nicoleta Robu (2440060)" userId="S::2440060@student.uwtsd.ac.uk::80fad4fd-5064-4e5f-a82f-bd4fbd6ef23e" providerId="AD" clId="Web-{60B65172-1812-FF80-B33E-24C3EDF3E77D}" dt="2026-03-28T19:22:43.131" v="593" actId="20577"/>
          <ac:spMkLst>
            <pc:docMk/>
            <pc:sldMk cId="3601051725" sldId="264"/>
            <ac:spMk id="3" creationId="{523AA032-C14F-485B-F107-810825B00E91}"/>
          </ac:spMkLst>
        </pc:spChg>
        <pc:spChg chg="add del mod">
          <ac:chgData name="Nicoleta Robu (2440060)" userId="S::2440060@student.uwtsd.ac.uk::80fad4fd-5064-4e5f-a82f-bd4fbd6ef23e" providerId="AD" clId="Web-{60B65172-1812-FF80-B33E-24C3EDF3E77D}" dt="2026-03-28T19:22:03.771" v="584"/>
          <ac:spMkLst>
            <pc:docMk/>
            <pc:sldMk cId="3601051725" sldId="264"/>
            <ac:spMk id="4" creationId="{CD3FEAE8-6D4C-36CA-48FA-28BA7554BD64}"/>
          </ac:spMkLst>
        </pc:spChg>
      </pc:sldChg>
      <pc:sldChg chg="delSp modSp new">
        <pc:chgData name="Nicoleta Robu (2440060)" userId="S::2440060@student.uwtsd.ac.uk::80fad4fd-5064-4e5f-a82f-bd4fbd6ef23e" providerId="AD" clId="Web-{60B65172-1812-FF80-B33E-24C3EDF3E77D}" dt="2026-03-28T19:24:29.202" v="611" actId="20577"/>
        <pc:sldMkLst>
          <pc:docMk/>
          <pc:sldMk cId="105257693" sldId="265"/>
        </pc:sldMkLst>
        <pc:spChg chg="del">
          <ac:chgData name="Nicoleta Robu (2440060)" userId="S::2440060@student.uwtsd.ac.uk::80fad4fd-5064-4e5f-a82f-bd4fbd6ef23e" providerId="AD" clId="Web-{60B65172-1812-FF80-B33E-24C3EDF3E77D}" dt="2026-03-28T19:22:48.584" v="595"/>
          <ac:spMkLst>
            <pc:docMk/>
            <pc:sldMk cId="105257693" sldId="265"/>
            <ac:spMk id="2" creationId="{DF159340-A9CE-66A6-A35A-0A9E50EBC8CA}"/>
          </ac:spMkLst>
        </pc:spChg>
        <pc:spChg chg="mod">
          <ac:chgData name="Nicoleta Robu (2440060)" userId="S::2440060@student.uwtsd.ac.uk::80fad4fd-5064-4e5f-a82f-bd4fbd6ef23e" providerId="AD" clId="Web-{60B65172-1812-FF80-B33E-24C3EDF3E77D}" dt="2026-03-28T19:24:29.202" v="611" actId="20577"/>
          <ac:spMkLst>
            <pc:docMk/>
            <pc:sldMk cId="105257693" sldId="265"/>
            <ac:spMk id="3" creationId="{DDA1CC9F-BF33-9D71-33F3-571F7AB1D910}"/>
          </ac:spMkLst>
        </pc:spChg>
      </pc:sldChg>
      <pc:sldChg chg="delSp modSp new">
        <pc:chgData name="Nicoleta Robu (2440060)" userId="S::2440060@student.uwtsd.ac.uk::80fad4fd-5064-4e5f-a82f-bd4fbd6ef23e" providerId="AD" clId="Web-{60B65172-1812-FF80-B33E-24C3EDF3E77D}" dt="2026-03-28T19:25:36.046" v="643" actId="20577"/>
        <pc:sldMkLst>
          <pc:docMk/>
          <pc:sldMk cId="3142407642" sldId="266"/>
        </pc:sldMkLst>
        <pc:spChg chg="del">
          <ac:chgData name="Nicoleta Robu (2440060)" userId="S::2440060@student.uwtsd.ac.uk::80fad4fd-5064-4e5f-a82f-bd4fbd6ef23e" providerId="AD" clId="Web-{60B65172-1812-FF80-B33E-24C3EDF3E77D}" dt="2026-03-28T19:24:39.952" v="613"/>
          <ac:spMkLst>
            <pc:docMk/>
            <pc:sldMk cId="3142407642" sldId="266"/>
            <ac:spMk id="2" creationId="{C788749C-96B2-59D3-E26F-BF9F8837B485}"/>
          </ac:spMkLst>
        </pc:spChg>
        <pc:spChg chg="mod">
          <ac:chgData name="Nicoleta Robu (2440060)" userId="S::2440060@student.uwtsd.ac.uk::80fad4fd-5064-4e5f-a82f-bd4fbd6ef23e" providerId="AD" clId="Web-{60B65172-1812-FF80-B33E-24C3EDF3E77D}" dt="2026-03-28T19:25:36.046" v="643" actId="20577"/>
          <ac:spMkLst>
            <pc:docMk/>
            <pc:sldMk cId="3142407642" sldId="266"/>
            <ac:spMk id="3" creationId="{29D3CDD2-C2AA-EB84-2B1E-F0E2A8B02523}"/>
          </ac:spMkLst>
        </pc:spChg>
      </pc:sldChg>
      <pc:sldChg chg="delSp modSp new">
        <pc:chgData name="Nicoleta Robu (2440060)" userId="S::2440060@student.uwtsd.ac.uk::80fad4fd-5064-4e5f-a82f-bd4fbd6ef23e" providerId="AD" clId="Web-{60B65172-1812-FF80-B33E-24C3EDF3E77D}" dt="2026-03-28T19:31:02.026" v="705" actId="20577"/>
        <pc:sldMkLst>
          <pc:docMk/>
          <pc:sldMk cId="3175698516" sldId="267"/>
        </pc:sldMkLst>
        <pc:spChg chg="del">
          <ac:chgData name="Nicoleta Robu (2440060)" userId="S::2440060@student.uwtsd.ac.uk::80fad4fd-5064-4e5f-a82f-bd4fbd6ef23e" providerId="AD" clId="Web-{60B65172-1812-FF80-B33E-24C3EDF3E77D}" dt="2026-03-28T19:25:48.390" v="645"/>
          <ac:spMkLst>
            <pc:docMk/>
            <pc:sldMk cId="3175698516" sldId="267"/>
            <ac:spMk id="2" creationId="{BD5820A8-714D-FA6A-6927-99D516B81E33}"/>
          </ac:spMkLst>
        </pc:spChg>
        <pc:spChg chg="mod">
          <ac:chgData name="Nicoleta Robu (2440060)" userId="S::2440060@student.uwtsd.ac.uk::80fad4fd-5064-4e5f-a82f-bd4fbd6ef23e" providerId="AD" clId="Web-{60B65172-1812-FF80-B33E-24C3EDF3E77D}" dt="2026-03-28T19:31:02.026" v="705" actId="20577"/>
          <ac:spMkLst>
            <pc:docMk/>
            <pc:sldMk cId="3175698516" sldId="267"/>
            <ac:spMk id="3" creationId="{D2EB2D8E-A478-C924-C05B-FF1ED28C4260}"/>
          </ac:spMkLst>
        </pc:spChg>
      </pc:sldChg>
      <pc:sldMasterChg chg="del delSldLayout">
        <pc:chgData name="Nicoleta Robu (2440060)" userId="S::2440060@student.uwtsd.ac.uk::80fad4fd-5064-4e5f-a82f-bd4fbd6ef23e" providerId="AD" clId="Web-{60B65172-1812-FF80-B33E-24C3EDF3E77D}" dt="2026-03-28T18:30:56.467" v="0"/>
        <pc:sldMasterMkLst>
          <pc:docMk/>
          <pc:sldMasterMk cId="2460954070" sldId="2147483660"/>
        </pc:sldMasterMkLst>
        <pc:sldLayoutChg chg="del">
          <pc:chgData name="Nicoleta Robu (2440060)" userId="S::2440060@student.uwtsd.ac.uk::80fad4fd-5064-4e5f-a82f-bd4fbd6ef23e" providerId="AD" clId="Web-{60B65172-1812-FF80-B33E-24C3EDF3E77D}" dt="2026-03-28T18:30:56.467" v="0"/>
          <pc:sldLayoutMkLst>
            <pc:docMk/>
            <pc:sldMasterMk cId="2460954070" sldId="2147483660"/>
            <pc:sldLayoutMk cId="2385387890" sldId="2147483661"/>
          </pc:sldLayoutMkLst>
        </pc:sldLayoutChg>
        <pc:sldLayoutChg chg="del">
          <pc:chgData name="Nicoleta Robu (2440060)" userId="S::2440060@student.uwtsd.ac.uk::80fad4fd-5064-4e5f-a82f-bd4fbd6ef23e" providerId="AD" clId="Web-{60B65172-1812-FF80-B33E-24C3EDF3E77D}" dt="2026-03-28T18:30:56.467" v="0"/>
          <pc:sldLayoutMkLst>
            <pc:docMk/>
            <pc:sldMasterMk cId="2460954070" sldId="2147483660"/>
            <pc:sldLayoutMk cId="949138452" sldId="2147483662"/>
          </pc:sldLayoutMkLst>
        </pc:sldLayoutChg>
        <pc:sldLayoutChg chg="del">
          <pc:chgData name="Nicoleta Robu (2440060)" userId="S::2440060@student.uwtsd.ac.uk::80fad4fd-5064-4e5f-a82f-bd4fbd6ef23e" providerId="AD" clId="Web-{60B65172-1812-FF80-B33E-24C3EDF3E77D}" dt="2026-03-28T18:30:56.467" v="0"/>
          <pc:sldLayoutMkLst>
            <pc:docMk/>
            <pc:sldMasterMk cId="2460954070" sldId="2147483660"/>
            <pc:sldLayoutMk cId="2591524520" sldId="2147483663"/>
          </pc:sldLayoutMkLst>
        </pc:sldLayoutChg>
        <pc:sldLayoutChg chg="del">
          <pc:chgData name="Nicoleta Robu (2440060)" userId="S::2440060@student.uwtsd.ac.uk::80fad4fd-5064-4e5f-a82f-bd4fbd6ef23e" providerId="AD" clId="Web-{60B65172-1812-FF80-B33E-24C3EDF3E77D}" dt="2026-03-28T18:30:56.467" v="0"/>
          <pc:sldLayoutMkLst>
            <pc:docMk/>
            <pc:sldMasterMk cId="2460954070" sldId="2147483660"/>
            <pc:sldLayoutMk cId="1203092039" sldId="2147483664"/>
          </pc:sldLayoutMkLst>
        </pc:sldLayoutChg>
        <pc:sldLayoutChg chg="del">
          <pc:chgData name="Nicoleta Robu (2440060)" userId="S::2440060@student.uwtsd.ac.uk::80fad4fd-5064-4e5f-a82f-bd4fbd6ef23e" providerId="AD" clId="Web-{60B65172-1812-FF80-B33E-24C3EDF3E77D}" dt="2026-03-28T18:30:56.467" v="0"/>
          <pc:sldLayoutMkLst>
            <pc:docMk/>
            <pc:sldMasterMk cId="2460954070" sldId="2147483660"/>
            <pc:sldLayoutMk cId="3733172339" sldId="2147483665"/>
          </pc:sldLayoutMkLst>
        </pc:sldLayoutChg>
        <pc:sldLayoutChg chg="del">
          <pc:chgData name="Nicoleta Robu (2440060)" userId="S::2440060@student.uwtsd.ac.uk::80fad4fd-5064-4e5f-a82f-bd4fbd6ef23e" providerId="AD" clId="Web-{60B65172-1812-FF80-B33E-24C3EDF3E77D}" dt="2026-03-28T18:30:56.467" v="0"/>
          <pc:sldLayoutMkLst>
            <pc:docMk/>
            <pc:sldMasterMk cId="2460954070" sldId="2147483660"/>
            <pc:sldLayoutMk cId="3210312558" sldId="2147483666"/>
          </pc:sldLayoutMkLst>
        </pc:sldLayoutChg>
        <pc:sldLayoutChg chg="del">
          <pc:chgData name="Nicoleta Robu (2440060)" userId="S::2440060@student.uwtsd.ac.uk::80fad4fd-5064-4e5f-a82f-bd4fbd6ef23e" providerId="AD" clId="Web-{60B65172-1812-FF80-B33E-24C3EDF3E77D}" dt="2026-03-28T18:30:56.467" v="0"/>
          <pc:sldLayoutMkLst>
            <pc:docMk/>
            <pc:sldMasterMk cId="2460954070" sldId="2147483660"/>
            <pc:sldLayoutMk cId="3146388984" sldId="2147483667"/>
          </pc:sldLayoutMkLst>
        </pc:sldLayoutChg>
        <pc:sldLayoutChg chg="del">
          <pc:chgData name="Nicoleta Robu (2440060)" userId="S::2440060@student.uwtsd.ac.uk::80fad4fd-5064-4e5f-a82f-bd4fbd6ef23e" providerId="AD" clId="Web-{60B65172-1812-FF80-B33E-24C3EDF3E77D}" dt="2026-03-28T18:30:56.467" v="0"/>
          <pc:sldLayoutMkLst>
            <pc:docMk/>
            <pc:sldMasterMk cId="2460954070" sldId="2147483660"/>
            <pc:sldLayoutMk cId="3171841454" sldId="2147483668"/>
          </pc:sldLayoutMkLst>
        </pc:sldLayoutChg>
        <pc:sldLayoutChg chg="del">
          <pc:chgData name="Nicoleta Robu (2440060)" userId="S::2440060@student.uwtsd.ac.uk::80fad4fd-5064-4e5f-a82f-bd4fbd6ef23e" providerId="AD" clId="Web-{60B65172-1812-FF80-B33E-24C3EDF3E77D}" dt="2026-03-28T18:30:56.467" v="0"/>
          <pc:sldLayoutMkLst>
            <pc:docMk/>
            <pc:sldMasterMk cId="2460954070" sldId="2147483660"/>
            <pc:sldLayoutMk cId="1718958274" sldId="2147483669"/>
          </pc:sldLayoutMkLst>
        </pc:sldLayoutChg>
        <pc:sldLayoutChg chg="del">
          <pc:chgData name="Nicoleta Robu (2440060)" userId="S::2440060@student.uwtsd.ac.uk::80fad4fd-5064-4e5f-a82f-bd4fbd6ef23e" providerId="AD" clId="Web-{60B65172-1812-FF80-B33E-24C3EDF3E77D}" dt="2026-03-28T18:30:56.467" v="0"/>
          <pc:sldLayoutMkLst>
            <pc:docMk/>
            <pc:sldMasterMk cId="2460954070" sldId="2147483660"/>
            <pc:sldLayoutMk cId="2202905451" sldId="2147483670"/>
          </pc:sldLayoutMkLst>
        </pc:sldLayoutChg>
        <pc:sldLayoutChg chg="del">
          <pc:chgData name="Nicoleta Robu (2440060)" userId="S::2440060@student.uwtsd.ac.uk::80fad4fd-5064-4e5f-a82f-bd4fbd6ef23e" providerId="AD" clId="Web-{60B65172-1812-FF80-B33E-24C3EDF3E77D}" dt="2026-03-28T18:30:56.467" v="0"/>
          <pc:sldLayoutMkLst>
            <pc:docMk/>
            <pc:sldMasterMk cId="2460954070" sldId="2147483660"/>
            <pc:sldLayoutMk cId="3479445657" sldId="2147483671"/>
          </pc:sldLayoutMkLst>
        </pc:sldLayoutChg>
      </pc:sldMasterChg>
      <pc:sldMasterChg chg="add del addSldLayout delSldLayout">
        <pc:chgData name="Nicoleta Robu (2440060)" userId="S::2440060@student.uwtsd.ac.uk::80fad4fd-5064-4e5f-a82f-bd4fbd6ef23e" providerId="AD" clId="Web-{60B65172-1812-FF80-B33E-24C3EDF3E77D}" dt="2026-03-28T18:38:15.818" v="171"/>
        <pc:sldMasterMkLst>
          <pc:docMk/>
          <pc:sldMasterMk cId="3677656219" sldId="2147483695"/>
        </pc:sldMasterMkLst>
        <pc:sldLayoutChg chg="add del">
          <pc:chgData name="Nicoleta Robu (2440060)" userId="S::2440060@student.uwtsd.ac.uk::80fad4fd-5064-4e5f-a82f-bd4fbd6ef23e" providerId="AD" clId="Web-{60B65172-1812-FF80-B33E-24C3EDF3E77D}" dt="2026-03-28T18:38:15.818" v="171"/>
          <pc:sldLayoutMkLst>
            <pc:docMk/>
            <pc:sldMasterMk cId="3677656219" sldId="2147483695"/>
            <pc:sldLayoutMk cId="1090424778" sldId="2147483684"/>
          </pc:sldLayoutMkLst>
        </pc:sldLayoutChg>
        <pc:sldLayoutChg chg="add del">
          <pc:chgData name="Nicoleta Robu (2440060)" userId="S::2440060@student.uwtsd.ac.uk::80fad4fd-5064-4e5f-a82f-bd4fbd6ef23e" providerId="AD" clId="Web-{60B65172-1812-FF80-B33E-24C3EDF3E77D}" dt="2026-03-28T18:38:15.818" v="171"/>
          <pc:sldLayoutMkLst>
            <pc:docMk/>
            <pc:sldMasterMk cId="3677656219" sldId="2147483695"/>
            <pc:sldLayoutMk cId="3993053911" sldId="2147483685"/>
          </pc:sldLayoutMkLst>
        </pc:sldLayoutChg>
        <pc:sldLayoutChg chg="add del">
          <pc:chgData name="Nicoleta Robu (2440060)" userId="S::2440060@student.uwtsd.ac.uk::80fad4fd-5064-4e5f-a82f-bd4fbd6ef23e" providerId="AD" clId="Web-{60B65172-1812-FF80-B33E-24C3EDF3E77D}" dt="2026-03-28T18:38:15.818" v="171"/>
          <pc:sldLayoutMkLst>
            <pc:docMk/>
            <pc:sldMasterMk cId="3677656219" sldId="2147483695"/>
            <pc:sldLayoutMk cId="4156211716" sldId="2147483686"/>
          </pc:sldLayoutMkLst>
        </pc:sldLayoutChg>
        <pc:sldLayoutChg chg="add del">
          <pc:chgData name="Nicoleta Robu (2440060)" userId="S::2440060@student.uwtsd.ac.uk::80fad4fd-5064-4e5f-a82f-bd4fbd6ef23e" providerId="AD" clId="Web-{60B65172-1812-FF80-B33E-24C3EDF3E77D}" dt="2026-03-28T18:38:15.818" v="171"/>
          <pc:sldLayoutMkLst>
            <pc:docMk/>
            <pc:sldMasterMk cId="3677656219" sldId="2147483695"/>
            <pc:sldLayoutMk cId="1641823770" sldId="2147483687"/>
          </pc:sldLayoutMkLst>
        </pc:sldLayoutChg>
        <pc:sldLayoutChg chg="add del">
          <pc:chgData name="Nicoleta Robu (2440060)" userId="S::2440060@student.uwtsd.ac.uk::80fad4fd-5064-4e5f-a82f-bd4fbd6ef23e" providerId="AD" clId="Web-{60B65172-1812-FF80-B33E-24C3EDF3E77D}" dt="2026-03-28T18:38:15.818" v="171"/>
          <pc:sldLayoutMkLst>
            <pc:docMk/>
            <pc:sldMasterMk cId="3677656219" sldId="2147483695"/>
            <pc:sldLayoutMk cId="2510163491" sldId="2147483688"/>
          </pc:sldLayoutMkLst>
        </pc:sldLayoutChg>
        <pc:sldLayoutChg chg="add del">
          <pc:chgData name="Nicoleta Robu (2440060)" userId="S::2440060@student.uwtsd.ac.uk::80fad4fd-5064-4e5f-a82f-bd4fbd6ef23e" providerId="AD" clId="Web-{60B65172-1812-FF80-B33E-24C3EDF3E77D}" dt="2026-03-28T18:38:15.818" v="171"/>
          <pc:sldLayoutMkLst>
            <pc:docMk/>
            <pc:sldMasterMk cId="3677656219" sldId="2147483695"/>
            <pc:sldLayoutMk cId="4150352888" sldId="2147483689"/>
          </pc:sldLayoutMkLst>
        </pc:sldLayoutChg>
        <pc:sldLayoutChg chg="add del">
          <pc:chgData name="Nicoleta Robu (2440060)" userId="S::2440060@student.uwtsd.ac.uk::80fad4fd-5064-4e5f-a82f-bd4fbd6ef23e" providerId="AD" clId="Web-{60B65172-1812-FF80-B33E-24C3EDF3E77D}" dt="2026-03-28T18:38:15.818" v="171"/>
          <pc:sldLayoutMkLst>
            <pc:docMk/>
            <pc:sldMasterMk cId="3677656219" sldId="2147483695"/>
            <pc:sldLayoutMk cId="467825960" sldId="2147483690"/>
          </pc:sldLayoutMkLst>
        </pc:sldLayoutChg>
        <pc:sldLayoutChg chg="add del">
          <pc:chgData name="Nicoleta Robu (2440060)" userId="S::2440060@student.uwtsd.ac.uk::80fad4fd-5064-4e5f-a82f-bd4fbd6ef23e" providerId="AD" clId="Web-{60B65172-1812-FF80-B33E-24C3EDF3E77D}" dt="2026-03-28T18:38:15.818" v="171"/>
          <pc:sldLayoutMkLst>
            <pc:docMk/>
            <pc:sldMasterMk cId="3677656219" sldId="2147483695"/>
            <pc:sldLayoutMk cId="25751241" sldId="2147483691"/>
          </pc:sldLayoutMkLst>
        </pc:sldLayoutChg>
        <pc:sldLayoutChg chg="add del">
          <pc:chgData name="Nicoleta Robu (2440060)" userId="S::2440060@student.uwtsd.ac.uk::80fad4fd-5064-4e5f-a82f-bd4fbd6ef23e" providerId="AD" clId="Web-{60B65172-1812-FF80-B33E-24C3EDF3E77D}" dt="2026-03-28T18:38:15.818" v="171"/>
          <pc:sldLayoutMkLst>
            <pc:docMk/>
            <pc:sldMasterMk cId="3677656219" sldId="2147483695"/>
            <pc:sldLayoutMk cId="700108116" sldId="2147483692"/>
          </pc:sldLayoutMkLst>
        </pc:sldLayoutChg>
        <pc:sldLayoutChg chg="add del">
          <pc:chgData name="Nicoleta Robu (2440060)" userId="S::2440060@student.uwtsd.ac.uk::80fad4fd-5064-4e5f-a82f-bd4fbd6ef23e" providerId="AD" clId="Web-{60B65172-1812-FF80-B33E-24C3EDF3E77D}" dt="2026-03-28T18:38:15.818" v="171"/>
          <pc:sldLayoutMkLst>
            <pc:docMk/>
            <pc:sldMasterMk cId="3677656219" sldId="2147483695"/>
            <pc:sldLayoutMk cId="3119547675" sldId="2147483693"/>
          </pc:sldLayoutMkLst>
        </pc:sldLayoutChg>
        <pc:sldLayoutChg chg="add del">
          <pc:chgData name="Nicoleta Robu (2440060)" userId="S::2440060@student.uwtsd.ac.uk::80fad4fd-5064-4e5f-a82f-bd4fbd6ef23e" providerId="AD" clId="Web-{60B65172-1812-FF80-B33E-24C3EDF3E77D}" dt="2026-03-28T18:38:15.818" v="171"/>
          <pc:sldLayoutMkLst>
            <pc:docMk/>
            <pc:sldMasterMk cId="3677656219" sldId="2147483695"/>
            <pc:sldLayoutMk cId="673027841" sldId="2147483694"/>
          </pc:sldLayoutMkLst>
        </pc:sldLayoutChg>
      </pc:sldMasterChg>
      <pc:sldMasterChg chg="add del addSldLayout delSldLayout">
        <pc:chgData name="Nicoleta Robu (2440060)" userId="S::2440060@student.uwtsd.ac.uk::80fad4fd-5064-4e5f-a82f-bd4fbd6ef23e" providerId="AD" clId="Web-{60B65172-1812-FF80-B33E-24C3EDF3E77D}" dt="2026-03-28T18:38:15.755" v="170"/>
        <pc:sldMasterMkLst>
          <pc:docMk/>
          <pc:sldMasterMk cId="2292191587" sldId="2147483784"/>
        </pc:sldMasterMkLst>
        <pc:sldLayoutChg chg="add del">
          <pc:chgData name="Nicoleta Robu (2440060)" userId="S::2440060@student.uwtsd.ac.uk::80fad4fd-5064-4e5f-a82f-bd4fbd6ef23e" providerId="AD" clId="Web-{60B65172-1812-FF80-B33E-24C3EDF3E77D}" dt="2026-03-28T18:38:15.755" v="170"/>
          <pc:sldLayoutMkLst>
            <pc:docMk/>
            <pc:sldMasterMk cId="2292191587" sldId="2147483784"/>
            <pc:sldLayoutMk cId="1895112710" sldId="2147483773"/>
          </pc:sldLayoutMkLst>
        </pc:sldLayoutChg>
        <pc:sldLayoutChg chg="add del">
          <pc:chgData name="Nicoleta Robu (2440060)" userId="S::2440060@student.uwtsd.ac.uk::80fad4fd-5064-4e5f-a82f-bd4fbd6ef23e" providerId="AD" clId="Web-{60B65172-1812-FF80-B33E-24C3EDF3E77D}" dt="2026-03-28T18:38:15.755" v="170"/>
          <pc:sldLayoutMkLst>
            <pc:docMk/>
            <pc:sldMasterMk cId="2292191587" sldId="2147483784"/>
            <pc:sldLayoutMk cId="1436986178" sldId="2147483774"/>
          </pc:sldLayoutMkLst>
        </pc:sldLayoutChg>
        <pc:sldLayoutChg chg="add del">
          <pc:chgData name="Nicoleta Robu (2440060)" userId="S::2440060@student.uwtsd.ac.uk::80fad4fd-5064-4e5f-a82f-bd4fbd6ef23e" providerId="AD" clId="Web-{60B65172-1812-FF80-B33E-24C3EDF3E77D}" dt="2026-03-28T18:38:15.755" v="170"/>
          <pc:sldLayoutMkLst>
            <pc:docMk/>
            <pc:sldMasterMk cId="2292191587" sldId="2147483784"/>
            <pc:sldLayoutMk cId="4175329805" sldId="2147483775"/>
          </pc:sldLayoutMkLst>
        </pc:sldLayoutChg>
        <pc:sldLayoutChg chg="add del">
          <pc:chgData name="Nicoleta Robu (2440060)" userId="S::2440060@student.uwtsd.ac.uk::80fad4fd-5064-4e5f-a82f-bd4fbd6ef23e" providerId="AD" clId="Web-{60B65172-1812-FF80-B33E-24C3EDF3E77D}" dt="2026-03-28T18:38:15.755" v="170"/>
          <pc:sldLayoutMkLst>
            <pc:docMk/>
            <pc:sldMasterMk cId="2292191587" sldId="2147483784"/>
            <pc:sldLayoutMk cId="2703374376" sldId="2147483776"/>
          </pc:sldLayoutMkLst>
        </pc:sldLayoutChg>
        <pc:sldLayoutChg chg="add del">
          <pc:chgData name="Nicoleta Robu (2440060)" userId="S::2440060@student.uwtsd.ac.uk::80fad4fd-5064-4e5f-a82f-bd4fbd6ef23e" providerId="AD" clId="Web-{60B65172-1812-FF80-B33E-24C3EDF3E77D}" dt="2026-03-28T18:38:15.755" v="170"/>
          <pc:sldLayoutMkLst>
            <pc:docMk/>
            <pc:sldMasterMk cId="2292191587" sldId="2147483784"/>
            <pc:sldLayoutMk cId="4163347270" sldId="2147483777"/>
          </pc:sldLayoutMkLst>
        </pc:sldLayoutChg>
        <pc:sldLayoutChg chg="add del">
          <pc:chgData name="Nicoleta Robu (2440060)" userId="S::2440060@student.uwtsd.ac.uk::80fad4fd-5064-4e5f-a82f-bd4fbd6ef23e" providerId="AD" clId="Web-{60B65172-1812-FF80-B33E-24C3EDF3E77D}" dt="2026-03-28T18:38:15.755" v="170"/>
          <pc:sldLayoutMkLst>
            <pc:docMk/>
            <pc:sldMasterMk cId="2292191587" sldId="2147483784"/>
            <pc:sldLayoutMk cId="1337861635" sldId="2147483778"/>
          </pc:sldLayoutMkLst>
        </pc:sldLayoutChg>
        <pc:sldLayoutChg chg="add del">
          <pc:chgData name="Nicoleta Robu (2440060)" userId="S::2440060@student.uwtsd.ac.uk::80fad4fd-5064-4e5f-a82f-bd4fbd6ef23e" providerId="AD" clId="Web-{60B65172-1812-FF80-B33E-24C3EDF3E77D}" dt="2026-03-28T18:38:15.755" v="170"/>
          <pc:sldLayoutMkLst>
            <pc:docMk/>
            <pc:sldMasterMk cId="2292191587" sldId="2147483784"/>
            <pc:sldLayoutMk cId="1049209022" sldId="2147483779"/>
          </pc:sldLayoutMkLst>
        </pc:sldLayoutChg>
        <pc:sldLayoutChg chg="add del">
          <pc:chgData name="Nicoleta Robu (2440060)" userId="S::2440060@student.uwtsd.ac.uk::80fad4fd-5064-4e5f-a82f-bd4fbd6ef23e" providerId="AD" clId="Web-{60B65172-1812-FF80-B33E-24C3EDF3E77D}" dt="2026-03-28T18:38:15.755" v="170"/>
          <pc:sldLayoutMkLst>
            <pc:docMk/>
            <pc:sldMasterMk cId="2292191587" sldId="2147483784"/>
            <pc:sldLayoutMk cId="295317167" sldId="2147483780"/>
          </pc:sldLayoutMkLst>
        </pc:sldLayoutChg>
        <pc:sldLayoutChg chg="add del">
          <pc:chgData name="Nicoleta Robu (2440060)" userId="S::2440060@student.uwtsd.ac.uk::80fad4fd-5064-4e5f-a82f-bd4fbd6ef23e" providerId="AD" clId="Web-{60B65172-1812-FF80-B33E-24C3EDF3E77D}" dt="2026-03-28T18:38:15.755" v="170"/>
          <pc:sldLayoutMkLst>
            <pc:docMk/>
            <pc:sldMasterMk cId="2292191587" sldId="2147483784"/>
            <pc:sldLayoutMk cId="1327333845" sldId="2147483781"/>
          </pc:sldLayoutMkLst>
        </pc:sldLayoutChg>
        <pc:sldLayoutChg chg="add del">
          <pc:chgData name="Nicoleta Robu (2440060)" userId="S::2440060@student.uwtsd.ac.uk::80fad4fd-5064-4e5f-a82f-bd4fbd6ef23e" providerId="AD" clId="Web-{60B65172-1812-FF80-B33E-24C3EDF3E77D}" dt="2026-03-28T18:38:15.755" v="170"/>
          <pc:sldLayoutMkLst>
            <pc:docMk/>
            <pc:sldMasterMk cId="2292191587" sldId="2147483784"/>
            <pc:sldLayoutMk cId="3392583063" sldId="2147483782"/>
          </pc:sldLayoutMkLst>
        </pc:sldLayoutChg>
        <pc:sldLayoutChg chg="add del">
          <pc:chgData name="Nicoleta Robu (2440060)" userId="S::2440060@student.uwtsd.ac.uk::80fad4fd-5064-4e5f-a82f-bd4fbd6ef23e" providerId="AD" clId="Web-{60B65172-1812-FF80-B33E-24C3EDF3E77D}" dt="2026-03-28T18:38:15.755" v="170"/>
          <pc:sldLayoutMkLst>
            <pc:docMk/>
            <pc:sldMasterMk cId="2292191587" sldId="2147483784"/>
            <pc:sldLayoutMk cId="2117526713" sldId="2147483783"/>
          </pc:sldLayoutMkLst>
        </pc:sldLayoutChg>
      </pc:sldMasterChg>
      <pc:sldMasterChg chg="add del addSldLayout delSldLayout">
        <pc:chgData name="Nicoleta Robu (2440060)" userId="S::2440060@student.uwtsd.ac.uk::80fad4fd-5064-4e5f-a82f-bd4fbd6ef23e" providerId="AD" clId="Web-{60B65172-1812-FF80-B33E-24C3EDF3E77D}" dt="2026-03-28T18:38:15.818" v="171"/>
        <pc:sldMasterMkLst>
          <pc:docMk/>
          <pc:sldMasterMk cId="4008843329" sldId="2147483797"/>
        </pc:sldMasterMkLst>
        <pc:sldLayoutChg chg="add del">
          <pc:chgData name="Nicoleta Robu (2440060)" userId="S::2440060@student.uwtsd.ac.uk::80fad4fd-5064-4e5f-a82f-bd4fbd6ef23e" providerId="AD" clId="Web-{60B65172-1812-FF80-B33E-24C3EDF3E77D}" dt="2026-03-28T18:38:15.818" v="171"/>
          <pc:sldLayoutMkLst>
            <pc:docMk/>
            <pc:sldMasterMk cId="4008843329" sldId="2147483797"/>
            <pc:sldLayoutMk cId="1519823059" sldId="2147483786"/>
          </pc:sldLayoutMkLst>
        </pc:sldLayoutChg>
        <pc:sldLayoutChg chg="add del">
          <pc:chgData name="Nicoleta Robu (2440060)" userId="S::2440060@student.uwtsd.ac.uk::80fad4fd-5064-4e5f-a82f-bd4fbd6ef23e" providerId="AD" clId="Web-{60B65172-1812-FF80-B33E-24C3EDF3E77D}" dt="2026-03-28T18:38:15.818" v="171"/>
          <pc:sldLayoutMkLst>
            <pc:docMk/>
            <pc:sldMasterMk cId="4008843329" sldId="2147483797"/>
            <pc:sldLayoutMk cId="3350104427" sldId="2147483787"/>
          </pc:sldLayoutMkLst>
        </pc:sldLayoutChg>
        <pc:sldLayoutChg chg="add del">
          <pc:chgData name="Nicoleta Robu (2440060)" userId="S::2440060@student.uwtsd.ac.uk::80fad4fd-5064-4e5f-a82f-bd4fbd6ef23e" providerId="AD" clId="Web-{60B65172-1812-FF80-B33E-24C3EDF3E77D}" dt="2026-03-28T18:38:15.818" v="171"/>
          <pc:sldLayoutMkLst>
            <pc:docMk/>
            <pc:sldMasterMk cId="4008843329" sldId="2147483797"/>
            <pc:sldLayoutMk cId="330044575" sldId="2147483788"/>
          </pc:sldLayoutMkLst>
        </pc:sldLayoutChg>
        <pc:sldLayoutChg chg="add del">
          <pc:chgData name="Nicoleta Robu (2440060)" userId="S::2440060@student.uwtsd.ac.uk::80fad4fd-5064-4e5f-a82f-bd4fbd6ef23e" providerId="AD" clId="Web-{60B65172-1812-FF80-B33E-24C3EDF3E77D}" dt="2026-03-28T18:38:15.818" v="171"/>
          <pc:sldLayoutMkLst>
            <pc:docMk/>
            <pc:sldMasterMk cId="4008843329" sldId="2147483797"/>
            <pc:sldLayoutMk cId="1271814721" sldId="2147483789"/>
          </pc:sldLayoutMkLst>
        </pc:sldLayoutChg>
        <pc:sldLayoutChg chg="add del">
          <pc:chgData name="Nicoleta Robu (2440060)" userId="S::2440060@student.uwtsd.ac.uk::80fad4fd-5064-4e5f-a82f-bd4fbd6ef23e" providerId="AD" clId="Web-{60B65172-1812-FF80-B33E-24C3EDF3E77D}" dt="2026-03-28T18:38:15.818" v="171"/>
          <pc:sldLayoutMkLst>
            <pc:docMk/>
            <pc:sldMasterMk cId="4008843329" sldId="2147483797"/>
            <pc:sldLayoutMk cId="1381187521" sldId="2147483790"/>
          </pc:sldLayoutMkLst>
        </pc:sldLayoutChg>
        <pc:sldLayoutChg chg="add del">
          <pc:chgData name="Nicoleta Robu (2440060)" userId="S::2440060@student.uwtsd.ac.uk::80fad4fd-5064-4e5f-a82f-bd4fbd6ef23e" providerId="AD" clId="Web-{60B65172-1812-FF80-B33E-24C3EDF3E77D}" dt="2026-03-28T18:38:15.818" v="171"/>
          <pc:sldLayoutMkLst>
            <pc:docMk/>
            <pc:sldMasterMk cId="4008843329" sldId="2147483797"/>
            <pc:sldLayoutMk cId="79938231" sldId="2147483791"/>
          </pc:sldLayoutMkLst>
        </pc:sldLayoutChg>
        <pc:sldLayoutChg chg="add del">
          <pc:chgData name="Nicoleta Robu (2440060)" userId="S::2440060@student.uwtsd.ac.uk::80fad4fd-5064-4e5f-a82f-bd4fbd6ef23e" providerId="AD" clId="Web-{60B65172-1812-FF80-B33E-24C3EDF3E77D}" dt="2026-03-28T18:38:15.818" v="171"/>
          <pc:sldLayoutMkLst>
            <pc:docMk/>
            <pc:sldMasterMk cId="4008843329" sldId="2147483797"/>
            <pc:sldLayoutMk cId="4124828324" sldId="2147483792"/>
          </pc:sldLayoutMkLst>
        </pc:sldLayoutChg>
        <pc:sldLayoutChg chg="add del">
          <pc:chgData name="Nicoleta Robu (2440060)" userId="S::2440060@student.uwtsd.ac.uk::80fad4fd-5064-4e5f-a82f-bd4fbd6ef23e" providerId="AD" clId="Web-{60B65172-1812-FF80-B33E-24C3EDF3E77D}" dt="2026-03-28T18:38:15.818" v="171"/>
          <pc:sldLayoutMkLst>
            <pc:docMk/>
            <pc:sldMasterMk cId="4008843329" sldId="2147483797"/>
            <pc:sldLayoutMk cId="428197122" sldId="2147483793"/>
          </pc:sldLayoutMkLst>
        </pc:sldLayoutChg>
        <pc:sldLayoutChg chg="add del">
          <pc:chgData name="Nicoleta Robu (2440060)" userId="S::2440060@student.uwtsd.ac.uk::80fad4fd-5064-4e5f-a82f-bd4fbd6ef23e" providerId="AD" clId="Web-{60B65172-1812-FF80-B33E-24C3EDF3E77D}" dt="2026-03-28T18:38:15.818" v="171"/>
          <pc:sldLayoutMkLst>
            <pc:docMk/>
            <pc:sldMasterMk cId="4008843329" sldId="2147483797"/>
            <pc:sldLayoutMk cId="2235226818" sldId="2147483794"/>
          </pc:sldLayoutMkLst>
        </pc:sldLayoutChg>
        <pc:sldLayoutChg chg="add del">
          <pc:chgData name="Nicoleta Robu (2440060)" userId="S::2440060@student.uwtsd.ac.uk::80fad4fd-5064-4e5f-a82f-bd4fbd6ef23e" providerId="AD" clId="Web-{60B65172-1812-FF80-B33E-24C3EDF3E77D}" dt="2026-03-28T18:38:15.818" v="171"/>
          <pc:sldLayoutMkLst>
            <pc:docMk/>
            <pc:sldMasterMk cId="4008843329" sldId="2147483797"/>
            <pc:sldLayoutMk cId="2014024252" sldId="2147483795"/>
          </pc:sldLayoutMkLst>
        </pc:sldLayoutChg>
        <pc:sldLayoutChg chg="add del">
          <pc:chgData name="Nicoleta Robu (2440060)" userId="S::2440060@student.uwtsd.ac.uk::80fad4fd-5064-4e5f-a82f-bd4fbd6ef23e" providerId="AD" clId="Web-{60B65172-1812-FF80-B33E-24C3EDF3E77D}" dt="2026-03-28T18:38:15.818" v="171"/>
          <pc:sldLayoutMkLst>
            <pc:docMk/>
            <pc:sldMasterMk cId="4008843329" sldId="2147483797"/>
            <pc:sldLayoutMk cId="2099200137" sldId="2147483796"/>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cap="all"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Saturday, March 28, 2026</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124828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Saturday, March 28, 2026</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28197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Saturday, March 28, 2026</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235226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Saturday, March 28, 2026</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014024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Saturday, March 28, 2026</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099200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Saturday, March 28, 2026</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381187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Saturday, March 28, 2026</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519823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Saturday, March 28, 2026</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350104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Saturday, March 28, 2026</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30044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Saturday, March 28, 2026</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271814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Saturday, March 28, 2026</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79938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Saturday, March 28, 2026</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4008843329"/>
      </p:ext>
    </p:extLst>
  </p:cSld>
  <p:clrMap bg1="dk1" tx1="lt1" bg2="dk2" tx2="lt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0" r:id="rId6"/>
    <p:sldLayoutId id="2147483786" r:id="rId7"/>
    <p:sldLayoutId id="2147483787" r:id="rId8"/>
    <p:sldLayoutId id="2147483788" r:id="rId9"/>
    <p:sldLayoutId id="2147483789" r:id="rId10"/>
    <p:sldLayoutId id="2147483791" r:id="rId11"/>
  </p:sldLayoutIdLst>
  <p:hf sldNum="0" hdr="0" ftr="0" dt="0"/>
  <p:txStyles>
    <p:titleStyle>
      <a:lvl1pPr algn="l" defTabSz="914400" rtl="0" eaLnBrk="1" latinLnBrk="0" hangingPunct="1">
        <a:lnSpc>
          <a:spcPct val="88000"/>
        </a:lnSpc>
        <a:spcBef>
          <a:spcPct val="0"/>
        </a:spcBef>
        <a:buNone/>
        <a:defRPr sz="4400" kern="1200" cap="none" spc="4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lifecourse.com/generations/" TargetMode="External"/><Relationship Id="rId3" Type="http://schemas.openxmlformats.org/officeDocument/2006/relationships/hyperlink" Target="https://www.6seconds.org/linkedin/daniel-goleman-emotional-intelligence/" TargetMode="External"/><Relationship Id="rId7" Type="http://schemas.openxmlformats.org/officeDocument/2006/relationships/hyperlink" Target="https://www.communicationtheory.org/shannon-and-weaver-model-of-communication/" TargetMode="External"/><Relationship Id="rId2" Type="http://schemas.openxmlformats.org/officeDocument/2006/relationships/hyperlink" Target="https://www.communicationtheory.org/berlo-s-smcr-model-of-communication/" TargetMode="External"/><Relationship Id="rId1" Type="http://schemas.openxmlformats.org/officeDocument/2006/relationships/slideLayout" Target="../slideLayouts/slideLayout2.xml"/><Relationship Id="rId6" Type="http://schemas.openxmlformats.org/officeDocument/2006/relationships/hyperlink" Target="https://www.britannica.com/biography/Wilbur-Schramm" TargetMode="External"/><Relationship Id="rId5" Type="http://schemas.openxmlformats.org/officeDocument/2006/relationships/hyperlink" Target="https://www.pearson.com/us/higher-education/program/Robbins-Organizational-Behavior-17th-Edition/PGM110006.html" TargetMode="External"/><Relationship Id="rId4" Type="http://schemas.openxmlformats.org/officeDocument/2006/relationships/hyperlink" Target="https://www.hofstede-insights.com/models/national-cul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05D1035C-3BF0-4FE0-B3A3-1062F8600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20000" y="619200"/>
            <a:ext cx="4991961" cy="1477328"/>
          </a:xfrm>
        </p:spPr>
        <p:txBody>
          <a:bodyPr vert="horz" wrap="square" lIns="0" tIns="0" rIns="0" bIns="0" rtlCol="0" anchor="ctr" anchorCtr="0">
            <a:normAutofit/>
          </a:bodyPr>
          <a:lstStyle/>
          <a:p>
            <a:pPr algn="l">
              <a:lnSpc>
                <a:spcPct val="100000"/>
              </a:lnSpc>
            </a:pPr>
            <a:r>
              <a:rPr lang="en-US" sz="3600" cap="none"/>
              <a:t>Group Presentation –Flight Food Ltd</a:t>
            </a:r>
          </a:p>
        </p:txBody>
      </p:sp>
      <p:sp>
        <p:nvSpPr>
          <p:cNvPr id="3" name="Subtitle 2"/>
          <p:cNvSpPr>
            <a:spLocks noGrp="1"/>
          </p:cNvSpPr>
          <p:nvPr>
            <p:ph type="subTitle" idx="1"/>
          </p:nvPr>
        </p:nvSpPr>
        <p:spPr>
          <a:xfrm>
            <a:off x="360567" y="2541600"/>
            <a:ext cx="6170904" cy="3216273"/>
          </a:xfrm>
        </p:spPr>
        <p:txBody>
          <a:bodyPr vert="horz" lIns="0" tIns="0" rIns="0" bIns="0" rtlCol="0" anchor="t">
            <a:normAutofit/>
          </a:bodyPr>
          <a:lstStyle/>
          <a:p>
            <a:pPr indent="-228600" algn="l">
              <a:buFont typeface="The Hand Extrablack" panose="03070A02030502020204" pitchFamily="66" charset="0"/>
              <a:buChar char="•"/>
            </a:pPr>
            <a:r>
              <a:rPr lang="en-US" sz="2000"/>
              <a:t>Module Name:  Effective TEAMWORKING AND COMMUNICATION </a:t>
            </a:r>
          </a:p>
          <a:p>
            <a:pPr indent="-228600" algn="l">
              <a:buFont typeface="The Hand Extrablack" panose="03070A02030502020204" pitchFamily="66" charset="0"/>
              <a:buChar char="•"/>
            </a:pPr>
            <a:r>
              <a:rPr lang="en-US" sz="2000"/>
              <a:t>Module Code  LCLM4003</a:t>
            </a:r>
          </a:p>
          <a:p>
            <a:pPr indent="-228600" algn="l">
              <a:buFont typeface="The Hand Extrablack" panose="03070A02030502020204" pitchFamily="66" charset="0"/>
              <a:buChar char="•"/>
            </a:pPr>
            <a:r>
              <a:rPr lang="en-US" sz="2000"/>
              <a:t>STUDENT NAME:  Nicoleta  Robu </a:t>
            </a:r>
          </a:p>
          <a:p>
            <a:pPr indent="-228600" algn="l">
              <a:buFont typeface="The Hand Extrablack" panose="03070A02030502020204" pitchFamily="66" charset="0"/>
              <a:buChar char="•"/>
            </a:pPr>
            <a:r>
              <a:rPr lang="en-US" sz="2000"/>
              <a:t>SUDENT ID:  2440060</a:t>
            </a:r>
          </a:p>
          <a:p>
            <a:pPr indent="-228600" algn="l">
              <a:buFont typeface="The Hand Extrablack" panose="03070A02030502020204" pitchFamily="66" charset="0"/>
              <a:buChar char="•"/>
            </a:pPr>
            <a:endParaRPr lang="en-US" sz="2000"/>
          </a:p>
        </p:txBody>
      </p:sp>
      <p:pic>
        <p:nvPicPr>
          <p:cNvPr id="26" name="Picture 25">
            <a:extLst>
              <a:ext uri="{FF2B5EF4-FFF2-40B4-BE49-F238E27FC236}">
                <a16:creationId xmlns:a16="http://schemas.microsoft.com/office/drawing/2014/main" id="{EFDF711D-B6E0-3E33-330A-4F5A7417A572}"/>
              </a:ext>
            </a:extLst>
          </p:cNvPr>
          <p:cNvPicPr>
            <a:picLocks noChangeAspect="1"/>
          </p:cNvPicPr>
          <p:nvPr/>
        </p:nvPicPr>
        <p:blipFill>
          <a:blip r:embed="rId2"/>
          <a:srcRect l="46391" r="8574" b="6"/>
          <a:stretch>
            <a:fillRect/>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48DD74-E2D2-4CE9-E145-4823C63F6111}"/>
              </a:ext>
            </a:extLst>
          </p:cNvPr>
          <p:cNvSpPr>
            <a:spLocks noGrp="1"/>
          </p:cNvSpPr>
          <p:nvPr>
            <p:ph idx="1"/>
          </p:nvPr>
        </p:nvSpPr>
        <p:spPr>
          <a:xfrm>
            <a:off x="720000" y="514393"/>
            <a:ext cx="10728325" cy="5973449"/>
          </a:xfrm>
        </p:spPr>
        <p:txBody>
          <a:bodyPr vert="horz" lIns="0" tIns="0" rIns="0" bIns="0" rtlCol="0" anchor="t">
            <a:normAutofit/>
          </a:bodyPr>
          <a:lstStyle/>
          <a:p>
            <a:pPr marL="0" indent="0">
              <a:buNone/>
            </a:pPr>
            <a:r>
              <a:rPr lang="en-US" sz="2800" b="1">
                <a:solidFill>
                  <a:srgbClr val="FFFFFF">
                    <a:alpha val="58000"/>
                  </a:srgbClr>
                </a:solidFill>
              </a:rPr>
              <a:t>Overview of Key Components</a:t>
            </a:r>
            <a:endParaRPr lang="en-US" sz="2800" b="1" dirty="0">
              <a:solidFill>
                <a:srgbClr val="FFFFFF">
                  <a:alpha val="58000"/>
                </a:srgbClr>
              </a:solidFill>
            </a:endParaRPr>
          </a:p>
          <a:p>
            <a:pPr marL="0" indent="0">
              <a:buNone/>
            </a:pPr>
            <a:endParaRPr lang="en-US" sz="2800" b="1" dirty="0"/>
          </a:p>
          <a:p>
            <a:pPr marL="0" indent="0">
              <a:buNone/>
            </a:pPr>
            <a:r>
              <a:rPr lang="en-US" sz="2400"/>
              <a:t>Introduction to Flight Foods Ltd. and the core problem.</a:t>
            </a:r>
            <a:endParaRPr lang="en-US" sz="2400">
              <a:solidFill>
                <a:srgbClr val="FFFFFF">
                  <a:alpha val="58000"/>
                </a:srgbClr>
              </a:solidFill>
            </a:endParaRPr>
          </a:p>
          <a:p>
            <a:pPr marL="0" indent="0">
              <a:buNone/>
            </a:pPr>
            <a:r>
              <a:rPr lang="en-US" sz="2400"/>
              <a:t>Analysis of communication barriers identified in the case study.</a:t>
            </a:r>
            <a:endParaRPr lang="en-US" sz="2400">
              <a:solidFill>
                <a:srgbClr val="FFFFFF">
                  <a:alpha val="58000"/>
                </a:srgbClr>
              </a:solidFill>
            </a:endParaRPr>
          </a:p>
          <a:p>
            <a:pPr marL="0" indent="0">
              <a:buNone/>
            </a:pPr>
            <a:r>
              <a:rPr lang="en-US" sz="2400"/>
              <a:t>Application of relevant communication theories.</a:t>
            </a:r>
            <a:endParaRPr lang="en-US" sz="2400">
              <a:solidFill>
                <a:srgbClr val="FFFFFF">
                  <a:alpha val="58000"/>
                </a:srgbClr>
              </a:solidFill>
            </a:endParaRPr>
          </a:p>
          <a:p>
            <a:pPr marL="0" indent="0">
              <a:buNone/>
            </a:pPr>
            <a:r>
              <a:rPr lang="en-US" sz="2400"/>
              <a:t>Proposed solutions to overcome these barriers.</a:t>
            </a:r>
            <a:endParaRPr lang="en-US" sz="2400">
              <a:solidFill>
                <a:srgbClr val="FFFFFF">
                  <a:alpha val="58000"/>
                </a:srgbClr>
              </a:solidFill>
            </a:endParaRPr>
          </a:p>
          <a:p>
            <a:pPr marL="0" indent="0">
              <a:buNone/>
            </a:pPr>
            <a:r>
              <a:rPr lang="en-US" sz="2400"/>
              <a:t>Conclusion and key takeaways.</a:t>
            </a:r>
            <a:endParaRPr lang="en-US" sz="2400">
              <a:solidFill>
                <a:srgbClr val="FFFFFF">
                  <a:alpha val="58000"/>
                </a:srgbClr>
              </a:solidFill>
            </a:endParaRPr>
          </a:p>
          <a:p>
            <a:endParaRPr lang="en-US" sz="2400" dirty="0">
              <a:solidFill>
                <a:srgbClr val="FFFFFF">
                  <a:alpha val="58000"/>
                </a:srgbClr>
              </a:solidFill>
            </a:endParaRPr>
          </a:p>
        </p:txBody>
      </p:sp>
    </p:spTree>
    <p:extLst>
      <p:ext uri="{BB962C8B-B14F-4D97-AF65-F5344CB8AC3E}">
        <p14:creationId xmlns:p14="http://schemas.microsoft.com/office/powerpoint/2010/main" val="36171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B91894-BB3D-42AF-C022-544B606B8693}"/>
              </a:ext>
            </a:extLst>
          </p:cNvPr>
          <p:cNvSpPr>
            <a:spLocks noGrp="1"/>
          </p:cNvSpPr>
          <p:nvPr>
            <p:ph idx="1"/>
          </p:nvPr>
        </p:nvSpPr>
        <p:spPr>
          <a:xfrm>
            <a:off x="3595472" y="298733"/>
            <a:ext cx="4991759" cy="740092"/>
          </a:xfrm>
        </p:spPr>
        <p:txBody>
          <a:bodyPr vert="horz" lIns="0" tIns="0" rIns="0" bIns="0" rtlCol="0" anchor="t">
            <a:normAutofit/>
          </a:bodyPr>
          <a:lstStyle/>
          <a:p>
            <a:pPr marL="0" indent="0">
              <a:buNone/>
            </a:pPr>
            <a:r>
              <a:rPr lang="en-US" sz="2400" b="1">
                <a:solidFill>
                  <a:srgbClr val="FFFFFF">
                    <a:alpha val="58000"/>
                  </a:srgbClr>
                </a:solidFill>
              </a:rPr>
              <a:t>Backgroung of Flight Food Ltd</a:t>
            </a:r>
            <a:endParaRPr lang="en-US" b="1"/>
          </a:p>
        </p:txBody>
      </p:sp>
      <p:sp>
        <p:nvSpPr>
          <p:cNvPr id="4" name="TextBox 3">
            <a:extLst>
              <a:ext uri="{FF2B5EF4-FFF2-40B4-BE49-F238E27FC236}">
                <a16:creationId xmlns:a16="http://schemas.microsoft.com/office/drawing/2014/main" id="{166194FE-88AE-B4F2-14A0-885A656B5974}"/>
              </a:ext>
            </a:extLst>
          </p:cNvPr>
          <p:cNvSpPr txBox="1"/>
          <p:nvPr/>
        </p:nvSpPr>
        <p:spPr>
          <a:xfrm>
            <a:off x="261140" y="1038691"/>
            <a:ext cx="4789714"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Company Profile:</a:t>
            </a:r>
          </a:p>
          <a:p>
            <a:endParaRPr lang="en-US" dirty="0"/>
          </a:p>
          <a:p>
            <a:pPr>
              <a:spcBef>
                <a:spcPct val="0"/>
              </a:spcBef>
            </a:pPr>
            <a:r>
              <a:rPr lang="en-US"/>
              <a:t>Medium-sized business.</a:t>
            </a:r>
          </a:p>
          <a:p>
            <a:pPr>
              <a:spcBef>
                <a:spcPct val="0"/>
              </a:spcBef>
            </a:pPr>
            <a:r>
              <a:rPr lang="en-US"/>
              <a:t>Manufactures and sells ready meals to airlines</a:t>
            </a:r>
          </a:p>
          <a:p>
            <a:pPr algn="l"/>
            <a:endParaRPr lang="en-US" dirty="0"/>
          </a:p>
        </p:txBody>
      </p:sp>
      <p:sp>
        <p:nvSpPr>
          <p:cNvPr id="5" name="TextBox 4">
            <a:extLst>
              <a:ext uri="{FF2B5EF4-FFF2-40B4-BE49-F238E27FC236}">
                <a16:creationId xmlns:a16="http://schemas.microsoft.com/office/drawing/2014/main" id="{AA3F763E-46A0-A124-1ED0-288114BE97BF}"/>
              </a:ext>
            </a:extLst>
          </p:cNvPr>
          <p:cNvSpPr txBox="1"/>
          <p:nvPr/>
        </p:nvSpPr>
        <p:spPr>
          <a:xfrm>
            <a:off x="399632" y="4436148"/>
            <a:ext cx="7377638"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The Problem:</a:t>
            </a:r>
          </a:p>
          <a:p>
            <a:endParaRPr lang="en-US" sz="2000" b="1" dirty="0"/>
          </a:p>
          <a:p>
            <a:pPr marL="342900" indent="-342900">
              <a:spcBef>
                <a:spcPct val="0"/>
              </a:spcBef>
              <a:buAutoNum type="romanUcPeriod"/>
            </a:pPr>
            <a:r>
              <a:rPr lang="en-US"/>
              <a:t>Declining market share despite attempts to grow.</a:t>
            </a:r>
          </a:p>
          <a:p>
            <a:pPr>
              <a:spcBef>
                <a:spcPct val="0"/>
              </a:spcBef>
            </a:pPr>
            <a:r>
              <a:rPr lang="en-US"/>
              <a:t>II. Complaints from airlines regarding:</a:t>
            </a:r>
          </a:p>
          <a:p>
            <a:pPr>
              <a:spcBef>
                <a:spcPct val="0"/>
              </a:spcBef>
            </a:pPr>
            <a:r>
              <a:rPr lang="en-US"/>
              <a:t>III.  Poor food standards (under-cooked food).</a:t>
            </a:r>
          </a:p>
          <a:p>
            <a:pPr>
              <a:spcBef>
                <a:spcPct val="0"/>
              </a:spcBef>
            </a:pPr>
            <a:r>
              <a:rPr lang="en-US"/>
              <a:t>IV . nadequate packaging.</a:t>
            </a:r>
          </a:p>
          <a:p>
            <a:pPr>
              <a:spcBef>
                <a:spcPct val="0"/>
              </a:spcBef>
            </a:pPr>
            <a:r>
              <a:rPr lang="en-US"/>
              <a:t>V. Cross-contamination (meat in vegetarian meals).</a:t>
            </a:r>
          </a:p>
          <a:p>
            <a:pPr algn="l"/>
            <a:endParaRPr lang="en-US" dirty="0"/>
          </a:p>
        </p:txBody>
      </p:sp>
      <p:sp>
        <p:nvSpPr>
          <p:cNvPr id="6" name="TextBox 5">
            <a:extLst>
              <a:ext uri="{FF2B5EF4-FFF2-40B4-BE49-F238E27FC236}">
                <a16:creationId xmlns:a16="http://schemas.microsoft.com/office/drawing/2014/main" id="{38EA4E2C-EBF5-B3F5-1F00-3D0FAC4C1EEA}"/>
              </a:ext>
            </a:extLst>
          </p:cNvPr>
          <p:cNvSpPr txBox="1"/>
          <p:nvPr/>
        </p:nvSpPr>
        <p:spPr>
          <a:xfrm>
            <a:off x="3969912" y="2512223"/>
            <a:ext cx="7962415"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Consultancy Findings:</a:t>
            </a:r>
          </a:p>
          <a:p>
            <a:endParaRPr lang="en-US" sz="2000" b="1" dirty="0"/>
          </a:p>
          <a:p>
            <a:pPr>
              <a:spcBef>
                <a:spcPct val="0"/>
              </a:spcBef>
            </a:pPr>
            <a:r>
              <a:rPr lang="en-US"/>
              <a:t> I.   Factory environment: Large, spacious, good lighting/ventilation, but filled with old, noisy machinery.</a:t>
            </a:r>
          </a:p>
          <a:p>
            <a:pPr>
              <a:spcBef>
                <a:spcPct val="0"/>
              </a:spcBef>
            </a:pPr>
            <a:r>
              <a:rPr lang="en-US"/>
              <a:t>II. Workforce: 40 employees, diverse age range (16-60), primarily immigrants from 5 distinct cultural groups.</a:t>
            </a:r>
          </a:p>
          <a:p>
            <a:pPr>
              <a:spcBef>
                <a:spcPct val="0"/>
              </a:spcBef>
            </a:pPr>
            <a:r>
              <a:rPr lang="en-US"/>
              <a:t>III. Floor Manager: Gary, an Englishman from London's East End.</a:t>
            </a:r>
          </a:p>
          <a:p>
            <a:pPr algn="l"/>
            <a:endParaRPr lang="en-US" dirty="0"/>
          </a:p>
        </p:txBody>
      </p:sp>
    </p:spTree>
    <p:extLst>
      <p:ext uri="{BB962C8B-B14F-4D97-AF65-F5344CB8AC3E}">
        <p14:creationId xmlns:p14="http://schemas.microsoft.com/office/powerpoint/2010/main" val="1785960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0BCBF-4149-DF42-53FF-470B13CDFDF6}"/>
              </a:ext>
            </a:extLst>
          </p:cNvPr>
          <p:cNvSpPr>
            <a:spLocks noGrp="1"/>
          </p:cNvSpPr>
          <p:nvPr>
            <p:ph type="title"/>
          </p:nvPr>
        </p:nvSpPr>
        <p:spPr>
          <a:xfrm>
            <a:off x="3020377" y="245389"/>
            <a:ext cx="6141945" cy="1089140"/>
          </a:xfrm>
        </p:spPr>
        <p:txBody>
          <a:bodyPr>
            <a:normAutofit/>
          </a:bodyPr>
          <a:lstStyle/>
          <a:p>
            <a:r>
              <a:rPr lang="en-US" sz="3200" b="1"/>
              <a:t>Communication Barriers and Theoretical Models</a:t>
            </a:r>
          </a:p>
        </p:txBody>
      </p:sp>
      <p:sp>
        <p:nvSpPr>
          <p:cNvPr id="3" name="Content Placeholder 2">
            <a:extLst>
              <a:ext uri="{FF2B5EF4-FFF2-40B4-BE49-F238E27FC236}">
                <a16:creationId xmlns:a16="http://schemas.microsoft.com/office/drawing/2014/main" id="{57356689-A39A-243F-C176-12ADE6FB51E0}"/>
              </a:ext>
            </a:extLst>
          </p:cNvPr>
          <p:cNvSpPr>
            <a:spLocks noGrp="1"/>
          </p:cNvSpPr>
          <p:nvPr>
            <p:ph idx="1"/>
          </p:nvPr>
        </p:nvSpPr>
        <p:spPr>
          <a:xfrm>
            <a:off x="202416" y="988846"/>
            <a:ext cx="11821003" cy="5628393"/>
          </a:xfrm>
        </p:spPr>
        <p:txBody>
          <a:bodyPr vert="horz" lIns="0" tIns="0" rIns="0" bIns="0" rtlCol="0" anchor="t">
            <a:normAutofit fontScale="85000" lnSpcReduction="20000"/>
          </a:bodyPr>
          <a:lstStyle/>
          <a:p>
            <a:pPr marL="0" indent="0">
              <a:buNone/>
            </a:pPr>
            <a:r>
              <a:rPr lang="en-US" b="1">
                <a:solidFill>
                  <a:schemeClr val="tx1"/>
                </a:solidFill>
              </a:rPr>
              <a:t>Description:</a:t>
            </a:r>
            <a:r>
              <a:rPr lang="en-US">
                <a:solidFill>
                  <a:schemeClr val="tx1"/>
                </a:solidFill>
              </a:rPr>
              <a:t>    The physical environment of the factory floor is a significant barrier. Old, noisy machines create constant auditory distractions, making it difficult for Gary to communicate instructions effectively and for employees to concentrate.</a:t>
            </a:r>
            <a:endParaRPr lang="en-US" dirty="0">
              <a:solidFill>
                <a:schemeClr val="tx1"/>
              </a:solidFill>
            </a:endParaRPr>
          </a:p>
          <a:p>
            <a:pPr marL="0" indent="0">
              <a:buNone/>
            </a:pPr>
            <a:r>
              <a:rPr lang="en-US" b="1">
                <a:solidFill>
                  <a:schemeClr val="tx1"/>
                </a:solidFill>
              </a:rPr>
              <a:t>Relevant Theory</a:t>
            </a:r>
            <a:r>
              <a:rPr lang="en-US">
                <a:solidFill>
                  <a:schemeClr val="tx1"/>
                </a:solidFill>
              </a:rPr>
              <a:t>: Shannon and Weaver's Model of Communication. This model highlights "noise" as anything that interferes with the transmission of a message from the sender to the receiver. In this case, the machine noise is a form of physical noise.</a:t>
            </a:r>
          </a:p>
          <a:p>
            <a:pPr marL="0" indent="0">
              <a:buNone/>
            </a:pPr>
            <a:r>
              <a:rPr lang="en-US" b="1">
                <a:solidFill>
                  <a:schemeClr val="tx1"/>
                </a:solidFill>
              </a:rPr>
              <a:t>Example from Case Study</a:t>
            </a:r>
            <a:r>
              <a:rPr lang="en-US">
                <a:solidFill>
                  <a:schemeClr val="tx1"/>
                </a:solidFill>
              </a:rPr>
              <a:t>: Gary's description of the "clanking and banging" machines and the general "madhouse" atmosphere.</a:t>
            </a:r>
          </a:p>
          <a:p>
            <a:pPr marL="0" indent="0">
              <a:buNone/>
            </a:pPr>
            <a:endParaRPr lang="en-US" dirty="0">
              <a:solidFill>
                <a:schemeClr val="tx1"/>
              </a:solidFill>
            </a:endParaRPr>
          </a:p>
          <a:p>
            <a:pPr marL="0" indent="0">
              <a:buNone/>
            </a:pPr>
            <a:r>
              <a:rPr lang="en-US" b="1">
                <a:solidFill>
                  <a:schemeClr val="tx1"/>
                </a:solidFill>
              </a:rPr>
              <a:t>Overcoming the Barrier:</a:t>
            </a:r>
          </a:p>
          <a:p>
            <a:pPr marL="0" indent="0">
              <a:buNone/>
            </a:pPr>
            <a:r>
              <a:rPr lang="en-US" b="1">
                <a:solidFill>
                  <a:schemeClr val="tx1"/>
                </a:solidFill>
              </a:rPr>
              <a:t>Engineering Controls</a:t>
            </a:r>
            <a:r>
              <a:rPr lang="en-US">
                <a:solidFill>
                  <a:schemeClr val="tx1"/>
                </a:solidFill>
              </a:rPr>
              <a:t>: Invest in quieter machinery or soundproofing areas where communication is critical.</a:t>
            </a:r>
          </a:p>
          <a:p>
            <a:pPr marL="0" indent="0">
              <a:buNone/>
            </a:pPr>
            <a:r>
              <a:rPr lang="en-US" b="1">
                <a:solidFill>
                  <a:schemeClr val="tx1"/>
                </a:solidFill>
              </a:rPr>
              <a:t>Administrative Controls</a:t>
            </a:r>
            <a:r>
              <a:rPr lang="en-US">
                <a:solidFill>
                  <a:schemeClr val="tx1"/>
                </a:solidFill>
              </a:rPr>
              <a:t>: Schedule training or important discussions during quieter periods, or in a separate, quiet room away from the factory floor.</a:t>
            </a:r>
          </a:p>
          <a:p>
            <a:pPr marL="0" indent="0">
              <a:buNone/>
            </a:pPr>
            <a:r>
              <a:rPr lang="en-US" b="1">
                <a:solidFill>
                  <a:schemeClr val="tx1"/>
                </a:solidFill>
              </a:rPr>
              <a:t>Personal Protective Equipment (PPE)</a:t>
            </a:r>
            <a:r>
              <a:rPr lang="en-US">
                <a:solidFill>
                  <a:schemeClr val="tx1"/>
                </a:solidFill>
              </a:rPr>
              <a:t>: While not ideal for communication, ensure workers have ear protection, which might indirectly help them focus when they can hear.</a:t>
            </a:r>
          </a:p>
          <a:p>
            <a:pPr marL="0" indent="0">
              <a:buNone/>
            </a:pPr>
            <a:r>
              <a:rPr lang="en-US" b="1">
                <a:solidFill>
                  <a:schemeClr val="tx1"/>
                </a:solidFill>
              </a:rPr>
              <a:t>Visual Aids</a:t>
            </a:r>
            <a:r>
              <a:rPr lang="en-US">
                <a:solidFill>
                  <a:schemeClr val="tx1"/>
                </a:solidFill>
              </a:rPr>
              <a:t>: Supplement verbal instructions with clear, universally understood visual aids (as Gary has attempted, but perhaps needs improvement).</a:t>
            </a:r>
          </a:p>
          <a:p>
            <a:endParaRPr lang="en-US" dirty="0">
              <a:solidFill>
                <a:srgbClr val="FFFFFF">
                  <a:alpha val="58000"/>
                </a:srgbClr>
              </a:solidFill>
            </a:endParaRPr>
          </a:p>
        </p:txBody>
      </p:sp>
    </p:spTree>
    <p:extLst>
      <p:ext uri="{BB962C8B-B14F-4D97-AF65-F5344CB8AC3E}">
        <p14:creationId xmlns:p14="http://schemas.microsoft.com/office/powerpoint/2010/main" val="2149327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50A999-5CB4-277F-8BD2-B7D270D0C982}"/>
              </a:ext>
            </a:extLst>
          </p:cNvPr>
          <p:cNvSpPr>
            <a:spLocks noGrp="1"/>
          </p:cNvSpPr>
          <p:nvPr>
            <p:ph idx="1"/>
          </p:nvPr>
        </p:nvSpPr>
        <p:spPr>
          <a:xfrm>
            <a:off x="216793" y="298732"/>
            <a:ext cx="11763494" cy="6260997"/>
          </a:xfrm>
        </p:spPr>
        <p:txBody>
          <a:bodyPr vert="horz" lIns="0" tIns="0" rIns="0" bIns="0" rtlCol="0" anchor="t">
            <a:normAutofit fontScale="77500" lnSpcReduction="20000"/>
          </a:bodyPr>
          <a:lstStyle/>
          <a:p>
            <a:pPr marL="0" indent="0">
              <a:buNone/>
            </a:pPr>
            <a:r>
              <a:rPr lang="en-US" sz="2400" b="1" dirty="0">
                <a:solidFill>
                  <a:srgbClr val="FFFFFF">
                    <a:alpha val="58000"/>
                  </a:srgbClr>
                </a:solidFill>
              </a:rPr>
              <a:t>                                                 </a:t>
            </a:r>
            <a:r>
              <a:rPr lang="en-US" sz="2400" b="1" dirty="0">
                <a:solidFill>
                  <a:schemeClr val="tx1"/>
                </a:solidFill>
              </a:rPr>
              <a:t> </a:t>
            </a:r>
            <a:r>
              <a:rPr lang="en-US" sz="2400" b="1">
                <a:solidFill>
                  <a:schemeClr val="tx1"/>
                </a:solidFill>
              </a:rPr>
              <a:t>Language and Communication Barriers</a:t>
            </a:r>
            <a:endParaRPr lang="en-US" sz="2400" b="1" dirty="0">
              <a:solidFill>
                <a:schemeClr val="tx1"/>
              </a:solidFill>
            </a:endParaRPr>
          </a:p>
          <a:p>
            <a:pPr marL="0" indent="0">
              <a:buNone/>
            </a:pPr>
            <a:endParaRPr lang="en-US" sz="2400" b="1" dirty="0">
              <a:solidFill>
                <a:schemeClr val="tx1"/>
              </a:solidFill>
            </a:endParaRPr>
          </a:p>
          <a:p>
            <a:pPr marL="0" indent="0">
              <a:buNone/>
            </a:pPr>
            <a:r>
              <a:rPr lang="en-US" b="1">
                <a:solidFill>
                  <a:schemeClr val="tx1"/>
                </a:solidFill>
              </a:rPr>
              <a:t>Description:</a:t>
            </a:r>
            <a:r>
              <a:rPr lang="en-US">
                <a:solidFill>
                  <a:schemeClr val="tx1"/>
                </a:solidFill>
              </a:rPr>
              <a:t> A significant portion of the workforce are immigrants who speak their own languages, with limited English proficiency. This leads to misunderstandings and an inability to fully grasp instructions. Gary's reliance on a few English words is insufficient.</a:t>
            </a:r>
            <a:endParaRPr lang="en-US" dirty="0">
              <a:solidFill>
                <a:schemeClr val="tx1"/>
              </a:solidFill>
            </a:endParaRPr>
          </a:p>
          <a:p>
            <a:pPr marL="0" indent="0">
              <a:buNone/>
            </a:pPr>
            <a:r>
              <a:rPr lang="en-US" b="1">
                <a:solidFill>
                  <a:schemeClr val="tx1"/>
                </a:solidFill>
              </a:rPr>
              <a:t>Relevant Theory:</a:t>
            </a:r>
            <a:r>
              <a:rPr lang="en-US">
                <a:solidFill>
                  <a:schemeClr val="tx1"/>
                </a:solidFill>
              </a:rPr>
              <a:t> Schramm's Model of Communication. This model emphasizes the importance of "field of experience" – the shared background, knowledge, and language between sender and receiver. A large difference in fields of experience, particularly in language, creates a barrier. Berlo's Model of Communication also highlights "language" as a crucial factor in the communication process.</a:t>
            </a:r>
            <a:endParaRPr lang="en-US" dirty="0">
              <a:solidFill>
                <a:schemeClr val="tx1"/>
              </a:solidFill>
            </a:endParaRPr>
          </a:p>
          <a:p>
            <a:pPr marL="0" indent="0">
              <a:buNone/>
            </a:pPr>
            <a:r>
              <a:rPr lang="en-US" b="1">
                <a:solidFill>
                  <a:schemeClr val="tx1"/>
                </a:solidFill>
              </a:rPr>
              <a:t>Example from Case Study</a:t>
            </a:r>
            <a:r>
              <a:rPr lang="en-US">
                <a:solidFill>
                  <a:schemeClr val="tx1"/>
                </a:solidFill>
              </a:rPr>
              <a:t>: Gary stating, "Most of them speak their own language with a few English words thrown in," and "They just don’t seem to understand."</a:t>
            </a:r>
            <a:endParaRPr lang="en-US" dirty="0">
              <a:solidFill>
                <a:schemeClr val="tx1"/>
              </a:solidFill>
            </a:endParaRPr>
          </a:p>
          <a:p>
            <a:pPr marL="0" indent="0">
              <a:buNone/>
            </a:pPr>
            <a:endParaRPr lang="en-US" dirty="0">
              <a:solidFill>
                <a:schemeClr val="tx1"/>
              </a:solidFill>
            </a:endParaRPr>
          </a:p>
          <a:p>
            <a:pPr marL="0" indent="0">
              <a:buNone/>
            </a:pPr>
            <a:r>
              <a:rPr lang="en-US" b="1">
                <a:solidFill>
                  <a:schemeClr val="tx1"/>
                </a:solidFill>
              </a:rPr>
              <a:t>Overcoming the Barrier:</a:t>
            </a:r>
          </a:p>
          <a:p>
            <a:pPr marL="0" indent="0">
              <a:buNone/>
            </a:pPr>
            <a:r>
              <a:rPr lang="en-US" b="1">
                <a:solidFill>
                  <a:schemeClr val="tx1"/>
                </a:solidFill>
              </a:rPr>
              <a:t>Bilingual Staff/Interpreters: </a:t>
            </a:r>
            <a:r>
              <a:rPr lang="en-US">
                <a:solidFill>
                  <a:schemeClr val="tx1"/>
                </a:solidFill>
              </a:rPr>
              <a:t>Employing bilingual supervisors or having designated interpreters for key instructions.</a:t>
            </a:r>
            <a:endParaRPr lang="en-US" dirty="0">
              <a:solidFill>
                <a:schemeClr val="tx1"/>
              </a:solidFill>
            </a:endParaRPr>
          </a:p>
          <a:p>
            <a:pPr marL="0" indent="0">
              <a:buNone/>
            </a:pPr>
            <a:r>
              <a:rPr lang="en-US" b="1">
                <a:solidFill>
                  <a:schemeClr val="tx1"/>
                </a:solidFill>
              </a:rPr>
              <a:t>Multilingual Signage: </a:t>
            </a:r>
            <a:r>
              <a:rPr lang="en-US">
                <a:solidFill>
                  <a:schemeClr val="tx1"/>
                </a:solidFill>
              </a:rPr>
              <a:t>Creating clear, simple signs in the primary languages of the workforce, alongside English.</a:t>
            </a:r>
            <a:endParaRPr lang="en-US" dirty="0">
              <a:solidFill>
                <a:schemeClr val="tx1"/>
              </a:solidFill>
            </a:endParaRPr>
          </a:p>
          <a:p>
            <a:pPr marL="0" indent="0">
              <a:buNone/>
            </a:pPr>
            <a:r>
              <a:rPr lang="en-US" b="1">
                <a:solidFill>
                  <a:schemeClr val="tx1"/>
                </a:solidFill>
              </a:rPr>
              <a:t>Structured Training Programs: </a:t>
            </a:r>
            <a:r>
              <a:rPr lang="en-US">
                <a:solidFill>
                  <a:schemeClr val="tx1"/>
                </a:solidFill>
              </a:rPr>
              <a:t>Implementing comprehensive, hands-on training sessions conducted in multiple languages, focusing on food hygiene and safety protocols.</a:t>
            </a:r>
            <a:endParaRPr lang="en-US" dirty="0">
              <a:solidFill>
                <a:schemeClr val="tx1"/>
              </a:solidFill>
            </a:endParaRPr>
          </a:p>
          <a:p>
            <a:pPr marL="0" indent="0">
              <a:buNone/>
            </a:pPr>
            <a:r>
              <a:rPr lang="en-US" b="1">
                <a:solidFill>
                  <a:schemeClr val="tx1"/>
                </a:solidFill>
              </a:rPr>
              <a:t>Active Listening and Feedback: </a:t>
            </a:r>
            <a:r>
              <a:rPr lang="en-US">
                <a:solidFill>
                  <a:schemeClr val="tx1"/>
                </a:solidFill>
              </a:rPr>
              <a:t>Gary should encourage employees to repeat instructions back to him in their own words or through gestures to confirm understanding.</a:t>
            </a:r>
            <a:endParaRPr lang="en-US"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4217514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1C6CE6-86F3-2BD4-C31F-6E575111A0A6}"/>
              </a:ext>
            </a:extLst>
          </p:cNvPr>
          <p:cNvSpPr>
            <a:spLocks noGrp="1"/>
          </p:cNvSpPr>
          <p:nvPr>
            <p:ph idx="1"/>
          </p:nvPr>
        </p:nvSpPr>
        <p:spPr>
          <a:xfrm>
            <a:off x="259926" y="284355"/>
            <a:ext cx="11749115" cy="6404771"/>
          </a:xfrm>
        </p:spPr>
        <p:txBody>
          <a:bodyPr vert="horz" lIns="0" tIns="0" rIns="0" bIns="0" rtlCol="0" anchor="t">
            <a:normAutofit fontScale="85000" lnSpcReduction="20000"/>
          </a:bodyPr>
          <a:lstStyle/>
          <a:p>
            <a:pPr marL="0" indent="0">
              <a:buNone/>
            </a:pPr>
            <a:r>
              <a:rPr lang="en-US" sz="2400" b="1" dirty="0">
                <a:solidFill>
                  <a:srgbClr val="FFFFFF">
                    <a:alpha val="58000"/>
                  </a:srgbClr>
                </a:solidFill>
              </a:rPr>
              <a:t>                                                                  </a:t>
            </a:r>
            <a:r>
              <a:rPr lang="en-US" sz="2400" b="1">
                <a:solidFill>
                  <a:schemeClr val="tx1"/>
                </a:solidFill>
              </a:rPr>
              <a:t>   Age/Generational Differences</a:t>
            </a:r>
          </a:p>
          <a:p>
            <a:pPr marL="0" indent="0">
              <a:buNone/>
            </a:pPr>
            <a:endParaRPr lang="en-US" sz="2400" b="1" dirty="0">
              <a:solidFill>
                <a:schemeClr val="tx1"/>
              </a:solidFill>
            </a:endParaRPr>
          </a:p>
          <a:p>
            <a:pPr marL="0" indent="0">
              <a:buNone/>
            </a:pPr>
            <a:r>
              <a:rPr lang="en-US" b="1">
                <a:solidFill>
                  <a:schemeClr val="tx1"/>
                </a:solidFill>
              </a:rPr>
              <a:t>Description:</a:t>
            </a:r>
            <a:r>
              <a:rPr lang="en-US">
                <a:solidFill>
                  <a:schemeClr val="tx1"/>
                </a:solidFill>
              </a:rPr>
              <a:t> Gary perceives a difference in understanding between older and younger workers. This could stem from different learning styles, attitudes towards authority, or exposure to different communication methods.</a:t>
            </a:r>
          </a:p>
          <a:p>
            <a:pPr marL="0" indent="0">
              <a:buNone/>
            </a:pPr>
            <a:r>
              <a:rPr lang="en-US" b="1">
                <a:solidFill>
                  <a:schemeClr val="tx1"/>
                </a:solidFill>
              </a:rPr>
              <a:t>Relevant Theory:</a:t>
            </a:r>
            <a:r>
              <a:rPr lang="en-US">
                <a:solidFill>
                  <a:schemeClr val="tx1"/>
                </a:solidFill>
              </a:rPr>
              <a:t> Generational communication differences. Different generations often have distinct communication preferences and styles shaped by the technological and social environments they grew up in.Example from Case Study: Gary's comment, "The older ones seem to understand, but the problem seems to be with the younger ones. It doesn’t matter what I tell them, they seem to do something else."</a:t>
            </a:r>
            <a:endParaRPr lang="en-US" dirty="0">
              <a:solidFill>
                <a:schemeClr val="tx1"/>
              </a:solidFill>
            </a:endParaRPr>
          </a:p>
          <a:p>
            <a:pPr marL="0" indent="0">
              <a:buNone/>
            </a:pPr>
            <a:endParaRPr lang="en-US" dirty="0">
              <a:solidFill>
                <a:schemeClr val="tx1"/>
              </a:solidFill>
            </a:endParaRPr>
          </a:p>
          <a:p>
            <a:pPr marL="0" indent="0">
              <a:buNone/>
            </a:pPr>
            <a:r>
              <a:rPr lang="en-US" b="1">
                <a:solidFill>
                  <a:schemeClr val="tx1"/>
                </a:solidFill>
              </a:rPr>
              <a:t>Overcoming the Barrier:</a:t>
            </a:r>
          </a:p>
          <a:p>
            <a:pPr marL="0" indent="0">
              <a:buNone/>
            </a:pPr>
            <a:r>
              <a:rPr lang="en-US" b="1">
                <a:solidFill>
                  <a:schemeClr val="tx1"/>
                </a:solidFill>
              </a:rPr>
              <a:t>Differentiated Training: </a:t>
            </a:r>
            <a:r>
              <a:rPr lang="en-US">
                <a:solidFill>
                  <a:schemeClr val="tx1"/>
                </a:solidFill>
              </a:rPr>
              <a:t>Tailor training methods to suit different age groups. Younger workers might respond better to visual or interactive methods, while older workers might prefer more traditional, detailed explanations.</a:t>
            </a:r>
          </a:p>
          <a:p>
            <a:pPr marL="0" indent="0">
              <a:buNone/>
            </a:pPr>
            <a:r>
              <a:rPr lang="en-US" b="1">
                <a:solidFill>
                  <a:schemeClr val="tx1"/>
                </a:solidFill>
              </a:rPr>
              <a:t>Mentorship Programs:</a:t>
            </a:r>
            <a:r>
              <a:rPr lang="en-US">
                <a:solidFill>
                  <a:schemeClr val="tx1"/>
                </a:solidFill>
              </a:rPr>
              <a:t> Pair younger and older workers to foster mutual understanding and knowledge transfer.</a:t>
            </a:r>
          </a:p>
          <a:p>
            <a:pPr marL="0" indent="0">
              <a:buNone/>
            </a:pPr>
            <a:r>
              <a:rPr lang="en-US" b="1">
                <a:solidFill>
                  <a:schemeClr val="tx1"/>
                </a:solidFill>
              </a:rPr>
              <a:t>Clear Expectations:</a:t>
            </a:r>
            <a:r>
              <a:rPr lang="en-US">
                <a:solidFill>
                  <a:schemeClr val="tx1"/>
                </a:solidFill>
              </a:rPr>
              <a:t> Ensure expectations are clearly communicated to all age groups, with consistent enforcement.</a:t>
            </a:r>
          </a:p>
          <a:p>
            <a:pPr marL="0" indent="0">
              <a:buNone/>
            </a:pPr>
            <a:r>
              <a:rPr lang="en-US" b="1">
                <a:solidFill>
                  <a:schemeClr val="tx1"/>
                </a:solidFill>
              </a:rPr>
              <a:t>Open Dialogue:</a:t>
            </a:r>
            <a:r>
              <a:rPr lang="en-US">
                <a:solidFill>
                  <a:schemeClr val="tx1"/>
                </a:solidFill>
              </a:rPr>
              <a:t> Create opportunities for all employees, regardless of age, to voice concerns and provide feedback.</a:t>
            </a:r>
          </a:p>
          <a:p>
            <a:endParaRPr lang="en-US" dirty="0">
              <a:solidFill>
                <a:srgbClr val="FFFFFF">
                  <a:alpha val="58000"/>
                </a:srgbClr>
              </a:solidFill>
            </a:endParaRPr>
          </a:p>
        </p:txBody>
      </p:sp>
    </p:spTree>
    <p:extLst>
      <p:ext uri="{BB962C8B-B14F-4D97-AF65-F5344CB8AC3E}">
        <p14:creationId xmlns:p14="http://schemas.microsoft.com/office/powerpoint/2010/main" val="2426448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4A30F9-A3F9-4A2C-B2CF-C449D2E129B0}"/>
              </a:ext>
            </a:extLst>
          </p:cNvPr>
          <p:cNvSpPr>
            <a:spLocks noGrp="1"/>
          </p:cNvSpPr>
          <p:nvPr>
            <p:ph idx="1"/>
          </p:nvPr>
        </p:nvSpPr>
        <p:spPr>
          <a:xfrm>
            <a:off x="403699" y="370620"/>
            <a:ext cx="11461569" cy="6189110"/>
          </a:xfrm>
        </p:spPr>
        <p:txBody>
          <a:bodyPr vert="horz" lIns="0" tIns="0" rIns="0" bIns="0" rtlCol="0" anchor="t">
            <a:normAutofit fontScale="70000" lnSpcReduction="20000"/>
          </a:bodyPr>
          <a:lstStyle/>
          <a:p>
            <a:pPr marL="0" indent="0">
              <a:buNone/>
            </a:pPr>
            <a:r>
              <a:rPr lang="en-US" sz="2400" b="1" dirty="0">
                <a:solidFill>
                  <a:srgbClr val="FFFFFF">
                    <a:alpha val="58000"/>
                  </a:srgbClr>
                </a:solidFill>
              </a:rPr>
              <a:t>                                   </a:t>
            </a:r>
            <a:r>
              <a:rPr lang="en-US" sz="2400" b="1">
                <a:solidFill>
                  <a:schemeClr val="tx1"/>
                </a:solidFill>
              </a:rPr>
              <a:t> Cultural Differences (Standards and Practices)</a:t>
            </a:r>
          </a:p>
          <a:p>
            <a:pPr marL="0" indent="0">
              <a:buNone/>
            </a:pPr>
            <a:endParaRPr lang="en-US" sz="2400" b="1" dirty="0">
              <a:solidFill>
                <a:schemeClr val="tx1"/>
              </a:solidFill>
            </a:endParaRPr>
          </a:p>
          <a:p>
            <a:pPr marL="0" indent="0">
              <a:buNone/>
            </a:pPr>
            <a:r>
              <a:rPr lang="en-US" b="1">
                <a:solidFill>
                  <a:schemeClr val="tx1"/>
                </a:solidFill>
              </a:rPr>
              <a:t>Description:</a:t>
            </a:r>
            <a:r>
              <a:rPr lang="en-US">
                <a:solidFill>
                  <a:schemeClr val="tx1"/>
                </a:solidFill>
              </a:rPr>
              <a:t> The workforce comprises immigrants from 5 distinct cultural groups. Differences in cultural norms, hygiene practices, and work ethics can lead to misunderstandings and non-compliance with Flight Foods' standards.</a:t>
            </a:r>
            <a:endParaRPr lang="en-US" dirty="0">
              <a:solidFill>
                <a:schemeClr val="tx1"/>
              </a:solidFill>
            </a:endParaRPr>
          </a:p>
          <a:p>
            <a:pPr marL="0" indent="0">
              <a:buNone/>
            </a:pPr>
            <a:r>
              <a:rPr lang="en-US" b="1">
                <a:solidFill>
                  <a:schemeClr val="tx1"/>
                </a:solidFill>
              </a:rPr>
              <a:t>Relevant Theory: </a:t>
            </a:r>
            <a:r>
              <a:rPr lang="en-US">
                <a:solidFill>
                  <a:schemeClr val="tx1"/>
                </a:solidFill>
              </a:rPr>
              <a:t>Hofstede's Cultural Dimensions Theory or Hall's High-Context/Low-Context Communication. These theories explain how cultural backgrounds influence perceptions, values, and communication styles. For instance, differing views on personal space, punctuality, or the importance of certain hygiene rituals could be at play.</a:t>
            </a:r>
            <a:endParaRPr lang="en-US" dirty="0">
              <a:solidFill>
                <a:schemeClr val="tx1"/>
              </a:solidFill>
            </a:endParaRPr>
          </a:p>
          <a:p>
            <a:pPr marL="0" indent="0">
              <a:buNone/>
            </a:pPr>
            <a:r>
              <a:rPr lang="en-US" b="1">
                <a:solidFill>
                  <a:schemeClr val="tx1"/>
                </a:solidFill>
              </a:rPr>
              <a:t>Example from Case Study:</a:t>
            </a:r>
            <a:r>
              <a:rPr lang="en-US">
                <a:solidFill>
                  <a:schemeClr val="tx1"/>
                </a:solidFill>
              </a:rPr>
              <a:t> The meat in vegetarian meals incident and the general disregard for hygiene rules (hairnets, handwashing, dirty uniforms) suggest potential cultural differences in interpreting or prioritizing these rules. Gary's own example of neglecting hygiene due to personal issues also highlights the human element.</a:t>
            </a:r>
            <a:endParaRPr lang="en-US" dirty="0">
              <a:solidFill>
                <a:schemeClr val="tx1"/>
              </a:solidFill>
            </a:endParaRPr>
          </a:p>
          <a:p>
            <a:pPr marL="0" indent="0">
              <a:buNone/>
            </a:pPr>
            <a:endParaRPr lang="en-US" dirty="0">
              <a:solidFill>
                <a:schemeClr val="tx1"/>
              </a:solidFill>
            </a:endParaRPr>
          </a:p>
          <a:p>
            <a:pPr marL="0" indent="0">
              <a:buNone/>
            </a:pPr>
            <a:r>
              <a:rPr lang="en-US" b="1">
                <a:solidFill>
                  <a:schemeClr val="tx1"/>
                </a:solidFill>
              </a:rPr>
              <a:t>Overcoming the Barrier:</a:t>
            </a:r>
          </a:p>
          <a:p>
            <a:pPr marL="0" indent="0">
              <a:buNone/>
            </a:pPr>
            <a:r>
              <a:rPr lang="en-US" b="1">
                <a:solidFill>
                  <a:schemeClr val="tx1"/>
                </a:solidFill>
              </a:rPr>
              <a:t>Cross-Cultural Training: </a:t>
            </a:r>
            <a:r>
              <a:rPr lang="en-US">
                <a:solidFill>
                  <a:schemeClr val="tx1"/>
                </a:solidFill>
              </a:rPr>
              <a:t>Provide training for both Gary and the employees that raises awareness of cultural differences and promotes sensitivity and respect.</a:t>
            </a:r>
            <a:endParaRPr lang="en-US" dirty="0">
              <a:solidFill>
                <a:schemeClr val="tx1"/>
              </a:solidFill>
            </a:endParaRPr>
          </a:p>
          <a:p>
            <a:pPr marL="0" indent="0">
              <a:buNone/>
            </a:pPr>
            <a:r>
              <a:rPr lang="en-US" b="1">
                <a:solidFill>
                  <a:schemeClr val="tx1"/>
                </a:solidFill>
              </a:rPr>
              <a:t>Standardized Procedures:</a:t>
            </a:r>
            <a:r>
              <a:rPr lang="en-US">
                <a:solidFill>
                  <a:schemeClr val="tx1"/>
                </a:solidFill>
              </a:rPr>
              <a:t> Develop clear, documented Standard Operating Procedures (SOPs) for all critical tasks, especially hygiene, and ensure these are communicated effectively in multiple languages.</a:t>
            </a:r>
            <a:endParaRPr lang="en-US" dirty="0">
              <a:solidFill>
                <a:schemeClr val="tx1"/>
              </a:solidFill>
            </a:endParaRPr>
          </a:p>
          <a:p>
            <a:pPr marL="0" indent="0">
              <a:buNone/>
            </a:pPr>
            <a:r>
              <a:rPr lang="en-US" b="1">
                <a:solidFill>
                  <a:schemeClr val="tx1"/>
                </a:solidFill>
              </a:rPr>
              <a:t>Involve Cultural Liaisons:</a:t>
            </a:r>
            <a:r>
              <a:rPr lang="en-US">
                <a:solidFill>
                  <a:schemeClr val="tx1"/>
                </a:solidFill>
              </a:rPr>
              <a:t> If possible, identify individuals within the workforce who can act as cultural liaisons to help bridge understanding.</a:t>
            </a:r>
            <a:endParaRPr lang="en-US" dirty="0">
              <a:solidFill>
                <a:schemeClr val="tx1"/>
              </a:solidFill>
            </a:endParaRPr>
          </a:p>
          <a:p>
            <a:pPr marL="0" indent="0">
              <a:buNone/>
            </a:pPr>
            <a:r>
              <a:rPr lang="en-US" b="1">
                <a:solidFill>
                  <a:schemeClr val="tx1"/>
                </a:solidFill>
              </a:rPr>
              <a:t>Focus on Shared Goals</a:t>
            </a:r>
            <a:r>
              <a:rPr lang="en-US">
                <a:solidFill>
                  <a:schemeClr val="tx1"/>
                </a:solidFill>
              </a:rPr>
              <a:t>: Emphasize the common goal of producing high-quality food safely, which benefits everyone.</a:t>
            </a:r>
            <a:endParaRPr lang="en-US"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41456402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275D9E-765A-0052-01D3-5A37D37CCF3B}"/>
              </a:ext>
            </a:extLst>
          </p:cNvPr>
          <p:cNvSpPr>
            <a:spLocks noGrp="1"/>
          </p:cNvSpPr>
          <p:nvPr>
            <p:ph idx="1"/>
          </p:nvPr>
        </p:nvSpPr>
        <p:spPr>
          <a:xfrm>
            <a:off x="346189" y="255600"/>
            <a:ext cx="11533456" cy="6275375"/>
          </a:xfrm>
        </p:spPr>
        <p:txBody>
          <a:bodyPr vert="horz" lIns="0" tIns="0" rIns="0" bIns="0" rtlCol="0" anchor="t">
            <a:normAutofit fontScale="85000" lnSpcReduction="20000"/>
          </a:bodyPr>
          <a:lstStyle/>
          <a:p>
            <a:pPr marL="0" indent="0">
              <a:buNone/>
            </a:pPr>
            <a:r>
              <a:rPr lang="en-US" sz="2400" b="1" dirty="0">
                <a:solidFill>
                  <a:srgbClr val="FFFFFF">
                    <a:alpha val="58000"/>
                  </a:srgbClr>
                </a:solidFill>
              </a:rPr>
              <a:t>                                                                                </a:t>
            </a:r>
            <a:r>
              <a:rPr lang="en-US" sz="2400" b="1">
                <a:solidFill>
                  <a:schemeClr val="tx1"/>
                </a:solidFill>
              </a:rPr>
              <a:t> Emotional Barriers</a:t>
            </a:r>
            <a:endParaRPr lang="en-US" sz="2400" b="1" dirty="0">
              <a:solidFill>
                <a:schemeClr val="tx1"/>
              </a:solidFill>
            </a:endParaRPr>
          </a:p>
          <a:p>
            <a:pPr marL="0" indent="0">
              <a:buNone/>
            </a:pPr>
            <a:endParaRPr lang="en-US" sz="2400" b="1" dirty="0">
              <a:solidFill>
                <a:schemeClr val="tx1"/>
              </a:solidFill>
            </a:endParaRPr>
          </a:p>
          <a:p>
            <a:pPr marL="0" indent="0">
              <a:buNone/>
            </a:pPr>
            <a:r>
              <a:rPr lang="en-US" b="1">
                <a:solidFill>
                  <a:schemeClr val="tx1"/>
                </a:solidFill>
              </a:rPr>
              <a:t>Description:</a:t>
            </a:r>
            <a:r>
              <a:rPr lang="en-US">
                <a:solidFill>
                  <a:schemeClr val="tx1"/>
                </a:solidFill>
              </a:rPr>
              <a:t> Emotions such as stress, fatigue, frustration, and pressure can significantly impede effective communication and decision-making. Gary's own example of being tired and rushed, and his frustration leading to yelling ("Idiots!"), demonstrate this.</a:t>
            </a:r>
          </a:p>
          <a:p>
            <a:pPr marL="0" indent="0">
              <a:buNone/>
            </a:pPr>
            <a:r>
              <a:rPr lang="en-US" b="1">
                <a:solidFill>
                  <a:schemeClr val="tx1"/>
                </a:solidFill>
              </a:rPr>
              <a:t>Relevant Theory:</a:t>
            </a:r>
            <a:r>
              <a:rPr lang="en-US">
                <a:solidFill>
                  <a:schemeClr val="tx1"/>
                </a:solidFill>
              </a:rPr>
              <a:t> Emotional Intelligence (EQ). Understanding and managing one's own emotions, as well as recognizing and influencing the emotions of others, is crucial for effective communication. Gary's lack of emotional regulation under stress is a key issue.</a:t>
            </a:r>
          </a:p>
          <a:p>
            <a:pPr marL="0" indent="0">
              <a:buNone/>
            </a:pPr>
            <a:r>
              <a:rPr lang="en-US" b="1">
                <a:solidFill>
                  <a:schemeClr val="tx1"/>
                </a:solidFill>
              </a:rPr>
              <a:t>Example from Case Study:</a:t>
            </a:r>
            <a:r>
              <a:rPr lang="en-US">
                <a:solidFill>
                  <a:schemeClr val="tx1"/>
                </a:solidFill>
              </a:rPr>
              <a:t> Gary's personal anecdote about his stressful morning and his outburst of "Idiots!" when he discovered the chicken. His own fatigue and rush led him to overlook hygiene rules, mirroring the issues he sees in his staff.</a:t>
            </a:r>
          </a:p>
          <a:p>
            <a:pPr marL="0" indent="0">
              <a:buNone/>
            </a:pPr>
            <a:r>
              <a:rPr lang="en-US" b="1">
                <a:solidFill>
                  <a:schemeClr val="tx1"/>
                </a:solidFill>
              </a:rPr>
              <a:t>Overcoming the Barrier:</a:t>
            </a:r>
          </a:p>
          <a:p>
            <a:pPr marL="0" indent="0">
              <a:buNone/>
            </a:pPr>
            <a:r>
              <a:rPr lang="en-US" b="1">
                <a:solidFill>
                  <a:schemeClr val="tx1"/>
                </a:solidFill>
              </a:rPr>
              <a:t>Stress Management Training:</a:t>
            </a:r>
            <a:r>
              <a:rPr lang="en-US">
                <a:solidFill>
                  <a:schemeClr val="tx1"/>
                </a:solidFill>
              </a:rPr>
              <a:t> Offer workshops on stress management and emotional regulation techniques for all staff, including management.</a:t>
            </a:r>
          </a:p>
          <a:p>
            <a:pPr marL="0" indent="0">
              <a:buNone/>
            </a:pPr>
            <a:r>
              <a:rPr lang="en-US" b="1">
                <a:solidFill>
                  <a:schemeClr val="tx1"/>
                </a:solidFill>
              </a:rPr>
              <a:t>Promote a Supportive Environment:</a:t>
            </a:r>
            <a:r>
              <a:rPr lang="en-US">
                <a:solidFill>
                  <a:schemeClr val="tx1"/>
                </a:solidFill>
              </a:rPr>
              <a:t> Foster a workplace culture where employees feel safe to communicate concerns without fear of reprisal or emotional outbursts.</a:t>
            </a:r>
          </a:p>
          <a:p>
            <a:pPr marL="0" indent="0">
              <a:buNone/>
            </a:pPr>
            <a:r>
              <a:rPr lang="en-US" b="1">
                <a:solidFill>
                  <a:schemeClr val="tx1"/>
                </a:solidFill>
              </a:rPr>
              <a:t>Conflict Resolution Skills:</a:t>
            </a:r>
            <a:r>
              <a:rPr lang="en-US">
                <a:solidFill>
                  <a:schemeClr val="tx1"/>
                </a:solidFill>
              </a:rPr>
              <a:t> Train managers like Gary in constructive conflict resolution techniques.</a:t>
            </a:r>
          </a:p>
          <a:p>
            <a:pPr marL="0" indent="0">
              <a:buNone/>
            </a:pPr>
            <a:r>
              <a:rPr lang="en-US" b="1">
                <a:solidFill>
                  <a:schemeClr val="tx1"/>
                </a:solidFill>
              </a:rPr>
              <a:t>Adequate Staffing and Resources:</a:t>
            </a:r>
            <a:r>
              <a:rPr lang="en-US">
                <a:solidFill>
                  <a:schemeClr val="tx1"/>
                </a:solidFill>
              </a:rPr>
              <a:t> Ensure the workload is manageable and that staff have the necessary resources to perform their jobs effectively, reducing overall stress.</a:t>
            </a:r>
          </a:p>
          <a:p>
            <a:pPr marL="0" indent="0">
              <a:buNone/>
            </a:pPr>
            <a:endParaRPr lang="en-US" dirty="0">
              <a:solidFill>
                <a:schemeClr val="tx1"/>
              </a:solidFill>
            </a:endParaRPr>
          </a:p>
        </p:txBody>
      </p:sp>
    </p:spTree>
    <p:extLst>
      <p:ext uri="{BB962C8B-B14F-4D97-AF65-F5344CB8AC3E}">
        <p14:creationId xmlns:p14="http://schemas.microsoft.com/office/powerpoint/2010/main" val="897473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3AA032-C14F-485B-F107-810825B00E91}"/>
              </a:ext>
            </a:extLst>
          </p:cNvPr>
          <p:cNvSpPr>
            <a:spLocks noGrp="1"/>
          </p:cNvSpPr>
          <p:nvPr>
            <p:ph idx="1"/>
          </p:nvPr>
        </p:nvSpPr>
        <p:spPr>
          <a:xfrm>
            <a:off x="461208" y="428128"/>
            <a:ext cx="11260286" cy="5427111"/>
          </a:xfrm>
        </p:spPr>
        <p:txBody>
          <a:bodyPr vert="horz" lIns="0" tIns="0" rIns="0" bIns="0" rtlCol="0" anchor="t">
            <a:normAutofit/>
          </a:bodyPr>
          <a:lstStyle/>
          <a:p>
            <a:pPr marL="0" indent="0">
              <a:buNone/>
            </a:pPr>
            <a:r>
              <a:rPr lang="en-US" b="1" dirty="0">
                <a:solidFill>
                  <a:srgbClr val="FFFFFF">
                    <a:alpha val="58000"/>
                  </a:srgbClr>
                </a:solidFill>
              </a:rPr>
              <a:t>                          </a:t>
            </a:r>
            <a:r>
              <a:rPr lang="en-US" b="1">
                <a:solidFill>
                  <a:schemeClr val="tx1"/>
                </a:solidFill>
              </a:rPr>
              <a:t>  Suggestions for Reducing Barriers (Consolidated)</a:t>
            </a:r>
          </a:p>
          <a:p>
            <a:pPr marL="0" indent="0">
              <a:buNone/>
            </a:pPr>
            <a:endParaRPr lang="en-US" b="1" dirty="0">
              <a:solidFill>
                <a:schemeClr val="tx1"/>
              </a:solidFill>
            </a:endParaRPr>
          </a:p>
          <a:p>
            <a:pPr marL="0" indent="0">
              <a:buNone/>
            </a:pPr>
            <a:r>
              <a:rPr lang="en-US" b="1">
                <a:solidFill>
                  <a:schemeClr val="tx1"/>
                </a:solidFill>
              </a:rPr>
              <a:t>I</a:t>
            </a:r>
            <a:r>
              <a:rPr lang="en-US" sz="1800" b="1">
                <a:solidFill>
                  <a:schemeClr val="tx1"/>
                </a:solidFill>
              </a:rPr>
              <a:t>nvest in Communication Infrastructure:</a:t>
            </a:r>
            <a:r>
              <a:rPr lang="en-US" sz="1800">
                <a:solidFill>
                  <a:schemeClr val="tx1"/>
                </a:solidFill>
              </a:rPr>
              <a:t> Upgrade machinery to reduce noise, and consider a dedicated training room.</a:t>
            </a:r>
          </a:p>
          <a:p>
            <a:pPr marL="0" indent="0">
              <a:buNone/>
            </a:pPr>
            <a:r>
              <a:rPr lang="en-US" sz="1800" b="1">
                <a:solidFill>
                  <a:schemeClr val="tx1"/>
                </a:solidFill>
              </a:rPr>
              <a:t>Implement Robust Training Programs:</a:t>
            </a:r>
          </a:p>
          <a:p>
            <a:pPr marL="0" indent="0">
              <a:buNone/>
            </a:pPr>
            <a:r>
              <a:rPr lang="en-US" sz="1800">
                <a:solidFill>
                  <a:schemeClr val="tx1"/>
                </a:solidFill>
              </a:rPr>
              <a:t>Mandatory, comprehensive food hygiene and safety training before employees start.</a:t>
            </a:r>
          </a:p>
          <a:p>
            <a:pPr marL="0" indent="0">
              <a:buNone/>
            </a:pPr>
            <a:r>
              <a:rPr lang="en-US" sz="1800">
                <a:solidFill>
                  <a:schemeClr val="tx1"/>
                </a:solidFill>
              </a:rPr>
              <a:t>Training delivered in multiple languages, using diverse methods (visual, practical, verbal).</a:t>
            </a:r>
          </a:p>
          <a:p>
            <a:pPr marL="0" indent="0">
              <a:buNone/>
            </a:pPr>
            <a:r>
              <a:rPr lang="en-US" sz="1800">
                <a:solidFill>
                  <a:schemeClr val="tx1"/>
                </a:solidFill>
              </a:rPr>
              <a:t>Cross-cultural awareness training for all staff.</a:t>
            </a:r>
          </a:p>
          <a:p>
            <a:pPr marL="0" indent="0">
              <a:buNone/>
            </a:pPr>
            <a:r>
              <a:rPr lang="en-US" sz="1800" b="1">
                <a:solidFill>
                  <a:schemeClr val="tx1"/>
                </a:solidFill>
              </a:rPr>
              <a:t>Enhance Visual Communication:</a:t>
            </a:r>
            <a:r>
              <a:rPr lang="en-US" sz="1800">
                <a:solidFill>
                  <a:schemeClr val="tx1"/>
                </a:solidFill>
              </a:rPr>
              <a:t> Develop clear, multilingual signage with pictograms for critical instructions.</a:t>
            </a:r>
          </a:p>
          <a:p>
            <a:pPr marL="0" indent="0">
              <a:buNone/>
            </a:pPr>
            <a:r>
              <a:rPr lang="en-US" sz="1800" b="1">
                <a:solidFill>
                  <a:schemeClr val="tx1"/>
                </a:solidFill>
              </a:rPr>
              <a:t>Regular Audits and Feedback Loops: </a:t>
            </a:r>
            <a:r>
              <a:rPr lang="en-US" sz="1800">
                <a:solidFill>
                  <a:schemeClr val="tx1"/>
                </a:solidFill>
              </a:rPr>
              <a:t>Conduct regular internal audits of hygiene and communication practices, and use feedback to continually improve.</a:t>
            </a:r>
            <a:endParaRPr lang="en-US">
              <a:solidFill>
                <a:schemeClr val="tx1"/>
              </a:solidFill>
            </a:endParaRPr>
          </a:p>
          <a:p>
            <a:pPr marL="0" indent="0">
              <a:buNone/>
            </a:pPr>
            <a:endParaRPr lang="en-US" sz="1800" dirty="0">
              <a:solidFill>
                <a:srgbClr val="FFFFFF">
                  <a:alpha val="58000"/>
                </a:srgbClr>
              </a:solidFill>
            </a:endParaRPr>
          </a:p>
          <a:p>
            <a:endParaRPr lang="en-US" dirty="0">
              <a:solidFill>
                <a:srgbClr val="FFFFFF">
                  <a:alpha val="58000"/>
                </a:srgbClr>
              </a:solidFill>
            </a:endParaRPr>
          </a:p>
        </p:txBody>
      </p:sp>
    </p:spTree>
    <p:extLst>
      <p:ext uri="{BB962C8B-B14F-4D97-AF65-F5344CB8AC3E}">
        <p14:creationId xmlns:p14="http://schemas.microsoft.com/office/powerpoint/2010/main" val="3601051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A1CC9F-BF33-9D71-33F3-571F7AB1D910}"/>
              </a:ext>
            </a:extLst>
          </p:cNvPr>
          <p:cNvSpPr>
            <a:spLocks noGrp="1"/>
          </p:cNvSpPr>
          <p:nvPr>
            <p:ph idx="1"/>
          </p:nvPr>
        </p:nvSpPr>
        <p:spPr>
          <a:xfrm>
            <a:off x="720000" y="801940"/>
            <a:ext cx="10728325" cy="4967035"/>
          </a:xfrm>
        </p:spPr>
        <p:txBody>
          <a:bodyPr vert="horz" lIns="0" tIns="0" rIns="0" bIns="0" rtlCol="0" anchor="t">
            <a:noAutofit/>
          </a:bodyPr>
          <a:lstStyle/>
          <a:p>
            <a:pPr marL="0" indent="0">
              <a:buNone/>
            </a:pPr>
            <a:r>
              <a:rPr lang="en-US" b="1">
                <a:solidFill>
                  <a:schemeClr val="tx1"/>
                </a:solidFill>
                <a:ea typeface="+mn-lt"/>
                <a:cs typeface="+mn-lt"/>
              </a:rPr>
              <a:t>Foster a Culture of Open Communication:</a:t>
            </a:r>
            <a:endParaRPr lang="en-US" dirty="0">
              <a:solidFill>
                <a:schemeClr val="tx1"/>
              </a:solidFill>
            </a:endParaRPr>
          </a:p>
          <a:p>
            <a:pPr marL="0" indent="0">
              <a:buNone/>
            </a:pPr>
            <a:r>
              <a:rPr lang="en-US">
                <a:solidFill>
                  <a:schemeClr val="tx1"/>
                </a:solidFill>
                <a:ea typeface="+mn-lt"/>
                <a:cs typeface="+mn-lt"/>
              </a:rPr>
              <a:t>Encourage feedback and active listening.Establish clear channels for reporting issues without fear.</a:t>
            </a:r>
            <a:endParaRPr lang="en-US" dirty="0">
              <a:solidFill>
                <a:schemeClr val="tx1"/>
              </a:solidFill>
            </a:endParaRPr>
          </a:p>
          <a:p>
            <a:pPr marL="0" indent="0">
              <a:buNone/>
            </a:pPr>
            <a:r>
              <a:rPr lang="en-US">
                <a:solidFill>
                  <a:schemeClr val="tx1"/>
                </a:solidFill>
                <a:ea typeface="+mn-lt"/>
                <a:cs typeface="+mn-lt"/>
              </a:rPr>
              <a:t>Promote teamwork and understanding between different groups.</a:t>
            </a:r>
            <a:endParaRPr lang="en-US" dirty="0">
              <a:solidFill>
                <a:schemeClr val="tx1"/>
              </a:solidFill>
            </a:endParaRPr>
          </a:p>
          <a:p>
            <a:pPr marL="0" indent="0">
              <a:buNone/>
            </a:pPr>
            <a:endParaRPr lang="en-US" dirty="0">
              <a:solidFill>
                <a:schemeClr val="tx1"/>
              </a:solidFill>
              <a:ea typeface="+mn-lt"/>
              <a:cs typeface="+mn-lt"/>
            </a:endParaRPr>
          </a:p>
          <a:p>
            <a:pPr marL="0" indent="0">
              <a:buNone/>
            </a:pPr>
            <a:r>
              <a:rPr lang="en-US" b="1">
                <a:solidFill>
                  <a:schemeClr val="tx1"/>
                </a:solidFill>
                <a:ea typeface="+mn-lt"/>
                <a:cs typeface="+mn-lt"/>
              </a:rPr>
              <a:t>Improve Management Practices:</a:t>
            </a:r>
            <a:endParaRPr lang="en-US" dirty="0">
              <a:solidFill>
                <a:schemeClr val="tx1"/>
              </a:solidFill>
            </a:endParaRPr>
          </a:p>
          <a:p>
            <a:pPr marL="0" indent="0">
              <a:buNone/>
            </a:pPr>
            <a:r>
              <a:rPr lang="en-US">
                <a:solidFill>
                  <a:schemeClr val="tx1"/>
                </a:solidFill>
                <a:ea typeface="+mn-lt"/>
                <a:cs typeface="+mn-lt"/>
              </a:rPr>
              <a:t>Train managers in emotional intelligence, conflict resolution, and effective communication strategies.</a:t>
            </a:r>
            <a:endParaRPr lang="en-US" dirty="0">
              <a:solidFill>
                <a:schemeClr val="tx1"/>
              </a:solidFill>
            </a:endParaRPr>
          </a:p>
          <a:p>
            <a:pPr marL="0" indent="0">
              <a:buNone/>
            </a:pPr>
            <a:r>
              <a:rPr lang="en-US">
                <a:solidFill>
                  <a:schemeClr val="tx1"/>
                </a:solidFill>
                <a:ea typeface="+mn-lt"/>
                <a:cs typeface="+mn-lt"/>
              </a:rPr>
              <a:t>Ensure adequate staffing and resource allocation to reduce stress.</a:t>
            </a:r>
            <a:endParaRPr lang="en-US" dirty="0">
              <a:solidFill>
                <a:schemeClr val="tx1"/>
              </a:solidFill>
            </a:endParaRPr>
          </a:p>
          <a:p>
            <a:pPr marL="0" indent="0">
              <a:buNone/>
            </a:pPr>
            <a:r>
              <a:rPr lang="en-US">
                <a:solidFill>
                  <a:schemeClr val="tx1"/>
                </a:solidFill>
                <a:ea typeface="+mn-lt"/>
                <a:cs typeface="+mn-lt"/>
              </a:rPr>
              <a:t>Lead by example, demonstrating adherence to all hygiene and safety standards.</a:t>
            </a:r>
            <a:endParaRPr lang="en-US"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1052576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D3CDD2-C2AA-EB84-2B1E-F0E2A8B02523}"/>
              </a:ext>
            </a:extLst>
          </p:cNvPr>
          <p:cNvSpPr>
            <a:spLocks noGrp="1"/>
          </p:cNvSpPr>
          <p:nvPr>
            <p:ph idx="1"/>
          </p:nvPr>
        </p:nvSpPr>
        <p:spPr>
          <a:xfrm>
            <a:off x="547473" y="456885"/>
            <a:ext cx="11087758" cy="5297713"/>
          </a:xfrm>
        </p:spPr>
        <p:txBody>
          <a:bodyPr vert="horz" lIns="0" tIns="0" rIns="0" bIns="0" rtlCol="0" anchor="t">
            <a:normAutofit/>
          </a:bodyPr>
          <a:lstStyle/>
          <a:p>
            <a:pPr marL="0" indent="0">
              <a:buNone/>
            </a:pPr>
            <a:r>
              <a:rPr lang="en-US" sz="2400" b="1" dirty="0">
                <a:solidFill>
                  <a:srgbClr val="FFFFFF">
                    <a:alpha val="58000"/>
                  </a:srgbClr>
                </a:solidFill>
              </a:rPr>
              <a:t>                                                                      </a:t>
            </a:r>
            <a:r>
              <a:rPr lang="en-US" sz="2400" b="1">
                <a:solidFill>
                  <a:schemeClr val="tx1"/>
                </a:solidFill>
              </a:rPr>
              <a:t>   Conclusion</a:t>
            </a:r>
          </a:p>
          <a:p>
            <a:pPr marL="0" indent="0">
              <a:buNone/>
            </a:pPr>
            <a:endParaRPr lang="en-US" sz="2400" b="1" dirty="0">
              <a:solidFill>
                <a:schemeClr val="tx1"/>
              </a:solidFill>
            </a:endParaRPr>
          </a:p>
          <a:p>
            <a:pPr marL="0" indent="0">
              <a:buNone/>
            </a:pPr>
            <a:r>
              <a:rPr lang="en-US">
                <a:solidFill>
                  <a:schemeClr val="tx1"/>
                </a:solidFill>
              </a:rPr>
              <a:t>The communication issues at Flight Foods Ltd. are multifaceted, stemming from environmental, linguistic, cultural, generational, and emotional factors.</a:t>
            </a:r>
          </a:p>
          <a:p>
            <a:pPr marL="0" indent="0">
              <a:buNone/>
            </a:pPr>
            <a:r>
              <a:rPr lang="en-US">
                <a:solidFill>
                  <a:schemeClr val="tx1"/>
                </a:solidFill>
              </a:rPr>
              <a:t>These barriers directly impact food quality and safety, leading to customer dissatisfaction and loss of business.</a:t>
            </a:r>
          </a:p>
          <a:p>
            <a:pPr marL="0" indent="0">
              <a:buNone/>
            </a:pPr>
            <a:r>
              <a:rPr lang="en-US">
                <a:solidFill>
                  <a:schemeClr val="tx1"/>
                </a:solidFill>
              </a:rPr>
              <a:t>By implementing targeted strategies focusing on improved training, clearer communication channels, cultural sensitivity, and better management practices, Flight Foods Ltd. can overcome these challenges.</a:t>
            </a:r>
          </a:p>
          <a:p>
            <a:pPr marL="0" indent="0">
              <a:buNone/>
            </a:pPr>
            <a:r>
              <a:rPr lang="en-US">
                <a:solidFill>
                  <a:schemeClr val="tx1"/>
                </a:solidFill>
              </a:rPr>
              <a:t>Addressing these issues is crucial for restoring airline confidence, improving market share, and ensuring the long-term success of the company.</a:t>
            </a:r>
          </a:p>
          <a:p>
            <a:endParaRPr lang="en-US" dirty="0">
              <a:solidFill>
                <a:srgbClr val="FFFFFF">
                  <a:alpha val="58000"/>
                </a:srgbClr>
              </a:solidFill>
            </a:endParaRPr>
          </a:p>
        </p:txBody>
      </p:sp>
    </p:spTree>
    <p:extLst>
      <p:ext uri="{BB962C8B-B14F-4D97-AF65-F5344CB8AC3E}">
        <p14:creationId xmlns:p14="http://schemas.microsoft.com/office/powerpoint/2010/main" val="31424076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EB2D8E-A478-C924-C05B-FF1ED28C4260}"/>
              </a:ext>
            </a:extLst>
          </p:cNvPr>
          <p:cNvSpPr>
            <a:spLocks noGrp="1"/>
          </p:cNvSpPr>
          <p:nvPr>
            <p:ph idx="1"/>
          </p:nvPr>
        </p:nvSpPr>
        <p:spPr>
          <a:xfrm>
            <a:off x="720000" y="341865"/>
            <a:ext cx="10728325" cy="5800921"/>
          </a:xfrm>
        </p:spPr>
        <p:txBody>
          <a:bodyPr vert="horz" lIns="0" tIns="0" rIns="0" bIns="0" rtlCol="0" anchor="t">
            <a:normAutofit/>
          </a:bodyPr>
          <a:lstStyle/>
          <a:p>
            <a:pPr marL="0" indent="0">
              <a:buNone/>
            </a:pPr>
            <a:r>
              <a:rPr lang="en-US" sz="2400" b="1">
                <a:solidFill>
                  <a:schemeClr val="tx1"/>
                </a:solidFill>
              </a:rPr>
              <a:t>Referance List </a:t>
            </a:r>
          </a:p>
          <a:p>
            <a:pPr marL="0" indent="0">
              <a:buNone/>
            </a:pPr>
            <a:endParaRPr lang="en-US" dirty="0">
              <a:solidFill>
                <a:schemeClr val="tx1"/>
              </a:solidFill>
            </a:endParaRPr>
          </a:p>
          <a:p>
            <a:pPr marL="0" indent="0">
              <a:buNone/>
            </a:pPr>
            <a:r>
              <a:rPr lang="en-US" dirty="0">
                <a:solidFill>
                  <a:schemeClr val="tx1"/>
                </a:solidFill>
                <a:hlinkClick r:id="rId2">
                  <a:extLst>
                    <a:ext uri="{A12FA001-AC4F-418D-AE19-62706E023703}">
                      <ahyp:hlinkClr xmlns:ahyp="http://schemas.microsoft.com/office/drawing/2018/hyperlinkcolor" val="tx"/>
                    </a:ext>
                  </a:extLst>
                </a:hlinkClick>
              </a:rPr>
              <a:t>https://www.communicationtheory.org/berlo-s-smcr-model-of-communication/</a:t>
            </a:r>
          </a:p>
          <a:p>
            <a:pPr marL="0" indent="0">
              <a:buNone/>
            </a:pPr>
            <a:r>
              <a:rPr lang="en-US" dirty="0">
                <a:solidFill>
                  <a:schemeClr val="tx1"/>
                </a:solidFill>
                <a:hlinkClick r:id="rId3">
                  <a:extLst>
                    <a:ext uri="{A12FA001-AC4F-418D-AE19-62706E023703}">
                      <ahyp:hlinkClr xmlns:ahyp="http://schemas.microsoft.com/office/drawing/2018/hyperlinkcolor" val="tx"/>
                    </a:ext>
                  </a:extLst>
                </a:hlinkClick>
              </a:rPr>
              <a:t>https://www.6seconds.org/linkedin/daniel-goleman-emotional-intelligence/</a:t>
            </a:r>
            <a:r>
              <a:rPr lang="en-US" dirty="0">
                <a:solidFill>
                  <a:schemeClr val="tx1"/>
                </a:solidFill>
              </a:rPr>
              <a:t> </a:t>
            </a:r>
          </a:p>
          <a:p>
            <a:pPr marL="0" indent="0">
              <a:buNone/>
            </a:pPr>
            <a:r>
              <a:rPr lang="en-US" dirty="0">
                <a:solidFill>
                  <a:schemeClr val="tx1"/>
                </a:solidFill>
                <a:hlinkClick r:id="rId4">
                  <a:extLst>
                    <a:ext uri="{A12FA001-AC4F-418D-AE19-62706E023703}">
                      <ahyp:hlinkClr xmlns:ahyp="http://schemas.microsoft.com/office/drawing/2018/hyperlinkcolor" val="tx"/>
                    </a:ext>
                  </a:extLst>
                </a:hlinkClick>
              </a:rPr>
              <a:t>https://www.hofstede-insights.com/models/national-culture/</a:t>
            </a:r>
            <a:endParaRPr lang="en-US">
              <a:solidFill>
                <a:schemeClr val="tx1"/>
              </a:solidFill>
              <a:hlinkClick r:id="rId4">
                <a:extLst>
                  <a:ext uri="{A12FA001-AC4F-418D-AE19-62706E023703}">
                    <ahyp:hlinkClr xmlns:ahyp="http://schemas.microsoft.com/office/drawing/2018/hyperlinkcolor" val="tx"/>
                  </a:ext>
                </a:extLst>
              </a:hlinkClick>
            </a:endParaRPr>
          </a:p>
          <a:p>
            <a:pPr marL="0" indent="0">
              <a:buNone/>
            </a:pPr>
            <a:r>
              <a:rPr lang="en-US" dirty="0">
                <a:solidFill>
                  <a:schemeClr val="tx1"/>
                </a:solidFill>
                <a:hlinkClick r:id="rId5">
                  <a:extLst>
                    <a:ext uri="{A12FA001-AC4F-418D-AE19-62706E023703}">
                      <ahyp:hlinkClr xmlns:ahyp="http://schemas.microsoft.com/office/drawing/2018/hyperlinkcolor" val="tx"/>
                    </a:ext>
                  </a:extLst>
                </a:hlinkClick>
              </a:rPr>
              <a:t>https://www.pearson.com/us/higher-education/program/Robbins-Organizational-Behavior-17th-Edition/PGM110006.html</a:t>
            </a:r>
            <a:endParaRPr lang="en-US">
              <a:solidFill>
                <a:schemeClr val="tx1"/>
              </a:solidFill>
              <a:hlinkClick r:id="rId5">
                <a:extLst>
                  <a:ext uri="{A12FA001-AC4F-418D-AE19-62706E023703}">
                    <ahyp:hlinkClr xmlns:ahyp="http://schemas.microsoft.com/office/drawing/2018/hyperlinkcolor" val="tx"/>
                  </a:ext>
                </a:extLst>
              </a:hlinkClick>
            </a:endParaRPr>
          </a:p>
          <a:p>
            <a:pPr marL="0" indent="0">
              <a:buNone/>
            </a:pPr>
            <a:r>
              <a:rPr lang="en-US" dirty="0">
                <a:solidFill>
                  <a:schemeClr val="tx1"/>
                </a:solidFill>
                <a:hlinkClick r:id="rId6">
                  <a:extLst>
                    <a:ext uri="{A12FA001-AC4F-418D-AE19-62706E023703}">
                      <ahyp:hlinkClr xmlns:ahyp="http://schemas.microsoft.com/office/drawing/2018/hyperlinkcolor" val="tx"/>
                    </a:ext>
                  </a:extLst>
                </a:hlinkClick>
              </a:rPr>
              <a:t>https://www.britannica.com/biography/Wilbur-Schramm</a:t>
            </a:r>
            <a:endParaRPr lang="en-US">
              <a:solidFill>
                <a:schemeClr val="tx1"/>
              </a:solidFill>
              <a:hlinkClick r:id="rId6">
                <a:extLst>
                  <a:ext uri="{A12FA001-AC4F-418D-AE19-62706E023703}">
                    <ahyp:hlinkClr xmlns:ahyp="http://schemas.microsoft.com/office/drawing/2018/hyperlinkcolor" val="tx"/>
                  </a:ext>
                </a:extLst>
              </a:hlinkClick>
            </a:endParaRPr>
          </a:p>
          <a:p>
            <a:pPr marL="0" indent="0">
              <a:buNone/>
            </a:pPr>
            <a:r>
              <a:rPr lang="en-US" dirty="0">
                <a:solidFill>
                  <a:schemeClr val="tx1"/>
                </a:solidFill>
                <a:hlinkClick r:id="rId7">
                  <a:extLst>
                    <a:ext uri="{A12FA001-AC4F-418D-AE19-62706E023703}">
                      <ahyp:hlinkClr xmlns:ahyp="http://schemas.microsoft.com/office/drawing/2018/hyperlinkcolor" val="tx"/>
                    </a:ext>
                  </a:extLst>
                </a:hlinkClick>
              </a:rPr>
              <a:t>https://www.communicationtheory.org/shannon-and-weaver-model-of-communication/</a:t>
            </a:r>
            <a:endParaRPr lang="en-US">
              <a:solidFill>
                <a:schemeClr val="tx1"/>
              </a:solidFill>
              <a:hlinkClick r:id="rId7">
                <a:extLst>
                  <a:ext uri="{A12FA001-AC4F-418D-AE19-62706E023703}">
                    <ahyp:hlinkClr xmlns:ahyp="http://schemas.microsoft.com/office/drawing/2018/hyperlinkcolor" val="tx"/>
                  </a:ext>
                </a:extLst>
              </a:hlinkClick>
            </a:endParaRPr>
          </a:p>
          <a:p>
            <a:pPr marL="0" indent="0">
              <a:buNone/>
            </a:pPr>
            <a:r>
              <a:rPr lang="en-US" dirty="0">
                <a:solidFill>
                  <a:schemeClr val="tx1"/>
                </a:solidFill>
                <a:hlinkClick r:id="rId8">
                  <a:extLst>
                    <a:ext uri="{A12FA001-AC4F-418D-AE19-62706E023703}">
                      <ahyp:hlinkClr xmlns:ahyp="http://schemas.microsoft.com/office/drawing/2018/hyperlinkcolor" val="tx"/>
                    </a:ext>
                  </a:extLst>
                </a:hlinkClick>
              </a:rPr>
              <a:t>https://www.lifecourse.com/generations/</a:t>
            </a:r>
            <a:endParaRPr lang="en-US">
              <a:solidFill>
                <a:schemeClr val="tx1"/>
              </a:solidFill>
              <a:hlinkClick r:id="rId8">
                <a:extLst>
                  <a:ext uri="{A12FA001-AC4F-418D-AE19-62706E023703}">
                    <ahyp:hlinkClr xmlns:ahyp="http://schemas.microsoft.com/office/drawing/2018/hyperlinkcolor" val="tx"/>
                  </a:ext>
                </a:extLst>
              </a:hlinkClick>
            </a:endParaRPr>
          </a:p>
          <a:p>
            <a:pPr marL="0" indent="0">
              <a:buNone/>
            </a:pPr>
            <a:endParaRPr lang="en-US" dirty="0">
              <a:solidFill>
                <a:srgbClr val="FFFFFF">
                  <a:alpha val="58000"/>
                </a:srgbClr>
              </a:solidFill>
            </a:endParaRPr>
          </a:p>
          <a:p>
            <a:pPr marL="0" indent="0">
              <a:buNone/>
            </a:pPr>
            <a:endParaRPr lang="en-US" dirty="0">
              <a:solidFill>
                <a:srgbClr val="FFFFFF">
                  <a:alpha val="58000"/>
                </a:srgbClr>
              </a:solidFill>
            </a:endParaRPr>
          </a:p>
        </p:txBody>
      </p:sp>
    </p:spTree>
    <p:extLst>
      <p:ext uri="{BB962C8B-B14F-4D97-AF65-F5344CB8AC3E}">
        <p14:creationId xmlns:p14="http://schemas.microsoft.com/office/powerpoint/2010/main" val="3175698516"/>
      </p:ext>
    </p:extLst>
  </p:cSld>
  <p:clrMapOvr>
    <a:masterClrMapping/>
  </p:clrMapOvr>
</p:sld>
</file>

<file path=ppt/theme/theme1.xml><?xml version="1.0" encoding="utf-8"?>
<a:theme xmlns:a="http://schemas.openxmlformats.org/drawingml/2006/main" name="BlobVTI">
  <a:themeElements>
    <a:clrScheme name="Blob V2">
      <a:dk1>
        <a:sysClr val="windowText" lastClr="000000"/>
      </a:dk1>
      <a:lt1>
        <a:sysClr val="window" lastClr="FFFFFF"/>
      </a:lt1>
      <a:dk2>
        <a:srgbClr val="0B2827"/>
      </a:dk2>
      <a:lt2>
        <a:srgbClr val="DAE3E3"/>
      </a:lt2>
      <a:accent1>
        <a:srgbClr val="B495C2"/>
      </a:accent1>
      <a:accent2>
        <a:srgbClr val="767E37"/>
      </a:accent2>
      <a:accent3>
        <a:srgbClr val="8FA3A3"/>
      </a:accent3>
      <a:accent4>
        <a:srgbClr val="CE7F01"/>
      </a:accent4>
      <a:accent5>
        <a:srgbClr val="D15A29"/>
      </a:accent5>
      <a:accent6>
        <a:srgbClr val="B88470"/>
      </a:accent6>
      <a:hlink>
        <a:srgbClr val="B57001"/>
      </a:hlink>
      <a:folHlink>
        <a:srgbClr val="996209"/>
      </a:folHlink>
    </a:clrScheme>
    <a:fontScheme name="Blob">
      <a:majorFont>
        <a:latin typeface="The Hand Extrablack"/>
        <a:ea typeface=""/>
        <a:cs typeface=""/>
      </a:majorFont>
      <a:minorFont>
        <a:latin typeface="Sagona Book"/>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BlobVTI</vt:lpstr>
      <vt:lpstr>Group Presentation –Flight Food Ltd</vt:lpstr>
      <vt:lpstr>PowerPoint Presentation</vt:lpstr>
      <vt:lpstr>PowerPoint Presentation</vt:lpstr>
      <vt:lpstr>Communication Barriers and Theoretical Models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268</cp:revision>
  <dcterms:created xsi:type="dcterms:W3CDTF">2026-03-28T18:29:57Z</dcterms:created>
  <dcterms:modified xsi:type="dcterms:W3CDTF">2026-03-28T19:31:07Z</dcterms:modified>
</cp:coreProperties>
</file>