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26"/>
  </p:notesMasterIdLst>
  <p:sldIdLst>
    <p:sldId id="256" r:id="rId3"/>
    <p:sldId id="279" r:id="rId4"/>
    <p:sldId id="281" r:id="rId5"/>
    <p:sldId id="280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64" r:id="rId16"/>
    <p:sldId id="291" r:id="rId17"/>
    <p:sldId id="293" r:id="rId18"/>
    <p:sldId id="292" r:id="rId19"/>
    <p:sldId id="294" r:id="rId20"/>
    <p:sldId id="295" r:id="rId21"/>
    <p:sldId id="296" r:id="rId22"/>
    <p:sldId id="297" r:id="rId23"/>
    <p:sldId id="298" r:id="rId24"/>
    <p:sldId id="299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CFA34A-99DF-4855-86A1-43E9AAD81B31}" v="1365" dt="2019-02-12T07:23:49.707"/>
    <p1510:client id="{A650CAF3-96C4-17D6-FF3E-87CD5821912D}" v="81" dt="2019-02-12T07:36:01.7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microsoft.com/office/2016/11/relationships/changesInfo" Target="changesInfos/changesInfo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omas Jansen" userId="S::t.jansen@uwtsd.ac.uk::5b8e1cf2-e26f-4517-87f7-d832d29dc3c7" providerId="AD" clId="Web-{A650CAF3-96C4-17D6-FF3E-87CD5821912D}"/>
    <pc:docChg chg="modSld">
      <pc:chgData name="Thomas Jansen" userId="S::t.jansen@uwtsd.ac.uk::5b8e1cf2-e26f-4517-87f7-d832d29dc3c7" providerId="AD" clId="Web-{A650CAF3-96C4-17D6-FF3E-87CD5821912D}" dt="2019-02-12T07:36:01.717" v="80" actId="20577"/>
      <pc:docMkLst>
        <pc:docMk/>
      </pc:docMkLst>
      <pc:sldChg chg="modSp">
        <pc:chgData name="Thomas Jansen" userId="S::t.jansen@uwtsd.ac.uk::5b8e1cf2-e26f-4517-87f7-d832d29dc3c7" providerId="AD" clId="Web-{A650CAF3-96C4-17D6-FF3E-87CD5821912D}" dt="2019-02-12T07:36:01.717" v="80" actId="20577"/>
        <pc:sldMkLst>
          <pc:docMk/>
          <pc:sldMk cId="112216337" sldId="299"/>
        </pc:sldMkLst>
        <pc:spChg chg="mod">
          <ac:chgData name="Thomas Jansen" userId="S::t.jansen@uwtsd.ac.uk::5b8e1cf2-e26f-4517-87f7-d832d29dc3c7" providerId="AD" clId="Web-{A650CAF3-96C4-17D6-FF3E-87CD5821912D}" dt="2019-02-12T07:36:01.717" v="80" actId="20577"/>
          <ac:spMkLst>
            <pc:docMk/>
            <pc:sldMk cId="112216337" sldId="299"/>
            <ac:spMk id="3" creationId="{A778C81B-451B-4E05-A836-C59717076726}"/>
          </ac:spMkLst>
        </pc:spChg>
      </pc:sldChg>
    </pc:docChg>
  </pc:docChgLst>
  <pc:docChgLst>
    <pc:chgData name="Thomas Jansen" userId="5b8e1cf2-e26f-4517-87f7-d832d29dc3c7" providerId="ADAL" clId="{1ECFA34A-99DF-4855-86A1-43E9AAD81B31}"/>
    <pc:docChg chg="custSel addSld modSld sldOrd">
      <pc:chgData name="Thomas Jansen" userId="5b8e1cf2-e26f-4517-87f7-d832d29dc3c7" providerId="ADAL" clId="{1ECFA34A-99DF-4855-86A1-43E9AAD81B31}" dt="2019-02-12T07:23:49.707" v="825" actId="20577"/>
      <pc:docMkLst>
        <pc:docMk/>
      </pc:docMkLst>
      <pc:sldChg chg="addSp delSp modSp ord">
        <pc:chgData name="Thomas Jansen" userId="5b8e1cf2-e26f-4517-87f7-d832d29dc3c7" providerId="ADAL" clId="{1ECFA34A-99DF-4855-86A1-43E9AAD81B31}" dt="2019-02-12T06:53:34.522" v="144" actId="313"/>
        <pc:sldMkLst>
          <pc:docMk/>
          <pc:sldMk cId="0" sldId="264"/>
        </pc:sldMkLst>
        <pc:spChg chg="add mod">
          <ac:chgData name="Thomas Jansen" userId="5b8e1cf2-e26f-4517-87f7-d832d29dc3c7" providerId="ADAL" clId="{1ECFA34A-99DF-4855-86A1-43E9AAD81B31}" dt="2019-02-12T06:53:34.522" v="144" actId="313"/>
          <ac:spMkLst>
            <pc:docMk/>
            <pc:sldMk cId="0" sldId="264"/>
            <ac:spMk id="2" creationId="{7489222C-CCCF-4845-9C3A-5C03E0261DF2}"/>
          </ac:spMkLst>
        </pc:spChg>
        <pc:spChg chg="del">
          <ac:chgData name="Thomas Jansen" userId="5b8e1cf2-e26f-4517-87f7-d832d29dc3c7" providerId="ADAL" clId="{1ECFA34A-99DF-4855-86A1-43E9AAD81B31}" dt="2019-02-12T06:53:05.634" v="104"/>
          <ac:spMkLst>
            <pc:docMk/>
            <pc:sldMk cId="0" sldId="264"/>
            <ac:spMk id="3" creationId="{4B33EBA1-5624-4772-935E-46139DF5B41D}"/>
          </ac:spMkLst>
        </pc:spChg>
        <pc:spChg chg="add del mod">
          <ac:chgData name="Thomas Jansen" userId="5b8e1cf2-e26f-4517-87f7-d832d29dc3c7" providerId="ADAL" clId="{1ECFA34A-99DF-4855-86A1-43E9AAD81B31}" dt="2019-02-12T06:53:09.243" v="105"/>
          <ac:spMkLst>
            <pc:docMk/>
            <pc:sldMk cId="0" sldId="264"/>
            <ac:spMk id="4" creationId="{F11EF275-FCCE-4337-9AE0-50436964A349}"/>
          </ac:spMkLst>
        </pc:spChg>
        <pc:spChg chg="del">
          <ac:chgData name="Thomas Jansen" userId="5b8e1cf2-e26f-4517-87f7-d832d29dc3c7" providerId="ADAL" clId="{1ECFA34A-99DF-4855-86A1-43E9AAD81B31}" dt="2019-02-12T06:53:05.634" v="104"/>
          <ac:spMkLst>
            <pc:docMk/>
            <pc:sldMk cId="0" sldId="264"/>
            <ac:spMk id="5" creationId="{00000000-0000-0000-0000-000000000000}"/>
          </ac:spMkLst>
        </pc:spChg>
        <pc:spChg chg="del">
          <ac:chgData name="Thomas Jansen" userId="5b8e1cf2-e26f-4517-87f7-d832d29dc3c7" providerId="ADAL" clId="{1ECFA34A-99DF-4855-86A1-43E9AAD81B31}" dt="2019-02-12T06:53:05.634" v="104"/>
          <ac:spMkLst>
            <pc:docMk/>
            <pc:sldMk cId="0" sldId="264"/>
            <ac:spMk id="6" creationId="{B3731D51-76A6-4210-AC1D-493CAD3AF2C0}"/>
          </ac:spMkLst>
        </pc:spChg>
        <pc:spChg chg="del">
          <ac:chgData name="Thomas Jansen" userId="5b8e1cf2-e26f-4517-87f7-d832d29dc3c7" providerId="ADAL" clId="{1ECFA34A-99DF-4855-86A1-43E9AAD81B31}" dt="2019-02-12T06:53:05.634" v="104"/>
          <ac:spMkLst>
            <pc:docMk/>
            <pc:sldMk cId="0" sldId="264"/>
            <ac:spMk id="7" creationId="{00000000-0000-0000-0000-000000000000}"/>
          </ac:spMkLst>
        </pc:spChg>
        <pc:spChg chg="del">
          <ac:chgData name="Thomas Jansen" userId="5b8e1cf2-e26f-4517-87f7-d832d29dc3c7" providerId="ADAL" clId="{1ECFA34A-99DF-4855-86A1-43E9AAD81B31}" dt="2019-02-12T06:53:05.634" v="104"/>
          <ac:spMkLst>
            <pc:docMk/>
            <pc:sldMk cId="0" sldId="264"/>
            <ac:spMk id="8" creationId="{00000000-0000-0000-0000-000000000000}"/>
          </ac:spMkLst>
        </pc:spChg>
        <pc:picChg chg="add mod">
          <ac:chgData name="Thomas Jansen" userId="5b8e1cf2-e26f-4517-87f7-d832d29dc3c7" providerId="ADAL" clId="{1ECFA34A-99DF-4855-86A1-43E9AAD81B31}" dt="2019-02-12T06:53:20.077" v="119" actId="1036"/>
          <ac:picMkLst>
            <pc:docMk/>
            <pc:sldMk cId="0" sldId="264"/>
            <ac:picMk id="9" creationId="{46BFBCA5-5C8B-4186-A363-39F406C836AE}"/>
          </ac:picMkLst>
        </pc:picChg>
      </pc:sldChg>
      <pc:sldChg chg="modSp">
        <pc:chgData name="Thomas Jansen" userId="5b8e1cf2-e26f-4517-87f7-d832d29dc3c7" providerId="ADAL" clId="{1ECFA34A-99DF-4855-86A1-43E9AAD81B31}" dt="2019-02-12T06:25:13.016" v="0" actId="207"/>
        <pc:sldMkLst>
          <pc:docMk/>
          <pc:sldMk cId="2985262655" sldId="288"/>
        </pc:sldMkLst>
        <pc:spChg chg="mod">
          <ac:chgData name="Thomas Jansen" userId="5b8e1cf2-e26f-4517-87f7-d832d29dc3c7" providerId="ADAL" clId="{1ECFA34A-99DF-4855-86A1-43E9AAD81B31}" dt="2019-02-12T06:25:13.016" v="0" actId="207"/>
          <ac:spMkLst>
            <pc:docMk/>
            <pc:sldMk cId="2985262655" sldId="288"/>
            <ac:spMk id="3" creationId="{C6F5B260-36DA-49EF-884F-2F56D765628D}"/>
          </ac:spMkLst>
        </pc:spChg>
      </pc:sldChg>
      <pc:sldChg chg="addSp delSp modSp add">
        <pc:chgData name="Thomas Jansen" userId="5b8e1cf2-e26f-4517-87f7-d832d29dc3c7" providerId="ADAL" clId="{1ECFA34A-99DF-4855-86A1-43E9AAD81B31}" dt="2019-02-12T06:49:17.812" v="51" actId="20577"/>
        <pc:sldMkLst>
          <pc:docMk/>
          <pc:sldMk cId="770852692" sldId="289"/>
        </pc:sldMkLst>
        <pc:spChg chg="mod">
          <ac:chgData name="Thomas Jansen" userId="5b8e1cf2-e26f-4517-87f7-d832d29dc3c7" providerId="ADAL" clId="{1ECFA34A-99DF-4855-86A1-43E9AAD81B31}" dt="2019-02-12T06:48:42.222" v="39" actId="255"/>
          <ac:spMkLst>
            <pc:docMk/>
            <pc:sldMk cId="770852692" sldId="289"/>
            <ac:spMk id="2" creationId="{49059C35-E0CC-4FC6-BF99-B40700BFFD25}"/>
          </ac:spMkLst>
        </pc:spChg>
        <pc:spChg chg="add del mod">
          <ac:chgData name="Thomas Jansen" userId="5b8e1cf2-e26f-4517-87f7-d832d29dc3c7" providerId="ADAL" clId="{1ECFA34A-99DF-4855-86A1-43E9AAD81B31}" dt="2019-02-12T06:49:17.812" v="51" actId="20577"/>
          <ac:spMkLst>
            <pc:docMk/>
            <pc:sldMk cId="770852692" sldId="289"/>
            <ac:spMk id="3" creationId="{C766255C-D379-43BF-B637-493C6D2BD247}"/>
          </ac:spMkLst>
        </pc:spChg>
        <pc:spChg chg="add del">
          <ac:chgData name="Thomas Jansen" userId="5b8e1cf2-e26f-4517-87f7-d832d29dc3c7" providerId="ADAL" clId="{1ECFA34A-99DF-4855-86A1-43E9AAD81B31}" dt="2019-02-12T06:48:56.756" v="43"/>
          <ac:spMkLst>
            <pc:docMk/>
            <pc:sldMk cId="770852692" sldId="289"/>
            <ac:spMk id="6" creationId="{D32B9B24-1751-42FC-9E33-EFDF6441EBC1}"/>
          </ac:spMkLst>
        </pc:spChg>
        <pc:graphicFrameChg chg="add del mod">
          <ac:chgData name="Thomas Jansen" userId="5b8e1cf2-e26f-4517-87f7-d832d29dc3c7" providerId="ADAL" clId="{1ECFA34A-99DF-4855-86A1-43E9AAD81B31}" dt="2019-02-12T06:48:56.756" v="43"/>
          <ac:graphicFrameMkLst>
            <pc:docMk/>
            <pc:sldMk cId="770852692" sldId="289"/>
            <ac:graphicFrameMk id="4" creationId="{220132DD-313D-4A70-8CB7-2E704CAA403E}"/>
          </ac:graphicFrameMkLst>
        </pc:graphicFrameChg>
        <pc:graphicFrameChg chg="add del">
          <ac:chgData name="Thomas Jansen" userId="5b8e1cf2-e26f-4517-87f7-d832d29dc3c7" providerId="ADAL" clId="{1ECFA34A-99DF-4855-86A1-43E9AAD81B31}" dt="2019-02-12T06:48:56.756" v="43"/>
          <ac:graphicFrameMkLst>
            <pc:docMk/>
            <pc:sldMk cId="770852692" sldId="289"/>
            <ac:graphicFrameMk id="5" creationId="{239C5E1A-BD85-4CC2-B99B-532BDDDE9497}"/>
          </ac:graphicFrameMkLst>
        </pc:graphicFrameChg>
      </pc:sldChg>
      <pc:sldChg chg="addSp delSp modSp add">
        <pc:chgData name="Thomas Jansen" userId="5b8e1cf2-e26f-4517-87f7-d832d29dc3c7" providerId="ADAL" clId="{1ECFA34A-99DF-4855-86A1-43E9AAD81B31}" dt="2019-02-12T06:52:13.437" v="102" actId="207"/>
        <pc:sldMkLst>
          <pc:docMk/>
          <pc:sldMk cId="3508934319" sldId="290"/>
        </pc:sldMkLst>
        <pc:spChg chg="mod">
          <ac:chgData name="Thomas Jansen" userId="5b8e1cf2-e26f-4517-87f7-d832d29dc3c7" providerId="ADAL" clId="{1ECFA34A-99DF-4855-86A1-43E9AAD81B31}" dt="2019-02-12T06:50:15.675" v="80" actId="20577"/>
          <ac:spMkLst>
            <pc:docMk/>
            <pc:sldMk cId="3508934319" sldId="290"/>
            <ac:spMk id="2" creationId="{F433785F-163E-468F-AB33-92E2F75A6BAE}"/>
          </ac:spMkLst>
        </pc:spChg>
        <pc:spChg chg="add del mod">
          <ac:chgData name="Thomas Jansen" userId="5b8e1cf2-e26f-4517-87f7-d832d29dc3c7" providerId="ADAL" clId="{1ECFA34A-99DF-4855-86A1-43E9AAD81B31}" dt="2019-02-12T06:52:13.437" v="102" actId="207"/>
          <ac:spMkLst>
            <pc:docMk/>
            <pc:sldMk cId="3508934319" sldId="290"/>
            <ac:spMk id="3" creationId="{E822350B-05B4-4B30-92EF-A4A813D046E5}"/>
          </ac:spMkLst>
        </pc:spChg>
        <pc:spChg chg="add del">
          <ac:chgData name="Thomas Jansen" userId="5b8e1cf2-e26f-4517-87f7-d832d29dc3c7" providerId="ADAL" clId="{1ECFA34A-99DF-4855-86A1-43E9AAD81B31}" dt="2019-02-12T06:50:23.175" v="84"/>
          <ac:spMkLst>
            <pc:docMk/>
            <pc:sldMk cId="3508934319" sldId="290"/>
            <ac:spMk id="6" creationId="{AF543EEA-E55D-48D3-9B50-F469F0B22E45}"/>
          </ac:spMkLst>
        </pc:spChg>
        <pc:graphicFrameChg chg="add del mod">
          <ac:chgData name="Thomas Jansen" userId="5b8e1cf2-e26f-4517-87f7-d832d29dc3c7" providerId="ADAL" clId="{1ECFA34A-99DF-4855-86A1-43E9AAD81B31}" dt="2019-02-12T06:50:23.175" v="84"/>
          <ac:graphicFrameMkLst>
            <pc:docMk/>
            <pc:sldMk cId="3508934319" sldId="290"/>
            <ac:graphicFrameMk id="4" creationId="{0B61461E-DADF-4D09-8F8D-576166DDB75F}"/>
          </ac:graphicFrameMkLst>
        </pc:graphicFrameChg>
        <pc:graphicFrameChg chg="add del">
          <ac:chgData name="Thomas Jansen" userId="5b8e1cf2-e26f-4517-87f7-d832d29dc3c7" providerId="ADAL" clId="{1ECFA34A-99DF-4855-86A1-43E9AAD81B31}" dt="2019-02-12T06:50:23.175" v="84"/>
          <ac:graphicFrameMkLst>
            <pc:docMk/>
            <pc:sldMk cId="3508934319" sldId="290"/>
            <ac:graphicFrameMk id="5" creationId="{F6D0D57B-3656-4909-B93F-C31596061F01}"/>
          </ac:graphicFrameMkLst>
        </pc:graphicFrameChg>
      </pc:sldChg>
      <pc:sldChg chg="addSp delSp modSp add">
        <pc:chgData name="Thomas Jansen" userId="5b8e1cf2-e26f-4517-87f7-d832d29dc3c7" providerId="ADAL" clId="{1ECFA34A-99DF-4855-86A1-43E9AAD81B31}" dt="2019-02-12T06:54:36.093" v="183" actId="255"/>
        <pc:sldMkLst>
          <pc:docMk/>
          <pc:sldMk cId="239150960" sldId="291"/>
        </pc:sldMkLst>
        <pc:spChg chg="mod">
          <ac:chgData name="Thomas Jansen" userId="5b8e1cf2-e26f-4517-87f7-d832d29dc3c7" providerId="ADAL" clId="{1ECFA34A-99DF-4855-86A1-43E9AAD81B31}" dt="2019-02-12T06:54:01.394" v="171" actId="20577"/>
          <ac:spMkLst>
            <pc:docMk/>
            <pc:sldMk cId="239150960" sldId="291"/>
            <ac:spMk id="2" creationId="{8C9EB69C-9954-4E7E-957D-CC25106A77C7}"/>
          </ac:spMkLst>
        </pc:spChg>
        <pc:spChg chg="add del mod">
          <ac:chgData name="Thomas Jansen" userId="5b8e1cf2-e26f-4517-87f7-d832d29dc3c7" providerId="ADAL" clId="{1ECFA34A-99DF-4855-86A1-43E9AAD81B31}" dt="2019-02-12T06:54:36.093" v="183" actId="255"/>
          <ac:spMkLst>
            <pc:docMk/>
            <pc:sldMk cId="239150960" sldId="291"/>
            <ac:spMk id="3" creationId="{1F3FB302-1F57-4105-B176-93047EA7CA98}"/>
          </ac:spMkLst>
        </pc:spChg>
        <pc:spChg chg="add del">
          <ac:chgData name="Thomas Jansen" userId="5b8e1cf2-e26f-4517-87f7-d832d29dc3c7" providerId="ADAL" clId="{1ECFA34A-99DF-4855-86A1-43E9AAD81B31}" dt="2019-02-12T06:54:21.481" v="175"/>
          <ac:spMkLst>
            <pc:docMk/>
            <pc:sldMk cId="239150960" sldId="291"/>
            <ac:spMk id="6" creationId="{DB6A57CE-B0C7-48DF-BC0D-8F0612E710F7}"/>
          </ac:spMkLst>
        </pc:spChg>
        <pc:graphicFrameChg chg="add del mod">
          <ac:chgData name="Thomas Jansen" userId="5b8e1cf2-e26f-4517-87f7-d832d29dc3c7" providerId="ADAL" clId="{1ECFA34A-99DF-4855-86A1-43E9AAD81B31}" dt="2019-02-12T06:54:21.481" v="175"/>
          <ac:graphicFrameMkLst>
            <pc:docMk/>
            <pc:sldMk cId="239150960" sldId="291"/>
            <ac:graphicFrameMk id="4" creationId="{C55932A3-6920-4F20-98DD-84F6D7A4F1EB}"/>
          </ac:graphicFrameMkLst>
        </pc:graphicFrameChg>
        <pc:graphicFrameChg chg="add del">
          <ac:chgData name="Thomas Jansen" userId="5b8e1cf2-e26f-4517-87f7-d832d29dc3c7" providerId="ADAL" clId="{1ECFA34A-99DF-4855-86A1-43E9AAD81B31}" dt="2019-02-12T06:54:21.481" v="175"/>
          <ac:graphicFrameMkLst>
            <pc:docMk/>
            <pc:sldMk cId="239150960" sldId="291"/>
            <ac:graphicFrameMk id="5" creationId="{703DD658-2FD5-4214-8B71-9F8C72841091}"/>
          </ac:graphicFrameMkLst>
        </pc:graphicFrameChg>
      </pc:sldChg>
      <pc:sldChg chg="addSp delSp modSp add ord">
        <pc:chgData name="Thomas Jansen" userId="5b8e1cf2-e26f-4517-87f7-d832d29dc3c7" providerId="ADAL" clId="{1ECFA34A-99DF-4855-86A1-43E9AAD81B31}" dt="2019-02-12T06:55:45.568" v="219" actId="313"/>
        <pc:sldMkLst>
          <pc:docMk/>
          <pc:sldMk cId="328292334" sldId="292"/>
        </pc:sldMkLst>
        <pc:spChg chg="mod">
          <ac:chgData name="Thomas Jansen" userId="5b8e1cf2-e26f-4517-87f7-d832d29dc3c7" providerId="ADAL" clId="{1ECFA34A-99DF-4855-86A1-43E9AAD81B31}" dt="2019-02-12T06:55:45.568" v="219" actId="313"/>
          <ac:spMkLst>
            <pc:docMk/>
            <pc:sldMk cId="328292334" sldId="292"/>
            <ac:spMk id="2" creationId="{D0EB96E8-ED2C-453F-9E5B-E8F91352E6C4}"/>
          </ac:spMkLst>
        </pc:spChg>
        <pc:spChg chg="del">
          <ac:chgData name="Thomas Jansen" userId="5b8e1cf2-e26f-4517-87f7-d832d29dc3c7" providerId="ADAL" clId="{1ECFA34A-99DF-4855-86A1-43E9AAD81B31}" dt="2019-02-12T06:55:26.251" v="186"/>
          <ac:spMkLst>
            <pc:docMk/>
            <pc:sldMk cId="328292334" sldId="292"/>
            <ac:spMk id="3" creationId="{2F544FBB-20CC-49E4-98FE-00565685E4BF}"/>
          </ac:spMkLst>
        </pc:spChg>
        <pc:picChg chg="add mod">
          <ac:chgData name="Thomas Jansen" userId="5b8e1cf2-e26f-4517-87f7-d832d29dc3c7" providerId="ADAL" clId="{1ECFA34A-99DF-4855-86A1-43E9AAD81B31}" dt="2019-02-12T06:55:34.018" v="192" actId="1036"/>
          <ac:picMkLst>
            <pc:docMk/>
            <pc:sldMk cId="328292334" sldId="292"/>
            <ac:picMk id="4" creationId="{279E870F-2A07-487D-B532-30A7767509BD}"/>
          </ac:picMkLst>
        </pc:picChg>
      </pc:sldChg>
      <pc:sldChg chg="addSp delSp modSp add">
        <pc:chgData name="Thomas Jansen" userId="5b8e1cf2-e26f-4517-87f7-d832d29dc3c7" providerId="ADAL" clId="{1ECFA34A-99DF-4855-86A1-43E9AAD81B31}" dt="2019-02-12T06:57:28.484" v="260" actId="255"/>
        <pc:sldMkLst>
          <pc:docMk/>
          <pc:sldMk cId="1776667621" sldId="293"/>
        </pc:sldMkLst>
        <pc:spChg chg="mod">
          <ac:chgData name="Thomas Jansen" userId="5b8e1cf2-e26f-4517-87f7-d832d29dc3c7" providerId="ADAL" clId="{1ECFA34A-99DF-4855-86A1-43E9AAD81B31}" dt="2019-02-12T06:56:59.658" v="247" actId="20577"/>
          <ac:spMkLst>
            <pc:docMk/>
            <pc:sldMk cId="1776667621" sldId="293"/>
            <ac:spMk id="2" creationId="{5ECCB162-EF1B-4CCA-8613-7E6434D8E32B}"/>
          </ac:spMkLst>
        </pc:spChg>
        <pc:spChg chg="add del mod">
          <ac:chgData name="Thomas Jansen" userId="5b8e1cf2-e26f-4517-87f7-d832d29dc3c7" providerId="ADAL" clId="{1ECFA34A-99DF-4855-86A1-43E9AAD81B31}" dt="2019-02-12T06:57:28.484" v="260" actId="255"/>
          <ac:spMkLst>
            <pc:docMk/>
            <pc:sldMk cId="1776667621" sldId="293"/>
            <ac:spMk id="3" creationId="{EC5EA3C3-E921-419F-AADC-511DC50E32DE}"/>
          </ac:spMkLst>
        </pc:spChg>
        <pc:spChg chg="add del">
          <ac:chgData name="Thomas Jansen" userId="5b8e1cf2-e26f-4517-87f7-d832d29dc3c7" providerId="ADAL" clId="{1ECFA34A-99DF-4855-86A1-43E9AAD81B31}" dt="2019-02-12T06:57:06.355" v="251"/>
          <ac:spMkLst>
            <pc:docMk/>
            <pc:sldMk cId="1776667621" sldId="293"/>
            <ac:spMk id="6" creationId="{96E9C800-D598-468E-8A15-F6E56D192358}"/>
          </ac:spMkLst>
        </pc:spChg>
        <pc:graphicFrameChg chg="add del mod">
          <ac:chgData name="Thomas Jansen" userId="5b8e1cf2-e26f-4517-87f7-d832d29dc3c7" providerId="ADAL" clId="{1ECFA34A-99DF-4855-86A1-43E9AAD81B31}" dt="2019-02-12T06:57:06.355" v="251"/>
          <ac:graphicFrameMkLst>
            <pc:docMk/>
            <pc:sldMk cId="1776667621" sldId="293"/>
            <ac:graphicFrameMk id="4" creationId="{7F0279DC-D71C-4B35-B824-A5E0D1D43EED}"/>
          </ac:graphicFrameMkLst>
        </pc:graphicFrameChg>
        <pc:graphicFrameChg chg="add del">
          <ac:chgData name="Thomas Jansen" userId="5b8e1cf2-e26f-4517-87f7-d832d29dc3c7" providerId="ADAL" clId="{1ECFA34A-99DF-4855-86A1-43E9AAD81B31}" dt="2019-02-12T06:57:06.355" v="251"/>
          <ac:graphicFrameMkLst>
            <pc:docMk/>
            <pc:sldMk cId="1776667621" sldId="293"/>
            <ac:graphicFrameMk id="5" creationId="{A61093B5-7B17-498F-98EA-B2AF0CB90DD2}"/>
          </ac:graphicFrameMkLst>
        </pc:graphicFrameChg>
      </pc:sldChg>
      <pc:sldChg chg="addSp delSp modSp add">
        <pc:chgData name="Thomas Jansen" userId="5b8e1cf2-e26f-4517-87f7-d832d29dc3c7" providerId="ADAL" clId="{1ECFA34A-99DF-4855-86A1-43E9AAD81B31}" dt="2019-02-12T06:59:49.293" v="300" actId="20577"/>
        <pc:sldMkLst>
          <pc:docMk/>
          <pc:sldMk cId="771954154" sldId="294"/>
        </pc:sldMkLst>
        <pc:spChg chg="mod">
          <ac:chgData name="Thomas Jansen" userId="5b8e1cf2-e26f-4517-87f7-d832d29dc3c7" providerId="ADAL" clId="{1ECFA34A-99DF-4855-86A1-43E9AAD81B31}" dt="2019-02-12T06:58:48.206" v="284" actId="20577"/>
          <ac:spMkLst>
            <pc:docMk/>
            <pc:sldMk cId="771954154" sldId="294"/>
            <ac:spMk id="2" creationId="{2F39CDA5-0CF2-4A1C-AE94-E0510BCFC7E1}"/>
          </ac:spMkLst>
        </pc:spChg>
        <pc:spChg chg="add del mod">
          <ac:chgData name="Thomas Jansen" userId="5b8e1cf2-e26f-4517-87f7-d832d29dc3c7" providerId="ADAL" clId="{1ECFA34A-99DF-4855-86A1-43E9AAD81B31}" dt="2019-02-12T06:59:49.293" v="300" actId="20577"/>
          <ac:spMkLst>
            <pc:docMk/>
            <pc:sldMk cId="771954154" sldId="294"/>
            <ac:spMk id="3" creationId="{C497304D-3D05-414D-A99E-AE871D6D2C6A}"/>
          </ac:spMkLst>
        </pc:spChg>
        <pc:spChg chg="add del">
          <ac:chgData name="Thomas Jansen" userId="5b8e1cf2-e26f-4517-87f7-d832d29dc3c7" providerId="ADAL" clId="{1ECFA34A-99DF-4855-86A1-43E9AAD81B31}" dt="2019-02-12T06:59:13.056" v="288"/>
          <ac:spMkLst>
            <pc:docMk/>
            <pc:sldMk cId="771954154" sldId="294"/>
            <ac:spMk id="7" creationId="{EB223EC2-9323-4E9E-BB82-8743266ACE54}"/>
          </ac:spMkLst>
        </pc:spChg>
        <pc:graphicFrameChg chg="add del mod">
          <ac:chgData name="Thomas Jansen" userId="5b8e1cf2-e26f-4517-87f7-d832d29dc3c7" providerId="ADAL" clId="{1ECFA34A-99DF-4855-86A1-43E9AAD81B31}" dt="2019-02-12T06:59:13.056" v="288"/>
          <ac:graphicFrameMkLst>
            <pc:docMk/>
            <pc:sldMk cId="771954154" sldId="294"/>
            <ac:graphicFrameMk id="4" creationId="{6B0E9988-4B0C-40F2-8FE9-1EFFB7B822E0}"/>
          </ac:graphicFrameMkLst>
        </pc:graphicFrameChg>
        <pc:graphicFrameChg chg="add del">
          <ac:chgData name="Thomas Jansen" userId="5b8e1cf2-e26f-4517-87f7-d832d29dc3c7" providerId="ADAL" clId="{1ECFA34A-99DF-4855-86A1-43E9AAD81B31}" dt="2019-02-12T06:59:13.056" v="288"/>
          <ac:graphicFrameMkLst>
            <pc:docMk/>
            <pc:sldMk cId="771954154" sldId="294"/>
            <ac:graphicFrameMk id="5" creationId="{EB470800-F0DB-4C14-834C-1BFA483D4007}"/>
          </ac:graphicFrameMkLst>
        </pc:graphicFrameChg>
        <pc:graphicFrameChg chg="add del">
          <ac:chgData name="Thomas Jansen" userId="5b8e1cf2-e26f-4517-87f7-d832d29dc3c7" providerId="ADAL" clId="{1ECFA34A-99DF-4855-86A1-43E9AAD81B31}" dt="2019-02-12T06:59:13.056" v="288"/>
          <ac:graphicFrameMkLst>
            <pc:docMk/>
            <pc:sldMk cId="771954154" sldId="294"/>
            <ac:graphicFrameMk id="6" creationId="{E4A7EA27-2959-44D4-B5E3-35A24E2D84E4}"/>
          </ac:graphicFrameMkLst>
        </pc:graphicFrameChg>
      </pc:sldChg>
      <pc:sldChg chg="addSp delSp modSp add">
        <pc:chgData name="Thomas Jansen" userId="5b8e1cf2-e26f-4517-87f7-d832d29dc3c7" providerId="ADAL" clId="{1ECFA34A-99DF-4855-86A1-43E9AAD81B31}" dt="2019-02-12T07:01:01.743" v="350" actId="5793"/>
        <pc:sldMkLst>
          <pc:docMk/>
          <pc:sldMk cId="1990996200" sldId="295"/>
        </pc:sldMkLst>
        <pc:spChg chg="mod">
          <ac:chgData name="Thomas Jansen" userId="5b8e1cf2-e26f-4517-87f7-d832d29dc3c7" providerId="ADAL" clId="{1ECFA34A-99DF-4855-86A1-43E9AAD81B31}" dt="2019-02-12T07:00:32.187" v="336" actId="20577"/>
          <ac:spMkLst>
            <pc:docMk/>
            <pc:sldMk cId="1990996200" sldId="295"/>
            <ac:spMk id="2" creationId="{5AB08CB4-69D8-4E59-893E-F2BD2A47604C}"/>
          </ac:spMkLst>
        </pc:spChg>
        <pc:spChg chg="add del mod">
          <ac:chgData name="Thomas Jansen" userId="5b8e1cf2-e26f-4517-87f7-d832d29dc3c7" providerId="ADAL" clId="{1ECFA34A-99DF-4855-86A1-43E9AAD81B31}" dt="2019-02-12T07:01:01.743" v="350" actId="5793"/>
          <ac:spMkLst>
            <pc:docMk/>
            <pc:sldMk cId="1990996200" sldId="295"/>
            <ac:spMk id="3" creationId="{0427554E-52ED-4AE9-9887-0D89AEC46707}"/>
          </ac:spMkLst>
        </pc:spChg>
        <pc:spChg chg="add del">
          <ac:chgData name="Thomas Jansen" userId="5b8e1cf2-e26f-4517-87f7-d832d29dc3c7" providerId="ADAL" clId="{1ECFA34A-99DF-4855-86A1-43E9AAD81B31}" dt="2019-02-12T07:00:38.456" v="340"/>
          <ac:spMkLst>
            <pc:docMk/>
            <pc:sldMk cId="1990996200" sldId="295"/>
            <ac:spMk id="8" creationId="{354CA906-86EB-4EC6-8BBA-E1771B801E2C}"/>
          </ac:spMkLst>
        </pc:spChg>
        <pc:graphicFrameChg chg="add del mod">
          <ac:chgData name="Thomas Jansen" userId="5b8e1cf2-e26f-4517-87f7-d832d29dc3c7" providerId="ADAL" clId="{1ECFA34A-99DF-4855-86A1-43E9AAD81B31}" dt="2019-02-12T07:00:38.456" v="340"/>
          <ac:graphicFrameMkLst>
            <pc:docMk/>
            <pc:sldMk cId="1990996200" sldId="295"/>
            <ac:graphicFrameMk id="4" creationId="{AEC29CFA-7FAB-4ABF-9163-7C0B80C59B34}"/>
          </ac:graphicFrameMkLst>
        </pc:graphicFrameChg>
        <pc:graphicFrameChg chg="add del">
          <ac:chgData name="Thomas Jansen" userId="5b8e1cf2-e26f-4517-87f7-d832d29dc3c7" providerId="ADAL" clId="{1ECFA34A-99DF-4855-86A1-43E9AAD81B31}" dt="2019-02-12T07:00:38.456" v="340"/>
          <ac:graphicFrameMkLst>
            <pc:docMk/>
            <pc:sldMk cId="1990996200" sldId="295"/>
            <ac:graphicFrameMk id="5" creationId="{D6234C52-8E2B-4ED5-9A6F-8257E2ADE900}"/>
          </ac:graphicFrameMkLst>
        </pc:graphicFrameChg>
        <pc:graphicFrameChg chg="add del">
          <ac:chgData name="Thomas Jansen" userId="5b8e1cf2-e26f-4517-87f7-d832d29dc3c7" providerId="ADAL" clId="{1ECFA34A-99DF-4855-86A1-43E9AAD81B31}" dt="2019-02-12T07:00:38.456" v="340"/>
          <ac:graphicFrameMkLst>
            <pc:docMk/>
            <pc:sldMk cId="1990996200" sldId="295"/>
            <ac:graphicFrameMk id="6" creationId="{58893989-8F1F-4E32-8272-17F5FB640769}"/>
          </ac:graphicFrameMkLst>
        </pc:graphicFrameChg>
        <pc:graphicFrameChg chg="add del">
          <ac:chgData name="Thomas Jansen" userId="5b8e1cf2-e26f-4517-87f7-d832d29dc3c7" providerId="ADAL" clId="{1ECFA34A-99DF-4855-86A1-43E9AAD81B31}" dt="2019-02-12T07:00:38.456" v="340"/>
          <ac:graphicFrameMkLst>
            <pc:docMk/>
            <pc:sldMk cId="1990996200" sldId="295"/>
            <ac:graphicFrameMk id="7" creationId="{EC808EE1-B56A-47CD-97E2-3713F8468972}"/>
          </ac:graphicFrameMkLst>
        </pc:graphicFrameChg>
      </pc:sldChg>
      <pc:sldChg chg="addSp delSp modSp add">
        <pc:chgData name="Thomas Jansen" userId="5b8e1cf2-e26f-4517-87f7-d832d29dc3c7" providerId="ADAL" clId="{1ECFA34A-99DF-4855-86A1-43E9AAD81B31}" dt="2019-02-12T07:09:00.303" v="567" actId="207"/>
        <pc:sldMkLst>
          <pc:docMk/>
          <pc:sldMk cId="4195052074" sldId="296"/>
        </pc:sldMkLst>
        <pc:spChg chg="mod">
          <ac:chgData name="Thomas Jansen" userId="5b8e1cf2-e26f-4517-87f7-d832d29dc3c7" providerId="ADAL" clId="{1ECFA34A-99DF-4855-86A1-43E9AAD81B31}" dt="2019-02-12T07:05:03.679" v="421" actId="20577"/>
          <ac:spMkLst>
            <pc:docMk/>
            <pc:sldMk cId="4195052074" sldId="296"/>
            <ac:spMk id="2" creationId="{E69222F7-9542-4051-9DAF-EC44458CCE65}"/>
          </ac:spMkLst>
        </pc:spChg>
        <pc:spChg chg="add del mod">
          <ac:chgData name="Thomas Jansen" userId="5b8e1cf2-e26f-4517-87f7-d832d29dc3c7" providerId="ADAL" clId="{1ECFA34A-99DF-4855-86A1-43E9AAD81B31}" dt="2019-02-12T07:09:00.303" v="567" actId="207"/>
          <ac:spMkLst>
            <pc:docMk/>
            <pc:sldMk cId="4195052074" sldId="296"/>
            <ac:spMk id="3" creationId="{F536944D-5D01-43C6-A821-8F1AE1E845C1}"/>
          </ac:spMkLst>
        </pc:spChg>
        <pc:spChg chg="add del">
          <ac:chgData name="Thomas Jansen" userId="5b8e1cf2-e26f-4517-87f7-d832d29dc3c7" providerId="ADAL" clId="{1ECFA34A-99DF-4855-86A1-43E9AAD81B31}" dt="2019-02-12T07:05:47.980" v="423"/>
          <ac:spMkLst>
            <pc:docMk/>
            <pc:sldMk cId="4195052074" sldId="296"/>
            <ac:spMk id="5" creationId="{C458A306-E955-4156-A328-36E82CC140A4}"/>
          </ac:spMkLst>
        </pc:spChg>
        <pc:graphicFrameChg chg="add del mod">
          <ac:chgData name="Thomas Jansen" userId="5b8e1cf2-e26f-4517-87f7-d832d29dc3c7" providerId="ADAL" clId="{1ECFA34A-99DF-4855-86A1-43E9AAD81B31}" dt="2019-02-12T07:05:47.980" v="423"/>
          <ac:graphicFrameMkLst>
            <pc:docMk/>
            <pc:sldMk cId="4195052074" sldId="296"/>
            <ac:graphicFrameMk id="4" creationId="{9C9B1D20-C619-4917-B099-461D2956B144}"/>
          </ac:graphicFrameMkLst>
        </pc:graphicFrameChg>
      </pc:sldChg>
      <pc:sldChg chg="modSp add">
        <pc:chgData name="Thomas Jansen" userId="5b8e1cf2-e26f-4517-87f7-d832d29dc3c7" providerId="ADAL" clId="{1ECFA34A-99DF-4855-86A1-43E9AAD81B31}" dt="2019-02-12T07:11:28.180" v="592" actId="6549"/>
        <pc:sldMkLst>
          <pc:docMk/>
          <pc:sldMk cId="3784398973" sldId="297"/>
        </pc:sldMkLst>
        <pc:spChg chg="mod">
          <ac:chgData name="Thomas Jansen" userId="5b8e1cf2-e26f-4517-87f7-d832d29dc3c7" providerId="ADAL" clId="{1ECFA34A-99DF-4855-86A1-43E9AAD81B31}" dt="2019-02-12T07:08:07.615" v="553" actId="20577"/>
          <ac:spMkLst>
            <pc:docMk/>
            <pc:sldMk cId="3784398973" sldId="297"/>
            <ac:spMk id="2" creationId="{C92C050F-BA01-4C15-B777-D4C7E75ACF46}"/>
          </ac:spMkLst>
        </pc:spChg>
        <pc:spChg chg="mod">
          <ac:chgData name="Thomas Jansen" userId="5b8e1cf2-e26f-4517-87f7-d832d29dc3c7" providerId="ADAL" clId="{1ECFA34A-99DF-4855-86A1-43E9AAD81B31}" dt="2019-02-12T07:11:28.180" v="592" actId="6549"/>
          <ac:spMkLst>
            <pc:docMk/>
            <pc:sldMk cId="3784398973" sldId="297"/>
            <ac:spMk id="3" creationId="{32B672AE-6896-416F-96ED-BC8956355059}"/>
          </ac:spMkLst>
        </pc:spChg>
      </pc:sldChg>
      <pc:sldChg chg="addSp delSp modSp add">
        <pc:chgData name="Thomas Jansen" userId="5b8e1cf2-e26f-4517-87f7-d832d29dc3c7" providerId="ADAL" clId="{1ECFA34A-99DF-4855-86A1-43E9AAD81B31}" dt="2019-02-12T07:13:46.018" v="644" actId="20577"/>
        <pc:sldMkLst>
          <pc:docMk/>
          <pc:sldMk cId="1313315054" sldId="298"/>
        </pc:sldMkLst>
        <pc:spChg chg="mod">
          <ac:chgData name="Thomas Jansen" userId="5b8e1cf2-e26f-4517-87f7-d832d29dc3c7" providerId="ADAL" clId="{1ECFA34A-99DF-4855-86A1-43E9AAD81B31}" dt="2019-02-12T07:13:14.732" v="623" actId="20577"/>
          <ac:spMkLst>
            <pc:docMk/>
            <pc:sldMk cId="1313315054" sldId="298"/>
            <ac:spMk id="2" creationId="{E94C0BBF-CBBB-4105-89E8-86D88F6F39FB}"/>
          </ac:spMkLst>
        </pc:spChg>
        <pc:spChg chg="add del mod">
          <ac:chgData name="Thomas Jansen" userId="5b8e1cf2-e26f-4517-87f7-d832d29dc3c7" providerId="ADAL" clId="{1ECFA34A-99DF-4855-86A1-43E9AAD81B31}" dt="2019-02-12T07:13:46.018" v="644" actId="20577"/>
          <ac:spMkLst>
            <pc:docMk/>
            <pc:sldMk cId="1313315054" sldId="298"/>
            <ac:spMk id="3" creationId="{CB1F04F0-7956-491D-91C0-8BFD2F496A91}"/>
          </ac:spMkLst>
        </pc:spChg>
        <pc:spChg chg="add del">
          <ac:chgData name="Thomas Jansen" userId="5b8e1cf2-e26f-4517-87f7-d832d29dc3c7" providerId="ADAL" clId="{1ECFA34A-99DF-4855-86A1-43E9AAD81B31}" dt="2019-02-12T07:13:22.032" v="625"/>
          <ac:spMkLst>
            <pc:docMk/>
            <pc:sldMk cId="1313315054" sldId="298"/>
            <ac:spMk id="6" creationId="{C64FF6F9-F276-443A-A3DF-F193185CD0AF}"/>
          </ac:spMkLst>
        </pc:spChg>
        <pc:graphicFrameChg chg="add del mod">
          <ac:chgData name="Thomas Jansen" userId="5b8e1cf2-e26f-4517-87f7-d832d29dc3c7" providerId="ADAL" clId="{1ECFA34A-99DF-4855-86A1-43E9AAD81B31}" dt="2019-02-12T07:13:22.032" v="625"/>
          <ac:graphicFrameMkLst>
            <pc:docMk/>
            <pc:sldMk cId="1313315054" sldId="298"/>
            <ac:graphicFrameMk id="4" creationId="{4EFFF495-9B0B-4AE4-8F54-5C413B9B478D}"/>
          </ac:graphicFrameMkLst>
        </pc:graphicFrameChg>
        <pc:graphicFrameChg chg="add del">
          <ac:chgData name="Thomas Jansen" userId="5b8e1cf2-e26f-4517-87f7-d832d29dc3c7" providerId="ADAL" clId="{1ECFA34A-99DF-4855-86A1-43E9AAD81B31}" dt="2019-02-12T07:13:22.032" v="625"/>
          <ac:graphicFrameMkLst>
            <pc:docMk/>
            <pc:sldMk cId="1313315054" sldId="298"/>
            <ac:graphicFrameMk id="5" creationId="{7D217595-D39B-4AD6-9C58-A6EF625904BA}"/>
          </ac:graphicFrameMkLst>
        </pc:graphicFrameChg>
      </pc:sldChg>
      <pc:sldChg chg="addSp delSp modSp add">
        <pc:chgData name="Thomas Jansen" userId="5b8e1cf2-e26f-4517-87f7-d832d29dc3c7" providerId="ADAL" clId="{1ECFA34A-99DF-4855-86A1-43E9AAD81B31}" dt="2019-02-12T07:23:49.707" v="825" actId="20577"/>
        <pc:sldMkLst>
          <pc:docMk/>
          <pc:sldMk cId="112216337" sldId="299"/>
        </pc:sldMkLst>
        <pc:spChg chg="mod">
          <ac:chgData name="Thomas Jansen" userId="5b8e1cf2-e26f-4517-87f7-d832d29dc3c7" providerId="ADAL" clId="{1ECFA34A-99DF-4855-86A1-43E9AAD81B31}" dt="2019-02-12T07:15:11.699" v="678" actId="20577"/>
          <ac:spMkLst>
            <pc:docMk/>
            <pc:sldMk cId="112216337" sldId="299"/>
            <ac:spMk id="2" creationId="{BADEC53B-7ECE-4361-8E59-9FC3596D645F}"/>
          </ac:spMkLst>
        </pc:spChg>
        <pc:spChg chg="add del mod">
          <ac:chgData name="Thomas Jansen" userId="5b8e1cf2-e26f-4517-87f7-d832d29dc3c7" providerId="ADAL" clId="{1ECFA34A-99DF-4855-86A1-43E9AAD81B31}" dt="2019-02-12T07:23:49.707" v="825" actId="20577"/>
          <ac:spMkLst>
            <pc:docMk/>
            <pc:sldMk cId="112216337" sldId="299"/>
            <ac:spMk id="3" creationId="{A778C81B-451B-4E05-A836-C59717076726}"/>
          </ac:spMkLst>
        </pc:spChg>
        <pc:spChg chg="add del">
          <ac:chgData name="Thomas Jansen" userId="5b8e1cf2-e26f-4517-87f7-d832d29dc3c7" providerId="ADAL" clId="{1ECFA34A-99DF-4855-86A1-43E9AAD81B31}" dt="2019-02-12T07:14:54.559" v="649"/>
          <ac:spMkLst>
            <pc:docMk/>
            <pc:sldMk cId="112216337" sldId="299"/>
            <ac:spMk id="6" creationId="{CE6977E7-0E8A-4B09-934E-8B115DCF82EE}"/>
          </ac:spMkLst>
        </pc:spChg>
        <pc:graphicFrameChg chg="add del mod">
          <ac:chgData name="Thomas Jansen" userId="5b8e1cf2-e26f-4517-87f7-d832d29dc3c7" providerId="ADAL" clId="{1ECFA34A-99DF-4855-86A1-43E9AAD81B31}" dt="2019-02-12T07:14:54.559" v="649"/>
          <ac:graphicFrameMkLst>
            <pc:docMk/>
            <pc:sldMk cId="112216337" sldId="299"/>
            <ac:graphicFrameMk id="4" creationId="{1DBC5DFB-C084-49DE-A916-125E75552ED0}"/>
          </ac:graphicFrameMkLst>
        </pc:graphicFrameChg>
        <pc:graphicFrameChg chg="add del">
          <ac:chgData name="Thomas Jansen" userId="5b8e1cf2-e26f-4517-87f7-d832d29dc3c7" providerId="ADAL" clId="{1ECFA34A-99DF-4855-86A1-43E9AAD81B31}" dt="2019-02-12T07:14:54.559" v="649"/>
          <ac:graphicFrameMkLst>
            <pc:docMk/>
            <pc:sldMk cId="112216337" sldId="299"/>
            <ac:graphicFrameMk id="5" creationId="{5586B425-B2F7-4AE2-A5B8-C7B56342C0E5}"/>
          </ac:graphicFrameMkLst>
        </pc:graphicFrameChg>
      </pc:sldChg>
    </pc:docChg>
  </pc:docChgLst>
  <pc:docChgLst>
    <pc:chgData name="Thomas Jansen" userId="5b8e1cf2-e26f-4517-87f7-d832d29dc3c7" providerId="ADAL" clId="{BB1A79AF-B4A6-4285-A16F-E9A32B69882D}"/>
    <pc:docChg chg="custSel addSld delSld modSld">
      <pc:chgData name="Thomas Jansen" userId="5b8e1cf2-e26f-4517-87f7-d832d29dc3c7" providerId="ADAL" clId="{BB1A79AF-B4A6-4285-A16F-E9A32B69882D}" dt="2019-02-11T07:22:43.561" v="537" actId="6549"/>
      <pc:docMkLst>
        <pc:docMk/>
      </pc:docMkLst>
      <pc:sldChg chg="modSp">
        <pc:chgData name="Thomas Jansen" userId="5b8e1cf2-e26f-4517-87f7-d832d29dc3c7" providerId="ADAL" clId="{BB1A79AF-B4A6-4285-A16F-E9A32B69882D}" dt="2019-02-11T07:07:13.759" v="86" actId="20577"/>
        <pc:sldMkLst>
          <pc:docMk/>
          <pc:sldMk cId="0" sldId="256"/>
        </pc:sldMkLst>
        <pc:spChg chg="mod">
          <ac:chgData name="Thomas Jansen" userId="5b8e1cf2-e26f-4517-87f7-d832d29dc3c7" providerId="ADAL" clId="{BB1A79AF-B4A6-4285-A16F-E9A32B69882D}" dt="2019-02-11T07:07:13.759" v="86" actId="20577"/>
          <ac:spMkLst>
            <pc:docMk/>
            <pc:sldMk cId="0" sldId="256"/>
            <ac:spMk id="2" creationId="{00000000-0000-0000-0000-000000000000}"/>
          </ac:spMkLst>
        </pc:spChg>
        <pc:spChg chg="mod">
          <ac:chgData name="Thomas Jansen" userId="5b8e1cf2-e26f-4517-87f7-d832d29dc3c7" providerId="ADAL" clId="{BB1A79AF-B4A6-4285-A16F-E9A32B69882D}" dt="2019-02-11T07:04:48.670" v="53" actId="20577"/>
          <ac:spMkLst>
            <pc:docMk/>
            <pc:sldMk cId="0" sldId="256"/>
            <ac:spMk id="3" creationId="{00000000-0000-0000-0000-000000000000}"/>
          </ac:spMkLst>
        </pc:spChg>
      </pc:sldChg>
      <pc:sldChg chg="del">
        <pc:chgData name="Thomas Jansen" userId="5b8e1cf2-e26f-4517-87f7-d832d29dc3c7" providerId="ADAL" clId="{BB1A79AF-B4A6-4285-A16F-E9A32B69882D}" dt="2019-02-11T07:04:54.479" v="54" actId="2696"/>
        <pc:sldMkLst>
          <pc:docMk/>
          <pc:sldMk cId="2765132973" sldId="267"/>
        </pc:sldMkLst>
      </pc:sldChg>
      <pc:sldChg chg="del">
        <pc:chgData name="Thomas Jansen" userId="5b8e1cf2-e26f-4517-87f7-d832d29dc3c7" providerId="ADAL" clId="{BB1A79AF-B4A6-4285-A16F-E9A32B69882D}" dt="2019-02-11T07:04:56.161" v="55" actId="2696"/>
        <pc:sldMkLst>
          <pc:docMk/>
          <pc:sldMk cId="3464874330" sldId="268"/>
        </pc:sldMkLst>
      </pc:sldChg>
      <pc:sldChg chg="del">
        <pc:chgData name="Thomas Jansen" userId="5b8e1cf2-e26f-4517-87f7-d832d29dc3c7" providerId="ADAL" clId="{BB1A79AF-B4A6-4285-A16F-E9A32B69882D}" dt="2019-02-11T07:04:57.076" v="56" actId="2696"/>
        <pc:sldMkLst>
          <pc:docMk/>
          <pc:sldMk cId="1977972756" sldId="269"/>
        </pc:sldMkLst>
      </pc:sldChg>
      <pc:sldChg chg="del">
        <pc:chgData name="Thomas Jansen" userId="5b8e1cf2-e26f-4517-87f7-d832d29dc3c7" providerId="ADAL" clId="{BB1A79AF-B4A6-4285-A16F-E9A32B69882D}" dt="2019-02-11T07:04:57.599" v="57" actId="2696"/>
        <pc:sldMkLst>
          <pc:docMk/>
          <pc:sldMk cId="3941868153" sldId="270"/>
        </pc:sldMkLst>
      </pc:sldChg>
      <pc:sldChg chg="del">
        <pc:chgData name="Thomas Jansen" userId="5b8e1cf2-e26f-4517-87f7-d832d29dc3c7" providerId="ADAL" clId="{BB1A79AF-B4A6-4285-A16F-E9A32B69882D}" dt="2019-02-11T07:04:58.068" v="58" actId="2696"/>
        <pc:sldMkLst>
          <pc:docMk/>
          <pc:sldMk cId="1497814602" sldId="271"/>
        </pc:sldMkLst>
      </pc:sldChg>
      <pc:sldChg chg="del">
        <pc:chgData name="Thomas Jansen" userId="5b8e1cf2-e26f-4517-87f7-d832d29dc3c7" providerId="ADAL" clId="{BB1A79AF-B4A6-4285-A16F-E9A32B69882D}" dt="2019-02-11T07:04:58.587" v="59" actId="2696"/>
        <pc:sldMkLst>
          <pc:docMk/>
          <pc:sldMk cId="3430882279" sldId="272"/>
        </pc:sldMkLst>
      </pc:sldChg>
      <pc:sldChg chg="del">
        <pc:chgData name="Thomas Jansen" userId="5b8e1cf2-e26f-4517-87f7-d832d29dc3c7" providerId="ADAL" clId="{BB1A79AF-B4A6-4285-A16F-E9A32B69882D}" dt="2019-02-11T07:04:59.321" v="60" actId="2696"/>
        <pc:sldMkLst>
          <pc:docMk/>
          <pc:sldMk cId="2397559935" sldId="273"/>
        </pc:sldMkLst>
      </pc:sldChg>
      <pc:sldChg chg="del">
        <pc:chgData name="Thomas Jansen" userId="5b8e1cf2-e26f-4517-87f7-d832d29dc3c7" providerId="ADAL" clId="{BB1A79AF-B4A6-4285-A16F-E9A32B69882D}" dt="2019-02-11T07:04:59.725" v="61" actId="2696"/>
        <pc:sldMkLst>
          <pc:docMk/>
          <pc:sldMk cId="31762429" sldId="274"/>
        </pc:sldMkLst>
      </pc:sldChg>
      <pc:sldChg chg="del">
        <pc:chgData name="Thomas Jansen" userId="5b8e1cf2-e26f-4517-87f7-d832d29dc3c7" providerId="ADAL" clId="{BB1A79AF-B4A6-4285-A16F-E9A32B69882D}" dt="2019-02-11T07:05:00.483" v="62" actId="2696"/>
        <pc:sldMkLst>
          <pc:docMk/>
          <pc:sldMk cId="828363236" sldId="275"/>
        </pc:sldMkLst>
      </pc:sldChg>
      <pc:sldChg chg="del">
        <pc:chgData name="Thomas Jansen" userId="5b8e1cf2-e26f-4517-87f7-d832d29dc3c7" providerId="ADAL" clId="{BB1A79AF-B4A6-4285-A16F-E9A32B69882D}" dt="2019-02-11T07:05:01.032" v="63" actId="2696"/>
        <pc:sldMkLst>
          <pc:docMk/>
          <pc:sldMk cId="1317442349" sldId="276"/>
        </pc:sldMkLst>
      </pc:sldChg>
      <pc:sldChg chg="del">
        <pc:chgData name="Thomas Jansen" userId="5b8e1cf2-e26f-4517-87f7-d832d29dc3c7" providerId="ADAL" clId="{BB1A79AF-B4A6-4285-A16F-E9A32B69882D}" dt="2019-02-11T07:05:01.551" v="64" actId="2696"/>
        <pc:sldMkLst>
          <pc:docMk/>
          <pc:sldMk cId="3980524874" sldId="277"/>
        </pc:sldMkLst>
      </pc:sldChg>
      <pc:sldChg chg="del">
        <pc:chgData name="Thomas Jansen" userId="5b8e1cf2-e26f-4517-87f7-d832d29dc3c7" providerId="ADAL" clId="{BB1A79AF-B4A6-4285-A16F-E9A32B69882D}" dt="2019-02-11T07:05:03.015" v="65" actId="2696"/>
        <pc:sldMkLst>
          <pc:docMk/>
          <pc:sldMk cId="3706001806" sldId="278"/>
        </pc:sldMkLst>
      </pc:sldChg>
      <pc:sldChg chg="addSp delSp modSp">
        <pc:chgData name="Thomas Jansen" userId="5b8e1cf2-e26f-4517-87f7-d832d29dc3c7" providerId="ADAL" clId="{BB1A79AF-B4A6-4285-A16F-E9A32B69882D}" dt="2019-02-11T07:10:06.134" v="120"/>
        <pc:sldMkLst>
          <pc:docMk/>
          <pc:sldMk cId="708916073" sldId="279"/>
        </pc:sldMkLst>
        <pc:spChg chg="mod">
          <ac:chgData name="Thomas Jansen" userId="5b8e1cf2-e26f-4517-87f7-d832d29dc3c7" providerId="ADAL" clId="{BB1A79AF-B4A6-4285-A16F-E9A32B69882D}" dt="2019-02-11T07:10:00.320" v="119" actId="20577"/>
          <ac:spMkLst>
            <pc:docMk/>
            <pc:sldMk cId="708916073" sldId="279"/>
            <ac:spMk id="2" creationId="{A8496589-8917-4A38-ABE7-894FC099B5D3}"/>
          </ac:spMkLst>
        </pc:spChg>
        <pc:spChg chg="del mod">
          <ac:chgData name="Thomas Jansen" userId="5b8e1cf2-e26f-4517-87f7-d832d29dc3c7" providerId="ADAL" clId="{BB1A79AF-B4A6-4285-A16F-E9A32B69882D}" dt="2019-02-11T07:10:06.134" v="120"/>
          <ac:spMkLst>
            <pc:docMk/>
            <pc:sldMk cId="708916073" sldId="279"/>
            <ac:spMk id="3" creationId="{206752E9-F343-4E33-B7ED-D2F472E4F704}"/>
          </ac:spMkLst>
        </pc:spChg>
        <pc:picChg chg="add mod">
          <ac:chgData name="Thomas Jansen" userId="5b8e1cf2-e26f-4517-87f7-d832d29dc3c7" providerId="ADAL" clId="{BB1A79AF-B4A6-4285-A16F-E9A32B69882D}" dt="2019-02-11T07:10:06.134" v="120"/>
          <ac:picMkLst>
            <pc:docMk/>
            <pc:sldMk cId="708916073" sldId="279"/>
            <ac:picMk id="4" creationId="{05058B5C-DF81-42F7-BB49-056F7D7A61BA}"/>
          </ac:picMkLst>
        </pc:picChg>
      </pc:sldChg>
      <pc:sldChg chg="addSp delSp modSp add">
        <pc:chgData name="Thomas Jansen" userId="5b8e1cf2-e26f-4517-87f7-d832d29dc3c7" providerId="ADAL" clId="{BB1A79AF-B4A6-4285-A16F-E9A32B69882D}" dt="2019-02-11T07:11:04.727" v="161" actId="20577"/>
        <pc:sldMkLst>
          <pc:docMk/>
          <pc:sldMk cId="3194201566" sldId="280"/>
        </pc:sldMkLst>
        <pc:spChg chg="mod">
          <ac:chgData name="Thomas Jansen" userId="5b8e1cf2-e26f-4517-87f7-d832d29dc3c7" providerId="ADAL" clId="{BB1A79AF-B4A6-4285-A16F-E9A32B69882D}" dt="2019-02-11T07:11:04.727" v="161" actId="20577"/>
          <ac:spMkLst>
            <pc:docMk/>
            <pc:sldMk cId="3194201566" sldId="280"/>
            <ac:spMk id="2" creationId="{1BCD493F-4818-456C-AB25-947D860C846C}"/>
          </ac:spMkLst>
        </pc:spChg>
        <pc:spChg chg="del">
          <ac:chgData name="Thomas Jansen" userId="5b8e1cf2-e26f-4517-87f7-d832d29dc3c7" providerId="ADAL" clId="{BB1A79AF-B4A6-4285-A16F-E9A32B69882D}" dt="2019-02-11T07:10:45.976" v="122"/>
          <ac:spMkLst>
            <pc:docMk/>
            <pc:sldMk cId="3194201566" sldId="280"/>
            <ac:spMk id="3" creationId="{5017220B-23B1-44D9-ADC0-A2556E98A37B}"/>
          </ac:spMkLst>
        </pc:spChg>
        <pc:picChg chg="add mod">
          <ac:chgData name="Thomas Jansen" userId="5b8e1cf2-e26f-4517-87f7-d832d29dc3c7" providerId="ADAL" clId="{BB1A79AF-B4A6-4285-A16F-E9A32B69882D}" dt="2019-02-11T07:10:45.976" v="122"/>
          <ac:picMkLst>
            <pc:docMk/>
            <pc:sldMk cId="3194201566" sldId="280"/>
            <ac:picMk id="4" creationId="{EEC5955A-B831-4E22-BF4B-2CC30F1D345C}"/>
          </ac:picMkLst>
        </pc:picChg>
      </pc:sldChg>
      <pc:sldChg chg="addSp delSp modSp add">
        <pc:chgData name="Thomas Jansen" userId="5b8e1cf2-e26f-4517-87f7-d832d29dc3c7" providerId="ADAL" clId="{BB1A79AF-B4A6-4285-A16F-E9A32B69882D}" dt="2019-02-11T07:13:21.391" v="213" actId="255"/>
        <pc:sldMkLst>
          <pc:docMk/>
          <pc:sldMk cId="501439730" sldId="281"/>
        </pc:sldMkLst>
        <pc:spChg chg="mod">
          <ac:chgData name="Thomas Jansen" userId="5b8e1cf2-e26f-4517-87f7-d832d29dc3c7" providerId="ADAL" clId="{BB1A79AF-B4A6-4285-A16F-E9A32B69882D}" dt="2019-02-11T07:13:10.519" v="212" actId="20577"/>
          <ac:spMkLst>
            <pc:docMk/>
            <pc:sldMk cId="501439730" sldId="281"/>
            <ac:spMk id="2" creationId="{C23B578C-43DB-4410-B0B7-AACFC2423841}"/>
          </ac:spMkLst>
        </pc:spChg>
        <pc:spChg chg="add del mod">
          <ac:chgData name="Thomas Jansen" userId="5b8e1cf2-e26f-4517-87f7-d832d29dc3c7" providerId="ADAL" clId="{BB1A79AF-B4A6-4285-A16F-E9A32B69882D}" dt="2019-02-11T07:13:21.391" v="213" actId="255"/>
          <ac:spMkLst>
            <pc:docMk/>
            <pc:sldMk cId="501439730" sldId="281"/>
            <ac:spMk id="3" creationId="{FA8EE352-5563-4BA7-9DE9-26C672DB56B1}"/>
          </ac:spMkLst>
        </pc:spChg>
        <pc:spChg chg="add del">
          <ac:chgData name="Thomas Jansen" userId="5b8e1cf2-e26f-4517-87f7-d832d29dc3c7" providerId="ADAL" clId="{BB1A79AF-B4A6-4285-A16F-E9A32B69882D}" dt="2019-02-11T07:12:47.758" v="164"/>
          <ac:spMkLst>
            <pc:docMk/>
            <pc:sldMk cId="501439730" sldId="281"/>
            <ac:spMk id="8" creationId="{07E13830-A748-4300-B349-591E84FD8355}"/>
          </ac:spMkLst>
        </pc:spChg>
        <pc:graphicFrameChg chg="add del mod">
          <ac:chgData name="Thomas Jansen" userId="5b8e1cf2-e26f-4517-87f7-d832d29dc3c7" providerId="ADAL" clId="{BB1A79AF-B4A6-4285-A16F-E9A32B69882D}" dt="2019-02-11T07:12:47.758" v="164"/>
          <ac:graphicFrameMkLst>
            <pc:docMk/>
            <pc:sldMk cId="501439730" sldId="281"/>
            <ac:graphicFrameMk id="4" creationId="{7D31E563-4C8B-487A-BE75-88386F71B318}"/>
          </ac:graphicFrameMkLst>
        </pc:graphicFrameChg>
        <pc:graphicFrameChg chg="add del">
          <ac:chgData name="Thomas Jansen" userId="5b8e1cf2-e26f-4517-87f7-d832d29dc3c7" providerId="ADAL" clId="{BB1A79AF-B4A6-4285-A16F-E9A32B69882D}" dt="2019-02-11T07:12:47.758" v="164"/>
          <ac:graphicFrameMkLst>
            <pc:docMk/>
            <pc:sldMk cId="501439730" sldId="281"/>
            <ac:graphicFrameMk id="5" creationId="{D3014935-209E-458B-9780-D6CDAAAAFAB8}"/>
          </ac:graphicFrameMkLst>
        </pc:graphicFrameChg>
        <pc:graphicFrameChg chg="add del">
          <ac:chgData name="Thomas Jansen" userId="5b8e1cf2-e26f-4517-87f7-d832d29dc3c7" providerId="ADAL" clId="{BB1A79AF-B4A6-4285-A16F-E9A32B69882D}" dt="2019-02-11T07:12:47.758" v="164"/>
          <ac:graphicFrameMkLst>
            <pc:docMk/>
            <pc:sldMk cId="501439730" sldId="281"/>
            <ac:graphicFrameMk id="6" creationId="{F409A39A-9EC8-44BA-B7FC-644F8BB8E1EB}"/>
          </ac:graphicFrameMkLst>
        </pc:graphicFrameChg>
        <pc:graphicFrameChg chg="add del">
          <ac:chgData name="Thomas Jansen" userId="5b8e1cf2-e26f-4517-87f7-d832d29dc3c7" providerId="ADAL" clId="{BB1A79AF-B4A6-4285-A16F-E9A32B69882D}" dt="2019-02-11T07:12:47.758" v="164"/>
          <ac:graphicFrameMkLst>
            <pc:docMk/>
            <pc:sldMk cId="501439730" sldId="281"/>
            <ac:graphicFrameMk id="7" creationId="{1DF530C6-DA1D-4C53-A715-B6CB59E39DD9}"/>
          </ac:graphicFrameMkLst>
        </pc:graphicFrameChg>
      </pc:sldChg>
      <pc:sldChg chg="addSp delSp modSp add">
        <pc:chgData name="Thomas Jansen" userId="5b8e1cf2-e26f-4517-87f7-d832d29dc3c7" providerId="ADAL" clId="{BB1A79AF-B4A6-4285-A16F-E9A32B69882D}" dt="2019-02-11T07:14:15.516" v="257" actId="313"/>
        <pc:sldMkLst>
          <pc:docMk/>
          <pc:sldMk cId="1819128675" sldId="282"/>
        </pc:sldMkLst>
        <pc:spChg chg="mod">
          <ac:chgData name="Thomas Jansen" userId="5b8e1cf2-e26f-4517-87f7-d832d29dc3c7" providerId="ADAL" clId="{BB1A79AF-B4A6-4285-A16F-E9A32B69882D}" dt="2019-02-11T07:13:56.929" v="247" actId="20577"/>
          <ac:spMkLst>
            <pc:docMk/>
            <pc:sldMk cId="1819128675" sldId="282"/>
            <ac:spMk id="2" creationId="{CDED19B1-0E0B-4D95-9489-729C887D39CA}"/>
          </ac:spMkLst>
        </pc:spChg>
        <pc:spChg chg="add del mod">
          <ac:chgData name="Thomas Jansen" userId="5b8e1cf2-e26f-4517-87f7-d832d29dc3c7" providerId="ADAL" clId="{BB1A79AF-B4A6-4285-A16F-E9A32B69882D}" dt="2019-02-11T07:14:15.516" v="257" actId="313"/>
          <ac:spMkLst>
            <pc:docMk/>
            <pc:sldMk cId="1819128675" sldId="282"/>
            <ac:spMk id="3" creationId="{237386F7-CE88-4B18-B98D-5D18253AEE57}"/>
          </ac:spMkLst>
        </pc:spChg>
        <pc:spChg chg="add del">
          <ac:chgData name="Thomas Jansen" userId="5b8e1cf2-e26f-4517-87f7-d832d29dc3c7" providerId="ADAL" clId="{BB1A79AF-B4A6-4285-A16F-E9A32B69882D}" dt="2019-02-11T07:14:03.964" v="251"/>
          <ac:spMkLst>
            <pc:docMk/>
            <pc:sldMk cId="1819128675" sldId="282"/>
            <ac:spMk id="6" creationId="{19D78298-A933-4D5E-85C8-E9620AC9F209}"/>
          </ac:spMkLst>
        </pc:spChg>
        <pc:graphicFrameChg chg="add del mod">
          <ac:chgData name="Thomas Jansen" userId="5b8e1cf2-e26f-4517-87f7-d832d29dc3c7" providerId="ADAL" clId="{BB1A79AF-B4A6-4285-A16F-E9A32B69882D}" dt="2019-02-11T07:14:03.964" v="251"/>
          <ac:graphicFrameMkLst>
            <pc:docMk/>
            <pc:sldMk cId="1819128675" sldId="282"/>
            <ac:graphicFrameMk id="4" creationId="{C46825EC-D5DF-45D3-910C-42027F629B7A}"/>
          </ac:graphicFrameMkLst>
        </pc:graphicFrameChg>
        <pc:graphicFrameChg chg="add del">
          <ac:chgData name="Thomas Jansen" userId="5b8e1cf2-e26f-4517-87f7-d832d29dc3c7" providerId="ADAL" clId="{BB1A79AF-B4A6-4285-A16F-E9A32B69882D}" dt="2019-02-11T07:14:03.964" v="251"/>
          <ac:graphicFrameMkLst>
            <pc:docMk/>
            <pc:sldMk cId="1819128675" sldId="282"/>
            <ac:graphicFrameMk id="5" creationId="{E5BEA51D-9658-4CBE-9ECE-327758D4920E}"/>
          </ac:graphicFrameMkLst>
        </pc:graphicFrameChg>
      </pc:sldChg>
      <pc:sldChg chg="addSp delSp modSp add">
        <pc:chgData name="Thomas Jansen" userId="5b8e1cf2-e26f-4517-87f7-d832d29dc3c7" providerId="ADAL" clId="{BB1A79AF-B4A6-4285-A16F-E9A32B69882D}" dt="2019-02-11T07:16:51.255" v="329" actId="12"/>
        <pc:sldMkLst>
          <pc:docMk/>
          <pc:sldMk cId="3661963885" sldId="283"/>
        </pc:sldMkLst>
        <pc:spChg chg="mod">
          <ac:chgData name="Thomas Jansen" userId="5b8e1cf2-e26f-4517-87f7-d832d29dc3c7" providerId="ADAL" clId="{BB1A79AF-B4A6-4285-A16F-E9A32B69882D}" dt="2019-02-11T07:15:34.139" v="294" actId="20577"/>
          <ac:spMkLst>
            <pc:docMk/>
            <pc:sldMk cId="3661963885" sldId="283"/>
            <ac:spMk id="2" creationId="{38E23046-8059-49EE-AA51-B9EF38C567DB}"/>
          </ac:spMkLst>
        </pc:spChg>
        <pc:spChg chg="add del mod">
          <ac:chgData name="Thomas Jansen" userId="5b8e1cf2-e26f-4517-87f7-d832d29dc3c7" providerId="ADAL" clId="{BB1A79AF-B4A6-4285-A16F-E9A32B69882D}" dt="2019-02-11T07:16:51.255" v="329" actId="12"/>
          <ac:spMkLst>
            <pc:docMk/>
            <pc:sldMk cId="3661963885" sldId="283"/>
            <ac:spMk id="3" creationId="{B5057B00-E6B5-4EFD-B9EF-A381A1DF7D2B}"/>
          </ac:spMkLst>
        </pc:spChg>
        <pc:spChg chg="add del">
          <ac:chgData name="Thomas Jansen" userId="5b8e1cf2-e26f-4517-87f7-d832d29dc3c7" providerId="ADAL" clId="{BB1A79AF-B4A6-4285-A16F-E9A32B69882D}" dt="2019-02-11T07:15:41.071" v="298"/>
          <ac:spMkLst>
            <pc:docMk/>
            <pc:sldMk cId="3661963885" sldId="283"/>
            <ac:spMk id="5" creationId="{DBF475F9-087C-4894-A473-160334610867}"/>
          </ac:spMkLst>
        </pc:spChg>
        <pc:graphicFrameChg chg="add del mod">
          <ac:chgData name="Thomas Jansen" userId="5b8e1cf2-e26f-4517-87f7-d832d29dc3c7" providerId="ADAL" clId="{BB1A79AF-B4A6-4285-A16F-E9A32B69882D}" dt="2019-02-11T07:15:41.071" v="298"/>
          <ac:graphicFrameMkLst>
            <pc:docMk/>
            <pc:sldMk cId="3661963885" sldId="283"/>
            <ac:graphicFrameMk id="4" creationId="{539EE06A-872C-42EA-AA51-6DCBBCF5C330}"/>
          </ac:graphicFrameMkLst>
        </pc:graphicFrameChg>
      </pc:sldChg>
      <pc:sldChg chg="addSp delSp modSp add">
        <pc:chgData name="Thomas Jansen" userId="5b8e1cf2-e26f-4517-87f7-d832d29dc3c7" providerId="ADAL" clId="{BB1A79AF-B4A6-4285-A16F-E9A32B69882D}" dt="2019-02-11T07:18:03.146" v="362" actId="255"/>
        <pc:sldMkLst>
          <pc:docMk/>
          <pc:sldMk cId="1624407906" sldId="284"/>
        </pc:sldMkLst>
        <pc:spChg chg="mod">
          <ac:chgData name="Thomas Jansen" userId="5b8e1cf2-e26f-4517-87f7-d832d29dc3c7" providerId="ADAL" clId="{BB1A79AF-B4A6-4285-A16F-E9A32B69882D}" dt="2019-02-11T07:17:29.758" v="347" actId="20577"/>
          <ac:spMkLst>
            <pc:docMk/>
            <pc:sldMk cId="1624407906" sldId="284"/>
            <ac:spMk id="2" creationId="{648CEF45-6D65-4D50-A6F2-317339AE74E5}"/>
          </ac:spMkLst>
        </pc:spChg>
        <pc:spChg chg="add del mod">
          <ac:chgData name="Thomas Jansen" userId="5b8e1cf2-e26f-4517-87f7-d832d29dc3c7" providerId="ADAL" clId="{BB1A79AF-B4A6-4285-A16F-E9A32B69882D}" dt="2019-02-11T07:18:03.146" v="362" actId="255"/>
          <ac:spMkLst>
            <pc:docMk/>
            <pc:sldMk cId="1624407906" sldId="284"/>
            <ac:spMk id="3" creationId="{9338053E-B4A8-48C0-A70D-5A9526BCBF53}"/>
          </ac:spMkLst>
        </pc:spChg>
        <pc:spChg chg="add del">
          <ac:chgData name="Thomas Jansen" userId="5b8e1cf2-e26f-4517-87f7-d832d29dc3c7" providerId="ADAL" clId="{BB1A79AF-B4A6-4285-A16F-E9A32B69882D}" dt="2019-02-11T07:17:36.547" v="351"/>
          <ac:spMkLst>
            <pc:docMk/>
            <pc:sldMk cId="1624407906" sldId="284"/>
            <ac:spMk id="6" creationId="{B345A2AD-FA43-4F41-9C8D-14CCF359CE8C}"/>
          </ac:spMkLst>
        </pc:spChg>
        <pc:graphicFrameChg chg="add del mod">
          <ac:chgData name="Thomas Jansen" userId="5b8e1cf2-e26f-4517-87f7-d832d29dc3c7" providerId="ADAL" clId="{BB1A79AF-B4A6-4285-A16F-E9A32B69882D}" dt="2019-02-11T07:17:36.547" v="351"/>
          <ac:graphicFrameMkLst>
            <pc:docMk/>
            <pc:sldMk cId="1624407906" sldId="284"/>
            <ac:graphicFrameMk id="4" creationId="{3284EC86-0AC3-4646-BAFE-659C492E387E}"/>
          </ac:graphicFrameMkLst>
        </pc:graphicFrameChg>
        <pc:graphicFrameChg chg="add del">
          <ac:chgData name="Thomas Jansen" userId="5b8e1cf2-e26f-4517-87f7-d832d29dc3c7" providerId="ADAL" clId="{BB1A79AF-B4A6-4285-A16F-E9A32B69882D}" dt="2019-02-11T07:17:36.547" v="351"/>
          <ac:graphicFrameMkLst>
            <pc:docMk/>
            <pc:sldMk cId="1624407906" sldId="284"/>
            <ac:graphicFrameMk id="5" creationId="{F24D6216-7D3E-4992-BCA2-93F739A54550}"/>
          </ac:graphicFrameMkLst>
        </pc:graphicFrameChg>
      </pc:sldChg>
      <pc:sldChg chg="addSp delSp modSp add">
        <pc:chgData name="Thomas Jansen" userId="5b8e1cf2-e26f-4517-87f7-d832d29dc3c7" providerId="ADAL" clId="{BB1A79AF-B4A6-4285-A16F-E9A32B69882D}" dt="2019-02-11T07:20:04.770" v="397" actId="20577"/>
        <pc:sldMkLst>
          <pc:docMk/>
          <pc:sldMk cId="756878375" sldId="285"/>
        </pc:sldMkLst>
        <pc:spChg chg="mod">
          <ac:chgData name="Thomas Jansen" userId="5b8e1cf2-e26f-4517-87f7-d832d29dc3c7" providerId="ADAL" clId="{BB1A79AF-B4A6-4285-A16F-E9A32B69882D}" dt="2019-02-11T07:20:04.770" v="397" actId="20577"/>
          <ac:spMkLst>
            <pc:docMk/>
            <pc:sldMk cId="756878375" sldId="285"/>
            <ac:spMk id="2" creationId="{FA69F562-68A0-4588-B4F8-4AC418970341}"/>
          </ac:spMkLst>
        </pc:spChg>
        <pc:spChg chg="del">
          <ac:chgData name="Thomas Jansen" userId="5b8e1cf2-e26f-4517-87f7-d832d29dc3c7" providerId="ADAL" clId="{BB1A79AF-B4A6-4285-A16F-E9A32B69882D}" dt="2019-02-11T07:19:36.879" v="364"/>
          <ac:spMkLst>
            <pc:docMk/>
            <pc:sldMk cId="756878375" sldId="285"/>
            <ac:spMk id="3" creationId="{280DEE43-9765-494B-BB46-3F10F1ACBE9F}"/>
          </ac:spMkLst>
        </pc:spChg>
        <pc:picChg chg="add mod">
          <ac:chgData name="Thomas Jansen" userId="5b8e1cf2-e26f-4517-87f7-d832d29dc3c7" providerId="ADAL" clId="{BB1A79AF-B4A6-4285-A16F-E9A32B69882D}" dt="2019-02-11T07:19:49.488" v="369" actId="1038"/>
          <ac:picMkLst>
            <pc:docMk/>
            <pc:sldMk cId="756878375" sldId="285"/>
            <ac:picMk id="4" creationId="{F2A75180-EEC5-473B-92E8-4C805E6475B5}"/>
          </ac:picMkLst>
        </pc:picChg>
      </pc:sldChg>
      <pc:sldChg chg="addSp delSp modSp add">
        <pc:chgData name="Thomas Jansen" userId="5b8e1cf2-e26f-4517-87f7-d832d29dc3c7" providerId="ADAL" clId="{BB1A79AF-B4A6-4285-A16F-E9A32B69882D}" dt="2019-02-11T07:21:05.857" v="446" actId="255"/>
        <pc:sldMkLst>
          <pc:docMk/>
          <pc:sldMk cId="3741682565" sldId="286"/>
        </pc:sldMkLst>
        <pc:spChg chg="mod">
          <ac:chgData name="Thomas Jansen" userId="5b8e1cf2-e26f-4517-87f7-d832d29dc3c7" providerId="ADAL" clId="{BB1A79AF-B4A6-4285-A16F-E9A32B69882D}" dt="2019-02-11T07:20:38.775" v="430" actId="20577"/>
          <ac:spMkLst>
            <pc:docMk/>
            <pc:sldMk cId="3741682565" sldId="286"/>
            <ac:spMk id="2" creationId="{FB6F934F-F80D-43C7-BEFB-AD7E8AA1B676}"/>
          </ac:spMkLst>
        </pc:spChg>
        <pc:spChg chg="add del mod">
          <ac:chgData name="Thomas Jansen" userId="5b8e1cf2-e26f-4517-87f7-d832d29dc3c7" providerId="ADAL" clId="{BB1A79AF-B4A6-4285-A16F-E9A32B69882D}" dt="2019-02-11T07:21:05.857" v="446" actId="255"/>
          <ac:spMkLst>
            <pc:docMk/>
            <pc:sldMk cId="3741682565" sldId="286"/>
            <ac:spMk id="3" creationId="{6031E224-D112-4EDC-AD95-93C00F19208E}"/>
          </ac:spMkLst>
        </pc:spChg>
        <pc:spChg chg="add del">
          <ac:chgData name="Thomas Jansen" userId="5b8e1cf2-e26f-4517-87f7-d832d29dc3c7" providerId="ADAL" clId="{BB1A79AF-B4A6-4285-A16F-E9A32B69882D}" dt="2019-02-11T07:20:45.553" v="434"/>
          <ac:spMkLst>
            <pc:docMk/>
            <pc:sldMk cId="3741682565" sldId="286"/>
            <ac:spMk id="5" creationId="{32959696-E2DD-404F-BC04-24B514D21CD3}"/>
          </ac:spMkLst>
        </pc:spChg>
        <pc:graphicFrameChg chg="add del mod">
          <ac:chgData name="Thomas Jansen" userId="5b8e1cf2-e26f-4517-87f7-d832d29dc3c7" providerId="ADAL" clId="{BB1A79AF-B4A6-4285-A16F-E9A32B69882D}" dt="2019-02-11T07:20:45.553" v="434"/>
          <ac:graphicFrameMkLst>
            <pc:docMk/>
            <pc:sldMk cId="3741682565" sldId="286"/>
            <ac:graphicFrameMk id="4" creationId="{8F302648-1B3B-495A-B15F-1357572C6D33}"/>
          </ac:graphicFrameMkLst>
        </pc:graphicFrameChg>
      </pc:sldChg>
      <pc:sldChg chg="addSp delSp modSp add">
        <pc:chgData name="Thomas Jansen" userId="5b8e1cf2-e26f-4517-87f7-d832d29dc3c7" providerId="ADAL" clId="{BB1A79AF-B4A6-4285-A16F-E9A32B69882D}" dt="2019-02-11T07:22:00.859" v="502" actId="114"/>
        <pc:sldMkLst>
          <pc:docMk/>
          <pc:sldMk cId="2934545316" sldId="287"/>
        </pc:sldMkLst>
        <pc:spChg chg="mod">
          <ac:chgData name="Thomas Jansen" userId="5b8e1cf2-e26f-4517-87f7-d832d29dc3c7" providerId="ADAL" clId="{BB1A79AF-B4A6-4285-A16F-E9A32B69882D}" dt="2019-02-11T07:21:37.130" v="489" actId="20577"/>
          <ac:spMkLst>
            <pc:docMk/>
            <pc:sldMk cId="2934545316" sldId="287"/>
            <ac:spMk id="2" creationId="{06D500C1-3E01-4A5E-BFB8-0C36BFAE6F65}"/>
          </ac:spMkLst>
        </pc:spChg>
        <pc:spChg chg="add del mod">
          <ac:chgData name="Thomas Jansen" userId="5b8e1cf2-e26f-4517-87f7-d832d29dc3c7" providerId="ADAL" clId="{BB1A79AF-B4A6-4285-A16F-E9A32B69882D}" dt="2019-02-11T07:22:00.859" v="502" actId="114"/>
          <ac:spMkLst>
            <pc:docMk/>
            <pc:sldMk cId="2934545316" sldId="287"/>
            <ac:spMk id="3" creationId="{682FD13A-EBE4-49D1-AE1F-4BD9298DB634}"/>
          </ac:spMkLst>
        </pc:spChg>
        <pc:spChg chg="add del">
          <ac:chgData name="Thomas Jansen" userId="5b8e1cf2-e26f-4517-87f7-d832d29dc3c7" providerId="ADAL" clId="{BB1A79AF-B4A6-4285-A16F-E9A32B69882D}" dt="2019-02-11T07:21:42.932" v="493"/>
          <ac:spMkLst>
            <pc:docMk/>
            <pc:sldMk cId="2934545316" sldId="287"/>
            <ac:spMk id="6" creationId="{E0458F40-CA64-457B-944B-8CC6E480E0A6}"/>
          </ac:spMkLst>
        </pc:spChg>
        <pc:graphicFrameChg chg="add del mod">
          <ac:chgData name="Thomas Jansen" userId="5b8e1cf2-e26f-4517-87f7-d832d29dc3c7" providerId="ADAL" clId="{BB1A79AF-B4A6-4285-A16F-E9A32B69882D}" dt="2019-02-11T07:21:42.932" v="493"/>
          <ac:graphicFrameMkLst>
            <pc:docMk/>
            <pc:sldMk cId="2934545316" sldId="287"/>
            <ac:graphicFrameMk id="4" creationId="{066F65AB-7C8E-4663-9AA5-7A16CE52586B}"/>
          </ac:graphicFrameMkLst>
        </pc:graphicFrameChg>
        <pc:graphicFrameChg chg="add del">
          <ac:chgData name="Thomas Jansen" userId="5b8e1cf2-e26f-4517-87f7-d832d29dc3c7" providerId="ADAL" clId="{BB1A79AF-B4A6-4285-A16F-E9A32B69882D}" dt="2019-02-11T07:21:42.932" v="493"/>
          <ac:graphicFrameMkLst>
            <pc:docMk/>
            <pc:sldMk cId="2934545316" sldId="287"/>
            <ac:graphicFrameMk id="5" creationId="{C3ABF327-F8E9-47C5-A7F4-A5D2C860CCEA}"/>
          </ac:graphicFrameMkLst>
        </pc:graphicFrameChg>
      </pc:sldChg>
      <pc:sldChg chg="addSp delSp modSp add">
        <pc:chgData name="Thomas Jansen" userId="5b8e1cf2-e26f-4517-87f7-d832d29dc3c7" providerId="ADAL" clId="{BB1A79AF-B4A6-4285-A16F-E9A32B69882D}" dt="2019-02-11T07:22:43.561" v="537" actId="6549"/>
        <pc:sldMkLst>
          <pc:docMk/>
          <pc:sldMk cId="2985262655" sldId="288"/>
        </pc:sldMkLst>
        <pc:spChg chg="mod">
          <ac:chgData name="Thomas Jansen" userId="5b8e1cf2-e26f-4517-87f7-d832d29dc3c7" providerId="ADAL" clId="{BB1A79AF-B4A6-4285-A16F-E9A32B69882D}" dt="2019-02-11T07:22:24.613" v="530" actId="313"/>
          <ac:spMkLst>
            <pc:docMk/>
            <pc:sldMk cId="2985262655" sldId="288"/>
            <ac:spMk id="2" creationId="{72E1EE28-B04D-4A18-AFB8-3C4670EF1380}"/>
          </ac:spMkLst>
        </pc:spChg>
        <pc:spChg chg="add del mod">
          <ac:chgData name="Thomas Jansen" userId="5b8e1cf2-e26f-4517-87f7-d832d29dc3c7" providerId="ADAL" clId="{BB1A79AF-B4A6-4285-A16F-E9A32B69882D}" dt="2019-02-11T07:22:43.561" v="537" actId="6549"/>
          <ac:spMkLst>
            <pc:docMk/>
            <pc:sldMk cId="2985262655" sldId="288"/>
            <ac:spMk id="3" creationId="{C6F5B260-36DA-49EF-884F-2F56D765628D}"/>
          </ac:spMkLst>
        </pc:spChg>
        <pc:spChg chg="add del">
          <ac:chgData name="Thomas Jansen" userId="5b8e1cf2-e26f-4517-87f7-d832d29dc3c7" providerId="ADAL" clId="{BB1A79AF-B4A6-4285-A16F-E9A32B69882D}" dt="2019-02-11T07:22:31.256" v="534"/>
          <ac:spMkLst>
            <pc:docMk/>
            <pc:sldMk cId="2985262655" sldId="288"/>
            <ac:spMk id="7" creationId="{0D30F252-EAB1-4624-B25C-49FC1563FA25}"/>
          </ac:spMkLst>
        </pc:spChg>
        <pc:graphicFrameChg chg="add del mod">
          <ac:chgData name="Thomas Jansen" userId="5b8e1cf2-e26f-4517-87f7-d832d29dc3c7" providerId="ADAL" clId="{BB1A79AF-B4A6-4285-A16F-E9A32B69882D}" dt="2019-02-11T07:22:31.256" v="534"/>
          <ac:graphicFrameMkLst>
            <pc:docMk/>
            <pc:sldMk cId="2985262655" sldId="288"/>
            <ac:graphicFrameMk id="4" creationId="{2D796810-320B-4355-B200-56063FD57FFF}"/>
          </ac:graphicFrameMkLst>
        </pc:graphicFrameChg>
        <pc:graphicFrameChg chg="add del">
          <ac:chgData name="Thomas Jansen" userId="5b8e1cf2-e26f-4517-87f7-d832d29dc3c7" providerId="ADAL" clId="{BB1A79AF-B4A6-4285-A16F-E9A32B69882D}" dt="2019-02-11T07:22:31.256" v="534"/>
          <ac:graphicFrameMkLst>
            <pc:docMk/>
            <pc:sldMk cId="2985262655" sldId="288"/>
            <ac:graphicFrameMk id="5" creationId="{F70201E1-FA34-41E8-B312-CA416EDDC5B1}"/>
          </ac:graphicFrameMkLst>
        </pc:graphicFrameChg>
        <pc:graphicFrameChg chg="add del">
          <ac:chgData name="Thomas Jansen" userId="5b8e1cf2-e26f-4517-87f7-d832d29dc3c7" providerId="ADAL" clId="{BB1A79AF-B4A6-4285-A16F-E9A32B69882D}" dt="2019-02-11T07:22:31.256" v="534"/>
          <ac:graphicFrameMkLst>
            <pc:docMk/>
            <pc:sldMk cId="2985262655" sldId="288"/>
            <ac:graphicFrameMk id="6" creationId="{A1C16073-AC87-4057-8DF3-98BD6E06C070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645292-4CC2-413D-96A8-B5C15D82AB87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26202E-B318-4199-B844-85990D0B5A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59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 sz="2400">
              <a:solidFill>
                <a:srgbClr val="000000"/>
              </a:solidFill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 smtClean="0"/>
            </a:lvl1pPr>
          </a:lstStyle>
          <a:p>
            <a:pPr>
              <a:defRPr/>
            </a:pPr>
            <a:fld id="{D435E912-4F38-4F23-A992-BC96C20285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9C989-461E-4C07-9E9C-8A704BF4B27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78D4F-C7CA-439B-9C77-C39EFA12FD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F76D-5EE1-48E5-8755-BD04BF59169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575-B5EA-4853-BB1D-F19E008AED6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CDE58-C46B-48CB-8D05-0C0D5548960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70185-0415-4F92-963C-2E21B33C7B2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DC8CE-8D88-4734-80E3-4DFBFDD8D4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CB2DC-7FF4-4C51-BC7D-B78E65C3D4D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96CE2-2FB9-416B-B640-813276F185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59525-61C2-41D3-91B0-72651CAD29A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11/02/2019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11/02/2019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11/02/2019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11/02/2019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11/02/2019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11/02/2019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11/02/2019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11/02/2019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11/02/2019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11/02/2019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11/02/2019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11/02/2019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11/02/2019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fld id="{F1379762-15AB-4EFB-98CA-D5F2D2A0FD8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11/02/2019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Key structures and controls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/>
              <a:t>The political system of the PRC</a:t>
            </a:r>
          </a:p>
          <a:p>
            <a:r>
              <a:rPr lang="en-US"/>
              <a:t>Lecture 2</a:t>
            </a:r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96589-8917-4A38-ABE7-894FC099B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Structure of the political system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5058B5C-DF81-42F7-BB49-056F7D7A61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2290586"/>
            <a:ext cx="8229600" cy="3378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916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B578C-43DB-4410-B0B7-AACFC24238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Structure of the political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8EE352-5563-4BA7-9DE9-26C672DB56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/>
              <a:t>Administrative hierarchy of government, legislatures, courts, military and CCP.</a:t>
            </a:r>
          </a:p>
          <a:p>
            <a:r>
              <a:rPr lang="en-GB" sz="2400"/>
              <a:t>Running from Central government in Beijing, to provinces, municipalities (district), county, township, administrative village, natural villages.</a:t>
            </a:r>
          </a:p>
          <a:p>
            <a:r>
              <a:rPr lang="en-GB" sz="2400"/>
              <a:t>Every level of government, courts, military have CCP committee monitoring their action.</a:t>
            </a:r>
          </a:p>
          <a:p>
            <a:r>
              <a:rPr lang="en-GB" sz="2400"/>
              <a:t>Party committees dominate local decisions—intervene in economic decisions.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4397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D493F-4818-456C-AB25-947D860C84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Structure of the political system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EC5955A-B831-4E22-BF4B-2CC30F1D34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2157060"/>
            <a:ext cx="8229600" cy="3645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42015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D19B1-0E0B-4D95-9489-729C887D3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Structure of the political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386F7-CE88-4B18-B98D-5D18253AEE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In Qing Dynasty, county government lowest level of state power (200,000 people).</a:t>
            </a:r>
          </a:p>
          <a:p>
            <a:r>
              <a:rPr lang="en-GB"/>
              <a:t>CCP penetrates villages through party committees (1,000 people).</a:t>
            </a:r>
          </a:p>
          <a:p>
            <a:r>
              <a:rPr lang="en-GB"/>
              <a:t>In cities, CCP penetrates down to neighbourhood committees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1286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23046-8059-49EE-AA51-B9EF38C56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party structure: PB-SC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057B00-E6B5-4EFD-B9EF-A381A1DF7D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/>
              <a:t>Most powerful people in China!</a:t>
            </a:r>
          </a:p>
          <a:p>
            <a:r>
              <a:rPr lang="en-GB" sz="2000"/>
              <a:t>Controls all aspects of political system</a:t>
            </a:r>
          </a:p>
          <a:p>
            <a:r>
              <a:rPr lang="en-GB" sz="2000"/>
              <a:t>Currently 7 members—has been as few as 5</a:t>
            </a:r>
          </a:p>
          <a:p>
            <a:r>
              <a:rPr lang="en-GB" sz="2000"/>
              <a:t>Most members control one of key SIX "systems"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party affairs—relations with other CPs and party life.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organizational affairs—allocates all party positions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propaganda and education-education, news, colleges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political and legal affairs—responsible for courts, police, "strike hard campaign" was recently moved out of the PB-SC.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finance and economics—led by Prime Minister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Military—CCP maintains civilian control of army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963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CEF45-6D65-4D50-A6F2-317339AE7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Central Committee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8053E-B4A8-48C0-A70D-5A9526BCBF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/>
              <a:t>All key power brokers either full or alternate members.</a:t>
            </a:r>
          </a:p>
          <a:p>
            <a:r>
              <a:rPr lang="en-GB" sz="2400"/>
              <a:t>Meets in Plenary Session about twice a year to approve important policy decisions</a:t>
            </a:r>
          </a:p>
          <a:p>
            <a:r>
              <a:rPr lang="en-GB" sz="2400"/>
              <a:t>Can redirect previous policy and take China in new direction</a:t>
            </a:r>
          </a:p>
          <a:p>
            <a:r>
              <a:rPr lang="en-GB" sz="2400"/>
              <a:t>Reform era began in with 3rd Plenum of Eleventh CC in December 1978, Deng overturned strategy outlined by Hua Guofeng in July 1977 at 11th PC.</a:t>
            </a:r>
          </a:p>
          <a:p>
            <a:r>
              <a:rPr lang="en-GB" sz="2400"/>
              <a:t>Hu Jintao introduced his reform program, "Scientific Model of Development" at 6th Plenum of 16th Central Committee, though it had no real traction in terms of policy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4079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9F562-68A0-4588-B4F8-4AC4189703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Central Committee Membership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2A75180-EEC5-473B-92E8-4C805E6475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6437" y="2181333"/>
            <a:ext cx="8950059" cy="3911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68783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F934F-F80D-43C7-BEFB-AD7E8AA1B6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Party Secretariat and key depts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1E224-D112-4EDC-AD95-93C00F1920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/>
              <a:t>26 Departments, most important being:</a:t>
            </a:r>
          </a:p>
          <a:p>
            <a:r>
              <a:rPr lang="en-GB" sz="2800"/>
              <a:t>Organizational Dept.— responsible for all party posts, key government posts, key to succession.</a:t>
            </a:r>
          </a:p>
          <a:p>
            <a:r>
              <a:rPr lang="en-GB" sz="2800"/>
              <a:t>Propaganda Dept.—monitors media, ideological study campaigns.</a:t>
            </a:r>
          </a:p>
          <a:p>
            <a:r>
              <a:rPr lang="en-GB" sz="2800"/>
              <a:t>People's Daily— top CCP newspaper, editorials all approved</a:t>
            </a:r>
          </a:p>
          <a:p>
            <a:r>
              <a:rPr lang="en-GB" sz="2800"/>
              <a:t>United Front Department - deals with non-party people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6825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500C1-3E01-4A5E-BFB8-0C36BFAE6F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More key Party depts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2FD13A-EBE4-49D1-AE1F-4BD9298DB6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/>
              <a:t>Office of the Central Committee - manages daily affairs</a:t>
            </a:r>
          </a:p>
          <a:p>
            <a:r>
              <a:rPr lang="en-GB" sz="2800"/>
              <a:t>Political and Legal Affairs Committee, controls all legal, security</a:t>
            </a:r>
          </a:p>
          <a:p>
            <a:r>
              <a:rPr lang="en-GB" sz="2800"/>
              <a:t>Overall Social Stability Management Committee</a:t>
            </a:r>
          </a:p>
          <a:p>
            <a:r>
              <a:rPr lang="en-GB" sz="2800"/>
              <a:t>Others: Party School, Policy Research Office, Foreign Affairs Office, State Secrets Office, Personnel Files Office, </a:t>
            </a:r>
            <a:r>
              <a:rPr lang="en-GB" sz="2800" i="1" err="1"/>
              <a:t>Qiushi</a:t>
            </a:r>
            <a:r>
              <a:rPr lang="en-GB" sz="2800"/>
              <a:t> Magazine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5453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1EE28-B04D-4A18-AFB8-3C4670EF1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“Leadership Small Groups”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5B260-36DA-49EF-884F-2F56D76562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/>
              <a:t>Not on the formal hierarchical map, but are inter-agency leadership organizations with specific tasks.</a:t>
            </a:r>
          </a:p>
          <a:p>
            <a:r>
              <a:rPr lang="en-GB" sz="2400">
                <a:solidFill>
                  <a:srgbClr val="FF0000"/>
                </a:solidFill>
              </a:rPr>
              <a:t>"Finance and Economics Leadership Small Group" </a:t>
            </a:r>
            <a:r>
              <a:rPr lang="en-GB" sz="2400"/>
              <a:t>decides all aspects of economy, drafts policy documents for Politburo or PB-SC.</a:t>
            </a:r>
          </a:p>
          <a:p>
            <a:r>
              <a:rPr lang="en-GB" sz="2400"/>
              <a:t>Members include PM, Vice-Premiers, Ministers, advisors on rural policy, Head of Bank of China, People's Bank, etc....</a:t>
            </a:r>
          </a:p>
          <a:p>
            <a:r>
              <a:rPr lang="en-GB" sz="2400"/>
              <a:t>Other well know "Leadership Small Groups" include for Taiwan Policy;</a:t>
            </a:r>
          </a:p>
          <a:p>
            <a:r>
              <a:rPr lang="en-GB" sz="2400"/>
              <a:t>Hong Kong and Macau; Foreign Policy; "Human Talent;" etc.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2626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59C35-E0CC-4FC6-BF99-B40700BFF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Government and Party – State Council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66255C-D379-43BF-B637-493C6D2BD2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/>
              <a:t>Equal to cabinet in most governments, with a smaller Standing Committee</a:t>
            </a:r>
          </a:p>
          <a:p>
            <a:r>
              <a:rPr lang="en-GB" sz="2400"/>
              <a:t>Overlapping directorship — Prime Minister was 3rd ranking member of SC-PB since 1992, but Li Keqiang now ranked No. 2 on the PB-SC.</a:t>
            </a:r>
          </a:p>
          <a:p>
            <a:r>
              <a:rPr lang="en-GB" sz="2400"/>
              <a:t>Some Vice Premiers are members of PB-SC or Politburo. Zhang </a:t>
            </a:r>
            <a:r>
              <a:rPr lang="en-GB" sz="2400" err="1"/>
              <a:t>Gaoli</a:t>
            </a:r>
            <a:r>
              <a:rPr lang="en-GB" sz="2400"/>
              <a:t> as Executive VP is on PB-SC, while Wang Yang, also Vice-Premier of State Council is on Politburo.</a:t>
            </a:r>
          </a:p>
          <a:p>
            <a:r>
              <a:rPr lang="en-GB" sz="2400"/>
              <a:t>Prime Minister needs support of General Secretary of CCP to push policies.</a:t>
            </a:r>
          </a:p>
          <a:p>
            <a:r>
              <a:rPr lang="en-GB" sz="2400"/>
              <a:t>State Council can make important policy announcements.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8526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33785F-163E-468F-AB33-92E2F75A6B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Party penetrates government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2350B-05B4-4B30-92EF-A4A813D046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/>
              <a:t>Every government office, university department, or enterprise, has a party branch and party secretary:</a:t>
            </a:r>
          </a:p>
          <a:p>
            <a:pPr lvl="1"/>
            <a:r>
              <a:rPr lang="en-GB" sz="2000"/>
              <a:t>Province, has governor and </a:t>
            </a:r>
            <a:r>
              <a:rPr lang="en-GB" sz="2000">
                <a:solidFill>
                  <a:srgbClr val="FF0000"/>
                </a:solidFill>
              </a:rPr>
              <a:t>party secretary</a:t>
            </a:r>
            <a:r>
              <a:rPr lang="en-GB" sz="2000"/>
              <a:t> — latter has greater authority.</a:t>
            </a:r>
          </a:p>
          <a:p>
            <a:pPr lvl="1"/>
            <a:r>
              <a:rPr lang="en-GB" sz="2000"/>
              <a:t>In state-owned factories, party secretary wields greater power than manager.</a:t>
            </a:r>
          </a:p>
          <a:p>
            <a:pPr lvl="1"/>
            <a:r>
              <a:rPr lang="en-GB" sz="2000"/>
              <a:t>Politics permitting, Party Secretary will intervene in </a:t>
            </a:r>
            <a:r>
              <a:rPr lang="en-GB" sz="2000">
                <a:solidFill>
                  <a:srgbClr val="FF0000"/>
                </a:solidFill>
              </a:rPr>
              <a:t>economic</a:t>
            </a:r>
            <a:r>
              <a:rPr lang="en-GB" sz="2000"/>
              <a:t> decisions.</a:t>
            </a:r>
          </a:p>
          <a:p>
            <a:pPr lvl="1"/>
            <a:r>
              <a:rPr lang="en-GB" sz="2000"/>
              <a:t>Xi Jinping trying to place Party branch within NGOs.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9343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89222C-CCCF-4845-9C3A-5C03E0261D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Appointment via ‘lists’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46BFBCA5-5C8B-4186-A363-39F406C836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4750" y="1626096"/>
            <a:ext cx="8901746" cy="4971256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EB69C-9954-4E7E-957D-CC25106A77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Nomenklatura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FB302-1F57-4105-B176-93047EA7CA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/>
              <a:t>Key to CCP control over personnel appointments and power over government</a:t>
            </a:r>
          </a:p>
          <a:p>
            <a:r>
              <a:rPr lang="en-GB" sz="2800"/>
              <a:t>List of posts, not lists of people</a:t>
            </a:r>
          </a:p>
          <a:p>
            <a:r>
              <a:rPr lang="en-GB" sz="2800"/>
              <a:t>approximately 4000 posts within entire political system on such lists, controlled by CCP</a:t>
            </a:r>
          </a:p>
          <a:p>
            <a:r>
              <a:rPr lang="en-GB" sz="2800"/>
              <a:t>Individuals face overlapping supervision, need to keep support from several organizations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509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CB162-EF1B-4CCA-8613-7E6434D8E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Territorial </a:t>
            </a:r>
            <a:r>
              <a:rPr lang="en-GB" err="1"/>
              <a:t>Pary</a:t>
            </a:r>
            <a:r>
              <a:rPr lang="en-GB"/>
              <a:t> Committees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5EA3C3-E921-419F-AADC-511DC50E32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/>
              <a:t>Party Committee at each level of administrative hierarchy dominates.</a:t>
            </a:r>
          </a:p>
          <a:p>
            <a:r>
              <a:rPr lang="en-GB" sz="2400"/>
              <a:t>Often interferes in government decisions.</a:t>
            </a:r>
          </a:p>
          <a:p>
            <a:r>
              <a:rPr lang="en-GB" sz="2400"/>
              <a:t>Members responsible for education, industry, agriculture, population control, propaganda, and selection of key government officials at next level down through Organizational Department.</a:t>
            </a:r>
          </a:p>
          <a:p>
            <a:r>
              <a:rPr lang="en-GB" sz="2400" i="1" err="1"/>
              <a:t>Tiao</a:t>
            </a:r>
            <a:r>
              <a:rPr lang="en-GB" sz="2400" i="1"/>
              <a:t> </a:t>
            </a:r>
            <a:r>
              <a:rPr lang="en-GB" sz="2400" i="1" err="1"/>
              <a:t>tiao</a:t>
            </a:r>
            <a:r>
              <a:rPr lang="en-GB" sz="2400" i="1"/>
              <a:t>, </a:t>
            </a:r>
            <a:r>
              <a:rPr lang="en-GB" sz="2400" i="1" err="1"/>
              <a:t>kuai</a:t>
            </a:r>
            <a:r>
              <a:rPr lang="en-GB" sz="2400" i="1"/>
              <a:t> </a:t>
            </a:r>
            <a:r>
              <a:rPr lang="en-GB" sz="2400" i="1" err="1"/>
              <a:t>kuai</a:t>
            </a:r>
            <a:r>
              <a:rPr lang="en-GB" sz="2400"/>
              <a:t> - meaning that horizontal CCP supervision is more important than vertical/professional government supervision.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6676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B96E8-ED2C-453F-9E5B-E8F91352E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“Overlapping hierarchies”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79E870F-2A07-487D-B532-30A7767509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1520" y="1995389"/>
            <a:ext cx="8677559" cy="3809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923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9CDA5-0CF2-4A1C-AE94-E0510BCFC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Legislature - NPC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7304D-3D05-414D-A99E-AE871D6D2C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/>
              <a:t>Meets every year; every 5 years it elects government leaders - President, PM, Vice Premiers, all pre-approved by PB-SC</a:t>
            </a:r>
          </a:p>
          <a:p>
            <a:r>
              <a:rPr lang="en-GB" sz="2800"/>
              <a:t>Delegates can express dislike of officials by abstaining - but differences often between 97% and 91% support</a:t>
            </a:r>
          </a:p>
          <a:p>
            <a:r>
              <a:rPr lang="en-GB" sz="2800"/>
              <a:t>Largely "rubber stamp," as key decisions originate with CCP, approved by CCP's committees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9541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08CB4-69D8-4E59-893E-F2BD2A4760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National People’s Congress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7554E-52ED-4AE9-9887-0D89AEC467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/>
              <a:t>During NPC, top leaders visit provincial delegations, discuss regional problems</a:t>
            </a:r>
          </a:p>
          <a:p>
            <a:r>
              <a:rPr lang="en-GB" sz="2800"/>
              <a:t>Centre for popular input into laws and economy through committees; professionals work with committees</a:t>
            </a:r>
          </a:p>
          <a:p>
            <a:r>
              <a:rPr lang="en-GB" sz="2800"/>
              <a:t>In 1987 only 2/3 of NPC members supported Three Gorges Dam, 1/3 abstained</a:t>
            </a:r>
          </a:p>
          <a:p>
            <a:pPr marL="0" indent="0">
              <a:buNone/>
            </a:pPr>
            <a:r>
              <a:rPr lang="en-GB" sz="2800"/>
              <a:t>Very few sub-national legislatures have legislative authority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9962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222F7-9542-4051-9DAF-EC44458CCE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/>
              <a:t>Military – Central Military Affairs Commission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36944D-5D01-43C6-A821-8F1AE1E845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/>
              <a:t>Mao Zedong (1893-1976): </a:t>
            </a:r>
            <a:r>
              <a:rPr lang="en-GB" sz="2400">
                <a:solidFill>
                  <a:srgbClr val="FF0000"/>
                </a:solidFill>
              </a:rPr>
              <a:t>“Political power grows out of the barrel of a gun.”</a:t>
            </a:r>
          </a:p>
          <a:p>
            <a:r>
              <a:rPr lang="en-GB" sz="2400"/>
              <a:t>About 12 members, directly under SC-PB</a:t>
            </a:r>
          </a:p>
          <a:p>
            <a:r>
              <a:rPr lang="en-GB" sz="2400"/>
              <a:t>CCP Gen. Secretary usually Chair of MAC</a:t>
            </a:r>
          </a:p>
          <a:p>
            <a:r>
              <a:rPr lang="en-GB" sz="2400"/>
              <a:t>Vice-Chair may be civilian, other posts belong to military</a:t>
            </a:r>
          </a:p>
          <a:p>
            <a:r>
              <a:rPr lang="en-GB" sz="2400"/>
              <a:t>Jiang Zemin held this post 2 years after giving up General Secretary of CCP and Presidency to provide leverage over new leader, Hu Jintao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0520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C050F-BA01-4C15-B777-D4C7E75ACF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CCP control of PLA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B672AE-6896-416F-96ED-BC89563550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/>
              <a:t>Mao Zedong: </a:t>
            </a:r>
            <a:r>
              <a:rPr lang="en-GB" sz="2400">
                <a:solidFill>
                  <a:srgbClr val="FF0000"/>
                </a:solidFill>
              </a:rPr>
              <a:t>“The Party must always control the gun, the gun must never control the Party.”</a:t>
            </a:r>
          </a:p>
          <a:p>
            <a:r>
              <a:rPr lang="en-GB" sz="2400"/>
              <a:t>Military Affairs Committee (MAC)</a:t>
            </a:r>
          </a:p>
          <a:p>
            <a:r>
              <a:rPr lang="en-GB" sz="2400"/>
              <a:t>budgetary allocations from State Council and Ministry of Finance</a:t>
            </a:r>
          </a:p>
          <a:p>
            <a:r>
              <a:rPr lang="en-GB" sz="2400">
                <a:solidFill>
                  <a:srgbClr val="FF0000"/>
                </a:solidFill>
              </a:rPr>
              <a:t>Political Commissars</a:t>
            </a:r>
            <a:r>
              <a:rPr lang="en-GB" sz="2400"/>
              <a:t>—every military unit has CCP official who maintains party authority</a:t>
            </a:r>
          </a:p>
          <a:p>
            <a:r>
              <a:rPr lang="en-GB" sz="2400"/>
              <a:t>Overlapping membership of Minister of </a:t>
            </a:r>
            <a:r>
              <a:rPr lang="en-GB" sz="2400" err="1"/>
              <a:t>Defense</a:t>
            </a:r>
            <a:r>
              <a:rPr lang="en-GB" sz="2400"/>
              <a:t> or Chief of Staff in Politburo, but no member of PB-SC for many years</a:t>
            </a:r>
          </a:p>
          <a:p>
            <a:r>
              <a:rPr lang="en-GB" sz="2400"/>
              <a:t>Many regional commanders are members of Central Committee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3989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C0BBF-CBBB-4105-89E8-86D88F6F39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CCP control of the judiciary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1F04F0-7956-491D-91C0-8BFD2F496A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Personal power dominates—"rule of man" over the "rule of law,“ enhances officials' control</a:t>
            </a:r>
          </a:p>
          <a:p>
            <a:r>
              <a:rPr lang="en-GB"/>
              <a:t>Older judges ex-officers with no legal training</a:t>
            </a:r>
          </a:p>
          <a:p>
            <a:r>
              <a:rPr lang="en-GB"/>
              <a:t>New generation of younger judges, some with foreign education</a:t>
            </a:r>
          </a:p>
          <a:p>
            <a:r>
              <a:rPr lang="en-GB"/>
              <a:t>Sensitive crimes that impact social order judged on political terms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3150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EC53B-7ECE-4361-8E59-9FC3596D64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Control over judiciary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8C81B-451B-4E05-A836-C597170767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/>
              <a:t>Forced confessions acceptable, false arrests by police are rarely overturned (M. </a:t>
            </a:r>
            <a:r>
              <a:rPr lang="en-GB" sz="2400" err="1"/>
              <a:t>Fiskesjö</a:t>
            </a:r>
            <a:r>
              <a:rPr lang="en-GB" sz="2400"/>
              <a:t> lecture on spectacle of power in China's forced confessions: </a:t>
            </a:r>
            <a:r>
              <a:rPr lang="en-GB" sz="2400">
                <a:cs typeface="Times New Roman"/>
              </a:rPr>
              <a:t>https://vimeo.com/194054432</a:t>
            </a:r>
            <a:r>
              <a:rPr lang="en-GB" sz="2400"/>
              <a:t>) </a:t>
            </a:r>
          </a:p>
          <a:p>
            <a:r>
              <a:rPr lang="en-GB" sz="2400"/>
              <a:t>Outsiders would rarely win in another city— Chongqing firm won't sue Shanghai for IPR infringement because it cannot win in Shanghai</a:t>
            </a:r>
          </a:p>
          <a:p>
            <a:r>
              <a:rPr lang="en-GB" sz="2400"/>
              <a:t>Lower levels judges were appointed and paid by territorial party committee, but policy has changed</a:t>
            </a:r>
          </a:p>
          <a:p>
            <a:r>
              <a:rPr lang="en-GB" sz="2400"/>
              <a:t>Now paid by provinces, weakening local party committee's influence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16337"/>
      </p:ext>
    </p:extLst>
  </p:cSld>
  <p:clrMapOvr>
    <a:masterClrMapping/>
  </p:clrMapOvr>
</p:sld>
</file>

<file path=ppt/theme/theme1.xml><?xml version="1.0" encoding="utf-8"?>
<a:theme xmlns:a="http://schemas.openxmlformats.org/drawingml/2006/main" name="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heme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On-screen Show (4:3)</PresentationFormat>
  <Slides>23</Slides>
  <Notes>0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25" baseType="lpstr">
      <vt:lpstr>Quadrant</vt:lpstr>
      <vt:lpstr>ThemeKatharina</vt:lpstr>
      <vt:lpstr>Key structures and controls</vt:lpstr>
      <vt:lpstr>Structure of the political system</vt:lpstr>
      <vt:lpstr>Structure of the political system</vt:lpstr>
      <vt:lpstr>Structure of the political system</vt:lpstr>
      <vt:lpstr>Structure of the political system</vt:lpstr>
      <vt:lpstr>Key party structure: PB-SC</vt:lpstr>
      <vt:lpstr>Central Committee</vt:lpstr>
      <vt:lpstr>Central Committee Membership</vt:lpstr>
      <vt:lpstr>Party Secretariat and key depts </vt:lpstr>
      <vt:lpstr>More key Party depts</vt:lpstr>
      <vt:lpstr>“Leadership Small Groups”</vt:lpstr>
      <vt:lpstr>Government and Party – State Council</vt:lpstr>
      <vt:lpstr>Party penetrates government</vt:lpstr>
      <vt:lpstr>Appointment via ‘lists’</vt:lpstr>
      <vt:lpstr>Nomenklatura system</vt:lpstr>
      <vt:lpstr>Territorial Pary Committees</vt:lpstr>
      <vt:lpstr>“Overlapping hierarchies”</vt:lpstr>
      <vt:lpstr>Legislature - NPC</vt:lpstr>
      <vt:lpstr>National People’s Congress</vt:lpstr>
      <vt:lpstr>Military – Central Military Affairs Commission</vt:lpstr>
      <vt:lpstr>CCP control of PLA</vt:lpstr>
      <vt:lpstr>CCP control of the judiciary</vt:lpstr>
      <vt:lpstr>Control over judiciary</vt:lpstr>
    </vt:vector>
  </TitlesOfParts>
  <Company> 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Threats from Within and Without</dc:title>
  <dc:creator>Thomas Jansen</dc:creator>
  <cp:revision>1</cp:revision>
  <dcterms:created xsi:type="dcterms:W3CDTF">2010-02-10T05:41:56Z</dcterms:created>
  <dcterms:modified xsi:type="dcterms:W3CDTF">2019-02-12T07:36:27Z</dcterms:modified>
</cp:coreProperties>
</file>