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70" r:id="rId12"/>
    <p:sldId id="269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237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751C92-EA3E-4043-BDB9-7A646427FA2C}" v="233" dt="2022-03-23T15:31:23.7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97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briela" userId="c237b69ebf8378a2" providerId="LiveId" clId="{2F751C92-EA3E-4043-BDB9-7A646427FA2C}"/>
    <pc:docChg chg="undo redo custSel addSld delSld modSld sldOrd addMainMaster delMainMaster">
      <pc:chgData name="Gabriela" userId="c237b69ebf8378a2" providerId="LiveId" clId="{2F751C92-EA3E-4043-BDB9-7A646427FA2C}" dt="2022-03-23T15:31:23.740" v="4129" actId="20577"/>
      <pc:docMkLst>
        <pc:docMk/>
      </pc:docMkLst>
      <pc:sldChg chg="addSp delSp modSp new mod setBg modClrScheme delDesignElem chgLayout">
        <pc:chgData name="Gabriela" userId="c237b69ebf8378a2" providerId="LiveId" clId="{2F751C92-EA3E-4043-BDB9-7A646427FA2C}" dt="2022-03-12T03:58:15.725" v="3712"/>
        <pc:sldMkLst>
          <pc:docMk/>
          <pc:sldMk cId="1937562996" sldId="256"/>
        </pc:sldMkLst>
        <pc:spChg chg="mod">
          <ac:chgData name="Gabriela" userId="c237b69ebf8378a2" providerId="LiveId" clId="{2F751C92-EA3E-4043-BDB9-7A646427FA2C}" dt="2022-03-12T03:55:54.641" v="3690" actId="1076"/>
          <ac:spMkLst>
            <pc:docMk/>
            <pc:sldMk cId="1937562996" sldId="256"/>
            <ac:spMk id="2" creationId="{090E0D1E-EB5C-4BA4-9EA8-1D3ECA2EC075}"/>
          </ac:spMkLst>
        </pc:spChg>
        <pc:spChg chg="mod">
          <ac:chgData name="Gabriela" userId="c237b69ebf8378a2" providerId="LiveId" clId="{2F751C92-EA3E-4043-BDB9-7A646427FA2C}" dt="2022-03-12T03:56:43.947" v="3699" actId="2710"/>
          <ac:spMkLst>
            <pc:docMk/>
            <pc:sldMk cId="1937562996" sldId="256"/>
            <ac:spMk id="3" creationId="{63EA13B0-9923-49A4-A85F-E338F861A3A2}"/>
          </ac:spMkLst>
        </pc:spChg>
        <pc:spChg chg="add del">
          <ac:chgData name="Gabriela" userId="c237b69ebf8378a2" providerId="LiveId" clId="{2F751C92-EA3E-4043-BDB9-7A646427FA2C}" dt="2022-03-08T23:44:35.644" v="267"/>
          <ac:spMkLst>
            <pc:docMk/>
            <pc:sldMk cId="1937562996" sldId="256"/>
            <ac:spMk id="71" creationId="{3011B0B3-5679-4759-90B8-3B908C4CBD21}"/>
          </ac:spMkLst>
        </pc:spChg>
        <pc:spChg chg="add del">
          <ac:chgData name="Gabriela" userId="c237b69ebf8378a2" providerId="LiveId" clId="{2F751C92-EA3E-4043-BDB9-7A646427FA2C}" dt="2022-03-09T02:41:13.091" v="2000" actId="26606"/>
          <ac:spMkLst>
            <pc:docMk/>
            <pc:sldMk cId="1937562996" sldId="256"/>
            <ac:spMk id="75" creationId="{84D4DDB8-B68F-45B0-9F62-C4279996F672}"/>
          </ac:spMkLst>
        </pc:spChg>
        <pc:spChg chg="add del">
          <ac:chgData name="Gabriela" userId="c237b69ebf8378a2" providerId="LiveId" clId="{2F751C92-EA3E-4043-BDB9-7A646427FA2C}" dt="2022-03-09T02:41:13.091" v="2000" actId="26606"/>
          <ac:spMkLst>
            <pc:docMk/>
            <pc:sldMk cId="1937562996" sldId="256"/>
            <ac:spMk id="77" creationId="{AF2F604E-43BE-4DC3-B983-E071523364F8}"/>
          </ac:spMkLst>
        </pc:spChg>
        <pc:spChg chg="add del">
          <ac:chgData name="Gabriela" userId="c237b69ebf8378a2" providerId="LiveId" clId="{2F751C92-EA3E-4043-BDB9-7A646427FA2C}" dt="2022-03-09T02:41:13.091" v="2000" actId="26606"/>
          <ac:spMkLst>
            <pc:docMk/>
            <pc:sldMk cId="1937562996" sldId="256"/>
            <ac:spMk id="79" creationId="{08C9B587-E65E-4B52-B37C-ABEBB6E87928}"/>
          </ac:spMkLst>
        </pc:spChg>
        <pc:spChg chg="add del">
          <ac:chgData name="Gabriela" userId="c237b69ebf8378a2" providerId="LiveId" clId="{2F751C92-EA3E-4043-BDB9-7A646427FA2C}" dt="2022-03-08T23:44:35.644" v="267"/>
          <ac:spMkLst>
            <pc:docMk/>
            <pc:sldMk cId="1937562996" sldId="256"/>
            <ac:spMk id="85" creationId="{1B5DF063-A889-4037-8C0F-D6D424107150}"/>
          </ac:spMkLst>
        </pc:spChg>
        <pc:spChg chg="add del">
          <ac:chgData name="Gabriela" userId="c237b69ebf8378a2" providerId="LiveId" clId="{2F751C92-EA3E-4043-BDB9-7A646427FA2C}" dt="2022-03-12T03:44:29.463" v="3648" actId="26606"/>
          <ac:spMkLst>
            <pc:docMk/>
            <pc:sldMk cId="1937562996" sldId="256"/>
            <ac:spMk id="138" creationId="{47942995-B07F-4636-9A06-C6A104B260A8}"/>
          </ac:spMkLst>
        </pc:spChg>
        <pc:spChg chg="add del">
          <ac:chgData name="Gabriela" userId="c237b69ebf8378a2" providerId="LiveId" clId="{2F751C92-EA3E-4043-BDB9-7A646427FA2C}" dt="2022-03-12T03:44:29.463" v="3648" actId="26606"/>
          <ac:spMkLst>
            <pc:docMk/>
            <pc:sldMk cId="1937562996" sldId="256"/>
            <ac:spMk id="145" creationId="{B81933D1-5615-42C7-9C0B-4EB7105CCE2D}"/>
          </ac:spMkLst>
        </pc:spChg>
        <pc:spChg chg="add del">
          <ac:chgData name="Gabriela" userId="c237b69ebf8378a2" providerId="LiveId" clId="{2F751C92-EA3E-4043-BDB9-7A646427FA2C}" dt="2022-03-12T03:44:29.463" v="3648" actId="26606"/>
          <ac:spMkLst>
            <pc:docMk/>
            <pc:sldMk cId="1937562996" sldId="256"/>
            <ac:spMk id="147" creationId="{19C9EAEA-39D0-4B0E-A0EB-51E7B26740B1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1937562996" sldId="256"/>
            <ac:spMk id="192" creationId="{E91DC736-0EF8-4F87-9146-EBF1D2EE4D3D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1937562996" sldId="256"/>
            <ac:spMk id="193" creationId="{097CD68E-23E3-4007-8847-CD0944C4F7BE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1937562996" sldId="256"/>
            <ac:spMk id="194" creationId="{AF2F604E-43BE-4DC3-B983-E071523364F8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1937562996" sldId="256"/>
            <ac:spMk id="195" creationId="{08C9B587-E65E-4B52-B37C-ABEBB6E87928}"/>
          </ac:spMkLst>
        </pc:spChg>
        <pc:spChg chg="add del">
          <ac:chgData name="Gabriela" userId="c237b69ebf8378a2" providerId="LiveId" clId="{2F751C92-EA3E-4043-BDB9-7A646427FA2C}" dt="2022-03-09T02:41:13.091" v="2000" actId="26606"/>
          <ac:spMkLst>
            <pc:docMk/>
            <pc:sldMk cId="1937562996" sldId="256"/>
            <ac:spMk id="1028" creationId="{5DCB5928-DC7D-4612-9922-441966E15627}"/>
          </ac:spMkLst>
        </pc:spChg>
        <pc:spChg chg="add del">
          <ac:chgData name="Gabriela" userId="c237b69ebf8378a2" providerId="LiveId" clId="{2F751C92-EA3E-4043-BDB9-7A646427FA2C}" dt="2022-03-09T02:41:13.091" v="2000" actId="26606"/>
          <ac:spMkLst>
            <pc:docMk/>
            <pc:sldMk cId="1937562996" sldId="256"/>
            <ac:spMk id="1029" creationId="{682C1161-1736-45EC-99B7-33F3CAE9D517}"/>
          </ac:spMkLst>
        </pc:spChg>
        <pc:grpChg chg="add del">
          <ac:chgData name="Gabriela" userId="c237b69ebf8378a2" providerId="LiveId" clId="{2F751C92-EA3E-4043-BDB9-7A646427FA2C}" dt="2022-03-08T23:44:35.644" v="267"/>
          <ac:grpSpMkLst>
            <pc:docMk/>
            <pc:sldMk cId="1937562996" sldId="256"/>
            <ac:grpSpMk id="73" creationId="{50F37AA1-A09B-4E28-987B-38E5060E1BAE}"/>
          </ac:grpSpMkLst>
        </pc:grpChg>
        <pc:grpChg chg="add del">
          <ac:chgData name="Gabriela" userId="c237b69ebf8378a2" providerId="LiveId" clId="{2F751C92-EA3E-4043-BDB9-7A646427FA2C}" dt="2022-03-12T03:44:29.463" v="3648" actId="26606"/>
          <ac:grpSpMkLst>
            <pc:docMk/>
            <pc:sldMk cId="1937562996" sldId="256"/>
            <ac:grpSpMk id="140" creationId="{032D8612-31EB-44CF-A1D0-14FD4C705424}"/>
          </ac:grpSpMkLst>
        </pc:grpChg>
        <pc:picChg chg="add mod ord">
          <ac:chgData name="Gabriela" userId="c237b69ebf8378a2" providerId="LiveId" clId="{2F751C92-EA3E-4043-BDB9-7A646427FA2C}" dt="2022-03-12T03:44:29.463" v="3648" actId="26606"/>
          <ac:picMkLst>
            <pc:docMk/>
            <pc:sldMk cId="1937562996" sldId="256"/>
            <ac:picMk id="1026" creationId="{A72D2417-0FE9-4BEF-B60B-0CF10FC425E5}"/>
          </ac:picMkLst>
        </pc:picChg>
      </pc:sldChg>
      <pc:sldChg chg="addSp delSp modSp new mod setBg setClrOvrMap delDesignElem">
        <pc:chgData name="Gabriela" userId="c237b69ebf8378a2" providerId="LiveId" clId="{2F751C92-EA3E-4043-BDB9-7A646427FA2C}" dt="2022-03-23T02:38:35.487" v="4091" actId="1076"/>
        <pc:sldMkLst>
          <pc:docMk/>
          <pc:sldMk cId="3153312908" sldId="257"/>
        </pc:sldMkLst>
        <pc:spChg chg="mod">
          <ac:chgData name="Gabriela" userId="c237b69ebf8378a2" providerId="LiveId" clId="{2F751C92-EA3E-4043-BDB9-7A646427FA2C}" dt="2022-03-23T02:31:26.557" v="3844" actId="14100"/>
          <ac:spMkLst>
            <pc:docMk/>
            <pc:sldMk cId="3153312908" sldId="257"/>
            <ac:spMk id="2" creationId="{866981B0-745F-48A0-895F-F8BB154FCE60}"/>
          </ac:spMkLst>
        </pc:spChg>
        <pc:spChg chg="mod">
          <ac:chgData name="Gabriela" userId="c237b69ebf8378a2" providerId="LiveId" clId="{2F751C92-EA3E-4043-BDB9-7A646427FA2C}" dt="2022-03-23T02:37:49.794" v="4073" actId="122"/>
          <ac:spMkLst>
            <pc:docMk/>
            <pc:sldMk cId="3153312908" sldId="257"/>
            <ac:spMk id="3" creationId="{5D1A9A85-15F4-4263-B85B-747F2C2E161C}"/>
          </ac:spMkLst>
        </pc:spChg>
        <pc:spChg chg="add mod">
          <ac:chgData name="Gabriela" userId="c237b69ebf8378a2" providerId="LiveId" clId="{2F751C92-EA3E-4043-BDB9-7A646427FA2C}" dt="2022-03-23T02:38:35.487" v="4091" actId="1076"/>
          <ac:spMkLst>
            <pc:docMk/>
            <pc:sldMk cId="3153312908" sldId="257"/>
            <ac:spMk id="4" creationId="{83821759-6CE7-45F6-903B-21AC5265635F}"/>
          </ac:spMkLst>
        </pc:spChg>
        <pc:spChg chg="add del">
          <ac:chgData name="Gabriela" userId="c237b69ebf8378a2" providerId="LiveId" clId="{2F751C92-EA3E-4043-BDB9-7A646427FA2C}" dt="2022-03-09T00:09:01.870" v="621" actId="26606"/>
          <ac:spMkLst>
            <pc:docMk/>
            <pc:sldMk cId="3153312908" sldId="257"/>
            <ac:spMk id="73" creationId="{68A4132F-DEC6-4332-A00C-A11AD4519B6C}"/>
          </ac:spMkLst>
        </pc:spChg>
        <pc:spChg chg="add del">
          <ac:chgData name="Gabriela" userId="c237b69ebf8378a2" providerId="LiveId" clId="{2F751C92-EA3E-4043-BDB9-7A646427FA2C}" dt="2022-03-09T00:09:01.870" v="621" actId="26606"/>
          <ac:spMkLst>
            <pc:docMk/>
            <pc:sldMk cId="3153312908" sldId="257"/>
            <ac:spMk id="75" creationId="{9B38642C-62C4-4E31-A5D3-BB1DD8CA3942}"/>
          </ac:spMkLst>
        </pc:spChg>
        <pc:spChg chg="add del">
          <ac:chgData name="Gabriela" userId="c237b69ebf8378a2" providerId="LiveId" clId="{2F751C92-EA3E-4043-BDB9-7A646427FA2C}" dt="2022-03-09T00:09:01.870" v="621" actId="26606"/>
          <ac:spMkLst>
            <pc:docMk/>
            <pc:sldMk cId="3153312908" sldId="257"/>
            <ac:spMk id="77" creationId="{A9F66240-8C38-4069-A5C9-2D3FCD97EDAD}"/>
          </ac:spMkLst>
        </pc:spChg>
        <pc:spChg chg="add del">
          <ac:chgData name="Gabriela" userId="c237b69ebf8378a2" providerId="LiveId" clId="{2F751C92-EA3E-4043-BDB9-7A646427FA2C}" dt="2022-03-12T03:43:50.201" v="3646" actId="26606"/>
          <ac:spMkLst>
            <pc:docMk/>
            <pc:sldMk cId="3153312908" sldId="257"/>
            <ac:spMk id="137" creationId="{5EF17487-C386-4F99-B5EB-4FD3DF4236B2}"/>
          </ac:spMkLst>
        </pc:spChg>
        <pc:spChg chg="add del">
          <ac:chgData name="Gabriela" userId="c237b69ebf8378a2" providerId="LiveId" clId="{2F751C92-EA3E-4043-BDB9-7A646427FA2C}" dt="2022-03-12T03:43:50.201" v="3646" actId="26606"/>
          <ac:spMkLst>
            <pc:docMk/>
            <pc:sldMk cId="3153312908" sldId="257"/>
            <ac:spMk id="139" creationId="{A0DE92DF-4769-4DE9-93FD-EE31271850CA}"/>
          </ac:spMkLst>
        </pc:spChg>
        <pc:spChg chg="add del">
          <ac:chgData name="Gabriela" userId="c237b69ebf8378a2" providerId="LiveId" clId="{2F751C92-EA3E-4043-BDB9-7A646427FA2C}" dt="2022-03-12T03:43:50.156" v="3645" actId="26606"/>
          <ac:spMkLst>
            <pc:docMk/>
            <pc:sldMk cId="3153312908" sldId="257"/>
            <ac:spMk id="192" creationId="{99F1FFA9-D672-408C-9220-ADEEC6ABDD09}"/>
          </ac:spMkLst>
        </pc:spChg>
        <pc:spChg chg="add del">
          <ac:chgData name="Gabriela" userId="c237b69ebf8378a2" providerId="LiveId" clId="{2F751C92-EA3E-4043-BDB9-7A646427FA2C}" dt="2022-03-23T02:31:11.489" v="3840" actId="26606"/>
          <ac:spMkLst>
            <pc:docMk/>
            <pc:sldMk cId="3153312908" sldId="257"/>
            <ac:spMk id="193" creationId="{2069E294-3813-4588-9E9C-AEA08F9C4DA1}"/>
          </ac:spMkLst>
        </pc:spChg>
        <pc:spChg chg="add del">
          <ac:chgData name="Gabriela" userId="c237b69ebf8378a2" providerId="LiveId" clId="{2F751C92-EA3E-4043-BDB9-7A646427FA2C}" dt="2022-03-23T02:31:11.489" v="3840" actId="26606"/>
          <ac:spMkLst>
            <pc:docMk/>
            <pc:sldMk cId="3153312908" sldId="257"/>
            <ac:spMk id="2054" creationId="{AAB8EDC3-1C0D-4505-A2C7-839A5161FB53}"/>
          </ac:spMkLst>
        </pc:spChg>
        <pc:spChg chg="add">
          <ac:chgData name="Gabriela" userId="c237b69ebf8378a2" providerId="LiveId" clId="{2F751C92-EA3E-4043-BDB9-7A646427FA2C}" dt="2022-03-23T02:31:11.489" v="3840" actId="26606"/>
          <ac:spMkLst>
            <pc:docMk/>
            <pc:sldMk cId="3153312908" sldId="257"/>
            <ac:spMk id="2056" creationId="{99F1FFA9-D672-408C-9220-ADEEC6ABDD09}"/>
          </ac:spMkLst>
        </pc:spChg>
        <pc:picChg chg="add mod ord">
          <ac:chgData name="Gabriela" userId="c237b69ebf8378a2" providerId="LiveId" clId="{2F751C92-EA3E-4043-BDB9-7A646427FA2C}" dt="2022-03-23T02:31:11.489" v="3840" actId="26606"/>
          <ac:picMkLst>
            <pc:docMk/>
            <pc:sldMk cId="3153312908" sldId="257"/>
            <ac:picMk id="2050" creationId="{C2E4A9C7-9D0C-4C66-BCF9-7C595EC6F90F}"/>
          </ac:picMkLst>
        </pc:picChg>
        <pc:picChg chg="add mod">
          <ac:chgData name="Gabriela" userId="c237b69ebf8378a2" providerId="LiveId" clId="{2F751C92-EA3E-4043-BDB9-7A646427FA2C}" dt="2022-03-23T02:31:11.489" v="3840" actId="26606"/>
          <ac:picMkLst>
            <pc:docMk/>
            <pc:sldMk cId="3153312908" sldId="257"/>
            <ac:picMk id="2052" creationId="{C305AC2F-819D-48F5-8E77-2306387F21EC}"/>
          </ac:picMkLst>
        </pc:picChg>
      </pc:sldChg>
      <pc:sldChg chg="addSp delSp modSp new mod ord setBg delDesignElem">
        <pc:chgData name="Gabriela" userId="c237b69ebf8378a2" providerId="LiveId" clId="{2F751C92-EA3E-4043-BDB9-7A646427FA2C}" dt="2022-03-12T03:58:15.725" v="3712"/>
        <pc:sldMkLst>
          <pc:docMk/>
          <pc:sldMk cId="2944156398" sldId="258"/>
        </pc:sldMkLst>
        <pc:spChg chg="mod">
          <ac:chgData name="Gabriela" userId="c237b69ebf8378a2" providerId="LiveId" clId="{2F751C92-EA3E-4043-BDB9-7A646427FA2C}" dt="2022-03-12T03:42:36.518" v="3643" actId="26606"/>
          <ac:spMkLst>
            <pc:docMk/>
            <pc:sldMk cId="2944156398" sldId="258"/>
            <ac:spMk id="2" creationId="{D21B308F-07E5-4971-AE23-FE5F51BC836B}"/>
          </ac:spMkLst>
        </pc:spChg>
        <pc:spChg chg="del mod">
          <ac:chgData name="Gabriela" userId="c237b69ebf8378a2" providerId="LiveId" clId="{2F751C92-EA3E-4043-BDB9-7A646427FA2C}" dt="2022-03-12T03:36:51.114" v="3537" actId="21"/>
          <ac:spMkLst>
            <pc:docMk/>
            <pc:sldMk cId="2944156398" sldId="258"/>
            <ac:spMk id="3" creationId="{ED226876-AFF0-42DB-88F7-3D93C4059259}"/>
          </ac:spMkLst>
        </pc:spChg>
        <pc:spChg chg="add mod ord">
          <ac:chgData name="Gabriela" userId="c237b69ebf8378a2" providerId="LiveId" clId="{2F751C92-EA3E-4043-BDB9-7A646427FA2C}" dt="2022-03-12T03:42:36.518" v="3643" actId="26606"/>
          <ac:spMkLst>
            <pc:docMk/>
            <pc:sldMk cId="2944156398" sldId="258"/>
            <ac:spMk id="4" creationId="{85562502-EC62-4FF3-9138-2AB78DEDB8E1}"/>
          </ac:spMkLst>
        </pc:spChg>
        <pc:spChg chg="add del">
          <ac:chgData name="Gabriela" userId="c237b69ebf8378a2" providerId="LiveId" clId="{2F751C92-EA3E-4043-BDB9-7A646427FA2C}" dt="2022-03-12T03:42:27.587" v="3634" actId="26606"/>
          <ac:spMkLst>
            <pc:docMk/>
            <pc:sldMk cId="2944156398" sldId="258"/>
            <ac:spMk id="71" creationId="{3CD9DF72-87A3-404E-A828-84CBF11A8303}"/>
          </ac:spMkLst>
        </pc:spChg>
        <pc:spChg chg="add del">
          <ac:chgData name="Gabriela" userId="c237b69ebf8378a2" providerId="LiveId" clId="{2F751C92-EA3E-4043-BDB9-7A646427FA2C}" dt="2022-03-12T03:42:29.332" v="3636" actId="26606"/>
          <ac:spMkLst>
            <pc:docMk/>
            <pc:sldMk cId="2944156398" sldId="258"/>
            <ac:spMk id="5124" creationId="{2B1D4F77-A17C-43D7-B7FA-545148E4E93D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2944156398" sldId="258"/>
            <ac:spMk id="5125" creationId="{3CD9DF72-87A3-404E-A828-84CBF11A8303}"/>
          </ac:spMkLst>
        </pc:spChg>
        <pc:spChg chg="add del">
          <ac:chgData name="Gabriela" userId="c237b69ebf8378a2" providerId="LiveId" clId="{2F751C92-EA3E-4043-BDB9-7A646427FA2C}" dt="2022-03-12T03:42:31.204" v="3638" actId="26606"/>
          <ac:spMkLst>
            <pc:docMk/>
            <pc:sldMk cId="2944156398" sldId="258"/>
            <ac:spMk id="5126" creationId="{04812C46-200A-4DEB-A05E-3ED6C68C2387}"/>
          </ac:spMkLst>
        </pc:spChg>
        <pc:spChg chg="add del">
          <ac:chgData name="Gabriela" userId="c237b69ebf8378a2" providerId="LiveId" clId="{2F751C92-EA3E-4043-BDB9-7A646427FA2C}" dt="2022-03-12T03:42:31.204" v="3638" actId="26606"/>
          <ac:spMkLst>
            <pc:docMk/>
            <pc:sldMk cId="2944156398" sldId="258"/>
            <ac:spMk id="5127" creationId="{D1EA859B-E555-4109-94F3-6700E046E008}"/>
          </ac:spMkLst>
        </pc:spChg>
        <pc:spChg chg="add del">
          <ac:chgData name="Gabriela" userId="c237b69ebf8378a2" providerId="LiveId" clId="{2F751C92-EA3E-4043-BDB9-7A646427FA2C}" dt="2022-03-12T03:42:33.308" v="3640" actId="26606"/>
          <ac:spMkLst>
            <pc:docMk/>
            <pc:sldMk cId="2944156398" sldId="258"/>
            <ac:spMk id="5129" creationId="{04812C46-200A-4DEB-A05E-3ED6C68C2387}"/>
          </ac:spMkLst>
        </pc:spChg>
        <pc:spChg chg="add del">
          <ac:chgData name="Gabriela" userId="c237b69ebf8378a2" providerId="LiveId" clId="{2F751C92-EA3E-4043-BDB9-7A646427FA2C}" dt="2022-03-12T03:42:33.308" v="3640" actId="26606"/>
          <ac:spMkLst>
            <pc:docMk/>
            <pc:sldMk cId="2944156398" sldId="258"/>
            <ac:spMk id="5130" creationId="{D1EA859B-E555-4109-94F3-6700E046E008}"/>
          </ac:spMkLst>
        </pc:spChg>
        <pc:picChg chg="add mod ord">
          <ac:chgData name="Gabriela" userId="c237b69ebf8378a2" providerId="LiveId" clId="{2F751C92-EA3E-4043-BDB9-7A646427FA2C}" dt="2022-03-12T03:42:36.518" v="3643" actId="26606"/>
          <ac:picMkLst>
            <pc:docMk/>
            <pc:sldMk cId="2944156398" sldId="258"/>
            <ac:picMk id="5122" creationId="{AA6E72EB-D8E8-40C1-AB2E-709276B61D5F}"/>
          </ac:picMkLst>
        </pc:picChg>
        <pc:cxnChg chg="add del">
          <ac:chgData name="Gabriela" userId="c237b69ebf8378a2" providerId="LiveId" clId="{2F751C92-EA3E-4043-BDB9-7A646427FA2C}" dt="2022-03-12T03:42:27.587" v="3634" actId="26606"/>
          <ac:cxnSpMkLst>
            <pc:docMk/>
            <pc:sldMk cId="2944156398" sldId="258"/>
            <ac:cxnSpMk id="73" creationId="{20E3A342-4D61-4E3F-AF90-1AB42AEB96CC}"/>
          </ac:cxnSpMkLst>
        </pc:cxnChg>
        <pc:cxnChg chg="add del">
          <ac:chgData name="Gabriela" userId="c237b69ebf8378a2" providerId="LiveId" clId="{2F751C92-EA3E-4043-BDB9-7A646427FA2C}" dt="2022-03-12T03:58:15.725" v="3712"/>
          <ac:cxnSpMkLst>
            <pc:docMk/>
            <pc:sldMk cId="2944156398" sldId="258"/>
            <ac:cxnSpMk id="5128" creationId="{20E3A342-4D61-4E3F-AF90-1AB42AEB96CC}"/>
          </ac:cxnSpMkLst>
        </pc:cxnChg>
      </pc:sldChg>
      <pc:sldChg chg="addSp delSp modSp new mod setBg delDesignElem">
        <pc:chgData name="Gabriela" userId="c237b69ebf8378a2" providerId="LiveId" clId="{2F751C92-EA3E-4043-BDB9-7A646427FA2C}" dt="2022-03-23T02:39:49.696" v="4109" actId="1076"/>
        <pc:sldMkLst>
          <pc:docMk/>
          <pc:sldMk cId="2950357813" sldId="259"/>
        </pc:sldMkLst>
        <pc:spChg chg="mod">
          <ac:chgData name="Gabriela" userId="c237b69ebf8378a2" providerId="LiveId" clId="{2F751C92-EA3E-4043-BDB9-7A646427FA2C}" dt="2022-03-23T02:39:49.696" v="4109" actId="1076"/>
          <ac:spMkLst>
            <pc:docMk/>
            <pc:sldMk cId="2950357813" sldId="259"/>
            <ac:spMk id="2" creationId="{7254BC79-71AC-4F31-A258-4B540E0147B7}"/>
          </ac:spMkLst>
        </pc:spChg>
        <pc:spChg chg="mod">
          <ac:chgData name="Gabriela" userId="c237b69ebf8378a2" providerId="LiveId" clId="{2F751C92-EA3E-4043-BDB9-7A646427FA2C}" dt="2022-03-23T02:39:44.394" v="4107" actId="1076"/>
          <ac:spMkLst>
            <pc:docMk/>
            <pc:sldMk cId="2950357813" sldId="259"/>
            <ac:spMk id="3" creationId="{6E67A7F9-A757-4F4B-8DCE-5DF24139CE58}"/>
          </ac:spMkLst>
        </pc:spChg>
        <pc:spChg chg="add del">
          <ac:chgData name="Gabriela" userId="c237b69ebf8378a2" providerId="LiveId" clId="{2F751C92-EA3E-4043-BDB9-7A646427FA2C}" dt="2022-03-09T00:34:03.258" v="1025" actId="26606"/>
          <ac:spMkLst>
            <pc:docMk/>
            <pc:sldMk cId="2950357813" sldId="259"/>
            <ac:spMk id="10" creationId="{3E443FD7-A66B-4AA0-872D-B088B9BC5F17}"/>
          </ac:spMkLst>
        </pc:spChg>
        <pc:spChg chg="add del">
          <ac:chgData name="Gabriela" userId="c237b69ebf8378a2" providerId="LiveId" clId="{2F751C92-EA3E-4043-BDB9-7A646427FA2C}" dt="2022-03-09T00:34:03.258" v="1025" actId="26606"/>
          <ac:spMkLst>
            <pc:docMk/>
            <pc:sldMk cId="2950357813" sldId="259"/>
            <ac:spMk id="12" creationId="{C04BE0EF-3561-49B4-9A29-F283168A91C7}"/>
          </ac:spMkLst>
        </pc:spChg>
        <pc:spChg chg="add del">
          <ac:chgData name="Gabriela" userId="c237b69ebf8378a2" providerId="LiveId" clId="{2F751C92-EA3E-4043-BDB9-7A646427FA2C}" dt="2022-03-09T00:38:14.693" v="1044" actId="26606"/>
          <ac:spMkLst>
            <pc:docMk/>
            <pc:sldMk cId="2950357813" sldId="259"/>
            <ac:spMk id="19" creationId="{23D09407-53BC-485E-B4CE-BC5E4FC4B25B}"/>
          </ac:spMkLst>
        </pc:spChg>
        <pc:spChg chg="add del">
          <ac:chgData name="Gabriela" userId="c237b69ebf8378a2" providerId="LiveId" clId="{2F751C92-EA3E-4043-BDB9-7A646427FA2C}" dt="2022-03-09T00:38:14.693" v="1044" actId="26606"/>
          <ac:spMkLst>
            <pc:docMk/>
            <pc:sldMk cId="2950357813" sldId="259"/>
            <ac:spMk id="25" creationId="{921DB988-49FC-4608-B0A2-E2F3A4019041}"/>
          </ac:spMkLst>
        </pc:spChg>
        <pc:spChg chg="add del">
          <ac:chgData name="Gabriela" userId="c237b69ebf8378a2" providerId="LiveId" clId="{2F751C92-EA3E-4043-BDB9-7A646427FA2C}" dt="2022-03-09T00:39:57.950" v="1061" actId="26606"/>
          <ac:spMkLst>
            <pc:docMk/>
            <pc:sldMk cId="2950357813" sldId="259"/>
            <ac:spMk id="71" creationId="{68AF5748-FED8-45BA-8631-26D1D10F3246}"/>
          </ac:spMkLst>
        </pc:spChg>
        <pc:spChg chg="add del">
          <ac:chgData name="Gabriela" userId="c237b69ebf8378a2" providerId="LiveId" clId="{2F751C92-EA3E-4043-BDB9-7A646427FA2C}" dt="2022-03-09T00:39:57.950" v="1061" actId="26606"/>
          <ac:spMkLst>
            <pc:docMk/>
            <pc:sldMk cId="2950357813" sldId="259"/>
            <ac:spMk id="73" creationId="{AF2F604E-43BE-4DC3-B983-E071523364F8}"/>
          </ac:spMkLst>
        </pc:spChg>
        <pc:spChg chg="add del">
          <ac:chgData name="Gabriela" userId="c237b69ebf8378a2" providerId="LiveId" clId="{2F751C92-EA3E-4043-BDB9-7A646427FA2C}" dt="2022-03-09T00:39:57.950" v="1061" actId="26606"/>
          <ac:spMkLst>
            <pc:docMk/>
            <pc:sldMk cId="2950357813" sldId="259"/>
            <ac:spMk id="75" creationId="{08C9B587-E65E-4B52-B37C-ABEBB6E87928}"/>
          </ac:spMkLst>
        </pc:spChg>
        <pc:spChg chg="add del">
          <ac:chgData name="Gabriela" userId="c237b69ebf8378a2" providerId="LiveId" clId="{2F751C92-EA3E-4043-BDB9-7A646427FA2C}" dt="2022-03-12T03:53:26.726" v="3683" actId="26606"/>
          <ac:spMkLst>
            <pc:docMk/>
            <pc:sldMk cId="2950357813" sldId="259"/>
            <ac:spMk id="135" creationId="{2B577FF9-3543-4875-815D-3D87BD8A2002}"/>
          </ac:spMkLst>
        </pc:spChg>
        <pc:spChg chg="add del">
          <ac:chgData name="Gabriela" userId="c237b69ebf8378a2" providerId="LiveId" clId="{2F751C92-EA3E-4043-BDB9-7A646427FA2C}" dt="2022-03-12T03:53:26.726" v="3683" actId="26606"/>
          <ac:spMkLst>
            <pc:docMk/>
            <pc:sldMk cId="2950357813" sldId="259"/>
            <ac:spMk id="137" creationId="{F5569EEC-E12F-4856-B407-02B2813A4AA5}"/>
          </ac:spMkLst>
        </pc:spChg>
        <pc:spChg chg="add del">
          <ac:chgData name="Gabriela" userId="c237b69ebf8378a2" providerId="LiveId" clId="{2F751C92-EA3E-4043-BDB9-7A646427FA2C}" dt="2022-03-12T03:53:26.726" v="3683" actId="26606"/>
          <ac:spMkLst>
            <pc:docMk/>
            <pc:sldMk cId="2950357813" sldId="259"/>
            <ac:spMk id="139" creationId="{CF860788-3A6A-45A3-B3F1-06F159665603}"/>
          </ac:spMkLst>
        </pc:spChg>
        <pc:spChg chg="add del">
          <ac:chgData name="Gabriela" userId="c237b69ebf8378a2" providerId="LiveId" clId="{2F751C92-EA3E-4043-BDB9-7A646427FA2C}" dt="2022-03-12T03:53:26.726" v="3683" actId="26606"/>
          <ac:spMkLst>
            <pc:docMk/>
            <pc:sldMk cId="2950357813" sldId="259"/>
            <ac:spMk id="141" creationId="{DF1E3393-B852-4883-B778-ED3525112942}"/>
          </ac:spMkLst>
        </pc:spChg>
        <pc:spChg chg="add del">
          <ac:chgData name="Gabriela" userId="c237b69ebf8378a2" providerId="LiveId" clId="{2F751C92-EA3E-4043-BDB9-7A646427FA2C}" dt="2022-03-12T03:53:26.726" v="3683" actId="26606"/>
          <ac:spMkLst>
            <pc:docMk/>
            <pc:sldMk cId="2950357813" sldId="259"/>
            <ac:spMk id="143" creationId="{39853D09-4205-4CC7-83EB-288E886AC9E4}"/>
          </ac:spMkLst>
        </pc:spChg>
        <pc:spChg chg="add del">
          <ac:chgData name="Gabriela" userId="c237b69ebf8378a2" providerId="LiveId" clId="{2F751C92-EA3E-4043-BDB9-7A646427FA2C}" dt="2022-03-12T03:53:26.726" v="3683" actId="26606"/>
          <ac:spMkLst>
            <pc:docMk/>
            <pc:sldMk cId="2950357813" sldId="259"/>
            <ac:spMk id="145" creationId="{0D040B79-3E73-4A31-840D-D6B9C9FDFC46}"/>
          </ac:spMkLst>
        </pc:spChg>
        <pc:spChg chg="add del">
          <ac:chgData name="Gabriela" userId="c237b69ebf8378a2" providerId="LiveId" clId="{2F751C92-EA3E-4043-BDB9-7A646427FA2C}" dt="2022-03-12T03:53:26.726" v="3683" actId="26606"/>
          <ac:spMkLst>
            <pc:docMk/>
            <pc:sldMk cId="2950357813" sldId="259"/>
            <ac:spMk id="147" creationId="{156C6AE5-3F8B-42AC-9EA4-1B686A11E93F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2950357813" sldId="259"/>
            <ac:spMk id="192" creationId="{62542EEC-4F7C-4AE2-933E-EAC8EB3FA378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2950357813" sldId="259"/>
            <ac:spMk id="193" creationId="{B81933D1-5615-42C7-9C0B-4EB7105CCE2D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2950357813" sldId="259"/>
            <ac:spMk id="194" creationId="{19C9EAEA-39D0-4B0E-A0EB-51E7B26740B1}"/>
          </ac:spMkLst>
        </pc:spChg>
        <pc:grpChg chg="add del">
          <ac:chgData name="Gabriela" userId="c237b69ebf8378a2" providerId="LiveId" clId="{2F751C92-EA3E-4043-BDB9-7A646427FA2C}" dt="2022-03-09T00:38:14.693" v="1044" actId="26606"/>
          <ac:grpSpMkLst>
            <pc:docMk/>
            <pc:sldMk cId="2950357813" sldId="259"/>
            <ac:grpSpMk id="14" creationId="{E9B930FD-8671-4C4C-ADCF-73AC1D0CD417}"/>
          </ac:grpSpMkLst>
        </pc:grpChg>
        <pc:grpChg chg="add del">
          <ac:chgData name="Gabriela" userId="c237b69ebf8378a2" providerId="LiveId" clId="{2F751C92-EA3E-4043-BDB9-7A646427FA2C}" dt="2022-03-09T00:38:14.693" v="1044" actId="26606"/>
          <ac:grpSpMkLst>
            <pc:docMk/>
            <pc:sldMk cId="2950357813" sldId="259"/>
            <ac:grpSpMk id="20" creationId="{383C2651-AE0C-4AE4-8725-E2F9414FE219}"/>
          </ac:grpSpMkLst>
        </pc:grpChg>
        <pc:grpChg chg="add del">
          <ac:chgData name="Gabriela" userId="c237b69ebf8378a2" providerId="LiveId" clId="{2F751C92-EA3E-4043-BDB9-7A646427FA2C}" dt="2022-03-12T03:58:15.725" v="3712"/>
          <ac:grpSpMkLst>
            <pc:docMk/>
            <pc:sldMk cId="2950357813" sldId="259"/>
            <ac:grpSpMk id="195" creationId="{032D8612-31EB-44CF-A1D0-14FD4C705424}"/>
          </ac:grpSpMkLst>
        </pc:grpChg>
        <pc:picChg chg="add del mod">
          <ac:chgData name="Gabriela" userId="c237b69ebf8378a2" providerId="LiveId" clId="{2F751C92-EA3E-4043-BDB9-7A646427FA2C}" dt="2022-03-09T00:37:45.929" v="1043" actId="21"/>
          <ac:picMkLst>
            <pc:docMk/>
            <pc:sldMk cId="2950357813" sldId="259"/>
            <ac:picMk id="5" creationId="{5C43BD2C-85BE-4FEB-B9A7-B9A639ED082F}"/>
          </ac:picMkLst>
        </pc:picChg>
        <pc:picChg chg="add del mod">
          <ac:chgData name="Gabriela" userId="c237b69ebf8378a2" providerId="LiveId" clId="{2F751C92-EA3E-4043-BDB9-7A646427FA2C}" dt="2022-03-12T03:52:55.975" v="3681" actId="21"/>
          <ac:picMkLst>
            <pc:docMk/>
            <pc:sldMk cId="2950357813" sldId="259"/>
            <ac:picMk id="3074" creationId="{88396785-03A6-4BD2-9A54-357A783D06B3}"/>
          </ac:picMkLst>
        </pc:picChg>
        <pc:picChg chg="add mod">
          <ac:chgData name="Gabriela" userId="c237b69ebf8378a2" providerId="LiveId" clId="{2F751C92-EA3E-4043-BDB9-7A646427FA2C}" dt="2022-03-12T03:53:26.726" v="3683" actId="26606"/>
          <ac:picMkLst>
            <pc:docMk/>
            <pc:sldMk cId="2950357813" sldId="259"/>
            <ac:picMk id="3076" creationId="{36105270-D4A4-4D14-8AA2-5A802FA99F13}"/>
          </ac:picMkLst>
        </pc:picChg>
      </pc:sldChg>
      <pc:sldChg chg="new del">
        <pc:chgData name="Gabriela" userId="c237b69ebf8378a2" providerId="LiveId" clId="{2F751C92-EA3E-4043-BDB9-7A646427FA2C}" dt="2022-03-09T00:21:08.793" v="719" actId="2696"/>
        <pc:sldMkLst>
          <pc:docMk/>
          <pc:sldMk cId="4246921005" sldId="259"/>
        </pc:sldMkLst>
      </pc:sldChg>
      <pc:sldChg chg="addSp delSp modSp new mod">
        <pc:chgData name="Gabriela" userId="c237b69ebf8378a2" providerId="LiveId" clId="{2F751C92-EA3E-4043-BDB9-7A646427FA2C}" dt="2022-03-12T03:45:22.026" v="3651" actId="207"/>
        <pc:sldMkLst>
          <pc:docMk/>
          <pc:sldMk cId="4260606302" sldId="260"/>
        </pc:sldMkLst>
        <pc:spChg chg="mod">
          <ac:chgData name="Gabriela" userId="c237b69ebf8378a2" providerId="LiveId" clId="{2F751C92-EA3E-4043-BDB9-7A646427FA2C}" dt="2022-03-12T03:39:25.014" v="3596" actId="20577"/>
          <ac:spMkLst>
            <pc:docMk/>
            <pc:sldMk cId="4260606302" sldId="260"/>
            <ac:spMk id="2" creationId="{77F302F2-1301-411B-BC0E-4BBE3879A333}"/>
          </ac:spMkLst>
        </pc:spChg>
        <pc:spChg chg="del">
          <ac:chgData name="Gabriela" userId="c237b69ebf8378a2" providerId="LiveId" clId="{2F751C92-EA3E-4043-BDB9-7A646427FA2C}" dt="2022-03-09T00:50:50.973" v="1083" actId="21"/>
          <ac:spMkLst>
            <pc:docMk/>
            <pc:sldMk cId="4260606302" sldId="260"/>
            <ac:spMk id="3" creationId="{43962571-0079-4E8F-9F60-9148692D4028}"/>
          </ac:spMkLst>
        </pc:spChg>
        <pc:graphicFrameChg chg="add mod modGraphic">
          <ac:chgData name="Gabriela" userId="c237b69ebf8378a2" providerId="LiveId" clId="{2F751C92-EA3E-4043-BDB9-7A646427FA2C}" dt="2022-03-12T03:45:22.026" v="3651" actId="207"/>
          <ac:graphicFrameMkLst>
            <pc:docMk/>
            <pc:sldMk cId="4260606302" sldId="260"/>
            <ac:graphicFrameMk id="4" creationId="{78409CD4-9F78-41B1-8BA0-47E9AFB00B13}"/>
          </ac:graphicFrameMkLst>
        </pc:graphicFrameChg>
      </pc:sldChg>
      <pc:sldChg chg="addSp delSp modSp new mod">
        <pc:chgData name="Gabriela" userId="c237b69ebf8378a2" providerId="LiveId" clId="{2F751C92-EA3E-4043-BDB9-7A646427FA2C}" dt="2022-03-20T01:22:50.507" v="3753" actId="20577"/>
        <pc:sldMkLst>
          <pc:docMk/>
          <pc:sldMk cId="2575192674" sldId="261"/>
        </pc:sldMkLst>
        <pc:spChg chg="mod">
          <ac:chgData name="Gabriela" userId="c237b69ebf8378a2" providerId="LiveId" clId="{2F751C92-EA3E-4043-BDB9-7A646427FA2C}" dt="2022-03-12T03:58:15.725" v="3712"/>
          <ac:spMkLst>
            <pc:docMk/>
            <pc:sldMk cId="2575192674" sldId="261"/>
            <ac:spMk id="2" creationId="{533EFF08-353D-4F41-960A-EBEB82A53A9D}"/>
          </ac:spMkLst>
        </pc:spChg>
        <pc:spChg chg="del mod">
          <ac:chgData name="Gabriela" userId="c237b69ebf8378a2" providerId="LiveId" clId="{2F751C92-EA3E-4043-BDB9-7A646427FA2C}" dt="2022-03-09T00:55:27.640" v="1105" actId="21"/>
          <ac:spMkLst>
            <pc:docMk/>
            <pc:sldMk cId="2575192674" sldId="261"/>
            <ac:spMk id="3" creationId="{F0AEB9F1-5B4B-43A4-886C-DB2CE96077DC}"/>
          </ac:spMkLst>
        </pc:spChg>
        <pc:spChg chg="add del mod">
          <ac:chgData name="Gabriela" userId="c237b69ebf8378a2" providerId="LiveId" clId="{2F751C92-EA3E-4043-BDB9-7A646427FA2C}" dt="2022-03-09T00:55:52.439" v="1116" actId="21"/>
          <ac:spMkLst>
            <pc:docMk/>
            <pc:sldMk cId="2575192674" sldId="261"/>
            <ac:spMk id="4" creationId="{A8355C89-36C0-4770-BC71-34CB412ACF12}"/>
          </ac:spMkLst>
        </pc:spChg>
        <pc:spChg chg="add del mod">
          <ac:chgData name="Gabriela" userId="c237b69ebf8378a2" providerId="LiveId" clId="{2F751C92-EA3E-4043-BDB9-7A646427FA2C}" dt="2022-03-09T00:55:50.823" v="1115" actId="21"/>
          <ac:spMkLst>
            <pc:docMk/>
            <pc:sldMk cId="2575192674" sldId="261"/>
            <ac:spMk id="5" creationId="{210F8F25-77C3-4A99-8726-AE2606673BCE}"/>
          </ac:spMkLst>
        </pc:spChg>
        <pc:spChg chg="add del mod">
          <ac:chgData name="Gabriela" userId="c237b69ebf8378a2" providerId="LiveId" clId="{2F751C92-EA3E-4043-BDB9-7A646427FA2C}" dt="2022-03-09T00:55:49.209" v="1114" actId="21"/>
          <ac:spMkLst>
            <pc:docMk/>
            <pc:sldMk cId="2575192674" sldId="261"/>
            <ac:spMk id="6" creationId="{5E2CAFB0-E8BD-4BBB-8F08-DB4BB53FCDAE}"/>
          </ac:spMkLst>
        </pc:spChg>
        <pc:spChg chg="add del mod">
          <ac:chgData name="Gabriela" userId="c237b69ebf8378a2" providerId="LiveId" clId="{2F751C92-EA3E-4043-BDB9-7A646427FA2C}" dt="2022-03-09T00:56:20.964" v="1134" actId="21"/>
          <ac:spMkLst>
            <pc:docMk/>
            <pc:sldMk cId="2575192674" sldId="261"/>
            <ac:spMk id="7" creationId="{11219DA9-8A38-4849-8350-550DE6217697}"/>
          </ac:spMkLst>
        </pc:spChg>
        <pc:spChg chg="add del mod">
          <ac:chgData name="Gabriela" userId="c237b69ebf8378a2" providerId="LiveId" clId="{2F751C92-EA3E-4043-BDB9-7A646427FA2C}" dt="2022-03-09T00:56:23.098" v="1135" actId="21"/>
          <ac:spMkLst>
            <pc:docMk/>
            <pc:sldMk cId="2575192674" sldId="261"/>
            <ac:spMk id="8" creationId="{7B4A707D-C81E-4619-962F-B79287F784F9}"/>
          </ac:spMkLst>
        </pc:spChg>
        <pc:spChg chg="add del mod">
          <ac:chgData name="Gabriela" userId="c237b69ebf8378a2" providerId="LiveId" clId="{2F751C92-EA3E-4043-BDB9-7A646427FA2C}" dt="2022-03-09T00:56:19.321" v="1133" actId="21"/>
          <ac:spMkLst>
            <pc:docMk/>
            <pc:sldMk cId="2575192674" sldId="261"/>
            <ac:spMk id="9" creationId="{13F993E9-069E-4E74-A83E-47C650E363AF}"/>
          </ac:spMkLst>
        </pc:spChg>
        <pc:spChg chg="add mod">
          <ac:chgData name="Gabriela" userId="c237b69ebf8378a2" providerId="LiveId" clId="{2F751C92-EA3E-4043-BDB9-7A646427FA2C}" dt="2022-03-09T00:56:11.121" v="1127" actId="1076"/>
          <ac:spMkLst>
            <pc:docMk/>
            <pc:sldMk cId="2575192674" sldId="261"/>
            <ac:spMk id="10" creationId="{6475CDBA-6A1F-426F-808A-67189548F5FD}"/>
          </ac:spMkLst>
        </pc:spChg>
        <pc:spChg chg="add mod">
          <ac:chgData name="Gabriela" userId="c237b69ebf8378a2" providerId="LiveId" clId="{2F751C92-EA3E-4043-BDB9-7A646427FA2C}" dt="2022-03-09T00:56:29.409" v="1138" actId="1076"/>
          <ac:spMkLst>
            <pc:docMk/>
            <pc:sldMk cId="2575192674" sldId="261"/>
            <ac:spMk id="11" creationId="{45260F79-0660-419E-B4C4-DB83F96D7868}"/>
          </ac:spMkLst>
        </pc:spChg>
        <pc:spChg chg="add mod">
          <ac:chgData name="Gabriela" userId="c237b69ebf8378a2" providerId="LiveId" clId="{2F751C92-EA3E-4043-BDB9-7A646427FA2C}" dt="2022-03-09T00:56:27.422" v="1137" actId="1076"/>
          <ac:spMkLst>
            <pc:docMk/>
            <pc:sldMk cId="2575192674" sldId="261"/>
            <ac:spMk id="12" creationId="{398E0068-C0AC-4403-B583-0D2C551A6360}"/>
          </ac:spMkLst>
        </pc:spChg>
        <pc:spChg chg="add mod">
          <ac:chgData name="Gabriela" userId="c237b69ebf8378a2" providerId="LiveId" clId="{2F751C92-EA3E-4043-BDB9-7A646427FA2C}" dt="2022-03-09T00:56:25.508" v="1136" actId="1076"/>
          <ac:spMkLst>
            <pc:docMk/>
            <pc:sldMk cId="2575192674" sldId="261"/>
            <ac:spMk id="13" creationId="{3EEF60A4-BF47-4063-92DE-CAF39FEE4438}"/>
          </ac:spMkLst>
        </pc:spChg>
        <pc:spChg chg="add mod">
          <ac:chgData name="Gabriela" userId="c237b69ebf8378a2" providerId="LiveId" clId="{2F751C92-EA3E-4043-BDB9-7A646427FA2C}" dt="2022-03-09T00:58:56.849" v="1417" actId="20577"/>
          <ac:spMkLst>
            <pc:docMk/>
            <pc:sldMk cId="2575192674" sldId="261"/>
            <ac:spMk id="14" creationId="{B780C9DF-C915-432E-B0A0-89D754C5EB46}"/>
          </ac:spMkLst>
        </pc:spChg>
        <pc:spChg chg="add mod">
          <ac:chgData name="Gabriela" userId="c237b69ebf8378a2" providerId="LiveId" clId="{2F751C92-EA3E-4043-BDB9-7A646427FA2C}" dt="2022-03-20T01:22:50.507" v="3753" actId="20577"/>
          <ac:spMkLst>
            <pc:docMk/>
            <pc:sldMk cId="2575192674" sldId="261"/>
            <ac:spMk id="15" creationId="{AE87B365-DF84-4F42-BE5A-D6B599EFA28A}"/>
          </ac:spMkLst>
        </pc:spChg>
        <pc:spChg chg="add mod">
          <ac:chgData name="Gabriela" userId="c237b69ebf8378a2" providerId="LiveId" clId="{2F751C92-EA3E-4043-BDB9-7A646427FA2C}" dt="2022-03-09T02:12:03.254" v="1653" actId="20577"/>
          <ac:spMkLst>
            <pc:docMk/>
            <pc:sldMk cId="2575192674" sldId="261"/>
            <ac:spMk id="16" creationId="{0520957A-7CBE-4D95-AB7E-40B3779B87BC}"/>
          </ac:spMkLst>
        </pc:spChg>
        <pc:spChg chg="add mod">
          <ac:chgData name="Gabriela" userId="c237b69ebf8378a2" providerId="LiveId" clId="{2F751C92-EA3E-4043-BDB9-7A646427FA2C}" dt="2022-03-09T02:17:54.396" v="1728"/>
          <ac:spMkLst>
            <pc:docMk/>
            <pc:sldMk cId="2575192674" sldId="261"/>
            <ac:spMk id="17" creationId="{9F65385B-80CF-4AC3-A9CD-41C71D75920C}"/>
          </ac:spMkLst>
        </pc:spChg>
        <pc:spChg chg="add mod">
          <ac:chgData name="Gabriela" userId="c237b69ebf8378a2" providerId="LiveId" clId="{2F751C92-EA3E-4043-BDB9-7A646427FA2C}" dt="2022-03-09T02:20:21.851" v="1762" actId="20577"/>
          <ac:spMkLst>
            <pc:docMk/>
            <pc:sldMk cId="2575192674" sldId="261"/>
            <ac:spMk id="18" creationId="{F566569E-223D-4217-9BF8-D7A967DDD085}"/>
          </ac:spMkLst>
        </pc:spChg>
      </pc:sldChg>
      <pc:sldChg chg="addSp delSp modSp new mod ord">
        <pc:chgData name="Gabriela" userId="c237b69ebf8378a2" providerId="LiveId" clId="{2F751C92-EA3E-4043-BDB9-7A646427FA2C}" dt="2022-03-12T03:51:25.341" v="3678" actId="1076"/>
        <pc:sldMkLst>
          <pc:docMk/>
          <pc:sldMk cId="4165391063" sldId="262"/>
        </pc:sldMkLst>
        <pc:spChg chg="mod">
          <ac:chgData name="Gabriela" userId="c237b69ebf8378a2" providerId="LiveId" clId="{2F751C92-EA3E-4043-BDB9-7A646427FA2C}" dt="2022-03-09T02:27:50.831" v="1855" actId="3062"/>
          <ac:spMkLst>
            <pc:docMk/>
            <pc:sldMk cId="4165391063" sldId="262"/>
            <ac:spMk id="2" creationId="{B5A2993C-371F-4BBD-BE8A-867CC6A9875C}"/>
          </ac:spMkLst>
        </pc:spChg>
        <pc:spChg chg="add del mod">
          <ac:chgData name="Gabriela" userId="c237b69ebf8378a2" providerId="LiveId" clId="{2F751C92-EA3E-4043-BDB9-7A646427FA2C}" dt="2022-03-09T02:23:08.854" v="1803" actId="21"/>
          <ac:spMkLst>
            <pc:docMk/>
            <pc:sldMk cId="4165391063" sldId="262"/>
            <ac:spMk id="3" creationId="{5DC8D308-FB78-4463-B313-89F732DD512D}"/>
          </ac:spMkLst>
        </pc:spChg>
        <pc:spChg chg="add del mod">
          <ac:chgData name="Gabriela" userId="c237b69ebf8378a2" providerId="LiveId" clId="{2F751C92-EA3E-4043-BDB9-7A646427FA2C}" dt="2022-03-09T02:23:07.055" v="1802" actId="21"/>
          <ac:spMkLst>
            <pc:docMk/>
            <pc:sldMk cId="4165391063" sldId="262"/>
            <ac:spMk id="4" creationId="{D43EFD4C-3F36-471C-B250-4520DB58306D}"/>
          </ac:spMkLst>
        </pc:spChg>
        <pc:spChg chg="add del mod">
          <ac:chgData name="Gabriela" userId="c237b69ebf8378a2" providerId="LiveId" clId="{2F751C92-EA3E-4043-BDB9-7A646427FA2C}" dt="2022-03-09T02:22:45.037" v="1794" actId="21"/>
          <ac:spMkLst>
            <pc:docMk/>
            <pc:sldMk cId="4165391063" sldId="262"/>
            <ac:spMk id="5" creationId="{02CA6C63-1F11-41D3-99B2-53EFA0F07E3D}"/>
          </ac:spMkLst>
        </pc:spChg>
        <pc:spChg chg="add del mod">
          <ac:chgData name="Gabriela" userId="c237b69ebf8378a2" providerId="LiveId" clId="{2F751C92-EA3E-4043-BDB9-7A646427FA2C}" dt="2022-03-09T02:23:10.728" v="1804" actId="21"/>
          <ac:spMkLst>
            <pc:docMk/>
            <pc:sldMk cId="4165391063" sldId="262"/>
            <ac:spMk id="6" creationId="{D7B40BA3-1AD7-41D0-AB28-A3DD0FFE7381}"/>
          </ac:spMkLst>
        </pc:spChg>
        <pc:spChg chg="add del mod">
          <ac:chgData name="Gabriela" userId="c237b69ebf8378a2" providerId="LiveId" clId="{2F751C92-EA3E-4043-BDB9-7A646427FA2C}" dt="2022-03-09T02:23:12.503" v="1805" actId="21"/>
          <ac:spMkLst>
            <pc:docMk/>
            <pc:sldMk cId="4165391063" sldId="262"/>
            <ac:spMk id="7" creationId="{5E85DF03-C890-49E1-B83D-41374AB6EBC2}"/>
          </ac:spMkLst>
        </pc:spChg>
        <pc:spChg chg="add del mod">
          <ac:chgData name="Gabriela" userId="c237b69ebf8378a2" providerId="LiveId" clId="{2F751C92-EA3E-4043-BDB9-7A646427FA2C}" dt="2022-03-09T02:26:00.304" v="1818" actId="21"/>
          <ac:spMkLst>
            <pc:docMk/>
            <pc:sldMk cId="4165391063" sldId="262"/>
            <ac:spMk id="8" creationId="{D98C5F0E-38BD-487A-BEEA-D48CE6D7B779}"/>
          </ac:spMkLst>
        </pc:spChg>
        <pc:spChg chg="add del mod">
          <ac:chgData name="Gabriela" userId="c237b69ebf8378a2" providerId="LiveId" clId="{2F751C92-EA3E-4043-BDB9-7A646427FA2C}" dt="2022-03-09T02:25:58.412" v="1817" actId="21"/>
          <ac:spMkLst>
            <pc:docMk/>
            <pc:sldMk cId="4165391063" sldId="262"/>
            <ac:spMk id="9" creationId="{20E9C64A-10D5-46AC-8AE4-8E8129952243}"/>
          </ac:spMkLst>
        </pc:spChg>
        <pc:spChg chg="add del mod">
          <ac:chgData name="Gabriela" userId="c237b69ebf8378a2" providerId="LiveId" clId="{2F751C92-EA3E-4043-BDB9-7A646427FA2C}" dt="2022-03-09T02:25:56.779" v="1816" actId="21"/>
          <ac:spMkLst>
            <pc:docMk/>
            <pc:sldMk cId="4165391063" sldId="262"/>
            <ac:spMk id="10" creationId="{8F21FA8A-7B35-472D-B2C0-2CA8470F6372}"/>
          </ac:spMkLst>
        </pc:spChg>
        <pc:spChg chg="add del mod">
          <ac:chgData name="Gabriela" userId="c237b69ebf8378a2" providerId="LiveId" clId="{2F751C92-EA3E-4043-BDB9-7A646427FA2C}" dt="2022-03-09T02:26:03.126" v="1819" actId="21"/>
          <ac:spMkLst>
            <pc:docMk/>
            <pc:sldMk cId="4165391063" sldId="262"/>
            <ac:spMk id="11" creationId="{960FD4D9-604B-4CCB-A89F-941992B616BB}"/>
          </ac:spMkLst>
        </pc:spChg>
        <pc:spChg chg="add del mod">
          <ac:chgData name="Gabriela" userId="c237b69ebf8378a2" providerId="LiveId" clId="{2F751C92-EA3E-4043-BDB9-7A646427FA2C}" dt="2022-03-09T02:26:04.831" v="1820" actId="21"/>
          <ac:spMkLst>
            <pc:docMk/>
            <pc:sldMk cId="4165391063" sldId="262"/>
            <ac:spMk id="12" creationId="{A9E99ACB-50E6-403A-A9B7-0CABD02A1192}"/>
          </ac:spMkLst>
        </pc:spChg>
        <pc:spChg chg="add del mod">
          <ac:chgData name="Gabriela" userId="c237b69ebf8378a2" providerId="LiveId" clId="{2F751C92-EA3E-4043-BDB9-7A646427FA2C}" dt="2022-03-09T02:26:06.578" v="1821" actId="21"/>
          <ac:spMkLst>
            <pc:docMk/>
            <pc:sldMk cId="4165391063" sldId="262"/>
            <ac:spMk id="13" creationId="{1FD17508-73F9-47D9-B785-C779F3D501A6}"/>
          </ac:spMkLst>
        </pc:spChg>
        <pc:spChg chg="add mod">
          <ac:chgData name="Gabriela" userId="c237b69ebf8378a2" providerId="LiveId" clId="{2F751C92-EA3E-4043-BDB9-7A646427FA2C}" dt="2022-03-09T02:35:05.315" v="1910" actId="207"/>
          <ac:spMkLst>
            <pc:docMk/>
            <pc:sldMk cId="4165391063" sldId="262"/>
            <ac:spMk id="14" creationId="{FC4D130C-F7D1-4013-B1DF-C7199AAFAE5A}"/>
          </ac:spMkLst>
        </pc:spChg>
        <pc:spChg chg="add mod">
          <ac:chgData name="Gabriela" userId="c237b69ebf8378a2" providerId="LiveId" clId="{2F751C92-EA3E-4043-BDB9-7A646427FA2C}" dt="2022-03-09T02:35:11.558" v="1911" actId="207"/>
          <ac:spMkLst>
            <pc:docMk/>
            <pc:sldMk cId="4165391063" sldId="262"/>
            <ac:spMk id="15" creationId="{6EBE8EC9-12C8-432E-BA0D-8E0A2EC83599}"/>
          </ac:spMkLst>
        </pc:spChg>
        <pc:spChg chg="add mod">
          <ac:chgData name="Gabriela" userId="c237b69ebf8378a2" providerId="LiveId" clId="{2F751C92-EA3E-4043-BDB9-7A646427FA2C}" dt="2022-03-09T02:35:38.570" v="1914" actId="207"/>
          <ac:spMkLst>
            <pc:docMk/>
            <pc:sldMk cId="4165391063" sldId="262"/>
            <ac:spMk id="16" creationId="{32054795-17F7-4061-9DFB-22014B8BE541}"/>
          </ac:spMkLst>
        </pc:spChg>
        <pc:spChg chg="add mod">
          <ac:chgData name="Gabriela" userId="c237b69ebf8378a2" providerId="LiveId" clId="{2F751C92-EA3E-4043-BDB9-7A646427FA2C}" dt="2022-03-09T02:35:25.263" v="1913" actId="207"/>
          <ac:spMkLst>
            <pc:docMk/>
            <pc:sldMk cId="4165391063" sldId="262"/>
            <ac:spMk id="17" creationId="{D98B0584-F456-4705-8F7F-1E42BB59DA3E}"/>
          </ac:spMkLst>
        </pc:spChg>
        <pc:spChg chg="add del mod">
          <ac:chgData name="Gabriela" userId="c237b69ebf8378a2" providerId="LiveId" clId="{2F751C92-EA3E-4043-BDB9-7A646427FA2C}" dt="2022-03-09T02:29:42.370" v="1884" actId="21"/>
          <ac:spMkLst>
            <pc:docMk/>
            <pc:sldMk cId="4165391063" sldId="262"/>
            <ac:spMk id="18" creationId="{3A211725-2142-401E-B2EC-B66832206EFD}"/>
          </ac:spMkLst>
        </pc:spChg>
        <pc:spChg chg="add del mod">
          <ac:chgData name="Gabriela" userId="c237b69ebf8378a2" providerId="LiveId" clId="{2F751C92-EA3E-4043-BDB9-7A646427FA2C}" dt="2022-03-09T02:38:30.600" v="1970" actId="20577"/>
          <ac:spMkLst>
            <pc:docMk/>
            <pc:sldMk cId="4165391063" sldId="262"/>
            <ac:spMk id="19" creationId="{D151163A-6954-49E6-BAEA-B52D5B02A342}"/>
          </ac:spMkLst>
        </pc:spChg>
        <pc:spChg chg="add mod">
          <ac:chgData name="Gabriela" userId="c237b69ebf8378a2" providerId="LiveId" clId="{2F751C92-EA3E-4043-BDB9-7A646427FA2C}" dt="2022-03-09T02:38:22.722" v="1966" actId="20577"/>
          <ac:spMkLst>
            <pc:docMk/>
            <pc:sldMk cId="4165391063" sldId="262"/>
            <ac:spMk id="20" creationId="{2EFD651C-7637-44B4-BC38-CF44FABC2C26}"/>
          </ac:spMkLst>
        </pc:spChg>
        <pc:spChg chg="add del mod">
          <ac:chgData name="Gabriela" userId="c237b69ebf8378a2" providerId="LiveId" clId="{2F751C92-EA3E-4043-BDB9-7A646427FA2C}" dt="2022-03-09T02:29:45.368" v="1886" actId="21"/>
          <ac:spMkLst>
            <pc:docMk/>
            <pc:sldMk cId="4165391063" sldId="262"/>
            <ac:spMk id="21" creationId="{90D6F3DD-1940-4465-B8BE-FC8A04F976E8}"/>
          </ac:spMkLst>
        </pc:spChg>
        <pc:spChg chg="add mod">
          <ac:chgData name="Gabriela" userId="c237b69ebf8378a2" providerId="LiveId" clId="{2F751C92-EA3E-4043-BDB9-7A646427FA2C}" dt="2022-03-09T02:39:57.264" v="1996" actId="207"/>
          <ac:spMkLst>
            <pc:docMk/>
            <pc:sldMk cId="4165391063" sldId="262"/>
            <ac:spMk id="22" creationId="{BBC2948A-BFE6-4208-8160-A8A9808AC982}"/>
          </ac:spMkLst>
        </pc:spChg>
        <pc:picChg chg="add mod">
          <ac:chgData name="Gabriela" userId="c237b69ebf8378a2" providerId="LiveId" clId="{2F751C92-EA3E-4043-BDB9-7A646427FA2C}" dt="2022-03-12T03:51:25.341" v="3678" actId="1076"/>
          <ac:picMkLst>
            <pc:docMk/>
            <pc:sldMk cId="4165391063" sldId="262"/>
            <ac:picMk id="7170" creationId="{29EC019C-110F-41B0-8F9F-40C388D31D5E}"/>
          </ac:picMkLst>
        </pc:picChg>
      </pc:sldChg>
      <pc:sldChg chg="addSp delSp modSp new mod setBg setClrOvrMap delDesignElem">
        <pc:chgData name="Gabriela" userId="c237b69ebf8378a2" providerId="LiveId" clId="{2F751C92-EA3E-4043-BDB9-7A646427FA2C}" dt="2022-03-23T15:31:23.740" v="4129" actId="20577"/>
        <pc:sldMkLst>
          <pc:docMk/>
          <pc:sldMk cId="793057438" sldId="263"/>
        </pc:sldMkLst>
        <pc:spChg chg="mod">
          <ac:chgData name="Gabriela" userId="c237b69ebf8378a2" providerId="LiveId" clId="{2F751C92-EA3E-4043-BDB9-7A646427FA2C}" dt="2022-03-09T03:07:06.222" v="2380" actId="26606"/>
          <ac:spMkLst>
            <pc:docMk/>
            <pc:sldMk cId="793057438" sldId="263"/>
            <ac:spMk id="2" creationId="{02645151-1DD7-49F0-AE49-DC46E9FFB829}"/>
          </ac:spMkLst>
        </pc:spChg>
        <pc:spChg chg="add del mod">
          <ac:chgData name="Gabriela" userId="c237b69ebf8378a2" providerId="LiveId" clId="{2F751C92-EA3E-4043-BDB9-7A646427FA2C}" dt="2022-03-09T03:07:06.222" v="2380" actId="26606"/>
          <ac:spMkLst>
            <pc:docMk/>
            <pc:sldMk cId="793057438" sldId="263"/>
            <ac:spMk id="3" creationId="{027EC99E-77C0-4307-993F-D99773E1AAED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793057438" sldId="263"/>
            <ac:spMk id="10" creationId="{C5E6CFF1-2F42-4E10-9A97-F116F46F53FE}"/>
          </ac:spMkLst>
        </pc:spChg>
        <pc:graphicFrameChg chg="add mod">
          <ac:chgData name="Gabriela" userId="c237b69ebf8378a2" providerId="LiveId" clId="{2F751C92-EA3E-4043-BDB9-7A646427FA2C}" dt="2022-03-23T15:31:23.740" v="4129" actId="20577"/>
          <ac:graphicFrameMkLst>
            <pc:docMk/>
            <pc:sldMk cId="793057438" sldId="263"/>
            <ac:graphicFrameMk id="5" creationId="{6FB7AA21-8836-4ECB-93B1-E3F7786783AB}"/>
          </ac:graphicFrameMkLst>
        </pc:graphicFrameChg>
        <pc:picChg chg="add">
          <ac:chgData name="Gabriela" userId="c237b69ebf8378a2" providerId="LiveId" clId="{2F751C92-EA3E-4043-BDB9-7A646427FA2C}" dt="2022-03-09T03:07:06.222" v="2380" actId="26606"/>
          <ac:picMkLst>
            <pc:docMk/>
            <pc:sldMk cId="793057438" sldId="263"/>
            <ac:picMk id="6" creationId="{7C5EAC07-4E3A-4D96-BCB4-EEE097FE7036}"/>
          </ac:picMkLst>
        </pc:picChg>
        <pc:cxnChg chg="add del">
          <ac:chgData name="Gabriela" userId="c237b69ebf8378a2" providerId="LiveId" clId="{2F751C92-EA3E-4043-BDB9-7A646427FA2C}" dt="2022-03-12T03:58:15.725" v="3712"/>
          <ac:cxnSpMkLst>
            <pc:docMk/>
            <pc:sldMk cId="793057438" sldId="263"/>
            <ac:cxnSpMk id="12" creationId="{67182200-4859-4C8D-BCBB-55B245C28BA3}"/>
          </ac:cxnSpMkLst>
        </pc:cxnChg>
      </pc:sldChg>
      <pc:sldChg chg="addSp delSp modSp new mod">
        <pc:chgData name="Gabriela" userId="c237b69ebf8378a2" providerId="LiveId" clId="{2F751C92-EA3E-4043-BDB9-7A646427FA2C}" dt="2022-03-17T03:55:49.643" v="3743" actId="1076"/>
        <pc:sldMkLst>
          <pc:docMk/>
          <pc:sldMk cId="4132280120" sldId="264"/>
        </pc:sldMkLst>
        <pc:spChg chg="mod">
          <ac:chgData name="Gabriela" userId="c237b69ebf8378a2" providerId="LiveId" clId="{2F751C92-EA3E-4043-BDB9-7A646427FA2C}" dt="2022-03-09T03:08:52.402" v="2386" actId="1076"/>
          <ac:spMkLst>
            <pc:docMk/>
            <pc:sldMk cId="4132280120" sldId="264"/>
            <ac:spMk id="2" creationId="{A968858F-0A63-4408-B0D2-1D2FFCC1071C}"/>
          </ac:spMkLst>
        </pc:spChg>
        <pc:spChg chg="del">
          <ac:chgData name="Gabriela" userId="c237b69ebf8378a2" providerId="LiveId" clId="{2F751C92-EA3E-4043-BDB9-7A646427FA2C}" dt="2022-03-12T01:12:28.284" v="2915" actId="21"/>
          <ac:spMkLst>
            <pc:docMk/>
            <pc:sldMk cId="4132280120" sldId="264"/>
            <ac:spMk id="3" creationId="{88BFD644-76D1-449C-8FF1-44E66F3E56A5}"/>
          </ac:spMkLst>
        </pc:spChg>
        <pc:spChg chg="add del mod">
          <ac:chgData name="Gabriela" userId="c237b69ebf8378a2" providerId="LiveId" clId="{2F751C92-EA3E-4043-BDB9-7A646427FA2C}" dt="2022-03-12T01:12:33.622" v="2917" actId="21"/>
          <ac:spMkLst>
            <pc:docMk/>
            <pc:sldMk cId="4132280120" sldId="264"/>
            <ac:spMk id="4" creationId="{FA6C9D10-F6D3-44BA-9E51-40CC49307923}"/>
          </ac:spMkLst>
        </pc:spChg>
        <pc:spChg chg="add mod">
          <ac:chgData name="Gabriela" userId="c237b69ebf8378a2" providerId="LiveId" clId="{2F751C92-EA3E-4043-BDB9-7A646427FA2C}" dt="2022-03-12T03:55:02.993" v="3687" actId="1076"/>
          <ac:spMkLst>
            <pc:docMk/>
            <pc:sldMk cId="4132280120" sldId="264"/>
            <ac:spMk id="12" creationId="{8BA5C38C-2F1F-405E-81F5-2B47EB37E0DD}"/>
          </ac:spMkLst>
        </pc:spChg>
        <pc:spChg chg="add mod">
          <ac:chgData name="Gabriela" userId="c237b69ebf8378a2" providerId="LiveId" clId="{2F751C92-EA3E-4043-BDB9-7A646427FA2C}" dt="2022-03-12T03:55:00.073" v="3686" actId="1076"/>
          <ac:spMkLst>
            <pc:docMk/>
            <pc:sldMk cId="4132280120" sldId="264"/>
            <ac:spMk id="13" creationId="{A262FDF7-64E9-4483-86F9-968615F882F6}"/>
          </ac:spMkLst>
        </pc:spChg>
        <pc:spChg chg="add mod">
          <ac:chgData name="Gabriela" userId="c237b69ebf8378a2" providerId="LiveId" clId="{2F751C92-EA3E-4043-BDB9-7A646427FA2C}" dt="2022-03-12T03:55:05.787" v="3688" actId="1076"/>
          <ac:spMkLst>
            <pc:docMk/>
            <pc:sldMk cId="4132280120" sldId="264"/>
            <ac:spMk id="14" creationId="{3C50B864-7248-49CC-ADAF-2F9FB8F30C66}"/>
          </ac:spMkLst>
        </pc:spChg>
        <pc:graphicFrameChg chg="add del mod">
          <ac:chgData name="Gabriela" userId="c237b69ebf8378a2" providerId="LiveId" clId="{2F751C92-EA3E-4043-BDB9-7A646427FA2C}" dt="2022-03-12T01:18:12.811" v="2953" actId="21"/>
          <ac:graphicFrameMkLst>
            <pc:docMk/>
            <pc:sldMk cId="4132280120" sldId="264"/>
            <ac:graphicFrameMk id="9" creationId="{F8DC6E6E-1D7F-4229-8BE4-ACD18FF79F61}"/>
          </ac:graphicFrameMkLst>
        </pc:graphicFrameChg>
        <pc:picChg chg="add mod">
          <ac:chgData name="Gabriela" userId="c237b69ebf8378a2" providerId="LiveId" clId="{2F751C92-EA3E-4043-BDB9-7A646427FA2C}" dt="2022-03-12T03:54:55.368" v="3684" actId="1076"/>
          <ac:picMkLst>
            <pc:docMk/>
            <pc:sldMk cId="4132280120" sldId="264"/>
            <ac:picMk id="6" creationId="{F2B4EFBD-42F0-476E-B1A2-21016C75A00D}"/>
          </ac:picMkLst>
        </pc:picChg>
        <pc:picChg chg="add mod modCrop">
          <ac:chgData name="Gabriela" userId="c237b69ebf8378a2" providerId="LiveId" clId="{2F751C92-EA3E-4043-BDB9-7A646427FA2C}" dt="2022-03-17T03:55:49.643" v="3743" actId="1076"/>
          <ac:picMkLst>
            <pc:docMk/>
            <pc:sldMk cId="4132280120" sldId="264"/>
            <ac:picMk id="11" creationId="{875CAFA3-1035-43BC-8459-304FC63FE230}"/>
          </ac:picMkLst>
        </pc:picChg>
        <pc:picChg chg="add mod">
          <ac:chgData name="Gabriela" userId="c237b69ebf8378a2" providerId="LiveId" clId="{2F751C92-EA3E-4043-BDB9-7A646427FA2C}" dt="2022-03-17T03:55:43.859" v="3742" actId="1076"/>
          <ac:picMkLst>
            <pc:docMk/>
            <pc:sldMk cId="4132280120" sldId="264"/>
            <ac:picMk id="1026" creationId="{94CF8CCC-CDF4-4947-9569-B873C621F9AF}"/>
          </ac:picMkLst>
        </pc:picChg>
        <pc:cxnChg chg="add del mod ord">
          <ac:chgData name="Gabriela" userId="c237b69ebf8378a2" providerId="LiveId" clId="{2F751C92-EA3E-4043-BDB9-7A646427FA2C}" dt="2022-03-12T01:14:45.932" v="2946" actId="21"/>
          <ac:cxnSpMkLst>
            <pc:docMk/>
            <pc:sldMk cId="4132280120" sldId="264"/>
            <ac:cxnSpMk id="8" creationId="{82798BD9-75F8-4345-8BB7-6A847701B079}"/>
          </ac:cxnSpMkLst>
        </pc:cxnChg>
      </pc:sldChg>
      <pc:sldChg chg="new del ord">
        <pc:chgData name="Gabriela" userId="c237b69ebf8378a2" providerId="LiveId" clId="{2F751C92-EA3E-4043-BDB9-7A646427FA2C}" dt="2022-03-09T03:09:20.493" v="2392" actId="2696"/>
        <pc:sldMkLst>
          <pc:docMk/>
          <pc:sldMk cId="3527921932" sldId="265"/>
        </pc:sldMkLst>
      </pc:sldChg>
      <pc:sldChg chg="addSp delSp modSp new mod setBg delDesignElem">
        <pc:chgData name="Gabriela" userId="c237b69ebf8378a2" providerId="LiveId" clId="{2F751C92-EA3E-4043-BDB9-7A646427FA2C}" dt="2022-03-23T15:31:00.848" v="4115" actId="1076"/>
        <pc:sldMkLst>
          <pc:docMk/>
          <pc:sldMk cId="4292244472" sldId="266"/>
        </pc:sldMkLst>
        <pc:spChg chg="mod">
          <ac:chgData name="Gabriela" userId="c237b69ebf8378a2" providerId="LiveId" clId="{2F751C92-EA3E-4043-BDB9-7A646427FA2C}" dt="2022-03-23T15:30:56.842" v="4113" actId="1076"/>
          <ac:spMkLst>
            <pc:docMk/>
            <pc:sldMk cId="4292244472" sldId="266"/>
            <ac:spMk id="2" creationId="{93468FE1-C669-45E9-9F84-5CC8C47FBA9E}"/>
          </ac:spMkLst>
        </pc:spChg>
        <pc:spChg chg="add mod">
          <ac:chgData name="Gabriela" userId="c237b69ebf8378a2" providerId="LiveId" clId="{2F751C92-EA3E-4043-BDB9-7A646427FA2C}" dt="2022-03-23T15:31:00.848" v="4115" actId="1076"/>
          <ac:spMkLst>
            <pc:docMk/>
            <pc:sldMk cId="4292244472" sldId="266"/>
            <ac:spMk id="3" creationId="{80BA0D45-B18E-4728-B8E5-270B5EEB5309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4292244472" sldId="266"/>
            <ac:spMk id="71" creationId="{131BAD53-4E89-4F62-BBB7-26359763ED39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4292244472" sldId="266"/>
            <ac:spMk id="73" creationId="{62756DA2-40EB-4C6F-B962-5822FFB54FB6}"/>
          </ac:spMkLst>
        </pc:spChg>
        <pc:picChg chg="add mod">
          <ac:chgData name="Gabriela" userId="c237b69ebf8378a2" providerId="LiveId" clId="{2F751C92-EA3E-4043-BDB9-7A646427FA2C}" dt="2022-03-09T03:58:33.089" v="2617" actId="1440"/>
          <ac:picMkLst>
            <pc:docMk/>
            <pc:sldMk cId="4292244472" sldId="266"/>
            <ac:picMk id="4098" creationId="{E2601014-B54F-4500-9EDF-BBB979F031E2}"/>
          </ac:picMkLst>
        </pc:picChg>
      </pc:sldChg>
      <pc:sldChg chg="addSp delSp modSp new mod ord setBg addAnim delAnim setClrOvrMap delDesignElem">
        <pc:chgData name="Gabriela" userId="c237b69ebf8378a2" providerId="LiveId" clId="{2F751C92-EA3E-4043-BDB9-7A646427FA2C}" dt="2022-03-22T02:54:26.030" v="3822" actId="113"/>
        <pc:sldMkLst>
          <pc:docMk/>
          <pc:sldMk cId="2100802397" sldId="267"/>
        </pc:sldMkLst>
        <pc:spChg chg="mod">
          <ac:chgData name="Gabriela" userId="c237b69ebf8378a2" providerId="LiveId" clId="{2F751C92-EA3E-4043-BDB9-7A646427FA2C}" dt="2022-03-22T02:54:26.030" v="3822" actId="113"/>
          <ac:spMkLst>
            <pc:docMk/>
            <pc:sldMk cId="2100802397" sldId="267"/>
            <ac:spMk id="2" creationId="{1B1F8BFB-9D4C-4366-9F02-C32069042AAA}"/>
          </ac:spMkLst>
        </pc:spChg>
        <pc:spChg chg="add del mod">
          <ac:chgData name="Gabriela" userId="c237b69ebf8378a2" providerId="LiveId" clId="{2F751C92-EA3E-4043-BDB9-7A646427FA2C}" dt="2022-03-09T04:01:38.566" v="2627"/>
          <ac:spMkLst>
            <pc:docMk/>
            <pc:sldMk cId="2100802397" sldId="267"/>
            <ac:spMk id="3" creationId="{85D71542-D26C-4E4A-AA13-C495C4F93953}"/>
          </ac:spMkLst>
        </pc:spChg>
        <pc:spChg chg="add mod ord">
          <ac:chgData name="Gabriela" userId="c237b69ebf8378a2" providerId="LiveId" clId="{2F751C92-EA3E-4043-BDB9-7A646427FA2C}" dt="2022-03-22T02:53:34.567" v="3800" actId="5793"/>
          <ac:spMkLst>
            <pc:docMk/>
            <pc:sldMk cId="2100802397" sldId="267"/>
            <ac:spMk id="4" creationId="{6C552FE7-4603-4A22-B960-316DD0D23756}"/>
          </ac:spMkLst>
        </pc:spChg>
        <pc:spChg chg="add del">
          <ac:chgData name="Gabriela" userId="c237b69ebf8378a2" providerId="LiveId" clId="{2F751C92-EA3E-4043-BDB9-7A646427FA2C}" dt="2022-03-09T04:04:08.292" v="2636" actId="26606"/>
          <ac:spMkLst>
            <pc:docMk/>
            <pc:sldMk cId="2100802397" sldId="267"/>
            <ac:spMk id="10" creationId="{28FF88A3-8EBC-4142-8CC2-EBE257ED6C90}"/>
          </ac:spMkLst>
        </pc:spChg>
        <pc:spChg chg="add del">
          <ac:chgData name="Gabriela" userId="c237b69ebf8378a2" providerId="LiveId" clId="{2F751C92-EA3E-4043-BDB9-7A646427FA2C}" dt="2022-03-12T03:47:37.521" v="3661" actId="26606"/>
          <ac:spMkLst>
            <pc:docMk/>
            <pc:sldMk cId="2100802397" sldId="267"/>
            <ac:spMk id="20" creationId="{91F32EBA-ED97-466E-8CFA-8382584155D0}"/>
          </ac:spMkLst>
        </pc:spChg>
        <pc:spChg chg="add del">
          <ac:chgData name="Gabriela" userId="c237b69ebf8378a2" providerId="LiveId" clId="{2F751C92-EA3E-4043-BDB9-7A646427FA2C}" dt="2022-03-12T03:47:37.521" v="3661" actId="26606"/>
          <ac:spMkLst>
            <pc:docMk/>
            <pc:sldMk cId="2100802397" sldId="267"/>
            <ac:spMk id="22" creationId="{0F06C9D3-00DF-4B71-AE88-29075022FC89}"/>
          </ac:spMkLst>
        </pc:spChg>
        <pc:spChg chg="add del">
          <ac:chgData name="Gabriela" userId="c237b69ebf8378a2" providerId="LiveId" clId="{2F751C92-EA3E-4043-BDB9-7A646427FA2C}" dt="2022-03-12T03:47:37.521" v="3661" actId="26606"/>
          <ac:spMkLst>
            <pc:docMk/>
            <pc:sldMk cId="2100802397" sldId="267"/>
            <ac:spMk id="24" creationId="{4300F7B2-2FBB-4B65-B588-6331766027CB}"/>
          </ac:spMkLst>
        </pc:spChg>
        <pc:spChg chg="add del">
          <ac:chgData name="Gabriela" userId="c237b69ebf8378a2" providerId="LiveId" clId="{2F751C92-EA3E-4043-BDB9-7A646427FA2C}" dt="2022-03-12T03:47:37.521" v="3661" actId="26606"/>
          <ac:spMkLst>
            <pc:docMk/>
            <pc:sldMk cId="2100802397" sldId="267"/>
            <ac:spMk id="26" creationId="{EFA5A327-531A-495C-BCA7-27F04811AF4B}"/>
          </ac:spMkLst>
        </pc:spChg>
        <pc:spChg chg="add del">
          <ac:chgData name="Gabriela" userId="c237b69ebf8378a2" providerId="LiveId" clId="{2F751C92-EA3E-4043-BDB9-7A646427FA2C}" dt="2022-03-12T03:47:35.646" v="3658" actId="26606"/>
          <ac:spMkLst>
            <pc:docMk/>
            <pc:sldMk cId="2100802397" sldId="267"/>
            <ac:spMk id="71" creationId="{4038CB10-1F5C-4D54-9DF7-12586DE5B007}"/>
          </ac:spMkLst>
        </pc:spChg>
        <pc:spChg chg="add del">
          <ac:chgData name="Gabriela" userId="c237b69ebf8378a2" providerId="LiveId" clId="{2F751C92-EA3E-4043-BDB9-7A646427FA2C}" dt="2022-03-12T03:47:35.646" v="3658" actId="26606"/>
          <ac:spMkLst>
            <pc:docMk/>
            <pc:sldMk cId="2100802397" sldId="267"/>
            <ac:spMk id="73" creationId="{73ED6512-6858-4552-B699-9A97FE9A4EA2}"/>
          </ac:spMkLst>
        </pc:spChg>
        <pc:spChg chg="add del">
          <ac:chgData name="Gabriela" userId="c237b69ebf8378a2" providerId="LiveId" clId="{2F751C92-EA3E-4043-BDB9-7A646427FA2C}" dt="2022-03-12T03:47:37.504" v="3660" actId="26606"/>
          <ac:spMkLst>
            <pc:docMk/>
            <pc:sldMk cId="2100802397" sldId="267"/>
            <ac:spMk id="75" creationId="{2C1BBA94-3F40-40AA-8BB9-E69E25E537C1}"/>
          </ac:spMkLst>
        </pc:spChg>
        <pc:spChg chg="add del">
          <ac:chgData name="Gabriela" userId="c237b69ebf8378a2" providerId="LiveId" clId="{2F751C92-EA3E-4043-BDB9-7A646427FA2C}" dt="2022-03-12T03:47:37.504" v="3660" actId="26606"/>
          <ac:spMkLst>
            <pc:docMk/>
            <pc:sldMk cId="2100802397" sldId="267"/>
            <ac:spMk id="77" creationId="{FE43805F-24A6-46A4-B19B-54F28347355C}"/>
          </ac:spMkLst>
        </pc:spChg>
        <pc:spChg chg="add del">
          <ac:chgData name="Gabriela" userId="c237b69ebf8378a2" providerId="LiveId" clId="{2F751C92-EA3E-4043-BDB9-7A646427FA2C}" dt="2022-03-12T03:48:32.675" v="3665" actId="26606"/>
          <ac:spMkLst>
            <pc:docMk/>
            <pc:sldMk cId="2100802397" sldId="267"/>
            <ac:spMk id="78" creationId="{7C432AFE-B3D2-4BFF-BF8F-96C27AFF1AC7}"/>
          </ac:spMkLst>
        </pc:spChg>
        <pc:spChg chg="add del">
          <ac:chgData name="Gabriela" userId="c237b69ebf8378a2" providerId="LiveId" clId="{2F751C92-EA3E-4043-BDB9-7A646427FA2C}" dt="2022-03-12T03:48:32.675" v="3665" actId="26606"/>
          <ac:spMkLst>
            <pc:docMk/>
            <pc:sldMk cId="2100802397" sldId="267"/>
            <ac:spMk id="80" creationId="{AF2F604E-43BE-4DC3-B983-E071523364F8}"/>
          </ac:spMkLst>
        </pc:spChg>
        <pc:spChg chg="add del">
          <ac:chgData name="Gabriela" userId="c237b69ebf8378a2" providerId="LiveId" clId="{2F751C92-EA3E-4043-BDB9-7A646427FA2C}" dt="2022-03-12T03:48:32.675" v="3665" actId="26606"/>
          <ac:spMkLst>
            <pc:docMk/>
            <pc:sldMk cId="2100802397" sldId="267"/>
            <ac:spMk id="82" creationId="{08C9B587-E65E-4B52-B37C-ABEBB6E87928}"/>
          </ac:spMkLst>
        </pc:spChg>
        <pc:spChg chg="add del">
          <ac:chgData name="Gabriela" userId="c237b69ebf8378a2" providerId="LiveId" clId="{2F751C92-EA3E-4043-BDB9-7A646427FA2C}" dt="2022-03-22T02:54:03.707" v="3821" actId="26606"/>
          <ac:spMkLst>
            <pc:docMk/>
            <pc:sldMk cId="2100802397" sldId="267"/>
            <ac:spMk id="84" creationId="{7A5F0580-5EE9-419F-96EE-B6529EF6E7D0}"/>
          </ac:spMkLst>
        </pc:spChg>
        <pc:spChg chg="add del">
          <ac:chgData name="Gabriela" userId="c237b69ebf8378a2" providerId="LiveId" clId="{2F751C92-EA3E-4043-BDB9-7A646427FA2C}" dt="2022-03-22T02:54:03.682" v="3820" actId="26606"/>
          <ac:spMkLst>
            <pc:docMk/>
            <pc:sldMk cId="2100802397" sldId="267"/>
            <ac:spMk id="146" creationId="{657F69E0-C4B0-4BEC-A689-4F8D877F05D4}"/>
          </ac:spMkLst>
        </pc:spChg>
        <pc:spChg chg="add del">
          <ac:chgData name="Gabriela" userId="c237b69ebf8378a2" providerId="LiveId" clId="{2F751C92-EA3E-4043-BDB9-7A646427FA2C}" dt="2022-03-22T02:54:03.682" v="3820" actId="26606"/>
          <ac:spMkLst>
            <pc:docMk/>
            <pc:sldMk cId="2100802397" sldId="267"/>
            <ac:spMk id="148" creationId="{9F6380B4-6A1C-481E-8408-B4E6C75B9B81}"/>
          </ac:spMkLst>
        </pc:spChg>
        <pc:spChg chg="add">
          <ac:chgData name="Gabriela" userId="c237b69ebf8378a2" providerId="LiveId" clId="{2F751C92-EA3E-4043-BDB9-7A646427FA2C}" dt="2022-03-22T02:54:03.707" v="3821" actId="26606"/>
          <ac:spMkLst>
            <pc:docMk/>
            <pc:sldMk cId="2100802397" sldId="267"/>
            <ac:spMk id="150" creationId="{79F40191-0F44-4FD1-82CC-ACB507C14BE6}"/>
          </ac:spMkLst>
        </pc:spChg>
        <pc:spChg chg="add del">
          <ac:chgData name="Gabriela" userId="c237b69ebf8378a2" providerId="LiveId" clId="{2F751C92-EA3E-4043-BDB9-7A646427FA2C}" dt="2022-03-12T03:47:37.504" v="3660" actId="26606"/>
          <ac:spMkLst>
            <pc:docMk/>
            <pc:sldMk cId="2100802397" sldId="267"/>
            <ac:spMk id="6148" creationId="{7FEAE179-C525-48F3-AD47-0E9E2B6F2E2E}"/>
          </ac:spMkLst>
        </pc:spChg>
        <pc:spChg chg="add del">
          <ac:chgData name="Gabriela" userId="c237b69ebf8378a2" providerId="LiveId" clId="{2F751C92-EA3E-4043-BDB9-7A646427FA2C}" dt="2022-03-12T03:47:37.504" v="3660" actId="26606"/>
          <ac:spMkLst>
            <pc:docMk/>
            <pc:sldMk cId="2100802397" sldId="267"/>
            <ac:spMk id="6149" creationId="{95C8260E-968F-44E8-A823-ABB431311926}"/>
          </ac:spMkLst>
        </pc:spChg>
        <pc:spChg chg="add del">
          <ac:chgData name="Gabriela" userId="c237b69ebf8378a2" providerId="LiveId" clId="{2F751C92-EA3E-4043-BDB9-7A646427FA2C}" dt="2022-03-12T03:48:32.690" v="3666" actId="26606"/>
          <ac:spMkLst>
            <pc:docMk/>
            <pc:sldMk cId="2100802397" sldId="267"/>
            <ac:spMk id="6151" creationId="{4038CB10-1F5C-4D54-9DF7-12586DE5B007}"/>
          </ac:spMkLst>
        </pc:spChg>
        <pc:spChg chg="add del">
          <ac:chgData name="Gabriela" userId="c237b69ebf8378a2" providerId="LiveId" clId="{2F751C92-EA3E-4043-BDB9-7A646427FA2C}" dt="2022-03-12T03:48:32.690" v="3666" actId="26606"/>
          <ac:spMkLst>
            <pc:docMk/>
            <pc:sldMk cId="2100802397" sldId="267"/>
            <ac:spMk id="6152" creationId="{36D30126-6314-4A93-B27E-5C66CF781924}"/>
          </ac:spMkLst>
        </pc:spChg>
        <pc:spChg chg="add del">
          <ac:chgData name="Gabriela" userId="c237b69ebf8378a2" providerId="LiveId" clId="{2F751C92-EA3E-4043-BDB9-7A646427FA2C}" dt="2022-03-12T03:48:32.690" v="3666" actId="26606"/>
          <ac:spMkLst>
            <pc:docMk/>
            <pc:sldMk cId="2100802397" sldId="267"/>
            <ac:spMk id="6153" creationId="{73ED6512-6858-4552-B699-9A97FE9A4EA2}"/>
          </ac:spMkLst>
        </pc:spChg>
        <pc:spChg chg="add del">
          <ac:chgData name="Gabriela" userId="c237b69ebf8378a2" providerId="LiveId" clId="{2F751C92-EA3E-4043-BDB9-7A646427FA2C}" dt="2022-03-22T02:54:03.707" v="3821" actId="26606"/>
          <ac:spMkLst>
            <pc:docMk/>
            <pc:sldMk cId="2100802397" sldId="267"/>
            <ac:spMk id="6155" creationId="{8FC9BE17-9A7B-462D-AE50-3D8777387304}"/>
          </ac:spMkLst>
        </pc:spChg>
        <pc:spChg chg="add del">
          <ac:chgData name="Gabriela" userId="c237b69ebf8378a2" providerId="LiveId" clId="{2F751C92-EA3E-4043-BDB9-7A646427FA2C}" dt="2022-03-22T02:54:03.707" v="3821" actId="26606"/>
          <ac:spMkLst>
            <pc:docMk/>
            <pc:sldMk cId="2100802397" sldId="267"/>
            <ac:spMk id="6156" creationId="{3EBE8569-6AEC-4B8C-8D53-2DE337CDBA65}"/>
          </ac:spMkLst>
        </pc:spChg>
        <pc:spChg chg="add del">
          <ac:chgData name="Gabriela" userId="c237b69ebf8378a2" providerId="LiveId" clId="{2F751C92-EA3E-4043-BDB9-7A646427FA2C}" dt="2022-03-22T02:54:03.707" v="3821" actId="26606"/>
          <ac:spMkLst>
            <pc:docMk/>
            <pc:sldMk cId="2100802397" sldId="267"/>
            <ac:spMk id="6157" creationId="{55D4142C-5077-457F-A6AD-3FECFDB39685}"/>
          </ac:spMkLst>
        </pc:spChg>
        <pc:spChg chg="add">
          <ac:chgData name="Gabriela" userId="c237b69ebf8378a2" providerId="LiveId" clId="{2F751C92-EA3E-4043-BDB9-7A646427FA2C}" dt="2022-03-22T02:54:03.707" v="3821" actId="26606"/>
          <ac:spMkLst>
            <pc:docMk/>
            <pc:sldMk cId="2100802397" sldId="267"/>
            <ac:spMk id="6159" creationId="{5A59F003-E00A-43F9-91DC-CC54E3B87466}"/>
          </ac:spMkLst>
        </pc:spChg>
        <pc:spChg chg="add">
          <ac:chgData name="Gabriela" userId="c237b69ebf8378a2" providerId="LiveId" clId="{2F751C92-EA3E-4043-BDB9-7A646427FA2C}" dt="2022-03-22T02:54:03.707" v="3821" actId="26606"/>
          <ac:spMkLst>
            <pc:docMk/>
            <pc:sldMk cId="2100802397" sldId="267"/>
            <ac:spMk id="6160" creationId="{D74A4382-E3AD-430A-9A1F-DFA3E0E77A7D}"/>
          </ac:spMkLst>
        </pc:spChg>
        <pc:grpChg chg="add del">
          <ac:chgData name="Gabriela" userId="c237b69ebf8378a2" providerId="LiveId" clId="{2F751C92-EA3E-4043-BDB9-7A646427FA2C}" dt="2022-03-09T04:04:08.292" v="2636" actId="26606"/>
          <ac:grpSpMkLst>
            <pc:docMk/>
            <pc:sldMk cId="2100802397" sldId="267"/>
            <ac:grpSpMk id="12" creationId="{27D8A815-1B1F-4DB5-A03C-F4987CF0CB0F}"/>
          </ac:grpSpMkLst>
        </pc:grpChg>
        <pc:picChg chg="add mod ord">
          <ac:chgData name="Gabriela" userId="c237b69ebf8378a2" providerId="LiveId" clId="{2F751C92-EA3E-4043-BDB9-7A646427FA2C}" dt="2022-03-22T02:54:03.707" v="3821" actId="26606"/>
          <ac:picMkLst>
            <pc:docMk/>
            <pc:sldMk cId="2100802397" sldId="267"/>
            <ac:picMk id="5" creationId="{EFCBACCE-A361-46D7-B0C9-EF239B15A3DF}"/>
          </ac:picMkLst>
        </pc:picChg>
        <pc:picChg chg="add del mod">
          <ac:chgData name="Gabriela" userId="c237b69ebf8378a2" providerId="LiveId" clId="{2F751C92-EA3E-4043-BDB9-7A646427FA2C}" dt="2022-03-09T04:04:00.747" v="2635" actId="21"/>
          <ac:picMkLst>
            <pc:docMk/>
            <pc:sldMk cId="2100802397" sldId="267"/>
            <ac:picMk id="6" creationId="{5991A64D-5F01-4327-BA95-E60D5B8247A4}"/>
          </ac:picMkLst>
        </pc:picChg>
        <pc:picChg chg="add del mod">
          <ac:chgData name="Gabriela" userId="c237b69ebf8378a2" providerId="LiveId" clId="{2F751C92-EA3E-4043-BDB9-7A646427FA2C}" dt="2022-03-12T03:47:42.098" v="3662" actId="21"/>
          <ac:picMkLst>
            <pc:docMk/>
            <pc:sldMk cId="2100802397" sldId="267"/>
            <ac:picMk id="6146" creationId="{5E03ADF8-3F9D-40C1-8A6D-32A34A4ACC7C}"/>
          </ac:picMkLst>
        </pc:picChg>
      </pc:sldChg>
      <pc:sldChg chg="addSp delSp modSp new del mod">
        <pc:chgData name="Gabriela" userId="c237b69ebf8378a2" providerId="LiveId" clId="{2F751C92-EA3E-4043-BDB9-7A646427FA2C}" dt="2022-03-22T02:36:36.865" v="3758" actId="2696"/>
        <pc:sldMkLst>
          <pc:docMk/>
          <pc:sldMk cId="134705226" sldId="268"/>
        </pc:sldMkLst>
        <pc:spChg chg="mod">
          <ac:chgData name="Gabriela" userId="c237b69ebf8378a2" providerId="LiveId" clId="{2F751C92-EA3E-4043-BDB9-7A646427FA2C}" dt="2022-03-12T03:58:15.725" v="3712"/>
          <ac:spMkLst>
            <pc:docMk/>
            <pc:sldMk cId="134705226" sldId="268"/>
            <ac:spMk id="2" creationId="{CB826C20-5B95-4657-A2A7-9A9502130014}"/>
          </ac:spMkLst>
        </pc:spChg>
        <pc:spChg chg="add mod">
          <ac:chgData name="Gabriela" userId="c237b69ebf8378a2" providerId="LiveId" clId="{2F751C92-EA3E-4043-BDB9-7A646427FA2C}" dt="2022-03-09T14:11:53.678" v="2768" actId="20577"/>
          <ac:spMkLst>
            <pc:docMk/>
            <pc:sldMk cId="134705226" sldId="268"/>
            <ac:spMk id="3" creationId="{19157FEE-F6F8-4CFE-B75C-DB5D3C6679B3}"/>
          </ac:spMkLst>
        </pc:spChg>
        <pc:spChg chg="add mod">
          <ac:chgData name="Gabriela" userId="c237b69ebf8378a2" providerId="LiveId" clId="{2F751C92-EA3E-4043-BDB9-7A646427FA2C}" dt="2022-03-09T14:13:33.445" v="2849" actId="1076"/>
          <ac:spMkLst>
            <pc:docMk/>
            <pc:sldMk cId="134705226" sldId="268"/>
            <ac:spMk id="4" creationId="{2B8D210B-1FA8-4107-9CD6-45ED8364F425}"/>
          </ac:spMkLst>
        </pc:spChg>
        <pc:graphicFrameChg chg="del">
          <ac:chgData name="Gabriela" userId="c237b69ebf8378a2" providerId="LiveId" clId="{2F751C92-EA3E-4043-BDB9-7A646427FA2C}" dt="2022-03-16T15:23:07.668" v="3717" actId="21"/>
          <ac:graphicFrameMkLst>
            <pc:docMk/>
            <pc:sldMk cId="134705226" sldId="268"/>
            <ac:graphicFrameMk id="5" creationId="{3908A18E-A834-4B42-BFE8-820A1B8A0F01}"/>
          </ac:graphicFrameMkLst>
        </pc:graphicFrameChg>
      </pc:sldChg>
      <pc:sldChg chg="addSp delSp modSp new mod setBg">
        <pc:chgData name="Gabriela" userId="c237b69ebf8378a2" providerId="LiveId" clId="{2F751C92-EA3E-4043-BDB9-7A646427FA2C}" dt="2022-03-22T02:41:31.486" v="3798" actId="1076"/>
        <pc:sldMkLst>
          <pc:docMk/>
          <pc:sldMk cId="473686694" sldId="269"/>
        </pc:sldMkLst>
        <pc:spChg chg="add mod">
          <ac:chgData name="Gabriela" userId="c237b69ebf8378a2" providerId="LiveId" clId="{2F751C92-EA3E-4043-BDB9-7A646427FA2C}" dt="2022-03-22T02:41:26.325" v="3796" actId="26606"/>
          <ac:spMkLst>
            <pc:docMk/>
            <pc:sldMk cId="473686694" sldId="269"/>
            <ac:spMk id="5" creationId="{89409F7D-B51B-4475-A3AD-3DAB5F2EA384}"/>
          </ac:spMkLst>
        </pc:spChg>
        <pc:spChg chg="add del">
          <ac:chgData name="Gabriela" userId="c237b69ebf8378a2" providerId="LiveId" clId="{2F751C92-EA3E-4043-BDB9-7A646427FA2C}" dt="2022-03-22T02:40:27.435" v="3771" actId="26606"/>
          <ac:spMkLst>
            <pc:docMk/>
            <pc:sldMk cId="473686694" sldId="269"/>
            <ac:spMk id="10" creationId="{2B566528-1B12-4246-9431-5C2D7D081168}"/>
          </ac:spMkLst>
        </pc:spChg>
        <pc:spChg chg="add del">
          <ac:chgData name="Gabriela" userId="c237b69ebf8378a2" providerId="LiveId" clId="{2F751C92-EA3E-4043-BDB9-7A646427FA2C}" dt="2022-03-22T02:40:34.193" v="3777" actId="26606"/>
          <ac:spMkLst>
            <pc:docMk/>
            <pc:sldMk cId="473686694" sldId="269"/>
            <ac:spMk id="18" creationId="{26A515A1-4D80-430E-BE0A-71A290516A82}"/>
          </ac:spMkLst>
        </pc:spChg>
        <pc:spChg chg="add del">
          <ac:chgData name="Gabriela" userId="c237b69ebf8378a2" providerId="LiveId" clId="{2F751C92-EA3E-4043-BDB9-7A646427FA2C}" dt="2022-03-22T02:40:28.716" v="3773" actId="26606"/>
          <ac:spMkLst>
            <pc:docMk/>
            <pc:sldMk cId="473686694" sldId="269"/>
            <ac:spMk id="20" creationId="{8ED08A1D-4632-47AB-8832-C17BA008697E}"/>
          </ac:spMkLst>
        </pc:spChg>
        <pc:spChg chg="add del">
          <ac:chgData name="Gabriela" userId="c237b69ebf8378a2" providerId="LiveId" clId="{2F751C92-EA3E-4043-BDB9-7A646427FA2C}" dt="2022-03-22T02:40:31.233" v="3775" actId="26606"/>
          <ac:spMkLst>
            <pc:docMk/>
            <pc:sldMk cId="473686694" sldId="269"/>
            <ac:spMk id="25" creationId="{2B97F24A-32CE-4C1C-A50D-3016B394DCFB}"/>
          </ac:spMkLst>
        </pc:spChg>
        <pc:spChg chg="add del">
          <ac:chgData name="Gabriela" userId="c237b69ebf8378a2" providerId="LiveId" clId="{2F751C92-EA3E-4043-BDB9-7A646427FA2C}" dt="2022-03-22T02:40:31.233" v="3775" actId="26606"/>
          <ac:spMkLst>
            <pc:docMk/>
            <pc:sldMk cId="473686694" sldId="269"/>
            <ac:spMk id="26" creationId="{CD8B4F24-440B-49E9-B85D-733523DC064B}"/>
          </ac:spMkLst>
        </pc:spChg>
        <pc:spChg chg="add del">
          <ac:chgData name="Gabriela" userId="c237b69ebf8378a2" providerId="LiveId" clId="{2F751C92-EA3E-4043-BDB9-7A646427FA2C}" dt="2022-03-22T02:40:34.193" v="3777" actId="26606"/>
          <ac:spMkLst>
            <pc:docMk/>
            <pc:sldMk cId="473686694" sldId="269"/>
            <ac:spMk id="28" creationId="{0D7B6173-1D58-48E2-83CF-37350F315F75}"/>
          </ac:spMkLst>
        </pc:spChg>
        <pc:spChg chg="add del">
          <ac:chgData name="Gabriela" userId="c237b69ebf8378a2" providerId="LiveId" clId="{2F751C92-EA3E-4043-BDB9-7A646427FA2C}" dt="2022-03-22T02:40:34.193" v="3777" actId="26606"/>
          <ac:spMkLst>
            <pc:docMk/>
            <pc:sldMk cId="473686694" sldId="269"/>
            <ac:spMk id="29" creationId="{BE149CDF-5DAC-4860-A285-9492CF2090AA}"/>
          </ac:spMkLst>
        </pc:spChg>
        <pc:spChg chg="add del">
          <ac:chgData name="Gabriela" userId="c237b69ebf8378a2" providerId="LiveId" clId="{2F751C92-EA3E-4043-BDB9-7A646427FA2C}" dt="2022-03-22T02:40:34.193" v="3777" actId="26606"/>
          <ac:spMkLst>
            <pc:docMk/>
            <pc:sldMk cId="473686694" sldId="269"/>
            <ac:spMk id="30" creationId="{21BDEC81-16A7-4451-B893-C15000083B77}"/>
          </ac:spMkLst>
        </pc:spChg>
        <pc:spChg chg="add del">
          <ac:chgData name="Gabriela" userId="c237b69ebf8378a2" providerId="LiveId" clId="{2F751C92-EA3E-4043-BDB9-7A646427FA2C}" dt="2022-03-22T02:40:36.079" v="3779" actId="26606"/>
          <ac:spMkLst>
            <pc:docMk/>
            <pc:sldMk cId="473686694" sldId="269"/>
            <ac:spMk id="32" creationId="{8ED08A1D-4632-47AB-8832-C17BA008697E}"/>
          </ac:spMkLst>
        </pc:spChg>
        <pc:spChg chg="add del">
          <ac:chgData name="Gabriela" userId="c237b69ebf8378a2" providerId="LiveId" clId="{2F751C92-EA3E-4043-BDB9-7A646427FA2C}" dt="2022-03-22T02:40:37.504" v="3781" actId="26606"/>
          <ac:spMkLst>
            <pc:docMk/>
            <pc:sldMk cId="473686694" sldId="269"/>
            <ac:spMk id="36" creationId="{73DE2CFE-42F2-48F0-8706-5264E012B10C}"/>
          </ac:spMkLst>
        </pc:spChg>
        <pc:spChg chg="add del">
          <ac:chgData name="Gabriela" userId="c237b69ebf8378a2" providerId="LiveId" clId="{2F751C92-EA3E-4043-BDB9-7A646427FA2C}" dt="2022-03-22T02:40:39.394" v="3783" actId="26606"/>
          <ac:spMkLst>
            <pc:docMk/>
            <pc:sldMk cId="473686694" sldId="269"/>
            <ac:spMk id="38" creationId="{2B97F24A-32CE-4C1C-A50D-3016B394DCFB}"/>
          </ac:spMkLst>
        </pc:spChg>
        <pc:spChg chg="add del">
          <ac:chgData name="Gabriela" userId="c237b69ebf8378a2" providerId="LiveId" clId="{2F751C92-EA3E-4043-BDB9-7A646427FA2C}" dt="2022-03-22T02:40:39.394" v="3783" actId="26606"/>
          <ac:spMkLst>
            <pc:docMk/>
            <pc:sldMk cId="473686694" sldId="269"/>
            <ac:spMk id="39" creationId="{CD8B4F24-440B-49E9-B85D-733523DC064B}"/>
          </ac:spMkLst>
        </pc:spChg>
        <pc:spChg chg="add del">
          <ac:chgData name="Gabriela" userId="c237b69ebf8378a2" providerId="LiveId" clId="{2F751C92-EA3E-4043-BDB9-7A646427FA2C}" dt="2022-03-22T02:40:40.922" v="3785" actId="26606"/>
          <ac:spMkLst>
            <pc:docMk/>
            <pc:sldMk cId="473686694" sldId="269"/>
            <ac:spMk id="41" creationId="{CEB41C5C-0F34-4DDA-9D7C-5E717F35F60C}"/>
          </ac:spMkLst>
        </pc:spChg>
        <pc:spChg chg="add del">
          <ac:chgData name="Gabriela" userId="c237b69ebf8378a2" providerId="LiveId" clId="{2F751C92-EA3E-4043-BDB9-7A646427FA2C}" dt="2022-03-22T02:41:26.325" v="3796" actId="26606"/>
          <ac:spMkLst>
            <pc:docMk/>
            <pc:sldMk cId="473686694" sldId="269"/>
            <ac:spMk id="44" creationId="{0D7B6173-1D58-48E2-83CF-37350F315F75}"/>
          </ac:spMkLst>
        </pc:spChg>
        <pc:spChg chg="add del">
          <ac:chgData name="Gabriela" userId="c237b69ebf8378a2" providerId="LiveId" clId="{2F751C92-EA3E-4043-BDB9-7A646427FA2C}" dt="2022-03-22T02:41:26.325" v="3796" actId="26606"/>
          <ac:spMkLst>
            <pc:docMk/>
            <pc:sldMk cId="473686694" sldId="269"/>
            <ac:spMk id="45" creationId="{BE149CDF-5DAC-4860-A285-9492CF2090AA}"/>
          </ac:spMkLst>
        </pc:spChg>
        <pc:spChg chg="add del">
          <ac:chgData name="Gabriela" userId="c237b69ebf8378a2" providerId="LiveId" clId="{2F751C92-EA3E-4043-BDB9-7A646427FA2C}" dt="2022-03-22T02:41:26.325" v="3796" actId="26606"/>
          <ac:spMkLst>
            <pc:docMk/>
            <pc:sldMk cId="473686694" sldId="269"/>
            <ac:spMk id="47" creationId="{21BDEC81-16A7-4451-B893-C15000083B77}"/>
          </ac:spMkLst>
        </pc:spChg>
        <pc:spChg chg="add del">
          <ac:chgData name="Gabriela" userId="c237b69ebf8378a2" providerId="LiveId" clId="{2F751C92-EA3E-4043-BDB9-7A646427FA2C}" dt="2022-03-22T02:41:26.325" v="3796" actId="26606"/>
          <ac:spMkLst>
            <pc:docMk/>
            <pc:sldMk cId="473686694" sldId="269"/>
            <ac:spMk id="48" creationId="{26A515A1-4D80-430E-BE0A-71A290516A82}"/>
          </ac:spMkLst>
        </pc:spChg>
        <pc:spChg chg="add del">
          <ac:chgData name="Gabriela" userId="c237b69ebf8378a2" providerId="LiveId" clId="{2F751C92-EA3E-4043-BDB9-7A646427FA2C}" dt="2022-03-22T02:41:26.308" v="3795" actId="26606"/>
          <ac:spMkLst>
            <pc:docMk/>
            <pc:sldMk cId="473686694" sldId="269"/>
            <ac:spMk id="53" creationId="{665DBBEF-238B-476B-96AB-8AAC3224ECEA}"/>
          </ac:spMkLst>
        </pc:spChg>
        <pc:spChg chg="add del">
          <ac:chgData name="Gabriela" userId="c237b69ebf8378a2" providerId="LiveId" clId="{2F751C92-EA3E-4043-BDB9-7A646427FA2C}" dt="2022-03-22T02:41:26.308" v="3795" actId="26606"/>
          <ac:spMkLst>
            <pc:docMk/>
            <pc:sldMk cId="473686694" sldId="269"/>
            <ac:spMk id="55" creationId="{3FCFB1DE-0B7E-48CC-BA90-B2AB0889F9D6}"/>
          </ac:spMkLst>
        </pc:spChg>
        <pc:spChg chg="add">
          <ac:chgData name="Gabriela" userId="c237b69ebf8378a2" providerId="LiveId" clId="{2F751C92-EA3E-4043-BDB9-7A646427FA2C}" dt="2022-03-22T02:41:26.325" v="3796" actId="26606"/>
          <ac:spMkLst>
            <pc:docMk/>
            <pc:sldMk cId="473686694" sldId="269"/>
            <ac:spMk id="57" creationId="{04357C93-F0CB-4A1C-8F77-4E9063789819}"/>
          </ac:spMkLst>
        </pc:spChg>
        <pc:spChg chg="add">
          <ac:chgData name="Gabriela" userId="c237b69ebf8378a2" providerId="LiveId" clId="{2F751C92-EA3E-4043-BDB9-7A646427FA2C}" dt="2022-03-22T02:41:26.325" v="3796" actId="26606"/>
          <ac:spMkLst>
            <pc:docMk/>
            <pc:sldMk cId="473686694" sldId="269"/>
            <ac:spMk id="58" creationId="{BA79A7CF-01AF-4178-9369-94E0C90EB046}"/>
          </ac:spMkLst>
        </pc:spChg>
        <pc:spChg chg="add">
          <ac:chgData name="Gabriela" userId="c237b69ebf8378a2" providerId="LiveId" clId="{2F751C92-EA3E-4043-BDB9-7A646427FA2C}" dt="2022-03-22T02:41:26.325" v="3796" actId="26606"/>
          <ac:spMkLst>
            <pc:docMk/>
            <pc:sldMk cId="473686694" sldId="269"/>
            <ac:spMk id="59" creationId="{90F533E9-6690-41A8-A372-4C6C622D028D}"/>
          </ac:spMkLst>
        </pc:spChg>
        <pc:spChg chg="add">
          <ac:chgData name="Gabriela" userId="c237b69ebf8378a2" providerId="LiveId" clId="{2F751C92-EA3E-4043-BDB9-7A646427FA2C}" dt="2022-03-22T02:41:26.325" v="3796" actId="26606"/>
          <ac:spMkLst>
            <pc:docMk/>
            <pc:sldMk cId="473686694" sldId="269"/>
            <ac:spMk id="60" creationId="{99413ED5-9ED4-4772-BCE4-2BCAE6B12E35}"/>
          </ac:spMkLst>
        </pc:spChg>
        <pc:grpChg chg="add del">
          <ac:chgData name="Gabriela" userId="c237b69ebf8378a2" providerId="LiveId" clId="{2F751C92-EA3E-4043-BDB9-7A646427FA2C}" dt="2022-03-22T02:40:27.435" v="3771" actId="26606"/>
          <ac:grpSpMkLst>
            <pc:docMk/>
            <pc:sldMk cId="473686694" sldId="269"/>
            <ac:grpSpMk id="12" creationId="{828A5161-06F1-46CF-8AD7-844680A59E13}"/>
          </ac:grpSpMkLst>
        </pc:grpChg>
        <pc:grpChg chg="add del">
          <ac:chgData name="Gabriela" userId="c237b69ebf8378a2" providerId="LiveId" clId="{2F751C92-EA3E-4043-BDB9-7A646427FA2C}" dt="2022-03-22T02:40:27.435" v="3771" actId="26606"/>
          <ac:grpSpMkLst>
            <pc:docMk/>
            <pc:sldMk cId="473686694" sldId="269"/>
            <ac:grpSpMk id="16" creationId="{5995D10D-E9C9-47DB-AE7E-801FEF38F5C9}"/>
          </ac:grpSpMkLst>
        </pc:grpChg>
        <pc:grpChg chg="add del">
          <ac:chgData name="Gabriela" userId="c237b69ebf8378a2" providerId="LiveId" clId="{2F751C92-EA3E-4043-BDB9-7A646427FA2C}" dt="2022-03-22T02:40:28.716" v="3773" actId="26606"/>
          <ac:grpSpMkLst>
            <pc:docMk/>
            <pc:sldMk cId="473686694" sldId="269"/>
            <ac:grpSpMk id="21" creationId="{0075437B-93A1-4A73-812B-C5030CC2FFCD}"/>
          </ac:grpSpMkLst>
        </pc:grpChg>
        <pc:grpChg chg="add del">
          <ac:chgData name="Gabriela" userId="c237b69ebf8378a2" providerId="LiveId" clId="{2F751C92-EA3E-4043-BDB9-7A646427FA2C}" dt="2022-03-22T02:40:36.079" v="3779" actId="26606"/>
          <ac:grpSpMkLst>
            <pc:docMk/>
            <pc:sldMk cId="473686694" sldId="269"/>
            <ac:grpSpMk id="33" creationId="{0075437B-93A1-4A73-812B-C5030CC2FFCD}"/>
          </ac:grpSpMkLst>
        </pc:grpChg>
        <pc:graphicFrameChg chg="add del mod modGraphic">
          <ac:chgData name="Gabriela" userId="c237b69ebf8378a2" providerId="LiveId" clId="{2F751C92-EA3E-4043-BDB9-7A646427FA2C}" dt="2022-03-17T03:56:19.006" v="3745" actId="21"/>
          <ac:graphicFrameMkLst>
            <pc:docMk/>
            <pc:sldMk cId="473686694" sldId="269"/>
            <ac:graphicFrameMk id="2" creationId="{4E912FA0-C913-49F3-9943-167ECB47C9A2}"/>
          </ac:graphicFrameMkLst>
        </pc:graphicFrameChg>
        <pc:picChg chg="add mod ord modCrop">
          <ac:chgData name="Gabriela" userId="c237b69ebf8378a2" providerId="LiveId" clId="{2F751C92-EA3E-4043-BDB9-7A646427FA2C}" dt="2022-03-22T02:41:31.486" v="3798" actId="1076"/>
          <ac:picMkLst>
            <pc:docMk/>
            <pc:sldMk cId="473686694" sldId="269"/>
            <ac:picMk id="4" creationId="{2ACA49A5-8562-411D-A01B-2E1D02645D6B}"/>
          </ac:picMkLst>
        </pc:picChg>
        <pc:picChg chg="add del">
          <ac:chgData name="Gabriela" userId="c237b69ebf8378a2" providerId="LiveId" clId="{2F751C92-EA3E-4043-BDB9-7A646427FA2C}" dt="2022-03-22T02:40:34.193" v="3777" actId="26606"/>
          <ac:picMkLst>
            <pc:docMk/>
            <pc:sldMk cId="473686694" sldId="269"/>
            <ac:picMk id="14" creationId="{B0DAC8FB-A162-44E3-A606-C855A03A5B09}"/>
          </ac:picMkLst>
        </pc:picChg>
        <pc:picChg chg="add del">
          <ac:chgData name="Gabriela" userId="c237b69ebf8378a2" providerId="LiveId" clId="{2F751C92-EA3E-4043-BDB9-7A646427FA2C}" dt="2022-03-22T02:41:26.325" v="3796" actId="26606"/>
          <ac:picMkLst>
            <pc:docMk/>
            <pc:sldMk cId="473686694" sldId="269"/>
            <ac:picMk id="46" creationId="{B0DAC8FB-A162-44E3-A606-C855A03A5B09}"/>
          </ac:picMkLst>
        </pc:picChg>
        <pc:cxnChg chg="add del">
          <ac:chgData name="Gabriela" userId="c237b69ebf8378a2" providerId="LiveId" clId="{2F751C92-EA3E-4043-BDB9-7A646427FA2C}" dt="2022-03-22T02:40:40.922" v="3785" actId="26606"/>
          <ac:cxnSpMkLst>
            <pc:docMk/>
            <pc:sldMk cId="473686694" sldId="269"/>
            <ac:cxnSpMk id="42" creationId="{57E1E5E6-F385-4E9C-B201-BA5BDE5CAD52}"/>
          </ac:cxnSpMkLst>
        </pc:cxnChg>
      </pc:sldChg>
      <pc:sldChg chg="addSp modSp new mod">
        <pc:chgData name="Gabriela" userId="c237b69ebf8378a2" providerId="LiveId" clId="{2F751C92-EA3E-4043-BDB9-7A646427FA2C}" dt="2022-03-22T02:36:08.854" v="3757" actId="14100"/>
        <pc:sldMkLst>
          <pc:docMk/>
          <pc:sldMk cId="1651626653" sldId="270"/>
        </pc:sldMkLst>
        <pc:graphicFrameChg chg="add mod modGraphic">
          <ac:chgData name="Gabriela" userId="c237b69ebf8378a2" providerId="LiveId" clId="{2F751C92-EA3E-4043-BDB9-7A646427FA2C}" dt="2022-03-22T02:36:08.854" v="3757" actId="14100"/>
          <ac:graphicFrameMkLst>
            <pc:docMk/>
            <pc:sldMk cId="1651626653" sldId="270"/>
            <ac:graphicFrameMk id="2" creationId="{13303759-9E15-4249-95E1-E2CA592EC110}"/>
          </ac:graphicFrameMkLst>
        </pc:graphicFrameChg>
      </pc:sldChg>
      <pc:sldMasterChg chg="del delSldLayout">
        <pc:chgData name="Gabriela" userId="c237b69ebf8378a2" providerId="LiveId" clId="{2F751C92-EA3E-4043-BDB9-7A646427FA2C}" dt="2022-03-08T23:28:03.013" v="221" actId="26606"/>
        <pc:sldMasterMkLst>
          <pc:docMk/>
          <pc:sldMasterMk cId="3566835468" sldId="2147483648"/>
        </pc:sldMasterMkLst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2550260321" sldId="2147483649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552830454" sldId="2147483650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3113825119" sldId="2147483651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1326536047" sldId="2147483652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3403520468" sldId="2147483653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15853052" sldId="2147483654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895656117" sldId="2147483655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1190973000" sldId="2147483656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515697291" sldId="2147483657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2995542032" sldId="2147483658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2645423397" sldId="2147483659"/>
          </pc:sldLayoutMkLst>
        </pc:sldLayoutChg>
      </pc:sldMasterChg>
      <pc:sldMasterChg chg="add addSldLayout">
        <pc:chgData name="Gabriela" userId="c237b69ebf8378a2" providerId="LiveId" clId="{2F751C92-EA3E-4043-BDB9-7A646427FA2C}" dt="2022-03-08T23:28:03.013" v="221" actId="26606"/>
        <pc:sldMasterMkLst>
          <pc:docMk/>
          <pc:sldMasterMk cId="825936552" sldId="2147483683"/>
        </pc:sldMasterMkLst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3330149390" sldId="2147483672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1588870380" sldId="2147483673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2699746854" sldId="2147483674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3884665268" sldId="2147483675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4155843333" sldId="2147483676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3326235862" sldId="2147483677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3803493851" sldId="2147483678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3714848210" sldId="2147483679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3134184952" sldId="2147483680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2400706479" sldId="2147483681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2741723107" sldId="2147483682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3F055E-1739-457A-9D06-9C305171303B}" type="doc">
      <dgm:prSet loTypeId="urn:microsoft.com/office/officeart/2005/8/layout/list1" loCatId="list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C23F32A6-08CD-4948-BA69-972A91112A61}">
      <dgm:prSet/>
      <dgm:spPr/>
      <dgm:t>
        <a:bodyPr/>
        <a:lstStyle/>
        <a:p>
          <a:r>
            <a:rPr lang="en-GB" dirty="0"/>
            <a:t>Kids and adults</a:t>
          </a:r>
          <a:endParaRPr lang="en-US" dirty="0"/>
        </a:p>
      </dgm:t>
    </dgm:pt>
    <dgm:pt modelId="{EF398CAA-9CD5-40F0-8D6D-304DDF4AE090}" type="parTrans" cxnId="{B5F3330E-1AB0-4DBB-8E3B-3E493A7AFBE2}">
      <dgm:prSet/>
      <dgm:spPr/>
      <dgm:t>
        <a:bodyPr/>
        <a:lstStyle/>
        <a:p>
          <a:endParaRPr lang="en-US"/>
        </a:p>
      </dgm:t>
    </dgm:pt>
    <dgm:pt modelId="{E5BF3029-2AD4-4690-8DCE-34AB08DC1680}" type="sibTrans" cxnId="{B5F3330E-1AB0-4DBB-8E3B-3E493A7AFBE2}">
      <dgm:prSet/>
      <dgm:spPr/>
      <dgm:t>
        <a:bodyPr/>
        <a:lstStyle/>
        <a:p>
          <a:endParaRPr lang="en-US"/>
        </a:p>
      </dgm:t>
    </dgm:pt>
    <dgm:pt modelId="{067D770A-FCA6-48F2-A192-513A78C8C4D8}">
      <dgm:prSet/>
      <dgm:spPr/>
      <dgm:t>
        <a:bodyPr/>
        <a:lstStyle/>
        <a:p>
          <a:r>
            <a:rPr lang="en-GB"/>
            <a:t>Male and female</a:t>
          </a:r>
          <a:endParaRPr lang="en-US"/>
        </a:p>
      </dgm:t>
    </dgm:pt>
    <dgm:pt modelId="{EA4674A8-47F8-4AD0-ABA7-8A21EB9961E1}" type="parTrans" cxnId="{54D51918-10E6-4738-B9E4-9CBB84B0D0D7}">
      <dgm:prSet/>
      <dgm:spPr/>
      <dgm:t>
        <a:bodyPr/>
        <a:lstStyle/>
        <a:p>
          <a:endParaRPr lang="en-US"/>
        </a:p>
      </dgm:t>
    </dgm:pt>
    <dgm:pt modelId="{15818F1C-4ED6-466D-8B1B-5155A1BACD60}" type="sibTrans" cxnId="{54D51918-10E6-4738-B9E4-9CBB84B0D0D7}">
      <dgm:prSet/>
      <dgm:spPr/>
      <dgm:t>
        <a:bodyPr/>
        <a:lstStyle/>
        <a:p>
          <a:endParaRPr lang="en-US"/>
        </a:p>
      </dgm:t>
    </dgm:pt>
    <dgm:pt modelId="{7A9145AA-8F69-4C24-8E0C-710971AE2CDA}">
      <dgm:prSet/>
      <dgm:spPr/>
      <dgm:t>
        <a:bodyPr/>
        <a:lstStyle/>
        <a:p>
          <a:r>
            <a:rPr lang="en-GB"/>
            <a:t>Family and people who eat out</a:t>
          </a:r>
          <a:endParaRPr lang="en-US"/>
        </a:p>
      </dgm:t>
    </dgm:pt>
    <dgm:pt modelId="{123DE1DC-8AC6-411E-8592-8D9EA5FA09FE}" type="parTrans" cxnId="{7C238CC9-7943-4DA1-BD41-2749C546697A}">
      <dgm:prSet/>
      <dgm:spPr/>
      <dgm:t>
        <a:bodyPr/>
        <a:lstStyle/>
        <a:p>
          <a:endParaRPr lang="en-US"/>
        </a:p>
      </dgm:t>
    </dgm:pt>
    <dgm:pt modelId="{03E6B2D5-EB31-4613-8DDA-D5B5F8B08BFC}" type="sibTrans" cxnId="{7C238CC9-7943-4DA1-BD41-2749C546697A}">
      <dgm:prSet/>
      <dgm:spPr/>
      <dgm:t>
        <a:bodyPr/>
        <a:lstStyle/>
        <a:p>
          <a:endParaRPr lang="en-US"/>
        </a:p>
      </dgm:t>
    </dgm:pt>
    <dgm:pt modelId="{409EEF3F-8A0D-4813-A05F-A15718EDE58B}">
      <dgm:prSet/>
      <dgm:spPr/>
      <dgm:t>
        <a:bodyPr/>
        <a:lstStyle/>
        <a:p>
          <a:r>
            <a:rPr lang="en-GB"/>
            <a:t>Customers who love Bulgarian food</a:t>
          </a:r>
          <a:endParaRPr lang="en-US"/>
        </a:p>
      </dgm:t>
    </dgm:pt>
    <dgm:pt modelId="{8B9A49B6-DF3D-4C30-BAB3-757C770C3D82}" type="parTrans" cxnId="{94F590AA-8DEA-45D1-B7D1-3B3D5CE6661E}">
      <dgm:prSet/>
      <dgm:spPr/>
      <dgm:t>
        <a:bodyPr/>
        <a:lstStyle/>
        <a:p>
          <a:endParaRPr lang="en-US"/>
        </a:p>
      </dgm:t>
    </dgm:pt>
    <dgm:pt modelId="{57A66A83-0DCB-48C3-823D-4F05F9D80734}" type="sibTrans" cxnId="{94F590AA-8DEA-45D1-B7D1-3B3D5CE6661E}">
      <dgm:prSet/>
      <dgm:spPr/>
      <dgm:t>
        <a:bodyPr/>
        <a:lstStyle/>
        <a:p>
          <a:endParaRPr lang="en-US"/>
        </a:p>
      </dgm:t>
    </dgm:pt>
    <dgm:pt modelId="{EB02F126-5485-4906-B5A8-49F60E50D118}">
      <dgm:prSet/>
      <dgm:spPr/>
      <dgm:t>
        <a:bodyPr/>
        <a:lstStyle/>
        <a:p>
          <a:r>
            <a:rPr lang="en-GB" dirty="0"/>
            <a:t>People who want to explore different traditional food </a:t>
          </a:r>
          <a:endParaRPr lang="en-US" dirty="0"/>
        </a:p>
      </dgm:t>
    </dgm:pt>
    <dgm:pt modelId="{19CE01F7-AA57-4E09-89D5-599B92BBD713}" type="parTrans" cxnId="{BC6593A1-26C8-431B-8D64-31E8AC244CD0}">
      <dgm:prSet/>
      <dgm:spPr/>
      <dgm:t>
        <a:bodyPr/>
        <a:lstStyle/>
        <a:p>
          <a:endParaRPr lang="en-US"/>
        </a:p>
      </dgm:t>
    </dgm:pt>
    <dgm:pt modelId="{70A371AC-A0B9-425A-950C-8DE66AF52AB2}" type="sibTrans" cxnId="{BC6593A1-26C8-431B-8D64-31E8AC244CD0}">
      <dgm:prSet/>
      <dgm:spPr/>
      <dgm:t>
        <a:bodyPr/>
        <a:lstStyle/>
        <a:p>
          <a:endParaRPr lang="en-US"/>
        </a:p>
      </dgm:t>
    </dgm:pt>
    <dgm:pt modelId="{A6D41B63-B7C8-4F74-AF39-D757E47098B1}" type="pres">
      <dgm:prSet presAssocID="{ED3F055E-1739-457A-9D06-9C305171303B}" presName="linear" presStyleCnt="0">
        <dgm:presLayoutVars>
          <dgm:dir/>
          <dgm:animLvl val="lvl"/>
          <dgm:resizeHandles val="exact"/>
        </dgm:presLayoutVars>
      </dgm:prSet>
      <dgm:spPr/>
    </dgm:pt>
    <dgm:pt modelId="{BBD14EFD-9D21-4F8D-A2B9-1EDB21251C38}" type="pres">
      <dgm:prSet presAssocID="{C23F32A6-08CD-4948-BA69-972A91112A61}" presName="parentLin" presStyleCnt="0"/>
      <dgm:spPr/>
    </dgm:pt>
    <dgm:pt modelId="{C2341CE0-0D66-4989-961F-A059F707F11F}" type="pres">
      <dgm:prSet presAssocID="{C23F32A6-08CD-4948-BA69-972A91112A61}" presName="parentLeftMargin" presStyleLbl="node1" presStyleIdx="0" presStyleCnt="5"/>
      <dgm:spPr/>
    </dgm:pt>
    <dgm:pt modelId="{B8699486-34DE-4FA6-ADCB-A449905C1E73}" type="pres">
      <dgm:prSet presAssocID="{C23F32A6-08CD-4948-BA69-972A91112A6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817D7F9-D3C7-416E-9C80-6290711BE93B}" type="pres">
      <dgm:prSet presAssocID="{C23F32A6-08CD-4948-BA69-972A91112A61}" presName="negativeSpace" presStyleCnt="0"/>
      <dgm:spPr/>
    </dgm:pt>
    <dgm:pt modelId="{B23CCFA9-DE95-42D9-8A8C-A5350FE9D540}" type="pres">
      <dgm:prSet presAssocID="{C23F32A6-08CD-4948-BA69-972A91112A61}" presName="childText" presStyleLbl="conFgAcc1" presStyleIdx="0" presStyleCnt="5">
        <dgm:presLayoutVars>
          <dgm:bulletEnabled val="1"/>
        </dgm:presLayoutVars>
      </dgm:prSet>
      <dgm:spPr/>
    </dgm:pt>
    <dgm:pt modelId="{89C6A3F1-BD37-4EEE-9021-8EDD829858FA}" type="pres">
      <dgm:prSet presAssocID="{E5BF3029-2AD4-4690-8DCE-34AB08DC1680}" presName="spaceBetweenRectangles" presStyleCnt="0"/>
      <dgm:spPr/>
    </dgm:pt>
    <dgm:pt modelId="{9E46724B-68F7-4BC7-A862-6EFD6F91F681}" type="pres">
      <dgm:prSet presAssocID="{067D770A-FCA6-48F2-A192-513A78C8C4D8}" presName="parentLin" presStyleCnt="0"/>
      <dgm:spPr/>
    </dgm:pt>
    <dgm:pt modelId="{81E5AE1E-38D4-46C4-B0EB-567323858584}" type="pres">
      <dgm:prSet presAssocID="{067D770A-FCA6-48F2-A192-513A78C8C4D8}" presName="parentLeftMargin" presStyleLbl="node1" presStyleIdx="0" presStyleCnt="5"/>
      <dgm:spPr/>
    </dgm:pt>
    <dgm:pt modelId="{C60AC785-5DC4-4767-94F4-FA94101E0B8E}" type="pres">
      <dgm:prSet presAssocID="{067D770A-FCA6-48F2-A192-513A78C8C4D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345A143-A63A-4A00-8D8B-932309CBB962}" type="pres">
      <dgm:prSet presAssocID="{067D770A-FCA6-48F2-A192-513A78C8C4D8}" presName="negativeSpace" presStyleCnt="0"/>
      <dgm:spPr/>
    </dgm:pt>
    <dgm:pt modelId="{0179AA8E-A433-4ECC-A089-25293B280CB4}" type="pres">
      <dgm:prSet presAssocID="{067D770A-FCA6-48F2-A192-513A78C8C4D8}" presName="childText" presStyleLbl="conFgAcc1" presStyleIdx="1" presStyleCnt="5">
        <dgm:presLayoutVars>
          <dgm:bulletEnabled val="1"/>
        </dgm:presLayoutVars>
      </dgm:prSet>
      <dgm:spPr/>
    </dgm:pt>
    <dgm:pt modelId="{E399778A-BD14-4E04-B057-1C65E9E5AA02}" type="pres">
      <dgm:prSet presAssocID="{15818F1C-4ED6-466D-8B1B-5155A1BACD60}" presName="spaceBetweenRectangles" presStyleCnt="0"/>
      <dgm:spPr/>
    </dgm:pt>
    <dgm:pt modelId="{924F16C9-00C2-47DE-A0D5-4B6FBDA14CF8}" type="pres">
      <dgm:prSet presAssocID="{7A9145AA-8F69-4C24-8E0C-710971AE2CDA}" presName="parentLin" presStyleCnt="0"/>
      <dgm:spPr/>
    </dgm:pt>
    <dgm:pt modelId="{8BACB232-6410-4EBB-9413-A183848CEA03}" type="pres">
      <dgm:prSet presAssocID="{7A9145AA-8F69-4C24-8E0C-710971AE2CDA}" presName="parentLeftMargin" presStyleLbl="node1" presStyleIdx="1" presStyleCnt="5"/>
      <dgm:spPr/>
    </dgm:pt>
    <dgm:pt modelId="{4A91ACBF-9355-47C5-A9F8-82E9CA683922}" type="pres">
      <dgm:prSet presAssocID="{7A9145AA-8F69-4C24-8E0C-710971AE2CD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72971F8-09B2-4A03-99D9-0663FCD6CFCD}" type="pres">
      <dgm:prSet presAssocID="{7A9145AA-8F69-4C24-8E0C-710971AE2CDA}" presName="negativeSpace" presStyleCnt="0"/>
      <dgm:spPr/>
    </dgm:pt>
    <dgm:pt modelId="{BC8784CA-2F12-40F1-972C-F831966168C1}" type="pres">
      <dgm:prSet presAssocID="{7A9145AA-8F69-4C24-8E0C-710971AE2CDA}" presName="childText" presStyleLbl="conFgAcc1" presStyleIdx="2" presStyleCnt="5">
        <dgm:presLayoutVars>
          <dgm:bulletEnabled val="1"/>
        </dgm:presLayoutVars>
      </dgm:prSet>
      <dgm:spPr/>
    </dgm:pt>
    <dgm:pt modelId="{0A080C42-97F5-42BD-949B-611647F46933}" type="pres">
      <dgm:prSet presAssocID="{03E6B2D5-EB31-4613-8DDA-D5B5F8B08BFC}" presName="spaceBetweenRectangles" presStyleCnt="0"/>
      <dgm:spPr/>
    </dgm:pt>
    <dgm:pt modelId="{222B15EE-BCAC-4688-A7C8-20CD9947959E}" type="pres">
      <dgm:prSet presAssocID="{409EEF3F-8A0D-4813-A05F-A15718EDE58B}" presName="parentLin" presStyleCnt="0"/>
      <dgm:spPr/>
    </dgm:pt>
    <dgm:pt modelId="{160A60AD-9D8F-462E-B804-CA8CFAC93FD0}" type="pres">
      <dgm:prSet presAssocID="{409EEF3F-8A0D-4813-A05F-A15718EDE58B}" presName="parentLeftMargin" presStyleLbl="node1" presStyleIdx="2" presStyleCnt="5"/>
      <dgm:spPr/>
    </dgm:pt>
    <dgm:pt modelId="{34808A74-AA4A-4BD0-A99D-F4121F256899}" type="pres">
      <dgm:prSet presAssocID="{409EEF3F-8A0D-4813-A05F-A15718EDE58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84A443A-291D-4B8B-904C-7A7B41819E11}" type="pres">
      <dgm:prSet presAssocID="{409EEF3F-8A0D-4813-A05F-A15718EDE58B}" presName="negativeSpace" presStyleCnt="0"/>
      <dgm:spPr/>
    </dgm:pt>
    <dgm:pt modelId="{206D986B-BDDA-4822-9B00-5036BC2BE570}" type="pres">
      <dgm:prSet presAssocID="{409EEF3F-8A0D-4813-A05F-A15718EDE58B}" presName="childText" presStyleLbl="conFgAcc1" presStyleIdx="3" presStyleCnt="5">
        <dgm:presLayoutVars>
          <dgm:bulletEnabled val="1"/>
        </dgm:presLayoutVars>
      </dgm:prSet>
      <dgm:spPr/>
    </dgm:pt>
    <dgm:pt modelId="{4609EBEC-6473-4A6F-B813-E4E5A1174934}" type="pres">
      <dgm:prSet presAssocID="{57A66A83-0DCB-48C3-823D-4F05F9D80734}" presName="spaceBetweenRectangles" presStyleCnt="0"/>
      <dgm:spPr/>
    </dgm:pt>
    <dgm:pt modelId="{31336164-89AC-4471-902E-55822549D6DD}" type="pres">
      <dgm:prSet presAssocID="{EB02F126-5485-4906-B5A8-49F60E50D118}" presName="parentLin" presStyleCnt="0"/>
      <dgm:spPr/>
    </dgm:pt>
    <dgm:pt modelId="{735E3C50-5951-413D-8EB0-9AC0D7BB7E62}" type="pres">
      <dgm:prSet presAssocID="{EB02F126-5485-4906-B5A8-49F60E50D118}" presName="parentLeftMargin" presStyleLbl="node1" presStyleIdx="3" presStyleCnt="5"/>
      <dgm:spPr/>
    </dgm:pt>
    <dgm:pt modelId="{612465EE-20F1-4C8D-BDD5-96E16B271286}" type="pres">
      <dgm:prSet presAssocID="{EB02F126-5485-4906-B5A8-49F60E50D118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5AB4F0F6-5340-42F0-9653-E647E5AC8FC9}" type="pres">
      <dgm:prSet presAssocID="{EB02F126-5485-4906-B5A8-49F60E50D118}" presName="negativeSpace" presStyleCnt="0"/>
      <dgm:spPr/>
    </dgm:pt>
    <dgm:pt modelId="{761A971B-E99A-40B7-91B4-CBCDEA837D73}" type="pres">
      <dgm:prSet presAssocID="{EB02F126-5485-4906-B5A8-49F60E50D118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B5F3330E-1AB0-4DBB-8E3B-3E493A7AFBE2}" srcId="{ED3F055E-1739-457A-9D06-9C305171303B}" destId="{C23F32A6-08CD-4948-BA69-972A91112A61}" srcOrd="0" destOrd="0" parTransId="{EF398CAA-9CD5-40F0-8D6D-304DDF4AE090}" sibTransId="{E5BF3029-2AD4-4690-8DCE-34AB08DC1680}"/>
    <dgm:cxn modelId="{3BFEC610-1E7D-47A6-83BA-0F873A49E814}" type="presOf" srcId="{409EEF3F-8A0D-4813-A05F-A15718EDE58B}" destId="{34808A74-AA4A-4BD0-A99D-F4121F256899}" srcOrd="1" destOrd="0" presId="urn:microsoft.com/office/officeart/2005/8/layout/list1"/>
    <dgm:cxn modelId="{29CCDE14-2302-4171-A260-F696B2233ACF}" type="presOf" srcId="{C23F32A6-08CD-4948-BA69-972A91112A61}" destId="{C2341CE0-0D66-4989-961F-A059F707F11F}" srcOrd="0" destOrd="0" presId="urn:microsoft.com/office/officeart/2005/8/layout/list1"/>
    <dgm:cxn modelId="{54D51918-10E6-4738-B9E4-9CBB84B0D0D7}" srcId="{ED3F055E-1739-457A-9D06-9C305171303B}" destId="{067D770A-FCA6-48F2-A192-513A78C8C4D8}" srcOrd="1" destOrd="0" parTransId="{EA4674A8-47F8-4AD0-ABA7-8A21EB9961E1}" sibTransId="{15818F1C-4ED6-466D-8B1B-5155A1BACD60}"/>
    <dgm:cxn modelId="{2EAF4521-DEA0-44D8-A4AB-E549B812BA65}" type="presOf" srcId="{067D770A-FCA6-48F2-A192-513A78C8C4D8}" destId="{C60AC785-5DC4-4767-94F4-FA94101E0B8E}" srcOrd="1" destOrd="0" presId="urn:microsoft.com/office/officeart/2005/8/layout/list1"/>
    <dgm:cxn modelId="{921A4731-468A-44DD-9694-F7F1EFA5EDF6}" type="presOf" srcId="{7A9145AA-8F69-4C24-8E0C-710971AE2CDA}" destId="{8BACB232-6410-4EBB-9413-A183848CEA03}" srcOrd="0" destOrd="0" presId="urn:microsoft.com/office/officeart/2005/8/layout/list1"/>
    <dgm:cxn modelId="{BBDE4F5E-5A02-4515-A8E2-ECBB03FC3E49}" type="presOf" srcId="{409EEF3F-8A0D-4813-A05F-A15718EDE58B}" destId="{160A60AD-9D8F-462E-B804-CA8CFAC93FD0}" srcOrd="0" destOrd="0" presId="urn:microsoft.com/office/officeart/2005/8/layout/list1"/>
    <dgm:cxn modelId="{E905FE52-9929-4F13-BBB4-3DFA20ADAC7C}" type="presOf" srcId="{067D770A-FCA6-48F2-A192-513A78C8C4D8}" destId="{81E5AE1E-38D4-46C4-B0EB-567323858584}" srcOrd="0" destOrd="0" presId="urn:microsoft.com/office/officeart/2005/8/layout/list1"/>
    <dgm:cxn modelId="{DF16FF53-F34F-4BF9-8F7F-14874262AA3A}" type="presOf" srcId="{7A9145AA-8F69-4C24-8E0C-710971AE2CDA}" destId="{4A91ACBF-9355-47C5-A9F8-82E9CA683922}" srcOrd="1" destOrd="0" presId="urn:microsoft.com/office/officeart/2005/8/layout/list1"/>
    <dgm:cxn modelId="{BC6593A1-26C8-431B-8D64-31E8AC244CD0}" srcId="{ED3F055E-1739-457A-9D06-9C305171303B}" destId="{EB02F126-5485-4906-B5A8-49F60E50D118}" srcOrd="4" destOrd="0" parTransId="{19CE01F7-AA57-4E09-89D5-599B92BBD713}" sibTransId="{70A371AC-A0B9-425A-950C-8DE66AF52AB2}"/>
    <dgm:cxn modelId="{79EBB3A3-B346-48FE-B031-7D121551E1EE}" type="presOf" srcId="{EB02F126-5485-4906-B5A8-49F60E50D118}" destId="{735E3C50-5951-413D-8EB0-9AC0D7BB7E62}" srcOrd="0" destOrd="0" presId="urn:microsoft.com/office/officeart/2005/8/layout/list1"/>
    <dgm:cxn modelId="{C42005A8-DD59-49E6-B56D-4E502C4CF181}" type="presOf" srcId="{ED3F055E-1739-457A-9D06-9C305171303B}" destId="{A6D41B63-B7C8-4F74-AF39-D757E47098B1}" srcOrd="0" destOrd="0" presId="urn:microsoft.com/office/officeart/2005/8/layout/list1"/>
    <dgm:cxn modelId="{94F590AA-8DEA-45D1-B7D1-3B3D5CE6661E}" srcId="{ED3F055E-1739-457A-9D06-9C305171303B}" destId="{409EEF3F-8A0D-4813-A05F-A15718EDE58B}" srcOrd="3" destOrd="0" parTransId="{8B9A49B6-DF3D-4C30-BAB3-757C770C3D82}" sibTransId="{57A66A83-0DCB-48C3-823D-4F05F9D80734}"/>
    <dgm:cxn modelId="{BB60B5C3-EC54-4A82-BF86-A4EDFA10B690}" type="presOf" srcId="{EB02F126-5485-4906-B5A8-49F60E50D118}" destId="{612465EE-20F1-4C8D-BDD5-96E16B271286}" srcOrd="1" destOrd="0" presId="urn:microsoft.com/office/officeart/2005/8/layout/list1"/>
    <dgm:cxn modelId="{7C238CC9-7943-4DA1-BD41-2749C546697A}" srcId="{ED3F055E-1739-457A-9D06-9C305171303B}" destId="{7A9145AA-8F69-4C24-8E0C-710971AE2CDA}" srcOrd="2" destOrd="0" parTransId="{123DE1DC-8AC6-411E-8592-8D9EA5FA09FE}" sibTransId="{03E6B2D5-EB31-4613-8DDA-D5B5F8B08BFC}"/>
    <dgm:cxn modelId="{AE05B4D7-E715-4D5A-9839-BC5C7DD0AAC1}" type="presOf" srcId="{C23F32A6-08CD-4948-BA69-972A91112A61}" destId="{B8699486-34DE-4FA6-ADCB-A449905C1E73}" srcOrd="1" destOrd="0" presId="urn:microsoft.com/office/officeart/2005/8/layout/list1"/>
    <dgm:cxn modelId="{4F8519E6-412E-44E8-ABAA-FBB75F09517D}" type="presParOf" srcId="{A6D41B63-B7C8-4F74-AF39-D757E47098B1}" destId="{BBD14EFD-9D21-4F8D-A2B9-1EDB21251C38}" srcOrd="0" destOrd="0" presId="urn:microsoft.com/office/officeart/2005/8/layout/list1"/>
    <dgm:cxn modelId="{2DA35946-68FF-42C6-9CA5-65977013F6DA}" type="presParOf" srcId="{BBD14EFD-9D21-4F8D-A2B9-1EDB21251C38}" destId="{C2341CE0-0D66-4989-961F-A059F707F11F}" srcOrd="0" destOrd="0" presId="urn:microsoft.com/office/officeart/2005/8/layout/list1"/>
    <dgm:cxn modelId="{E737B8D6-4DE1-4A64-B1BF-AE869AD15D20}" type="presParOf" srcId="{BBD14EFD-9D21-4F8D-A2B9-1EDB21251C38}" destId="{B8699486-34DE-4FA6-ADCB-A449905C1E73}" srcOrd="1" destOrd="0" presId="urn:microsoft.com/office/officeart/2005/8/layout/list1"/>
    <dgm:cxn modelId="{D439FCED-8B6C-49B8-8ADB-5A1C0026AA61}" type="presParOf" srcId="{A6D41B63-B7C8-4F74-AF39-D757E47098B1}" destId="{A817D7F9-D3C7-416E-9C80-6290711BE93B}" srcOrd="1" destOrd="0" presId="urn:microsoft.com/office/officeart/2005/8/layout/list1"/>
    <dgm:cxn modelId="{B5F6BA3E-E556-4EB8-8BBA-9FD3F36DD2E0}" type="presParOf" srcId="{A6D41B63-B7C8-4F74-AF39-D757E47098B1}" destId="{B23CCFA9-DE95-42D9-8A8C-A5350FE9D540}" srcOrd="2" destOrd="0" presId="urn:microsoft.com/office/officeart/2005/8/layout/list1"/>
    <dgm:cxn modelId="{26DC7036-2F9D-4D9A-94D3-CAF504C4926D}" type="presParOf" srcId="{A6D41B63-B7C8-4F74-AF39-D757E47098B1}" destId="{89C6A3F1-BD37-4EEE-9021-8EDD829858FA}" srcOrd="3" destOrd="0" presId="urn:microsoft.com/office/officeart/2005/8/layout/list1"/>
    <dgm:cxn modelId="{751015B3-731D-453A-8981-A820701614D7}" type="presParOf" srcId="{A6D41B63-B7C8-4F74-AF39-D757E47098B1}" destId="{9E46724B-68F7-4BC7-A862-6EFD6F91F681}" srcOrd="4" destOrd="0" presId="urn:microsoft.com/office/officeart/2005/8/layout/list1"/>
    <dgm:cxn modelId="{C5B48984-8EC0-43D4-A7B5-9D2637E3D927}" type="presParOf" srcId="{9E46724B-68F7-4BC7-A862-6EFD6F91F681}" destId="{81E5AE1E-38D4-46C4-B0EB-567323858584}" srcOrd="0" destOrd="0" presId="urn:microsoft.com/office/officeart/2005/8/layout/list1"/>
    <dgm:cxn modelId="{505153AF-5FD1-434B-9C40-43C929890699}" type="presParOf" srcId="{9E46724B-68F7-4BC7-A862-6EFD6F91F681}" destId="{C60AC785-5DC4-4767-94F4-FA94101E0B8E}" srcOrd="1" destOrd="0" presId="urn:microsoft.com/office/officeart/2005/8/layout/list1"/>
    <dgm:cxn modelId="{97208655-E18B-491F-8AD2-8712CE49E22A}" type="presParOf" srcId="{A6D41B63-B7C8-4F74-AF39-D757E47098B1}" destId="{A345A143-A63A-4A00-8D8B-932309CBB962}" srcOrd="5" destOrd="0" presId="urn:microsoft.com/office/officeart/2005/8/layout/list1"/>
    <dgm:cxn modelId="{ABCE9C7B-5ED7-4F0E-B118-63039062C493}" type="presParOf" srcId="{A6D41B63-B7C8-4F74-AF39-D757E47098B1}" destId="{0179AA8E-A433-4ECC-A089-25293B280CB4}" srcOrd="6" destOrd="0" presId="urn:microsoft.com/office/officeart/2005/8/layout/list1"/>
    <dgm:cxn modelId="{05EFABAE-3AEA-4C5A-95A2-B5298E016D06}" type="presParOf" srcId="{A6D41B63-B7C8-4F74-AF39-D757E47098B1}" destId="{E399778A-BD14-4E04-B057-1C65E9E5AA02}" srcOrd="7" destOrd="0" presId="urn:microsoft.com/office/officeart/2005/8/layout/list1"/>
    <dgm:cxn modelId="{6DF615AC-FA71-4510-B36A-7C947F18E007}" type="presParOf" srcId="{A6D41B63-B7C8-4F74-AF39-D757E47098B1}" destId="{924F16C9-00C2-47DE-A0D5-4B6FBDA14CF8}" srcOrd="8" destOrd="0" presId="urn:microsoft.com/office/officeart/2005/8/layout/list1"/>
    <dgm:cxn modelId="{C341B12C-31B4-4095-9F5D-DE993450CA06}" type="presParOf" srcId="{924F16C9-00C2-47DE-A0D5-4B6FBDA14CF8}" destId="{8BACB232-6410-4EBB-9413-A183848CEA03}" srcOrd="0" destOrd="0" presId="urn:microsoft.com/office/officeart/2005/8/layout/list1"/>
    <dgm:cxn modelId="{89CC8C4F-AF41-4BD4-BC7C-1F90B47EC095}" type="presParOf" srcId="{924F16C9-00C2-47DE-A0D5-4B6FBDA14CF8}" destId="{4A91ACBF-9355-47C5-A9F8-82E9CA683922}" srcOrd="1" destOrd="0" presId="urn:microsoft.com/office/officeart/2005/8/layout/list1"/>
    <dgm:cxn modelId="{7676E143-7ADC-409B-A093-581C7D387E0B}" type="presParOf" srcId="{A6D41B63-B7C8-4F74-AF39-D757E47098B1}" destId="{472971F8-09B2-4A03-99D9-0663FCD6CFCD}" srcOrd="9" destOrd="0" presId="urn:microsoft.com/office/officeart/2005/8/layout/list1"/>
    <dgm:cxn modelId="{83B787A7-EC4F-4158-8DC6-7364B26826F4}" type="presParOf" srcId="{A6D41B63-B7C8-4F74-AF39-D757E47098B1}" destId="{BC8784CA-2F12-40F1-972C-F831966168C1}" srcOrd="10" destOrd="0" presId="urn:microsoft.com/office/officeart/2005/8/layout/list1"/>
    <dgm:cxn modelId="{AF0CF3DF-AE35-4711-84CA-F33E90887BCE}" type="presParOf" srcId="{A6D41B63-B7C8-4F74-AF39-D757E47098B1}" destId="{0A080C42-97F5-42BD-949B-611647F46933}" srcOrd="11" destOrd="0" presId="urn:microsoft.com/office/officeart/2005/8/layout/list1"/>
    <dgm:cxn modelId="{379C33D0-44A9-4B50-9E65-E68EB1832B59}" type="presParOf" srcId="{A6D41B63-B7C8-4F74-AF39-D757E47098B1}" destId="{222B15EE-BCAC-4688-A7C8-20CD9947959E}" srcOrd="12" destOrd="0" presId="urn:microsoft.com/office/officeart/2005/8/layout/list1"/>
    <dgm:cxn modelId="{657BAB01-59A8-41A5-A28D-0947F4418AAF}" type="presParOf" srcId="{222B15EE-BCAC-4688-A7C8-20CD9947959E}" destId="{160A60AD-9D8F-462E-B804-CA8CFAC93FD0}" srcOrd="0" destOrd="0" presId="urn:microsoft.com/office/officeart/2005/8/layout/list1"/>
    <dgm:cxn modelId="{290143F0-0DD5-435F-A2DD-0DB02C22F5E2}" type="presParOf" srcId="{222B15EE-BCAC-4688-A7C8-20CD9947959E}" destId="{34808A74-AA4A-4BD0-A99D-F4121F256899}" srcOrd="1" destOrd="0" presId="urn:microsoft.com/office/officeart/2005/8/layout/list1"/>
    <dgm:cxn modelId="{18FF7EA7-F74B-40E1-B144-5C6353634886}" type="presParOf" srcId="{A6D41B63-B7C8-4F74-AF39-D757E47098B1}" destId="{084A443A-291D-4B8B-904C-7A7B41819E11}" srcOrd="13" destOrd="0" presId="urn:microsoft.com/office/officeart/2005/8/layout/list1"/>
    <dgm:cxn modelId="{6B5B9774-DA87-40CB-A04D-CB756F27A546}" type="presParOf" srcId="{A6D41B63-B7C8-4F74-AF39-D757E47098B1}" destId="{206D986B-BDDA-4822-9B00-5036BC2BE570}" srcOrd="14" destOrd="0" presId="urn:microsoft.com/office/officeart/2005/8/layout/list1"/>
    <dgm:cxn modelId="{E8CCD19E-4CA3-4569-99AE-0950FFD68B94}" type="presParOf" srcId="{A6D41B63-B7C8-4F74-AF39-D757E47098B1}" destId="{4609EBEC-6473-4A6F-B813-E4E5A1174934}" srcOrd="15" destOrd="0" presId="urn:microsoft.com/office/officeart/2005/8/layout/list1"/>
    <dgm:cxn modelId="{C48EFE18-6805-4D25-A167-104CDB8F9EF8}" type="presParOf" srcId="{A6D41B63-B7C8-4F74-AF39-D757E47098B1}" destId="{31336164-89AC-4471-902E-55822549D6DD}" srcOrd="16" destOrd="0" presId="urn:microsoft.com/office/officeart/2005/8/layout/list1"/>
    <dgm:cxn modelId="{F949DD14-F713-4F98-92A4-FDC44F8E0E49}" type="presParOf" srcId="{31336164-89AC-4471-902E-55822549D6DD}" destId="{735E3C50-5951-413D-8EB0-9AC0D7BB7E62}" srcOrd="0" destOrd="0" presId="urn:microsoft.com/office/officeart/2005/8/layout/list1"/>
    <dgm:cxn modelId="{F14A2E2B-7BDC-4C23-83A1-EED30E04BA65}" type="presParOf" srcId="{31336164-89AC-4471-902E-55822549D6DD}" destId="{612465EE-20F1-4C8D-BDD5-96E16B271286}" srcOrd="1" destOrd="0" presId="urn:microsoft.com/office/officeart/2005/8/layout/list1"/>
    <dgm:cxn modelId="{579E85A9-4946-4A51-9009-8ABDEA9B75FF}" type="presParOf" srcId="{A6D41B63-B7C8-4F74-AF39-D757E47098B1}" destId="{5AB4F0F6-5340-42F0-9653-E647E5AC8FC9}" srcOrd="17" destOrd="0" presId="urn:microsoft.com/office/officeart/2005/8/layout/list1"/>
    <dgm:cxn modelId="{3B68B8C2-E568-4AD2-B88D-2F0EE25A0887}" type="presParOf" srcId="{A6D41B63-B7C8-4F74-AF39-D757E47098B1}" destId="{761A971B-E99A-40B7-91B4-CBCDEA837D73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3CCFA9-DE95-42D9-8A8C-A5350FE9D540}">
      <dsp:nvSpPr>
        <dsp:cNvPr id="0" name=""/>
        <dsp:cNvSpPr/>
      </dsp:nvSpPr>
      <dsp:spPr>
        <a:xfrm>
          <a:off x="0" y="1115917"/>
          <a:ext cx="574468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699486-34DE-4FA6-ADCB-A449905C1E73}">
      <dsp:nvSpPr>
        <dsp:cNvPr id="0" name=""/>
        <dsp:cNvSpPr/>
      </dsp:nvSpPr>
      <dsp:spPr>
        <a:xfrm>
          <a:off x="287234" y="924037"/>
          <a:ext cx="4021279" cy="3837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995" tIns="0" rIns="15199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Kids and adults</a:t>
          </a:r>
          <a:endParaRPr lang="en-US" sz="1300" kern="1200" dirty="0"/>
        </a:p>
      </dsp:txBody>
      <dsp:txXfrm>
        <a:off x="305968" y="942771"/>
        <a:ext cx="3983811" cy="346292"/>
      </dsp:txXfrm>
    </dsp:sp>
    <dsp:sp modelId="{0179AA8E-A433-4ECC-A089-25293B280CB4}">
      <dsp:nvSpPr>
        <dsp:cNvPr id="0" name=""/>
        <dsp:cNvSpPr/>
      </dsp:nvSpPr>
      <dsp:spPr>
        <a:xfrm>
          <a:off x="0" y="1705597"/>
          <a:ext cx="574468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AC785-5DC4-4767-94F4-FA94101E0B8E}">
      <dsp:nvSpPr>
        <dsp:cNvPr id="0" name=""/>
        <dsp:cNvSpPr/>
      </dsp:nvSpPr>
      <dsp:spPr>
        <a:xfrm>
          <a:off x="287234" y="1513717"/>
          <a:ext cx="4021279" cy="3837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995" tIns="0" rIns="15199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Male and female</a:t>
          </a:r>
          <a:endParaRPr lang="en-US" sz="1300" kern="1200"/>
        </a:p>
      </dsp:txBody>
      <dsp:txXfrm>
        <a:off x="305968" y="1532451"/>
        <a:ext cx="3983811" cy="346292"/>
      </dsp:txXfrm>
    </dsp:sp>
    <dsp:sp modelId="{BC8784CA-2F12-40F1-972C-F831966168C1}">
      <dsp:nvSpPr>
        <dsp:cNvPr id="0" name=""/>
        <dsp:cNvSpPr/>
      </dsp:nvSpPr>
      <dsp:spPr>
        <a:xfrm>
          <a:off x="0" y="2295277"/>
          <a:ext cx="574468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91ACBF-9355-47C5-A9F8-82E9CA683922}">
      <dsp:nvSpPr>
        <dsp:cNvPr id="0" name=""/>
        <dsp:cNvSpPr/>
      </dsp:nvSpPr>
      <dsp:spPr>
        <a:xfrm>
          <a:off x="287234" y="2103397"/>
          <a:ext cx="4021279" cy="3837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995" tIns="0" rIns="15199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Family and people who eat out</a:t>
          </a:r>
          <a:endParaRPr lang="en-US" sz="1300" kern="1200"/>
        </a:p>
      </dsp:txBody>
      <dsp:txXfrm>
        <a:off x="305968" y="2122131"/>
        <a:ext cx="3983811" cy="346292"/>
      </dsp:txXfrm>
    </dsp:sp>
    <dsp:sp modelId="{206D986B-BDDA-4822-9B00-5036BC2BE570}">
      <dsp:nvSpPr>
        <dsp:cNvPr id="0" name=""/>
        <dsp:cNvSpPr/>
      </dsp:nvSpPr>
      <dsp:spPr>
        <a:xfrm>
          <a:off x="0" y="2884958"/>
          <a:ext cx="574468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808A74-AA4A-4BD0-A99D-F4121F256899}">
      <dsp:nvSpPr>
        <dsp:cNvPr id="0" name=""/>
        <dsp:cNvSpPr/>
      </dsp:nvSpPr>
      <dsp:spPr>
        <a:xfrm>
          <a:off x="287234" y="2693078"/>
          <a:ext cx="4021279" cy="3837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995" tIns="0" rIns="15199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Customers who love Bulgarian food</a:t>
          </a:r>
          <a:endParaRPr lang="en-US" sz="1300" kern="1200"/>
        </a:p>
      </dsp:txBody>
      <dsp:txXfrm>
        <a:off x="305968" y="2711812"/>
        <a:ext cx="3983811" cy="346292"/>
      </dsp:txXfrm>
    </dsp:sp>
    <dsp:sp modelId="{761A971B-E99A-40B7-91B4-CBCDEA837D73}">
      <dsp:nvSpPr>
        <dsp:cNvPr id="0" name=""/>
        <dsp:cNvSpPr/>
      </dsp:nvSpPr>
      <dsp:spPr>
        <a:xfrm>
          <a:off x="0" y="3474638"/>
          <a:ext cx="574468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2465EE-20F1-4C8D-BDD5-96E16B271286}">
      <dsp:nvSpPr>
        <dsp:cNvPr id="0" name=""/>
        <dsp:cNvSpPr/>
      </dsp:nvSpPr>
      <dsp:spPr>
        <a:xfrm>
          <a:off x="287234" y="3282758"/>
          <a:ext cx="4021279" cy="3837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995" tIns="0" rIns="15199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People who want to explore different traditional food </a:t>
          </a:r>
          <a:endParaRPr lang="en-US" sz="1300" kern="1200" dirty="0"/>
        </a:p>
      </dsp:txBody>
      <dsp:txXfrm>
        <a:off x="305968" y="3301492"/>
        <a:ext cx="3983811" cy="346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8D949A-0143-42C8-BD27-4FF340982C2A}" type="datetimeFigureOut">
              <a:rPr lang="en-GB" smtClean="0"/>
              <a:t>23/03/2022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F5E28C-4727-439C-8472-6F0FEDDE8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848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8EBAE-EF3A-4C0D-8F85-3C6E549A4A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50121A-F6FC-4D6D-9830-E5D52B9D8F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054826-4502-422D-97C9-0C16B3322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2A512-2B24-4E8A-A7E5-0EBF4446A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950FC9-64C0-4F03-B7AB-F39910304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051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5F999-0E77-47C9-9374-7F44A1B5F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0B949-FC40-4FF6-A6EE-6DFF46D983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E80B2D-D0CF-4C07-805A-E81E3761E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33E86B-A658-4853-8051-124832DA9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58445D-D505-4E7C-B949-1C7701CF1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055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D3D3C-5FE1-4E75-8C91-10367C79D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A8D7EC-F9FB-4F34-B94B-0E41008120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833556-61B6-4A5D-A60A-96DE17B1DB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B22DFD-13B1-49F7-9191-ACFA3A6D7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6C3A4A-BD80-442B-BDB5-06F393780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653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C09F0-B9CB-4E24-9181-868313C06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A92F4-5140-443C-B190-3466D1C38D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330C05-4156-40E7-8DC9-E2DC980262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51A74C-E6B3-4689-A343-B56C6F973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0BA2CA-0AB9-470A-B3F9-E7121D4CA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D91CBA-4EFC-4D6D-AA47-9A5C7E594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69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8D080-4500-422B-9461-8FEF0C7C3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7CE1D0-B185-477A-AAB2-A8F4726CB2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BF81F6-736F-45CF-8DB3-0FF17FEF35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EF05DD-48D7-402F-AA1B-3D55B37AE1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57F087-F937-43D2-A2BC-3A23EA561E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BB8CC2-90D2-46B4-9F1B-07BF09A7B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91B658-4D82-4533-AC3C-1ABB33EFC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06AF20-A50C-446E-B7A6-1CD57C871B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551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2BD77-749F-477E-BB5D-5420AC584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40F948-9C06-426B-A3EC-755061CEA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41D348-F985-4430-BE58-BDD3C2A48A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90C174-766E-41E4-A994-9C5841EDF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375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31223A-3FFE-4628-8270-F40DA052D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6B00C4-8982-4D46-9035-5B3C74680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CAB73C-5C13-4972-A4BE-EC73C6591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817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31193-64D6-43CE-BD45-7089E69EF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47A2D-5183-441F-9837-5790AC892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5C2FEC-B967-4D7C-A769-99573999D2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86C69B-CC88-453B-ACC9-AC12E3D09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DEE35A-5672-4C70-B77B-08FF35DC51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87F1E4-C6E3-4058-AF4F-6CA137A12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35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E52FB-5937-4D27-8DDD-11705CA57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9969D8-66A8-46B9-BFA4-E4779F2716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06447B-BA88-4A5A-BA67-8669015D01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523077-2624-41C1-B05E-0D52FC09C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3B461F-A14E-4133-AC21-89F25E766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1F4FD6-6746-4050-A084-C46318CA4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549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60D80-4F26-410D-AC5F-C8349FDD6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FD9749-7C9D-4155-A821-8F35E6A04E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573DEA-8E16-44B8-830D-78016D9B9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AF8B5B-04EB-44EC-844E-C73E92069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1D140A-DB28-4AF3-AF7E-606BC443C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474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41F7F1-89B9-4DDD-B1BF-9EDC583753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7E0060-E594-4C4D-8EAA-2447853A44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FEB282-387A-4833-834D-F93603F4A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D5C85B-9DFD-4A4F-B879-799370A7C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5109D4-4F3E-4589-BDCA-82DA14547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27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382BF0-8822-4488-80C5-E2FD99742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79FA8F-E5DD-4A2A-82D5-C0748FE11A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352565-9E2E-4072-AC70-F8B45CE744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C743F4-8769-40B4-85DF-6CB8DE9F66AA}" type="datetimeFigureOut">
              <a:rPr lang="en-US" smtClean="0"/>
              <a:pPr/>
              <a:t>3/23/2022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F1FC19-01F1-4B22-9862-4578D6E447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141D3D-56F9-4AA2-9F4A-F10BEDFF4D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2628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ood Truck SVG Food Truck Clipart Food Truck Files for image 1">
            <a:extLst>
              <a:ext uri="{FF2B5EF4-FFF2-40B4-BE49-F238E27FC236}">
                <a16:creationId xmlns:a16="http://schemas.microsoft.com/office/drawing/2014/main" id="{A72D2417-0FE9-4BEF-B60B-0CF10FC425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81" r="9089" b="1615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3" name="Rectangle 19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0E0D1E-EB5C-4BA4-9EA8-1D3ECA2EC0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2973" y="1661451"/>
            <a:ext cx="4023360" cy="1119305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 dirty="0"/>
              <a:t>BUSINESS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EA13B0-9923-49A4-A85F-E338F861A3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32122" y="3127845"/>
            <a:ext cx="4180705" cy="287472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Arial Nova" panose="020B0504020202020204" pitchFamily="34" charset="0"/>
              </a:rPr>
              <a:t>GGG Bulgarian Food Truck</a:t>
            </a:r>
            <a:br>
              <a:rPr lang="en-GB" sz="1800" dirty="0">
                <a:latin typeface="Arial Nova" panose="020B0504020202020204" pitchFamily="34" charset="0"/>
              </a:rPr>
            </a:br>
            <a:br>
              <a:rPr lang="en-GB" sz="1800" dirty="0">
                <a:latin typeface="Arial Nova" panose="020B0504020202020204" pitchFamily="34" charset="0"/>
              </a:rPr>
            </a:br>
            <a:r>
              <a:rPr lang="en-GB" sz="1800" dirty="0">
                <a:latin typeface="Arial Nova" panose="020B0504020202020204" pitchFamily="34" charset="0"/>
              </a:rPr>
              <a:t>  Gabriela Mancheva (2026312)</a:t>
            </a:r>
            <a:br>
              <a:rPr lang="en-GB" sz="1800" dirty="0">
                <a:latin typeface="Arial Nova" panose="020B0504020202020204" pitchFamily="34" charset="0"/>
              </a:rPr>
            </a:br>
            <a:r>
              <a:rPr lang="en-GB" sz="1800" dirty="0">
                <a:latin typeface="Arial Nova" panose="020B0504020202020204" pitchFamily="34" charset="0"/>
              </a:rPr>
              <a:t>Georgi Grozdanov (2026314) </a:t>
            </a:r>
            <a:br>
              <a:rPr lang="en-GB" sz="1800" dirty="0">
                <a:latin typeface="Arial Nova" panose="020B0504020202020204" pitchFamily="34" charset="0"/>
              </a:rPr>
            </a:br>
            <a:r>
              <a:rPr lang="en-GB" sz="1800" dirty="0">
                <a:latin typeface="Arial Nova" panose="020B0504020202020204" pitchFamily="34" charset="0"/>
              </a:rPr>
              <a:t>Gurpreet Cheema (2026299)</a:t>
            </a:r>
            <a:br>
              <a:rPr lang="en-GB" sz="1800" dirty="0">
                <a:latin typeface="Arial Nova" panose="020B0504020202020204" pitchFamily="34" charset="0"/>
              </a:rPr>
            </a:br>
            <a:br>
              <a:rPr lang="en-GB" sz="1800" dirty="0">
                <a:latin typeface="Arial Nova" panose="020B0504020202020204" pitchFamily="34" charset="0"/>
              </a:rPr>
            </a:br>
            <a:r>
              <a:rPr lang="en-GB" sz="1800" dirty="0">
                <a:latin typeface="Arial Nova" panose="020B0504020202020204" pitchFamily="34" charset="0"/>
              </a:rPr>
              <a:t>BMSW 4006</a:t>
            </a:r>
            <a:br>
              <a:rPr lang="en-GB" sz="1800" dirty="0">
                <a:latin typeface="Arial Nova" panose="020B0504020202020204" pitchFamily="34" charset="0"/>
              </a:rPr>
            </a:br>
            <a:r>
              <a:rPr lang="en-GB" sz="1800" dirty="0">
                <a:latin typeface="Arial Nova" panose="020B0504020202020204" pitchFamily="34" charset="0"/>
              </a:rPr>
              <a:t>Yohan Mendis </a:t>
            </a:r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7562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What is Data Analysis? Types, Methods and Techniques [2022 Edition] |  Simplilearn">
            <a:extLst>
              <a:ext uri="{FF2B5EF4-FFF2-40B4-BE49-F238E27FC236}">
                <a16:creationId xmlns:a16="http://schemas.microsoft.com/office/drawing/2014/main" id="{AA6E72EB-D8E8-40C1-AB2E-709276B61D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-1" y="1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5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B308F-07E5-4971-AE23-FE5F51BC8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/>
              <a:t>Executive Summary</a:t>
            </a:r>
          </a:p>
        </p:txBody>
      </p:sp>
      <p:cxnSp>
        <p:nvCxnSpPr>
          <p:cNvPr id="5128" name="Straight Connector 7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5562502-EC62-4FF3-9138-2AB78DEDB8E1}"/>
              </a:ext>
            </a:extLst>
          </p:cNvPr>
          <p:cNvSpPr txBox="1"/>
          <p:nvPr/>
        </p:nvSpPr>
        <p:spPr>
          <a:xfrm>
            <a:off x="525516" y="3417573"/>
            <a:ext cx="4593021" cy="2619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Business overview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Products and services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Competitor’s Analysis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SWOT ANALYSIS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PESTLE ANALYSIS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TARGET MARKET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Marketing and Sales Plan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Management Team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Financial Plan </a:t>
            </a:r>
          </a:p>
        </p:txBody>
      </p:sp>
    </p:spTree>
    <p:extLst>
      <p:ext uri="{BB962C8B-B14F-4D97-AF65-F5344CB8AC3E}">
        <p14:creationId xmlns:p14="http://schemas.microsoft.com/office/powerpoint/2010/main" val="2944156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6" name="Rectangle 138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6981B0-745F-48A0-895F-F8BB154FC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5680709" cy="1155065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Business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A9A85-15F4-4263-B85B-747F2C2E1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980" y="1649819"/>
            <a:ext cx="4819649" cy="36943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GGG BG FOOD TRUCK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will be a mobile restaurant serving traditional Bulgarian cuisine. It will be placed in Birmingham City Centre.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goal is to provide wonderful meals while also providing details about the country and its traditions.</a:t>
            </a:r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C305AC2F-819D-48F5-8E77-2306387F21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1" r="-1" b="21953"/>
          <a:stretch/>
        </p:blipFill>
        <p:spPr bwMode="auto"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C2E4A9C7-9D0C-4C66-BCF9-7C595EC6F9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16" r="3" b="3"/>
          <a:stretch/>
        </p:blipFill>
        <p:spPr bwMode="auto"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3821759-6CE7-45F6-903B-21AC5265635F}"/>
              </a:ext>
            </a:extLst>
          </p:cNvPr>
          <p:cNvSpPr txBox="1"/>
          <p:nvPr/>
        </p:nvSpPr>
        <p:spPr>
          <a:xfrm>
            <a:off x="15239" y="5208181"/>
            <a:ext cx="56654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Location: Birmingham, United Kingdom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Type of business organization: Limited Company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312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62542EEC-4F7C-4AE2-933E-EAC8EB3FA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54BC79-71AC-4F31-A258-4B540E014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03014" y="766717"/>
            <a:ext cx="4036334" cy="2387600"/>
          </a:xfrm>
        </p:spPr>
        <p:txBody>
          <a:bodyPr anchor="t">
            <a:normAutofit/>
          </a:bodyPr>
          <a:lstStyle/>
          <a:p>
            <a:r>
              <a:rPr lang="en-GB" sz="5400" dirty="0"/>
              <a:t>Products and Services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67A7F9-A757-4F4B-8DCE-5DF24139CE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10800000" flipV="1">
            <a:off x="6637087" y="3155315"/>
            <a:ext cx="4751415" cy="3062242"/>
          </a:xfrm>
        </p:spPr>
        <p:txBody>
          <a:bodyPr anchor="b">
            <a:normAutofit/>
          </a:bodyPr>
          <a:lstStyle/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GGG will provide  high quality, fast-served Bulgarian -styled meals. The meals are provided to the consumer initially through mobile food truck. The GGG’s are state-of-the-art, complying with health regulations. That will be the first Food truck serving traditional Bulgarian food in England. </a:t>
            </a:r>
            <a:b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300" dirty="0"/>
            </a:br>
            <a:endParaRPr lang="en-GB" sz="1300" dirty="0"/>
          </a:p>
          <a:p>
            <a:pPr algn="l"/>
            <a:endParaRPr lang="en-GB" sz="1300" dirty="0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824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Bulgarian Tasty Food Collage Background, Authentic Food Banner Stock Photo,  Picture And Royalty Free Image. Image 143617903.">
            <a:extLst>
              <a:ext uri="{FF2B5EF4-FFF2-40B4-BE49-F238E27FC236}">
                <a16:creationId xmlns:a16="http://schemas.microsoft.com/office/drawing/2014/main" id="{36105270-D4A4-4D14-8AA2-5A802FA99F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8" r="-11" b="-11"/>
          <a:stretch/>
        </p:blipFill>
        <p:spPr bwMode="auto">
          <a:xfrm>
            <a:off x="733507" y="666728"/>
            <a:ext cx="5536001" cy="5465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5" name="Group 194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6048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96" name="Rectangle 195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7" name="Rectangle 19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8" name="Rectangle 197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50357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302F2-1301-411B-BC0E-4BBE3879A3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010" y="-57600"/>
            <a:ext cx="12111990" cy="1428749"/>
          </a:xfrm>
        </p:spPr>
        <p:txBody>
          <a:bodyPr>
            <a:normAutofit/>
          </a:bodyPr>
          <a:lstStyle/>
          <a:p>
            <a:r>
              <a:rPr lang="en-GB" dirty="0"/>
              <a:t>Competitor’s Analysis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8409CD4-9F78-41B1-8BA0-47E9AFB00B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4182023"/>
              </p:ext>
            </p:extLst>
          </p:nvPr>
        </p:nvGraphicFramePr>
        <p:xfrm>
          <a:off x="1233265" y="1795501"/>
          <a:ext cx="9805480" cy="438912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961096">
                  <a:extLst>
                    <a:ext uri="{9D8B030D-6E8A-4147-A177-3AD203B41FA5}">
                      <a16:colId xmlns:a16="http://schemas.microsoft.com/office/drawing/2014/main" val="311455217"/>
                    </a:ext>
                  </a:extLst>
                </a:gridCol>
                <a:gridCol w="1961096">
                  <a:extLst>
                    <a:ext uri="{9D8B030D-6E8A-4147-A177-3AD203B41FA5}">
                      <a16:colId xmlns:a16="http://schemas.microsoft.com/office/drawing/2014/main" val="509959727"/>
                    </a:ext>
                  </a:extLst>
                </a:gridCol>
                <a:gridCol w="1961096">
                  <a:extLst>
                    <a:ext uri="{9D8B030D-6E8A-4147-A177-3AD203B41FA5}">
                      <a16:colId xmlns:a16="http://schemas.microsoft.com/office/drawing/2014/main" val="536736935"/>
                    </a:ext>
                  </a:extLst>
                </a:gridCol>
                <a:gridCol w="1961096">
                  <a:extLst>
                    <a:ext uri="{9D8B030D-6E8A-4147-A177-3AD203B41FA5}">
                      <a16:colId xmlns:a16="http://schemas.microsoft.com/office/drawing/2014/main" val="983504208"/>
                    </a:ext>
                  </a:extLst>
                </a:gridCol>
                <a:gridCol w="1961096">
                  <a:extLst>
                    <a:ext uri="{9D8B030D-6E8A-4147-A177-3AD203B41FA5}">
                      <a16:colId xmlns:a16="http://schemas.microsoft.com/office/drawing/2014/main" val="169611479"/>
                    </a:ext>
                  </a:extLst>
                </a:gridCol>
              </a:tblGrid>
              <a:tr h="617475">
                <a:tc>
                  <a:txBody>
                    <a:bodyPr/>
                    <a:lstStyle/>
                    <a:p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GGG BULGARIAN FOOD TRUCK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b="0" u="none" strike="noStrike" kern="12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r>
                        <a:rPr lang="en-GB" sz="1800" b="0" u="sng" strike="noStrike" kern="1200" dirty="0" err="1">
                          <a:solidFill>
                            <a:schemeClr val="tx1"/>
                          </a:solidFill>
                          <a:effectLst/>
                        </a:rPr>
                        <a:t>Mealz</a:t>
                      </a:r>
                      <a:r>
                        <a:rPr lang="en-GB" sz="1800" b="0" u="sng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 on </a:t>
                      </a:r>
                      <a:r>
                        <a:rPr lang="en-GB" sz="1800" b="0" u="sng" strike="noStrike" kern="1200" dirty="0" err="1">
                          <a:solidFill>
                            <a:schemeClr val="tx1"/>
                          </a:solidFill>
                          <a:effectLst/>
                        </a:rPr>
                        <a:t>Wheelz</a:t>
                      </a:r>
                      <a:endParaRPr lang="en-GB" sz="1800" b="0" i="0" u="sng" strike="noStrike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b="0" u="none" strike="noStrike" kern="12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r>
                        <a:rPr lang="en-GB" sz="1800" b="0" u="sng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The Chicken Truck</a:t>
                      </a:r>
                      <a:endParaRPr lang="en-GB" sz="1800" b="0" i="0" u="sng" strike="noStrike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u="sng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Sandwich Van</a:t>
                      </a:r>
                      <a:endParaRPr lang="en-GB" sz="1800" b="0" i="0" u="sng" strike="noStrike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4439369"/>
                  </a:ext>
                </a:extLst>
              </a:tr>
              <a:tr h="558293">
                <a:tc>
                  <a:txBody>
                    <a:bodyPr/>
                    <a:lstStyle/>
                    <a:p>
                      <a:r>
                        <a:rPr lang="en-GB" dirty="0"/>
                        <a:t>Industry products or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Food industry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Food industry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Food industry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Food industry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2242908"/>
                  </a:ext>
                </a:extLst>
              </a:tr>
              <a:tr h="558293">
                <a:tc>
                  <a:txBody>
                    <a:bodyPr/>
                    <a:lstStyle/>
                    <a:p>
                      <a:r>
                        <a:rPr lang="en-GB" dirty="0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</a:rPr>
                        <a:t>Unique menu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</a:rPr>
                        <a:t>Decor and environment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</a:rPr>
                        <a:t>Menu quality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Fast service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3958753"/>
                  </a:ext>
                </a:extLst>
              </a:tr>
              <a:tr h="797561">
                <a:tc>
                  <a:txBody>
                    <a:bodyPr/>
                    <a:lstStyle/>
                    <a:p>
                      <a:r>
                        <a:rPr lang="en-GB" dirty="0"/>
                        <a:t>weaknesses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Limited option for vegetarians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Sunday is closed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</a:rPr>
                        <a:t>High prices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Food items are not unique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7053736"/>
                  </a:ext>
                </a:extLst>
              </a:tr>
              <a:tr h="348069">
                <a:tc>
                  <a:txBody>
                    <a:bodyPr/>
                    <a:lstStyle/>
                    <a:p>
                      <a:r>
                        <a:rPr lang="en-GB" dirty="0"/>
                        <a:t>Deliveries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258526"/>
                  </a:ext>
                </a:extLst>
              </a:tr>
              <a:tr h="1099289">
                <a:tc>
                  <a:txBody>
                    <a:bodyPr/>
                    <a:lstStyle/>
                    <a:p>
                      <a:r>
                        <a:rPr lang="en-GB" dirty="0"/>
                        <a:t>How big of a threat are competitors to you?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----------------------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risk of competition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 risk of competition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small risk of competition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9327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0606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EFF08-353D-4F41-960A-EBEB82A53A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73673"/>
            <a:ext cx="12192000" cy="1117917"/>
          </a:xfrm>
        </p:spPr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475CDBA-6A1F-426F-808A-67189548F5FD}"/>
              </a:ext>
            </a:extLst>
          </p:cNvPr>
          <p:cNvSpPr/>
          <p:nvPr/>
        </p:nvSpPr>
        <p:spPr>
          <a:xfrm>
            <a:off x="350520" y="2754630"/>
            <a:ext cx="2465070" cy="233172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5260F79-0660-419E-B4C4-DB83F96D7868}"/>
              </a:ext>
            </a:extLst>
          </p:cNvPr>
          <p:cNvSpPr/>
          <p:nvPr/>
        </p:nvSpPr>
        <p:spPr>
          <a:xfrm>
            <a:off x="3411855" y="2792730"/>
            <a:ext cx="2465070" cy="233172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98E0068-C0AC-4403-B583-0D2C551A6360}"/>
              </a:ext>
            </a:extLst>
          </p:cNvPr>
          <p:cNvSpPr/>
          <p:nvPr/>
        </p:nvSpPr>
        <p:spPr>
          <a:xfrm>
            <a:off x="6473190" y="2754630"/>
            <a:ext cx="2465070" cy="233172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EEF60A4-BF47-4063-92DE-CAF39FEE4438}"/>
              </a:ext>
            </a:extLst>
          </p:cNvPr>
          <p:cNvSpPr/>
          <p:nvPr/>
        </p:nvSpPr>
        <p:spPr>
          <a:xfrm>
            <a:off x="9300210" y="2754630"/>
            <a:ext cx="2465070" cy="233172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780C9DF-C915-432E-B0A0-89D754C5EB46}"/>
              </a:ext>
            </a:extLst>
          </p:cNvPr>
          <p:cNvSpPr txBox="1"/>
          <p:nvPr/>
        </p:nvSpPr>
        <p:spPr>
          <a:xfrm>
            <a:off x="0" y="1817370"/>
            <a:ext cx="1208151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dirty="0"/>
              <a:t>                 </a:t>
            </a:r>
            <a:r>
              <a:rPr lang="en-US" altLang="en-US" sz="2400" dirty="0">
                <a:latin typeface="Georgia Pro Black" panose="02040A02050405020203" pitchFamily="18" charset="0"/>
              </a:rPr>
              <a:t>Strength               Weaknesses           Opportunities          Threats</a:t>
            </a:r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E87B365-DF84-4F42-BE5A-D6B599EFA28A}"/>
              </a:ext>
            </a:extLst>
          </p:cNvPr>
          <p:cNvSpPr txBox="1"/>
          <p:nvPr/>
        </p:nvSpPr>
        <p:spPr>
          <a:xfrm>
            <a:off x="426720" y="3043327"/>
            <a:ext cx="23888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SMALL BUSINESS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SPECIAL MENU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HIGLY- ENTUSIASTIC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LOCATION IN BUSINESS DISTRICT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520957A-7CBE-4D95-AB7E-40B3779B87BC}"/>
              </a:ext>
            </a:extLst>
          </p:cNvPr>
          <p:cNvSpPr txBox="1"/>
          <p:nvPr/>
        </p:nvSpPr>
        <p:spPr>
          <a:xfrm>
            <a:off x="3411855" y="3043327"/>
            <a:ext cx="238887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SMALL WORKING 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MECHANCAL BREAK DOWNS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INSURANCE COSTS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F65385B-80CF-4AC3-A9CD-41C71D75920C}"/>
              </a:ext>
            </a:extLst>
          </p:cNvPr>
          <p:cNvSpPr txBox="1"/>
          <p:nvPr/>
        </p:nvSpPr>
        <p:spPr>
          <a:xfrm>
            <a:off x="6617970" y="3043327"/>
            <a:ext cx="21831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LOW COST VAN RENTAL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LEARNING NEW SKILLS AND TECHNIQUE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566569E-223D-4217-9BF8-D7A967DDD085}"/>
              </a:ext>
            </a:extLst>
          </p:cNvPr>
          <p:cNvSpPr txBox="1"/>
          <p:nvPr/>
        </p:nvSpPr>
        <p:spPr>
          <a:xfrm>
            <a:off x="9534525" y="3043327"/>
            <a:ext cx="17240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ACCIDENTS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POLITICAL INSTABILITY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5192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2993C-371F-4BBD-BE8A-867CC6A98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3974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PESTLE ANALYSIS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C4D130C-F7D1-4013-B1DF-C7199AAFAE5A}"/>
              </a:ext>
            </a:extLst>
          </p:cNvPr>
          <p:cNvSpPr/>
          <p:nvPr/>
        </p:nvSpPr>
        <p:spPr>
          <a:xfrm>
            <a:off x="96680" y="2291715"/>
            <a:ext cx="1783080" cy="179451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latin typeface="Georgia Pro Black" panose="02040A02050405020203" pitchFamily="18" charset="0"/>
              </a:rPr>
              <a:t>P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6EBE8EC9-12C8-432E-BA0D-8E0A2EC83599}"/>
                  </a:ext>
                </a:extLst>
              </p:cNvPr>
              <p:cNvSpPr/>
              <p:nvPr/>
            </p:nvSpPr>
            <p:spPr>
              <a:xfrm>
                <a:off x="2115741" y="2318385"/>
                <a:ext cx="1783080" cy="1794510"/>
              </a:xfrm>
              <a:prstGeom prst="ellipse">
                <a:avLst/>
              </a:prstGeom>
              <a:solidFill>
                <a:srgbClr val="0070C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b="0" i="1" smtClean="0">
                          <a:latin typeface="Cambria Math" panose="02040503050406030204" pitchFamily="18" charset="0"/>
                        </a:rPr>
                        <m:t>𝐸</m:t>
                      </m:r>
                    </m:oMath>
                  </m:oMathPara>
                </a14:m>
                <a:endParaRPr lang="en-GB" sz="4800" dirty="0">
                  <a:latin typeface="Georgia Pro Black" panose="02040A02050405020203" pitchFamily="18" charset="0"/>
                </a:endParaRPr>
              </a:p>
            </p:txBody>
          </p:sp>
        </mc:Choice>
        <mc:Fallback xmlns=""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6EBE8EC9-12C8-432E-BA0D-8E0A2EC83599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5741" y="2318385"/>
                <a:ext cx="1783080" cy="1794510"/>
              </a:xfrm>
              <a:prstGeom prst="ellipse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val 15">
            <a:extLst>
              <a:ext uri="{FF2B5EF4-FFF2-40B4-BE49-F238E27FC236}">
                <a16:creationId xmlns:a16="http://schemas.microsoft.com/office/drawing/2014/main" id="{32054795-17F7-4061-9DFB-22014B8BE541}"/>
              </a:ext>
            </a:extLst>
          </p:cNvPr>
          <p:cNvSpPr/>
          <p:nvPr/>
        </p:nvSpPr>
        <p:spPr>
          <a:xfrm>
            <a:off x="6153863" y="2276475"/>
            <a:ext cx="1783080" cy="179451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latin typeface="Georgia Pro Black" panose="02040A02050405020203" pitchFamily="18" charset="0"/>
              </a:rPr>
              <a:t>T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98B0584-F456-4705-8F7F-1E42BB59DA3E}"/>
              </a:ext>
            </a:extLst>
          </p:cNvPr>
          <p:cNvSpPr/>
          <p:nvPr/>
        </p:nvSpPr>
        <p:spPr>
          <a:xfrm>
            <a:off x="4134802" y="2318385"/>
            <a:ext cx="1783080" cy="179451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latin typeface="Georgia Pro Black" panose="02040A02050405020203" pitchFamily="18" charset="0"/>
              </a:rPr>
              <a:t>S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D151163A-6954-49E6-BAEA-B52D5B02A342}"/>
              </a:ext>
            </a:extLst>
          </p:cNvPr>
          <p:cNvSpPr/>
          <p:nvPr/>
        </p:nvSpPr>
        <p:spPr>
          <a:xfrm>
            <a:off x="10254378" y="2276475"/>
            <a:ext cx="1783080" cy="1794510"/>
          </a:xfrm>
          <a:prstGeom prst="ellipse">
            <a:avLst/>
          </a:prstGeom>
          <a:solidFill>
            <a:srgbClr val="FB237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latin typeface="Georgia Pro Black" panose="02040A02050405020203" pitchFamily="18" charset="0"/>
              </a:rPr>
              <a:t>L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2EFD651C-7637-44B4-BC38-CF44FABC2C26}"/>
              </a:ext>
            </a:extLst>
          </p:cNvPr>
          <p:cNvSpPr/>
          <p:nvPr/>
        </p:nvSpPr>
        <p:spPr>
          <a:xfrm>
            <a:off x="8293179" y="2318385"/>
            <a:ext cx="1783080" cy="1794510"/>
          </a:xfrm>
          <a:prstGeom prst="ellipse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latin typeface="Georgia Pro Black" panose="02040A02050405020203" pitchFamily="18" charset="0"/>
              </a:rPr>
              <a:t>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BC2948A-BFE6-4208-8160-A8A9808AC982}"/>
              </a:ext>
            </a:extLst>
          </p:cNvPr>
          <p:cNvSpPr txBox="1"/>
          <p:nvPr/>
        </p:nvSpPr>
        <p:spPr>
          <a:xfrm>
            <a:off x="331470" y="4583430"/>
            <a:ext cx="117059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0" dirty="0">
                <a:effectLst/>
                <a:latin typeface="Georgia Pro Black" panose="02040A02050405020203" pitchFamily="18" charset="0"/>
              </a:rPr>
              <a:t>Political            Economic             Social           Technological    Environmental    Legal</a:t>
            </a:r>
            <a:endParaRPr lang="en-GB" dirty="0"/>
          </a:p>
        </p:txBody>
      </p:sp>
      <p:pic>
        <p:nvPicPr>
          <p:cNvPr id="7170" name="Picture 2" descr="Advocacy, Analysis, and the Vital Importance of Discriminating Between Them  - The Scholarly Kitchen">
            <a:extLst>
              <a:ext uri="{FF2B5EF4-FFF2-40B4-BE49-F238E27FC236}">
                <a16:creationId xmlns:a16="http://schemas.microsoft.com/office/drawing/2014/main" id="{29EC019C-110F-41B0-8F9F-40C388D31D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9695" y="116477"/>
            <a:ext cx="1670047" cy="1297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53910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5EAC07-4E3A-4D96-BCB4-EEE097FE70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877" b="1485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645151-1DD7-49F0-AE49-DC46E9FFB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TARGET MARKET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6FB7AA21-8836-4ECB-93B1-E3F7786783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1484420"/>
              </p:ext>
            </p:extLst>
          </p:nvPr>
        </p:nvGraphicFramePr>
        <p:xfrm>
          <a:off x="5155379" y="1065862"/>
          <a:ext cx="5744685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930574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468FE1-C669-45E9-9F84-5CC8C47FB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195" y="220980"/>
            <a:ext cx="3739341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altLang="en-US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Marketing and Sales Plan</a:t>
            </a: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BA0D45-B18E-4728-B8E5-270B5EEB5309}"/>
              </a:ext>
            </a:extLst>
          </p:cNvPr>
          <p:cNvSpPr txBox="1"/>
          <p:nvPr/>
        </p:nvSpPr>
        <p:spPr>
          <a:xfrm>
            <a:off x="862364" y="2034595"/>
            <a:ext cx="3427001" cy="390858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000" dirty="0"/>
              <a:t>DEFINETRUCK’S  AUDIENCE: People who love Bulgarian traditional food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000" dirty="0"/>
              <a:t>Taking images of our food which are high-quality, well-lit, and colorful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000" dirty="0"/>
              <a:t>Building website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000" dirty="0"/>
              <a:t>Creating social media profiles 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000" dirty="0"/>
              <a:t>Organizing promotions and events. ...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000" dirty="0"/>
              <a:t>Offering vouchers and other promotions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000" dirty="0"/>
              <a:t>Having a Customer Loyalty Program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4098" name="Picture 2" descr="Your Guide to Creating a Strong Food Truck Marketing Plan | JWU Professional">
            <a:extLst>
              <a:ext uri="{FF2B5EF4-FFF2-40B4-BE49-F238E27FC236}">
                <a16:creationId xmlns:a16="http://schemas.microsoft.com/office/drawing/2014/main" id="{E2601014-B54F-4500-9EDF-BBB979F031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45457" y="1386592"/>
            <a:ext cx="6155141" cy="410855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2922444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8858F-0A63-4408-B0D2-1D2FFCC107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4841"/>
            <a:ext cx="12192000" cy="943943"/>
          </a:xfrm>
        </p:spPr>
        <p:txBody>
          <a:bodyPr/>
          <a:lstStyle/>
          <a:p>
            <a:r>
              <a:rPr lang="en-GB" altLang="en-US" sz="6000" b="1" i="1" dirty="0"/>
              <a:t>Management Team</a:t>
            </a:r>
            <a:endParaRPr lang="en-GB" dirty="0"/>
          </a:p>
        </p:txBody>
      </p:sp>
      <p:pic>
        <p:nvPicPr>
          <p:cNvPr id="6" name="Picture 5" descr="A picture containing person, wall, person, indoor&#10;&#10;Description automatically generated">
            <a:extLst>
              <a:ext uri="{FF2B5EF4-FFF2-40B4-BE49-F238E27FC236}">
                <a16:creationId xmlns:a16="http://schemas.microsoft.com/office/drawing/2014/main" id="{F2B4EFBD-42F0-476E-B1A2-21016C75A0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902" y="1846794"/>
            <a:ext cx="2398744" cy="23987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 descr="A person taking a selfie&#10;&#10;Description automatically generated">
            <a:extLst>
              <a:ext uri="{FF2B5EF4-FFF2-40B4-BE49-F238E27FC236}">
                <a16:creationId xmlns:a16="http://schemas.microsoft.com/office/drawing/2014/main" id="{875CAFA3-1035-43BC-8459-304FC63FE23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26" t="-1" b="-503"/>
          <a:stretch/>
        </p:blipFill>
        <p:spPr>
          <a:xfrm rot="16200000">
            <a:off x="4627728" y="1961582"/>
            <a:ext cx="2398742" cy="23167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BA5C38C-2F1F-405E-81F5-2B47EB37E0DD}"/>
              </a:ext>
            </a:extLst>
          </p:cNvPr>
          <p:cNvSpPr txBox="1"/>
          <p:nvPr/>
        </p:nvSpPr>
        <p:spPr>
          <a:xfrm>
            <a:off x="961902" y="4685690"/>
            <a:ext cx="2398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Georgi Grozdanov </a:t>
            </a:r>
            <a:br>
              <a:rPr lang="en-GB" dirty="0"/>
            </a:br>
            <a:r>
              <a:rPr lang="en-GB" dirty="0"/>
              <a:t>GENERAL MANAGER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62FDF7-64E9-4483-86F9-968615F882F6}"/>
              </a:ext>
            </a:extLst>
          </p:cNvPr>
          <p:cNvSpPr txBox="1"/>
          <p:nvPr/>
        </p:nvSpPr>
        <p:spPr>
          <a:xfrm>
            <a:off x="4785756" y="4685690"/>
            <a:ext cx="20781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Gabriela Mancheva</a:t>
            </a:r>
            <a:br>
              <a:rPr lang="en-GB" dirty="0"/>
            </a:br>
            <a:r>
              <a:rPr lang="en-GB" dirty="0"/>
              <a:t>ASST. MANAGER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C50B864-7248-49CC-ADAF-2F9FB8F30C66}"/>
              </a:ext>
            </a:extLst>
          </p:cNvPr>
          <p:cNvSpPr txBox="1"/>
          <p:nvPr/>
        </p:nvSpPr>
        <p:spPr>
          <a:xfrm>
            <a:off x="7873339" y="4685689"/>
            <a:ext cx="31667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dirty="0">
                <a:latin typeface="Arial Nova" panose="020B0504020202020204" pitchFamily="34" charset="0"/>
              </a:rPr>
              <a:t>Gurpreet Cheema</a:t>
            </a:r>
            <a:br>
              <a:rPr lang="en-GB" sz="1800" dirty="0">
                <a:latin typeface="Arial Nova" panose="020B0504020202020204" pitchFamily="34" charset="0"/>
              </a:rPr>
            </a:br>
            <a:r>
              <a:rPr lang="en-GB" dirty="0"/>
              <a:t>ASST. MANAGER</a:t>
            </a:r>
          </a:p>
        </p:txBody>
      </p:sp>
      <p:pic>
        <p:nvPicPr>
          <p:cNvPr id="1026" name="Picture 2" descr="Image">
            <a:extLst>
              <a:ext uri="{FF2B5EF4-FFF2-40B4-BE49-F238E27FC236}">
                <a16:creationId xmlns:a16="http://schemas.microsoft.com/office/drawing/2014/main" id="{94CF8CCC-CDF4-4947-9569-B873C621F9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43" b="30045"/>
          <a:stretch/>
        </p:blipFill>
        <p:spPr bwMode="auto">
          <a:xfrm>
            <a:off x="8293553" y="1625163"/>
            <a:ext cx="2084887" cy="26941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22801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3303759-9E15-4249-95E1-E2CA592EC1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7694890"/>
              </p:ext>
            </p:extLst>
          </p:nvPr>
        </p:nvGraphicFramePr>
        <p:xfrm>
          <a:off x="0" y="0"/>
          <a:ext cx="12191998" cy="685800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08395">
                  <a:extLst>
                    <a:ext uri="{9D8B030D-6E8A-4147-A177-3AD203B41FA5}">
                      <a16:colId xmlns:a16="http://schemas.microsoft.com/office/drawing/2014/main" val="333240928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3297992761"/>
                    </a:ext>
                  </a:extLst>
                </a:gridCol>
                <a:gridCol w="695215">
                  <a:extLst>
                    <a:ext uri="{9D8B030D-6E8A-4147-A177-3AD203B41FA5}">
                      <a16:colId xmlns:a16="http://schemas.microsoft.com/office/drawing/2014/main" val="3575945492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990239859"/>
                    </a:ext>
                  </a:extLst>
                </a:gridCol>
                <a:gridCol w="695215">
                  <a:extLst>
                    <a:ext uri="{9D8B030D-6E8A-4147-A177-3AD203B41FA5}">
                      <a16:colId xmlns:a16="http://schemas.microsoft.com/office/drawing/2014/main" val="3951119014"/>
                    </a:ext>
                  </a:extLst>
                </a:gridCol>
                <a:gridCol w="695215">
                  <a:extLst>
                    <a:ext uri="{9D8B030D-6E8A-4147-A177-3AD203B41FA5}">
                      <a16:colId xmlns:a16="http://schemas.microsoft.com/office/drawing/2014/main" val="2444094558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3821142312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1390187062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3606555755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4179108644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1008802535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488694229"/>
                    </a:ext>
                  </a:extLst>
                </a:gridCol>
                <a:gridCol w="798208">
                  <a:extLst>
                    <a:ext uri="{9D8B030D-6E8A-4147-A177-3AD203B41FA5}">
                      <a16:colId xmlns:a16="http://schemas.microsoft.com/office/drawing/2014/main" val="1965782564"/>
                    </a:ext>
                  </a:extLst>
                </a:gridCol>
                <a:gridCol w="901203">
                  <a:extLst>
                    <a:ext uri="{9D8B030D-6E8A-4147-A177-3AD203B41FA5}">
                      <a16:colId xmlns:a16="http://schemas.microsoft.com/office/drawing/2014/main" val="3764983250"/>
                    </a:ext>
                  </a:extLst>
                </a:gridCol>
                <a:gridCol w="630843">
                  <a:extLst>
                    <a:ext uri="{9D8B030D-6E8A-4147-A177-3AD203B41FA5}">
                      <a16:colId xmlns:a16="http://schemas.microsoft.com/office/drawing/2014/main" val="1959856735"/>
                    </a:ext>
                  </a:extLst>
                </a:gridCol>
              </a:tblGrid>
              <a:tr h="190414"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355255484"/>
                  </a:ext>
                </a:extLst>
              </a:tr>
              <a:tr h="433038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en-GB" sz="1000" u="none" strike="noStrike">
                          <a:effectLst/>
                        </a:rPr>
                        <a:t>CASH FLOW FORECAST</a:t>
                      </a:r>
                      <a:endParaRPr lang="en-GB" sz="10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666188435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ctr" fontAlgn="ctr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Jan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Feb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Mar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April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May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Jun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Jul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Aug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Sept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Oct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Nov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Dec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extLst>
                  <a:ext uri="{0D108BD9-81ED-4DB2-BD59-A6C34878D82A}">
                    <a16:rowId xmlns:a16="http://schemas.microsoft.com/office/drawing/2014/main" val="1567449556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Totals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extLst>
                  <a:ext uri="{0D108BD9-81ED-4DB2-BD59-A6C34878D82A}">
                    <a16:rowId xmlns:a16="http://schemas.microsoft.com/office/drawing/2014/main" val="4055178460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2377572970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912442786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Sales Income </a:t>
                      </a:r>
                      <a:endParaRPr lang="en-GB" sz="7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 dirty="0">
                          <a:effectLst/>
                        </a:rPr>
                        <a:t>£10,000.00</a:t>
                      </a:r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£17,000.00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£147,000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2451701650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Grants</a:t>
                      </a:r>
                      <a:endParaRPr lang="en-GB" sz="7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4186719724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Bank Loan</a:t>
                      </a:r>
                      <a:endParaRPr lang="en-GB" sz="7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249004097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Investment by Owner</a:t>
                      </a:r>
                      <a:endParaRPr lang="en-GB" sz="7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452458059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Any Other Income</a:t>
                      </a:r>
                      <a:endParaRPr lang="en-GB" sz="7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811829191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045034750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Total Incoming</a:t>
                      </a:r>
                      <a:endParaRPr lang="en-GB" sz="700" b="1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£31,000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£13,000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£17,000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£13,000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£173,000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2165799835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360302823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Stock/ Materials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£2,800.00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£3,200.00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£8,500.00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£63,000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4203254000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Rent &amp; Rates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686248097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Wages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£800.00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£10,900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287122605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Drawings and N.I.C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£3,600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534670102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Utilities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658733027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Insurances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£1,800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93896390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Repairs and Renewals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4042112227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Motor Expenses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960954516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Phone/Internet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378239221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Advertising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£2,400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832725435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Print/Stationery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4218065393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Miscellaneous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£360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930896243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Loan Repayments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£4,992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759450985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Bank Charges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355129311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Accountancy Fees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£1,440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632044657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505046229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2300519159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Total Outgoing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£5,036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£5,936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£6,436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£7,336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£8,436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£8,936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£10,036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£11,236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£10,036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£9,436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£8,936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£12,536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£104,332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33640256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465546324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Incoming less outgoing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£25,964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£2,664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£3,564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£4,064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£4,964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£5,764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£4,964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£4,564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£4,064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£7,464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£68,668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558697119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Opening Bank Balance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£25,964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£26,028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£26,592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£29,256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£32,820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£36,884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£41,848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£47,612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£52,576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£57,140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£61,204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688001739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Closing Bank Balance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£25,964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£26,028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£26,592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£29,256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£32,820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£36,884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£41,848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£47,612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£52,576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£57,140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£61,204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£68,668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2284214017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2125705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16266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2">
            <a:extLst>
              <a:ext uri="{FF2B5EF4-FFF2-40B4-BE49-F238E27FC236}">
                <a16:creationId xmlns:a16="http://schemas.microsoft.com/office/drawing/2014/main" id="{BA79A7CF-01AF-4178-9369-94E0C90EB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409F7D-B51B-4475-A3AD-3DAB5F2EA384}"/>
              </a:ext>
            </a:extLst>
          </p:cNvPr>
          <p:cNvSpPr txBox="1"/>
          <p:nvPr/>
        </p:nvSpPr>
        <p:spPr>
          <a:xfrm>
            <a:off x="9267909" y="2023110"/>
            <a:ext cx="2469624" cy="28460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Profit  Loss Forecast</a:t>
            </a:r>
          </a:p>
        </p:txBody>
      </p:sp>
      <p:sp>
        <p:nvSpPr>
          <p:cNvPr id="60" name="Rectangle 54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hart&#10;&#10;Description automatically generated with low confidence">
            <a:extLst>
              <a:ext uri="{FF2B5EF4-FFF2-40B4-BE49-F238E27FC236}">
                <a16:creationId xmlns:a16="http://schemas.microsoft.com/office/drawing/2014/main" id="{2ACA49A5-8562-411D-A01B-2E1D02645D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6" t="1334" r="54907" b="8166"/>
          <a:stretch/>
        </p:blipFill>
        <p:spPr>
          <a:xfrm>
            <a:off x="1873849" y="470091"/>
            <a:ext cx="4662134" cy="5727531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6866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9" name="Rectangle 145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ind Bulgarian Food - Discover the wonders of Bulgarian cuisine">
            <a:extLst>
              <a:ext uri="{FF2B5EF4-FFF2-40B4-BE49-F238E27FC236}">
                <a16:creationId xmlns:a16="http://schemas.microsoft.com/office/drawing/2014/main" id="{EFCBACCE-A361-46D7-B0C9-EF239B15A3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9" t="23103" r="5782"/>
          <a:stretch/>
        </p:blipFill>
        <p:spPr bwMode="auto">
          <a:xfrm>
            <a:off x="20" y="10"/>
            <a:ext cx="1219198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60" name="Rectangle 147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1F8BFB-9D4C-4366-9F02-C32069042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553" y="3091928"/>
            <a:ext cx="907856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b="1" dirty="0"/>
              <a:t>THANK YOU!</a:t>
            </a:r>
          </a:p>
        </p:txBody>
      </p:sp>
      <p:sp>
        <p:nvSpPr>
          <p:cNvPr id="150" name="Rectangle: Rounded Corners 149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552FE7-4603-4A22-B960-316DD0D23756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1008023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13216</TotalTime>
  <Words>1147</Words>
  <Application>Microsoft Office PowerPoint</Application>
  <PresentationFormat>Widescreen</PresentationFormat>
  <Paragraphs>522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arial</vt:lpstr>
      <vt:lpstr>arial</vt:lpstr>
      <vt:lpstr>Arial Nova</vt:lpstr>
      <vt:lpstr>Calibri</vt:lpstr>
      <vt:lpstr>Calibri Light</vt:lpstr>
      <vt:lpstr>Cambria Math</vt:lpstr>
      <vt:lpstr>Georgia Pro Black</vt:lpstr>
      <vt:lpstr>Wingdings</vt:lpstr>
      <vt:lpstr>Office Theme</vt:lpstr>
      <vt:lpstr>BUSINESS PLAN</vt:lpstr>
      <vt:lpstr>Executive Summary</vt:lpstr>
      <vt:lpstr>Business Overview</vt:lpstr>
      <vt:lpstr>Products and Services</vt:lpstr>
      <vt:lpstr>Competitor’s Analysis</vt:lpstr>
      <vt:lpstr>SWOT ANALYSIS</vt:lpstr>
      <vt:lpstr>PESTLE ANALYSIS</vt:lpstr>
      <vt:lpstr>TARGET MARKET </vt:lpstr>
      <vt:lpstr>Marketing and Sales Plan</vt:lpstr>
      <vt:lpstr>Management Team</vt:lpstr>
      <vt:lpstr>PowerPoint Presentation</vt:lpstr>
      <vt:lpstr>PowerPoint Presentation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</dc:title>
  <dc:creator>Gabriela</dc:creator>
  <cp:lastModifiedBy>Gabriela</cp:lastModifiedBy>
  <cp:revision>1</cp:revision>
  <dcterms:created xsi:type="dcterms:W3CDTF">2022-03-08T23:19:36Z</dcterms:created>
  <dcterms:modified xsi:type="dcterms:W3CDTF">2022-03-23T15:31:27Z</dcterms:modified>
</cp:coreProperties>
</file>