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2" r:id="rId4"/>
  </p:sldMasterIdLst>
  <p:sldIdLst>
    <p:sldId id="256" r:id="rId5"/>
    <p:sldId id="258" r:id="rId6"/>
    <p:sldId id="257" r:id="rId7"/>
    <p:sldId id="259" r:id="rId8"/>
    <p:sldId id="260" r:id="rId9"/>
    <p:sldId id="262" r:id="rId10"/>
    <p:sldId id="267" r:id="rId11"/>
    <p:sldId id="264" r:id="rId12"/>
    <p:sldId id="268" r:id="rId13"/>
    <p:sldId id="265" r:id="rId14"/>
    <p:sldId id="266" r:id="rId15"/>
    <p:sldId id="26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F2085A-BF0B-34DD-5D75-244326FB110D}" v="764" dt="2026-02-13T00:57:49.103"/>
    <p1510:client id="{A0BE91AE-DC36-ACBC-63BB-1E8E4CD56CC9}" v="67" dt="2026-02-14T00:17:02.495"/>
    <p1510:client id="{A378822F-F6D1-E8A1-EAA6-6FA6E195F34B}" v="119" dt="2026-02-15T00:51:28.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hida Arif (2244712)" userId="S::2244712@student.uwtsd.ac.uk::916cde7f-dd3a-482d-85b3-261846663356" providerId="AD" clId="Web-{09F2085A-BF0B-34DD-5D75-244326FB110D}"/>
    <pc:docChg chg="mod addSld delSld modSld addMainMaster delMainMaster">
      <pc:chgData name="Nahida Arif (2244712)" userId="S::2244712@student.uwtsd.ac.uk::916cde7f-dd3a-482d-85b3-261846663356" providerId="AD" clId="Web-{09F2085A-BF0B-34DD-5D75-244326FB110D}" dt="2026-02-13T00:57:49.103" v="774" actId="20577"/>
      <pc:docMkLst>
        <pc:docMk/>
      </pc:docMkLst>
      <pc:sldChg chg="modSp mod modClrScheme chgLayout">
        <pc:chgData name="Nahida Arif (2244712)" userId="S::2244712@student.uwtsd.ac.uk::916cde7f-dd3a-482d-85b3-261846663356" providerId="AD" clId="Web-{09F2085A-BF0B-34DD-5D75-244326FB110D}" dt="2026-02-12T14:08:07.034" v="678" actId="14100"/>
        <pc:sldMkLst>
          <pc:docMk/>
          <pc:sldMk cId="3033833226" sldId="256"/>
        </pc:sldMkLst>
        <pc:spChg chg="mod ord">
          <ac:chgData name="Nahida Arif (2244712)" userId="S::2244712@student.uwtsd.ac.uk::916cde7f-dd3a-482d-85b3-261846663356" providerId="AD" clId="Web-{09F2085A-BF0B-34DD-5D75-244326FB110D}" dt="2026-02-12T14:07:53.487" v="671" actId="1076"/>
          <ac:spMkLst>
            <pc:docMk/>
            <pc:sldMk cId="3033833226" sldId="256"/>
            <ac:spMk id="2" creationId="{9BE46DCC-7EA2-0F1D-EC00-591E954B4F47}"/>
          </ac:spMkLst>
        </pc:spChg>
        <pc:spChg chg="mod ord">
          <ac:chgData name="Nahida Arif (2244712)" userId="S::2244712@student.uwtsd.ac.uk::916cde7f-dd3a-482d-85b3-261846663356" providerId="AD" clId="Web-{09F2085A-BF0B-34DD-5D75-244326FB110D}" dt="2026-02-12T14:08:07.034" v="678" actId="14100"/>
          <ac:spMkLst>
            <pc:docMk/>
            <pc:sldMk cId="3033833226" sldId="256"/>
            <ac:spMk id="3" creationId="{06168765-3FF0-6BD3-1247-8136E269A1D7}"/>
          </ac:spMkLst>
        </pc:spChg>
      </pc:sldChg>
      <pc:sldChg chg="modSp mod modClrScheme chgLayout">
        <pc:chgData name="Nahida Arif (2244712)" userId="S::2244712@student.uwtsd.ac.uk::916cde7f-dd3a-482d-85b3-261846663356" providerId="AD" clId="Web-{09F2085A-BF0B-34DD-5D75-244326FB110D}" dt="2026-02-12T14:07:21.158" v="662" actId="1076"/>
        <pc:sldMkLst>
          <pc:docMk/>
          <pc:sldMk cId="3291741367" sldId="257"/>
        </pc:sldMkLst>
        <pc:spChg chg="mod ord">
          <ac:chgData name="Nahida Arif (2244712)" userId="S::2244712@student.uwtsd.ac.uk::916cde7f-dd3a-482d-85b3-261846663356" providerId="AD" clId="Web-{09F2085A-BF0B-34DD-5D75-244326FB110D}" dt="2026-02-12T00:15:11.941" v="4"/>
          <ac:spMkLst>
            <pc:docMk/>
            <pc:sldMk cId="3291741367" sldId="257"/>
            <ac:spMk id="2" creationId="{1D4908DA-F881-CCC4-224B-A5902D727E84}"/>
          </ac:spMkLst>
        </pc:spChg>
        <pc:spChg chg="mod ord">
          <ac:chgData name="Nahida Arif (2244712)" userId="S::2244712@student.uwtsd.ac.uk::916cde7f-dd3a-482d-85b3-261846663356" providerId="AD" clId="Web-{09F2085A-BF0B-34DD-5D75-244326FB110D}" dt="2026-02-12T14:07:21.158" v="662" actId="1076"/>
          <ac:spMkLst>
            <pc:docMk/>
            <pc:sldMk cId="3291741367" sldId="257"/>
            <ac:spMk id="3" creationId="{50A6CC4B-0A86-EC30-E352-589C02E1516B}"/>
          </ac:spMkLst>
        </pc:spChg>
      </pc:sldChg>
      <pc:sldChg chg="delSp modSp mod setBg modClrScheme chgLayout">
        <pc:chgData name="Nahida Arif (2244712)" userId="S::2244712@student.uwtsd.ac.uk::916cde7f-dd3a-482d-85b3-261846663356" providerId="AD" clId="Web-{09F2085A-BF0B-34DD-5D75-244326FB110D}" dt="2026-02-13T00:57:49.103" v="774" actId="20577"/>
        <pc:sldMkLst>
          <pc:docMk/>
          <pc:sldMk cId="763049910" sldId="258"/>
        </pc:sldMkLst>
        <pc:spChg chg="mod ord">
          <ac:chgData name="Nahida Arif (2244712)" userId="S::2244712@student.uwtsd.ac.uk::916cde7f-dd3a-482d-85b3-261846663356" providerId="AD" clId="Web-{09F2085A-BF0B-34DD-5D75-244326FB110D}" dt="2026-02-12T14:14:08.650" v="683" actId="1076"/>
          <ac:spMkLst>
            <pc:docMk/>
            <pc:sldMk cId="763049910" sldId="258"/>
            <ac:spMk id="2" creationId="{7272496F-93C2-D6DE-F392-0FFE3CB6EA73}"/>
          </ac:spMkLst>
        </pc:spChg>
        <pc:spChg chg="mod ord">
          <ac:chgData name="Nahida Arif (2244712)" userId="S::2244712@student.uwtsd.ac.uk::916cde7f-dd3a-482d-85b3-261846663356" providerId="AD" clId="Web-{09F2085A-BF0B-34DD-5D75-244326FB110D}" dt="2026-02-13T00:57:49.103" v="774" actId="20577"/>
          <ac:spMkLst>
            <pc:docMk/>
            <pc:sldMk cId="763049910" sldId="258"/>
            <ac:spMk id="30" creationId="{E6C8794F-D1C1-CA3E-A7B6-CEF65900F754}"/>
          </ac:spMkLst>
        </pc:spChg>
      </pc:sldChg>
      <pc:sldChg chg="modSp mod modClrScheme chgLayout">
        <pc:chgData name="Nahida Arif (2244712)" userId="S::2244712@student.uwtsd.ac.uk::916cde7f-dd3a-482d-85b3-261846663356" providerId="AD" clId="Web-{09F2085A-BF0B-34DD-5D75-244326FB110D}" dt="2026-02-12T00:15:11.941" v="4"/>
        <pc:sldMkLst>
          <pc:docMk/>
          <pc:sldMk cId="2525210010" sldId="259"/>
        </pc:sldMkLst>
        <pc:spChg chg="mod ord">
          <ac:chgData name="Nahida Arif (2244712)" userId="S::2244712@student.uwtsd.ac.uk::916cde7f-dd3a-482d-85b3-261846663356" providerId="AD" clId="Web-{09F2085A-BF0B-34DD-5D75-244326FB110D}" dt="2026-02-12T00:15:11.941" v="4"/>
          <ac:spMkLst>
            <pc:docMk/>
            <pc:sldMk cId="2525210010" sldId="259"/>
            <ac:spMk id="2" creationId="{EE91A787-BE1F-E43A-1066-128E9437CDAF}"/>
          </ac:spMkLst>
        </pc:spChg>
        <pc:spChg chg="mod ord">
          <ac:chgData name="Nahida Arif (2244712)" userId="S::2244712@student.uwtsd.ac.uk::916cde7f-dd3a-482d-85b3-261846663356" providerId="AD" clId="Web-{09F2085A-BF0B-34DD-5D75-244326FB110D}" dt="2026-02-12T00:15:11.941" v="4"/>
          <ac:spMkLst>
            <pc:docMk/>
            <pc:sldMk cId="2525210010" sldId="259"/>
            <ac:spMk id="3" creationId="{06BDF280-9AF9-2A30-D97D-6A5A3619FD63}"/>
          </ac:spMkLst>
        </pc:spChg>
      </pc:sldChg>
      <pc:sldChg chg="modSp mod modClrScheme chgLayout">
        <pc:chgData name="Nahida Arif (2244712)" userId="S::2244712@student.uwtsd.ac.uk::916cde7f-dd3a-482d-85b3-261846663356" providerId="AD" clId="Web-{09F2085A-BF0B-34DD-5D75-244326FB110D}" dt="2026-02-12T00:15:11.941" v="4"/>
        <pc:sldMkLst>
          <pc:docMk/>
          <pc:sldMk cId="335714640" sldId="260"/>
        </pc:sldMkLst>
        <pc:spChg chg="mod ord">
          <ac:chgData name="Nahida Arif (2244712)" userId="S::2244712@student.uwtsd.ac.uk::916cde7f-dd3a-482d-85b3-261846663356" providerId="AD" clId="Web-{09F2085A-BF0B-34DD-5D75-244326FB110D}" dt="2026-02-12T00:15:11.941" v="4"/>
          <ac:spMkLst>
            <pc:docMk/>
            <pc:sldMk cId="335714640" sldId="260"/>
            <ac:spMk id="2" creationId="{B4715AD0-ED59-0FF1-B18A-FD252612274B}"/>
          </ac:spMkLst>
        </pc:spChg>
        <pc:spChg chg="mod ord">
          <ac:chgData name="Nahida Arif (2244712)" userId="S::2244712@student.uwtsd.ac.uk::916cde7f-dd3a-482d-85b3-261846663356" providerId="AD" clId="Web-{09F2085A-BF0B-34DD-5D75-244326FB110D}" dt="2026-02-12T00:15:11.941" v="4"/>
          <ac:spMkLst>
            <pc:docMk/>
            <pc:sldMk cId="335714640" sldId="260"/>
            <ac:spMk id="3" creationId="{35DD77E9-3F6A-13C3-0751-46F9CDBCEEA9}"/>
          </ac:spMkLst>
        </pc:spChg>
      </pc:sldChg>
      <pc:sldChg chg="modSp mod modClrScheme chgLayout">
        <pc:chgData name="Nahida Arif (2244712)" userId="S::2244712@student.uwtsd.ac.uk::916cde7f-dd3a-482d-85b3-261846663356" providerId="AD" clId="Web-{09F2085A-BF0B-34DD-5D75-244326FB110D}" dt="2026-02-12T13:54:12.227" v="376" actId="20577"/>
        <pc:sldMkLst>
          <pc:docMk/>
          <pc:sldMk cId="3324990189" sldId="261"/>
        </pc:sldMkLst>
        <pc:spChg chg="mod ord">
          <ac:chgData name="Nahida Arif (2244712)" userId="S::2244712@student.uwtsd.ac.uk::916cde7f-dd3a-482d-85b3-261846663356" providerId="AD" clId="Web-{09F2085A-BF0B-34DD-5D75-244326FB110D}" dt="2026-02-12T00:15:11.941" v="4"/>
          <ac:spMkLst>
            <pc:docMk/>
            <pc:sldMk cId="3324990189" sldId="261"/>
            <ac:spMk id="2" creationId="{1C7543E9-78C5-9D17-D143-9E508AC66996}"/>
          </ac:spMkLst>
        </pc:spChg>
        <pc:spChg chg="mod ord">
          <ac:chgData name="Nahida Arif (2244712)" userId="S::2244712@student.uwtsd.ac.uk::916cde7f-dd3a-482d-85b3-261846663356" providerId="AD" clId="Web-{09F2085A-BF0B-34DD-5D75-244326FB110D}" dt="2026-02-12T13:54:12.227" v="376" actId="20577"/>
          <ac:spMkLst>
            <pc:docMk/>
            <pc:sldMk cId="3324990189" sldId="261"/>
            <ac:spMk id="3" creationId="{3806D9BA-9FCB-045C-6D11-5E4ADBF2866B}"/>
          </ac:spMkLst>
        </pc:spChg>
      </pc:sldChg>
      <pc:sldChg chg="modSp mod modClrScheme chgLayout">
        <pc:chgData name="Nahida Arif (2244712)" userId="S::2244712@student.uwtsd.ac.uk::916cde7f-dd3a-482d-85b3-261846663356" providerId="AD" clId="Web-{09F2085A-BF0B-34DD-5D75-244326FB110D}" dt="2026-02-12T13:39:52.325" v="318" actId="20577"/>
        <pc:sldMkLst>
          <pc:docMk/>
          <pc:sldMk cId="1953783713" sldId="262"/>
        </pc:sldMkLst>
        <pc:spChg chg="mod ord">
          <ac:chgData name="Nahida Arif (2244712)" userId="S::2244712@student.uwtsd.ac.uk::916cde7f-dd3a-482d-85b3-261846663356" providerId="AD" clId="Web-{09F2085A-BF0B-34DD-5D75-244326FB110D}" dt="2026-02-12T13:39:52.325" v="318" actId="20577"/>
          <ac:spMkLst>
            <pc:docMk/>
            <pc:sldMk cId="1953783713" sldId="262"/>
            <ac:spMk id="2" creationId="{8C5D3CEF-715E-A35A-09CB-1036D7E89A44}"/>
          </ac:spMkLst>
        </pc:spChg>
        <pc:spChg chg="mod ord">
          <ac:chgData name="Nahida Arif (2244712)" userId="S::2244712@student.uwtsd.ac.uk::916cde7f-dd3a-482d-85b3-261846663356" providerId="AD" clId="Web-{09F2085A-BF0B-34DD-5D75-244326FB110D}" dt="2026-02-12T13:38:48.621" v="310" actId="20577"/>
          <ac:spMkLst>
            <pc:docMk/>
            <pc:sldMk cId="1953783713" sldId="262"/>
            <ac:spMk id="3" creationId="{DE1A619D-E61F-C5E0-DBCB-44416A656DC1}"/>
          </ac:spMkLst>
        </pc:spChg>
      </pc:sldChg>
      <pc:sldChg chg="addSp delSp modSp mod modClrScheme chgLayout">
        <pc:chgData name="Nahida Arif (2244712)" userId="S::2244712@student.uwtsd.ac.uk::916cde7f-dd3a-482d-85b3-261846663356" providerId="AD" clId="Web-{09F2085A-BF0B-34DD-5D75-244326FB110D}" dt="2026-02-12T13:27:09.222" v="283" actId="20577"/>
        <pc:sldMkLst>
          <pc:docMk/>
          <pc:sldMk cId="3796228149" sldId="264"/>
        </pc:sldMkLst>
        <pc:spChg chg="mod ord">
          <ac:chgData name="Nahida Arif (2244712)" userId="S::2244712@student.uwtsd.ac.uk::916cde7f-dd3a-482d-85b3-261846663356" providerId="AD" clId="Web-{09F2085A-BF0B-34DD-5D75-244326FB110D}" dt="2026-02-12T13:27:09.222" v="283" actId="20577"/>
          <ac:spMkLst>
            <pc:docMk/>
            <pc:sldMk cId="3796228149" sldId="264"/>
            <ac:spMk id="3" creationId="{F3AFE658-5A50-57A2-12AD-FD02D9DBBADF}"/>
          </ac:spMkLst>
        </pc:spChg>
        <pc:spChg chg="add mod">
          <ac:chgData name="Nahida Arif (2244712)" userId="S::2244712@student.uwtsd.ac.uk::916cde7f-dd3a-482d-85b3-261846663356" providerId="AD" clId="Web-{09F2085A-BF0B-34DD-5D75-244326FB110D}" dt="2026-02-12T12:51:15.828" v="26" actId="20577"/>
          <ac:spMkLst>
            <pc:docMk/>
            <pc:sldMk cId="3796228149" sldId="264"/>
            <ac:spMk id="5" creationId="{C65B3856-138D-78EA-1294-E26BCFBDA92F}"/>
          </ac:spMkLst>
        </pc:spChg>
      </pc:sldChg>
      <pc:sldChg chg="modSp mod setBg modClrScheme chgLayout">
        <pc:chgData name="Nahida Arif (2244712)" userId="S::2244712@student.uwtsd.ac.uk::916cde7f-dd3a-482d-85b3-261846663356" providerId="AD" clId="Web-{09F2085A-BF0B-34DD-5D75-244326FB110D}" dt="2026-02-12T14:06:09.766" v="652" actId="1076"/>
        <pc:sldMkLst>
          <pc:docMk/>
          <pc:sldMk cId="3340753979" sldId="265"/>
        </pc:sldMkLst>
        <pc:spChg chg="mod ord">
          <ac:chgData name="Nahida Arif (2244712)" userId="S::2244712@student.uwtsd.ac.uk::916cde7f-dd3a-482d-85b3-261846663356" providerId="AD" clId="Web-{09F2085A-BF0B-34DD-5D75-244326FB110D}" dt="2026-02-12T13:04:14.433" v="148" actId="14100"/>
          <ac:spMkLst>
            <pc:docMk/>
            <pc:sldMk cId="3340753979" sldId="265"/>
            <ac:spMk id="2" creationId="{2C15E013-22CD-2371-D994-80F924BB774E}"/>
          </ac:spMkLst>
        </pc:spChg>
        <pc:spChg chg="mod ord">
          <ac:chgData name="Nahida Arif (2244712)" userId="S::2244712@student.uwtsd.ac.uk::916cde7f-dd3a-482d-85b3-261846663356" providerId="AD" clId="Web-{09F2085A-BF0B-34DD-5D75-244326FB110D}" dt="2026-02-12T14:06:09.766" v="652" actId="1076"/>
          <ac:spMkLst>
            <pc:docMk/>
            <pc:sldMk cId="3340753979" sldId="265"/>
            <ac:spMk id="3" creationId="{73905602-CB2B-8F7B-C9B8-B8CBFC1A593D}"/>
          </ac:spMkLst>
        </pc:spChg>
      </pc:sldChg>
      <pc:sldChg chg="modSp mod modClrScheme chgLayout">
        <pc:chgData name="Nahida Arif (2244712)" userId="S::2244712@student.uwtsd.ac.uk::916cde7f-dd3a-482d-85b3-261846663356" providerId="AD" clId="Web-{09F2085A-BF0B-34DD-5D75-244326FB110D}" dt="2026-02-12T14:05:50.078" v="647" actId="20577"/>
        <pc:sldMkLst>
          <pc:docMk/>
          <pc:sldMk cId="509741598" sldId="266"/>
        </pc:sldMkLst>
        <pc:spChg chg="mod ord">
          <ac:chgData name="Nahida Arif (2244712)" userId="S::2244712@student.uwtsd.ac.uk::916cde7f-dd3a-482d-85b3-261846663356" providerId="AD" clId="Web-{09F2085A-BF0B-34DD-5D75-244326FB110D}" dt="2026-02-12T00:15:11.941" v="4"/>
          <ac:spMkLst>
            <pc:docMk/>
            <pc:sldMk cId="509741598" sldId="266"/>
            <ac:spMk id="2" creationId="{921A4E19-F77B-3070-E103-080FE9A06435}"/>
          </ac:spMkLst>
        </pc:spChg>
        <pc:spChg chg="mod ord">
          <ac:chgData name="Nahida Arif (2244712)" userId="S::2244712@student.uwtsd.ac.uk::916cde7f-dd3a-482d-85b3-261846663356" providerId="AD" clId="Web-{09F2085A-BF0B-34DD-5D75-244326FB110D}" dt="2026-02-12T14:05:50.078" v="647" actId="20577"/>
          <ac:spMkLst>
            <pc:docMk/>
            <pc:sldMk cId="509741598" sldId="266"/>
            <ac:spMk id="3" creationId="{16AD349A-D358-8881-5A90-DB64E380991C}"/>
          </ac:spMkLst>
        </pc:spChg>
      </pc:sldChg>
      <pc:sldChg chg="modSp new">
        <pc:chgData name="Nahida Arif (2244712)" userId="S::2244712@student.uwtsd.ac.uk::916cde7f-dd3a-482d-85b3-261846663356" providerId="AD" clId="Web-{09F2085A-BF0B-34DD-5D75-244326FB110D}" dt="2026-02-12T14:06:34.970" v="655" actId="20577"/>
        <pc:sldMkLst>
          <pc:docMk/>
          <pc:sldMk cId="2874234387" sldId="267"/>
        </pc:sldMkLst>
        <pc:spChg chg="mod">
          <ac:chgData name="Nahida Arif (2244712)" userId="S::2244712@student.uwtsd.ac.uk::916cde7f-dd3a-482d-85b3-261846663356" providerId="AD" clId="Web-{09F2085A-BF0B-34DD-5D75-244326FB110D}" dt="2026-02-12T14:06:34.970" v="655" actId="20577"/>
          <ac:spMkLst>
            <pc:docMk/>
            <pc:sldMk cId="2874234387" sldId="267"/>
            <ac:spMk id="2" creationId="{5484ABF3-5662-A4FB-4402-FD9CF934F04C}"/>
          </ac:spMkLst>
        </pc:spChg>
        <pc:spChg chg="mod">
          <ac:chgData name="Nahida Arif (2244712)" userId="S::2244712@student.uwtsd.ac.uk::916cde7f-dd3a-482d-85b3-261846663356" providerId="AD" clId="Web-{09F2085A-BF0B-34DD-5D75-244326FB110D}" dt="2026-02-12T13:52:33.757" v="367" actId="20577"/>
          <ac:spMkLst>
            <pc:docMk/>
            <pc:sldMk cId="2874234387" sldId="267"/>
            <ac:spMk id="3" creationId="{523D79BF-B936-2576-77BA-30873F686CDA}"/>
          </ac:spMkLst>
        </pc:spChg>
      </pc:sldChg>
      <pc:sldChg chg="modSp new">
        <pc:chgData name="Nahida Arif (2244712)" userId="S::2244712@student.uwtsd.ac.uk::916cde7f-dd3a-482d-85b3-261846663356" providerId="AD" clId="Web-{09F2085A-BF0B-34DD-5D75-244326FB110D}" dt="2026-02-12T13:14:04.589" v="266" actId="20577"/>
        <pc:sldMkLst>
          <pc:docMk/>
          <pc:sldMk cId="3674861734" sldId="268"/>
        </pc:sldMkLst>
        <pc:spChg chg="mod">
          <ac:chgData name="Nahida Arif (2244712)" userId="S::2244712@student.uwtsd.ac.uk::916cde7f-dd3a-482d-85b3-261846663356" providerId="AD" clId="Web-{09F2085A-BF0B-34DD-5D75-244326FB110D}" dt="2026-02-12T13:06:53.845" v="160" actId="20577"/>
          <ac:spMkLst>
            <pc:docMk/>
            <pc:sldMk cId="3674861734" sldId="268"/>
            <ac:spMk id="2" creationId="{2AC868EA-1979-A097-A970-85B382F4112E}"/>
          </ac:spMkLst>
        </pc:spChg>
        <pc:spChg chg="mod">
          <ac:chgData name="Nahida Arif (2244712)" userId="S::2244712@student.uwtsd.ac.uk::916cde7f-dd3a-482d-85b3-261846663356" providerId="AD" clId="Web-{09F2085A-BF0B-34DD-5D75-244326FB110D}" dt="2026-02-12T13:14:04.589" v="266" actId="20577"/>
          <ac:spMkLst>
            <pc:docMk/>
            <pc:sldMk cId="3674861734" sldId="268"/>
            <ac:spMk id="3" creationId="{F3B3E20F-D157-329A-D03C-539D3B9B356D}"/>
          </ac:spMkLst>
        </pc:spChg>
      </pc:sldChg>
    </pc:docChg>
  </pc:docChgLst>
  <pc:docChgLst>
    <pc:chgData name="Nahida Arif (2244712)" userId="S::2244712@student.uwtsd.ac.uk::916cde7f-dd3a-482d-85b3-261846663356" providerId="AD" clId="Web-{E8E0CAC4-211A-1907-AAB3-7CF20A963819}"/>
    <pc:docChg chg="modSld">
      <pc:chgData name="Nahida Arif (2244712)" userId="S::2244712@student.uwtsd.ac.uk::916cde7f-dd3a-482d-85b3-261846663356" providerId="AD" clId="Web-{E8E0CAC4-211A-1907-AAB3-7CF20A963819}" dt="2026-02-09T23:48:09.919" v="12" actId="20577"/>
      <pc:docMkLst>
        <pc:docMk/>
      </pc:docMkLst>
      <pc:sldChg chg="modSp">
        <pc:chgData name="Nahida Arif (2244712)" userId="S::2244712@student.uwtsd.ac.uk::916cde7f-dd3a-482d-85b3-261846663356" providerId="AD" clId="Web-{E8E0CAC4-211A-1907-AAB3-7CF20A963819}" dt="2026-02-09T23:48:09.919" v="12" actId="20577"/>
        <pc:sldMkLst>
          <pc:docMk/>
          <pc:sldMk cId="2525210010" sldId="259"/>
        </pc:sldMkLst>
        <pc:spChg chg="mod">
          <ac:chgData name="Nahida Arif (2244712)" userId="S::2244712@student.uwtsd.ac.uk::916cde7f-dd3a-482d-85b3-261846663356" providerId="AD" clId="Web-{E8E0CAC4-211A-1907-AAB3-7CF20A963819}" dt="2026-02-09T23:48:09.919" v="12" actId="20577"/>
          <ac:spMkLst>
            <pc:docMk/>
            <pc:sldMk cId="2525210010" sldId="259"/>
            <ac:spMk id="3" creationId="{06BDF280-9AF9-2A30-D97D-6A5A3619FD63}"/>
          </ac:spMkLst>
        </pc:spChg>
      </pc:sldChg>
    </pc:docChg>
  </pc:docChgLst>
  <pc:docChgLst>
    <pc:chgData name="Nahida Arif (2244712)" userId="S::2244712@student.uwtsd.ac.uk::916cde7f-dd3a-482d-85b3-261846663356" providerId="AD" clId="Web-{A0BE91AE-DC36-ACBC-63BB-1E8E4CD56CC9}"/>
    <pc:docChg chg="mod modSld addMainMaster delMainMaster">
      <pc:chgData name="Nahida Arif (2244712)" userId="S::2244712@student.uwtsd.ac.uk::916cde7f-dd3a-482d-85b3-261846663356" providerId="AD" clId="Web-{A0BE91AE-DC36-ACBC-63BB-1E8E4CD56CC9}" dt="2026-02-14T00:17:02.495" v="66"/>
      <pc:docMkLst>
        <pc:docMk/>
      </pc:docMkLst>
      <pc:sldChg chg="modSp mod modClrScheme chgLayout">
        <pc:chgData name="Nahida Arif (2244712)" userId="S::2244712@student.uwtsd.ac.uk::916cde7f-dd3a-482d-85b3-261846663356" providerId="AD" clId="Web-{A0BE91AE-DC36-ACBC-63BB-1E8E4CD56CC9}" dt="2026-02-14T00:16:38.885" v="65"/>
        <pc:sldMkLst>
          <pc:docMk/>
          <pc:sldMk cId="3033833226" sldId="256"/>
        </pc:sldMkLst>
        <pc:spChg chg="mod ord">
          <ac:chgData name="Nahida Arif (2244712)" userId="S::2244712@student.uwtsd.ac.uk::916cde7f-dd3a-482d-85b3-261846663356" providerId="AD" clId="Web-{A0BE91AE-DC36-ACBC-63BB-1E8E4CD56CC9}" dt="2026-02-14T00:16:38.885" v="65"/>
          <ac:spMkLst>
            <pc:docMk/>
            <pc:sldMk cId="3033833226" sldId="256"/>
            <ac:spMk id="2" creationId="{9BE46DCC-7EA2-0F1D-EC00-591E954B4F47}"/>
          </ac:spMkLst>
        </pc:spChg>
        <pc:spChg chg="mod ord">
          <ac:chgData name="Nahida Arif (2244712)" userId="S::2244712@student.uwtsd.ac.uk::916cde7f-dd3a-482d-85b3-261846663356" providerId="AD" clId="Web-{A0BE91AE-DC36-ACBC-63BB-1E8E4CD56CC9}" dt="2026-02-14T00:16:38.885" v="65"/>
          <ac:spMkLst>
            <pc:docMk/>
            <pc:sldMk cId="3033833226" sldId="256"/>
            <ac:spMk id="3" creationId="{06168765-3FF0-6BD3-1247-8136E269A1D7}"/>
          </ac:spMkLst>
        </pc:spChg>
      </pc:sldChg>
      <pc:sldChg chg="modSp mod modClrScheme chgLayout">
        <pc:chgData name="Nahida Arif (2244712)" userId="S::2244712@student.uwtsd.ac.uk::916cde7f-dd3a-482d-85b3-261846663356" providerId="AD" clId="Web-{A0BE91AE-DC36-ACBC-63BB-1E8E4CD56CC9}" dt="2026-02-14T00:16:38.885" v="65"/>
        <pc:sldMkLst>
          <pc:docMk/>
          <pc:sldMk cId="3291741367" sldId="257"/>
        </pc:sldMkLst>
        <pc:spChg chg="mod ord">
          <ac:chgData name="Nahida Arif (2244712)" userId="S::2244712@student.uwtsd.ac.uk::916cde7f-dd3a-482d-85b3-261846663356" providerId="AD" clId="Web-{A0BE91AE-DC36-ACBC-63BB-1E8E4CD56CC9}" dt="2026-02-14T00:16:38.885" v="65"/>
          <ac:spMkLst>
            <pc:docMk/>
            <pc:sldMk cId="3291741367" sldId="257"/>
            <ac:spMk id="2" creationId="{1D4908DA-F881-CCC4-224B-A5902D727E84}"/>
          </ac:spMkLst>
        </pc:spChg>
        <pc:spChg chg="mod ord">
          <ac:chgData name="Nahida Arif (2244712)" userId="S::2244712@student.uwtsd.ac.uk::916cde7f-dd3a-482d-85b3-261846663356" providerId="AD" clId="Web-{A0BE91AE-DC36-ACBC-63BB-1E8E4CD56CC9}" dt="2026-02-14T00:16:38.885" v="65"/>
          <ac:spMkLst>
            <pc:docMk/>
            <pc:sldMk cId="3291741367" sldId="257"/>
            <ac:spMk id="3" creationId="{50A6CC4B-0A86-EC30-E352-589C02E1516B}"/>
          </ac:spMkLst>
        </pc:spChg>
      </pc:sldChg>
      <pc:sldChg chg="modSp mod setBg modClrScheme chgLayout">
        <pc:chgData name="Nahida Arif (2244712)" userId="S::2244712@student.uwtsd.ac.uk::916cde7f-dd3a-482d-85b3-261846663356" providerId="AD" clId="Web-{A0BE91AE-DC36-ACBC-63BB-1E8E4CD56CC9}" dt="2026-02-14T00:17:02.495" v="66"/>
        <pc:sldMkLst>
          <pc:docMk/>
          <pc:sldMk cId="763049910" sldId="258"/>
        </pc:sldMkLst>
        <pc:spChg chg="mod ord">
          <ac:chgData name="Nahida Arif (2244712)" userId="S::2244712@student.uwtsd.ac.uk::916cde7f-dd3a-482d-85b3-261846663356" providerId="AD" clId="Web-{A0BE91AE-DC36-ACBC-63BB-1E8E4CD56CC9}" dt="2026-02-14T00:16:38.885" v="65"/>
          <ac:spMkLst>
            <pc:docMk/>
            <pc:sldMk cId="763049910" sldId="258"/>
            <ac:spMk id="2" creationId="{7272496F-93C2-D6DE-F392-0FFE3CB6EA73}"/>
          </ac:spMkLst>
        </pc:spChg>
        <pc:spChg chg="mod ord">
          <ac:chgData name="Nahida Arif (2244712)" userId="S::2244712@student.uwtsd.ac.uk::916cde7f-dd3a-482d-85b3-261846663356" providerId="AD" clId="Web-{A0BE91AE-DC36-ACBC-63BB-1E8E4CD56CC9}" dt="2026-02-14T00:16:38.885" v="65"/>
          <ac:spMkLst>
            <pc:docMk/>
            <pc:sldMk cId="763049910" sldId="258"/>
            <ac:spMk id="30" creationId="{E6C8794F-D1C1-CA3E-A7B6-CEF65900F754}"/>
          </ac:spMkLst>
        </pc:spChg>
      </pc:sldChg>
      <pc:sldChg chg="modSp mod modClrScheme chgLayout">
        <pc:chgData name="Nahida Arif (2244712)" userId="S::2244712@student.uwtsd.ac.uk::916cde7f-dd3a-482d-85b3-261846663356" providerId="AD" clId="Web-{A0BE91AE-DC36-ACBC-63BB-1E8E4CD56CC9}" dt="2026-02-14T00:16:38.885" v="65"/>
        <pc:sldMkLst>
          <pc:docMk/>
          <pc:sldMk cId="2525210010" sldId="259"/>
        </pc:sldMkLst>
        <pc:spChg chg="mod ord">
          <ac:chgData name="Nahida Arif (2244712)" userId="S::2244712@student.uwtsd.ac.uk::916cde7f-dd3a-482d-85b3-261846663356" providerId="AD" clId="Web-{A0BE91AE-DC36-ACBC-63BB-1E8E4CD56CC9}" dt="2026-02-14T00:16:38.885" v="65"/>
          <ac:spMkLst>
            <pc:docMk/>
            <pc:sldMk cId="2525210010" sldId="259"/>
            <ac:spMk id="2" creationId="{EE91A787-BE1F-E43A-1066-128E9437CDAF}"/>
          </ac:spMkLst>
        </pc:spChg>
        <pc:spChg chg="mod ord">
          <ac:chgData name="Nahida Arif (2244712)" userId="S::2244712@student.uwtsd.ac.uk::916cde7f-dd3a-482d-85b3-261846663356" providerId="AD" clId="Web-{A0BE91AE-DC36-ACBC-63BB-1E8E4CD56CC9}" dt="2026-02-14T00:16:38.885" v="65"/>
          <ac:spMkLst>
            <pc:docMk/>
            <pc:sldMk cId="2525210010" sldId="259"/>
            <ac:spMk id="3" creationId="{06BDF280-9AF9-2A30-D97D-6A5A3619FD63}"/>
          </ac:spMkLst>
        </pc:spChg>
      </pc:sldChg>
      <pc:sldChg chg="modSp mod modClrScheme chgLayout">
        <pc:chgData name="Nahida Arif (2244712)" userId="S::2244712@student.uwtsd.ac.uk::916cde7f-dd3a-482d-85b3-261846663356" providerId="AD" clId="Web-{A0BE91AE-DC36-ACBC-63BB-1E8E4CD56CC9}" dt="2026-02-14T00:16:38.885" v="65"/>
        <pc:sldMkLst>
          <pc:docMk/>
          <pc:sldMk cId="335714640" sldId="260"/>
        </pc:sldMkLst>
        <pc:spChg chg="mod ord">
          <ac:chgData name="Nahida Arif (2244712)" userId="S::2244712@student.uwtsd.ac.uk::916cde7f-dd3a-482d-85b3-261846663356" providerId="AD" clId="Web-{A0BE91AE-DC36-ACBC-63BB-1E8E4CD56CC9}" dt="2026-02-14T00:16:38.885" v="65"/>
          <ac:spMkLst>
            <pc:docMk/>
            <pc:sldMk cId="335714640" sldId="260"/>
            <ac:spMk id="2" creationId="{B4715AD0-ED59-0FF1-B18A-FD252612274B}"/>
          </ac:spMkLst>
        </pc:spChg>
        <pc:spChg chg="mod ord">
          <ac:chgData name="Nahida Arif (2244712)" userId="S::2244712@student.uwtsd.ac.uk::916cde7f-dd3a-482d-85b3-261846663356" providerId="AD" clId="Web-{A0BE91AE-DC36-ACBC-63BB-1E8E4CD56CC9}" dt="2026-02-14T00:16:38.885" v="65"/>
          <ac:spMkLst>
            <pc:docMk/>
            <pc:sldMk cId="335714640" sldId="260"/>
            <ac:spMk id="3" creationId="{35DD77E9-3F6A-13C3-0751-46F9CDBCEEA9}"/>
          </ac:spMkLst>
        </pc:spChg>
      </pc:sldChg>
      <pc:sldChg chg="modSp mod modClrScheme chgLayout">
        <pc:chgData name="Nahida Arif (2244712)" userId="S::2244712@student.uwtsd.ac.uk::916cde7f-dd3a-482d-85b3-261846663356" providerId="AD" clId="Web-{A0BE91AE-DC36-ACBC-63BB-1E8E4CD56CC9}" dt="2026-02-14T00:16:38.885" v="65"/>
        <pc:sldMkLst>
          <pc:docMk/>
          <pc:sldMk cId="3324990189" sldId="261"/>
        </pc:sldMkLst>
        <pc:spChg chg="mod ord">
          <ac:chgData name="Nahida Arif (2244712)" userId="S::2244712@student.uwtsd.ac.uk::916cde7f-dd3a-482d-85b3-261846663356" providerId="AD" clId="Web-{A0BE91AE-DC36-ACBC-63BB-1E8E4CD56CC9}" dt="2026-02-14T00:16:38.885" v="65"/>
          <ac:spMkLst>
            <pc:docMk/>
            <pc:sldMk cId="3324990189" sldId="261"/>
            <ac:spMk id="2" creationId="{1C7543E9-78C5-9D17-D143-9E508AC66996}"/>
          </ac:spMkLst>
        </pc:spChg>
        <pc:spChg chg="mod ord">
          <ac:chgData name="Nahida Arif (2244712)" userId="S::2244712@student.uwtsd.ac.uk::916cde7f-dd3a-482d-85b3-261846663356" providerId="AD" clId="Web-{A0BE91AE-DC36-ACBC-63BB-1E8E4CD56CC9}" dt="2026-02-14T00:16:38.885" v="65"/>
          <ac:spMkLst>
            <pc:docMk/>
            <pc:sldMk cId="3324990189" sldId="261"/>
            <ac:spMk id="3" creationId="{3806D9BA-9FCB-045C-6D11-5E4ADBF2866B}"/>
          </ac:spMkLst>
        </pc:spChg>
      </pc:sldChg>
      <pc:sldChg chg="modSp mod modClrScheme chgLayout">
        <pc:chgData name="Nahida Arif (2244712)" userId="S::2244712@student.uwtsd.ac.uk::916cde7f-dd3a-482d-85b3-261846663356" providerId="AD" clId="Web-{A0BE91AE-DC36-ACBC-63BB-1E8E4CD56CC9}" dt="2026-02-14T00:16:38.885" v="65"/>
        <pc:sldMkLst>
          <pc:docMk/>
          <pc:sldMk cId="1953783713" sldId="262"/>
        </pc:sldMkLst>
        <pc:spChg chg="mod ord">
          <ac:chgData name="Nahida Arif (2244712)" userId="S::2244712@student.uwtsd.ac.uk::916cde7f-dd3a-482d-85b3-261846663356" providerId="AD" clId="Web-{A0BE91AE-DC36-ACBC-63BB-1E8E4CD56CC9}" dt="2026-02-14T00:16:38.885" v="65"/>
          <ac:spMkLst>
            <pc:docMk/>
            <pc:sldMk cId="1953783713" sldId="262"/>
            <ac:spMk id="2" creationId="{8C5D3CEF-715E-A35A-09CB-1036D7E89A44}"/>
          </ac:spMkLst>
        </pc:spChg>
        <pc:spChg chg="mod ord">
          <ac:chgData name="Nahida Arif (2244712)" userId="S::2244712@student.uwtsd.ac.uk::916cde7f-dd3a-482d-85b3-261846663356" providerId="AD" clId="Web-{A0BE91AE-DC36-ACBC-63BB-1E8E4CD56CC9}" dt="2026-02-14T00:16:38.885" v="65"/>
          <ac:spMkLst>
            <pc:docMk/>
            <pc:sldMk cId="1953783713" sldId="262"/>
            <ac:spMk id="3" creationId="{DE1A619D-E61F-C5E0-DBCB-44416A656DC1}"/>
          </ac:spMkLst>
        </pc:spChg>
      </pc:sldChg>
      <pc:sldChg chg="modSp mod modClrScheme chgLayout">
        <pc:chgData name="Nahida Arif (2244712)" userId="S::2244712@student.uwtsd.ac.uk::916cde7f-dd3a-482d-85b3-261846663356" providerId="AD" clId="Web-{A0BE91AE-DC36-ACBC-63BB-1E8E4CD56CC9}" dt="2026-02-14T00:16:38.885" v="65"/>
        <pc:sldMkLst>
          <pc:docMk/>
          <pc:sldMk cId="3796228149" sldId="264"/>
        </pc:sldMkLst>
        <pc:spChg chg="mod ord">
          <ac:chgData name="Nahida Arif (2244712)" userId="S::2244712@student.uwtsd.ac.uk::916cde7f-dd3a-482d-85b3-261846663356" providerId="AD" clId="Web-{A0BE91AE-DC36-ACBC-63BB-1E8E4CD56CC9}" dt="2026-02-14T00:16:38.885" v="65"/>
          <ac:spMkLst>
            <pc:docMk/>
            <pc:sldMk cId="3796228149" sldId="264"/>
            <ac:spMk id="3" creationId="{F3AFE658-5A50-57A2-12AD-FD02D9DBBADF}"/>
          </ac:spMkLst>
        </pc:spChg>
        <pc:spChg chg="mod ord">
          <ac:chgData name="Nahida Arif (2244712)" userId="S::2244712@student.uwtsd.ac.uk::916cde7f-dd3a-482d-85b3-261846663356" providerId="AD" clId="Web-{A0BE91AE-DC36-ACBC-63BB-1E8E4CD56CC9}" dt="2026-02-14T00:16:38.885" v="65"/>
          <ac:spMkLst>
            <pc:docMk/>
            <pc:sldMk cId="3796228149" sldId="264"/>
            <ac:spMk id="5" creationId="{C65B3856-138D-78EA-1294-E26BCFBDA92F}"/>
          </ac:spMkLst>
        </pc:spChg>
      </pc:sldChg>
      <pc:sldChg chg="modSp mod modClrScheme chgLayout">
        <pc:chgData name="Nahida Arif (2244712)" userId="S::2244712@student.uwtsd.ac.uk::916cde7f-dd3a-482d-85b3-261846663356" providerId="AD" clId="Web-{A0BE91AE-DC36-ACBC-63BB-1E8E4CD56CC9}" dt="2026-02-14T00:16:38.885" v="65"/>
        <pc:sldMkLst>
          <pc:docMk/>
          <pc:sldMk cId="3340753979" sldId="265"/>
        </pc:sldMkLst>
        <pc:spChg chg="mod ord">
          <ac:chgData name="Nahida Arif (2244712)" userId="S::2244712@student.uwtsd.ac.uk::916cde7f-dd3a-482d-85b3-261846663356" providerId="AD" clId="Web-{A0BE91AE-DC36-ACBC-63BB-1E8E4CD56CC9}" dt="2026-02-14T00:16:38.885" v="65"/>
          <ac:spMkLst>
            <pc:docMk/>
            <pc:sldMk cId="3340753979" sldId="265"/>
            <ac:spMk id="2" creationId="{2C15E013-22CD-2371-D994-80F924BB774E}"/>
          </ac:spMkLst>
        </pc:spChg>
        <pc:spChg chg="mod ord">
          <ac:chgData name="Nahida Arif (2244712)" userId="S::2244712@student.uwtsd.ac.uk::916cde7f-dd3a-482d-85b3-261846663356" providerId="AD" clId="Web-{A0BE91AE-DC36-ACBC-63BB-1E8E4CD56CC9}" dt="2026-02-14T00:16:38.885" v="65"/>
          <ac:spMkLst>
            <pc:docMk/>
            <pc:sldMk cId="3340753979" sldId="265"/>
            <ac:spMk id="3" creationId="{73905602-CB2B-8F7B-C9B8-B8CBFC1A593D}"/>
          </ac:spMkLst>
        </pc:spChg>
      </pc:sldChg>
      <pc:sldChg chg="modSp mod modClrScheme chgLayout">
        <pc:chgData name="Nahida Arif (2244712)" userId="S::2244712@student.uwtsd.ac.uk::916cde7f-dd3a-482d-85b3-261846663356" providerId="AD" clId="Web-{A0BE91AE-DC36-ACBC-63BB-1E8E4CD56CC9}" dt="2026-02-14T00:16:38.885" v="65"/>
        <pc:sldMkLst>
          <pc:docMk/>
          <pc:sldMk cId="509741598" sldId="266"/>
        </pc:sldMkLst>
        <pc:spChg chg="mod ord">
          <ac:chgData name="Nahida Arif (2244712)" userId="S::2244712@student.uwtsd.ac.uk::916cde7f-dd3a-482d-85b3-261846663356" providerId="AD" clId="Web-{A0BE91AE-DC36-ACBC-63BB-1E8E4CD56CC9}" dt="2026-02-14T00:16:38.885" v="65"/>
          <ac:spMkLst>
            <pc:docMk/>
            <pc:sldMk cId="509741598" sldId="266"/>
            <ac:spMk id="2" creationId="{921A4E19-F77B-3070-E103-080FE9A06435}"/>
          </ac:spMkLst>
        </pc:spChg>
        <pc:spChg chg="mod ord">
          <ac:chgData name="Nahida Arif (2244712)" userId="S::2244712@student.uwtsd.ac.uk::916cde7f-dd3a-482d-85b3-261846663356" providerId="AD" clId="Web-{A0BE91AE-DC36-ACBC-63BB-1E8E4CD56CC9}" dt="2026-02-14T00:16:38.885" v="65"/>
          <ac:spMkLst>
            <pc:docMk/>
            <pc:sldMk cId="509741598" sldId="266"/>
            <ac:spMk id="3" creationId="{16AD349A-D358-8881-5A90-DB64E380991C}"/>
          </ac:spMkLst>
        </pc:spChg>
      </pc:sldChg>
      <pc:sldChg chg="modSp mod modClrScheme chgLayout">
        <pc:chgData name="Nahida Arif (2244712)" userId="S::2244712@student.uwtsd.ac.uk::916cde7f-dd3a-482d-85b3-261846663356" providerId="AD" clId="Web-{A0BE91AE-DC36-ACBC-63BB-1E8E4CD56CC9}" dt="2026-02-14T00:16:38.885" v="65"/>
        <pc:sldMkLst>
          <pc:docMk/>
          <pc:sldMk cId="2874234387" sldId="267"/>
        </pc:sldMkLst>
        <pc:spChg chg="mod ord">
          <ac:chgData name="Nahida Arif (2244712)" userId="S::2244712@student.uwtsd.ac.uk::916cde7f-dd3a-482d-85b3-261846663356" providerId="AD" clId="Web-{A0BE91AE-DC36-ACBC-63BB-1E8E4CD56CC9}" dt="2026-02-14T00:16:38.885" v="65"/>
          <ac:spMkLst>
            <pc:docMk/>
            <pc:sldMk cId="2874234387" sldId="267"/>
            <ac:spMk id="2" creationId="{5484ABF3-5662-A4FB-4402-FD9CF934F04C}"/>
          </ac:spMkLst>
        </pc:spChg>
        <pc:spChg chg="mod ord">
          <ac:chgData name="Nahida Arif (2244712)" userId="S::2244712@student.uwtsd.ac.uk::916cde7f-dd3a-482d-85b3-261846663356" providerId="AD" clId="Web-{A0BE91AE-DC36-ACBC-63BB-1E8E4CD56CC9}" dt="2026-02-14T00:16:38.885" v="65"/>
          <ac:spMkLst>
            <pc:docMk/>
            <pc:sldMk cId="2874234387" sldId="267"/>
            <ac:spMk id="3" creationId="{523D79BF-B936-2576-77BA-30873F686CDA}"/>
          </ac:spMkLst>
        </pc:spChg>
      </pc:sldChg>
      <pc:sldChg chg="modSp mod modClrScheme chgLayout">
        <pc:chgData name="Nahida Arif (2244712)" userId="S::2244712@student.uwtsd.ac.uk::916cde7f-dd3a-482d-85b3-261846663356" providerId="AD" clId="Web-{A0BE91AE-DC36-ACBC-63BB-1E8E4CD56CC9}" dt="2026-02-14T00:16:38.885" v="65"/>
        <pc:sldMkLst>
          <pc:docMk/>
          <pc:sldMk cId="3674861734" sldId="268"/>
        </pc:sldMkLst>
        <pc:spChg chg="mod ord">
          <ac:chgData name="Nahida Arif (2244712)" userId="S::2244712@student.uwtsd.ac.uk::916cde7f-dd3a-482d-85b3-261846663356" providerId="AD" clId="Web-{A0BE91AE-DC36-ACBC-63BB-1E8E4CD56CC9}" dt="2026-02-14T00:16:38.885" v="65"/>
          <ac:spMkLst>
            <pc:docMk/>
            <pc:sldMk cId="3674861734" sldId="268"/>
            <ac:spMk id="2" creationId="{2AC868EA-1979-A097-A970-85B382F4112E}"/>
          </ac:spMkLst>
        </pc:spChg>
        <pc:spChg chg="mod ord">
          <ac:chgData name="Nahida Arif (2244712)" userId="S::2244712@student.uwtsd.ac.uk::916cde7f-dd3a-482d-85b3-261846663356" providerId="AD" clId="Web-{A0BE91AE-DC36-ACBC-63BB-1E8E4CD56CC9}" dt="2026-02-14T00:16:38.885" v="65"/>
          <ac:spMkLst>
            <pc:docMk/>
            <pc:sldMk cId="3674861734" sldId="268"/>
            <ac:spMk id="3" creationId="{F3B3E20F-D157-329A-D03C-539D3B9B356D}"/>
          </ac:spMkLst>
        </pc:spChg>
      </pc:sldChg>
      <pc:sldMasterChg chg="del delSldLayout">
        <pc:chgData name="Nahida Arif (2244712)" userId="S::2244712@student.uwtsd.ac.uk::916cde7f-dd3a-482d-85b3-261846663356" providerId="AD" clId="Web-{A0BE91AE-DC36-ACBC-63BB-1E8E4CD56CC9}" dt="2026-02-14T00:16:38.885" v="65"/>
        <pc:sldMasterMkLst>
          <pc:docMk/>
          <pc:sldMasterMk cId="895273639" sldId="2147484170"/>
        </pc:sldMasterMkLst>
        <pc:sldLayoutChg chg="del">
          <pc:chgData name="Nahida Arif (2244712)" userId="S::2244712@student.uwtsd.ac.uk::916cde7f-dd3a-482d-85b3-261846663356" providerId="AD" clId="Web-{A0BE91AE-DC36-ACBC-63BB-1E8E4CD56CC9}" dt="2026-02-14T00:16:38.885" v="65"/>
          <pc:sldLayoutMkLst>
            <pc:docMk/>
            <pc:sldMasterMk cId="895273639" sldId="2147484170"/>
            <pc:sldLayoutMk cId="1985544455" sldId="2147484171"/>
          </pc:sldLayoutMkLst>
        </pc:sldLayoutChg>
        <pc:sldLayoutChg chg="del">
          <pc:chgData name="Nahida Arif (2244712)" userId="S::2244712@student.uwtsd.ac.uk::916cde7f-dd3a-482d-85b3-261846663356" providerId="AD" clId="Web-{A0BE91AE-DC36-ACBC-63BB-1E8E4CD56CC9}" dt="2026-02-14T00:16:38.885" v="65"/>
          <pc:sldLayoutMkLst>
            <pc:docMk/>
            <pc:sldMasterMk cId="895273639" sldId="2147484170"/>
            <pc:sldLayoutMk cId="561092296" sldId="2147484172"/>
          </pc:sldLayoutMkLst>
        </pc:sldLayoutChg>
        <pc:sldLayoutChg chg="del">
          <pc:chgData name="Nahida Arif (2244712)" userId="S::2244712@student.uwtsd.ac.uk::916cde7f-dd3a-482d-85b3-261846663356" providerId="AD" clId="Web-{A0BE91AE-DC36-ACBC-63BB-1E8E4CD56CC9}" dt="2026-02-14T00:16:38.885" v="65"/>
          <pc:sldLayoutMkLst>
            <pc:docMk/>
            <pc:sldMasterMk cId="895273639" sldId="2147484170"/>
            <pc:sldLayoutMk cId="2431746054" sldId="2147484173"/>
          </pc:sldLayoutMkLst>
        </pc:sldLayoutChg>
        <pc:sldLayoutChg chg="del">
          <pc:chgData name="Nahida Arif (2244712)" userId="S::2244712@student.uwtsd.ac.uk::916cde7f-dd3a-482d-85b3-261846663356" providerId="AD" clId="Web-{A0BE91AE-DC36-ACBC-63BB-1E8E4CD56CC9}" dt="2026-02-14T00:16:38.885" v="65"/>
          <pc:sldLayoutMkLst>
            <pc:docMk/>
            <pc:sldMasterMk cId="895273639" sldId="2147484170"/>
            <pc:sldLayoutMk cId="3465322925" sldId="2147484174"/>
          </pc:sldLayoutMkLst>
        </pc:sldLayoutChg>
        <pc:sldLayoutChg chg="del">
          <pc:chgData name="Nahida Arif (2244712)" userId="S::2244712@student.uwtsd.ac.uk::916cde7f-dd3a-482d-85b3-261846663356" providerId="AD" clId="Web-{A0BE91AE-DC36-ACBC-63BB-1E8E4CD56CC9}" dt="2026-02-14T00:16:38.885" v="65"/>
          <pc:sldLayoutMkLst>
            <pc:docMk/>
            <pc:sldMasterMk cId="895273639" sldId="2147484170"/>
            <pc:sldLayoutMk cId="37560016" sldId="2147484175"/>
          </pc:sldLayoutMkLst>
        </pc:sldLayoutChg>
        <pc:sldLayoutChg chg="del">
          <pc:chgData name="Nahida Arif (2244712)" userId="S::2244712@student.uwtsd.ac.uk::916cde7f-dd3a-482d-85b3-261846663356" providerId="AD" clId="Web-{A0BE91AE-DC36-ACBC-63BB-1E8E4CD56CC9}" dt="2026-02-14T00:16:38.885" v="65"/>
          <pc:sldLayoutMkLst>
            <pc:docMk/>
            <pc:sldMasterMk cId="895273639" sldId="2147484170"/>
            <pc:sldLayoutMk cId="3441827755" sldId="2147484176"/>
          </pc:sldLayoutMkLst>
        </pc:sldLayoutChg>
        <pc:sldLayoutChg chg="del">
          <pc:chgData name="Nahida Arif (2244712)" userId="S::2244712@student.uwtsd.ac.uk::916cde7f-dd3a-482d-85b3-261846663356" providerId="AD" clId="Web-{A0BE91AE-DC36-ACBC-63BB-1E8E4CD56CC9}" dt="2026-02-14T00:16:38.885" v="65"/>
          <pc:sldLayoutMkLst>
            <pc:docMk/>
            <pc:sldMasterMk cId="895273639" sldId="2147484170"/>
            <pc:sldLayoutMk cId="1622903274" sldId="2147484177"/>
          </pc:sldLayoutMkLst>
        </pc:sldLayoutChg>
        <pc:sldLayoutChg chg="del">
          <pc:chgData name="Nahida Arif (2244712)" userId="S::2244712@student.uwtsd.ac.uk::916cde7f-dd3a-482d-85b3-261846663356" providerId="AD" clId="Web-{A0BE91AE-DC36-ACBC-63BB-1E8E4CD56CC9}" dt="2026-02-14T00:16:38.885" v="65"/>
          <pc:sldLayoutMkLst>
            <pc:docMk/>
            <pc:sldMasterMk cId="895273639" sldId="2147484170"/>
            <pc:sldLayoutMk cId="2452733680" sldId="2147484178"/>
          </pc:sldLayoutMkLst>
        </pc:sldLayoutChg>
        <pc:sldLayoutChg chg="del">
          <pc:chgData name="Nahida Arif (2244712)" userId="S::2244712@student.uwtsd.ac.uk::916cde7f-dd3a-482d-85b3-261846663356" providerId="AD" clId="Web-{A0BE91AE-DC36-ACBC-63BB-1E8E4CD56CC9}" dt="2026-02-14T00:16:38.885" v="65"/>
          <pc:sldLayoutMkLst>
            <pc:docMk/>
            <pc:sldMasterMk cId="895273639" sldId="2147484170"/>
            <pc:sldLayoutMk cId="2423808950" sldId="2147484179"/>
          </pc:sldLayoutMkLst>
        </pc:sldLayoutChg>
        <pc:sldLayoutChg chg="del">
          <pc:chgData name="Nahida Arif (2244712)" userId="S::2244712@student.uwtsd.ac.uk::916cde7f-dd3a-482d-85b3-261846663356" providerId="AD" clId="Web-{A0BE91AE-DC36-ACBC-63BB-1E8E4CD56CC9}" dt="2026-02-14T00:16:38.885" v="65"/>
          <pc:sldLayoutMkLst>
            <pc:docMk/>
            <pc:sldMasterMk cId="895273639" sldId="2147484170"/>
            <pc:sldLayoutMk cId="3271073577" sldId="2147484180"/>
          </pc:sldLayoutMkLst>
        </pc:sldLayoutChg>
        <pc:sldLayoutChg chg="del">
          <pc:chgData name="Nahida Arif (2244712)" userId="S::2244712@student.uwtsd.ac.uk::916cde7f-dd3a-482d-85b3-261846663356" providerId="AD" clId="Web-{A0BE91AE-DC36-ACBC-63BB-1E8E4CD56CC9}" dt="2026-02-14T00:16:38.885" v="65"/>
          <pc:sldLayoutMkLst>
            <pc:docMk/>
            <pc:sldMasterMk cId="895273639" sldId="2147484170"/>
            <pc:sldLayoutMk cId="3071911570" sldId="2147484181"/>
          </pc:sldLayoutMkLst>
        </pc:sldLayoutChg>
      </pc:sldMasterChg>
      <pc:sldMasterChg chg="add addSldLayout modSldLayout">
        <pc:chgData name="Nahida Arif (2244712)" userId="S::2244712@student.uwtsd.ac.uk::916cde7f-dd3a-482d-85b3-261846663356" providerId="AD" clId="Web-{A0BE91AE-DC36-ACBC-63BB-1E8E4CD56CC9}" dt="2026-02-14T00:16:38.885" v="65"/>
        <pc:sldMasterMkLst>
          <pc:docMk/>
          <pc:sldMasterMk cId="410130818" sldId="2147484182"/>
        </pc:sldMasterMkLst>
        <pc:sldLayoutChg chg="add mod replId">
          <pc:chgData name="Nahida Arif (2244712)" userId="S::2244712@student.uwtsd.ac.uk::916cde7f-dd3a-482d-85b3-261846663356" providerId="AD" clId="Web-{A0BE91AE-DC36-ACBC-63BB-1E8E4CD56CC9}" dt="2026-02-14T00:16:38.885" v="65"/>
          <pc:sldLayoutMkLst>
            <pc:docMk/>
            <pc:sldMasterMk cId="410130818" sldId="2147484182"/>
            <pc:sldLayoutMk cId="842620659" sldId="2147484183"/>
          </pc:sldLayoutMkLst>
        </pc:sldLayoutChg>
        <pc:sldLayoutChg chg="add mod replId">
          <pc:chgData name="Nahida Arif (2244712)" userId="S::2244712@student.uwtsd.ac.uk::916cde7f-dd3a-482d-85b3-261846663356" providerId="AD" clId="Web-{A0BE91AE-DC36-ACBC-63BB-1E8E4CD56CC9}" dt="2026-02-14T00:16:38.885" v="65"/>
          <pc:sldLayoutMkLst>
            <pc:docMk/>
            <pc:sldMasterMk cId="410130818" sldId="2147484182"/>
            <pc:sldLayoutMk cId="2062977094" sldId="2147484184"/>
          </pc:sldLayoutMkLst>
        </pc:sldLayoutChg>
        <pc:sldLayoutChg chg="add mod replId">
          <pc:chgData name="Nahida Arif (2244712)" userId="S::2244712@student.uwtsd.ac.uk::916cde7f-dd3a-482d-85b3-261846663356" providerId="AD" clId="Web-{A0BE91AE-DC36-ACBC-63BB-1E8E4CD56CC9}" dt="2026-02-14T00:16:38.885" v="65"/>
          <pc:sldLayoutMkLst>
            <pc:docMk/>
            <pc:sldMasterMk cId="410130818" sldId="2147484182"/>
            <pc:sldLayoutMk cId="920803351" sldId="2147484185"/>
          </pc:sldLayoutMkLst>
        </pc:sldLayoutChg>
        <pc:sldLayoutChg chg="add mod replId">
          <pc:chgData name="Nahida Arif (2244712)" userId="S::2244712@student.uwtsd.ac.uk::916cde7f-dd3a-482d-85b3-261846663356" providerId="AD" clId="Web-{A0BE91AE-DC36-ACBC-63BB-1E8E4CD56CC9}" dt="2026-02-14T00:16:38.885" v="65"/>
          <pc:sldLayoutMkLst>
            <pc:docMk/>
            <pc:sldMasterMk cId="410130818" sldId="2147484182"/>
            <pc:sldLayoutMk cId="1976204713" sldId="2147484186"/>
          </pc:sldLayoutMkLst>
        </pc:sldLayoutChg>
        <pc:sldLayoutChg chg="add mod replId">
          <pc:chgData name="Nahida Arif (2244712)" userId="S::2244712@student.uwtsd.ac.uk::916cde7f-dd3a-482d-85b3-261846663356" providerId="AD" clId="Web-{A0BE91AE-DC36-ACBC-63BB-1E8E4CD56CC9}" dt="2026-02-14T00:16:38.885" v="65"/>
          <pc:sldLayoutMkLst>
            <pc:docMk/>
            <pc:sldMasterMk cId="410130818" sldId="2147484182"/>
            <pc:sldLayoutMk cId="2984838804" sldId="2147484187"/>
          </pc:sldLayoutMkLst>
        </pc:sldLayoutChg>
        <pc:sldLayoutChg chg="add mod replId">
          <pc:chgData name="Nahida Arif (2244712)" userId="S::2244712@student.uwtsd.ac.uk::916cde7f-dd3a-482d-85b3-261846663356" providerId="AD" clId="Web-{A0BE91AE-DC36-ACBC-63BB-1E8E4CD56CC9}" dt="2026-02-14T00:16:38.885" v="65"/>
          <pc:sldLayoutMkLst>
            <pc:docMk/>
            <pc:sldMasterMk cId="410130818" sldId="2147484182"/>
            <pc:sldLayoutMk cId="2422067554" sldId="2147484188"/>
          </pc:sldLayoutMkLst>
        </pc:sldLayoutChg>
        <pc:sldLayoutChg chg="add mod replId">
          <pc:chgData name="Nahida Arif (2244712)" userId="S::2244712@student.uwtsd.ac.uk::916cde7f-dd3a-482d-85b3-261846663356" providerId="AD" clId="Web-{A0BE91AE-DC36-ACBC-63BB-1E8E4CD56CC9}" dt="2026-02-14T00:16:38.885" v="65"/>
          <pc:sldLayoutMkLst>
            <pc:docMk/>
            <pc:sldMasterMk cId="410130818" sldId="2147484182"/>
            <pc:sldLayoutMk cId="181316668" sldId="2147484189"/>
          </pc:sldLayoutMkLst>
        </pc:sldLayoutChg>
        <pc:sldLayoutChg chg="add mod replId">
          <pc:chgData name="Nahida Arif (2244712)" userId="S::2244712@student.uwtsd.ac.uk::916cde7f-dd3a-482d-85b3-261846663356" providerId="AD" clId="Web-{A0BE91AE-DC36-ACBC-63BB-1E8E4CD56CC9}" dt="2026-02-14T00:16:38.885" v="65"/>
          <pc:sldLayoutMkLst>
            <pc:docMk/>
            <pc:sldMasterMk cId="410130818" sldId="2147484182"/>
            <pc:sldLayoutMk cId="4091671825" sldId="2147484190"/>
          </pc:sldLayoutMkLst>
        </pc:sldLayoutChg>
        <pc:sldLayoutChg chg="add mod replId">
          <pc:chgData name="Nahida Arif (2244712)" userId="S::2244712@student.uwtsd.ac.uk::916cde7f-dd3a-482d-85b3-261846663356" providerId="AD" clId="Web-{A0BE91AE-DC36-ACBC-63BB-1E8E4CD56CC9}" dt="2026-02-14T00:16:38.885" v="65"/>
          <pc:sldLayoutMkLst>
            <pc:docMk/>
            <pc:sldMasterMk cId="410130818" sldId="2147484182"/>
            <pc:sldLayoutMk cId="2470859555" sldId="2147484191"/>
          </pc:sldLayoutMkLst>
        </pc:sldLayoutChg>
        <pc:sldLayoutChg chg="add mod replId">
          <pc:chgData name="Nahida Arif (2244712)" userId="S::2244712@student.uwtsd.ac.uk::916cde7f-dd3a-482d-85b3-261846663356" providerId="AD" clId="Web-{A0BE91AE-DC36-ACBC-63BB-1E8E4CD56CC9}" dt="2026-02-14T00:16:38.885" v="65"/>
          <pc:sldLayoutMkLst>
            <pc:docMk/>
            <pc:sldMasterMk cId="410130818" sldId="2147484182"/>
            <pc:sldLayoutMk cId="1653805863" sldId="2147484192"/>
          </pc:sldLayoutMkLst>
        </pc:sldLayoutChg>
        <pc:sldLayoutChg chg="add mod replId">
          <pc:chgData name="Nahida Arif (2244712)" userId="S::2244712@student.uwtsd.ac.uk::916cde7f-dd3a-482d-85b3-261846663356" providerId="AD" clId="Web-{A0BE91AE-DC36-ACBC-63BB-1E8E4CD56CC9}" dt="2026-02-14T00:16:38.885" v="65"/>
          <pc:sldLayoutMkLst>
            <pc:docMk/>
            <pc:sldMasterMk cId="410130818" sldId="2147484182"/>
            <pc:sldLayoutMk cId="3861266638" sldId="2147484193"/>
          </pc:sldLayoutMkLst>
        </pc:sldLayoutChg>
      </pc:sldMasterChg>
    </pc:docChg>
  </pc:docChgLst>
  <pc:docChgLst>
    <pc:chgData name="Nahida Arif (2244712)" userId="S::2244712@student.uwtsd.ac.uk::916cde7f-dd3a-482d-85b3-261846663356" providerId="AD" clId="Web-{84921547-AC31-8A1F-1082-265E426BA53C}"/>
    <pc:docChg chg="mod addSld modSld addMainMaster delMainMaster">
      <pc:chgData name="Nahida Arif (2244712)" userId="S::2244712@student.uwtsd.ac.uk::916cde7f-dd3a-482d-85b3-261846663356" providerId="AD" clId="Web-{84921547-AC31-8A1F-1082-265E426BA53C}" dt="2026-02-12T00:13:10.832" v="1193" actId="14100"/>
      <pc:docMkLst>
        <pc:docMk/>
      </pc:docMkLst>
      <pc:sldChg chg="modSp mod modClrScheme chgLayout">
        <pc:chgData name="Nahida Arif (2244712)" userId="S::2244712@student.uwtsd.ac.uk::916cde7f-dd3a-482d-85b3-261846663356" providerId="AD" clId="Web-{84921547-AC31-8A1F-1082-265E426BA53C}" dt="2026-02-09T16:25:19.229" v="78"/>
        <pc:sldMkLst>
          <pc:docMk/>
          <pc:sldMk cId="3033833226" sldId="256"/>
        </pc:sldMkLst>
        <pc:spChg chg="mod ord">
          <ac:chgData name="Nahida Arif (2244712)" userId="S::2244712@student.uwtsd.ac.uk::916cde7f-dd3a-482d-85b3-261846663356" providerId="AD" clId="Web-{84921547-AC31-8A1F-1082-265E426BA53C}" dt="2026-02-09T16:25:19.229" v="78"/>
          <ac:spMkLst>
            <pc:docMk/>
            <pc:sldMk cId="3033833226" sldId="256"/>
            <ac:spMk id="2" creationId="{9BE46DCC-7EA2-0F1D-EC00-591E954B4F47}"/>
          </ac:spMkLst>
        </pc:spChg>
        <pc:spChg chg="mod ord">
          <ac:chgData name="Nahida Arif (2244712)" userId="S::2244712@student.uwtsd.ac.uk::916cde7f-dd3a-482d-85b3-261846663356" providerId="AD" clId="Web-{84921547-AC31-8A1F-1082-265E426BA53C}" dt="2026-02-09T16:25:19.229" v="78"/>
          <ac:spMkLst>
            <pc:docMk/>
            <pc:sldMk cId="3033833226" sldId="256"/>
            <ac:spMk id="3" creationId="{06168765-3FF0-6BD3-1247-8136E269A1D7}"/>
          </ac:spMkLst>
        </pc:spChg>
      </pc:sldChg>
      <pc:sldChg chg="modSp mod modClrScheme chgLayout">
        <pc:chgData name="Nahida Arif (2244712)" userId="S::2244712@student.uwtsd.ac.uk::916cde7f-dd3a-482d-85b3-261846663356" providerId="AD" clId="Web-{84921547-AC31-8A1F-1082-265E426BA53C}" dt="2026-02-09T17:15:44.717" v="97" actId="20577"/>
        <pc:sldMkLst>
          <pc:docMk/>
          <pc:sldMk cId="3291741367" sldId="257"/>
        </pc:sldMkLst>
        <pc:spChg chg="mod ord">
          <ac:chgData name="Nahida Arif (2244712)" userId="S::2244712@student.uwtsd.ac.uk::916cde7f-dd3a-482d-85b3-261846663356" providerId="AD" clId="Web-{84921547-AC31-8A1F-1082-265E426BA53C}" dt="2026-02-09T16:25:19.229" v="78"/>
          <ac:spMkLst>
            <pc:docMk/>
            <pc:sldMk cId="3291741367" sldId="257"/>
            <ac:spMk id="2" creationId="{1D4908DA-F881-CCC4-224B-A5902D727E84}"/>
          </ac:spMkLst>
        </pc:spChg>
        <pc:spChg chg="mod ord">
          <ac:chgData name="Nahida Arif (2244712)" userId="S::2244712@student.uwtsd.ac.uk::916cde7f-dd3a-482d-85b3-261846663356" providerId="AD" clId="Web-{84921547-AC31-8A1F-1082-265E426BA53C}" dt="2026-02-09T17:15:44.717" v="97" actId="20577"/>
          <ac:spMkLst>
            <pc:docMk/>
            <pc:sldMk cId="3291741367" sldId="257"/>
            <ac:spMk id="3" creationId="{50A6CC4B-0A86-EC30-E352-589C02E1516B}"/>
          </ac:spMkLst>
        </pc:spChg>
      </pc:sldChg>
      <pc:sldChg chg="modSp mod modClrScheme chgLayout">
        <pc:chgData name="Nahida Arif (2244712)" userId="S::2244712@student.uwtsd.ac.uk::916cde7f-dd3a-482d-85b3-261846663356" providerId="AD" clId="Web-{84921547-AC31-8A1F-1082-265E426BA53C}" dt="2026-02-09T16:25:19.229" v="78"/>
        <pc:sldMkLst>
          <pc:docMk/>
          <pc:sldMk cId="763049910" sldId="258"/>
        </pc:sldMkLst>
        <pc:spChg chg="mod ord">
          <ac:chgData name="Nahida Arif (2244712)" userId="S::2244712@student.uwtsd.ac.uk::916cde7f-dd3a-482d-85b3-261846663356" providerId="AD" clId="Web-{84921547-AC31-8A1F-1082-265E426BA53C}" dt="2026-02-09T16:25:19.229" v="78"/>
          <ac:spMkLst>
            <pc:docMk/>
            <pc:sldMk cId="763049910" sldId="258"/>
            <ac:spMk id="2" creationId="{7272496F-93C2-D6DE-F392-0FFE3CB6EA73}"/>
          </ac:spMkLst>
        </pc:spChg>
      </pc:sldChg>
      <pc:sldChg chg="modSp mod modClrScheme chgLayout">
        <pc:chgData name="Nahida Arif (2244712)" userId="S::2244712@student.uwtsd.ac.uk::916cde7f-dd3a-482d-85b3-261846663356" providerId="AD" clId="Web-{84921547-AC31-8A1F-1082-265E426BA53C}" dt="2026-02-10T14:00:02.949" v="230" actId="20577"/>
        <pc:sldMkLst>
          <pc:docMk/>
          <pc:sldMk cId="2525210010" sldId="259"/>
        </pc:sldMkLst>
        <pc:spChg chg="mod ord">
          <ac:chgData name="Nahida Arif (2244712)" userId="S::2244712@student.uwtsd.ac.uk::916cde7f-dd3a-482d-85b3-261846663356" providerId="AD" clId="Web-{84921547-AC31-8A1F-1082-265E426BA53C}" dt="2026-02-10T14:00:02.949" v="230" actId="20577"/>
          <ac:spMkLst>
            <pc:docMk/>
            <pc:sldMk cId="2525210010" sldId="259"/>
            <ac:spMk id="2" creationId="{EE91A787-BE1F-E43A-1066-128E9437CDAF}"/>
          </ac:spMkLst>
        </pc:spChg>
        <pc:spChg chg="mod ord">
          <ac:chgData name="Nahida Arif (2244712)" userId="S::2244712@student.uwtsd.ac.uk::916cde7f-dd3a-482d-85b3-261846663356" providerId="AD" clId="Web-{84921547-AC31-8A1F-1082-265E426BA53C}" dt="2026-02-10T13:55:30.256" v="222" actId="20577"/>
          <ac:spMkLst>
            <pc:docMk/>
            <pc:sldMk cId="2525210010" sldId="259"/>
            <ac:spMk id="3" creationId="{06BDF280-9AF9-2A30-D97D-6A5A3619FD63}"/>
          </ac:spMkLst>
        </pc:spChg>
      </pc:sldChg>
      <pc:sldChg chg="modSp mod modClrScheme chgLayout">
        <pc:chgData name="Nahida Arif (2244712)" userId="S::2244712@student.uwtsd.ac.uk::916cde7f-dd3a-482d-85b3-261846663356" providerId="AD" clId="Web-{84921547-AC31-8A1F-1082-265E426BA53C}" dt="2026-02-10T14:35:38.884" v="413" actId="20577"/>
        <pc:sldMkLst>
          <pc:docMk/>
          <pc:sldMk cId="335714640" sldId="260"/>
        </pc:sldMkLst>
        <pc:spChg chg="mod ord">
          <ac:chgData name="Nahida Arif (2244712)" userId="S::2244712@student.uwtsd.ac.uk::916cde7f-dd3a-482d-85b3-261846663356" providerId="AD" clId="Web-{84921547-AC31-8A1F-1082-265E426BA53C}" dt="2026-02-10T14:00:08.967" v="236" actId="20577"/>
          <ac:spMkLst>
            <pc:docMk/>
            <pc:sldMk cId="335714640" sldId="260"/>
            <ac:spMk id="2" creationId="{B4715AD0-ED59-0FF1-B18A-FD252612274B}"/>
          </ac:spMkLst>
        </pc:spChg>
        <pc:spChg chg="mod ord">
          <ac:chgData name="Nahida Arif (2244712)" userId="S::2244712@student.uwtsd.ac.uk::916cde7f-dd3a-482d-85b3-261846663356" providerId="AD" clId="Web-{84921547-AC31-8A1F-1082-265E426BA53C}" dt="2026-02-10T14:35:38.884" v="413" actId="20577"/>
          <ac:spMkLst>
            <pc:docMk/>
            <pc:sldMk cId="335714640" sldId="260"/>
            <ac:spMk id="3" creationId="{35DD77E9-3F6A-13C3-0751-46F9CDBCEEA9}"/>
          </ac:spMkLst>
        </pc:spChg>
      </pc:sldChg>
      <pc:sldChg chg="modSp mod modClrScheme chgLayout">
        <pc:chgData name="Nahida Arif (2244712)" userId="S::2244712@student.uwtsd.ac.uk::916cde7f-dd3a-482d-85b3-261846663356" providerId="AD" clId="Web-{84921547-AC31-8A1F-1082-265E426BA53C}" dt="2026-02-10T14:31:52.343" v="405" actId="20577"/>
        <pc:sldMkLst>
          <pc:docMk/>
          <pc:sldMk cId="3324990189" sldId="261"/>
        </pc:sldMkLst>
        <pc:spChg chg="mod ord">
          <ac:chgData name="Nahida Arif (2244712)" userId="S::2244712@student.uwtsd.ac.uk::916cde7f-dd3a-482d-85b3-261846663356" providerId="AD" clId="Web-{84921547-AC31-8A1F-1082-265E426BA53C}" dt="2026-02-09T16:25:19.229" v="78"/>
          <ac:spMkLst>
            <pc:docMk/>
            <pc:sldMk cId="3324990189" sldId="261"/>
            <ac:spMk id="2" creationId="{1C7543E9-78C5-9D17-D143-9E508AC66996}"/>
          </ac:spMkLst>
        </pc:spChg>
        <pc:spChg chg="mod ord">
          <ac:chgData name="Nahida Arif (2244712)" userId="S::2244712@student.uwtsd.ac.uk::916cde7f-dd3a-482d-85b3-261846663356" providerId="AD" clId="Web-{84921547-AC31-8A1F-1082-265E426BA53C}" dt="2026-02-10T14:31:52.343" v="405" actId="20577"/>
          <ac:spMkLst>
            <pc:docMk/>
            <pc:sldMk cId="3324990189" sldId="261"/>
            <ac:spMk id="3" creationId="{3806D9BA-9FCB-045C-6D11-5E4ADBF2866B}"/>
          </ac:spMkLst>
        </pc:spChg>
      </pc:sldChg>
      <pc:sldChg chg="modSp new">
        <pc:chgData name="Nahida Arif (2244712)" userId="S::2244712@student.uwtsd.ac.uk::916cde7f-dd3a-482d-85b3-261846663356" providerId="AD" clId="Web-{84921547-AC31-8A1F-1082-265E426BA53C}" dt="2026-02-11T12:22:27.845" v="721" actId="20577"/>
        <pc:sldMkLst>
          <pc:docMk/>
          <pc:sldMk cId="1953783713" sldId="262"/>
        </pc:sldMkLst>
        <pc:spChg chg="mod">
          <ac:chgData name="Nahida Arif (2244712)" userId="S::2244712@student.uwtsd.ac.uk::916cde7f-dd3a-482d-85b3-261846663356" providerId="AD" clId="Web-{84921547-AC31-8A1F-1082-265E426BA53C}" dt="2026-02-11T12:22:27.845" v="721" actId="20577"/>
          <ac:spMkLst>
            <pc:docMk/>
            <pc:sldMk cId="1953783713" sldId="262"/>
            <ac:spMk id="2" creationId="{8C5D3CEF-715E-A35A-09CB-1036D7E89A44}"/>
          </ac:spMkLst>
        </pc:spChg>
        <pc:spChg chg="mod">
          <ac:chgData name="Nahida Arif (2244712)" userId="S::2244712@student.uwtsd.ac.uk::916cde7f-dd3a-482d-85b3-261846663356" providerId="AD" clId="Web-{84921547-AC31-8A1F-1082-265E426BA53C}" dt="2026-02-11T12:21:40.953" v="716" actId="20577"/>
          <ac:spMkLst>
            <pc:docMk/>
            <pc:sldMk cId="1953783713" sldId="262"/>
            <ac:spMk id="3" creationId="{DE1A619D-E61F-C5E0-DBCB-44416A656DC1}"/>
          </ac:spMkLst>
        </pc:spChg>
      </pc:sldChg>
      <pc:sldChg chg="modSp new">
        <pc:chgData name="Nahida Arif (2244712)" userId="S::2244712@student.uwtsd.ac.uk::916cde7f-dd3a-482d-85b3-261846663356" providerId="AD" clId="Web-{84921547-AC31-8A1F-1082-265E426BA53C}" dt="2026-02-10T14:47:16.090" v="454" actId="20577"/>
        <pc:sldMkLst>
          <pc:docMk/>
          <pc:sldMk cId="3796228149" sldId="264"/>
        </pc:sldMkLst>
      </pc:sldChg>
      <pc:sldChg chg="modSp new">
        <pc:chgData name="Nahida Arif (2244712)" userId="S::2244712@student.uwtsd.ac.uk::916cde7f-dd3a-482d-85b3-261846663356" providerId="AD" clId="Web-{84921547-AC31-8A1F-1082-265E426BA53C}" dt="2026-02-11T13:52:35.133" v="1191" actId="20577"/>
        <pc:sldMkLst>
          <pc:docMk/>
          <pc:sldMk cId="3340753979" sldId="265"/>
        </pc:sldMkLst>
        <pc:spChg chg="mod">
          <ac:chgData name="Nahida Arif (2244712)" userId="S::2244712@student.uwtsd.ac.uk::916cde7f-dd3a-482d-85b3-261846663356" providerId="AD" clId="Web-{84921547-AC31-8A1F-1082-265E426BA53C}" dt="2026-02-10T14:47:43.311" v="468" actId="20577"/>
          <ac:spMkLst>
            <pc:docMk/>
            <pc:sldMk cId="3340753979" sldId="265"/>
            <ac:spMk id="2" creationId="{2C15E013-22CD-2371-D994-80F924BB774E}"/>
          </ac:spMkLst>
        </pc:spChg>
        <pc:spChg chg="mod">
          <ac:chgData name="Nahida Arif (2244712)" userId="S::2244712@student.uwtsd.ac.uk::916cde7f-dd3a-482d-85b3-261846663356" providerId="AD" clId="Web-{84921547-AC31-8A1F-1082-265E426BA53C}" dt="2026-02-11T13:52:35.133" v="1191" actId="20577"/>
          <ac:spMkLst>
            <pc:docMk/>
            <pc:sldMk cId="3340753979" sldId="265"/>
            <ac:spMk id="3" creationId="{73905602-CB2B-8F7B-C9B8-B8CBFC1A593D}"/>
          </ac:spMkLst>
        </pc:spChg>
      </pc:sldChg>
      <pc:sldChg chg="modSp new">
        <pc:chgData name="Nahida Arif (2244712)" userId="S::2244712@student.uwtsd.ac.uk::916cde7f-dd3a-482d-85b3-261846663356" providerId="AD" clId="Web-{84921547-AC31-8A1F-1082-265E426BA53C}" dt="2026-02-10T15:01:05.059" v="476" actId="20577"/>
        <pc:sldMkLst>
          <pc:docMk/>
          <pc:sldMk cId="509741598" sldId="266"/>
        </pc:sldMkLst>
        <pc:spChg chg="mod">
          <ac:chgData name="Nahida Arif (2244712)" userId="S::2244712@student.uwtsd.ac.uk::916cde7f-dd3a-482d-85b3-261846663356" providerId="AD" clId="Web-{84921547-AC31-8A1F-1082-265E426BA53C}" dt="2026-02-10T15:01:05.059" v="476" actId="20577"/>
          <ac:spMkLst>
            <pc:docMk/>
            <pc:sldMk cId="509741598" sldId="266"/>
            <ac:spMk id="2" creationId="{921A4E19-F77B-3070-E103-080FE9A06435}"/>
          </ac:spMkLst>
        </pc:spChg>
      </pc:sldChg>
    </pc:docChg>
  </pc:docChgLst>
  <pc:docChgLst>
    <pc:chgData name="Nahida Arif (2244712)" userId="916cde7f-dd3a-482d-85b3-261846663356" providerId="ADAL" clId="{88570D0B-B6A5-4248-8C39-FD95335841A1}"/>
    <pc:docChg chg="custSel addSld modSld">
      <pc:chgData name="Nahida Arif (2244712)" userId="916cde7f-dd3a-482d-85b3-261846663356" providerId="ADAL" clId="{88570D0B-B6A5-4248-8C39-FD95335841A1}" dt="2026-02-08T21:30:53.340" v="686" actId="255"/>
      <pc:docMkLst>
        <pc:docMk/>
      </pc:docMkLst>
      <pc:sldChg chg="modSp mod">
        <pc:chgData name="Nahida Arif (2244712)" userId="916cde7f-dd3a-482d-85b3-261846663356" providerId="ADAL" clId="{88570D0B-B6A5-4248-8C39-FD95335841A1}" dt="2026-02-08T21:25:23.598" v="683" actId="20577"/>
        <pc:sldMkLst>
          <pc:docMk/>
          <pc:sldMk cId="3291741367" sldId="257"/>
        </pc:sldMkLst>
        <pc:spChg chg="mod">
          <ac:chgData name="Nahida Arif (2244712)" userId="916cde7f-dd3a-482d-85b3-261846663356" providerId="ADAL" clId="{88570D0B-B6A5-4248-8C39-FD95335841A1}" dt="2026-02-08T21:25:23.598" v="683" actId="20577"/>
          <ac:spMkLst>
            <pc:docMk/>
            <pc:sldMk cId="3291741367" sldId="257"/>
            <ac:spMk id="3" creationId="{50A6CC4B-0A86-EC30-E352-589C02E1516B}"/>
          </ac:spMkLst>
        </pc:spChg>
      </pc:sldChg>
      <pc:sldChg chg="modSp mod">
        <pc:chgData name="Nahida Arif (2244712)" userId="916cde7f-dd3a-482d-85b3-261846663356" providerId="ADAL" clId="{88570D0B-B6A5-4248-8C39-FD95335841A1}" dt="2026-02-08T21:03:46.884" v="1" actId="20577"/>
        <pc:sldMkLst>
          <pc:docMk/>
          <pc:sldMk cId="763049910" sldId="258"/>
        </pc:sldMkLst>
        <pc:spChg chg="mod">
          <ac:chgData name="Nahida Arif (2244712)" userId="916cde7f-dd3a-482d-85b3-261846663356" providerId="ADAL" clId="{88570D0B-B6A5-4248-8C39-FD95335841A1}" dt="2026-02-08T21:03:46.884" v="1" actId="20577"/>
          <ac:spMkLst>
            <pc:docMk/>
            <pc:sldMk cId="763049910" sldId="258"/>
            <ac:spMk id="2" creationId="{7272496F-93C2-D6DE-F392-0FFE3CB6EA73}"/>
          </ac:spMkLst>
        </pc:spChg>
      </pc:sldChg>
      <pc:sldChg chg="modSp new mod">
        <pc:chgData name="Nahida Arif (2244712)" userId="916cde7f-dd3a-482d-85b3-261846663356" providerId="ADAL" clId="{88570D0B-B6A5-4248-8C39-FD95335841A1}" dt="2026-02-08T21:30:53.340" v="686" actId="255"/>
        <pc:sldMkLst>
          <pc:docMk/>
          <pc:sldMk cId="3324990189" sldId="261"/>
        </pc:sldMkLst>
        <pc:spChg chg="mod">
          <ac:chgData name="Nahida Arif (2244712)" userId="916cde7f-dd3a-482d-85b3-261846663356" providerId="ADAL" clId="{88570D0B-B6A5-4248-8C39-FD95335841A1}" dt="2026-02-08T21:04:27.544" v="16" actId="20577"/>
          <ac:spMkLst>
            <pc:docMk/>
            <pc:sldMk cId="3324990189" sldId="261"/>
            <ac:spMk id="2" creationId="{1C7543E9-78C5-9D17-D143-9E508AC66996}"/>
          </ac:spMkLst>
        </pc:spChg>
        <pc:spChg chg="mod">
          <ac:chgData name="Nahida Arif (2244712)" userId="916cde7f-dd3a-482d-85b3-261846663356" providerId="ADAL" clId="{88570D0B-B6A5-4248-8C39-FD95335841A1}" dt="2026-02-08T21:30:53.340" v="686" actId="255"/>
          <ac:spMkLst>
            <pc:docMk/>
            <pc:sldMk cId="3324990189" sldId="261"/>
            <ac:spMk id="3" creationId="{3806D9BA-9FCB-045C-6D11-5E4ADBF2866B}"/>
          </ac:spMkLst>
        </pc:spChg>
      </pc:sldChg>
    </pc:docChg>
  </pc:docChgLst>
  <pc:docChgLst>
    <pc:chgData name="Nahida Arif (2244712)" userId="S::2244712@student.uwtsd.ac.uk::916cde7f-dd3a-482d-85b3-261846663356" providerId="AD" clId="Web-{519DB1B7-3A2E-7802-2576-911CBC7BF2F8}"/>
    <pc:docChg chg="mod modSld addMainMaster delMainMaster">
      <pc:chgData name="Nahida Arif (2244712)" userId="S::2244712@student.uwtsd.ac.uk::916cde7f-dd3a-482d-85b3-261846663356" providerId="AD" clId="Web-{519DB1B7-3A2E-7802-2576-911CBC7BF2F8}" dt="2026-02-11T21:47:13.964" v="40"/>
      <pc:docMkLst>
        <pc:docMk/>
      </pc:docMkLst>
      <pc:sldChg chg="modSp mod modClrScheme chgLayout">
        <pc:chgData name="Nahida Arif (2244712)" userId="S::2244712@student.uwtsd.ac.uk::916cde7f-dd3a-482d-85b3-261846663356" providerId="AD" clId="Web-{519DB1B7-3A2E-7802-2576-911CBC7BF2F8}" dt="2026-02-11T21:47:13.964" v="40"/>
        <pc:sldMkLst>
          <pc:docMk/>
          <pc:sldMk cId="3033833226" sldId="256"/>
        </pc:sldMkLst>
        <pc:spChg chg="mod ord">
          <ac:chgData name="Nahida Arif (2244712)" userId="S::2244712@student.uwtsd.ac.uk::916cde7f-dd3a-482d-85b3-261846663356" providerId="AD" clId="Web-{519DB1B7-3A2E-7802-2576-911CBC7BF2F8}" dt="2026-02-11T21:47:13.964" v="40"/>
          <ac:spMkLst>
            <pc:docMk/>
            <pc:sldMk cId="3033833226" sldId="256"/>
            <ac:spMk id="2" creationId="{9BE46DCC-7EA2-0F1D-EC00-591E954B4F47}"/>
          </ac:spMkLst>
        </pc:spChg>
        <pc:spChg chg="mod ord">
          <ac:chgData name="Nahida Arif (2244712)" userId="S::2244712@student.uwtsd.ac.uk::916cde7f-dd3a-482d-85b3-261846663356" providerId="AD" clId="Web-{519DB1B7-3A2E-7802-2576-911CBC7BF2F8}" dt="2026-02-11T21:47:13.964" v="40"/>
          <ac:spMkLst>
            <pc:docMk/>
            <pc:sldMk cId="3033833226" sldId="256"/>
            <ac:spMk id="3" creationId="{06168765-3FF0-6BD3-1247-8136E269A1D7}"/>
          </ac:spMkLst>
        </pc:spChg>
      </pc:sldChg>
      <pc:sldChg chg="modSp mod modClrScheme chgLayout">
        <pc:chgData name="Nahida Arif (2244712)" userId="S::2244712@student.uwtsd.ac.uk::916cde7f-dd3a-482d-85b3-261846663356" providerId="AD" clId="Web-{519DB1B7-3A2E-7802-2576-911CBC7BF2F8}" dt="2026-02-11T21:47:13.964" v="40"/>
        <pc:sldMkLst>
          <pc:docMk/>
          <pc:sldMk cId="3291741367" sldId="257"/>
        </pc:sldMkLst>
        <pc:spChg chg="mod ord">
          <ac:chgData name="Nahida Arif (2244712)" userId="S::2244712@student.uwtsd.ac.uk::916cde7f-dd3a-482d-85b3-261846663356" providerId="AD" clId="Web-{519DB1B7-3A2E-7802-2576-911CBC7BF2F8}" dt="2026-02-11T21:47:13.964" v="40"/>
          <ac:spMkLst>
            <pc:docMk/>
            <pc:sldMk cId="3291741367" sldId="257"/>
            <ac:spMk id="2" creationId="{1D4908DA-F881-CCC4-224B-A5902D727E84}"/>
          </ac:spMkLst>
        </pc:spChg>
        <pc:spChg chg="mod ord">
          <ac:chgData name="Nahida Arif (2244712)" userId="S::2244712@student.uwtsd.ac.uk::916cde7f-dd3a-482d-85b3-261846663356" providerId="AD" clId="Web-{519DB1B7-3A2E-7802-2576-911CBC7BF2F8}" dt="2026-02-11T21:47:13.964" v="40"/>
          <ac:spMkLst>
            <pc:docMk/>
            <pc:sldMk cId="3291741367" sldId="257"/>
            <ac:spMk id="3" creationId="{50A6CC4B-0A86-EC30-E352-589C02E1516B}"/>
          </ac:spMkLst>
        </pc:spChg>
      </pc:sldChg>
      <pc:sldChg chg="addSp delSp modSp mod modTransition setBg modClrScheme delDesignElem chgLayout">
        <pc:chgData name="Nahida Arif (2244712)" userId="S::2244712@student.uwtsd.ac.uk::916cde7f-dd3a-482d-85b3-261846663356" providerId="AD" clId="Web-{519DB1B7-3A2E-7802-2576-911CBC7BF2F8}" dt="2026-02-11T21:47:13.964" v="40"/>
        <pc:sldMkLst>
          <pc:docMk/>
          <pc:sldMk cId="763049910" sldId="258"/>
        </pc:sldMkLst>
        <pc:spChg chg="mod ord">
          <ac:chgData name="Nahida Arif (2244712)" userId="S::2244712@student.uwtsd.ac.uk::916cde7f-dd3a-482d-85b3-261846663356" providerId="AD" clId="Web-{519DB1B7-3A2E-7802-2576-911CBC7BF2F8}" dt="2026-02-11T21:47:13.964" v="40"/>
          <ac:spMkLst>
            <pc:docMk/>
            <pc:sldMk cId="763049910" sldId="258"/>
            <ac:spMk id="2" creationId="{7272496F-93C2-D6DE-F392-0FFE3CB6EA73}"/>
          </ac:spMkLst>
        </pc:spChg>
        <pc:spChg chg="add mod ord">
          <ac:chgData name="Nahida Arif (2244712)" userId="S::2244712@student.uwtsd.ac.uk::916cde7f-dd3a-482d-85b3-261846663356" providerId="AD" clId="Web-{519DB1B7-3A2E-7802-2576-911CBC7BF2F8}" dt="2026-02-11T21:47:13.964" v="40"/>
          <ac:spMkLst>
            <pc:docMk/>
            <pc:sldMk cId="763049910" sldId="258"/>
            <ac:spMk id="30" creationId="{E6C8794F-D1C1-CA3E-A7B6-CEF65900F754}"/>
          </ac:spMkLst>
        </pc:spChg>
      </pc:sldChg>
      <pc:sldChg chg="modSp mod modClrScheme chgLayout">
        <pc:chgData name="Nahida Arif (2244712)" userId="S::2244712@student.uwtsd.ac.uk::916cde7f-dd3a-482d-85b3-261846663356" providerId="AD" clId="Web-{519DB1B7-3A2E-7802-2576-911CBC7BF2F8}" dt="2026-02-11T21:47:13.964" v="40"/>
        <pc:sldMkLst>
          <pc:docMk/>
          <pc:sldMk cId="2525210010" sldId="259"/>
        </pc:sldMkLst>
        <pc:spChg chg="mod ord">
          <ac:chgData name="Nahida Arif (2244712)" userId="S::2244712@student.uwtsd.ac.uk::916cde7f-dd3a-482d-85b3-261846663356" providerId="AD" clId="Web-{519DB1B7-3A2E-7802-2576-911CBC7BF2F8}" dt="2026-02-11T21:47:13.964" v="40"/>
          <ac:spMkLst>
            <pc:docMk/>
            <pc:sldMk cId="2525210010" sldId="259"/>
            <ac:spMk id="2" creationId="{EE91A787-BE1F-E43A-1066-128E9437CDAF}"/>
          </ac:spMkLst>
        </pc:spChg>
        <pc:spChg chg="mod ord">
          <ac:chgData name="Nahida Arif (2244712)" userId="S::2244712@student.uwtsd.ac.uk::916cde7f-dd3a-482d-85b3-261846663356" providerId="AD" clId="Web-{519DB1B7-3A2E-7802-2576-911CBC7BF2F8}" dt="2026-02-11T21:47:13.964" v="40"/>
          <ac:spMkLst>
            <pc:docMk/>
            <pc:sldMk cId="2525210010" sldId="259"/>
            <ac:spMk id="3" creationId="{06BDF280-9AF9-2A30-D97D-6A5A3619FD63}"/>
          </ac:spMkLst>
        </pc:spChg>
      </pc:sldChg>
      <pc:sldChg chg="modSp mod modClrScheme chgLayout">
        <pc:chgData name="Nahida Arif (2244712)" userId="S::2244712@student.uwtsd.ac.uk::916cde7f-dd3a-482d-85b3-261846663356" providerId="AD" clId="Web-{519DB1B7-3A2E-7802-2576-911CBC7BF2F8}" dt="2026-02-11T21:47:13.964" v="40"/>
        <pc:sldMkLst>
          <pc:docMk/>
          <pc:sldMk cId="335714640" sldId="260"/>
        </pc:sldMkLst>
        <pc:spChg chg="mod ord">
          <ac:chgData name="Nahida Arif (2244712)" userId="S::2244712@student.uwtsd.ac.uk::916cde7f-dd3a-482d-85b3-261846663356" providerId="AD" clId="Web-{519DB1B7-3A2E-7802-2576-911CBC7BF2F8}" dt="2026-02-11T21:47:13.964" v="40"/>
          <ac:spMkLst>
            <pc:docMk/>
            <pc:sldMk cId="335714640" sldId="260"/>
            <ac:spMk id="2" creationId="{B4715AD0-ED59-0FF1-B18A-FD252612274B}"/>
          </ac:spMkLst>
        </pc:spChg>
        <pc:spChg chg="mod ord">
          <ac:chgData name="Nahida Arif (2244712)" userId="S::2244712@student.uwtsd.ac.uk::916cde7f-dd3a-482d-85b3-261846663356" providerId="AD" clId="Web-{519DB1B7-3A2E-7802-2576-911CBC7BF2F8}" dt="2026-02-11T21:47:13.964" v="40"/>
          <ac:spMkLst>
            <pc:docMk/>
            <pc:sldMk cId="335714640" sldId="260"/>
            <ac:spMk id="3" creationId="{35DD77E9-3F6A-13C3-0751-46F9CDBCEEA9}"/>
          </ac:spMkLst>
        </pc:spChg>
      </pc:sldChg>
      <pc:sldChg chg="modSp mod modClrScheme chgLayout">
        <pc:chgData name="Nahida Arif (2244712)" userId="S::2244712@student.uwtsd.ac.uk::916cde7f-dd3a-482d-85b3-261846663356" providerId="AD" clId="Web-{519DB1B7-3A2E-7802-2576-911CBC7BF2F8}" dt="2026-02-11T21:47:13.964" v="40"/>
        <pc:sldMkLst>
          <pc:docMk/>
          <pc:sldMk cId="3324990189" sldId="261"/>
        </pc:sldMkLst>
        <pc:spChg chg="mod ord">
          <ac:chgData name="Nahida Arif (2244712)" userId="S::2244712@student.uwtsd.ac.uk::916cde7f-dd3a-482d-85b3-261846663356" providerId="AD" clId="Web-{519DB1B7-3A2E-7802-2576-911CBC7BF2F8}" dt="2026-02-11T21:47:13.964" v="40"/>
          <ac:spMkLst>
            <pc:docMk/>
            <pc:sldMk cId="3324990189" sldId="261"/>
            <ac:spMk id="2" creationId="{1C7543E9-78C5-9D17-D143-9E508AC66996}"/>
          </ac:spMkLst>
        </pc:spChg>
        <pc:spChg chg="mod ord">
          <ac:chgData name="Nahida Arif (2244712)" userId="S::2244712@student.uwtsd.ac.uk::916cde7f-dd3a-482d-85b3-261846663356" providerId="AD" clId="Web-{519DB1B7-3A2E-7802-2576-911CBC7BF2F8}" dt="2026-02-11T21:47:13.964" v="40"/>
          <ac:spMkLst>
            <pc:docMk/>
            <pc:sldMk cId="3324990189" sldId="261"/>
            <ac:spMk id="3" creationId="{3806D9BA-9FCB-045C-6D11-5E4ADBF2866B}"/>
          </ac:spMkLst>
        </pc:spChg>
      </pc:sldChg>
      <pc:sldChg chg="modSp mod modClrScheme chgLayout">
        <pc:chgData name="Nahida Arif (2244712)" userId="S::2244712@student.uwtsd.ac.uk::916cde7f-dd3a-482d-85b3-261846663356" providerId="AD" clId="Web-{519DB1B7-3A2E-7802-2576-911CBC7BF2F8}" dt="2026-02-11T21:47:13.964" v="40"/>
        <pc:sldMkLst>
          <pc:docMk/>
          <pc:sldMk cId="1953783713" sldId="262"/>
        </pc:sldMkLst>
        <pc:spChg chg="mod ord">
          <ac:chgData name="Nahida Arif (2244712)" userId="S::2244712@student.uwtsd.ac.uk::916cde7f-dd3a-482d-85b3-261846663356" providerId="AD" clId="Web-{519DB1B7-3A2E-7802-2576-911CBC7BF2F8}" dt="2026-02-11T21:47:13.964" v="40"/>
          <ac:spMkLst>
            <pc:docMk/>
            <pc:sldMk cId="1953783713" sldId="262"/>
            <ac:spMk id="2" creationId="{8C5D3CEF-715E-A35A-09CB-1036D7E89A44}"/>
          </ac:spMkLst>
        </pc:spChg>
        <pc:spChg chg="mod ord">
          <ac:chgData name="Nahida Arif (2244712)" userId="S::2244712@student.uwtsd.ac.uk::916cde7f-dd3a-482d-85b3-261846663356" providerId="AD" clId="Web-{519DB1B7-3A2E-7802-2576-911CBC7BF2F8}" dt="2026-02-11T21:47:13.964" v="40"/>
          <ac:spMkLst>
            <pc:docMk/>
            <pc:sldMk cId="1953783713" sldId="262"/>
            <ac:spMk id="3" creationId="{DE1A619D-E61F-C5E0-DBCB-44416A656DC1}"/>
          </ac:spMkLst>
        </pc:spChg>
      </pc:sldChg>
      <pc:sldChg chg="modSp mod modClrScheme chgLayout">
        <pc:chgData name="Nahida Arif (2244712)" userId="S::2244712@student.uwtsd.ac.uk::916cde7f-dd3a-482d-85b3-261846663356" providerId="AD" clId="Web-{519DB1B7-3A2E-7802-2576-911CBC7BF2F8}" dt="2026-02-11T21:47:13.964" v="40"/>
        <pc:sldMkLst>
          <pc:docMk/>
          <pc:sldMk cId="3796228149" sldId="264"/>
        </pc:sldMkLst>
        <pc:spChg chg="mod ord">
          <ac:chgData name="Nahida Arif (2244712)" userId="S::2244712@student.uwtsd.ac.uk::916cde7f-dd3a-482d-85b3-261846663356" providerId="AD" clId="Web-{519DB1B7-3A2E-7802-2576-911CBC7BF2F8}" dt="2026-02-11T21:47:13.964" v="40"/>
          <ac:spMkLst>
            <pc:docMk/>
            <pc:sldMk cId="3796228149" sldId="264"/>
            <ac:spMk id="3" creationId="{F3AFE658-5A50-57A2-12AD-FD02D9DBBADF}"/>
          </ac:spMkLst>
        </pc:spChg>
      </pc:sldChg>
      <pc:sldChg chg="addSp delSp modSp mod setBg modClrScheme setClrOvrMap delDesignElem chgLayout">
        <pc:chgData name="Nahida Arif (2244712)" userId="S::2244712@student.uwtsd.ac.uk::916cde7f-dd3a-482d-85b3-261846663356" providerId="AD" clId="Web-{519DB1B7-3A2E-7802-2576-911CBC7BF2F8}" dt="2026-02-11T21:47:13.964" v="40"/>
        <pc:sldMkLst>
          <pc:docMk/>
          <pc:sldMk cId="3340753979" sldId="265"/>
        </pc:sldMkLst>
        <pc:spChg chg="mod ord">
          <ac:chgData name="Nahida Arif (2244712)" userId="S::2244712@student.uwtsd.ac.uk::916cde7f-dd3a-482d-85b3-261846663356" providerId="AD" clId="Web-{519DB1B7-3A2E-7802-2576-911CBC7BF2F8}" dt="2026-02-11T21:47:13.964" v="40"/>
          <ac:spMkLst>
            <pc:docMk/>
            <pc:sldMk cId="3340753979" sldId="265"/>
            <ac:spMk id="2" creationId="{2C15E013-22CD-2371-D994-80F924BB774E}"/>
          </ac:spMkLst>
        </pc:spChg>
        <pc:spChg chg="mod ord">
          <ac:chgData name="Nahida Arif (2244712)" userId="S::2244712@student.uwtsd.ac.uk::916cde7f-dd3a-482d-85b3-261846663356" providerId="AD" clId="Web-{519DB1B7-3A2E-7802-2576-911CBC7BF2F8}" dt="2026-02-11T21:47:13.964" v="40"/>
          <ac:spMkLst>
            <pc:docMk/>
            <pc:sldMk cId="3340753979" sldId="265"/>
            <ac:spMk id="3" creationId="{73905602-CB2B-8F7B-C9B8-B8CBFC1A593D}"/>
          </ac:spMkLst>
        </pc:spChg>
      </pc:sldChg>
      <pc:sldChg chg="modSp mod modClrScheme chgLayout">
        <pc:chgData name="Nahida Arif (2244712)" userId="S::2244712@student.uwtsd.ac.uk::916cde7f-dd3a-482d-85b3-261846663356" providerId="AD" clId="Web-{519DB1B7-3A2E-7802-2576-911CBC7BF2F8}" dt="2026-02-11T21:47:13.964" v="40"/>
        <pc:sldMkLst>
          <pc:docMk/>
          <pc:sldMk cId="509741598" sldId="266"/>
        </pc:sldMkLst>
        <pc:spChg chg="mod ord">
          <ac:chgData name="Nahida Arif (2244712)" userId="S::2244712@student.uwtsd.ac.uk::916cde7f-dd3a-482d-85b3-261846663356" providerId="AD" clId="Web-{519DB1B7-3A2E-7802-2576-911CBC7BF2F8}" dt="2026-02-11T21:47:13.964" v="40"/>
          <ac:spMkLst>
            <pc:docMk/>
            <pc:sldMk cId="509741598" sldId="266"/>
            <ac:spMk id="2" creationId="{921A4E19-F77B-3070-E103-080FE9A06435}"/>
          </ac:spMkLst>
        </pc:spChg>
        <pc:spChg chg="mod ord">
          <ac:chgData name="Nahida Arif (2244712)" userId="S::2244712@student.uwtsd.ac.uk::916cde7f-dd3a-482d-85b3-261846663356" providerId="AD" clId="Web-{519DB1B7-3A2E-7802-2576-911CBC7BF2F8}" dt="2026-02-11T21:47:13.964" v="40"/>
          <ac:spMkLst>
            <pc:docMk/>
            <pc:sldMk cId="509741598" sldId="266"/>
            <ac:spMk id="3" creationId="{16AD349A-D358-8881-5A90-DB64E380991C}"/>
          </ac:spMkLst>
        </pc:spChg>
      </pc:sldChg>
    </pc:docChg>
  </pc:docChgLst>
  <pc:docChgLst>
    <pc:chgData name="Nahida Arif (2244712)" userId="S::2244712@student.uwtsd.ac.uk::916cde7f-dd3a-482d-85b3-261846663356" providerId="AD" clId="Web-{A378822F-F6D1-E8A1-EAA6-6FA6E195F34B}"/>
    <pc:docChg chg="modSld">
      <pc:chgData name="Nahida Arif (2244712)" userId="S::2244712@student.uwtsd.ac.uk::916cde7f-dd3a-482d-85b3-261846663356" providerId="AD" clId="Web-{A378822F-F6D1-E8A1-EAA6-6FA6E195F34B}" dt="2026-02-15T00:51:28.554" v="117" actId="1076"/>
      <pc:docMkLst>
        <pc:docMk/>
      </pc:docMkLst>
      <pc:sldChg chg="addSp modSp">
        <pc:chgData name="Nahida Arif (2244712)" userId="S::2244712@student.uwtsd.ac.uk::916cde7f-dd3a-482d-85b3-261846663356" providerId="AD" clId="Web-{A378822F-F6D1-E8A1-EAA6-6FA6E195F34B}" dt="2026-02-15T00:51:28.554" v="117" actId="1076"/>
        <pc:sldMkLst>
          <pc:docMk/>
          <pc:sldMk cId="3033833226" sldId="256"/>
        </pc:sldMkLst>
        <pc:spChg chg="mod">
          <ac:chgData name="Nahida Arif (2244712)" userId="S::2244712@student.uwtsd.ac.uk::916cde7f-dd3a-482d-85b3-261846663356" providerId="AD" clId="Web-{A378822F-F6D1-E8A1-EAA6-6FA6E195F34B}" dt="2026-02-15T00:51:26.101" v="116" actId="1076"/>
          <ac:spMkLst>
            <pc:docMk/>
            <pc:sldMk cId="3033833226" sldId="256"/>
            <ac:spMk id="3" creationId="{06168765-3FF0-6BD3-1247-8136E269A1D7}"/>
          </ac:spMkLst>
        </pc:spChg>
        <pc:picChg chg="add mod">
          <ac:chgData name="Nahida Arif (2244712)" userId="S::2244712@student.uwtsd.ac.uk::916cde7f-dd3a-482d-85b3-261846663356" providerId="AD" clId="Web-{A378822F-F6D1-E8A1-EAA6-6FA6E195F34B}" dt="2026-02-15T00:51:28.554" v="117" actId="1076"/>
          <ac:picMkLst>
            <pc:docMk/>
            <pc:sldMk cId="3033833226" sldId="256"/>
            <ac:picMk id="4" creationId="{B51D8345-4513-FCFB-2A78-DE534C9C18A1}"/>
          </ac:picMkLst>
        </pc:picChg>
      </pc:sldChg>
      <pc:sldChg chg="addSp modSp">
        <pc:chgData name="Nahida Arif (2244712)" userId="S::2244712@student.uwtsd.ac.uk::916cde7f-dd3a-482d-85b3-261846663356" providerId="AD" clId="Web-{A378822F-F6D1-E8A1-EAA6-6FA6E195F34B}" dt="2026-02-15T00:22:57.592" v="33" actId="1076"/>
        <pc:sldMkLst>
          <pc:docMk/>
          <pc:sldMk cId="2525210010" sldId="259"/>
        </pc:sldMkLst>
        <pc:spChg chg="mod">
          <ac:chgData name="Nahida Arif (2244712)" userId="S::2244712@student.uwtsd.ac.uk::916cde7f-dd3a-482d-85b3-261846663356" providerId="AD" clId="Web-{A378822F-F6D1-E8A1-EAA6-6FA6E195F34B}" dt="2026-02-15T00:22:46.217" v="32" actId="1076"/>
          <ac:spMkLst>
            <pc:docMk/>
            <pc:sldMk cId="2525210010" sldId="259"/>
            <ac:spMk id="3" creationId="{06BDF280-9AF9-2A30-D97D-6A5A3619FD63}"/>
          </ac:spMkLst>
        </pc:spChg>
        <pc:picChg chg="add mod">
          <ac:chgData name="Nahida Arif (2244712)" userId="S::2244712@student.uwtsd.ac.uk::916cde7f-dd3a-482d-85b3-261846663356" providerId="AD" clId="Web-{A378822F-F6D1-E8A1-EAA6-6FA6E195F34B}" dt="2026-02-15T00:22:57.592" v="33" actId="1076"/>
          <ac:picMkLst>
            <pc:docMk/>
            <pc:sldMk cId="2525210010" sldId="259"/>
            <ac:picMk id="4" creationId="{AB735A1C-5320-2333-43DA-24FAE49361B2}"/>
          </ac:picMkLst>
        </pc:picChg>
      </pc:sldChg>
      <pc:sldChg chg="addSp delSp modSp">
        <pc:chgData name="Nahida Arif (2244712)" userId="S::2244712@student.uwtsd.ac.uk::916cde7f-dd3a-482d-85b3-261846663356" providerId="AD" clId="Web-{A378822F-F6D1-E8A1-EAA6-6FA6E195F34B}" dt="2026-02-15T00:51:04.553" v="115" actId="1076"/>
        <pc:sldMkLst>
          <pc:docMk/>
          <pc:sldMk cId="3324990189" sldId="261"/>
        </pc:sldMkLst>
        <pc:spChg chg="mod">
          <ac:chgData name="Nahida Arif (2244712)" userId="S::2244712@student.uwtsd.ac.uk::916cde7f-dd3a-482d-85b3-261846663356" providerId="AD" clId="Web-{A378822F-F6D1-E8A1-EAA6-6FA6E195F34B}" dt="2026-02-15T00:51:04.553" v="115" actId="1076"/>
          <ac:spMkLst>
            <pc:docMk/>
            <pc:sldMk cId="3324990189" sldId="261"/>
            <ac:spMk id="2" creationId="{1C7543E9-78C5-9D17-D143-9E508AC66996}"/>
          </ac:spMkLst>
        </pc:spChg>
        <pc:spChg chg="del mod">
          <ac:chgData name="Nahida Arif (2244712)" userId="S::2244712@student.uwtsd.ac.uk::916cde7f-dd3a-482d-85b3-261846663356" providerId="AD" clId="Web-{A378822F-F6D1-E8A1-EAA6-6FA6E195F34B}" dt="2026-02-15T00:49:45.470" v="100"/>
          <ac:spMkLst>
            <pc:docMk/>
            <pc:sldMk cId="3324990189" sldId="261"/>
            <ac:spMk id="3" creationId="{3806D9BA-9FCB-045C-6D11-5E4ADBF2866B}"/>
          </ac:spMkLst>
        </pc:spChg>
        <pc:spChg chg="add mod">
          <ac:chgData name="Nahida Arif (2244712)" userId="S::2244712@student.uwtsd.ac.uk::916cde7f-dd3a-482d-85b3-261846663356" providerId="AD" clId="Web-{A378822F-F6D1-E8A1-EAA6-6FA6E195F34B}" dt="2026-02-15T00:50:56.209" v="114" actId="1076"/>
          <ac:spMkLst>
            <pc:docMk/>
            <pc:sldMk cId="3324990189" sldId="261"/>
            <ac:spMk id="6" creationId="{6E8CA49A-C796-5710-9E87-3F69923BC841}"/>
          </ac:spMkLst>
        </pc:spChg>
        <pc:picChg chg="add del mod">
          <ac:chgData name="Nahida Arif (2244712)" userId="S::2244712@student.uwtsd.ac.uk::916cde7f-dd3a-482d-85b3-261846663356" providerId="AD" clId="Web-{A378822F-F6D1-E8A1-EAA6-6FA6E195F34B}" dt="2026-02-15T00:42:37.292" v="77"/>
          <ac:picMkLst>
            <pc:docMk/>
            <pc:sldMk cId="3324990189" sldId="261"/>
            <ac:picMk id="4" creationId="{CD76B21A-41D6-3F5F-9FE9-91E249842AE8}"/>
          </ac:picMkLst>
        </pc:picChg>
      </pc:sldChg>
      <pc:sldChg chg="addSp modSp">
        <pc:chgData name="Nahida Arif (2244712)" userId="S::2244712@student.uwtsd.ac.uk::916cde7f-dd3a-482d-85b3-261846663356" providerId="AD" clId="Web-{A378822F-F6D1-E8A1-EAA6-6FA6E195F34B}" dt="2026-02-15T00:38:09.849" v="74" actId="1076"/>
        <pc:sldMkLst>
          <pc:docMk/>
          <pc:sldMk cId="1953783713" sldId="262"/>
        </pc:sldMkLst>
        <pc:spChg chg="mod">
          <ac:chgData name="Nahida Arif (2244712)" userId="S::2244712@student.uwtsd.ac.uk::916cde7f-dd3a-482d-85b3-261846663356" providerId="AD" clId="Web-{A378822F-F6D1-E8A1-EAA6-6FA6E195F34B}" dt="2026-02-15T00:37:36.364" v="64" actId="1076"/>
          <ac:spMkLst>
            <pc:docMk/>
            <pc:sldMk cId="1953783713" sldId="262"/>
            <ac:spMk id="2" creationId="{8C5D3CEF-715E-A35A-09CB-1036D7E89A44}"/>
          </ac:spMkLst>
        </pc:spChg>
        <pc:spChg chg="mod">
          <ac:chgData name="Nahida Arif (2244712)" userId="S::2244712@student.uwtsd.ac.uk::916cde7f-dd3a-482d-85b3-261846663356" providerId="AD" clId="Web-{A378822F-F6D1-E8A1-EAA6-6FA6E195F34B}" dt="2026-02-15T00:38:03.068" v="73" actId="20577"/>
          <ac:spMkLst>
            <pc:docMk/>
            <pc:sldMk cId="1953783713" sldId="262"/>
            <ac:spMk id="3" creationId="{DE1A619D-E61F-C5E0-DBCB-44416A656DC1}"/>
          </ac:spMkLst>
        </pc:spChg>
        <pc:picChg chg="add mod">
          <ac:chgData name="Nahida Arif (2244712)" userId="S::2244712@student.uwtsd.ac.uk::916cde7f-dd3a-482d-85b3-261846663356" providerId="AD" clId="Web-{A378822F-F6D1-E8A1-EAA6-6FA6E195F34B}" dt="2026-02-15T00:38:09.849" v="74" actId="1076"/>
          <ac:picMkLst>
            <pc:docMk/>
            <pc:sldMk cId="1953783713" sldId="262"/>
            <ac:picMk id="4" creationId="{6E2B60EA-1012-A1CF-8D5C-BAA27355066A}"/>
          </ac:picMkLst>
        </pc:picChg>
      </pc:sldChg>
      <pc:sldChg chg="addSp modSp">
        <pc:chgData name="Nahida Arif (2244712)" userId="S::2244712@student.uwtsd.ac.uk::916cde7f-dd3a-482d-85b3-261846663356" providerId="AD" clId="Web-{A378822F-F6D1-E8A1-EAA6-6FA6E195F34B}" dt="2026-02-15T00:26:06.236" v="51" actId="14100"/>
        <pc:sldMkLst>
          <pc:docMk/>
          <pc:sldMk cId="3796228149" sldId="264"/>
        </pc:sldMkLst>
        <pc:spChg chg="mod">
          <ac:chgData name="Nahida Arif (2244712)" userId="S::2244712@student.uwtsd.ac.uk::916cde7f-dd3a-482d-85b3-261846663356" providerId="AD" clId="Web-{A378822F-F6D1-E8A1-EAA6-6FA6E195F34B}" dt="2026-02-15T00:26:06.236" v="51" actId="14100"/>
          <ac:spMkLst>
            <pc:docMk/>
            <pc:sldMk cId="3796228149" sldId="264"/>
            <ac:spMk id="3" creationId="{F3AFE658-5A50-57A2-12AD-FD02D9DBBADF}"/>
          </ac:spMkLst>
        </pc:spChg>
        <pc:spChg chg="mod">
          <ac:chgData name="Nahida Arif (2244712)" userId="S::2244712@student.uwtsd.ac.uk::916cde7f-dd3a-482d-85b3-261846663356" providerId="AD" clId="Web-{A378822F-F6D1-E8A1-EAA6-6FA6E195F34B}" dt="2026-02-15T00:25:47.657" v="49" actId="14100"/>
          <ac:spMkLst>
            <pc:docMk/>
            <pc:sldMk cId="3796228149" sldId="264"/>
            <ac:spMk id="5" creationId="{C65B3856-138D-78EA-1294-E26BCFBDA92F}"/>
          </ac:spMkLst>
        </pc:spChg>
        <pc:picChg chg="add mod">
          <ac:chgData name="Nahida Arif (2244712)" userId="S::2244712@student.uwtsd.ac.uk::916cde7f-dd3a-482d-85b3-261846663356" providerId="AD" clId="Web-{A378822F-F6D1-E8A1-EAA6-6FA6E195F34B}" dt="2026-02-15T00:25:51.173" v="50" actId="14100"/>
          <ac:picMkLst>
            <pc:docMk/>
            <pc:sldMk cId="3796228149" sldId="264"/>
            <ac:picMk id="2" creationId="{50DBA038-7405-AD5D-D681-A871D4D01BC2}"/>
          </ac:picMkLst>
        </pc:picChg>
      </pc:sldChg>
      <pc:sldChg chg="addSp modSp">
        <pc:chgData name="Nahida Arif (2244712)" userId="S::2244712@student.uwtsd.ac.uk::916cde7f-dd3a-482d-85b3-261846663356" providerId="AD" clId="Web-{A378822F-F6D1-E8A1-EAA6-6FA6E195F34B}" dt="2026-02-15T00:47:29.646" v="90" actId="1076"/>
        <pc:sldMkLst>
          <pc:docMk/>
          <pc:sldMk cId="3340753979" sldId="265"/>
        </pc:sldMkLst>
        <pc:spChg chg="mod">
          <ac:chgData name="Nahida Arif (2244712)" userId="S::2244712@student.uwtsd.ac.uk::916cde7f-dd3a-482d-85b3-261846663356" providerId="AD" clId="Web-{A378822F-F6D1-E8A1-EAA6-6FA6E195F34B}" dt="2026-02-15T00:47:29.646" v="90" actId="1076"/>
          <ac:spMkLst>
            <pc:docMk/>
            <pc:sldMk cId="3340753979" sldId="265"/>
            <ac:spMk id="3" creationId="{73905602-CB2B-8F7B-C9B8-B8CBFC1A593D}"/>
          </ac:spMkLst>
        </pc:spChg>
        <pc:picChg chg="add mod">
          <ac:chgData name="Nahida Arif (2244712)" userId="S::2244712@student.uwtsd.ac.uk::916cde7f-dd3a-482d-85b3-261846663356" providerId="AD" clId="Web-{A378822F-F6D1-E8A1-EAA6-6FA6E195F34B}" dt="2026-02-15T00:47:19.489" v="88" actId="1076"/>
          <ac:picMkLst>
            <pc:docMk/>
            <pc:sldMk cId="3340753979" sldId="265"/>
            <ac:picMk id="4" creationId="{57366CC8-80E6-E9A1-72B3-04AD2CCF611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2/14/2026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842620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2/14/2026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062977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2/14/2026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20803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2/14/2026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976204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2/14/2026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848388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2/14/2026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22067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2/14/2026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1316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2/14/2026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91671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2/14/2026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70859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2/14/2026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53805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2/14/2026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61266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2/14/2026</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0130818"/>
      </p:ext>
    </p:extLst>
  </p:cSld>
  <p:clrMap bg1="dk1" tx1="lt1" bg2="dk2" tx2="lt2" accent1="accent1" accent2="accent2" accent3="accent3" accent4="accent4" accent5="accent5" accent6="accent6" hlink="hlink" folHlink="folHlink"/>
  <p:sldLayoutIdLst>
    <p:sldLayoutId id="2147484183" r:id="rId1"/>
    <p:sldLayoutId id="2147484184" r:id="rId2"/>
    <p:sldLayoutId id="2147484185" r:id="rId3"/>
    <p:sldLayoutId id="2147484186" r:id="rId4"/>
    <p:sldLayoutId id="2147484187" r:id="rId5"/>
    <p:sldLayoutId id="2147484188" r:id="rId6"/>
    <p:sldLayoutId id="2147484189" r:id="rId7"/>
    <p:sldLayoutId id="2147484190" r:id="rId8"/>
    <p:sldLayoutId id="2147484191" r:id="rId9"/>
    <p:sldLayoutId id="2147484192" r:id="rId10"/>
    <p:sldLayoutId id="2147484193"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pmc.ncbi.nlm.nih.gov/articles/PMC1273970/" TargetMode="External"/><Relationship Id="rId13" Type="http://schemas.openxmlformats.org/officeDocument/2006/relationships/hyperlink" Target="https://www.england.nhs.uk/about/equality/equality-hub/national-healthcare-inequalities-improvement-programme/core20plus5/?utm_source=chatgpt.com" TargetMode="External"/><Relationship Id="rId18" Type="http://schemas.openxmlformats.org/officeDocument/2006/relationships/hyperlink" Target="https://www.kingstonandrichmond.nhs.uk/application/files/thumbnails/xs/3617/2985/6316/Protected_Characteristics.png" TargetMode="External"/><Relationship Id="rId3" Type="http://schemas.openxmlformats.org/officeDocument/2006/relationships/hyperlink" Target="https://digital.nhs.uk/data-and-information/publications/statistical/health-survey-england-additional-analyses/ethnicity-and-health-2011-2019-experimental-statistics/wellbeing-copy" TargetMode="External"/><Relationship Id="rId7" Type="http://schemas.openxmlformats.org/officeDocument/2006/relationships/hyperlink" Target="https://doi.org/10.1126/science.847460" TargetMode="External"/><Relationship Id="rId12" Type="http://schemas.openxmlformats.org/officeDocument/2006/relationships/hyperlink" Target="https://doi.org/10.1136/bmjopen-2023-081954" TargetMode="External"/><Relationship Id="rId17" Type="http://schemas.openxmlformats.org/officeDocument/2006/relationships/hyperlink" Target="https://img.simplerousercontent.net/scaled_image/5230919/821a2143e7cd4f3126d83f02bcfc63900c0383d8/36-1273w-638h.jpg" TargetMode="External"/><Relationship Id="rId2" Type="http://schemas.openxmlformats.org/officeDocument/2006/relationships/hyperlink" Target="https://www.who.int/about/governance/constitution" TargetMode="External"/><Relationship Id="rId16" Type="http://schemas.openxmlformats.org/officeDocument/2006/relationships/hyperlink" Target="https://psu.pb.unizin.org/app/uploads/sites/16/2017/08/The_Health_Belief_Model.pdf.jpg" TargetMode="External"/><Relationship Id="rId1" Type="http://schemas.openxmlformats.org/officeDocument/2006/relationships/slideLayout" Target="../slideLayouts/slideLayout2.xml"/><Relationship Id="rId6" Type="http://schemas.openxmlformats.org/officeDocument/2006/relationships/hyperlink" Target="https://doi.org/10.1016/b978-0-08-097086-8.14060-7" TargetMode="External"/><Relationship Id="rId11" Type="http://schemas.openxmlformats.org/officeDocument/2006/relationships/hyperlink" Target="https://doi.org/10.1007/978-3-319-95681-7_64" TargetMode="External"/><Relationship Id="rId5" Type="http://schemas.openxmlformats.org/officeDocument/2006/relationships/hyperlink" Target="https://www.sd-commission.org.uk/pages/what-is-sustainable-development.html" TargetMode="External"/><Relationship Id="rId15" Type="http://schemas.openxmlformats.org/officeDocument/2006/relationships/hyperlink" Target="https://cdn.sanity.io/images/obhirpvy/production/ec26ee43e4eea0ec2801a81c26dd763cdc882b91-689x621.png?w=600&amp;q=40" TargetMode="External"/><Relationship Id="rId10" Type="http://schemas.openxmlformats.org/officeDocument/2006/relationships/hyperlink" Target="https://doi.org/10.3390/vaccines9101121" TargetMode="External"/><Relationship Id="rId4" Type="http://schemas.openxmlformats.org/officeDocument/2006/relationships/hyperlink" Target="https://www.ncbi.nlm.nih.gov/books/NBK179225/" TargetMode="External"/><Relationship Id="rId9" Type="http://schemas.openxmlformats.org/officeDocument/2006/relationships/hyperlink" Target="https://doi.org/10.1093/pubmed/fdab400" TargetMode="External"/><Relationship Id="rId14" Type="http://schemas.openxmlformats.org/officeDocument/2006/relationships/hyperlink" Target="https://www.beaconeducationpartnership.org.uk/wp-content/uploads/mental-health-well-being-1000x675.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46DCC-7EA2-0F1D-EC00-591E954B4F47}"/>
              </a:ext>
            </a:extLst>
          </p:cNvPr>
          <p:cNvSpPr>
            <a:spLocks noGrp="1"/>
          </p:cNvSpPr>
          <p:nvPr>
            <p:ph type="ctrTitle"/>
          </p:nvPr>
        </p:nvSpPr>
        <p:spPr>
          <a:xfrm>
            <a:off x="1202630" y="610642"/>
            <a:ext cx="7584859" cy="2644339"/>
          </a:xfrm>
        </p:spPr>
        <p:txBody>
          <a:bodyPr>
            <a:normAutofit fontScale="90000"/>
          </a:bodyPr>
          <a:lstStyle/>
          <a:p>
            <a:r>
              <a:rPr lang="en-US" sz="4000"/>
              <a:t>Integration of health, wellbeing and sustainable development (SD) in the delivery of care, using real-world policies, models, and case studies.</a:t>
            </a:r>
            <a:endParaRPr lang="en-GB" sz="4000"/>
          </a:p>
        </p:txBody>
      </p:sp>
      <p:sp>
        <p:nvSpPr>
          <p:cNvPr id="3" name="Subtitle 2">
            <a:extLst>
              <a:ext uri="{FF2B5EF4-FFF2-40B4-BE49-F238E27FC236}">
                <a16:creationId xmlns:a16="http://schemas.microsoft.com/office/drawing/2014/main" id="{06168765-3FF0-6BD3-1247-8136E269A1D7}"/>
              </a:ext>
            </a:extLst>
          </p:cNvPr>
          <p:cNvSpPr>
            <a:spLocks noGrp="1"/>
          </p:cNvSpPr>
          <p:nvPr>
            <p:ph type="subTitle" idx="1"/>
          </p:nvPr>
        </p:nvSpPr>
        <p:spPr>
          <a:xfrm>
            <a:off x="-1664027" y="3427444"/>
            <a:ext cx="5357600" cy="2986925"/>
          </a:xfrm>
        </p:spPr>
        <p:txBody>
          <a:bodyPr vert="horz" lIns="91440" tIns="45720" rIns="91440" bIns="45720" rtlCol="0" anchor="t">
            <a:normAutofit/>
          </a:bodyPr>
          <a:lstStyle/>
          <a:p>
            <a:r>
              <a:rPr lang="en-GB" dirty="0"/>
              <a:t>Nahida Arif</a:t>
            </a:r>
          </a:p>
          <a:p>
            <a:r>
              <a:rPr lang="en-GB" dirty="0">
                <a:cs typeface="Arial"/>
              </a:rPr>
              <a:t>2244712</a:t>
            </a:r>
          </a:p>
          <a:p>
            <a:r>
              <a:rPr lang="en-GB" dirty="0">
                <a:cs typeface="Arial"/>
              </a:rPr>
              <a:t>Health, wellbeing and </a:t>
            </a:r>
          </a:p>
          <a:p>
            <a:r>
              <a:rPr lang="en-GB">
                <a:cs typeface="Arial"/>
              </a:rPr>
              <a:t>sustainable development </a:t>
            </a:r>
            <a:endParaRPr lang="en-GB"/>
          </a:p>
        </p:txBody>
      </p:sp>
      <p:pic>
        <p:nvPicPr>
          <p:cNvPr id="4" name="Picture 3" descr="A hand holding a pen&#10;&#10;AI-generated content may be incorrect.">
            <a:extLst>
              <a:ext uri="{FF2B5EF4-FFF2-40B4-BE49-F238E27FC236}">
                <a16:creationId xmlns:a16="http://schemas.microsoft.com/office/drawing/2014/main" id="{B51D8345-4513-FCFB-2A78-DE534C9C18A1}"/>
              </a:ext>
            </a:extLst>
          </p:cNvPr>
          <p:cNvPicPr>
            <a:picLocks noChangeAspect="1"/>
          </p:cNvPicPr>
          <p:nvPr/>
        </p:nvPicPr>
        <p:blipFill>
          <a:blip r:embed="rId2"/>
          <a:stretch>
            <a:fillRect/>
          </a:stretch>
        </p:blipFill>
        <p:spPr>
          <a:xfrm>
            <a:off x="4569391" y="3262312"/>
            <a:ext cx="4472836" cy="3036910"/>
          </a:xfrm>
          <a:prstGeom prst="rect">
            <a:avLst/>
          </a:prstGeom>
        </p:spPr>
      </p:pic>
    </p:spTree>
    <p:extLst>
      <p:ext uri="{BB962C8B-B14F-4D97-AF65-F5344CB8AC3E}">
        <p14:creationId xmlns:p14="http://schemas.microsoft.com/office/powerpoint/2010/main" val="3033833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2496F-93C2-D6DE-F392-0FFE3CB6EA73}"/>
              </a:ext>
            </a:extLst>
          </p:cNvPr>
          <p:cNvSpPr>
            <a:spLocks noGrp="1"/>
          </p:cNvSpPr>
          <p:nvPr>
            <p:ph type="title"/>
          </p:nvPr>
        </p:nvSpPr>
        <p:spPr>
          <a:xfrm>
            <a:off x="7231254" y="395191"/>
            <a:ext cx="2664361" cy="1903241"/>
          </a:xfrm>
        </p:spPr>
        <p:txBody>
          <a:bodyPr anchor="t">
            <a:normAutofit/>
          </a:bodyPr>
          <a:lstStyle/>
          <a:p>
            <a:r>
              <a:rPr lang="en-GB" sz="3400"/>
              <a:t>Introduction</a:t>
            </a:r>
          </a:p>
        </p:txBody>
      </p:sp>
      <p:sp>
        <p:nvSpPr>
          <p:cNvPr id="30" name="Content Placeholder 2">
            <a:extLst>
              <a:ext uri="{FF2B5EF4-FFF2-40B4-BE49-F238E27FC236}">
                <a16:creationId xmlns:a16="http://schemas.microsoft.com/office/drawing/2014/main" id="{E6C8794F-D1C1-CA3E-A7B6-CEF65900F754}"/>
              </a:ext>
            </a:extLst>
          </p:cNvPr>
          <p:cNvSpPr>
            <a:spLocks noGrp="1"/>
          </p:cNvSpPr>
          <p:nvPr>
            <p:ph idx="1"/>
          </p:nvPr>
        </p:nvSpPr>
        <p:spPr>
          <a:xfrm>
            <a:off x="2009524" y="1964475"/>
            <a:ext cx="8556908" cy="4085469"/>
          </a:xfrm>
        </p:spPr>
        <p:txBody>
          <a:bodyPr anchor="t">
            <a:normAutofit/>
          </a:bodyPr>
          <a:lstStyle/>
          <a:p>
            <a:pPr marL="344170" indent="-344170"/>
            <a:r>
              <a:rPr lang="en-GB" dirty="0">
                <a:cs typeface="Arial"/>
              </a:rPr>
              <a:t>This </a:t>
            </a:r>
            <a:r>
              <a:rPr lang="en-GB" dirty="0" err="1">
                <a:cs typeface="Arial"/>
              </a:rPr>
              <a:t>powerpoint</a:t>
            </a:r>
            <a:r>
              <a:rPr lang="en-GB" dirty="0">
                <a:cs typeface="Arial"/>
              </a:rPr>
              <a:t> will talk about the integration of health, wellbeing, and sustainable development in the delivery of care.</a:t>
            </a:r>
          </a:p>
          <a:p>
            <a:pPr marL="344170" indent="-344170"/>
            <a:r>
              <a:rPr lang="en-GB" dirty="0">
                <a:cs typeface="Arial"/>
              </a:rPr>
              <a:t>Health inequalities will be explored and the impact of social factors</a:t>
            </a:r>
          </a:p>
          <a:p>
            <a:pPr marL="344170" indent="-344170"/>
            <a:r>
              <a:rPr lang="en-GB" dirty="0">
                <a:cs typeface="Arial"/>
              </a:rPr>
              <a:t>Policies and </a:t>
            </a:r>
            <a:r>
              <a:rPr lang="en-GB">
                <a:cs typeface="Arial"/>
              </a:rPr>
              <a:t>legislation.</a:t>
            </a:r>
            <a:endParaRPr lang="en-GB" dirty="0">
              <a:cs typeface="Arial"/>
            </a:endParaRPr>
          </a:p>
          <a:p>
            <a:pPr marL="344170" indent="-344170"/>
            <a:r>
              <a:rPr lang="en-GB" dirty="0">
                <a:cs typeface="Arial"/>
              </a:rPr>
              <a:t>Application of health belief model to </a:t>
            </a:r>
            <a:r>
              <a:rPr lang="en-GB">
                <a:cs typeface="Arial"/>
              </a:rPr>
              <a:t>explain change.</a:t>
            </a:r>
            <a:endParaRPr lang="en-GB" dirty="0">
              <a:cs typeface="Arial"/>
            </a:endParaRPr>
          </a:p>
          <a:p>
            <a:pPr marL="344170" indent="-344170"/>
            <a:r>
              <a:rPr lang="en-GB" dirty="0">
                <a:cs typeface="Arial"/>
              </a:rPr>
              <a:t>Evaluating successes and </a:t>
            </a:r>
            <a:r>
              <a:rPr lang="en-GB">
                <a:cs typeface="Arial"/>
              </a:rPr>
              <a:t>challenges.</a:t>
            </a:r>
            <a:endParaRPr lang="en-GB" dirty="0">
              <a:cs typeface="Arial"/>
            </a:endParaRPr>
          </a:p>
        </p:txBody>
      </p:sp>
    </p:spTree>
    <p:extLst>
      <p:ext uri="{BB962C8B-B14F-4D97-AF65-F5344CB8AC3E}">
        <p14:creationId xmlns:p14="http://schemas.microsoft.com/office/powerpoint/2010/main" val="76304991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908DA-F881-CCC4-224B-A5902D727E84}"/>
              </a:ext>
            </a:extLst>
          </p:cNvPr>
          <p:cNvSpPr>
            <a:spLocks noGrp="1"/>
          </p:cNvSpPr>
          <p:nvPr>
            <p:ph type="title"/>
          </p:nvPr>
        </p:nvSpPr>
        <p:spPr/>
        <p:txBody>
          <a:bodyPr/>
          <a:lstStyle/>
          <a:p>
            <a:r>
              <a:rPr lang="en-GB"/>
              <a:t>Key words.</a:t>
            </a:r>
          </a:p>
        </p:txBody>
      </p:sp>
      <p:sp>
        <p:nvSpPr>
          <p:cNvPr id="3" name="Content Placeholder 2">
            <a:extLst>
              <a:ext uri="{FF2B5EF4-FFF2-40B4-BE49-F238E27FC236}">
                <a16:creationId xmlns:a16="http://schemas.microsoft.com/office/drawing/2014/main" id="{50A6CC4B-0A86-EC30-E352-589C02E1516B}"/>
              </a:ext>
            </a:extLst>
          </p:cNvPr>
          <p:cNvSpPr>
            <a:spLocks noGrp="1"/>
          </p:cNvSpPr>
          <p:nvPr>
            <p:ph idx="1"/>
          </p:nvPr>
        </p:nvSpPr>
        <p:spPr>
          <a:xfrm>
            <a:off x="2095106" y="1895540"/>
            <a:ext cx="8381087" cy="4248348"/>
          </a:xfrm>
        </p:spPr>
        <p:txBody>
          <a:bodyPr vert="horz" lIns="91440" tIns="45720" rIns="91440" bIns="45720" rtlCol="0" anchor="t">
            <a:normAutofit fontScale="85000" lnSpcReduction="20000"/>
          </a:bodyPr>
          <a:lstStyle/>
          <a:p>
            <a:pPr marL="0" indent="0">
              <a:buNone/>
            </a:pPr>
            <a:r>
              <a:rPr lang="en-US" sz="2400"/>
              <a:t>Health: According to world health organization health is a state of complete physical, mental, social wellbeing and not just absence of disease and illness (WHO, 2026).</a:t>
            </a:r>
          </a:p>
          <a:p>
            <a:pPr marL="0" indent="0">
              <a:buNone/>
            </a:pPr>
            <a:r>
              <a:rPr lang="en-US" sz="2400"/>
              <a:t>Subjective wellbeing is the way people feel about their lives and themselves. Usually how they evaluate their lives and the activities they do (stone and Mackie, 2013). Objective well-being is based on assumptions on basic human </a:t>
            </a:r>
            <a:r>
              <a:rPr lang="en-GB" sz="2400"/>
              <a:t>beings</a:t>
            </a:r>
            <a:r>
              <a:rPr lang="en-US" sz="2400"/>
              <a:t> needs and rights (NHS England, 2022).</a:t>
            </a:r>
          </a:p>
          <a:p>
            <a:pPr marL="0" indent="0">
              <a:buNone/>
            </a:pPr>
            <a:r>
              <a:rPr lang="en-US" sz="2400"/>
              <a:t> Sustainable Development mean "development that meets the needs of the present, without compromising the ability of future generations to meet their own needs." (sustainable development </a:t>
            </a:r>
            <a:r>
              <a:rPr lang="en-US" sz="2400" err="1"/>
              <a:t>commision</a:t>
            </a:r>
            <a:r>
              <a:rPr lang="en-US" sz="2400"/>
              <a:t>, 2019)</a:t>
            </a:r>
            <a:endParaRPr lang="en-US" sz="2400">
              <a:latin typeface="Calibri"/>
              <a:ea typeface="Calibri"/>
              <a:cs typeface="Calibri"/>
            </a:endParaRPr>
          </a:p>
          <a:p>
            <a:pPr marL="0" indent="0">
              <a:buNone/>
            </a:pPr>
            <a:endParaRPr lang="en-US">
              <a:solidFill>
                <a:srgbClr val="000000"/>
              </a:solidFill>
              <a:latin typeface="Aptos"/>
              <a:ea typeface="Verdana"/>
            </a:endParaRPr>
          </a:p>
          <a:p>
            <a:pPr marL="0" indent="0">
              <a:buNone/>
            </a:pPr>
            <a:endParaRPr lang="en-US"/>
          </a:p>
        </p:txBody>
      </p:sp>
    </p:spTree>
    <p:extLst>
      <p:ext uri="{BB962C8B-B14F-4D97-AF65-F5344CB8AC3E}">
        <p14:creationId xmlns:p14="http://schemas.microsoft.com/office/powerpoint/2010/main" val="3291741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A787-BE1F-E43A-1066-128E9437CDAF}"/>
              </a:ext>
            </a:extLst>
          </p:cNvPr>
          <p:cNvSpPr>
            <a:spLocks noGrp="1"/>
          </p:cNvSpPr>
          <p:nvPr>
            <p:ph type="title"/>
          </p:nvPr>
        </p:nvSpPr>
        <p:spPr/>
        <p:txBody>
          <a:bodyPr/>
          <a:lstStyle/>
          <a:p>
            <a:r>
              <a:rPr lang="en-GB" dirty="0"/>
              <a:t>Theories part 1 </a:t>
            </a:r>
          </a:p>
        </p:txBody>
      </p:sp>
      <p:sp>
        <p:nvSpPr>
          <p:cNvPr id="3" name="Content Placeholder 2">
            <a:extLst>
              <a:ext uri="{FF2B5EF4-FFF2-40B4-BE49-F238E27FC236}">
                <a16:creationId xmlns:a16="http://schemas.microsoft.com/office/drawing/2014/main" id="{06BDF280-9AF9-2A30-D97D-6A5A3619FD63}"/>
              </a:ext>
            </a:extLst>
          </p:cNvPr>
          <p:cNvSpPr>
            <a:spLocks noGrp="1"/>
          </p:cNvSpPr>
          <p:nvPr>
            <p:ph idx="1"/>
          </p:nvPr>
        </p:nvSpPr>
        <p:spPr>
          <a:xfrm>
            <a:off x="3128503" y="2052116"/>
            <a:ext cx="7796540" cy="3997828"/>
          </a:xfrm>
        </p:spPr>
        <p:txBody>
          <a:bodyPr vert="horz" lIns="91440" tIns="45720" rIns="91440" bIns="45720" rtlCol="0" anchor="t">
            <a:normAutofit/>
          </a:bodyPr>
          <a:lstStyle/>
          <a:p>
            <a:r>
              <a:rPr lang="en-GB" dirty="0"/>
              <a:t>Biopsychosocial model of health is</a:t>
            </a:r>
            <a:r>
              <a:rPr lang="en-GB" dirty="0">
                <a:ea typeface="+mj-lt"/>
                <a:cs typeface="+mj-lt"/>
              </a:rPr>
              <a:t> a holistic, patient-</a:t>
            </a:r>
            <a:r>
              <a:rPr lang="en-GB" dirty="0" err="1">
                <a:ea typeface="+mj-lt"/>
                <a:cs typeface="+mj-lt"/>
              </a:rPr>
              <a:t>centered</a:t>
            </a:r>
            <a:r>
              <a:rPr lang="en-GB" dirty="0">
                <a:ea typeface="+mj-lt"/>
                <a:cs typeface="+mj-lt"/>
              </a:rPr>
              <a:t> framework that posits health, illness, and well-being are determined by the interaction of biological, psychological, and social factors (</a:t>
            </a:r>
            <a:r>
              <a:rPr lang="en-GB" dirty="0" err="1">
                <a:ea typeface="+mj-lt"/>
                <a:cs typeface="+mj-lt"/>
              </a:rPr>
              <a:t>Vögele</a:t>
            </a:r>
            <a:r>
              <a:rPr lang="en-GB" dirty="0">
                <a:ea typeface="+mj-lt"/>
                <a:cs typeface="+mj-lt"/>
              </a:rPr>
              <a:t>, 2015).</a:t>
            </a:r>
          </a:p>
          <a:p>
            <a:r>
              <a:rPr lang="en-GB" dirty="0">
                <a:ea typeface="+mj-lt"/>
                <a:cs typeface="+mj-lt"/>
              </a:rPr>
              <a:t> It suggests that rather than having only biological causes, disease is the consequence of intricately linked interactions between environmental, mental, and physical factors (Engel, 1977). Recognising </a:t>
            </a:r>
            <a:r>
              <a:rPr lang="en-GB" dirty="0" err="1">
                <a:ea typeface="+mj-lt"/>
                <a:cs typeface="+mj-lt"/>
              </a:rPr>
              <a:t>heallth</a:t>
            </a:r>
            <a:r>
              <a:rPr lang="en-GB" dirty="0">
                <a:ea typeface="+mj-lt"/>
                <a:cs typeface="+mj-lt"/>
              </a:rPr>
              <a:t> and behaviour emerge from the interaction of biology, psychology, and social context rather than just one factor.</a:t>
            </a:r>
            <a:endParaRPr lang="en-GB" dirty="0"/>
          </a:p>
        </p:txBody>
      </p:sp>
      <p:pic>
        <p:nvPicPr>
          <p:cNvPr id="4" name="Picture 3" descr="A diagram of different types of relationships&#10;&#10;AI-generated content may be incorrect.">
            <a:extLst>
              <a:ext uri="{FF2B5EF4-FFF2-40B4-BE49-F238E27FC236}">
                <a16:creationId xmlns:a16="http://schemas.microsoft.com/office/drawing/2014/main" id="{AB735A1C-5320-2333-43DA-24FAE49361B2}"/>
              </a:ext>
            </a:extLst>
          </p:cNvPr>
          <p:cNvPicPr>
            <a:picLocks noChangeAspect="1"/>
          </p:cNvPicPr>
          <p:nvPr/>
        </p:nvPicPr>
        <p:blipFill>
          <a:blip r:embed="rId2"/>
          <a:stretch>
            <a:fillRect/>
          </a:stretch>
        </p:blipFill>
        <p:spPr>
          <a:xfrm>
            <a:off x="117431" y="2397365"/>
            <a:ext cx="3345494" cy="3065353"/>
          </a:xfrm>
          <a:prstGeom prst="rect">
            <a:avLst/>
          </a:prstGeom>
        </p:spPr>
      </p:pic>
    </p:spTree>
    <p:extLst>
      <p:ext uri="{BB962C8B-B14F-4D97-AF65-F5344CB8AC3E}">
        <p14:creationId xmlns:p14="http://schemas.microsoft.com/office/powerpoint/2010/main" val="2525210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15AD0-ED59-0FF1-B18A-FD252612274B}"/>
              </a:ext>
            </a:extLst>
          </p:cNvPr>
          <p:cNvSpPr>
            <a:spLocks noGrp="1"/>
          </p:cNvSpPr>
          <p:nvPr>
            <p:ph type="title"/>
          </p:nvPr>
        </p:nvSpPr>
        <p:spPr/>
        <p:txBody>
          <a:bodyPr/>
          <a:lstStyle/>
          <a:p>
            <a:r>
              <a:rPr lang="en-GB" dirty="0"/>
              <a:t>Theories part 2</a:t>
            </a:r>
          </a:p>
        </p:txBody>
      </p:sp>
      <p:sp>
        <p:nvSpPr>
          <p:cNvPr id="3" name="Content Placeholder 2">
            <a:extLst>
              <a:ext uri="{FF2B5EF4-FFF2-40B4-BE49-F238E27FC236}">
                <a16:creationId xmlns:a16="http://schemas.microsoft.com/office/drawing/2014/main" id="{35DD77E9-3F6A-13C3-0751-46F9CDBCEEA9}"/>
              </a:ext>
            </a:extLst>
          </p:cNvPr>
          <p:cNvSpPr>
            <a:spLocks noGrp="1"/>
          </p:cNvSpPr>
          <p:nvPr>
            <p:ph idx="1"/>
          </p:nvPr>
        </p:nvSpPr>
        <p:spPr/>
        <p:txBody>
          <a:bodyPr vert="horz" lIns="91440" tIns="45720" rIns="91440" bIns="45720" rtlCol="0" anchor="t">
            <a:normAutofit/>
          </a:bodyPr>
          <a:lstStyle/>
          <a:p>
            <a:r>
              <a:rPr lang="en-GB" dirty="0" err="1"/>
              <a:t>Hollistic</a:t>
            </a:r>
            <a:r>
              <a:rPr lang="en-GB" dirty="0"/>
              <a:t> model  also considers </a:t>
            </a:r>
            <a:r>
              <a:rPr lang="en-GB" dirty="0" err="1"/>
              <a:t>physcial</a:t>
            </a:r>
            <a:r>
              <a:rPr lang="en-GB" dirty="0"/>
              <a:t>, emotional, psychological, social, cultural, and </a:t>
            </a:r>
            <a:r>
              <a:rPr lang="en-GB" dirty="0" err="1"/>
              <a:t>spritual</a:t>
            </a:r>
            <a:r>
              <a:rPr lang="en-GB" dirty="0"/>
              <a:t> needs (Gordon, 1982).</a:t>
            </a:r>
          </a:p>
          <a:p>
            <a:r>
              <a:rPr lang="en-GB" dirty="0"/>
              <a:t>Emphasises person centred care and individual lived experience.</a:t>
            </a:r>
          </a:p>
          <a:p>
            <a:r>
              <a:rPr lang="en-GB" dirty="0"/>
              <a:t>Encourages partnership between service care users and professionals.</a:t>
            </a:r>
          </a:p>
          <a:p>
            <a:r>
              <a:rPr lang="en-GB" dirty="0" err="1"/>
              <a:t>Welllbeing</a:t>
            </a:r>
            <a:r>
              <a:rPr lang="en-GB" dirty="0"/>
              <a:t>, quality of life, and functioning, not just treatment or cure.</a:t>
            </a:r>
          </a:p>
        </p:txBody>
      </p:sp>
    </p:spTree>
    <p:extLst>
      <p:ext uri="{BB962C8B-B14F-4D97-AF65-F5344CB8AC3E}">
        <p14:creationId xmlns:p14="http://schemas.microsoft.com/office/powerpoint/2010/main" val="335714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D3CEF-715E-A35A-09CB-1036D7E89A44}"/>
              </a:ext>
            </a:extLst>
          </p:cNvPr>
          <p:cNvSpPr>
            <a:spLocks noGrp="1"/>
          </p:cNvSpPr>
          <p:nvPr>
            <p:ph type="title"/>
          </p:nvPr>
        </p:nvSpPr>
        <p:spPr>
          <a:xfrm>
            <a:off x="6995917" y="630604"/>
            <a:ext cx="4294469" cy="1077229"/>
          </a:xfrm>
        </p:spPr>
        <p:txBody>
          <a:bodyPr/>
          <a:lstStyle/>
          <a:p>
            <a:r>
              <a:rPr lang="en-US" dirty="0"/>
              <a:t>Sustainable </a:t>
            </a:r>
            <a:br>
              <a:rPr lang="en-US" dirty="0"/>
            </a:br>
            <a:r>
              <a:rPr lang="en-US"/>
              <a:t>Development Goal  </a:t>
            </a:r>
          </a:p>
        </p:txBody>
      </p:sp>
      <p:sp>
        <p:nvSpPr>
          <p:cNvPr id="3" name="Content Placeholder 2">
            <a:extLst>
              <a:ext uri="{FF2B5EF4-FFF2-40B4-BE49-F238E27FC236}">
                <a16:creationId xmlns:a16="http://schemas.microsoft.com/office/drawing/2014/main" id="{DE1A619D-E61F-C5E0-DBCB-44416A656DC1}"/>
              </a:ext>
            </a:extLst>
          </p:cNvPr>
          <p:cNvSpPr>
            <a:spLocks noGrp="1"/>
          </p:cNvSpPr>
          <p:nvPr>
            <p:ph idx="1"/>
          </p:nvPr>
        </p:nvSpPr>
        <p:spPr>
          <a:xfrm>
            <a:off x="1625380" y="3043760"/>
            <a:ext cx="8725553" cy="3997828"/>
          </a:xfrm>
        </p:spPr>
        <p:txBody>
          <a:bodyPr vert="horz" lIns="91440" tIns="45720" rIns="91440" bIns="45720" rtlCol="0" anchor="t">
            <a:normAutofit/>
          </a:bodyPr>
          <a:lstStyle/>
          <a:p>
            <a:pPr marL="344170" indent="-344170"/>
            <a:r>
              <a:rPr lang="en-US" sz="1800" dirty="0"/>
              <a:t>There are 17 global goals adopted by the united nations in 2015.</a:t>
            </a:r>
            <a:endParaRPr lang="en-US" sz="1800" dirty="0">
              <a:cs typeface="Arial"/>
            </a:endParaRPr>
          </a:p>
          <a:p>
            <a:pPr marL="344170" indent="-344170"/>
            <a:r>
              <a:rPr lang="en-US" sz="1800" dirty="0"/>
              <a:t>Aim to address global social, economic and environmental challenges </a:t>
            </a:r>
            <a:r>
              <a:rPr lang="en-US" sz="1800"/>
              <a:t>(Fernandez, 2019).</a:t>
            </a:r>
            <a:endParaRPr lang="en-US" sz="1800">
              <a:cs typeface="Arial" panose="020B0604020202020204"/>
            </a:endParaRPr>
          </a:p>
          <a:p>
            <a:pPr marL="344170" indent="-344170"/>
            <a:r>
              <a:rPr lang="en-US" sz="1800" dirty="0"/>
              <a:t>SDG goal 3 aim is to ensure healthy lives and promote well-being for all at all ages.</a:t>
            </a:r>
            <a:endParaRPr lang="en-US" sz="1800">
              <a:cs typeface="Arial" panose="020B0604020202020204"/>
            </a:endParaRPr>
          </a:p>
          <a:p>
            <a:pPr marL="344170" indent="-344170"/>
            <a:r>
              <a:rPr lang="en-US" sz="1800" dirty="0"/>
              <a:t>Focuses on physical, mental, and social health. </a:t>
            </a:r>
            <a:endParaRPr lang="en-US" sz="1800">
              <a:cs typeface="Arial" panose="020B0604020202020204"/>
            </a:endParaRPr>
          </a:p>
          <a:p>
            <a:pPr marL="344170" indent="-344170"/>
            <a:r>
              <a:rPr lang="en-US" sz="1800" dirty="0" err="1"/>
              <a:t>Recognises</a:t>
            </a:r>
            <a:r>
              <a:rPr lang="en-US" sz="1800" dirty="0"/>
              <a:t> health as essential to sustainable development</a:t>
            </a:r>
            <a:endParaRPr lang="en-US" sz="1800">
              <a:cs typeface="Arial"/>
            </a:endParaRPr>
          </a:p>
          <a:p>
            <a:pPr marL="344170" indent="-344170"/>
            <a:r>
              <a:rPr lang="en-US" sz="1800" dirty="0"/>
              <a:t>It integrates with the health and social care systems as NHS long term plan includes expansion of mental health services.</a:t>
            </a:r>
            <a:endParaRPr lang="en-US" sz="1800" dirty="0">
              <a:cs typeface="Arial"/>
            </a:endParaRPr>
          </a:p>
        </p:txBody>
      </p:sp>
      <p:pic>
        <p:nvPicPr>
          <p:cNvPr id="4" name="Picture 3" descr="A colorful squares with symbols&#10;&#10;AI-generated content may be incorrect.">
            <a:extLst>
              <a:ext uri="{FF2B5EF4-FFF2-40B4-BE49-F238E27FC236}">
                <a16:creationId xmlns:a16="http://schemas.microsoft.com/office/drawing/2014/main" id="{6E2B60EA-1012-A1CF-8D5C-BAA27355066A}"/>
              </a:ext>
            </a:extLst>
          </p:cNvPr>
          <p:cNvPicPr>
            <a:picLocks noChangeAspect="1"/>
          </p:cNvPicPr>
          <p:nvPr/>
        </p:nvPicPr>
        <p:blipFill>
          <a:blip r:embed="rId2"/>
          <a:stretch>
            <a:fillRect/>
          </a:stretch>
        </p:blipFill>
        <p:spPr>
          <a:xfrm>
            <a:off x="1820124" y="270942"/>
            <a:ext cx="5169726" cy="2631378"/>
          </a:xfrm>
          <a:prstGeom prst="rect">
            <a:avLst/>
          </a:prstGeom>
        </p:spPr>
      </p:pic>
    </p:spTree>
    <p:extLst>
      <p:ext uri="{BB962C8B-B14F-4D97-AF65-F5344CB8AC3E}">
        <p14:creationId xmlns:p14="http://schemas.microsoft.com/office/powerpoint/2010/main" val="1953783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4ABF3-5662-A4FB-4402-FD9CF934F04C}"/>
              </a:ext>
            </a:extLst>
          </p:cNvPr>
          <p:cNvSpPr>
            <a:spLocks noGrp="1"/>
          </p:cNvSpPr>
          <p:nvPr>
            <p:ph type="title"/>
          </p:nvPr>
        </p:nvSpPr>
        <p:spPr/>
        <p:txBody>
          <a:bodyPr/>
          <a:lstStyle/>
          <a:p>
            <a:r>
              <a:rPr lang="en-US" dirty="0">
                <a:solidFill>
                  <a:srgbClr val="EBEBEB"/>
                </a:solidFill>
                <a:cs typeface="Arial"/>
              </a:rPr>
              <a:t>Policies</a:t>
            </a:r>
            <a:endParaRPr lang="en-US" dirty="0"/>
          </a:p>
        </p:txBody>
      </p:sp>
      <p:sp>
        <p:nvSpPr>
          <p:cNvPr id="3" name="Content Placeholder 2">
            <a:extLst>
              <a:ext uri="{FF2B5EF4-FFF2-40B4-BE49-F238E27FC236}">
                <a16:creationId xmlns:a16="http://schemas.microsoft.com/office/drawing/2014/main" id="{523D79BF-B936-2576-77BA-30873F686CDA}"/>
              </a:ext>
            </a:extLst>
          </p:cNvPr>
          <p:cNvSpPr>
            <a:spLocks noGrp="1"/>
          </p:cNvSpPr>
          <p:nvPr>
            <p:ph idx="1"/>
          </p:nvPr>
        </p:nvSpPr>
        <p:spPr/>
        <p:txBody>
          <a:bodyPr/>
          <a:lstStyle/>
          <a:p>
            <a:pPr marL="344170" indent="-344170">
              <a:lnSpc>
                <a:spcPct val="100000"/>
              </a:lnSpc>
              <a:spcBef>
                <a:spcPts val="0"/>
              </a:spcBef>
              <a:spcAft>
                <a:spcPts val="0"/>
              </a:spcAft>
              <a:buChar char=""/>
            </a:pPr>
            <a:r>
              <a:rPr lang="en-US" dirty="0">
                <a:ea typeface="+mn-lt"/>
                <a:cs typeface="+mn-lt"/>
              </a:rPr>
              <a:t>NHS long term plan published in 2019 as a 10 year strategy for the NHS in England (</a:t>
            </a:r>
            <a:r>
              <a:rPr lang="en-US" dirty="0" err="1">
                <a:ea typeface="+mn-lt"/>
                <a:cs typeface="+mn-lt"/>
              </a:rPr>
              <a:t>Alderwick</a:t>
            </a:r>
            <a:r>
              <a:rPr lang="en-US" dirty="0">
                <a:ea typeface="+mn-lt"/>
                <a:cs typeface="+mn-lt"/>
              </a:rPr>
              <a:t>, Hutchings, and Mays, 2024)</a:t>
            </a:r>
          </a:p>
          <a:p>
            <a:pPr marL="344170" indent="-344170">
              <a:lnSpc>
                <a:spcPct val="100000"/>
              </a:lnSpc>
              <a:spcBef>
                <a:spcPts val="0"/>
              </a:spcBef>
              <a:spcAft>
                <a:spcPts val="0"/>
              </a:spcAft>
              <a:buChar char=""/>
            </a:pPr>
            <a:r>
              <a:rPr lang="en-US" dirty="0">
                <a:ea typeface="+mn-lt"/>
                <a:cs typeface="+mn-lt"/>
              </a:rPr>
              <a:t>It focuses on prevention and early intervention.</a:t>
            </a:r>
          </a:p>
          <a:p>
            <a:pPr marL="344170" indent="-344170">
              <a:lnSpc>
                <a:spcPct val="100000"/>
              </a:lnSpc>
              <a:spcBef>
                <a:spcPts val="0"/>
              </a:spcBef>
              <a:spcAft>
                <a:spcPts val="0"/>
              </a:spcAft>
              <a:buChar char=""/>
            </a:pPr>
            <a:r>
              <a:rPr lang="en-US" dirty="0">
                <a:ea typeface="+mn-lt"/>
                <a:cs typeface="+mn-lt"/>
              </a:rPr>
              <a:t>Promotes integrated care systems, expanding mental health services.</a:t>
            </a:r>
          </a:p>
          <a:p>
            <a:pPr marL="344170" indent="-344170">
              <a:lnSpc>
                <a:spcPct val="100000"/>
              </a:lnSpc>
              <a:spcBef>
                <a:spcPts val="0"/>
              </a:spcBef>
              <a:spcAft>
                <a:spcPts val="0"/>
              </a:spcAft>
              <a:buChar char=""/>
            </a:pPr>
            <a:r>
              <a:rPr lang="en-US" dirty="0" err="1">
                <a:ea typeface="+mn-lt"/>
                <a:cs typeface="+mn-lt"/>
              </a:rPr>
              <a:t>Personalised</a:t>
            </a:r>
            <a:r>
              <a:rPr lang="en-US" dirty="0">
                <a:ea typeface="+mn-lt"/>
                <a:cs typeface="+mn-lt"/>
              </a:rPr>
              <a:t> and patient centered care.</a:t>
            </a:r>
          </a:p>
          <a:p>
            <a:pPr marL="344170" indent="-344170">
              <a:lnSpc>
                <a:spcPct val="100000"/>
              </a:lnSpc>
              <a:spcBef>
                <a:spcPts val="0"/>
              </a:spcBef>
              <a:spcAft>
                <a:spcPts val="0"/>
              </a:spcAft>
              <a:buChar char=""/>
            </a:pPr>
            <a:r>
              <a:rPr lang="en-US" dirty="0">
                <a:ea typeface="+mn-lt"/>
                <a:cs typeface="+mn-lt"/>
              </a:rPr>
              <a:t>Core20PLUSS Reducing health inequalities. (NHS England, 2024)</a:t>
            </a:r>
          </a:p>
          <a:p>
            <a:pPr marL="344170" indent="-344170">
              <a:lnSpc>
                <a:spcPct val="100000"/>
              </a:lnSpc>
              <a:spcBef>
                <a:spcPts val="0"/>
              </a:spcBef>
              <a:spcAft>
                <a:spcPts val="0"/>
              </a:spcAft>
              <a:buChar char=""/>
            </a:pPr>
            <a:r>
              <a:rPr lang="en-US" dirty="0">
                <a:ea typeface="+mn-lt"/>
                <a:cs typeface="+mn-lt"/>
              </a:rPr>
              <a:t>Care act 2014 sets out duties local authorities for adult social care.</a:t>
            </a:r>
          </a:p>
          <a:p>
            <a:pPr marL="344170" indent="-344170">
              <a:lnSpc>
                <a:spcPct val="100000"/>
              </a:lnSpc>
              <a:spcBef>
                <a:spcPts val="0"/>
              </a:spcBef>
              <a:spcAft>
                <a:spcPts val="0"/>
              </a:spcAft>
              <a:buChar char=""/>
            </a:pPr>
            <a:r>
              <a:rPr lang="en-US" dirty="0">
                <a:ea typeface="+mn-lt"/>
                <a:cs typeface="+mn-lt"/>
              </a:rPr>
              <a:t>Wellbeing, prevention and safeguarding are a main focus.</a:t>
            </a:r>
          </a:p>
          <a:p>
            <a:pPr marL="344170" indent="-344170">
              <a:lnSpc>
                <a:spcPct val="100000"/>
              </a:lnSpc>
              <a:spcBef>
                <a:spcPts val="0"/>
              </a:spcBef>
              <a:spcAft>
                <a:spcPts val="0"/>
              </a:spcAft>
              <a:buChar char=""/>
            </a:pPr>
            <a:r>
              <a:rPr lang="en-US" dirty="0">
                <a:ea typeface="+mn-lt"/>
                <a:cs typeface="+mn-lt"/>
              </a:rPr>
              <a:t>And person-centered care is promoted.</a:t>
            </a:r>
          </a:p>
          <a:p>
            <a:pPr marL="344170" indent="-344170"/>
            <a:endParaRPr lang="en-US" dirty="0">
              <a:cs typeface="Arial"/>
            </a:endParaRPr>
          </a:p>
        </p:txBody>
      </p:sp>
    </p:spTree>
    <p:extLst>
      <p:ext uri="{BB962C8B-B14F-4D97-AF65-F5344CB8AC3E}">
        <p14:creationId xmlns:p14="http://schemas.microsoft.com/office/powerpoint/2010/main" val="2874234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65B3856-138D-78EA-1294-E26BCFBDA92F}"/>
              </a:ext>
            </a:extLst>
          </p:cNvPr>
          <p:cNvSpPr>
            <a:spLocks noGrp="1"/>
          </p:cNvSpPr>
          <p:nvPr>
            <p:ph type="title"/>
          </p:nvPr>
        </p:nvSpPr>
        <p:spPr>
          <a:xfrm>
            <a:off x="6087779" y="808056"/>
            <a:ext cx="5046031" cy="1077229"/>
          </a:xfrm>
        </p:spPr>
        <p:txBody>
          <a:bodyPr/>
          <a:lstStyle/>
          <a:p>
            <a:r>
              <a:rPr lang="en-US" dirty="0">
                <a:cs typeface="Arial"/>
              </a:rPr>
              <a:t>Case study: UK COVID 19</a:t>
            </a:r>
            <a:endParaRPr lang="en-US" dirty="0"/>
          </a:p>
        </p:txBody>
      </p:sp>
      <p:sp>
        <p:nvSpPr>
          <p:cNvPr id="3" name="Content Placeholder 2">
            <a:extLst>
              <a:ext uri="{FF2B5EF4-FFF2-40B4-BE49-F238E27FC236}">
                <a16:creationId xmlns:a16="http://schemas.microsoft.com/office/drawing/2014/main" id="{F3AFE658-5A50-57A2-12AD-FD02D9DBBADF}"/>
              </a:ext>
            </a:extLst>
          </p:cNvPr>
          <p:cNvSpPr>
            <a:spLocks noGrp="1"/>
          </p:cNvSpPr>
          <p:nvPr>
            <p:ph idx="1"/>
          </p:nvPr>
        </p:nvSpPr>
        <p:spPr>
          <a:xfrm>
            <a:off x="1677572" y="3429980"/>
            <a:ext cx="9811142" cy="3569854"/>
          </a:xfrm>
        </p:spPr>
        <p:txBody>
          <a:bodyPr>
            <a:normAutofit fontScale="85000" lnSpcReduction="20000"/>
          </a:bodyPr>
          <a:lstStyle/>
          <a:p>
            <a:pPr marL="342900" indent="-342900">
              <a:buFont typeface="Arial" panose="05000000000000000000" pitchFamily="2" charset="2"/>
              <a:buChar char="•"/>
            </a:pPr>
            <a:r>
              <a:rPr lang="en-US" dirty="0">
                <a:cs typeface="Arial" panose="020B0604020202020204"/>
              </a:rPr>
              <a:t>Covid 19 vaccination program was a large scale preventative public health strategy (Kamal, Hodson and </a:t>
            </a:r>
            <a:r>
              <a:rPr lang="en-US" dirty="0" err="1">
                <a:cs typeface="Arial" panose="020B0604020202020204"/>
              </a:rPr>
              <a:t>pearce</a:t>
            </a:r>
            <a:r>
              <a:rPr lang="en-US" dirty="0">
                <a:cs typeface="Arial" panose="020B0604020202020204"/>
              </a:rPr>
              <a:t>, 2021).</a:t>
            </a:r>
            <a:endParaRPr lang="en-US" dirty="0"/>
          </a:p>
          <a:p>
            <a:pPr marL="342900" indent="-342900">
              <a:buFont typeface="Arial" panose="05000000000000000000" pitchFamily="2" charset="2"/>
              <a:buChar char="•"/>
            </a:pPr>
            <a:r>
              <a:rPr lang="en-GB" dirty="0">
                <a:cs typeface="Arial" panose="020B0604020202020204"/>
              </a:rPr>
              <a:t>Reduced severe illness, morality and NHS pressure whilst supporting population wellbeing.</a:t>
            </a:r>
            <a:endParaRPr lang="en-US" dirty="0">
              <a:cs typeface="Arial" panose="020B0604020202020204"/>
            </a:endParaRPr>
          </a:p>
          <a:p>
            <a:pPr marL="344170" indent="-344170"/>
            <a:r>
              <a:rPr lang="en-GB" dirty="0">
                <a:cs typeface="Arial" panose="020B0604020202020204"/>
              </a:rPr>
              <a:t> </a:t>
            </a:r>
            <a:r>
              <a:rPr lang="en-US" dirty="0">
                <a:cs typeface="Arial" panose="020B0604020202020204"/>
              </a:rPr>
              <a:t> Health belief model in planning: </a:t>
            </a:r>
            <a:endParaRPr lang="en-US" dirty="0">
              <a:ea typeface="+mn-lt"/>
              <a:cs typeface="+mn-lt"/>
            </a:endParaRPr>
          </a:p>
          <a:p>
            <a:pPr marL="0" indent="0">
              <a:buNone/>
            </a:pPr>
            <a:r>
              <a:rPr lang="en-US" b="1" dirty="0">
                <a:latin typeface="Aptos"/>
                <a:ea typeface="+mn-lt"/>
                <a:cs typeface="+mn-lt"/>
              </a:rPr>
              <a:t>Perceived susceptibility &amp; severity:</a:t>
            </a:r>
            <a:r>
              <a:rPr lang="en-US" dirty="0">
                <a:latin typeface="Aptos"/>
                <a:ea typeface="+mn-lt"/>
                <a:cs typeface="+mn-lt"/>
              </a:rPr>
              <a:t> Messaging highlighted risk of COVID-19</a:t>
            </a:r>
            <a:endParaRPr lang="en-US">
              <a:latin typeface="Aptos"/>
              <a:cs typeface="Arial" panose="020B0604020202020204"/>
            </a:endParaRPr>
          </a:p>
          <a:p>
            <a:pPr marL="0" indent="0">
              <a:buNone/>
            </a:pPr>
            <a:r>
              <a:rPr lang="en-US" b="1" dirty="0">
                <a:latin typeface="Aptos"/>
                <a:ea typeface="+mn-lt"/>
                <a:cs typeface="+mn-lt"/>
              </a:rPr>
              <a:t>Perceived benefits:</a:t>
            </a:r>
            <a:r>
              <a:rPr lang="en-US" dirty="0">
                <a:latin typeface="Aptos"/>
                <a:ea typeface="+mn-lt"/>
                <a:cs typeface="+mn-lt"/>
              </a:rPr>
              <a:t> </a:t>
            </a:r>
            <a:r>
              <a:rPr lang="en-US" err="1">
                <a:latin typeface="Aptos"/>
                <a:ea typeface="+mn-lt"/>
                <a:cs typeface="+mn-lt"/>
              </a:rPr>
              <a:t>Emphasised</a:t>
            </a:r>
            <a:r>
              <a:rPr lang="en-US" dirty="0">
                <a:latin typeface="Aptos"/>
                <a:ea typeface="+mn-lt"/>
                <a:cs typeface="+mn-lt"/>
              </a:rPr>
              <a:t> protection from severe illness and death</a:t>
            </a:r>
          </a:p>
          <a:p>
            <a:pPr marL="0" indent="0">
              <a:buNone/>
            </a:pPr>
            <a:r>
              <a:rPr lang="en-US" b="1" dirty="0">
                <a:latin typeface="Aptos"/>
                <a:ea typeface="+mn-lt"/>
                <a:cs typeface="+mn-lt"/>
              </a:rPr>
              <a:t>Perceived barriers:</a:t>
            </a:r>
            <a:r>
              <a:rPr lang="en-US" dirty="0">
                <a:latin typeface="Aptos"/>
                <a:ea typeface="+mn-lt"/>
                <a:cs typeface="+mn-lt"/>
              </a:rPr>
              <a:t> Free vaccines, mass vaccination </a:t>
            </a:r>
            <a:r>
              <a:rPr lang="en-US" err="1">
                <a:latin typeface="Aptos"/>
                <a:ea typeface="+mn-lt"/>
                <a:cs typeface="+mn-lt"/>
              </a:rPr>
              <a:t>centres</a:t>
            </a:r>
            <a:r>
              <a:rPr lang="en-US" dirty="0">
                <a:latin typeface="Aptos"/>
                <a:ea typeface="+mn-lt"/>
                <a:cs typeface="+mn-lt"/>
              </a:rPr>
              <a:t>, community clinics</a:t>
            </a:r>
          </a:p>
          <a:p>
            <a:pPr marL="0" indent="0">
              <a:buNone/>
            </a:pPr>
            <a:r>
              <a:rPr lang="en-US" dirty="0">
                <a:latin typeface="Aptos"/>
                <a:ea typeface="+mn-lt"/>
                <a:cs typeface="+mn-lt"/>
              </a:rPr>
              <a:t> </a:t>
            </a:r>
            <a:r>
              <a:rPr lang="en-US" b="1" dirty="0">
                <a:latin typeface="Aptos"/>
                <a:ea typeface="+mn-lt"/>
                <a:cs typeface="+mn-lt"/>
              </a:rPr>
              <a:t>Cues to action:</a:t>
            </a:r>
            <a:r>
              <a:rPr lang="en-US" dirty="0">
                <a:latin typeface="Aptos"/>
                <a:ea typeface="+mn-lt"/>
                <a:cs typeface="+mn-lt"/>
              </a:rPr>
              <a:t> NHS texts, GP invites, media campaigns</a:t>
            </a:r>
          </a:p>
          <a:p>
            <a:pPr marL="0" indent="0">
              <a:buNone/>
            </a:pPr>
            <a:r>
              <a:rPr lang="en-US" b="1" dirty="0">
                <a:latin typeface="Aptos"/>
                <a:ea typeface="+mn-lt"/>
                <a:cs typeface="+mn-lt"/>
              </a:rPr>
              <a:t>Self-efficacy:</a:t>
            </a:r>
            <a:r>
              <a:rPr lang="en-US" dirty="0">
                <a:latin typeface="Aptos"/>
                <a:ea typeface="+mn-lt"/>
                <a:cs typeface="+mn-lt"/>
              </a:rPr>
              <a:t> Clear guidance on booking and attending appointments</a:t>
            </a:r>
          </a:p>
          <a:p>
            <a:pPr marL="0" indent="0">
              <a:buNone/>
            </a:pPr>
            <a:endParaRPr lang="en-US" dirty="0">
              <a:cs typeface="Arial"/>
            </a:endParaRPr>
          </a:p>
        </p:txBody>
      </p:sp>
      <p:pic>
        <p:nvPicPr>
          <p:cNvPr id="2" name="Picture 1" descr="A diagram of a health belief model&#10;&#10;AI-generated content may be incorrect.">
            <a:extLst>
              <a:ext uri="{FF2B5EF4-FFF2-40B4-BE49-F238E27FC236}">
                <a16:creationId xmlns:a16="http://schemas.microsoft.com/office/drawing/2014/main" id="{50DBA038-7405-AD5D-D681-A871D4D01BC2}"/>
              </a:ext>
            </a:extLst>
          </p:cNvPr>
          <p:cNvPicPr>
            <a:picLocks noChangeAspect="1"/>
          </p:cNvPicPr>
          <p:nvPr/>
        </p:nvPicPr>
        <p:blipFill>
          <a:blip r:embed="rId2"/>
          <a:stretch>
            <a:fillRect/>
          </a:stretch>
        </p:blipFill>
        <p:spPr>
          <a:xfrm>
            <a:off x="1082002" y="204789"/>
            <a:ext cx="4307778" cy="2941136"/>
          </a:xfrm>
          <a:prstGeom prst="rect">
            <a:avLst/>
          </a:prstGeom>
        </p:spPr>
      </p:pic>
    </p:spTree>
    <p:extLst>
      <p:ext uri="{BB962C8B-B14F-4D97-AF65-F5344CB8AC3E}">
        <p14:creationId xmlns:p14="http://schemas.microsoft.com/office/powerpoint/2010/main" val="3796228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868EA-1979-A097-A970-85B382F4112E}"/>
              </a:ext>
            </a:extLst>
          </p:cNvPr>
          <p:cNvSpPr>
            <a:spLocks noGrp="1"/>
          </p:cNvSpPr>
          <p:nvPr>
            <p:ph type="title"/>
          </p:nvPr>
        </p:nvSpPr>
        <p:spPr/>
        <p:txBody>
          <a:bodyPr/>
          <a:lstStyle/>
          <a:p>
            <a:r>
              <a:rPr lang="en-US" dirty="0">
                <a:cs typeface="Arial"/>
              </a:rPr>
              <a:t>Case study continued </a:t>
            </a:r>
            <a:endParaRPr lang="en-US" dirty="0"/>
          </a:p>
        </p:txBody>
      </p:sp>
      <p:sp>
        <p:nvSpPr>
          <p:cNvPr id="3" name="Content Placeholder 2">
            <a:extLst>
              <a:ext uri="{FF2B5EF4-FFF2-40B4-BE49-F238E27FC236}">
                <a16:creationId xmlns:a16="http://schemas.microsoft.com/office/drawing/2014/main" id="{F3B3E20F-D157-329A-D03C-539D3B9B356D}"/>
              </a:ext>
            </a:extLst>
          </p:cNvPr>
          <p:cNvSpPr>
            <a:spLocks noGrp="1"/>
          </p:cNvSpPr>
          <p:nvPr>
            <p:ph idx="1"/>
          </p:nvPr>
        </p:nvSpPr>
        <p:spPr/>
        <p:txBody>
          <a:bodyPr>
            <a:normAutofit lnSpcReduction="10000"/>
          </a:bodyPr>
          <a:lstStyle/>
          <a:p>
            <a:pPr marL="344170" indent="-344170"/>
            <a:r>
              <a:rPr lang="en-US" dirty="0">
                <a:cs typeface="Arial"/>
              </a:rPr>
              <a:t>Over 90% of adults received </a:t>
            </a:r>
            <a:r>
              <a:rPr lang="en-US" err="1">
                <a:cs typeface="Arial"/>
              </a:rPr>
              <a:t>atleast</a:t>
            </a:r>
            <a:r>
              <a:rPr lang="en-US" dirty="0">
                <a:cs typeface="Arial"/>
              </a:rPr>
              <a:t> one dose. (Gaughan et al, </a:t>
            </a:r>
            <a:r>
              <a:rPr lang="en-US">
                <a:cs typeface="Arial"/>
              </a:rPr>
              <a:t>2022)</a:t>
            </a:r>
            <a:endParaRPr lang="en-US" dirty="0">
              <a:cs typeface="Arial"/>
            </a:endParaRPr>
          </a:p>
          <a:p>
            <a:pPr marL="344170" indent="-344170"/>
            <a:r>
              <a:rPr lang="en-US" dirty="0">
                <a:cs typeface="Arial"/>
              </a:rPr>
              <a:t>Significant reduction in </a:t>
            </a:r>
            <a:r>
              <a:rPr lang="en-GB" dirty="0">
                <a:cs typeface="Arial"/>
              </a:rPr>
              <a:t>hospitalisation</a:t>
            </a:r>
            <a:r>
              <a:rPr lang="en-US" dirty="0">
                <a:cs typeface="Arial"/>
              </a:rPr>
              <a:t> and deaths</a:t>
            </a:r>
          </a:p>
          <a:p>
            <a:pPr marL="344170" indent="-344170"/>
            <a:r>
              <a:rPr lang="en-US" dirty="0">
                <a:cs typeface="Arial"/>
              </a:rPr>
              <a:t>Reports of improved confidence and reduced anxiety post vaccination.</a:t>
            </a:r>
          </a:p>
          <a:p>
            <a:pPr marL="344170" indent="-344170"/>
            <a:r>
              <a:rPr lang="en-US" dirty="0">
                <a:cs typeface="Arial"/>
              </a:rPr>
              <a:t>Challenges included:</a:t>
            </a:r>
          </a:p>
          <a:p>
            <a:pPr marL="344170" indent="-344170"/>
            <a:r>
              <a:rPr lang="en-US" dirty="0">
                <a:cs typeface="Arial"/>
              </a:rPr>
              <a:t>Health inequalities </a:t>
            </a:r>
          </a:p>
          <a:p>
            <a:pPr marL="344170" indent="-344170"/>
            <a:r>
              <a:rPr lang="en-US">
                <a:cs typeface="Arial"/>
              </a:rPr>
              <a:t>Misinformation and vaccine hesitancy.</a:t>
            </a:r>
            <a:endParaRPr lang="en-US" dirty="0">
              <a:cs typeface="Arial"/>
            </a:endParaRPr>
          </a:p>
        </p:txBody>
      </p:sp>
    </p:spTree>
    <p:extLst>
      <p:ext uri="{BB962C8B-B14F-4D97-AF65-F5344CB8AC3E}">
        <p14:creationId xmlns:p14="http://schemas.microsoft.com/office/powerpoint/2010/main" val="3674861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5E013-22CD-2371-D994-80F924BB774E}"/>
              </a:ext>
            </a:extLst>
          </p:cNvPr>
          <p:cNvSpPr>
            <a:spLocks noGrp="1"/>
          </p:cNvSpPr>
          <p:nvPr>
            <p:ph type="title"/>
          </p:nvPr>
        </p:nvSpPr>
        <p:spPr>
          <a:xfrm>
            <a:off x="4933745" y="289142"/>
            <a:ext cx="5602005" cy="1395145"/>
          </a:xfrm>
        </p:spPr>
        <p:txBody>
          <a:bodyPr anchor="t">
            <a:normAutofit/>
          </a:bodyPr>
          <a:lstStyle/>
          <a:p>
            <a:r>
              <a:rPr lang="en-US" sz="4000"/>
              <a:t>Equity and access </a:t>
            </a:r>
          </a:p>
        </p:txBody>
      </p:sp>
      <p:sp>
        <p:nvSpPr>
          <p:cNvPr id="3" name="Content Placeholder 2">
            <a:extLst>
              <a:ext uri="{FF2B5EF4-FFF2-40B4-BE49-F238E27FC236}">
                <a16:creationId xmlns:a16="http://schemas.microsoft.com/office/drawing/2014/main" id="{73905602-CB2B-8F7B-C9B8-B8CBFC1A593D}"/>
              </a:ext>
            </a:extLst>
          </p:cNvPr>
          <p:cNvSpPr>
            <a:spLocks noGrp="1"/>
          </p:cNvSpPr>
          <p:nvPr>
            <p:ph idx="1"/>
          </p:nvPr>
        </p:nvSpPr>
        <p:spPr>
          <a:xfrm>
            <a:off x="3952428" y="1677442"/>
            <a:ext cx="7566900" cy="4735420"/>
          </a:xfrm>
        </p:spPr>
        <p:txBody>
          <a:bodyPr vert="horz" lIns="91440" tIns="45720" rIns="91440" bIns="45720" rtlCol="0" anchor="t">
            <a:normAutofit/>
          </a:bodyPr>
          <a:lstStyle/>
          <a:p>
            <a:pPr marL="344170" indent="-344170"/>
            <a:r>
              <a:rPr lang="en-US" dirty="0"/>
              <a:t>There are existing health inequalities within health and social care such as : life expectancy gap between most and least deprived areas, ethnic differences in maternal health, poorer </a:t>
            </a:r>
            <a:r>
              <a:rPr lang="en-US" dirty="0" err="1"/>
              <a:t>physcial</a:t>
            </a:r>
            <a:r>
              <a:rPr lang="en-US" dirty="0"/>
              <a:t> health </a:t>
            </a:r>
            <a:r>
              <a:rPr lang="en-US"/>
              <a:t>outcomes for people with severe mental illness.</a:t>
            </a:r>
          </a:p>
          <a:p>
            <a:pPr marL="344170" indent="-344170"/>
            <a:r>
              <a:rPr lang="en-US" dirty="0"/>
              <a:t>Barriers to access include: long waiting times and workforce shortages, digital exclusion, language and cultural barriers, stigma and </a:t>
            </a:r>
            <a:r>
              <a:rPr lang="en-US"/>
              <a:t>discrimination.</a:t>
            </a:r>
            <a:endParaRPr lang="en-US">
              <a:cs typeface="Arial" panose="020B0604020202020204"/>
            </a:endParaRPr>
          </a:p>
          <a:p>
            <a:pPr marL="344170" indent="-344170"/>
            <a:r>
              <a:rPr lang="en-US" dirty="0"/>
              <a:t>Policies and initiatives that will aid towards this is NHS long term plan (inequality reduction), equality act 2010, </a:t>
            </a:r>
            <a:r>
              <a:rPr lang="en-US" dirty="0" err="1"/>
              <a:t>intergrated</a:t>
            </a:r>
            <a:r>
              <a:rPr lang="en-US" dirty="0"/>
              <a:t> care systems, and CORE20PLUSS</a:t>
            </a:r>
            <a:r>
              <a:rPr lang="en-US"/>
              <a:t> framework.</a:t>
            </a:r>
            <a:endParaRPr lang="en-US" dirty="0">
              <a:cs typeface="Arial" panose="020B0604020202020204"/>
            </a:endParaRPr>
          </a:p>
        </p:txBody>
      </p:sp>
      <p:pic>
        <p:nvPicPr>
          <p:cNvPr id="4" name="Picture 3" descr="A colorful circular diagram with different symbols&#10;&#10;AI-generated content may be incorrect.">
            <a:extLst>
              <a:ext uri="{FF2B5EF4-FFF2-40B4-BE49-F238E27FC236}">
                <a16:creationId xmlns:a16="http://schemas.microsoft.com/office/drawing/2014/main" id="{57366CC8-80E6-E9A1-72B3-04AD2CCF6118}"/>
              </a:ext>
            </a:extLst>
          </p:cNvPr>
          <p:cNvPicPr>
            <a:picLocks noChangeAspect="1"/>
          </p:cNvPicPr>
          <p:nvPr/>
        </p:nvPicPr>
        <p:blipFill>
          <a:blip r:embed="rId2"/>
          <a:stretch>
            <a:fillRect/>
          </a:stretch>
        </p:blipFill>
        <p:spPr>
          <a:xfrm>
            <a:off x="641959" y="1552575"/>
            <a:ext cx="3810000" cy="3752850"/>
          </a:xfrm>
          <a:prstGeom prst="rect">
            <a:avLst/>
          </a:prstGeom>
        </p:spPr>
      </p:pic>
    </p:spTree>
    <p:extLst>
      <p:ext uri="{BB962C8B-B14F-4D97-AF65-F5344CB8AC3E}">
        <p14:creationId xmlns:p14="http://schemas.microsoft.com/office/powerpoint/2010/main" val="3340753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A4E19-F77B-3070-E103-080FE9A06435}"/>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16AD349A-D358-8881-5A90-DB64E380991C}"/>
              </a:ext>
            </a:extLst>
          </p:cNvPr>
          <p:cNvSpPr>
            <a:spLocks noGrp="1"/>
          </p:cNvSpPr>
          <p:nvPr>
            <p:ph idx="1"/>
          </p:nvPr>
        </p:nvSpPr>
        <p:spPr/>
        <p:txBody>
          <a:bodyPr/>
          <a:lstStyle/>
          <a:p>
            <a:pPr marL="344170" indent="-344170"/>
            <a:r>
              <a:rPr lang="en-US" dirty="0">
                <a:cs typeface="Arial"/>
              </a:rPr>
              <a:t>In conclusion, promoting health, wellbeing , and </a:t>
            </a:r>
            <a:r>
              <a:rPr lang="en-US" dirty="0" err="1">
                <a:cs typeface="Arial"/>
              </a:rPr>
              <a:t>susutainable</a:t>
            </a:r>
            <a:r>
              <a:rPr lang="en-US" dirty="0">
                <a:cs typeface="Arial"/>
              </a:rPr>
              <a:t> development within the UK requires integrated, preventative, and equity focused approaches. Policies such as the NHS long term plan, care act 2014, and the frameworks like CORE20PLUSS demonstrate commitment to reducing health inequalities and improving </a:t>
            </a:r>
            <a:r>
              <a:rPr lang="en-US" dirty="0" err="1">
                <a:cs typeface="Arial"/>
              </a:rPr>
              <a:t>acess</a:t>
            </a:r>
            <a:r>
              <a:rPr lang="en-US" dirty="0">
                <a:cs typeface="Arial"/>
              </a:rPr>
              <a:t> to quality of care. Initiatives such as the covid-19 vaccination </a:t>
            </a:r>
            <a:r>
              <a:rPr lang="en-US" dirty="0" err="1">
                <a:cs typeface="Arial"/>
              </a:rPr>
              <a:t>programme</a:t>
            </a:r>
            <a:r>
              <a:rPr lang="en-US" dirty="0">
                <a:cs typeface="Arial"/>
              </a:rPr>
              <a:t> show health promotion </a:t>
            </a:r>
            <a:r>
              <a:rPr lang="en-US" dirty="0" err="1">
                <a:cs typeface="Arial"/>
              </a:rPr>
              <a:t>behaviour</a:t>
            </a:r>
            <a:r>
              <a:rPr lang="en-US" dirty="0">
                <a:cs typeface="Arial"/>
              </a:rPr>
              <a:t> at population level. However, persistent inequalities, structural barriers, and disparities in outcomes highlight the need for culturally competent practice.</a:t>
            </a:r>
          </a:p>
        </p:txBody>
      </p:sp>
    </p:spTree>
    <p:extLst>
      <p:ext uri="{BB962C8B-B14F-4D97-AF65-F5344CB8AC3E}">
        <p14:creationId xmlns:p14="http://schemas.microsoft.com/office/powerpoint/2010/main" val="509741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543E9-78C5-9D17-D143-9E508AC66996}"/>
              </a:ext>
            </a:extLst>
          </p:cNvPr>
          <p:cNvSpPr>
            <a:spLocks noGrp="1"/>
          </p:cNvSpPr>
          <p:nvPr>
            <p:ph type="title"/>
          </p:nvPr>
        </p:nvSpPr>
        <p:spPr>
          <a:xfrm>
            <a:off x="8853944" y="150439"/>
            <a:ext cx="2509510" cy="1077229"/>
          </a:xfrm>
        </p:spPr>
        <p:txBody>
          <a:bodyPr/>
          <a:lstStyle/>
          <a:p>
            <a:r>
              <a:rPr lang="en-GB"/>
              <a:t>References </a:t>
            </a:r>
          </a:p>
        </p:txBody>
      </p:sp>
      <p:sp>
        <p:nvSpPr>
          <p:cNvPr id="6" name="Content Placeholder 5">
            <a:extLst>
              <a:ext uri="{FF2B5EF4-FFF2-40B4-BE49-F238E27FC236}">
                <a16:creationId xmlns:a16="http://schemas.microsoft.com/office/drawing/2014/main" id="{6E8CA49A-C796-5710-9E87-3F69923BC841}"/>
              </a:ext>
            </a:extLst>
          </p:cNvPr>
          <p:cNvSpPr>
            <a:spLocks noGrp="1"/>
          </p:cNvSpPr>
          <p:nvPr>
            <p:ph idx="1"/>
          </p:nvPr>
        </p:nvSpPr>
        <p:spPr>
          <a:xfrm>
            <a:off x="644175" y="496801"/>
            <a:ext cx="9310101" cy="6242074"/>
          </a:xfrm>
        </p:spPr>
        <p:txBody>
          <a:bodyPr vert="horz" lIns="91440" tIns="45720" rIns="91440" bIns="45720" rtlCol="0" anchor="ctr">
            <a:noAutofit/>
          </a:bodyPr>
          <a:lstStyle/>
          <a:p>
            <a:pPr marL="344170" indent="-344170"/>
            <a:r>
              <a:rPr lang="en-GB" sz="800">
                <a:cs typeface="Arial"/>
              </a:rPr>
              <a:t>World Health Organization (2026) </a:t>
            </a:r>
            <a:r>
              <a:rPr lang="en-GB" sz="800" i="1">
                <a:cs typeface="Arial"/>
              </a:rPr>
              <a:t>Constitution of the world health organization</a:t>
            </a:r>
            <a:r>
              <a:rPr lang="en-GB" sz="800">
                <a:cs typeface="Arial"/>
              </a:rPr>
              <a:t>, </a:t>
            </a:r>
            <a:r>
              <a:rPr lang="en-GB" sz="800" i="1">
                <a:cs typeface="Arial"/>
              </a:rPr>
              <a:t>World Health Organization</a:t>
            </a:r>
            <a:r>
              <a:rPr lang="en-GB" sz="800">
                <a:cs typeface="Arial"/>
              </a:rPr>
              <a:t>. Available at: </a:t>
            </a:r>
            <a:r>
              <a:rPr lang="en-GB" sz="800" dirty="0">
                <a:cs typeface="Arial"/>
                <a:hlinkClick r:id="rId2"/>
              </a:rPr>
              <a:t>https://www.who.int/about/governance/constitution</a:t>
            </a:r>
            <a:r>
              <a:rPr lang="en-GB" sz="800">
                <a:cs typeface="Arial"/>
              </a:rPr>
              <a:t>. Access date:07/02/2026</a:t>
            </a:r>
            <a:endParaRPr lang="en-US" sz="800">
              <a:cs typeface="Arial"/>
            </a:endParaRPr>
          </a:p>
          <a:p>
            <a:pPr marL="344170" indent="-344170"/>
            <a:r>
              <a:rPr lang="en-GB" sz="800">
                <a:cs typeface="Arial"/>
              </a:rPr>
              <a:t>NHS England (2022) </a:t>
            </a:r>
            <a:r>
              <a:rPr lang="en-GB" sz="800" i="1">
                <a:cs typeface="Arial"/>
              </a:rPr>
              <a:t>Wellbeing</a:t>
            </a:r>
            <a:r>
              <a:rPr lang="en-GB" sz="800">
                <a:cs typeface="Arial"/>
              </a:rPr>
              <a:t>, </a:t>
            </a:r>
            <a:r>
              <a:rPr lang="en-GB" sz="800" i="1">
                <a:cs typeface="Arial"/>
              </a:rPr>
              <a:t>NDRS</a:t>
            </a:r>
            <a:r>
              <a:rPr lang="en-GB" sz="800">
                <a:cs typeface="Arial"/>
              </a:rPr>
              <a:t>. Available at: </a:t>
            </a:r>
            <a:r>
              <a:rPr lang="en-GB" sz="800" dirty="0">
                <a:cs typeface="Arial"/>
                <a:hlinkClick r:id="rId3"/>
              </a:rPr>
              <a:t>https://digital.nhs.uk/data-and-information/publications/statistical/health-survey-england-additional-analyses/ethnicity-and-health-2011-2019-experimental-statistics/wellbeing-copy</a:t>
            </a:r>
            <a:r>
              <a:rPr lang="en-GB" sz="800" dirty="0">
                <a:cs typeface="Arial"/>
              </a:rPr>
              <a:t>.</a:t>
            </a:r>
          </a:p>
          <a:p>
            <a:pPr marL="344170" indent="-344170"/>
            <a:r>
              <a:rPr lang="en-GB" sz="800">
                <a:cs typeface="Arial"/>
              </a:rPr>
              <a:t>Stone, A.A. and Mackie, C. (2013) </a:t>
            </a:r>
            <a:r>
              <a:rPr lang="en-GB" sz="800" i="1">
                <a:cs typeface="Arial"/>
              </a:rPr>
              <a:t>Subjective Well-Being: Measuring Happiness, Suffering, and Other Dimensions of Experience</a:t>
            </a:r>
            <a:r>
              <a:rPr lang="en-GB" sz="800">
                <a:cs typeface="Arial"/>
              </a:rPr>
              <a:t>, </a:t>
            </a:r>
            <a:r>
              <a:rPr lang="en-GB" sz="800" i="1">
                <a:cs typeface="Arial"/>
              </a:rPr>
              <a:t>Nih.gov</a:t>
            </a:r>
            <a:r>
              <a:rPr lang="en-GB" sz="800">
                <a:cs typeface="Arial"/>
              </a:rPr>
              <a:t>. National Academies Press (US). Available at: </a:t>
            </a:r>
            <a:r>
              <a:rPr lang="en-GB" sz="800" dirty="0">
                <a:cs typeface="Arial"/>
                <a:hlinkClick r:id="rId4"/>
              </a:rPr>
              <a:t>https://www.ncbi.nlm.nih.gov/books/NBK179225/</a:t>
            </a:r>
            <a:r>
              <a:rPr lang="en-GB" sz="800" dirty="0">
                <a:cs typeface="Arial"/>
              </a:rPr>
              <a:t>.</a:t>
            </a:r>
          </a:p>
          <a:p>
            <a:pPr marL="344170" indent="-344170"/>
            <a:r>
              <a:rPr lang="en-GB" sz="800">
                <a:latin typeface="Century Gothic"/>
              </a:rPr>
              <a:t>‌</a:t>
            </a:r>
            <a:r>
              <a:rPr lang="en-GB" sz="800">
                <a:cs typeface="Arial"/>
              </a:rPr>
              <a:t>Sustainable Development Commission (2019) </a:t>
            </a:r>
            <a:r>
              <a:rPr lang="en-GB" sz="800" i="1">
                <a:cs typeface="Arial"/>
              </a:rPr>
              <a:t>What Is Sustainable Development</a:t>
            </a:r>
            <a:r>
              <a:rPr lang="en-GB" sz="800">
                <a:cs typeface="Arial"/>
              </a:rPr>
              <a:t>, </a:t>
            </a:r>
            <a:r>
              <a:rPr lang="en-GB" sz="800" i="1">
                <a:cs typeface="Arial"/>
              </a:rPr>
              <a:t>Sustainable Development Commission</a:t>
            </a:r>
            <a:r>
              <a:rPr lang="en-GB" sz="800">
                <a:cs typeface="Arial"/>
              </a:rPr>
              <a:t>. Available at: </a:t>
            </a:r>
            <a:r>
              <a:rPr lang="en-GB" sz="800" dirty="0">
                <a:cs typeface="Arial"/>
                <a:hlinkClick r:id="rId5"/>
              </a:rPr>
              <a:t>https://www.sd-commission.org.uk/pages/what-is-sustainable-development.html</a:t>
            </a:r>
            <a:r>
              <a:rPr lang="en-GB" sz="800" dirty="0">
                <a:cs typeface="Arial"/>
              </a:rPr>
              <a:t>.</a:t>
            </a:r>
            <a:endParaRPr lang="en-US" sz="800">
              <a:cs typeface="Arial"/>
            </a:endParaRPr>
          </a:p>
          <a:p>
            <a:pPr marL="344170" indent="-344170"/>
            <a:r>
              <a:rPr lang="en-GB" sz="800" dirty="0" err="1">
                <a:cs typeface="Arial"/>
              </a:rPr>
              <a:t>Vögele</a:t>
            </a:r>
            <a:r>
              <a:rPr lang="en-GB" sz="800" dirty="0">
                <a:cs typeface="Arial"/>
              </a:rPr>
              <a:t>, C. (2015) ‘</a:t>
            </a:r>
            <a:r>
              <a:rPr lang="en-GB" sz="800" dirty="0" err="1">
                <a:cs typeface="Arial"/>
              </a:rPr>
              <a:t>Behavioral</a:t>
            </a:r>
            <a:r>
              <a:rPr lang="en-GB" sz="800" dirty="0">
                <a:cs typeface="Arial"/>
              </a:rPr>
              <a:t> Medicine’, </a:t>
            </a:r>
            <a:r>
              <a:rPr lang="en-GB" sz="800" i="1" dirty="0">
                <a:cs typeface="Arial"/>
              </a:rPr>
              <a:t>International </a:t>
            </a:r>
            <a:r>
              <a:rPr lang="en-GB" sz="800" i="1" dirty="0" err="1">
                <a:cs typeface="Arial"/>
              </a:rPr>
              <a:t>Encyclopedia</a:t>
            </a:r>
            <a:r>
              <a:rPr lang="en-GB" sz="800" i="1" dirty="0">
                <a:cs typeface="Arial"/>
              </a:rPr>
              <a:t> of the Social &amp; </a:t>
            </a:r>
            <a:r>
              <a:rPr lang="en-GB" sz="800" i="1" dirty="0" err="1">
                <a:cs typeface="Arial"/>
              </a:rPr>
              <a:t>Behavioral</a:t>
            </a:r>
            <a:r>
              <a:rPr lang="en-GB" sz="800" i="1" dirty="0">
                <a:cs typeface="Arial"/>
              </a:rPr>
              <a:t> Sciences</a:t>
            </a:r>
            <a:r>
              <a:rPr lang="en-GB" sz="800" dirty="0">
                <a:cs typeface="Arial"/>
              </a:rPr>
              <a:t>, 2, pp. 463–469. Available at: </a:t>
            </a:r>
            <a:r>
              <a:rPr lang="en-GB" sz="800" dirty="0">
                <a:cs typeface="Arial"/>
                <a:hlinkClick r:id="rId6"/>
              </a:rPr>
              <a:t>https://doi.org/10.1016/b978-0-08-097086-8.14060-7</a:t>
            </a:r>
            <a:r>
              <a:rPr lang="en-GB" sz="800" dirty="0">
                <a:cs typeface="Arial"/>
              </a:rPr>
              <a:t>.</a:t>
            </a:r>
            <a:endParaRPr lang="en-US" sz="800">
              <a:cs typeface="Arial"/>
            </a:endParaRPr>
          </a:p>
          <a:p>
            <a:pPr marL="344170" indent="-344170"/>
            <a:r>
              <a:rPr lang="en-GB" sz="800">
                <a:cs typeface="Arial"/>
              </a:rPr>
              <a:t>‌Engel, G.L. (1977) ‘The Need for a New Medical model: a Challenge for Biomedicine’, </a:t>
            </a:r>
            <a:r>
              <a:rPr lang="en-GB" sz="800" i="1">
                <a:cs typeface="Arial"/>
              </a:rPr>
              <a:t>Science</a:t>
            </a:r>
            <a:r>
              <a:rPr lang="en-GB" sz="800">
                <a:cs typeface="Arial"/>
              </a:rPr>
              <a:t>, 196(4286), pp. 129–136. Available at: </a:t>
            </a:r>
            <a:r>
              <a:rPr lang="en-GB" sz="800" dirty="0">
                <a:cs typeface="Arial"/>
                <a:hlinkClick r:id="rId7"/>
              </a:rPr>
              <a:t>https://doi.org/10.1126/science.847460</a:t>
            </a:r>
            <a:r>
              <a:rPr lang="en-GB" sz="800" dirty="0">
                <a:cs typeface="Arial"/>
              </a:rPr>
              <a:t>.</a:t>
            </a:r>
            <a:endParaRPr lang="en-US" sz="800">
              <a:cs typeface="Arial"/>
            </a:endParaRPr>
          </a:p>
          <a:p>
            <a:pPr marL="344170" indent="-344170"/>
            <a:r>
              <a:rPr lang="en-GB" sz="800">
                <a:latin typeface="Century Gothic"/>
              </a:rPr>
              <a:t>‌</a:t>
            </a:r>
            <a:r>
              <a:rPr lang="en-GB" sz="800">
                <a:cs typeface="Arial"/>
              </a:rPr>
              <a:t>Gordon, J.S. (1982) ‘Holistic Medicine: Advances and Shortcomings’, </a:t>
            </a:r>
            <a:r>
              <a:rPr lang="en-GB" sz="800" i="1">
                <a:cs typeface="Arial"/>
              </a:rPr>
              <a:t>Western Journal of Medicine</a:t>
            </a:r>
            <a:r>
              <a:rPr lang="en-GB" sz="800">
                <a:cs typeface="Arial"/>
              </a:rPr>
              <a:t>, 136(6), p. 546. Available at: </a:t>
            </a:r>
            <a:r>
              <a:rPr lang="en-GB" sz="800" dirty="0">
                <a:cs typeface="Arial"/>
                <a:hlinkClick r:id="rId8"/>
              </a:rPr>
              <a:t>https://pmc.ncbi.nlm.nih.gov/articles/PMC1273970/</a:t>
            </a:r>
            <a:r>
              <a:rPr lang="en-GB" sz="800" dirty="0">
                <a:cs typeface="Arial"/>
              </a:rPr>
              <a:t>.</a:t>
            </a:r>
          </a:p>
          <a:p>
            <a:pPr marL="344170" indent="-344170"/>
            <a:r>
              <a:rPr lang="en-GB" sz="800">
                <a:cs typeface="Arial"/>
              </a:rPr>
              <a:t>‌Gaughan, C.H. </a:t>
            </a:r>
            <a:r>
              <a:rPr lang="en-GB" sz="800" i="1">
                <a:cs typeface="Arial"/>
              </a:rPr>
              <a:t>et al.</a:t>
            </a:r>
            <a:r>
              <a:rPr lang="en-GB" sz="800">
                <a:cs typeface="Arial"/>
              </a:rPr>
              <a:t> (2022) ‘COVID-19 vaccination uptake amongst ethnic minority communities in England: a linked study exploring the drivers of differential vaccination rates’, </a:t>
            </a:r>
            <a:r>
              <a:rPr lang="en-GB" sz="800" i="1">
                <a:cs typeface="Arial"/>
              </a:rPr>
              <a:t>Journal of Public Health</a:t>
            </a:r>
            <a:r>
              <a:rPr lang="en-GB" sz="800">
                <a:cs typeface="Arial"/>
              </a:rPr>
              <a:t>, 45(1). Available at: </a:t>
            </a:r>
            <a:r>
              <a:rPr lang="en-GB" sz="800" dirty="0">
                <a:cs typeface="Arial"/>
                <a:hlinkClick r:id="rId9"/>
              </a:rPr>
              <a:t>https://doi.org/10.1093/pubmed/fdab400</a:t>
            </a:r>
            <a:endParaRPr lang="en-GB" sz="800" dirty="0">
              <a:cs typeface="Arial"/>
            </a:endParaRPr>
          </a:p>
          <a:p>
            <a:pPr marL="344170" indent="-344170"/>
            <a:r>
              <a:rPr lang="en-GB" sz="800">
                <a:cs typeface="Arial"/>
              </a:rPr>
              <a:t>.Kamal, A., Hodson, A. and Pearce, J.M. (2021) ‘A Rapid Systematic Review of Factors Influencing COVID-19 Vaccination Uptake in Minority Ethnic Groups in the UK’, </a:t>
            </a:r>
            <a:r>
              <a:rPr lang="en-GB" sz="800" i="1">
                <a:cs typeface="Arial"/>
              </a:rPr>
              <a:t>Vaccines</a:t>
            </a:r>
            <a:r>
              <a:rPr lang="en-GB" sz="800">
                <a:cs typeface="Arial"/>
              </a:rPr>
              <a:t>, 9(10), p. 1121. Available at: </a:t>
            </a:r>
            <a:r>
              <a:rPr lang="en-GB" sz="800" dirty="0">
                <a:cs typeface="Arial"/>
                <a:hlinkClick r:id="rId10"/>
              </a:rPr>
              <a:t>https://doi.org/10.3390/vaccines9101121</a:t>
            </a:r>
            <a:r>
              <a:rPr lang="en-GB" sz="800" dirty="0">
                <a:cs typeface="Arial"/>
              </a:rPr>
              <a:t>.</a:t>
            </a:r>
          </a:p>
          <a:p>
            <a:pPr marL="344170" indent="-344170"/>
            <a:r>
              <a:rPr lang="en-GB" sz="800" dirty="0">
                <a:cs typeface="Arial"/>
              </a:rPr>
              <a:t>‌Fernandez, R.M. (2019) ‘SDG3 Good Health and Well-Being: Integration and Connection with Other SDGs’, </a:t>
            </a:r>
            <a:r>
              <a:rPr lang="en-GB" sz="800" i="1" dirty="0" err="1">
                <a:cs typeface="Arial"/>
              </a:rPr>
              <a:t>Encyclopedia</a:t>
            </a:r>
            <a:r>
              <a:rPr lang="en-GB" sz="800" i="1" dirty="0">
                <a:cs typeface="Arial"/>
              </a:rPr>
              <a:t> of the UN Sustainable Development Goals</a:t>
            </a:r>
            <a:r>
              <a:rPr lang="en-GB" sz="800" dirty="0">
                <a:cs typeface="Arial"/>
              </a:rPr>
              <a:t>, pp. 629–636. Available at: </a:t>
            </a:r>
            <a:r>
              <a:rPr lang="en-GB" sz="800" dirty="0">
                <a:cs typeface="Arial"/>
                <a:hlinkClick r:id="rId11"/>
              </a:rPr>
              <a:t>https://doi.org/10.1007/978-3-319-95681-7_64</a:t>
            </a:r>
            <a:r>
              <a:rPr lang="en-GB" sz="800" dirty="0">
                <a:cs typeface="Arial"/>
              </a:rPr>
              <a:t>.</a:t>
            </a:r>
          </a:p>
          <a:p>
            <a:pPr marL="344170" indent="-344170"/>
            <a:r>
              <a:rPr lang="en-GB" sz="800" dirty="0" err="1">
                <a:cs typeface="Arial"/>
              </a:rPr>
              <a:t>Alderwick</a:t>
            </a:r>
            <a:r>
              <a:rPr lang="en-GB" sz="800" dirty="0">
                <a:cs typeface="Arial"/>
              </a:rPr>
              <a:t>, H., Hutchings, A. and Mays, N. (2024) ‘Solving poverty or tackling healthcare inequalities? Qualitative study exploring local interpretations of national policy on health inequalities under new NHS reforms in England’, </a:t>
            </a:r>
            <a:r>
              <a:rPr lang="en-GB" sz="800" i="1" dirty="0">
                <a:cs typeface="Arial"/>
              </a:rPr>
              <a:t>BMJ Open</a:t>
            </a:r>
            <a:r>
              <a:rPr lang="en-GB" sz="800" dirty="0">
                <a:cs typeface="Arial"/>
              </a:rPr>
              <a:t>, 14(4), p. e081954. Available at: </a:t>
            </a:r>
            <a:r>
              <a:rPr lang="en-GB" sz="800" dirty="0">
                <a:cs typeface="Arial"/>
                <a:hlinkClick r:id="rId12"/>
              </a:rPr>
              <a:t>https://doi.org/10.1136/bmjopen-2023-081954</a:t>
            </a:r>
            <a:r>
              <a:rPr lang="en-GB" sz="800" dirty="0">
                <a:cs typeface="Arial"/>
              </a:rPr>
              <a:t>.</a:t>
            </a:r>
            <a:endParaRPr lang="en-US" sz="800">
              <a:cs typeface="Arial"/>
            </a:endParaRPr>
          </a:p>
          <a:p>
            <a:pPr marL="344170" indent="-344170"/>
            <a:r>
              <a:rPr lang="en-GB" sz="800">
                <a:cs typeface="Arial"/>
              </a:rPr>
              <a:t>‌England, N. (2024) </a:t>
            </a:r>
            <a:r>
              <a:rPr lang="en-GB" sz="800" i="1">
                <a:cs typeface="Arial"/>
              </a:rPr>
              <a:t>NHS England» Core20PLUS5 (adults) – an approach to reducing healthcare inequalities</a:t>
            </a:r>
            <a:r>
              <a:rPr lang="en-GB" sz="800">
                <a:cs typeface="Arial"/>
              </a:rPr>
              <a:t>, </a:t>
            </a:r>
            <a:r>
              <a:rPr lang="en-GB" sz="800" i="1">
                <a:cs typeface="Arial"/>
              </a:rPr>
              <a:t>England.nhs.uk</a:t>
            </a:r>
            <a:r>
              <a:rPr lang="en-GB" sz="800">
                <a:cs typeface="Arial"/>
              </a:rPr>
              <a:t>. Available at: </a:t>
            </a:r>
            <a:r>
              <a:rPr lang="en-GB" sz="800" dirty="0">
                <a:cs typeface="Arial"/>
                <a:hlinkClick r:id="rId13"/>
              </a:rPr>
              <a:t>https://www.england.nhs.uk/about/equality/equality-hub/national-healthcare-inequalities-improvement-programme/core20plus5/?utm_source=chatgpt.com</a:t>
            </a:r>
            <a:r>
              <a:rPr lang="en-GB" sz="800" dirty="0">
                <a:cs typeface="Arial"/>
              </a:rPr>
              <a:t>.</a:t>
            </a:r>
          </a:p>
          <a:p>
            <a:pPr marL="344170" indent="-337820"/>
            <a:r>
              <a:rPr lang="en-GB" sz="800">
                <a:cs typeface="Arial"/>
              </a:rPr>
              <a:t>(2025) </a:t>
            </a:r>
            <a:r>
              <a:rPr lang="en-GB" sz="800" i="1">
                <a:cs typeface="Arial"/>
              </a:rPr>
              <a:t>Beaconeducationpartnership.org.uk</a:t>
            </a:r>
            <a:r>
              <a:rPr lang="en-GB" sz="800">
                <a:cs typeface="Arial"/>
              </a:rPr>
              <a:t>. Available at: </a:t>
            </a:r>
            <a:r>
              <a:rPr lang="en-GB" sz="800" dirty="0">
                <a:cs typeface="Arial"/>
                <a:hlinkClick r:id="rId14"/>
              </a:rPr>
              <a:t>https://www.beaconeducationpartnership.org.uk/wp-content/uploads/mental-health-well-being-1000x675.jpg</a:t>
            </a:r>
            <a:r>
              <a:rPr lang="en-GB" sz="800" dirty="0">
                <a:cs typeface="Arial"/>
              </a:rPr>
              <a:t>.</a:t>
            </a:r>
            <a:endParaRPr lang="en-US" sz="800">
              <a:cs typeface="Arial"/>
            </a:endParaRPr>
          </a:p>
          <a:p>
            <a:pPr marL="344170" indent="-337820"/>
            <a:r>
              <a:rPr lang="en-GB" sz="800">
                <a:cs typeface="Arial"/>
              </a:rPr>
              <a:t>(2025) </a:t>
            </a:r>
            <a:r>
              <a:rPr lang="en-GB" sz="800" i="1">
                <a:cs typeface="Arial"/>
              </a:rPr>
              <a:t>Sanity.io</a:t>
            </a:r>
            <a:r>
              <a:rPr lang="en-GB" sz="800">
                <a:cs typeface="Arial"/>
              </a:rPr>
              <a:t>. Available at: </a:t>
            </a:r>
            <a:r>
              <a:rPr lang="en-GB" sz="800" dirty="0">
                <a:cs typeface="Arial"/>
                <a:hlinkClick r:id="rId15"/>
              </a:rPr>
              <a:t>https://cdn.sanity.io/images/obhirpvy/production/ec26ee43e4eea0ec2801a81c26dd763cdc882b91-689x621.png?w=600&amp;q=40</a:t>
            </a:r>
            <a:r>
              <a:rPr lang="en-GB" sz="800" dirty="0">
                <a:cs typeface="Arial"/>
              </a:rPr>
              <a:t>.</a:t>
            </a:r>
            <a:endParaRPr lang="en-US" sz="800">
              <a:cs typeface="Arial"/>
            </a:endParaRPr>
          </a:p>
          <a:p>
            <a:pPr marL="344170" indent="-337820"/>
            <a:r>
              <a:rPr lang="en-GB" sz="800">
                <a:cs typeface="Arial"/>
              </a:rPr>
              <a:t>‌(2022) </a:t>
            </a:r>
            <a:r>
              <a:rPr lang="en-GB" sz="800" i="1">
                <a:cs typeface="Arial"/>
              </a:rPr>
              <a:t>Unizin.org</a:t>
            </a:r>
            <a:r>
              <a:rPr lang="en-GB" sz="800">
                <a:cs typeface="Arial"/>
              </a:rPr>
              <a:t>. Available at: </a:t>
            </a:r>
            <a:r>
              <a:rPr lang="en-GB" sz="800" dirty="0">
                <a:cs typeface="Arial"/>
                <a:hlinkClick r:id="rId16"/>
              </a:rPr>
              <a:t>https://psu.pb.unizin.org/app/uploads/sites/16/2017/08/The_Health_Belief_Model.pdf.jpg</a:t>
            </a:r>
            <a:r>
              <a:rPr lang="en-GB" sz="800" dirty="0">
                <a:cs typeface="Arial"/>
              </a:rPr>
              <a:t>.</a:t>
            </a:r>
            <a:endParaRPr lang="en-US" sz="800">
              <a:cs typeface="Arial"/>
            </a:endParaRPr>
          </a:p>
          <a:p>
            <a:pPr marL="344170" indent="-337820"/>
            <a:r>
              <a:rPr lang="en-GB" sz="800">
                <a:cs typeface="Arial"/>
              </a:rPr>
              <a:t>‌</a:t>
            </a:r>
            <a:r>
              <a:rPr lang="en-GB" sz="800" i="1">
                <a:cs typeface="Arial"/>
              </a:rPr>
              <a:t>Welcome To Zscaler Directory Authentication</a:t>
            </a:r>
            <a:r>
              <a:rPr lang="en-GB" sz="800">
                <a:cs typeface="Arial"/>
              </a:rPr>
              <a:t> (2026) </a:t>
            </a:r>
            <a:r>
              <a:rPr lang="en-GB" sz="800" i="1">
                <a:cs typeface="Arial"/>
              </a:rPr>
              <a:t>Simplerousercontent.net</a:t>
            </a:r>
            <a:r>
              <a:rPr lang="en-GB" sz="800">
                <a:cs typeface="Arial"/>
              </a:rPr>
              <a:t>. Available at: </a:t>
            </a:r>
            <a:r>
              <a:rPr lang="en-GB" sz="800" dirty="0">
                <a:cs typeface="Arial"/>
                <a:hlinkClick r:id="rId17"/>
              </a:rPr>
              <a:t>https://img.simplerousercontent.net/scaled_image/5230919/821a2143e7cd4f3126d83f02bcfc63900c0383d8/36-1273w-638h.jpg</a:t>
            </a:r>
            <a:r>
              <a:rPr lang="en-GB" sz="800">
                <a:cs typeface="Arial"/>
              </a:rPr>
              <a:t> (Accessed: 15 February 2026).</a:t>
            </a:r>
            <a:endParaRPr lang="en-GB" sz="800" dirty="0">
              <a:cs typeface="Arial"/>
            </a:endParaRPr>
          </a:p>
          <a:p>
            <a:pPr marL="344170" indent="-337820"/>
            <a:r>
              <a:rPr lang="en-GB" sz="800">
                <a:cs typeface="Arial"/>
              </a:rPr>
              <a:t>(2025) </a:t>
            </a:r>
            <a:r>
              <a:rPr lang="en-GB" sz="800" i="1">
                <a:cs typeface="Arial"/>
              </a:rPr>
              <a:t>Kingstonandrichmond.nhs.uk</a:t>
            </a:r>
            <a:r>
              <a:rPr lang="en-GB" sz="800">
                <a:cs typeface="Arial"/>
              </a:rPr>
              <a:t>. Available at: </a:t>
            </a:r>
            <a:r>
              <a:rPr lang="en-GB" sz="800" dirty="0">
                <a:cs typeface="Arial"/>
                <a:hlinkClick r:id="rId18"/>
              </a:rPr>
              <a:t>https://www.kingstonandrichmond.nhs.uk/application/files/thumbnails/xs/3617/2985/6316/Protected_Characteristics.png</a:t>
            </a:r>
            <a:r>
              <a:rPr lang="en-GB" sz="800" dirty="0">
                <a:cs typeface="Arial"/>
              </a:rPr>
              <a:t>.</a:t>
            </a:r>
            <a:endParaRPr lang="en-US" sz="800" dirty="0"/>
          </a:p>
        </p:txBody>
      </p:sp>
    </p:spTree>
    <p:extLst>
      <p:ext uri="{BB962C8B-B14F-4D97-AF65-F5344CB8AC3E}">
        <p14:creationId xmlns:p14="http://schemas.microsoft.com/office/powerpoint/2010/main" val="33249901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82E"/>
      </a:dk2>
      <a:lt2>
        <a:srgbClr val="C2F5FC"/>
      </a:lt2>
      <a:accent1>
        <a:srgbClr val="4091F3"/>
      </a:accent1>
      <a:accent2>
        <a:srgbClr val="8BBCF1"/>
      </a:accent2>
      <a:accent3>
        <a:srgbClr val="CB6A6A"/>
      </a:accent3>
      <a:accent4>
        <a:srgbClr val="C567AF"/>
      </a:accent4>
      <a:accent5>
        <a:srgbClr val="A684F9"/>
      </a:accent5>
      <a:accent6>
        <a:srgbClr val="A9ACEE"/>
      </a:accent6>
      <a:hlink>
        <a:srgbClr val="6D9CC5"/>
      </a:hlink>
      <a:folHlink>
        <a:srgbClr val="6D82A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178B2DAB-5DDE-4060-A857-D2E1CDA9250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14" ma:contentTypeDescription="Create a new document." ma:contentTypeScope="" ma:versionID="e529bc0c816a201ad5f3ebbf9e636b8f">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6b40902c99b3381b7b443afa4033ceeb"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GenerationTime" minOccurs="0"/>
                <xsd:element ref="ns3:MediaServiceEventHashCode" minOccurs="0"/>
                <xsd:element ref="ns3:MediaLengthInSeconds" minOccurs="0"/>
                <xsd:element ref="ns3:MediaServiceSystem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Props1.xml><?xml version="1.0" encoding="utf-8"?>
<ds:datastoreItem xmlns:ds="http://schemas.openxmlformats.org/officeDocument/2006/customXml" ds:itemID="{2BFA9F8F-1965-4035-958E-2E6E57775662}">
  <ds:schemaRefs>
    <ds:schemaRef ds:uri="72e6e00a-7fea-48f1-b1b6-00c90b4ff77b"/>
    <ds:schemaRef ds:uri="e9586b6e-d655-4ea8-9b46-aa323587a11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1557F02-199F-4F64-9D4E-F160657F4024}">
  <ds:schemaRefs>
    <ds:schemaRef ds:uri="http://schemas.microsoft.com/sharepoint/v3/contenttype/forms"/>
  </ds:schemaRefs>
</ds:datastoreItem>
</file>

<file path=customXml/itemProps3.xml><?xml version="1.0" encoding="utf-8"?>
<ds:datastoreItem xmlns:ds="http://schemas.openxmlformats.org/officeDocument/2006/customXml" ds:itemID="{C20779FB-C03E-4D35-B848-23EED228F53B}">
  <ds:schemaRefs>
    <ds:schemaRef ds:uri="72e6e00a-7fea-48f1-b1b6-00c90b4ff77b"/>
    <ds:schemaRef ds:uri="e9586b6e-d655-4ea8-9b46-aa323587a11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Madison</vt:lpstr>
      <vt:lpstr>Integration of health, wellbeing and sustainable development (SD) in the delivery of care, using real-world policies, models, and case studies.</vt:lpstr>
      <vt:lpstr>Introduction</vt:lpstr>
      <vt:lpstr>Key words.</vt:lpstr>
      <vt:lpstr>Theories part 1 </vt:lpstr>
      <vt:lpstr>Theories part 2</vt:lpstr>
      <vt:lpstr>Sustainable  Development Goal  </vt:lpstr>
      <vt:lpstr>Policies</vt:lpstr>
      <vt:lpstr>Case study: UK COVID 19</vt:lpstr>
      <vt:lpstr>Case study continued </vt:lpstr>
      <vt:lpstr>Equity and access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Nahida Arif (2244712)</dc:creator>
  <cp:revision>515</cp:revision>
  <dcterms:created xsi:type="dcterms:W3CDTF">2026-02-08T20:44:30Z</dcterms:created>
  <dcterms:modified xsi:type="dcterms:W3CDTF">2026-02-15T00:51:29Z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