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2" r:id="rId5"/>
    <p:sldId id="263" r:id="rId6"/>
    <p:sldId id="261" r:id="rId7"/>
    <p:sldId id="260" r:id="rId8"/>
    <p:sldId id="276" r:id="rId9"/>
    <p:sldId id="264" r:id="rId10"/>
    <p:sldId id="266" r:id="rId11"/>
    <p:sldId id="275" r:id="rId12"/>
    <p:sldId id="274" r:id="rId13"/>
    <p:sldId id="273" r:id="rId14"/>
    <p:sldId id="272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946D7C-B75D-4F6C-B72B-ADD9535BFDDC}" v="398" dt="2022-05-13T01:40:37.244"/>
    <p1510:client id="{5B69ABE8-2B80-F198-9FE6-8271C197A666}" v="57" dt="2022-05-13T03:19:46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11" Type="http://schemas.openxmlformats.org/officeDocument/2006/relationships/image" Target="../media/image31.jpeg"/><Relationship Id="rId5" Type="http://schemas.openxmlformats.org/officeDocument/2006/relationships/image" Target="../media/image25.jpeg"/><Relationship Id="rId10" Type="http://schemas.openxmlformats.org/officeDocument/2006/relationships/image" Target="../media/image30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 err="1">
                <a:ea typeface="Calibri Light"/>
                <a:cs typeface="Calibri Light"/>
              </a:rPr>
              <a:t>Cfat</a:t>
            </a:r>
            <a:r>
              <a:rPr lang="en-GB" dirty="0">
                <a:ea typeface="Calibri Light"/>
                <a:cs typeface="Calibri Light"/>
              </a:rPr>
              <a:t> 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AF0D4DB-87C3-120C-7134-FC7889719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4142091" cy="33995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ea typeface="Calibri"/>
                <a:cs typeface="Calibri"/>
              </a:rPr>
              <a:t>Concept and character modelling. </a:t>
            </a:r>
          </a:p>
          <a:p>
            <a:pPr marL="0" indent="0">
              <a:buNone/>
            </a:pPr>
            <a:r>
              <a:rPr lang="en-US" sz="2000" dirty="0">
                <a:ea typeface="Calibri"/>
                <a:cs typeface="Calibri"/>
              </a:rPr>
              <a:t>Brecon Gaskell</a:t>
            </a:r>
          </a:p>
        </p:txBody>
      </p:sp>
      <p:pic>
        <p:nvPicPr>
          <p:cNvPr id="3" name="Picture 4" descr="Logo, icon&#10;&#10;Description automatically generated">
            <a:extLst>
              <a:ext uri="{FF2B5EF4-FFF2-40B4-BE49-F238E27FC236}">
                <a16:creationId xmlns:a16="http://schemas.microsoft.com/office/drawing/2014/main" id="{99FEBA91-929F-03EE-1B2B-75B556FDB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3246" y="1420446"/>
            <a:ext cx="6006123" cy="401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213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Planning</a:t>
            </a:r>
            <a:endParaRPr lang="en-GB" dirty="0"/>
          </a:p>
        </p:txBody>
      </p:sp>
      <p:pic>
        <p:nvPicPr>
          <p:cNvPr id="3" name="Picture 4" descr="Chart&#10;&#10;Description automatically generated">
            <a:extLst>
              <a:ext uri="{FF2B5EF4-FFF2-40B4-BE49-F238E27FC236}">
                <a16:creationId xmlns:a16="http://schemas.microsoft.com/office/drawing/2014/main" id="{CAAE95A4-526D-3B6B-6C5D-0F87F969F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790" y="2166086"/>
            <a:ext cx="7050700" cy="4488186"/>
          </a:xfrm>
        </p:spPr>
      </p:pic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23A30514-A9B6-260E-DBA1-9B00EF6CE9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7288" y="138103"/>
            <a:ext cx="4586976" cy="2800843"/>
          </a:xfrm>
          <a:prstGeom prst="rect">
            <a:avLst/>
          </a:prstGeom>
        </p:spPr>
      </p:pic>
      <p:pic>
        <p:nvPicPr>
          <p:cNvPr id="5" name="Picture 5" descr="Chart, treemap chart&#10;&#10;Description automatically generated">
            <a:extLst>
              <a:ext uri="{FF2B5EF4-FFF2-40B4-BE49-F238E27FC236}">
                <a16:creationId xmlns:a16="http://schemas.microsoft.com/office/drawing/2014/main" id="{E2EA8E96-7ACA-0328-CEF3-49606E30F7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9888" y="2931241"/>
            <a:ext cx="4099931" cy="395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028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cs typeface="Calibri Light"/>
              </a:rPr>
              <a:t>Mood boards</a:t>
            </a:r>
            <a:endParaRPr lang="en-GB" dirty="0"/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1EE02B6D-9B43-8AF1-B2F2-1A4169F8CA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3565" y="2439015"/>
            <a:ext cx="5350139" cy="4003396"/>
          </a:xfrm>
        </p:spPr>
      </p:pic>
      <p:pic>
        <p:nvPicPr>
          <p:cNvPr id="4" name="Picture 4" descr="A picture containing food, beverage&#10;&#10;Description automatically generated">
            <a:extLst>
              <a:ext uri="{FF2B5EF4-FFF2-40B4-BE49-F238E27FC236}">
                <a16:creationId xmlns:a16="http://schemas.microsoft.com/office/drawing/2014/main" id="{92B10C02-8DFB-ADF7-09F5-CBAD7BB210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596" y="98503"/>
            <a:ext cx="5150004" cy="3427141"/>
          </a:xfrm>
          <a:prstGeom prst="rect">
            <a:avLst/>
          </a:prstGeom>
        </p:spPr>
      </p:pic>
      <p:pic>
        <p:nvPicPr>
          <p:cNvPr id="5" name="Picture 5" descr="A picture containing outdoor, different, stone, several&#10;&#10;Description automatically generated">
            <a:extLst>
              <a:ext uri="{FF2B5EF4-FFF2-40B4-BE49-F238E27FC236}">
                <a16:creationId xmlns:a16="http://schemas.microsoft.com/office/drawing/2014/main" id="{7DE13DC6-B41F-77D5-FAEA-1F1763DBD5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1328" y="3657600"/>
            <a:ext cx="4722541" cy="313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9210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Concept: Cat</a:t>
            </a:r>
            <a:endParaRPr lang="en-GB" dirty="0"/>
          </a:p>
        </p:txBody>
      </p:sp>
      <p:pic>
        <p:nvPicPr>
          <p:cNvPr id="3" name="Picture 3" descr="A picture containing indoor, wall, porcelain&#10;&#10;Description automatically generated">
            <a:extLst>
              <a:ext uri="{FF2B5EF4-FFF2-40B4-BE49-F238E27FC236}">
                <a16:creationId xmlns:a16="http://schemas.microsoft.com/office/drawing/2014/main" id="{4B4F24F0-3D1C-5D5D-5C2E-D16ED23726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83418" y="1345517"/>
            <a:ext cx="8268042" cy="5512027"/>
          </a:xfrm>
        </p:spPr>
      </p:pic>
    </p:spTree>
    <p:extLst>
      <p:ext uri="{BB962C8B-B14F-4D97-AF65-F5344CB8AC3E}">
        <p14:creationId xmlns:p14="http://schemas.microsoft.com/office/powerpoint/2010/main" val="18518244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Concept: Monster</a:t>
            </a:r>
            <a:endParaRPr lang="en-GB" dirty="0"/>
          </a:p>
        </p:txBody>
      </p:sp>
      <p:pic>
        <p:nvPicPr>
          <p:cNvPr id="3" name="Picture 3" descr="Shape, arrow&#10;&#10;Description automatically generated">
            <a:extLst>
              <a:ext uri="{FF2B5EF4-FFF2-40B4-BE49-F238E27FC236}">
                <a16:creationId xmlns:a16="http://schemas.microsoft.com/office/drawing/2014/main" id="{7F79E75B-5CB7-1CDE-0DB2-86D8FCABF6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6956" y="1382687"/>
            <a:ext cx="8212285" cy="5474857"/>
          </a:xfrm>
        </p:spPr>
      </p:pic>
    </p:spTree>
    <p:extLst>
      <p:ext uri="{BB962C8B-B14F-4D97-AF65-F5344CB8AC3E}">
        <p14:creationId xmlns:p14="http://schemas.microsoft.com/office/powerpoint/2010/main" val="12322967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Concept: Village</a:t>
            </a:r>
            <a:endParaRPr lang="en-GB" dirty="0"/>
          </a:p>
        </p:txBody>
      </p:sp>
      <p:pic>
        <p:nvPicPr>
          <p:cNvPr id="3" name="Picture 3" descr="A picture containing text, dark&#10;&#10;Description automatically generated">
            <a:extLst>
              <a:ext uri="{FF2B5EF4-FFF2-40B4-BE49-F238E27FC236}">
                <a16:creationId xmlns:a16="http://schemas.microsoft.com/office/drawing/2014/main" id="{1F6B87C6-C718-54AB-87AC-131BB34E9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5540" y="1466321"/>
            <a:ext cx="8091481" cy="5391223"/>
          </a:xfrm>
        </p:spPr>
      </p:pic>
    </p:spTree>
    <p:extLst>
      <p:ext uri="{BB962C8B-B14F-4D97-AF65-F5344CB8AC3E}">
        <p14:creationId xmlns:p14="http://schemas.microsoft.com/office/powerpoint/2010/main" val="2765587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Logo and HUD </a:t>
            </a:r>
            <a:endParaRPr lang="en-GB"/>
          </a:p>
        </p:txBody>
      </p:sp>
      <p:pic>
        <p:nvPicPr>
          <p:cNvPr id="3" name="Picture 3" descr="Shape&#10;&#10;Description automatically generated">
            <a:extLst>
              <a:ext uri="{FF2B5EF4-FFF2-40B4-BE49-F238E27FC236}">
                <a16:creationId xmlns:a16="http://schemas.microsoft.com/office/drawing/2014/main" id="{65B9E1C4-5281-553A-CFC2-6B53F7515B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61766" y="2950040"/>
            <a:ext cx="2549639" cy="3399518"/>
          </a:xfrm>
        </p:spPr>
      </p:pic>
      <p:pic>
        <p:nvPicPr>
          <p:cNvPr id="4" name="Picture 4" descr="Logo, icon&#10;&#10;Description automatically generated">
            <a:extLst>
              <a:ext uri="{FF2B5EF4-FFF2-40B4-BE49-F238E27FC236}">
                <a16:creationId xmlns:a16="http://schemas.microsoft.com/office/drawing/2014/main" id="{C945041F-A751-57BC-8BD9-1541B14C2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5377" y="-579862"/>
            <a:ext cx="6348760" cy="4226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650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 Monster: Modelling</a:t>
            </a:r>
          </a:p>
        </p:txBody>
      </p:sp>
      <p:pic>
        <p:nvPicPr>
          <p:cNvPr id="3" name="Picture 3" descr="A picture containing diagram&#10;&#10;Description automatically generated">
            <a:extLst>
              <a:ext uri="{FF2B5EF4-FFF2-40B4-BE49-F238E27FC236}">
                <a16:creationId xmlns:a16="http://schemas.microsoft.com/office/drawing/2014/main" id="{A73BADF7-1063-0005-FB28-1D4836DF1A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7736" y="3312455"/>
            <a:ext cx="5451015" cy="3301265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A4E5D9E-C443-AE52-6C7D-5EA78C150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8376" y="105592"/>
            <a:ext cx="3700346" cy="3162058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51524D0A-9591-CCBB-5323-E091F504DF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2327" y="3340695"/>
            <a:ext cx="4685370" cy="351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564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Monster: Rigging</a:t>
            </a:r>
          </a:p>
        </p:txBody>
      </p:sp>
      <p:pic>
        <p:nvPicPr>
          <p:cNvPr id="7" name="Picture 7" descr="A picture containing appliance, dryer&#10;&#10;Description automatically generated">
            <a:extLst>
              <a:ext uri="{FF2B5EF4-FFF2-40B4-BE49-F238E27FC236}">
                <a16:creationId xmlns:a16="http://schemas.microsoft.com/office/drawing/2014/main" id="{4AAC110C-E08D-C8DB-05A0-BD25A0F853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514" y="2197333"/>
            <a:ext cx="6055996" cy="3422071"/>
          </a:xfrm>
        </p:spPr>
      </p:pic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634926B7-5BCC-6AB1-0C75-2E95D5B34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6571" y="3431731"/>
            <a:ext cx="5224346" cy="2968199"/>
          </a:xfrm>
          <a:prstGeom prst="rect">
            <a:avLst/>
          </a:prstGeom>
        </p:spPr>
      </p:pic>
      <p:pic>
        <p:nvPicPr>
          <p:cNvPr id="9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969B30DF-0391-505A-F73A-84ED3C8E3C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571" y="181110"/>
            <a:ext cx="5224346" cy="305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688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Monster: Animation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BB1B1FE-C1F8-CF5D-A19D-9F043F3F1C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8524" y="1468614"/>
            <a:ext cx="9424636" cy="528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466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Monster: Texture</a:t>
            </a:r>
          </a:p>
        </p:txBody>
      </p:sp>
      <p:pic>
        <p:nvPicPr>
          <p:cNvPr id="3" name="Picture 3" descr="A picture containing flower, plant, purple&#10;&#10;Description automatically generated">
            <a:extLst>
              <a:ext uri="{FF2B5EF4-FFF2-40B4-BE49-F238E27FC236}">
                <a16:creationId xmlns:a16="http://schemas.microsoft.com/office/drawing/2014/main" id="{C2BD01C6-41F3-ECFF-5F49-1934A9AC8D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285" y="1360991"/>
            <a:ext cx="6831552" cy="5494338"/>
          </a:xfrm>
        </p:spPr>
      </p:pic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FBEEC00-816D-ADD8-61F2-980E6D91E6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5035" y="141032"/>
            <a:ext cx="3802565" cy="3676619"/>
          </a:xfrm>
          <a:prstGeom prst="rect">
            <a:avLst/>
          </a:prstGeom>
        </p:spPr>
      </p:pic>
      <p:pic>
        <p:nvPicPr>
          <p:cNvPr id="5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9C81C78A-75E8-6550-9B6C-300A934F2C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4718" y="3925229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557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Cat: Modelling</a:t>
            </a:r>
          </a:p>
        </p:txBody>
      </p:sp>
      <p:pic>
        <p:nvPicPr>
          <p:cNvPr id="3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D0B56EA1-272F-02A6-3503-6C7CAFC7FA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1770" y="1426040"/>
            <a:ext cx="4180146" cy="2697241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D202CF02-B05E-CA76-EC58-5B79240FD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5058" y="107615"/>
            <a:ext cx="2148469" cy="1466746"/>
          </a:xfrm>
          <a:prstGeom prst="rect">
            <a:avLst/>
          </a:prstGeom>
        </p:spPr>
      </p:pic>
      <p:pic>
        <p:nvPicPr>
          <p:cNvPr id="5" name="Picture 6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863C48C0-07F7-FF38-DC8C-0FC4321A82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89741" y="110455"/>
            <a:ext cx="2176347" cy="1461065"/>
          </a:xfrm>
          <a:prstGeom prst="rect">
            <a:avLst/>
          </a:prstGeom>
        </p:spPr>
      </p:pic>
      <p:pic>
        <p:nvPicPr>
          <p:cNvPr id="7" name="Picture 7" descr="A picture containing surface chart&#10;&#10;Description automatically generated">
            <a:extLst>
              <a:ext uri="{FF2B5EF4-FFF2-40B4-BE49-F238E27FC236}">
                <a16:creationId xmlns:a16="http://schemas.microsoft.com/office/drawing/2014/main" id="{5319AC09-F729-55E6-658D-C3ED06EEB8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5059" y="1754209"/>
            <a:ext cx="2148468" cy="1472461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878F6232-8EA7-4412-EF4D-BB00D9A6AD6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52570" y="1758650"/>
            <a:ext cx="1953323" cy="1463580"/>
          </a:xfrm>
          <a:prstGeom prst="rect">
            <a:avLst/>
          </a:prstGeom>
        </p:spPr>
      </p:pic>
      <p:pic>
        <p:nvPicPr>
          <p:cNvPr id="9" name="Picture 9" descr="Background pattern&#10;&#10;Description automatically generated">
            <a:extLst>
              <a:ext uri="{FF2B5EF4-FFF2-40B4-BE49-F238E27FC236}">
                <a16:creationId xmlns:a16="http://schemas.microsoft.com/office/drawing/2014/main" id="{A9624AE3-AD4C-4D66-3FEF-139BA26F08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5058" y="3326405"/>
            <a:ext cx="2148469" cy="1534046"/>
          </a:xfrm>
          <a:prstGeom prst="rect">
            <a:avLst/>
          </a:prstGeom>
        </p:spPr>
      </p:pic>
      <p:pic>
        <p:nvPicPr>
          <p:cNvPr id="10" name="Picture 11" descr="Background pattern, surface chart&#10;&#10;Description automatically generated">
            <a:extLst>
              <a:ext uri="{FF2B5EF4-FFF2-40B4-BE49-F238E27FC236}">
                <a16:creationId xmlns:a16="http://schemas.microsoft.com/office/drawing/2014/main" id="{B3ABC594-7B0A-3CDD-3883-F159A23749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52570" y="3426885"/>
            <a:ext cx="2009079" cy="1463182"/>
          </a:xfrm>
          <a:prstGeom prst="rect">
            <a:avLst/>
          </a:prstGeom>
        </p:spPr>
      </p:pic>
      <p:pic>
        <p:nvPicPr>
          <p:cNvPr id="12" name="Picture 13" descr="Background pattern, surface chart&#10;&#10;Description automatically generated">
            <a:extLst>
              <a:ext uri="{FF2B5EF4-FFF2-40B4-BE49-F238E27FC236}">
                <a16:creationId xmlns:a16="http://schemas.microsoft.com/office/drawing/2014/main" id="{0D5138EF-25C9-84B8-D8A6-39A59B5AC09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55059" y="4955610"/>
            <a:ext cx="2148469" cy="1583828"/>
          </a:xfrm>
          <a:prstGeom prst="rect">
            <a:avLst/>
          </a:prstGeom>
        </p:spPr>
      </p:pic>
      <p:pic>
        <p:nvPicPr>
          <p:cNvPr id="14" name="Picture 15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F0E224DD-AEEF-29C7-300F-A688B14F5A5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52570" y="4956803"/>
            <a:ext cx="2408664" cy="1581444"/>
          </a:xfrm>
          <a:prstGeom prst="rect">
            <a:avLst/>
          </a:prstGeom>
        </p:spPr>
      </p:pic>
      <p:pic>
        <p:nvPicPr>
          <p:cNvPr id="16" name="Picture 16" descr="Map&#10;&#10;Description automatically generated">
            <a:extLst>
              <a:ext uri="{FF2B5EF4-FFF2-40B4-BE49-F238E27FC236}">
                <a16:creationId xmlns:a16="http://schemas.microsoft.com/office/drawing/2014/main" id="{9722F09E-5A2B-56C6-C532-C1D66EDC0C2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2596" y="4240227"/>
            <a:ext cx="3681761" cy="2215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544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>
                <a:ea typeface="Calibri Light"/>
                <a:cs typeface="Calibri Light"/>
              </a:rPr>
              <a:t>Cat: Rigging</a:t>
            </a: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A1845EBB-194E-F75E-8390-A4E5F07D3C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975" y="1662339"/>
            <a:ext cx="6758623" cy="4351338"/>
          </a:xfrm>
        </p:spPr>
      </p:pic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BA04689-1B22-FF21-D411-3FB83BC004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0693" y="198925"/>
            <a:ext cx="4611029" cy="3114783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A69FB323-E229-C24C-CF15-F74D93FA57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0693" y="3513673"/>
            <a:ext cx="4611028" cy="299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045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Cat: Animation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76D61AFC-F4BF-6826-303D-A7DD46157A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975" y="1757112"/>
            <a:ext cx="5845098" cy="3289610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E64769F6-0C44-098D-98D8-81E8CB59AB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6888" y="1756084"/>
            <a:ext cx="5893418" cy="3290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36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BBF5-00A7-EF23-7324-1503635B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Calibri Light"/>
                <a:cs typeface="Calibri Light"/>
              </a:rPr>
              <a:t>Cat: Texture</a:t>
            </a:r>
          </a:p>
        </p:txBody>
      </p:sp>
      <p:pic>
        <p:nvPicPr>
          <p:cNvPr id="3" name="Picture 3" descr="A picture containing dark&#10;&#10;Description automatically generated">
            <a:extLst>
              <a:ext uri="{FF2B5EF4-FFF2-40B4-BE49-F238E27FC236}">
                <a16:creationId xmlns:a16="http://schemas.microsoft.com/office/drawing/2014/main" id="{F155FBEC-0FDE-BC44-2F9F-25575663D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3698" y="1584016"/>
            <a:ext cx="5706360" cy="4351338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8D72A5ED-83CE-30C6-B059-C5E2B93B92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6449" y="337858"/>
            <a:ext cx="3514492" cy="3013479"/>
          </a:xfrm>
          <a:prstGeom prst="rect">
            <a:avLst/>
          </a:prstGeom>
        </p:spPr>
      </p:pic>
      <p:pic>
        <p:nvPicPr>
          <p:cNvPr id="5" name="Picture 6" descr="A picture containing text, fan, device, vector graphics&#10;&#10;Description automatically generated">
            <a:extLst>
              <a:ext uri="{FF2B5EF4-FFF2-40B4-BE49-F238E27FC236}">
                <a16:creationId xmlns:a16="http://schemas.microsoft.com/office/drawing/2014/main" id="{F4724FC7-2292-4A00-4C46-12EF60EDF0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0083" y="3424766"/>
            <a:ext cx="3337931" cy="335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857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Cfat </vt:lpstr>
      <vt:lpstr>Planning</vt:lpstr>
      <vt:lpstr>Mood boards</vt:lpstr>
      <vt:lpstr>Concept: Cat</vt:lpstr>
      <vt:lpstr>Concept: Monster</vt:lpstr>
      <vt:lpstr>Concept: Village</vt:lpstr>
      <vt:lpstr>Logo and HUD </vt:lpstr>
      <vt:lpstr> Monster: Modelling</vt:lpstr>
      <vt:lpstr>Monster: Rigging</vt:lpstr>
      <vt:lpstr>Monster: Animation</vt:lpstr>
      <vt:lpstr>Monster: Texture</vt:lpstr>
      <vt:lpstr>Cat: Modelling</vt:lpstr>
      <vt:lpstr>Cat: Rigging</vt:lpstr>
      <vt:lpstr>Cat: Animation</vt:lpstr>
      <vt:lpstr>Cat: Texture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198</cp:revision>
  <dcterms:created xsi:type="dcterms:W3CDTF">2022-05-12T17:19:37Z</dcterms:created>
  <dcterms:modified xsi:type="dcterms:W3CDTF">2022-05-13T03:22:04Z</dcterms:modified>
</cp:coreProperties>
</file>