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5"/>
  </p:handoutMasterIdLst>
  <p:sldIdLst>
    <p:sldId id="259" r:id="rId2"/>
    <p:sldId id="263" r:id="rId3"/>
    <p:sldId id="266" r:id="rId4"/>
    <p:sldId id="261" r:id="rId5"/>
    <p:sldId id="260" r:id="rId6"/>
    <p:sldId id="271" r:id="rId7"/>
    <p:sldId id="269" r:id="rId8"/>
    <p:sldId id="268" r:id="rId9"/>
    <p:sldId id="262" r:id="rId10"/>
    <p:sldId id="270" r:id="rId11"/>
    <p:sldId id="264" r:id="rId12"/>
    <p:sldId id="265" r:id="rId13"/>
    <p:sldId id="267" r:id="rId14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49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/>
            </a:lvl1pPr>
          </a:lstStyle>
          <a:p>
            <a:pPr>
              <a:defRPr/>
            </a:pPr>
            <a:fld id="{B8D8CB1F-82DA-4AAC-89B9-3C7A81011AED}" type="datetimeFigureOut">
              <a:rPr lang="en-GB"/>
              <a:pPr>
                <a:defRPr/>
              </a:pPr>
              <a:t>22/11/2020</a:t>
            </a:fld>
            <a:endParaRPr lang="en-GB"/>
          </a:p>
        </p:txBody>
      </p:sp>
      <p:sp>
        <p:nvSpPr>
          <p:cNvPr id="3174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174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/>
            </a:lvl1pPr>
          </a:lstStyle>
          <a:p>
            <a:pPr>
              <a:defRPr/>
            </a:pPr>
            <a:fld id="{E4588B07-7275-4887-B1CE-DA2454EA582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3634D1-3155-4223-B3E6-2A2B7469B1A5}" type="datetimeFigureOut">
              <a:rPr lang="en-US"/>
              <a:pPr>
                <a:defRPr/>
              </a:pPr>
              <a:t>11/22/2020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293118-BE72-47FE-AAA0-83E06E2D5E5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8C8937-C2A3-4476-87A1-97FC47C39A3B}" type="datetimeFigureOut">
              <a:rPr lang="en-US"/>
              <a:pPr>
                <a:defRPr/>
              </a:pPr>
              <a:t>11/22/2020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75CD57-B325-49BE-ADB9-971916968C0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320102-BD8C-402A-A8A2-0423F6391EE3}" type="datetimeFigureOut">
              <a:rPr lang="en-US"/>
              <a:pPr>
                <a:defRPr/>
              </a:pPr>
              <a:t>11/22/2020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7739D3-6B1A-4EA9-884C-A3149B69B85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7888FB-E288-411A-B0F0-F46878D08EA2}" type="datetimeFigureOut">
              <a:rPr lang="en-US"/>
              <a:pPr>
                <a:defRPr/>
              </a:pPr>
              <a:t>11/22/2020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994466-B7C0-454D-B002-6C64BB2218A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764ED3-5396-4794-898C-84E0FA3F198E}" type="datetimeFigureOut">
              <a:rPr lang="en-US"/>
              <a:pPr>
                <a:defRPr/>
              </a:pPr>
              <a:t>11/22/2020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8D5711-CAA4-4916-B360-A457292F49C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80CBC2-15B1-4956-921C-E9E770ACF995}" type="datetimeFigureOut">
              <a:rPr lang="en-US"/>
              <a:pPr>
                <a:defRPr/>
              </a:pPr>
              <a:t>11/22/2020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73997E-62DA-4CC0-8B73-8CC0489BC5E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63B66C-0496-4EF2-A568-8D6ECBE7AFD4}" type="datetimeFigureOut">
              <a:rPr lang="en-US"/>
              <a:pPr>
                <a:defRPr/>
              </a:pPr>
              <a:t>11/22/2020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B2E156-E60E-4276-94EA-0366E7ABB89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42A904-4996-4227-B771-7752E883C314}" type="datetimeFigureOut">
              <a:rPr lang="en-US"/>
              <a:pPr>
                <a:defRPr/>
              </a:pPr>
              <a:t>11/22/2020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CE3365-3877-46D6-96CE-6802BCFF7E2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FD3CB0-2694-460D-89B6-8DE5C0B71171}" type="datetimeFigureOut">
              <a:rPr lang="en-US"/>
              <a:pPr>
                <a:defRPr/>
              </a:pPr>
              <a:t>11/22/2020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BE54D7-30E9-409A-B15C-C78F3E62C20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7AE31E-EF4B-4C51-A821-8FD9468A5F89}" type="datetimeFigureOut">
              <a:rPr lang="en-US"/>
              <a:pPr>
                <a:defRPr/>
              </a:pPr>
              <a:t>11/22/2020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6023C7-E3CE-4290-9FE2-F9C339B43A4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BB4671-216D-48FA-9FAB-69C9D025A400}" type="datetimeFigureOut">
              <a:rPr lang="en-US"/>
              <a:pPr>
                <a:defRPr/>
              </a:pPr>
              <a:t>11/22/2020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39E229-698C-47C5-8FB2-BB389ECCA1C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black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8408F2D-2ABC-4E12-BF0E-E4C8AAF60DF5}" type="datetimeFigureOut">
              <a:rPr lang="en-US"/>
              <a:pPr>
                <a:defRPr/>
              </a:pPr>
              <a:t>11/22/2020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6A274F9-8E0A-44C5-816D-8328358A6B0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4" descr="D:\Q Research\Strata Florida\2005_05_12 Strata Florida graveyard\IMG_049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7164847" cy="5373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1" name="TextBox 4"/>
          <p:cNvSpPr txBox="1">
            <a:spLocks noChangeArrowheads="1"/>
          </p:cNvSpPr>
          <p:nvPr/>
        </p:nvSpPr>
        <p:spPr bwMode="auto">
          <a:xfrm>
            <a:off x="2051720" y="5877272"/>
            <a:ext cx="691638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sz="4400" b="1" dirty="0" smtClean="0"/>
              <a:t>GRAVEYARD PALETTES</a:t>
            </a:r>
            <a:endParaRPr lang="en-GB" sz="4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D:\Q Research\Strata Florida\2005_05_12 Strata Florida graveyard\IMG_044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51435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5102225" y="0"/>
            <a:ext cx="4041775" cy="11080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6600" b="1" dirty="0">
                <a:solidFill>
                  <a:schemeClr val="tx1">
                    <a:lumMod val="75000"/>
                  </a:schemeClr>
                </a:solidFill>
              </a:rPr>
              <a:t>IDENTITY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286000" y="3571875"/>
            <a:ext cx="4344988" cy="7699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tx1">
                    <a:lumMod val="75000"/>
                  </a:schemeClr>
                </a:solidFill>
              </a:rPr>
              <a:t>RELATIONSHIP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643688" y="1500188"/>
            <a:ext cx="2316162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tx1">
                    <a:lumMod val="85000"/>
                  </a:schemeClr>
                </a:solidFill>
              </a:rPr>
              <a:t>SOCIAL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500688" y="5786438"/>
            <a:ext cx="3162300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tx1">
                    <a:lumMod val="85000"/>
                  </a:schemeClr>
                </a:solidFill>
              </a:rPr>
              <a:t>POLITICAL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429500" y="5214938"/>
            <a:ext cx="1468438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FAMILY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480050" y="2500313"/>
            <a:ext cx="2400300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COMMUNITY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715000" y="4643438"/>
            <a:ext cx="1720850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GENDER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D:\Q Research\Strata Florida\2005_05_12 Strata Florida graveyard\IMG_052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14563" y="1660525"/>
            <a:ext cx="6929437" cy="5197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4500563" y="357188"/>
            <a:ext cx="4494212" cy="11080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6600" b="1" dirty="0">
                <a:solidFill>
                  <a:schemeClr val="tx1">
                    <a:lumMod val="65000"/>
                  </a:schemeClr>
                </a:solidFill>
              </a:rPr>
              <a:t>MATERIAL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85813" y="500063"/>
            <a:ext cx="2284412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tx1">
                    <a:lumMod val="85000"/>
                  </a:schemeClr>
                </a:solidFill>
              </a:rPr>
              <a:t>FABRIC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42875" y="5857875"/>
            <a:ext cx="4729163" cy="7699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bg1">
                    <a:lumMod val="75000"/>
                    <a:lumOff val="25000"/>
                  </a:schemeClr>
                </a:solidFill>
              </a:rPr>
              <a:t>CONSTRUCTION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0" y="2071688"/>
            <a:ext cx="2200275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CONDITION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28625" y="4286250"/>
            <a:ext cx="1374775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VALUE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D:\Q Research\Strata Florida\2005_05_12 Strata Florida graveyard\IMG_046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76500" y="0"/>
            <a:ext cx="6667500" cy="500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5500688" y="5357813"/>
            <a:ext cx="2913062" cy="11080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6600" b="1" dirty="0">
                <a:solidFill>
                  <a:schemeClr val="tx1">
                    <a:lumMod val="75000"/>
                  </a:schemeClr>
                </a:solidFill>
              </a:rPr>
              <a:t>STYLE</a:t>
            </a:r>
          </a:p>
        </p:txBody>
      </p:sp>
      <p:sp>
        <p:nvSpPr>
          <p:cNvPr id="5124" name="TextBox 3"/>
          <p:cNvSpPr txBox="1">
            <a:spLocks noChangeArrowheads="1"/>
          </p:cNvSpPr>
          <p:nvPr/>
        </p:nvSpPr>
        <p:spPr bwMode="auto">
          <a:xfrm>
            <a:off x="285750" y="714375"/>
            <a:ext cx="2128838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4400" b="1"/>
              <a:t>SHAPE</a:t>
            </a:r>
          </a:p>
        </p:txBody>
      </p:sp>
      <p:sp>
        <p:nvSpPr>
          <p:cNvPr id="5125" name="TextBox 4"/>
          <p:cNvSpPr txBox="1">
            <a:spLocks noChangeArrowheads="1"/>
          </p:cNvSpPr>
          <p:nvPr/>
        </p:nvSpPr>
        <p:spPr bwMode="auto">
          <a:xfrm>
            <a:off x="500063" y="4071938"/>
            <a:ext cx="1658937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4400" b="1"/>
              <a:t>TYPE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000375" y="4071938"/>
            <a:ext cx="1844675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bg1">
                    <a:lumMod val="85000"/>
                    <a:lumOff val="15000"/>
                  </a:schemeClr>
                </a:solidFill>
              </a:rPr>
              <a:t>FORM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71500" y="2786063"/>
            <a:ext cx="1560513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DESIGN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214438" y="5929313"/>
            <a:ext cx="2497137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COMPLEXITY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14313" y="1785938"/>
            <a:ext cx="2179637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CONTRAST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D:\Q Research\Strata Florida\2005_05_12 Strata Florida graveyard\IMG_05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7143750" cy="535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571500" y="5643563"/>
            <a:ext cx="4543425" cy="11080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6600" b="1" dirty="0">
                <a:solidFill>
                  <a:schemeClr val="tx1">
                    <a:lumMod val="65000"/>
                  </a:schemeClr>
                </a:solidFill>
              </a:rPr>
              <a:t>LOCATION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81588" y="928688"/>
            <a:ext cx="4062412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tx1">
                    <a:lumMod val="95000"/>
                  </a:schemeClr>
                </a:solidFill>
              </a:rPr>
              <a:t>ASSOCIATION</a:t>
            </a:r>
          </a:p>
        </p:txBody>
      </p:sp>
      <p:sp>
        <p:nvSpPr>
          <p:cNvPr id="6149" name="TextBox 4"/>
          <p:cNvSpPr txBox="1">
            <a:spLocks noChangeArrowheads="1"/>
          </p:cNvSpPr>
          <p:nvPr/>
        </p:nvSpPr>
        <p:spPr bwMode="auto">
          <a:xfrm>
            <a:off x="5214938" y="3643313"/>
            <a:ext cx="366395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4400" b="1"/>
              <a:t>DOMINANCE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072188" y="5857875"/>
            <a:ext cx="27146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IDEOLOGY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143750" y="2357438"/>
            <a:ext cx="2119313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INTENTION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D:\Q Research\Strata Florida\Strata Florida excavation 2009 12-06-09\SHQ Jpeg's\P612169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25" y="1177925"/>
            <a:ext cx="7572375" cy="568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4857750" y="0"/>
            <a:ext cx="4056063" cy="11080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6600" b="1" dirty="0">
                <a:solidFill>
                  <a:schemeClr val="tx1">
                    <a:lumMod val="50000"/>
                  </a:schemeClr>
                </a:solidFill>
              </a:rPr>
              <a:t>PATTERN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14313" y="5643563"/>
            <a:ext cx="3976687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tx1">
                    <a:lumMod val="75000"/>
                  </a:schemeClr>
                </a:solidFill>
              </a:rPr>
              <a:t>BOUNDARIES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85750" y="1500188"/>
            <a:ext cx="4794250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CHRONOLOGIES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0" y="3571875"/>
            <a:ext cx="1533525" cy="7699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tx1">
                    <a:lumMod val="75000"/>
                  </a:schemeClr>
                </a:solidFill>
              </a:rPr>
              <a:t>TIME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D:\Q Research\Strata Florida\2005_05_12 Strata Florida graveyard\IMG_054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5938" y="1339850"/>
            <a:ext cx="7358062" cy="5518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4214813" y="142875"/>
            <a:ext cx="4792662" cy="11080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6600" b="1" dirty="0">
                <a:solidFill>
                  <a:schemeClr val="tx1">
                    <a:lumMod val="65000"/>
                  </a:schemeClr>
                </a:solidFill>
              </a:rPr>
              <a:t>GROUPING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14313" y="1643063"/>
            <a:ext cx="3800475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tx1">
                    <a:lumMod val="85000"/>
                  </a:schemeClr>
                </a:solidFill>
              </a:rPr>
              <a:t>SEPARATION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71500" y="5929313"/>
            <a:ext cx="3476625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bg1">
                    <a:lumMod val="75000"/>
                    <a:lumOff val="25000"/>
                  </a:schemeClr>
                </a:solidFill>
              </a:rPr>
              <a:t>EXCLUSION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214938" y="5929313"/>
            <a:ext cx="3789362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bg1">
                    <a:lumMod val="85000"/>
                    <a:lumOff val="15000"/>
                  </a:schemeClr>
                </a:solidFill>
              </a:rPr>
              <a:t>REFLECTION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28625" y="500063"/>
            <a:ext cx="2684463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75000"/>
                  </a:schemeClr>
                </a:solidFill>
              </a:rPr>
              <a:t>ANTICIPATION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D:\Q Research\Strata Florida\2005_05_12 Strata Florida graveyard\IMG_054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5938" y="1339850"/>
            <a:ext cx="7358062" cy="5518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3429000" y="142875"/>
            <a:ext cx="5497513" cy="11080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6600" b="1" dirty="0">
                <a:solidFill>
                  <a:schemeClr val="tx1">
                    <a:lumMod val="65000"/>
                  </a:schemeClr>
                </a:solidFill>
              </a:rPr>
              <a:t>FREQUENCY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14313" y="2857500"/>
            <a:ext cx="3025775" cy="7699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tx1">
                    <a:lumMod val="75000"/>
                  </a:schemeClr>
                </a:solidFill>
              </a:rPr>
              <a:t>DISTANCE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28625" y="357188"/>
            <a:ext cx="2087563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tx1">
                    <a:lumMod val="75000"/>
                  </a:schemeClr>
                </a:solidFill>
              </a:rPr>
              <a:t>SPACE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000750" y="5786438"/>
            <a:ext cx="2943225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bg1">
                    <a:lumMod val="85000"/>
                    <a:lumOff val="15000"/>
                  </a:schemeClr>
                </a:solidFill>
              </a:rPr>
              <a:t>ABSENCE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57250" y="5286375"/>
            <a:ext cx="2963863" cy="7699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bg1">
                    <a:lumMod val="75000"/>
                    <a:lumOff val="25000"/>
                  </a:schemeClr>
                </a:solidFill>
              </a:rPr>
              <a:t>REMOVAL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D:\Q Research\Strata Florida\2005_05_12 Strata Florida graveyard\IMG_047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51435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3143250" y="214313"/>
            <a:ext cx="4181475" cy="11080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6600" b="1" dirty="0">
                <a:solidFill>
                  <a:schemeClr val="tx1">
                    <a:lumMod val="85000"/>
                  </a:schemeClr>
                </a:solidFill>
              </a:rPr>
              <a:t>MEANING</a:t>
            </a:r>
          </a:p>
        </p:txBody>
      </p:sp>
      <p:sp>
        <p:nvSpPr>
          <p:cNvPr id="10244" name="TextBox 3"/>
          <p:cNvSpPr txBox="1">
            <a:spLocks noChangeArrowheads="1"/>
          </p:cNvSpPr>
          <p:nvPr/>
        </p:nvSpPr>
        <p:spPr bwMode="auto">
          <a:xfrm>
            <a:off x="3714750" y="5643563"/>
            <a:ext cx="485775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4400" b="1"/>
              <a:t>ICONOGRAPGHY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500688" y="3143250"/>
            <a:ext cx="3289300" cy="7699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tx1">
                    <a:lumMod val="75000"/>
                  </a:schemeClr>
                </a:solidFill>
              </a:rPr>
              <a:t>SEMIOTICS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643188" y="4643438"/>
            <a:ext cx="3602037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tx1">
                    <a:lumMod val="95000"/>
                  </a:schemeClr>
                </a:solidFill>
              </a:rPr>
              <a:t>SYMBOLISM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715125" y="1571625"/>
            <a:ext cx="1741488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METHOD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572250" y="4214813"/>
            <a:ext cx="2252663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NARRATIVE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D:\Q Research\Strata Florida\2005_05_12 Strata Florida graveyard\IMG_047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0750" y="1643063"/>
            <a:ext cx="6953250" cy="5214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5643563" y="357188"/>
            <a:ext cx="3335337" cy="11080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6600" b="1" dirty="0">
                <a:solidFill>
                  <a:schemeClr val="tx1">
                    <a:lumMod val="65000"/>
                  </a:schemeClr>
                </a:solidFill>
              </a:rPr>
              <a:t>PUBLIC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57250" y="500063"/>
            <a:ext cx="2546350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tx1">
                    <a:lumMod val="85000"/>
                  </a:schemeClr>
                </a:solidFill>
              </a:rPr>
              <a:t>PRIVATE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2357438"/>
            <a:ext cx="2097088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tx1">
                    <a:lumMod val="85000"/>
                  </a:schemeClr>
                </a:solidFill>
              </a:rPr>
              <a:t>CLASS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28625" y="6088063"/>
            <a:ext cx="3444875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MOVEMENT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914900" y="6088063"/>
            <a:ext cx="4229100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ENGAGEMENT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D:\Q Research\Strata Florida\2005_05_12 Strata Florida graveyard\IMG_044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6000" y="1714500"/>
            <a:ext cx="6858000" cy="514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4633913" y="357188"/>
            <a:ext cx="4510087" cy="11080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6600" b="1" dirty="0">
                <a:solidFill>
                  <a:schemeClr val="tx1">
                    <a:lumMod val="65000"/>
                  </a:schemeClr>
                </a:solidFill>
              </a:rPr>
              <a:t>PRACTICE</a:t>
            </a:r>
          </a:p>
        </p:txBody>
      </p:sp>
      <p:sp>
        <p:nvSpPr>
          <p:cNvPr id="12292" name="TextBox 3"/>
          <p:cNvSpPr txBox="1">
            <a:spLocks noChangeArrowheads="1"/>
          </p:cNvSpPr>
          <p:nvPr/>
        </p:nvSpPr>
        <p:spPr bwMode="auto">
          <a:xfrm>
            <a:off x="0" y="3357563"/>
            <a:ext cx="4386263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4400" b="1"/>
              <a:t>RESTRICTIONS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57188" y="714375"/>
            <a:ext cx="3290887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85000"/>
                  </a:schemeClr>
                </a:solidFill>
              </a:rPr>
              <a:t>ORCHESTRATION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0" y="2357438"/>
            <a:ext cx="2212975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85000"/>
                  </a:schemeClr>
                </a:solidFill>
              </a:rPr>
              <a:t>THEATRICS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85750" y="5214938"/>
            <a:ext cx="1782763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tx1">
                    <a:lumMod val="65000"/>
                  </a:schemeClr>
                </a:solidFill>
              </a:rPr>
              <a:t>CARE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D:\Q Research\Strata Florida\2005_05_12 Strata Florida graveyard\IMG_049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50" y="1500188"/>
            <a:ext cx="7143750" cy="535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3521075" y="357188"/>
            <a:ext cx="5622925" cy="11080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6600" b="1" dirty="0">
                <a:solidFill>
                  <a:schemeClr val="tx1">
                    <a:lumMod val="75000"/>
                  </a:schemeClr>
                </a:solidFill>
              </a:rPr>
              <a:t>ATTRACTION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28625" y="5857875"/>
            <a:ext cx="4167188" cy="7699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bg1">
                    <a:lumMod val="75000"/>
                    <a:lumOff val="25000"/>
                  </a:schemeClr>
                </a:solidFill>
              </a:rPr>
              <a:t>ASSEMBLAGE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42875" y="2071688"/>
            <a:ext cx="3549650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tx1">
                    <a:lumMod val="85000"/>
                  </a:schemeClr>
                </a:solidFill>
              </a:rPr>
              <a:t>STATEMENT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57188" y="4071938"/>
            <a:ext cx="1539875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POWER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00063" y="571500"/>
            <a:ext cx="1758950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DIVISION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D:\Q Research\Strata Florida\2005_05_12 Strata Florida graveyard\IMG_052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51435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TextBox 2"/>
          <p:cNvSpPr txBox="1">
            <a:spLocks noChangeArrowheads="1"/>
          </p:cNvSpPr>
          <p:nvPr/>
        </p:nvSpPr>
        <p:spPr bwMode="auto">
          <a:xfrm>
            <a:off x="3714750" y="285750"/>
            <a:ext cx="42291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4400" b="1"/>
              <a:t>SIGNIFICANCE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08563" y="2571750"/>
            <a:ext cx="4135437" cy="11080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6600" b="1" dirty="0">
                <a:solidFill>
                  <a:schemeClr val="tx1">
                    <a:lumMod val="50000"/>
                  </a:schemeClr>
                </a:solidFill>
              </a:rPr>
              <a:t>EMOTION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572125" y="5786438"/>
            <a:ext cx="3319463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tx1">
                    <a:lumMod val="65000"/>
                  </a:schemeClr>
                </a:solidFill>
              </a:rPr>
              <a:t>PERSONAL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500813" y="4357688"/>
            <a:ext cx="1706562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DISPLAY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072188" y="1785938"/>
            <a:ext cx="1541462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85000"/>
                  </a:schemeClr>
                </a:solidFill>
              </a:rPr>
              <a:t>RE-USE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202</TotalTime>
  <Words>66</Words>
  <Application>Microsoft Office PowerPoint</Application>
  <PresentationFormat>On-screen Show (4:3)</PresentationFormat>
  <Paragraphs>65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Quentin</dc:creator>
  <cp:lastModifiedBy>Quentin</cp:lastModifiedBy>
  <cp:revision>18</cp:revision>
  <dcterms:created xsi:type="dcterms:W3CDTF">2009-11-24T00:44:48Z</dcterms:created>
  <dcterms:modified xsi:type="dcterms:W3CDTF">2020-11-22T16:52:32Z</dcterms:modified>
</cp:coreProperties>
</file>