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33" r:id="rId1"/>
  </p:sldMasterIdLst>
  <p:sldIdLst>
    <p:sldId id="256" r:id="rId2"/>
    <p:sldId id="257" r:id="rId3"/>
    <p:sldId id="259" r:id="rId4"/>
    <p:sldId id="258" r:id="rId5"/>
    <p:sldId id="260" r:id="rId6"/>
    <p:sldId id="261" r:id="rId7"/>
    <p:sldId id="262" r:id="rId8"/>
    <p:sldId id="266" r:id="rId9"/>
    <p:sldId id="263" r:id="rId10"/>
    <p:sldId id="265" r:id="rId11"/>
    <p:sldId id="264" r:id="rId12"/>
    <p:sldId id="267" r:id="rId13"/>
    <p:sldId id="269" r:id="rId14"/>
    <p:sldId id="270" r:id="rId15"/>
    <p:sldId id="271" r:id="rId16"/>
    <p:sldId id="272" r:id="rId17"/>
    <p:sldId id="273" r:id="rId18"/>
    <p:sldId id="274"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B0EFA7-C7F9-624B-E504-53F328351864}" v="55" dt="2023-02-25T23:05:13.133"/>
    <p1510:client id="{3EC58690-292E-F357-E2BB-7752E140328B}" v="529" dt="2023-02-25T23:59:01.086"/>
    <p1510:client id="{485E6211-37EB-7054-4582-1BA4F893A8F5}" v="10" dt="2023-07-30T02:00:57.586"/>
    <p1510:client id="{4BAA45B6-3875-49A0-ACFF-296A8FB7B377}" v="1301" dt="2023-08-02T20:54:00.300"/>
    <p1510:client id="{721F69F6-CA57-44D4-ACAB-30A72E6A1FDC}" v="1195" dt="2023-02-14T18:26:28.416"/>
    <p1510:client id="{72D591FB-37FE-55E5-87C2-CD042BC2E785}" v="3" dt="2023-08-02T17:57:32.386"/>
    <p1510:client id="{A475A160-C302-39B7-8E9D-02D28DC6F2D2}" v="172" dt="2023-02-14T19:29:15.414"/>
    <p1510:client id="{BFAA816A-A7FA-7F6C-C7C0-2AF86C80E84F}" v="16" dt="2023-08-02T17:54:41.7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die Louise Thomas (2129540)" userId="S::2129540@student.uwtsd.ac.uk::f8abb853-47a3-4671-baeb-18a2ba3c468d" providerId="AD" clId="Web-{BFAA816A-A7FA-7F6C-C7C0-2AF86C80E84F}"/>
    <pc:docChg chg="delSld modSld">
      <pc:chgData name="Jodie Louise Thomas (2129540)" userId="S::2129540@student.uwtsd.ac.uk::f8abb853-47a3-4671-baeb-18a2ba3c468d" providerId="AD" clId="Web-{BFAA816A-A7FA-7F6C-C7C0-2AF86C80E84F}" dt="2023-08-02T17:54:35.534" v="13" actId="20577"/>
      <pc:docMkLst>
        <pc:docMk/>
      </pc:docMkLst>
      <pc:sldChg chg="modSp">
        <pc:chgData name="Jodie Louise Thomas (2129540)" userId="S::2129540@student.uwtsd.ac.uk::f8abb853-47a3-4671-baeb-18a2ba3c468d" providerId="AD" clId="Web-{BFAA816A-A7FA-7F6C-C7C0-2AF86C80E84F}" dt="2023-08-02T17:52:16.509" v="2" actId="20577"/>
        <pc:sldMkLst>
          <pc:docMk/>
          <pc:sldMk cId="53191015" sldId="258"/>
        </pc:sldMkLst>
        <pc:spChg chg="mod">
          <ac:chgData name="Jodie Louise Thomas (2129540)" userId="S::2129540@student.uwtsd.ac.uk::f8abb853-47a3-4671-baeb-18a2ba3c468d" providerId="AD" clId="Web-{BFAA816A-A7FA-7F6C-C7C0-2AF86C80E84F}" dt="2023-08-02T17:52:16.509" v="2" actId="20577"/>
          <ac:spMkLst>
            <pc:docMk/>
            <pc:sldMk cId="53191015" sldId="258"/>
            <ac:spMk id="3" creationId="{357A25A8-ADAF-7509-1FF4-629E9C753CDA}"/>
          </ac:spMkLst>
        </pc:spChg>
      </pc:sldChg>
      <pc:sldChg chg="del">
        <pc:chgData name="Jodie Louise Thomas (2129540)" userId="S::2129540@student.uwtsd.ac.uk::f8abb853-47a3-4671-baeb-18a2ba3c468d" providerId="AD" clId="Web-{BFAA816A-A7FA-7F6C-C7C0-2AF86C80E84F}" dt="2023-08-02T17:54:20.924" v="3"/>
        <pc:sldMkLst>
          <pc:docMk/>
          <pc:sldMk cId="3252699411" sldId="268"/>
        </pc:sldMkLst>
      </pc:sldChg>
      <pc:sldChg chg="modSp">
        <pc:chgData name="Jodie Louise Thomas (2129540)" userId="S::2129540@student.uwtsd.ac.uk::f8abb853-47a3-4671-baeb-18a2ba3c468d" providerId="AD" clId="Web-{BFAA816A-A7FA-7F6C-C7C0-2AF86C80E84F}" dt="2023-08-02T17:54:35.534" v="13" actId="20577"/>
        <pc:sldMkLst>
          <pc:docMk/>
          <pc:sldMk cId="765874605" sldId="269"/>
        </pc:sldMkLst>
        <pc:spChg chg="mod">
          <ac:chgData name="Jodie Louise Thomas (2129540)" userId="S::2129540@student.uwtsd.ac.uk::f8abb853-47a3-4671-baeb-18a2ba3c468d" providerId="AD" clId="Web-{BFAA816A-A7FA-7F6C-C7C0-2AF86C80E84F}" dt="2023-08-02T17:54:35.534" v="13" actId="20577"/>
          <ac:spMkLst>
            <pc:docMk/>
            <pc:sldMk cId="765874605" sldId="269"/>
            <ac:spMk id="2" creationId="{11D977C0-5574-A5E6-5D4A-B50A2C3CEFE8}"/>
          </ac:spMkLst>
        </pc:spChg>
      </pc:sldChg>
    </pc:docChg>
  </pc:docChgLst>
  <pc:docChgLst>
    <pc:chgData name="Jodie Louise Thomas (2129540)" userId="S::2129540@student.uwtsd.ac.uk::f8abb853-47a3-4671-baeb-18a2ba3c468d" providerId="AD" clId="Web-{4BAA45B6-3875-49A0-ACFF-296A8FB7B377}"/>
    <pc:docChg chg="addSld delSld modSld">
      <pc:chgData name="Jodie Louise Thomas (2129540)" userId="S::2129540@student.uwtsd.ac.uk::f8abb853-47a3-4671-baeb-18a2ba3c468d" providerId="AD" clId="Web-{4BAA45B6-3875-49A0-ACFF-296A8FB7B377}" dt="2023-08-02T20:53:48.894" v="1350" actId="20577"/>
      <pc:docMkLst>
        <pc:docMk/>
      </pc:docMkLst>
      <pc:sldChg chg="modSp">
        <pc:chgData name="Jodie Louise Thomas (2129540)" userId="S::2129540@student.uwtsd.ac.uk::f8abb853-47a3-4671-baeb-18a2ba3c468d" providerId="AD" clId="Web-{4BAA45B6-3875-49A0-ACFF-296A8FB7B377}" dt="2023-08-02T20:09:22.649" v="828" actId="20577"/>
        <pc:sldMkLst>
          <pc:docMk/>
          <pc:sldMk cId="2073523022" sldId="256"/>
        </pc:sldMkLst>
        <pc:spChg chg="mod">
          <ac:chgData name="Jodie Louise Thomas (2129540)" userId="S::2129540@student.uwtsd.ac.uk::f8abb853-47a3-4671-baeb-18a2ba3c468d" providerId="AD" clId="Web-{4BAA45B6-3875-49A0-ACFF-296A8FB7B377}" dt="2023-08-02T20:09:22.649" v="828" actId="20577"/>
          <ac:spMkLst>
            <pc:docMk/>
            <pc:sldMk cId="2073523022" sldId="256"/>
            <ac:spMk id="3" creationId="{C2B527F3-6831-2EA7-7670-0594CA64916F}"/>
          </ac:spMkLst>
        </pc:spChg>
      </pc:sldChg>
      <pc:sldChg chg="modSp">
        <pc:chgData name="Jodie Louise Thomas (2129540)" userId="S::2129540@student.uwtsd.ac.uk::f8abb853-47a3-4671-baeb-18a2ba3c468d" providerId="AD" clId="Web-{4BAA45B6-3875-49A0-ACFF-296A8FB7B377}" dt="2023-08-02T20:09:51.400" v="829" actId="20577"/>
        <pc:sldMkLst>
          <pc:docMk/>
          <pc:sldMk cId="1786810601" sldId="257"/>
        </pc:sldMkLst>
        <pc:spChg chg="mod">
          <ac:chgData name="Jodie Louise Thomas (2129540)" userId="S::2129540@student.uwtsd.ac.uk::f8abb853-47a3-4671-baeb-18a2ba3c468d" providerId="AD" clId="Web-{4BAA45B6-3875-49A0-ACFF-296A8FB7B377}" dt="2023-08-02T20:09:51.400" v="829" actId="20577"/>
          <ac:spMkLst>
            <pc:docMk/>
            <pc:sldMk cId="1786810601" sldId="257"/>
            <ac:spMk id="3" creationId="{371A738C-2E16-478C-5ACC-5AD282ABD53F}"/>
          </ac:spMkLst>
        </pc:spChg>
      </pc:sldChg>
      <pc:sldChg chg="modSp">
        <pc:chgData name="Jodie Louise Thomas (2129540)" userId="S::2129540@student.uwtsd.ac.uk::f8abb853-47a3-4671-baeb-18a2ba3c468d" providerId="AD" clId="Web-{4BAA45B6-3875-49A0-ACFF-296A8FB7B377}" dt="2023-08-02T20:10:17.604" v="832" actId="20577"/>
        <pc:sldMkLst>
          <pc:docMk/>
          <pc:sldMk cId="53191015" sldId="258"/>
        </pc:sldMkLst>
        <pc:spChg chg="mod">
          <ac:chgData name="Jodie Louise Thomas (2129540)" userId="S::2129540@student.uwtsd.ac.uk::f8abb853-47a3-4671-baeb-18a2ba3c468d" providerId="AD" clId="Web-{4BAA45B6-3875-49A0-ACFF-296A8FB7B377}" dt="2023-08-02T20:10:17.604" v="832" actId="20577"/>
          <ac:spMkLst>
            <pc:docMk/>
            <pc:sldMk cId="53191015" sldId="258"/>
            <ac:spMk id="3" creationId="{357A25A8-ADAF-7509-1FF4-629E9C753CDA}"/>
          </ac:spMkLst>
        </pc:spChg>
      </pc:sldChg>
      <pc:sldChg chg="modSp">
        <pc:chgData name="Jodie Louise Thomas (2129540)" userId="S::2129540@student.uwtsd.ac.uk::f8abb853-47a3-4671-baeb-18a2ba3c468d" providerId="AD" clId="Web-{4BAA45B6-3875-49A0-ACFF-296A8FB7B377}" dt="2023-08-02T20:10:44.074" v="835" actId="20577"/>
        <pc:sldMkLst>
          <pc:docMk/>
          <pc:sldMk cId="2680730270" sldId="260"/>
        </pc:sldMkLst>
        <pc:spChg chg="mod">
          <ac:chgData name="Jodie Louise Thomas (2129540)" userId="S::2129540@student.uwtsd.ac.uk::f8abb853-47a3-4671-baeb-18a2ba3c468d" providerId="AD" clId="Web-{4BAA45B6-3875-49A0-ACFF-296A8FB7B377}" dt="2023-08-02T20:10:44.074" v="835" actId="20577"/>
          <ac:spMkLst>
            <pc:docMk/>
            <pc:sldMk cId="2680730270" sldId="260"/>
            <ac:spMk id="3" creationId="{D500F784-E4DC-8CBD-0703-4F87D8797F31}"/>
          </ac:spMkLst>
        </pc:spChg>
      </pc:sldChg>
      <pc:sldChg chg="modSp">
        <pc:chgData name="Jodie Louise Thomas (2129540)" userId="S::2129540@student.uwtsd.ac.uk::f8abb853-47a3-4671-baeb-18a2ba3c468d" providerId="AD" clId="Web-{4BAA45B6-3875-49A0-ACFF-296A8FB7B377}" dt="2023-08-02T20:10:54.683" v="837" actId="20577"/>
        <pc:sldMkLst>
          <pc:docMk/>
          <pc:sldMk cId="3747771613" sldId="261"/>
        </pc:sldMkLst>
        <pc:spChg chg="mod">
          <ac:chgData name="Jodie Louise Thomas (2129540)" userId="S::2129540@student.uwtsd.ac.uk::f8abb853-47a3-4671-baeb-18a2ba3c468d" providerId="AD" clId="Web-{4BAA45B6-3875-49A0-ACFF-296A8FB7B377}" dt="2023-08-02T20:10:54.683" v="837" actId="20577"/>
          <ac:spMkLst>
            <pc:docMk/>
            <pc:sldMk cId="3747771613" sldId="261"/>
            <ac:spMk id="3" creationId="{202901C4-ED14-1D63-0233-839AD99582AB}"/>
          </ac:spMkLst>
        </pc:spChg>
      </pc:sldChg>
      <pc:sldChg chg="modSp">
        <pc:chgData name="Jodie Louise Thomas (2129540)" userId="S::2129540@student.uwtsd.ac.uk::f8abb853-47a3-4671-baeb-18a2ba3c468d" providerId="AD" clId="Web-{4BAA45B6-3875-49A0-ACFF-296A8FB7B377}" dt="2023-08-02T20:11:11.012" v="838" actId="20577"/>
        <pc:sldMkLst>
          <pc:docMk/>
          <pc:sldMk cId="3605583903" sldId="262"/>
        </pc:sldMkLst>
        <pc:spChg chg="mod">
          <ac:chgData name="Jodie Louise Thomas (2129540)" userId="S::2129540@student.uwtsd.ac.uk::f8abb853-47a3-4671-baeb-18a2ba3c468d" providerId="AD" clId="Web-{4BAA45B6-3875-49A0-ACFF-296A8FB7B377}" dt="2023-08-02T20:11:11.012" v="838" actId="20577"/>
          <ac:spMkLst>
            <pc:docMk/>
            <pc:sldMk cId="3605583903" sldId="262"/>
            <ac:spMk id="3" creationId="{EB180142-41DE-6DF2-3EF5-66C64F824CF3}"/>
          </ac:spMkLst>
        </pc:spChg>
      </pc:sldChg>
      <pc:sldChg chg="modSp">
        <pc:chgData name="Jodie Louise Thomas (2129540)" userId="S::2129540@student.uwtsd.ac.uk::f8abb853-47a3-4671-baeb-18a2ba3c468d" providerId="AD" clId="Web-{4BAA45B6-3875-49A0-ACFF-296A8FB7B377}" dt="2023-08-02T19:57:37.029" v="827" actId="20577"/>
        <pc:sldMkLst>
          <pc:docMk/>
          <pc:sldMk cId="2342458257" sldId="263"/>
        </pc:sldMkLst>
        <pc:spChg chg="mod">
          <ac:chgData name="Jodie Louise Thomas (2129540)" userId="S::2129540@student.uwtsd.ac.uk::f8abb853-47a3-4671-baeb-18a2ba3c468d" providerId="AD" clId="Web-{4BAA45B6-3875-49A0-ACFF-296A8FB7B377}" dt="2023-08-02T19:54:15.868" v="808" actId="14100"/>
          <ac:spMkLst>
            <pc:docMk/>
            <pc:sldMk cId="2342458257" sldId="263"/>
            <ac:spMk id="2" creationId="{4A2E96EE-F230-7EF0-E1EF-9490EB661FF8}"/>
          </ac:spMkLst>
        </pc:spChg>
        <pc:graphicFrameChg chg="mod modGraphic">
          <ac:chgData name="Jodie Louise Thomas (2129540)" userId="S::2129540@student.uwtsd.ac.uk::f8abb853-47a3-4671-baeb-18a2ba3c468d" providerId="AD" clId="Web-{4BAA45B6-3875-49A0-ACFF-296A8FB7B377}" dt="2023-08-02T19:57:37.029" v="827" actId="20577"/>
          <ac:graphicFrameMkLst>
            <pc:docMk/>
            <pc:sldMk cId="2342458257" sldId="263"/>
            <ac:graphicFrameMk id="48" creationId="{3AB173F2-C54D-1F2E-98A2-8B040A1E23E4}"/>
          </ac:graphicFrameMkLst>
        </pc:graphicFrameChg>
      </pc:sldChg>
      <pc:sldChg chg="modSp">
        <pc:chgData name="Jodie Louise Thomas (2129540)" userId="S::2129540@student.uwtsd.ac.uk::f8abb853-47a3-4671-baeb-18a2ba3c468d" providerId="AD" clId="Web-{4BAA45B6-3875-49A0-ACFF-296A8FB7B377}" dt="2023-08-02T20:11:41.669" v="840" actId="20577"/>
        <pc:sldMkLst>
          <pc:docMk/>
          <pc:sldMk cId="482422547" sldId="264"/>
        </pc:sldMkLst>
        <pc:spChg chg="mod">
          <ac:chgData name="Jodie Louise Thomas (2129540)" userId="S::2129540@student.uwtsd.ac.uk::f8abb853-47a3-4671-baeb-18a2ba3c468d" providerId="AD" clId="Web-{4BAA45B6-3875-49A0-ACFF-296A8FB7B377}" dt="2023-08-02T20:11:41.669" v="840" actId="20577"/>
          <ac:spMkLst>
            <pc:docMk/>
            <pc:sldMk cId="482422547" sldId="264"/>
            <ac:spMk id="2" creationId="{43F56055-B7A8-084C-758D-79946E384460}"/>
          </ac:spMkLst>
        </pc:spChg>
        <pc:spChg chg="mod">
          <ac:chgData name="Jodie Louise Thomas (2129540)" userId="S::2129540@student.uwtsd.ac.uk::f8abb853-47a3-4671-baeb-18a2ba3c468d" providerId="AD" clId="Web-{4BAA45B6-3875-49A0-ACFF-296A8FB7B377}" dt="2023-08-02T20:11:33.184" v="839" actId="20577"/>
          <ac:spMkLst>
            <pc:docMk/>
            <pc:sldMk cId="482422547" sldId="264"/>
            <ac:spMk id="7" creationId="{73AD7378-1423-A3D8-9F9B-952DFD3D0626}"/>
          </ac:spMkLst>
        </pc:spChg>
      </pc:sldChg>
      <pc:sldChg chg="modSp">
        <pc:chgData name="Jodie Louise Thomas (2129540)" userId="S::2129540@student.uwtsd.ac.uk::f8abb853-47a3-4671-baeb-18a2ba3c468d" providerId="AD" clId="Web-{4BAA45B6-3875-49A0-ACFF-296A8FB7B377}" dt="2023-08-02T20:12:42.561" v="854" actId="20577"/>
        <pc:sldMkLst>
          <pc:docMk/>
          <pc:sldMk cId="3281606854" sldId="267"/>
        </pc:sldMkLst>
        <pc:spChg chg="mod">
          <ac:chgData name="Jodie Louise Thomas (2129540)" userId="S::2129540@student.uwtsd.ac.uk::f8abb853-47a3-4671-baeb-18a2ba3c468d" providerId="AD" clId="Web-{4BAA45B6-3875-49A0-ACFF-296A8FB7B377}" dt="2023-08-02T20:12:15.029" v="849" actId="14100"/>
          <ac:spMkLst>
            <pc:docMk/>
            <pc:sldMk cId="3281606854" sldId="267"/>
            <ac:spMk id="2" creationId="{67EDED58-D8C8-89D4-7650-B596462B0F1A}"/>
          </ac:spMkLst>
        </pc:spChg>
        <pc:spChg chg="mod">
          <ac:chgData name="Jodie Louise Thomas (2129540)" userId="S::2129540@student.uwtsd.ac.uk::f8abb853-47a3-4671-baeb-18a2ba3c468d" providerId="AD" clId="Web-{4BAA45B6-3875-49A0-ACFF-296A8FB7B377}" dt="2023-08-02T20:12:42.561" v="854" actId="20577"/>
          <ac:spMkLst>
            <pc:docMk/>
            <pc:sldMk cId="3281606854" sldId="267"/>
            <ac:spMk id="8" creationId="{F4F7C215-5EC8-F122-CF4E-53B248E7B650}"/>
          </ac:spMkLst>
        </pc:spChg>
      </pc:sldChg>
      <pc:sldChg chg="addSp delSp modSp mod setBg">
        <pc:chgData name="Jodie Louise Thomas (2129540)" userId="S::2129540@student.uwtsd.ac.uk::f8abb853-47a3-4671-baeb-18a2ba3c468d" providerId="AD" clId="Web-{4BAA45B6-3875-49A0-ACFF-296A8FB7B377}" dt="2023-08-02T18:34:42.713" v="27"/>
        <pc:sldMkLst>
          <pc:docMk/>
          <pc:sldMk cId="765874605" sldId="269"/>
        </pc:sldMkLst>
        <pc:spChg chg="mod">
          <ac:chgData name="Jodie Louise Thomas (2129540)" userId="S::2129540@student.uwtsd.ac.uk::f8abb853-47a3-4671-baeb-18a2ba3c468d" providerId="AD" clId="Web-{4BAA45B6-3875-49A0-ACFF-296A8FB7B377}" dt="2023-08-02T18:34:42.713" v="27"/>
          <ac:spMkLst>
            <pc:docMk/>
            <pc:sldMk cId="765874605" sldId="269"/>
            <ac:spMk id="2" creationId="{11D977C0-5574-A5E6-5D4A-B50A2C3CEFE8}"/>
          </ac:spMkLst>
        </pc:spChg>
        <pc:spChg chg="add mod ord">
          <ac:chgData name="Jodie Louise Thomas (2129540)" userId="S::2129540@student.uwtsd.ac.uk::f8abb853-47a3-4671-baeb-18a2ba3c468d" providerId="AD" clId="Web-{4BAA45B6-3875-49A0-ACFF-296A8FB7B377}" dt="2023-08-02T18:34:42.713" v="27"/>
          <ac:spMkLst>
            <pc:docMk/>
            <pc:sldMk cId="765874605" sldId="269"/>
            <ac:spMk id="8" creationId="{67B0A010-8650-4959-607F-4CC93B41C8B8}"/>
          </ac:spMkLst>
        </pc:spChg>
        <pc:spChg chg="add del">
          <ac:chgData name="Jodie Louise Thomas (2129540)" userId="S::2129540@student.uwtsd.ac.uk::f8abb853-47a3-4671-baeb-18a2ba3c468d" providerId="AD" clId="Web-{4BAA45B6-3875-49A0-ACFF-296A8FB7B377}" dt="2023-08-02T18:33:41.008" v="13"/>
          <ac:spMkLst>
            <pc:docMk/>
            <pc:sldMk cId="765874605" sldId="269"/>
            <ac:spMk id="11" creationId="{8181FC64-B306-4821-98E2-780662EFC486}"/>
          </ac:spMkLst>
        </pc:spChg>
        <pc:spChg chg="add del">
          <ac:chgData name="Jodie Louise Thomas (2129540)" userId="S::2129540@student.uwtsd.ac.uk::f8abb853-47a3-4671-baeb-18a2ba3c468d" providerId="AD" clId="Web-{4BAA45B6-3875-49A0-ACFF-296A8FB7B377}" dt="2023-08-02T18:33:41.008" v="13"/>
          <ac:spMkLst>
            <pc:docMk/>
            <pc:sldMk cId="765874605" sldId="269"/>
            <ac:spMk id="13" creationId="{5871FC61-DD4E-47D4-81FD-8A7E7D12B371}"/>
          </ac:spMkLst>
        </pc:spChg>
        <pc:spChg chg="add del">
          <ac:chgData name="Jodie Louise Thomas (2129540)" userId="S::2129540@student.uwtsd.ac.uk::f8abb853-47a3-4671-baeb-18a2ba3c468d" providerId="AD" clId="Web-{4BAA45B6-3875-49A0-ACFF-296A8FB7B377}" dt="2023-08-02T18:33:41.008" v="13"/>
          <ac:spMkLst>
            <pc:docMk/>
            <pc:sldMk cId="765874605" sldId="269"/>
            <ac:spMk id="15" creationId="{829A1E2C-5AC8-40FC-99E9-832069D39792}"/>
          </ac:spMkLst>
        </pc:spChg>
        <pc:spChg chg="add del">
          <ac:chgData name="Jodie Louise Thomas (2129540)" userId="S::2129540@student.uwtsd.ac.uk::f8abb853-47a3-4671-baeb-18a2ba3c468d" providerId="AD" clId="Web-{4BAA45B6-3875-49A0-ACFF-296A8FB7B377}" dt="2023-08-02T18:33:41.008" v="13"/>
          <ac:spMkLst>
            <pc:docMk/>
            <pc:sldMk cId="765874605" sldId="269"/>
            <ac:spMk id="17" creationId="{55C54A75-E44A-4147-B9D0-FF46CFD31612}"/>
          </ac:spMkLst>
        </pc:spChg>
        <pc:spChg chg="add del">
          <ac:chgData name="Jodie Louise Thomas (2129540)" userId="S::2129540@student.uwtsd.ac.uk::f8abb853-47a3-4671-baeb-18a2ba3c468d" providerId="AD" clId="Web-{4BAA45B6-3875-49A0-ACFF-296A8FB7B377}" dt="2023-08-02T18:33:40.993" v="12"/>
          <ac:spMkLst>
            <pc:docMk/>
            <pc:sldMk cId="765874605" sldId="269"/>
            <ac:spMk id="22" creationId="{8181FC64-B306-4821-98E2-780662EFC486}"/>
          </ac:spMkLst>
        </pc:spChg>
        <pc:spChg chg="add del">
          <ac:chgData name="Jodie Louise Thomas (2129540)" userId="S::2129540@student.uwtsd.ac.uk::f8abb853-47a3-4671-baeb-18a2ba3c468d" providerId="AD" clId="Web-{4BAA45B6-3875-49A0-ACFF-296A8FB7B377}" dt="2023-08-02T18:33:40.993" v="12"/>
          <ac:spMkLst>
            <pc:docMk/>
            <pc:sldMk cId="765874605" sldId="269"/>
            <ac:spMk id="24" creationId="{5871FC61-DD4E-47D4-81FD-8A7E7D12B371}"/>
          </ac:spMkLst>
        </pc:spChg>
        <pc:spChg chg="add del">
          <ac:chgData name="Jodie Louise Thomas (2129540)" userId="S::2129540@student.uwtsd.ac.uk::f8abb853-47a3-4671-baeb-18a2ba3c468d" providerId="AD" clId="Web-{4BAA45B6-3875-49A0-ACFF-296A8FB7B377}" dt="2023-08-02T18:33:40.993" v="12"/>
          <ac:spMkLst>
            <pc:docMk/>
            <pc:sldMk cId="765874605" sldId="269"/>
            <ac:spMk id="26" creationId="{829A1E2C-5AC8-40FC-99E9-832069D39792}"/>
          </ac:spMkLst>
        </pc:spChg>
        <pc:spChg chg="add del">
          <ac:chgData name="Jodie Louise Thomas (2129540)" userId="S::2129540@student.uwtsd.ac.uk::f8abb853-47a3-4671-baeb-18a2ba3c468d" providerId="AD" clId="Web-{4BAA45B6-3875-49A0-ACFF-296A8FB7B377}" dt="2023-08-02T18:33:40.993" v="12"/>
          <ac:spMkLst>
            <pc:docMk/>
            <pc:sldMk cId="765874605" sldId="269"/>
            <ac:spMk id="28" creationId="{55C54A75-E44A-4147-B9D0-FF46CFD31612}"/>
          </ac:spMkLst>
        </pc:spChg>
        <pc:spChg chg="add del">
          <ac:chgData name="Jodie Louise Thomas (2129540)" userId="S::2129540@student.uwtsd.ac.uk::f8abb853-47a3-4671-baeb-18a2ba3c468d" providerId="AD" clId="Web-{4BAA45B6-3875-49A0-ACFF-296A8FB7B377}" dt="2023-08-02T18:34:42.713" v="27"/>
          <ac:spMkLst>
            <pc:docMk/>
            <pc:sldMk cId="765874605" sldId="269"/>
            <ac:spMk id="30" creationId="{AC14302F-E955-47D0-A56B-D1D1A6953B51}"/>
          </ac:spMkLst>
        </pc:spChg>
        <pc:spChg chg="add del">
          <ac:chgData name="Jodie Louise Thomas (2129540)" userId="S::2129540@student.uwtsd.ac.uk::f8abb853-47a3-4671-baeb-18a2ba3c468d" providerId="AD" clId="Web-{4BAA45B6-3875-49A0-ACFF-296A8FB7B377}" dt="2023-08-02T18:34:42.713" v="27"/>
          <ac:spMkLst>
            <pc:docMk/>
            <pc:sldMk cId="765874605" sldId="269"/>
            <ac:spMk id="31" creationId="{0A36CE68-CB3C-4699-9422-3073853CB669}"/>
          </ac:spMkLst>
        </pc:spChg>
        <pc:spChg chg="add del">
          <ac:chgData name="Jodie Louise Thomas (2129540)" userId="S::2129540@student.uwtsd.ac.uk::f8abb853-47a3-4671-baeb-18a2ba3c468d" providerId="AD" clId="Web-{4BAA45B6-3875-49A0-ACFF-296A8FB7B377}" dt="2023-08-02T18:34:42.713" v="27"/>
          <ac:spMkLst>
            <pc:docMk/>
            <pc:sldMk cId="765874605" sldId="269"/>
            <ac:spMk id="32" creationId="{F356DA69-4637-40FE-A14B-5213BBB585D9}"/>
          </ac:spMkLst>
        </pc:spChg>
        <pc:spChg chg="add del">
          <ac:chgData name="Jodie Louise Thomas (2129540)" userId="S::2129540@student.uwtsd.ac.uk::f8abb853-47a3-4671-baeb-18a2ba3c468d" providerId="AD" clId="Web-{4BAA45B6-3875-49A0-ACFF-296A8FB7B377}" dt="2023-08-02T18:34:42.713" v="27"/>
          <ac:spMkLst>
            <pc:docMk/>
            <pc:sldMk cId="765874605" sldId="269"/>
            <ac:spMk id="33" creationId="{364D709A-6610-48B7-9F98-AFA02ECBA191}"/>
          </ac:spMkLst>
        </pc:spChg>
        <pc:spChg chg="add">
          <ac:chgData name="Jodie Louise Thomas (2129540)" userId="S::2129540@student.uwtsd.ac.uk::f8abb853-47a3-4671-baeb-18a2ba3c468d" providerId="AD" clId="Web-{4BAA45B6-3875-49A0-ACFF-296A8FB7B377}" dt="2023-08-02T18:34:42.713" v="27"/>
          <ac:spMkLst>
            <pc:docMk/>
            <pc:sldMk cId="765874605" sldId="269"/>
            <ac:spMk id="38" creationId="{9B0F7D69-D93C-4C38-A23D-76E000D691CD}"/>
          </ac:spMkLst>
        </pc:spChg>
        <pc:spChg chg="add">
          <ac:chgData name="Jodie Louise Thomas (2129540)" userId="S::2129540@student.uwtsd.ac.uk::f8abb853-47a3-4671-baeb-18a2ba3c468d" providerId="AD" clId="Web-{4BAA45B6-3875-49A0-ACFF-296A8FB7B377}" dt="2023-08-02T18:34:42.713" v="27"/>
          <ac:spMkLst>
            <pc:docMk/>
            <pc:sldMk cId="765874605" sldId="269"/>
            <ac:spMk id="40" creationId="{8CD419D4-EA9D-42D9-BF62-B07F0B7B672B}"/>
          </ac:spMkLst>
        </pc:spChg>
        <pc:spChg chg="add">
          <ac:chgData name="Jodie Louise Thomas (2129540)" userId="S::2129540@student.uwtsd.ac.uk::f8abb853-47a3-4671-baeb-18a2ba3c468d" providerId="AD" clId="Web-{4BAA45B6-3875-49A0-ACFF-296A8FB7B377}" dt="2023-08-02T18:34:42.713" v="27"/>
          <ac:spMkLst>
            <pc:docMk/>
            <pc:sldMk cId="765874605" sldId="269"/>
            <ac:spMk id="42" creationId="{1C6FEC9B-9608-4181-A9E5-A1B80E72021C}"/>
          </ac:spMkLst>
        </pc:spChg>
        <pc:spChg chg="add">
          <ac:chgData name="Jodie Louise Thomas (2129540)" userId="S::2129540@student.uwtsd.ac.uk::f8abb853-47a3-4671-baeb-18a2ba3c468d" providerId="AD" clId="Web-{4BAA45B6-3875-49A0-ACFF-296A8FB7B377}" dt="2023-08-02T18:34:42.713" v="27"/>
          <ac:spMkLst>
            <pc:docMk/>
            <pc:sldMk cId="765874605" sldId="269"/>
            <ac:spMk id="44" creationId="{AB1564ED-F26F-451D-97D6-A6EC3E83FD55}"/>
          </ac:spMkLst>
        </pc:spChg>
        <pc:spChg chg="add">
          <ac:chgData name="Jodie Louise Thomas (2129540)" userId="S::2129540@student.uwtsd.ac.uk::f8abb853-47a3-4671-baeb-18a2ba3c468d" providerId="AD" clId="Web-{4BAA45B6-3875-49A0-ACFF-296A8FB7B377}" dt="2023-08-02T18:34:42.713" v="27"/>
          <ac:spMkLst>
            <pc:docMk/>
            <pc:sldMk cId="765874605" sldId="269"/>
            <ac:spMk id="46" creationId="{0CA184B6-3482-4F43-87F0-BC765DCFD8A8}"/>
          </ac:spMkLst>
        </pc:spChg>
        <pc:spChg chg="add">
          <ac:chgData name="Jodie Louise Thomas (2129540)" userId="S::2129540@student.uwtsd.ac.uk::f8abb853-47a3-4671-baeb-18a2ba3c468d" providerId="AD" clId="Web-{4BAA45B6-3875-49A0-ACFF-296A8FB7B377}" dt="2023-08-02T18:34:42.713" v="27"/>
          <ac:spMkLst>
            <pc:docMk/>
            <pc:sldMk cId="765874605" sldId="269"/>
            <ac:spMk id="48" creationId="{6C869923-8380-4244-9548-802C330638A0}"/>
          </ac:spMkLst>
        </pc:spChg>
        <pc:spChg chg="add">
          <ac:chgData name="Jodie Louise Thomas (2129540)" userId="S::2129540@student.uwtsd.ac.uk::f8abb853-47a3-4671-baeb-18a2ba3c468d" providerId="AD" clId="Web-{4BAA45B6-3875-49A0-ACFF-296A8FB7B377}" dt="2023-08-02T18:34:42.713" v="27"/>
          <ac:spMkLst>
            <pc:docMk/>
            <pc:sldMk cId="765874605" sldId="269"/>
            <ac:spMk id="50" creationId="{C06255F2-BC67-4DDE-B34E-AC4BA21838CC}"/>
          </ac:spMkLst>
        </pc:spChg>
        <pc:spChg chg="add">
          <ac:chgData name="Jodie Louise Thomas (2129540)" userId="S::2129540@student.uwtsd.ac.uk::f8abb853-47a3-4671-baeb-18a2ba3c468d" providerId="AD" clId="Web-{4BAA45B6-3875-49A0-ACFF-296A8FB7B377}" dt="2023-08-02T18:34:42.713" v="27"/>
          <ac:spMkLst>
            <pc:docMk/>
            <pc:sldMk cId="765874605" sldId="269"/>
            <ac:spMk id="52" creationId="{55169443-FCCD-4C0A-8C69-18CD3FA0968D}"/>
          </ac:spMkLst>
        </pc:spChg>
        <pc:spChg chg="add">
          <ac:chgData name="Jodie Louise Thomas (2129540)" userId="S::2129540@student.uwtsd.ac.uk::f8abb853-47a3-4671-baeb-18a2ba3c468d" providerId="AD" clId="Web-{4BAA45B6-3875-49A0-ACFF-296A8FB7B377}" dt="2023-08-02T18:34:42.713" v="27"/>
          <ac:spMkLst>
            <pc:docMk/>
            <pc:sldMk cId="765874605" sldId="269"/>
            <ac:spMk id="54" creationId="{0DBF1ABE-8590-450D-BB49-BDDCCF3EEA9E}"/>
          </ac:spMkLst>
        </pc:spChg>
        <pc:spChg chg="add">
          <ac:chgData name="Jodie Louise Thomas (2129540)" userId="S::2129540@student.uwtsd.ac.uk::f8abb853-47a3-4671-baeb-18a2ba3c468d" providerId="AD" clId="Web-{4BAA45B6-3875-49A0-ACFF-296A8FB7B377}" dt="2023-08-02T18:34:42.713" v="27"/>
          <ac:spMkLst>
            <pc:docMk/>
            <pc:sldMk cId="765874605" sldId="269"/>
            <ac:spMk id="56" creationId="{96CB0275-66F1-4491-93B8-121D0C7176BF}"/>
          </ac:spMkLst>
        </pc:spChg>
        <pc:spChg chg="add">
          <ac:chgData name="Jodie Louise Thomas (2129540)" userId="S::2129540@student.uwtsd.ac.uk::f8abb853-47a3-4671-baeb-18a2ba3c468d" providerId="AD" clId="Web-{4BAA45B6-3875-49A0-ACFF-296A8FB7B377}" dt="2023-08-02T18:34:42.713" v="27"/>
          <ac:spMkLst>
            <pc:docMk/>
            <pc:sldMk cId="765874605" sldId="269"/>
            <ac:spMk id="58" creationId="{18D32C3D-8F76-4E99-BE56-0836CC38CC84}"/>
          </ac:spMkLst>
        </pc:spChg>
        <pc:spChg chg="add">
          <ac:chgData name="Jodie Louise Thomas (2129540)" userId="S::2129540@student.uwtsd.ac.uk::f8abb853-47a3-4671-baeb-18a2ba3c468d" providerId="AD" clId="Web-{4BAA45B6-3875-49A0-ACFF-296A8FB7B377}" dt="2023-08-02T18:34:42.713" v="27"/>
          <ac:spMkLst>
            <pc:docMk/>
            <pc:sldMk cId="765874605" sldId="269"/>
            <ac:spMk id="60" creationId="{70766076-46F5-42D5-A773-2B3BEF2B8B74}"/>
          </ac:spMkLst>
        </pc:spChg>
        <pc:picChg chg="mod ord">
          <ac:chgData name="Jodie Louise Thomas (2129540)" userId="S::2129540@student.uwtsd.ac.uk::f8abb853-47a3-4671-baeb-18a2ba3c468d" providerId="AD" clId="Web-{4BAA45B6-3875-49A0-ACFF-296A8FB7B377}" dt="2023-08-02T18:34:42.713" v="27"/>
          <ac:picMkLst>
            <pc:docMk/>
            <pc:sldMk cId="765874605" sldId="269"/>
            <ac:picMk id="4" creationId="{1B864ED0-D0A9-ABF8-0265-5416871FAA12}"/>
          </ac:picMkLst>
        </pc:picChg>
      </pc:sldChg>
      <pc:sldChg chg="addSp modSp mod setBg">
        <pc:chgData name="Jodie Louise Thomas (2129540)" userId="S::2129540@student.uwtsd.ac.uk::f8abb853-47a3-4671-baeb-18a2ba3c468d" providerId="AD" clId="Web-{4BAA45B6-3875-49A0-ACFF-296A8FB7B377}" dt="2023-08-02T20:13:07.531" v="856" actId="14100"/>
        <pc:sldMkLst>
          <pc:docMk/>
          <pc:sldMk cId="831998669" sldId="270"/>
        </pc:sldMkLst>
        <pc:spChg chg="mod">
          <ac:chgData name="Jodie Louise Thomas (2129540)" userId="S::2129540@student.uwtsd.ac.uk::f8abb853-47a3-4671-baeb-18a2ba3c468d" providerId="AD" clId="Web-{4BAA45B6-3875-49A0-ACFF-296A8FB7B377}" dt="2023-08-02T19:00:57.092" v="77" actId="1076"/>
          <ac:spMkLst>
            <pc:docMk/>
            <pc:sldMk cId="831998669" sldId="270"/>
            <ac:spMk id="2" creationId="{8B505035-FEFF-53E4-2636-A7FCE9059225}"/>
          </ac:spMkLst>
        </pc:spChg>
        <pc:spChg chg="mod">
          <ac:chgData name="Jodie Louise Thomas (2129540)" userId="S::2129540@student.uwtsd.ac.uk::f8abb853-47a3-4671-baeb-18a2ba3c468d" providerId="AD" clId="Web-{4BAA45B6-3875-49A0-ACFF-296A8FB7B377}" dt="2023-08-02T20:13:07.531" v="856" actId="14100"/>
          <ac:spMkLst>
            <pc:docMk/>
            <pc:sldMk cId="831998669" sldId="270"/>
            <ac:spMk id="3" creationId="{F2908C1F-0906-7B61-34A1-3421D99906C4}"/>
          </ac:spMkLst>
        </pc:spChg>
        <pc:spChg chg="add">
          <ac:chgData name="Jodie Louise Thomas (2129540)" userId="S::2129540@student.uwtsd.ac.uk::f8abb853-47a3-4671-baeb-18a2ba3c468d" providerId="AD" clId="Web-{4BAA45B6-3875-49A0-ACFF-296A8FB7B377}" dt="2023-08-02T18:35:45.671" v="48"/>
          <ac:spMkLst>
            <pc:docMk/>
            <pc:sldMk cId="831998669" sldId="270"/>
            <ac:spMk id="9" creationId="{8181FC64-B306-4821-98E2-780662EFC486}"/>
          </ac:spMkLst>
        </pc:spChg>
        <pc:spChg chg="add">
          <ac:chgData name="Jodie Louise Thomas (2129540)" userId="S::2129540@student.uwtsd.ac.uk::f8abb853-47a3-4671-baeb-18a2ba3c468d" providerId="AD" clId="Web-{4BAA45B6-3875-49A0-ACFF-296A8FB7B377}" dt="2023-08-02T18:35:45.671" v="48"/>
          <ac:spMkLst>
            <pc:docMk/>
            <pc:sldMk cId="831998669" sldId="270"/>
            <ac:spMk id="11" creationId="{5871FC61-DD4E-47D4-81FD-8A7E7D12B371}"/>
          </ac:spMkLst>
        </pc:spChg>
        <pc:spChg chg="add">
          <ac:chgData name="Jodie Louise Thomas (2129540)" userId="S::2129540@student.uwtsd.ac.uk::f8abb853-47a3-4671-baeb-18a2ba3c468d" providerId="AD" clId="Web-{4BAA45B6-3875-49A0-ACFF-296A8FB7B377}" dt="2023-08-02T18:35:45.671" v="48"/>
          <ac:spMkLst>
            <pc:docMk/>
            <pc:sldMk cId="831998669" sldId="270"/>
            <ac:spMk id="13" creationId="{8B598134-D292-43E6-9C55-117198046913}"/>
          </ac:spMkLst>
        </pc:spChg>
        <pc:spChg chg="add">
          <ac:chgData name="Jodie Louise Thomas (2129540)" userId="S::2129540@student.uwtsd.ac.uk::f8abb853-47a3-4671-baeb-18a2ba3c468d" providerId="AD" clId="Web-{4BAA45B6-3875-49A0-ACFF-296A8FB7B377}" dt="2023-08-02T18:35:45.671" v="48"/>
          <ac:spMkLst>
            <pc:docMk/>
            <pc:sldMk cId="831998669" sldId="270"/>
            <ac:spMk id="15" creationId="{829A1E2C-5AC8-40FC-99E9-832069D39792}"/>
          </ac:spMkLst>
        </pc:spChg>
        <pc:picChg chg="add">
          <ac:chgData name="Jodie Louise Thomas (2129540)" userId="S::2129540@student.uwtsd.ac.uk::f8abb853-47a3-4671-baeb-18a2ba3c468d" providerId="AD" clId="Web-{4BAA45B6-3875-49A0-ACFF-296A8FB7B377}" dt="2023-08-02T18:35:45.671" v="48"/>
          <ac:picMkLst>
            <pc:docMk/>
            <pc:sldMk cId="831998669" sldId="270"/>
            <ac:picMk id="5" creationId="{FA83422E-59B5-06A2-46C1-E8D8F0CB8FBF}"/>
          </ac:picMkLst>
        </pc:picChg>
      </pc:sldChg>
      <pc:sldChg chg="addSp delSp modSp mod setBg">
        <pc:chgData name="Jodie Louise Thomas (2129540)" userId="S::2129540@student.uwtsd.ac.uk::f8abb853-47a3-4671-baeb-18a2ba3c468d" providerId="AD" clId="Web-{4BAA45B6-3875-49A0-ACFF-296A8FB7B377}" dt="2023-08-02T19:15:50.636" v="253"/>
        <pc:sldMkLst>
          <pc:docMk/>
          <pc:sldMk cId="3722646478" sldId="271"/>
        </pc:sldMkLst>
        <pc:spChg chg="mod">
          <ac:chgData name="Jodie Louise Thomas (2129540)" userId="S::2129540@student.uwtsd.ac.uk::f8abb853-47a3-4671-baeb-18a2ba3c468d" providerId="AD" clId="Web-{4BAA45B6-3875-49A0-ACFF-296A8FB7B377}" dt="2023-08-02T19:15:50.636" v="253"/>
          <ac:spMkLst>
            <pc:docMk/>
            <pc:sldMk cId="3722646478" sldId="271"/>
            <ac:spMk id="2" creationId="{5B5E9CF8-B3F5-0640-A4ED-A9701281FC30}"/>
          </ac:spMkLst>
        </pc:spChg>
        <pc:spChg chg="del mod">
          <ac:chgData name="Jodie Louise Thomas (2129540)" userId="S::2129540@student.uwtsd.ac.uk::f8abb853-47a3-4671-baeb-18a2ba3c468d" providerId="AD" clId="Web-{4BAA45B6-3875-49A0-ACFF-296A8FB7B377}" dt="2023-08-02T19:15:50.636" v="253"/>
          <ac:spMkLst>
            <pc:docMk/>
            <pc:sldMk cId="3722646478" sldId="271"/>
            <ac:spMk id="3" creationId="{93E0E34E-FFE8-1181-664C-AD7FF81767C5}"/>
          </ac:spMkLst>
        </pc:spChg>
        <pc:spChg chg="add">
          <ac:chgData name="Jodie Louise Thomas (2129540)" userId="S::2129540@student.uwtsd.ac.uk::f8abb853-47a3-4671-baeb-18a2ba3c468d" providerId="AD" clId="Web-{4BAA45B6-3875-49A0-ACFF-296A8FB7B377}" dt="2023-08-02T19:15:50.636" v="253"/>
          <ac:spMkLst>
            <pc:docMk/>
            <pc:sldMk cId="3722646478" sldId="271"/>
            <ac:spMk id="9" creationId="{9B0F7D69-D93C-4C38-A23D-76E000D691CD}"/>
          </ac:spMkLst>
        </pc:spChg>
        <pc:spChg chg="add">
          <ac:chgData name="Jodie Louise Thomas (2129540)" userId="S::2129540@student.uwtsd.ac.uk::f8abb853-47a3-4671-baeb-18a2ba3c468d" providerId="AD" clId="Web-{4BAA45B6-3875-49A0-ACFF-296A8FB7B377}" dt="2023-08-02T19:15:50.636" v="253"/>
          <ac:spMkLst>
            <pc:docMk/>
            <pc:sldMk cId="3722646478" sldId="271"/>
            <ac:spMk id="11" creationId="{8CD419D4-EA9D-42D9-BF62-B07F0B7B672B}"/>
          </ac:spMkLst>
        </pc:spChg>
        <pc:spChg chg="add">
          <ac:chgData name="Jodie Louise Thomas (2129540)" userId="S::2129540@student.uwtsd.ac.uk::f8abb853-47a3-4671-baeb-18a2ba3c468d" providerId="AD" clId="Web-{4BAA45B6-3875-49A0-ACFF-296A8FB7B377}" dt="2023-08-02T19:15:50.636" v="253"/>
          <ac:spMkLst>
            <pc:docMk/>
            <pc:sldMk cId="3722646478" sldId="271"/>
            <ac:spMk id="13" creationId="{1C6FEC9B-9608-4181-A9E5-A1B80E72021C}"/>
          </ac:spMkLst>
        </pc:spChg>
        <pc:spChg chg="add">
          <ac:chgData name="Jodie Louise Thomas (2129540)" userId="S::2129540@student.uwtsd.ac.uk::f8abb853-47a3-4671-baeb-18a2ba3c468d" providerId="AD" clId="Web-{4BAA45B6-3875-49A0-ACFF-296A8FB7B377}" dt="2023-08-02T19:15:50.636" v="253"/>
          <ac:spMkLst>
            <pc:docMk/>
            <pc:sldMk cId="3722646478" sldId="271"/>
            <ac:spMk id="15" creationId="{AB1564ED-F26F-451D-97D6-A6EC3E83FD55}"/>
          </ac:spMkLst>
        </pc:spChg>
        <pc:spChg chg="add">
          <ac:chgData name="Jodie Louise Thomas (2129540)" userId="S::2129540@student.uwtsd.ac.uk::f8abb853-47a3-4671-baeb-18a2ba3c468d" providerId="AD" clId="Web-{4BAA45B6-3875-49A0-ACFF-296A8FB7B377}" dt="2023-08-02T19:15:50.636" v="253"/>
          <ac:spMkLst>
            <pc:docMk/>
            <pc:sldMk cId="3722646478" sldId="271"/>
            <ac:spMk id="17" creationId="{0CA184B6-3482-4F43-87F0-BC765DCFD8A8}"/>
          </ac:spMkLst>
        </pc:spChg>
        <pc:spChg chg="add">
          <ac:chgData name="Jodie Louise Thomas (2129540)" userId="S::2129540@student.uwtsd.ac.uk::f8abb853-47a3-4671-baeb-18a2ba3c468d" providerId="AD" clId="Web-{4BAA45B6-3875-49A0-ACFF-296A8FB7B377}" dt="2023-08-02T19:15:50.636" v="253"/>
          <ac:spMkLst>
            <pc:docMk/>
            <pc:sldMk cId="3722646478" sldId="271"/>
            <ac:spMk id="19" creationId="{6C869923-8380-4244-9548-802C330638A0}"/>
          </ac:spMkLst>
        </pc:spChg>
        <pc:spChg chg="add">
          <ac:chgData name="Jodie Louise Thomas (2129540)" userId="S::2129540@student.uwtsd.ac.uk::f8abb853-47a3-4671-baeb-18a2ba3c468d" providerId="AD" clId="Web-{4BAA45B6-3875-49A0-ACFF-296A8FB7B377}" dt="2023-08-02T19:15:50.636" v="253"/>
          <ac:spMkLst>
            <pc:docMk/>
            <pc:sldMk cId="3722646478" sldId="271"/>
            <ac:spMk id="21" creationId="{C06255F2-BC67-4DDE-B34E-AC4BA21838CC}"/>
          </ac:spMkLst>
        </pc:spChg>
        <pc:spChg chg="add">
          <ac:chgData name="Jodie Louise Thomas (2129540)" userId="S::2129540@student.uwtsd.ac.uk::f8abb853-47a3-4671-baeb-18a2ba3c468d" providerId="AD" clId="Web-{4BAA45B6-3875-49A0-ACFF-296A8FB7B377}" dt="2023-08-02T19:15:50.636" v="253"/>
          <ac:spMkLst>
            <pc:docMk/>
            <pc:sldMk cId="3722646478" sldId="271"/>
            <ac:spMk id="23" creationId="{55169443-FCCD-4C0A-8C69-18CD3FA0968D}"/>
          </ac:spMkLst>
        </pc:spChg>
        <pc:spChg chg="add">
          <ac:chgData name="Jodie Louise Thomas (2129540)" userId="S::2129540@student.uwtsd.ac.uk::f8abb853-47a3-4671-baeb-18a2ba3c468d" providerId="AD" clId="Web-{4BAA45B6-3875-49A0-ACFF-296A8FB7B377}" dt="2023-08-02T19:15:50.636" v="253"/>
          <ac:spMkLst>
            <pc:docMk/>
            <pc:sldMk cId="3722646478" sldId="271"/>
            <ac:spMk id="25" creationId="{0DBF1ABE-8590-450D-BB49-BDDCCF3EEA9E}"/>
          </ac:spMkLst>
        </pc:spChg>
        <pc:spChg chg="add">
          <ac:chgData name="Jodie Louise Thomas (2129540)" userId="S::2129540@student.uwtsd.ac.uk::f8abb853-47a3-4671-baeb-18a2ba3c468d" providerId="AD" clId="Web-{4BAA45B6-3875-49A0-ACFF-296A8FB7B377}" dt="2023-08-02T19:15:50.636" v="253"/>
          <ac:spMkLst>
            <pc:docMk/>
            <pc:sldMk cId="3722646478" sldId="271"/>
            <ac:spMk id="27" creationId="{DCD36D47-40B7-494B-B249-3CBA333DE256}"/>
          </ac:spMkLst>
        </pc:spChg>
        <pc:spChg chg="add">
          <ac:chgData name="Jodie Louise Thomas (2129540)" userId="S::2129540@student.uwtsd.ac.uk::f8abb853-47a3-4671-baeb-18a2ba3c468d" providerId="AD" clId="Web-{4BAA45B6-3875-49A0-ACFF-296A8FB7B377}" dt="2023-08-02T19:15:50.636" v="253"/>
          <ac:spMkLst>
            <pc:docMk/>
            <pc:sldMk cId="3722646478" sldId="271"/>
            <ac:spMk id="29" creationId="{03AD0D1C-F8BA-4CD1-BC4D-BE1823F3EBDD}"/>
          </ac:spMkLst>
        </pc:spChg>
        <pc:spChg chg="add">
          <ac:chgData name="Jodie Louise Thomas (2129540)" userId="S::2129540@student.uwtsd.ac.uk::f8abb853-47a3-4671-baeb-18a2ba3c468d" providerId="AD" clId="Web-{4BAA45B6-3875-49A0-ACFF-296A8FB7B377}" dt="2023-08-02T19:15:50.636" v="253"/>
          <ac:spMkLst>
            <pc:docMk/>
            <pc:sldMk cId="3722646478" sldId="271"/>
            <ac:spMk id="31" creationId="{FBA7E51E-7B6A-4A79-8F84-47C845C7A2CC}"/>
          </ac:spMkLst>
        </pc:spChg>
        <pc:picChg chg="add">
          <ac:chgData name="Jodie Louise Thomas (2129540)" userId="S::2129540@student.uwtsd.ac.uk::f8abb853-47a3-4671-baeb-18a2ba3c468d" providerId="AD" clId="Web-{4BAA45B6-3875-49A0-ACFF-296A8FB7B377}" dt="2023-08-02T19:15:50.636" v="253"/>
          <ac:picMkLst>
            <pc:docMk/>
            <pc:sldMk cId="3722646478" sldId="271"/>
            <ac:picMk id="5" creationId="{F2052B57-1020-2C47-2D6C-389DC3DACCB2}"/>
          </ac:picMkLst>
        </pc:picChg>
      </pc:sldChg>
      <pc:sldChg chg="addSp delSp modSp new mod setBg">
        <pc:chgData name="Jodie Louise Thomas (2129540)" userId="S::2129540@student.uwtsd.ac.uk::f8abb853-47a3-4671-baeb-18a2ba3c468d" providerId="AD" clId="Web-{4BAA45B6-3875-49A0-ACFF-296A8FB7B377}" dt="2023-08-02T19:33:49.376" v="725" actId="14100"/>
        <pc:sldMkLst>
          <pc:docMk/>
          <pc:sldMk cId="1686966876" sldId="272"/>
        </pc:sldMkLst>
        <pc:spChg chg="mod">
          <ac:chgData name="Jodie Louise Thomas (2129540)" userId="S::2129540@student.uwtsd.ac.uk::f8abb853-47a3-4671-baeb-18a2ba3c468d" providerId="AD" clId="Web-{4BAA45B6-3875-49A0-ACFF-296A8FB7B377}" dt="2023-08-02T19:33:43.782" v="724" actId="14100"/>
          <ac:spMkLst>
            <pc:docMk/>
            <pc:sldMk cId="1686966876" sldId="272"/>
            <ac:spMk id="2" creationId="{EF648471-C7D2-7F9D-BFC4-350EF89D4D29}"/>
          </ac:spMkLst>
        </pc:spChg>
        <pc:spChg chg="mod">
          <ac:chgData name="Jodie Louise Thomas (2129540)" userId="S::2129540@student.uwtsd.ac.uk::f8abb853-47a3-4671-baeb-18a2ba3c468d" providerId="AD" clId="Web-{4BAA45B6-3875-49A0-ACFF-296A8FB7B377}" dt="2023-08-02T19:33:49.376" v="725" actId="14100"/>
          <ac:spMkLst>
            <pc:docMk/>
            <pc:sldMk cId="1686966876" sldId="272"/>
            <ac:spMk id="3" creationId="{60119521-91F7-8E41-BD8F-1F1960BEB7A6}"/>
          </ac:spMkLst>
        </pc:spChg>
        <pc:spChg chg="add del">
          <ac:chgData name="Jodie Louise Thomas (2129540)" userId="S::2129540@student.uwtsd.ac.uk::f8abb853-47a3-4671-baeb-18a2ba3c468d" providerId="AD" clId="Web-{4BAA45B6-3875-49A0-ACFF-296A8FB7B377}" dt="2023-08-02T19:19:24.923" v="415"/>
          <ac:spMkLst>
            <pc:docMk/>
            <pc:sldMk cId="1686966876" sldId="272"/>
            <ac:spMk id="8" creationId="{C51A08AC-F796-409C-AD97-8B476289EC51}"/>
          </ac:spMkLst>
        </pc:spChg>
        <pc:spChg chg="add del">
          <ac:chgData name="Jodie Louise Thomas (2129540)" userId="S::2129540@student.uwtsd.ac.uk::f8abb853-47a3-4671-baeb-18a2ba3c468d" providerId="AD" clId="Web-{4BAA45B6-3875-49A0-ACFF-296A8FB7B377}" dt="2023-08-02T19:23:14.821" v="556"/>
          <ac:spMkLst>
            <pc:docMk/>
            <pc:sldMk cId="1686966876" sldId="272"/>
            <ac:spMk id="20" creationId="{8181FC64-B306-4821-98E2-780662EFC486}"/>
          </ac:spMkLst>
        </pc:spChg>
        <pc:spChg chg="add del">
          <ac:chgData name="Jodie Louise Thomas (2129540)" userId="S::2129540@student.uwtsd.ac.uk::f8abb853-47a3-4671-baeb-18a2ba3c468d" providerId="AD" clId="Web-{4BAA45B6-3875-49A0-ACFF-296A8FB7B377}" dt="2023-08-02T19:23:14.821" v="556"/>
          <ac:spMkLst>
            <pc:docMk/>
            <pc:sldMk cId="1686966876" sldId="272"/>
            <ac:spMk id="22" creationId="{5871FC61-DD4E-47D4-81FD-8A7E7D12B371}"/>
          </ac:spMkLst>
        </pc:spChg>
        <pc:spChg chg="add del">
          <ac:chgData name="Jodie Louise Thomas (2129540)" userId="S::2129540@student.uwtsd.ac.uk::f8abb853-47a3-4671-baeb-18a2ba3c468d" providerId="AD" clId="Web-{4BAA45B6-3875-49A0-ACFF-296A8FB7B377}" dt="2023-08-02T19:23:14.821" v="556"/>
          <ac:spMkLst>
            <pc:docMk/>
            <pc:sldMk cId="1686966876" sldId="272"/>
            <ac:spMk id="24" creationId="{829A1E2C-5AC8-40FC-99E9-832069D39792}"/>
          </ac:spMkLst>
        </pc:spChg>
        <pc:spChg chg="add del">
          <ac:chgData name="Jodie Louise Thomas (2129540)" userId="S::2129540@student.uwtsd.ac.uk::f8abb853-47a3-4671-baeb-18a2ba3c468d" providerId="AD" clId="Web-{4BAA45B6-3875-49A0-ACFF-296A8FB7B377}" dt="2023-08-02T19:23:14.821" v="556"/>
          <ac:spMkLst>
            <pc:docMk/>
            <pc:sldMk cId="1686966876" sldId="272"/>
            <ac:spMk id="26" creationId="{55C54A75-E44A-4147-B9D0-FF46CFD31612}"/>
          </ac:spMkLst>
        </pc:spChg>
        <pc:spChg chg="add del">
          <ac:chgData name="Jodie Louise Thomas (2129540)" userId="S::2129540@student.uwtsd.ac.uk::f8abb853-47a3-4671-baeb-18a2ba3c468d" providerId="AD" clId="Web-{4BAA45B6-3875-49A0-ACFF-296A8FB7B377}" dt="2023-08-02T19:32:09.061" v="666"/>
          <ac:spMkLst>
            <pc:docMk/>
            <pc:sldMk cId="1686966876" sldId="272"/>
            <ac:spMk id="31" creationId="{10CE40DC-5723-449B-A365-A61D8C262E93}"/>
          </ac:spMkLst>
        </pc:spChg>
        <pc:spChg chg="add del">
          <ac:chgData name="Jodie Louise Thomas (2129540)" userId="S::2129540@student.uwtsd.ac.uk::f8abb853-47a3-4671-baeb-18a2ba3c468d" providerId="AD" clId="Web-{4BAA45B6-3875-49A0-ACFF-296A8FB7B377}" dt="2023-08-02T19:32:09.061" v="666"/>
          <ac:spMkLst>
            <pc:docMk/>
            <pc:sldMk cId="1686966876" sldId="272"/>
            <ac:spMk id="33" creationId="{28207E96-6DFF-4119-B2EA-3299067D2F45}"/>
          </ac:spMkLst>
        </pc:spChg>
        <pc:spChg chg="add del">
          <ac:chgData name="Jodie Louise Thomas (2129540)" userId="S::2129540@student.uwtsd.ac.uk::f8abb853-47a3-4671-baeb-18a2ba3c468d" providerId="AD" clId="Web-{4BAA45B6-3875-49A0-ACFF-296A8FB7B377}" dt="2023-08-02T19:32:09.061" v="666"/>
          <ac:spMkLst>
            <pc:docMk/>
            <pc:sldMk cId="1686966876" sldId="272"/>
            <ac:spMk id="35" creationId="{9E223C86-12C5-4A60-A21A-D7FC75EFC658}"/>
          </ac:spMkLst>
        </pc:spChg>
        <pc:spChg chg="add del">
          <ac:chgData name="Jodie Louise Thomas (2129540)" userId="S::2129540@student.uwtsd.ac.uk::f8abb853-47a3-4671-baeb-18a2ba3c468d" providerId="AD" clId="Web-{4BAA45B6-3875-49A0-ACFF-296A8FB7B377}" dt="2023-08-02T19:32:09.061" v="666"/>
          <ac:spMkLst>
            <pc:docMk/>
            <pc:sldMk cId="1686966876" sldId="272"/>
            <ac:spMk id="37" creationId="{FA573AF0-3C0B-4895-A7A6-F41B03211538}"/>
          </ac:spMkLst>
        </pc:spChg>
        <pc:spChg chg="add del">
          <ac:chgData name="Jodie Louise Thomas (2129540)" userId="S::2129540@student.uwtsd.ac.uk::f8abb853-47a3-4671-baeb-18a2ba3c468d" providerId="AD" clId="Web-{4BAA45B6-3875-49A0-ACFF-296A8FB7B377}" dt="2023-08-02T19:32:09.061" v="666"/>
          <ac:spMkLst>
            <pc:docMk/>
            <pc:sldMk cId="1686966876" sldId="272"/>
            <ac:spMk id="39" creationId="{62442AC3-A9B0-4865-8A8A-1504FFC6E4D0}"/>
          </ac:spMkLst>
        </pc:spChg>
        <pc:spChg chg="add del">
          <ac:chgData name="Jodie Louise Thomas (2129540)" userId="S::2129540@student.uwtsd.ac.uk::f8abb853-47a3-4671-baeb-18a2ba3c468d" providerId="AD" clId="Web-{4BAA45B6-3875-49A0-ACFF-296A8FB7B377}" dt="2023-08-02T19:32:09.061" v="666"/>
          <ac:spMkLst>
            <pc:docMk/>
            <pc:sldMk cId="1686966876" sldId="272"/>
            <ac:spMk id="41" creationId="{68451DCE-129E-43B6-BA50-3C8339E4618E}"/>
          </ac:spMkLst>
        </pc:spChg>
        <pc:spChg chg="add">
          <ac:chgData name="Jodie Louise Thomas (2129540)" userId="S::2129540@student.uwtsd.ac.uk::f8abb853-47a3-4671-baeb-18a2ba3c468d" providerId="AD" clId="Web-{4BAA45B6-3875-49A0-ACFF-296A8FB7B377}" dt="2023-08-02T19:32:09.061" v="666"/>
          <ac:spMkLst>
            <pc:docMk/>
            <pc:sldMk cId="1686966876" sldId="272"/>
            <ac:spMk id="46" creationId="{8181FC64-B306-4821-98E2-780662EFC486}"/>
          </ac:spMkLst>
        </pc:spChg>
        <pc:spChg chg="add">
          <ac:chgData name="Jodie Louise Thomas (2129540)" userId="S::2129540@student.uwtsd.ac.uk::f8abb853-47a3-4671-baeb-18a2ba3c468d" providerId="AD" clId="Web-{4BAA45B6-3875-49A0-ACFF-296A8FB7B377}" dt="2023-08-02T19:32:09.061" v="666"/>
          <ac:spMkLst>
            <pc:docMk/>
            <pc:sldMk cId="1686966876" sldId="272"/>
            <ac:spMk id="48" creationId="{5871FC61-DD4E-47D4-81FD-8A7E7D12B371}"/>
          </ac:spMkLst>
        </pc:spChg>
        <pc:spChg chg="add">
          <ac:chgData name="Jodie Louise Thomas (2129540)" userId="S::2129540@student.uwtsd.ac.uk::f8abb853-47a3-4671-baeb-18a2ba3c468d" providerId="AD" clId="Web-{4BAA45B6-3875-49A0-ACFF-296A8FB7B377}" dt="2023-08-02T19:32:09.061" v="666"/>
          <ac:spMkLst>
            <pc:docMk/>
            <pc:sldMk cId="1686966876" sldId="272"/>
            <ac:spMk id="50" creationId="{829A1E2C-5AC8-40FC-99E9-832069D39792}"/>
          </ac:spMkLst>
        </pc:spChg>
        <pc:spChg chg="add">
          <ac:chgData name="Jodie Louise Thomas (2129540)" userId="S::2129540@student.uwtsd.ac.uk::f8abb853-47a3-4671-baeb-18a2ba3c468d" providerId="AD" clId="Web-{4BAA45B6-3875-49A0-ACFF-296A8FB7B377}" dt="2023-08-02T19:32:09.061" v="666"/>
          <ac:spMkLst>
            <pc:docMk/>
            <pc:sldMk cId="1686966876" sldId="272"/>
            <ac:spMk id="52" creationId="{55C54A75-E44A-4147-B9D0-FF46CFD31612}"/>
          </ac:spMkLst>
        </pc:spChg>
        <pc:grpChg chg="add del">
          <ac:chgData name="Jodie Louise Thomas (2129540)" userId="S::2129540@student.uwtsd.ac.uk::f8abb853-47a3-4671-baeb-18a2ba3c468d" providerId="AD" clId="Web-{4BAA45B6-3875-49A0-ACFF-296A8FB7B377}" dt="2023-08-02T19:19:24.923" v="415"/>
          <ac:grpSpMkLst>
            <pc:docMk/>
            <pc:sldMk cId="1686966876" sldId="272"/>
            <ac:grpSpMk id="10" creationId="{1E1B312B-4E9A-405C-9CE8-10325438035E}"/>
          </ac:grpSpMkLst>
        </pc:grpChg>
        <pc:picChg chg="add mod ord">
          <ac:chgData name="Jodie Louise Thomas (2129540)" userId="S::2129540@student.uwtsd.ac.uk::f8abb853-47a3-4671-baeb-18a2ba3c468d" providerId="AD" clId="Web-{4BAA45B6-3875-49A0-ACFF-296A8FB7B377}" dt="2023-08-02T19:32:09.061" v="666"/>
          <ac:picMkLst>
            <pc:docMk/>
            <pc:sldMk cId="1686966876" sldId="272"/>
            <ac:picMk id="16" creationId="{FEF61833-C64F-D6AB-45A3-8D979AC7B8E2}"/>
          </ac:picMkLst>
        </pc:picChg>
      </pc:sldChg>
      <pc:sldChg chg="addSp delSp modSp new mod setBg">
        <pc:chgData name="Jodie Louise Thomas (2129540)" userId="S::2129540@student.uwtsd.ac.uk::f8abb853-47a3-4671-baeb-18a2ba3c468d" providerId="AD" clId="Web-{4BAA45B6-3875-49A0-ACFF-296A8FB7B377}" dt="2023-08-02T19:34:50.096" v="736"/>
        <pc:sldMkLst>
          <pc:docMk/>
          <pc:sldMk cId="517816583" sldId="273"/>
        </pc:sldMkLst>
        <pc:spChg chg="mod">
          <ac:chgData name="Jodie Louise Thomas (2129540)" userId="S::2129540@student.uwtsd.ac.uk::f8abb853-47a3-4671-baeb-18a2ba3c468d" providerId="AD" clId="Web-{4BAA45B6-3875-49A0-ACFF-296A8FB7B377}" dt="2023-08-02T19:34:50.096" v="736"/>
          <ac:spMkLst>
            <pc:docMk/>
            <pc:sldMk cId="517816583" sldId="273"/>
            <ac:spMk id="2" creationId="{3C8CD5BA-CF6C-3A70-EBCF-FDFC7512FFC1}"/>
          </ac:spMkLst>
        </pc:spChg>
        <pc:spChg chg="del">
          <ac:chgData name="Jodie Louise Thomas (2129540)" userId="S::2129540@student.uwtsd.ac.uk::f8abb853-47a3-4671-baeb-18a2ba3c468d" providerId="AD" clId="Web-{4BAA45B6-3875-49A0-ACFF-296A8FB7B377}" dt="2023-08-02T19:34:50.096" v="736"/>
          <ac:spMkLst>
            <pc:docMk/>
            <pc:sldMk cId="517816583" sldId="273"/>
            <ac:spMk id="3" creationId="{5B0C1DD9-A738-A90E-33A9-946B38351773}"/>
          </ac:spMkLst>
        </pc:spChg>
        <pc:spChg chg="add">
          <ac:chgData name="Jodie Louise Thomas (2129540)" userId="S::2129540@student.uwtsd.ac.uk::f8abb853-47a3-4671-baeb-18a2ba3c468d" providerId="AD" clId="Web-{4BAA45B6-3875-49A0-ACFF-296A8FB7B377}" dt="2023-08-02T19:34:50.096" v="736"/>
          <ac:spMkLst>
            <pc:docMk/>
            <pc:sldMk cId="517816583" sldId="273"/>
            <ac:spMk id="9" creationId="{9B0F7D69-D93C-4C38-A23D-76E000D691CD}"/>
          </ac:spMkLst>
        </pc:spChg>
        <pc:spChg chg="add">
          <ac:chgData name="Jodie Louise Thomas (2129540)" userId="S::2129540@student.uwtsd.ac.uk::f8abb853-47a3-4671-baeb-18a2ba3c468d" providerId="AD" clId="Web-{4BAA45B6-3875-49A0-ACFF-296A8FB7B377}" dt="2023-08-02T19:34:50.096" v="736"/>
          <ac:spMkLst>
            <pc:docMk/>
            <pc:sldMk cId="517816583" sldId="273"/>
            <ac:spMk id="11" creationId="{8CD419D4-EA9D-42D9-BF62-B07F0B7B672B}"/>
          </ac:spMkLst>
        </pc:spChg>
        <pc:spChg chg="add">
          <ac:chgData name="Jodie Louise Thomas (2129540)" userId="S::2129540@student.uwtsd.ac.uk::f8abb853-47a3-4671-baeb-18a2ba3c468d" providerId="AD" clId="Web-{4BAA45B6-3875-49A0-ACFF-296A8FB7B377}" dt="2023-08-02T19:34:50.096" v="736"/>
          <ac:spMkLst>
            <pc:docMk/>
            <pc:sldMk cId="517816583" sldId="273"/>
            <ac:spMk id="13" creationId="{1C6FEC9B-9608-4181-A9E5-A1B80E72021C}"/>
          </ac:spMkLst>
        </pc:spChg>
        <pc:spChg chg="add">
          <ac:chgData name="Jodie Louise Thomas (2129540)" userId="S::2129540@student.uwtsd.ac.uk::f8abb853-47a3-4671-baeb-18a2ba3c468d" providerId="AD" clId="Web-{4BAA45B6-3875-49A0-ACFF-296A8FB7B377}" dt="2023-08-02T19:34:50.096" v="736"/>
          <ac:spMkLst>
            <pc:docMk/>
            <pc:sldMk cId="517816583" sldId="273"/>
            <ac:spMk id="15" creationId="{AB1564ED-F26F-451D-97D6-A6EC3E83FD55}"/>
          </ac:spMkLst>
        </pc:spChg>
        <pc:spChg chg="add">
          <ac:chgData name="Jodie Louise Thomas (2129540)" userId="S::2129540@student.uwtsd.ac.uk::f8abb853-47a3-4671-baeb-18a2ba3c468d" providerId="AD" clId="Web-{4BAA45B6-3875-49A0-ACFF-296A8FB7B377}" dt="2023-08-02T19:34:50.096" v="736"/>
          <ac:spMkLst>
            <pc:docMk/>
            <pc:sldMk cId="517816583" sldId="273"/>
            <ac:spMk id="17" creationId="{0CA184B6-3482-4F43-87F0-BC765DCFD8A8}"/>
          </ac:spMkLst>
        </pc:spChg>
        <pc:spChg chg="add">
          <ac:chgData name="Jodie Louise Thomas (2129540)" userId="S::2129540@student.uwtsd.ac.uk::f8abb853-47a3-4671-baeb-18a2ba3c468d" providerId="AD" clId="Web-{4BAA45B6-3875-49A0-ACFF-296A8FB7B377}" dt="2023-08-02T19:34:50.096" v="736"/>
          <ac:spMkLst>
            <pc:docMk/>
            <pc:sldMk cId="517816583" sldId="273"/>
            <ac:spMk id="19" creationId="{6C869923-8380-4244-9548-802C330638A0}"/>
          </ac:spMkLst>
        </pc:spChg>
        <pc:spChg chg="add">
          <ac:chgData name="Jodie Louise Thomas (2129540)" userId="S::2129540@student.uwtsd.ac.uk::f8abb853-47a3-4671-baeb-18a2ba3c468d" providerId="AD" clId="Web-{4BAA45B6-3875-49A0-ACFF-296A8FB7B377}" dt="2023-08-02T19:34:50.096" v="736"/>
          <ac:spMkLst>
            <pc:docMk/>
            <pc:sldMk cId="517816583" sldId="273"/>
            <ac:spMk id="21" creationId="{C06255F2-BC67-4DDE-B34E-AC4BA21838CC}"/>
          </ac:spMkLst>
        </pc:spChg>
        <pc:spChg chg="add">
          <ac:chgData name="Jodie Louise Thomas (2129540)" userId="S::2129540@student.uwtsd.ac.uk::f8abb853-47a3-4671-baeb-18a2ba3c468d" providerId="AD" clId="Web-{4BAA45B6-3875-49A0-ACFF-296A8FB7B377}" dt="2023-08-02T19:34:50.096" v="736"/>
          <ac:spMkLst>
            <pc:docMk/>
            <pc:sldMk cId="517816583" sldId="273"/>
            <ac:spMk id="23" creationId="{55169443-FCCD-4C0A-8C69-18CD3FA0968D}"/>
          </ac:spMkLst>
        </pc:spChg>
        <pc:spChg chg="add">
          <ac:chgData name="Jodie Louise Thomas (2129540)" userId="S::2129540@student.uwtsd.ac.uk::f8abb853-47a3-4671-baeb-18a2ba3c468d" providerId="AD" clId="Web-{4BAA45B6-3875-49A0-ACFF-296A8FB7B377}" dt="2023-08-02T19:34:50.096" v="736"/>
          <ac:spMkLst>
            <pc:docMk/>
            <pc:sldMk cId="517816583" sldId="273"/>
            <ac:spMk id="25" creationId="{E217F32C-75AA-4B97-ADFB-5E2C3C7ECBCF}"/>
          </ac:spMkLst>
        </pc:spChg>
        <pc:spChg chg="add">
          <ac:chgData name="Jodie Louise Thomas (2129540)" userId="S::2129540@student.uwtsd.ac.uk::f8abb853-47a3-4671-baeb-18a2ba3c468d" providerId="AD" clId="Web-{4BAA45B6-3875-49A0-ACFF-296A8FB7B377}" dt="2023-08-02T19:34:50.096" v="736"/>
          <ac:spMkLst>
            <pc:docMk/>
            <pc:sldMk cId="517816583" sldId="273"/>
            <ac:spMk id="27" creationId="{4D76AAEA-AF3A-4616-9F99-E9AA131A51F5}"/>
          </ac:spMkLst>
        </pc:spChg>
        <pc:picChg chg="add">
          <ac:chgData name="Jodie Louise Thomas (2129540)" userId="S::2129540@student.uwtsd.ac.uk::f8abb853-47a3-4671-baeb-18a2ba3c468d" providerId="AD" clId="Web-{4BAA45B6-3875-49A0-ACFF-296A8FB7B377}" dt="2023-08-02T19:34:50.096" v="736"/>
          <ac:picMkLst>
            <pc:docMk/>
            <pc:sldMk cId="517816583" sldId="273"/>
            <ac:picMk id="5" creationId="{825FC8D6-FB6F-430B-4AB5-874F583C1A94}"/>
          </ac:picMkLst>
        </pc:picChg>
      </pc:sldChg>
      <pc:sldChg chg="addSp delSp modSp new mod setBg">
        <pc:chgData name="Jodie Louise Thomas (2129540)" userId="S::2129540@student.uwtsd.ac.uk::f8abb853-47a3-4671-baeb-18a2ba3c468d" providerId="AD" clId="Web-{4BAA45B6-3875-49A0-ACFF-296A8FB7B377}" dt="2023-08-02T20:53:48.894" v="1350" actId="20577"/>
        <pc:sldMkLst>
          <pc:docMk/>
          <pc:sldMk cId="3119222210" sldId="274"/>
        </pc:sldMkLst>
        <pc:spChg chg="mod">
          <ac:chgData name="Jodie Louise Thomas (2129540)" userId="S::2129540@student.uwtsd.ac.uk::f8abb853-47a3-4671-baeb-18a2ba3c468d" providerId="AD" clId="Web-{4BAA45B6-3875-49A0-ACFF-296A8FB7B377}" dt="2023-08-02T20:53:48.894" v="1350" actId="20577"/>
          <ac:spMkLst>
            <pc:docMk/>
            <pc:sldMk cId="3119222210" sldId="274"/>
            <ac:spMk id="2" creationId="{D97F185E-251B-CE9D-FEA6-EB948CEC5A81}"/>
          </ac:spMkLst>
        </pc:spChg>
        <pc:spChg chg="mod">
          <ac:chgData name="Jodie Louise Thomas (2129540)" userId="S::2129540@student.uwtsd.ac.uk::f8abb853-47a3-4671-baeb-18a2ba3c468d" providerId="AD" clId="Web-{4BAA45B6-3875-49A0-ACFF-296A8FB7B377}" dt="2023-08-02T20:53:20.534" v="1348" actId="20577"/>
          <ac:spMkLst>
            <pc:docMk/>
            <pc:sldMk cId="3119222210" sldId="274"/>
            <ac:spMk id="3" creationId="{E9BC7D15-3627-2828-1E55-351781A0F0E2}"/>
          </ac:spMkLst>
        </pc:spChg>
        <pc:spChg chg="add del">
          <ac:chgData name="Jodie Louise Thomas (2129540)" userId="S::2129540@student.uwtsd.ac.uk::f8abb853-47a3-4671-baeb-18a2ba3c468d" providerId="AD" clId="Web-{4BAA45B6-3875-49A0-ACFF-296A8FB7B377}" dt="2023-08-02T20:26:49.847" v="984"/>
          <ac:spMkLst>
            <pc:docMk/>
            <pc:sldMk cId="3119222210" sldId="274"/>
            <ac:spMk id="9" creationId="{8181FC64-B306-4821-98E2-780662EFC486}"/>
          </ac:spMkLst>
        </pc:spChg>
        <pc:spChg chg="add del">
          <ac:chgData name="Jodie Louise Thomas (2129540)" userId="S::2129540@student.uwtsd.ac.uk::f8abb853-47a3-4671-baeb-18a2ba3c468d" providerId="AD" clId="Web-{4BAA45B6-3875-49A0-ACFF-296A8FB7B377}" dt="2023-08-02T20:26:49.847" v="984"/>
          <ac:spMkLst>
            <pc:docMk/>
            <pc:sldMk cId="3119222210" sldId="274"/>
            <ac:spMk id="11" creationId="{5871FC61-DD4E-47D4-81FD-8A7E7D12B371}"/>
          </ac:spMkLst>
        </pc:spChg>
        <pc:spChg chg="add del">
          <ac:chgData name="Jodie Louise Thomas (2129540)" userId="S::2129540@student.uwtsd.ac.uk::f8abb853-47a3-4671-baeb-18a2ba3c468d" providerId="AD" clId="Web-{4BAA45B6-3875-49A0-ACFF-296A8FB7B377}" dt="2023-08-02T20:26:49.847" v="984"/>
          <ac:spMkLst>
            <pc:docMk/>
            <pc:sldMk cId="3119222210" sldId="274"/>
            <ac:spMk id="13" creationId="{8B598134-D292-43E6-9C55-117198046913}"/>
          </ac:spMkLst>
        </pc:spChg>
        <pc:spChg chg="add del">
          <ac:chgData name="Jodie Louise Thomas (2129540)" userId="S::2129540@student.uwtsd.ac.uk::f8abb853-47a3-4671-baeb-18a2ba3c468d" providerId="AD" clId="Web-{4BAA45B6-3875-49A0-ACFF-296A8FB7B377}" dt="2023-08-02T20:26:49.847" v="984"/>
          <ac:spMkLst>
            <pc:docMk/>
            <pc:sldMk cId="3119222210" sldId="274"/>
            <ac:spMk id="15" creationId="{829A1E2C-5AC8-40FC-99E9-832069D39792}"/>
          </ac:spMkLst>
        </pc:spChg>
        <pc:spChg chg="add">
          <ac:chgData name="Jodie Louise Thomas (2129540)" userId="S::2129540@student.uwtsd.ac.uk::f8abb853-47a3-4671-baeb-18a2ba3c468d" providerId="AD" clId="Web-{4BAA45B6-3875-49A0-ACFF-296A8FB7B377}" dt="2023-08-02T20:26:49.847" v="984"/>
          <ac:spMkLst>
            <pc:docMk/>
            <pc:sldMk cId="3119222210" sldId="274"/>
            <ac:spMk id="20" creationId="{10CE40DC-5723-449B-A365-A61D8C262E93}"/>
          </ac:spMkLst>
        </pc:spChg>
        <pc:spChg chg="add">
          <ac:chgData name="Jodie Louise Thomas (2129540)" userId="S::2129540@student.uwtsd.ac.uk::f8abb853-47a3-4671-baeb-18a2ba3c468d" providerId="AD" clId="Web-{4BAA45B6-3875-49A0-ACFF-296A8FB7B377}" dt="2023-08-02T20:26:49.847" v="984"/>
          <ac:spMkLst>
            <pc:docMk/>
            <pc:sldMk cId="3119222210" sldId="274"/>
            <ac:spMk id="22" creationId="{28207E96-6DFF-4119-B2EA-3299067D2F45}"/>
          </ac:spMkLst>
        </pc:spChg>
        <pc:spChg chg="add">
          <ac:chgData name="Jodie Louise Thomas (2129540)" userId="S::2129540@student.uwtsd.ac.uk::f8abb853-47a3-4671-baeb-18a2ba3c468d" providerId="AD" clId="Web-{4BAA45B6-3875-49A0-ACFF-296A8FB7B377}" dt="2023-08-02T20:26:49.847" v="984"/>
          <ac:spMkLst>
            <pc:docMk/>
            <pc:sldMk cId="3119222210" sldId="274"/>
            <ac:spMk id="24" creationId="{9E223C86-12C5-4A60-A21A-D7FC75EFC658}"/>
          </ac:spMkLst>
        </pc:spChg>
        <pc:spChg chg="add">
          <ac:chgData name="Jodie Louise Thomas (2129540)" userId="S::2129540@student.uwtsd.ac.uk::f8abb853-47a3-4671-baeb-18a2ba3c468d" providerId="AD" clId="Web-{4BAA45B6-3875-49A0-ACFF-296A8FB7B377}" dt="2023-08-02T20:26:49.847" v="984"/>
          <ac:spMkLst>
            <pc:docMk/>
            <pc:sldMk cId="3119222210" sldId="274"/>
            <ac:spMk id="26" creationId="{FA573AF0-3C0B-4895-A7A6-F41B03211538}"/>
          </ac:spMkLst>
        </pc:spChg>
        <pc:spChg chg="add">
          <ac:chgData name="Jodie Louise Thomas (2129540)" userId="S::2129540@student.uwtsd.ac.uk::f8abb853-47a3-4671-baeb-18a2ba3c468d" providerId="AD" clId="Web-{4BAA45B6-3875-49A0-ACFF-296A8FB7B377}" dt="2023-08-02T20:26:49.847" v="984"/>
          <ac:spMkLst>
            <pc:docMk/>
            <pc:sldMk cId="3119222210" sldId="274"/>
            <ac:spMk id="28" creationId="{62442AC3-A9B0-4865-8A8A-1504FFC6E4D0}"/>
          </ac:spMkLst>
        </pc:spChg>
        <pc:spChg chg="add">
          <ac:chgData name="Jodie Louise Thomas (2129540)" userId="S::2129540@student.uwtsd.ac.uk::f8abb853-47a3-4671-baeb-18a2ba3c468d" providerId="AD" clId="Web-{4BAA45B6-3875-49A0-ACFF-296A8FB7B377}" dt="2023-08-02T20:26:49.847" v="984"/>
          <ac:spMkLst>
            <pc:docMk/>
            <pc:sldMk cId="3119222210" sldId="274"/>
            <ac:spMk id="30" creationId="{68451DCE-129E-43B6-BA50-3C8339E4618E}"/>
          </ac:spMkLst>
        </pc:spChg>
        <pc:picChg chg="add mod">
          <ac:chgData name="Jodie Louise Thomas (2129540)" userId="S::2129540@student.uwtsd.ac.uk::f8abb853-47a3-4671-baeb-18a2ba3c468d" providerId="AD" clId="Web-{4BAA45B6-3875-49A0-ACFF-296A8FB7B377}" dt="2023-08-02T20:26:49.847" v="984"/>
          <ac:picMkLst>
            <pc:docMk/>
            <pc:sldMk cId="3119222210" sldId="274"/>
            <ac:picMk id="5" creationId="{5CA1CD68-94B8-C937-D5C8-2E5393C8C04A}"/>
          </ac:picMkLst>
        </pc:picChg>
      </pc:sldChg>
      <pc:sldChg chg="new del">
        <pc:chgData name="Jodie Louise Thomas (2129540)" userId="S::2129540@student.uwtsd.ac.uk::f8abb853-47a3-4671-baeb-18a2ba3c468d" providerId="AD" clId="Web-{4BAA45B6-3875-49A0-ACFF-296A8FB7B377}" dt="2023-08-02T19:46:42.058" v="789"/>
        <pc:sldMkLst>
          <pc:docMk/>
          <pc:sldMk cId="1831710918" sldId="275"/>
        </pc:sldMkLst>
      </pc:sldChg>
    </pc:docChg>
  </pc:docChgLst>
  <pc:docChgLst>
    <pc:chgData name="Jodie Louise Thomas (2129540)" userId="S::2129540@student.uwtsd.ac.uk::f8abb853-47a3-4671-baeb-18a2ba3c468d" providerId="AD" clId="Web-{485E6211-37EB-7054-4582-1BA4F893A8F5}"/>
    <pc:docChg chg="addSld delSld modSld">
      <pc:chgData name="Jodie Louise Thomas (2129540)" userId="S::2129540@student.uwtsd.ac.uk::f8abb853-47a3-4671-baeb-18a2ba3c468d" providerId="AD" clId="Web-{485E6211-37EB-7054-4582-1BA4F893A8F5}" dt="2023-07-30T02:00:57.586" v="14"/>
      <pc:docMkLst>
        <pc:docMk/>
      </pc:docMkLst>
      <pc:sldChg chg="addSp delSp modSp new del">
        <pc:chgData name="Jodie Louise Thomas (2129540)" userId="S::2129540@student.uwtsd.ac.uk::f8abb853-47a3-4671-baeb-18a2ba3c468d" providerId="AD" clId="Web-{485E6211-37EB-7054-4582-1BA4F893A8F5}" dt="2023-07-30T01:57:52.806" v="4"/>
        <pc:sldMkLst>
          <pc:docMk/>
          <pc:sldMk cId="705353721" sldId="268"/>
        </pc:sldMkLst>
        <pc:spChg chg="del">
          <ac:chgData name="Jodie Louise Thomas (2129540)" userId="S::2129540@student.uwtsd.ac.uk::f8abb853-47a3-4671-baeb-18a2ba3c468d" providerId="AD" clId="Web-{485E6211-37EB-7054-4582-1BA4F893A8F5}" dt="2023-07-30T01:57:37.196" v="3"/>
          <ac:spMkLst>
            <pc:docMk/>
            <pc:sldMk cId="705353721" sldId="268"/>
            <ac:spMk id="3" creationId="{BB421F3E-97AD-9B69-E790-7888C38103A0}"/>
          </ac:spMkLst>
        </pc:spChg>
        <pc:graphicFrameChg chg="add mod ord modGraphic">
          <ac:chgData name="Jodie Louise Thomas (2129540)" userId="S::2129540@student.uwtsd.ac.uk::f8abb853-47a3-4671-baeb-18a2ba3c468d" providerId="AD" clId="Web-{485E6211-37EB-7054-4582-1BA4F893A8F5}" dt="2023-07-30T01:57:37.196" v="3"/>
          <ac:graphicFrameMkLst>
            <pc:docMk/>
            <pc:sldMk cId="705353721" sldId="268"/>
            <ac:graphicFrameMk id="4" creationId="{84377782-6664-548A-271A-F1C8F1BA9870}"/>
          </ac:graphicFrameMkLst>
        </pc:graphicFrameChg>
      </pc:sldChg>
      <pc:sldChg chg="del">
        <pc:chgData name="Jodie Louise Thomas (2129540)" userId="S::2129540@student.uwtsd.ac.uk::f8abb853-47a3-4671-baeb-18a2ba3c468d" providerId="AD" clId="Web-{485E6211-37EB-7054-4582-1BA4F893A8F5}" dt="2023-07-30T01:57:11.819" v="0"/>
        <pc:sldMkLst>
          <pc:docMk/>
          <pc:sldMk cId="2345769701" sldId="268"/>
        </pc:sldMkLst>
      </pc:sldChg>
      <pc:sldChg chg="addSp delSp modSp new mod setBg">
        <pc:chgData name="Jodie Louise Thomas (2129540)" userId="S::2129540@student.uwtsd.ac.uk::f8abb853-47a3-4671-baeb-18a2ba3c468d" providerId="AD" clId="Web-{485E6211-37EB-7054-4582-1BA4F893A8F5}" dt="2023-07-30T01:59:55.223" v="11"/>
        <pc:sldMkLst>
          <pc:docMk/>
          <pc:sldMk cId="3252699411" sldId="268"/>
        </pc:sldMkLst>
        <pc:spChg chg="del mod">
          <ac:chgData name="Jodie Louise Thomas (2129540)" userId="S::2129540@student.uwtsd.ac.uk::f8abb853-47a3-4671-baeb-18a2ba3c468d" providerId="AD" clId="Web-{485E6211-37EB-7054-4582-1BA4F893A8F5}" dt="2023-07-30T01:59:55.223" v="11"/>
          <ac:spMkLst>
            <pc:docMk/>
            <pc:sldMk cId="3252699411" sldId="268"/>
            <ac:spMk id="2" creationId="{95241C0D-712A-6D7A-F587-10EE4BE202C6}"/>
          </ac:spMkLst>
        </pc:spChg>
        <pc:spChg chg="del">
          <ac:chgData name="Jodie Louise Thomas (2129540)" userId="S::2129540@student.uwtsd.ac.uk::f8abb853-47a3-4671-baeb-18a2ba3c468d" providerId="AD" clId="Web-{485E6211-37EB-7054-4582-1BA4F893A8F5}" dt="2023-07-30T01:59:19.549" v="6"/>
          <ac:spMkLst>
            <pc:docMk/>
            <pc:sldMk cId="3252699411" sldId="268"/>
            <ac:spMk id="3" creationId="{D7C405DE-5E12-B339-1E8A-37BF9F65B12C}"/>
          </ac:spMkLst>
        </pc:spChg>
        <pc:spChg chg="add del">
          <ac:chgData name="Jodie Louise Thomas (2129540)" userId="S::2129540@student.uwtsd.ac.uk::f8abb853-47a3-4671-baeb-18a2ba3c468d" providerId="AD" clId="Web-{485E6211-37EB-7054-4582-1BA4F893A8F5}" dt="2023-07-30T01:59:40.128" v="8"/>
          <ac:spMkLst>
            <pc:docMk/>
            <pc:sldMk cId="3252699411" sldId="268"/>
            <ac:spMk id="8" creationId="{AE9E43E7-F9FA-4923-915C-DFD4D4606828}"/>
          </ac:spMkLst>
        </pc:spChg>
        <pc:spChg chg="add">
          <ac:chgData name="Jodie Louise Thomas (2129540)" userId="S::2129540@student.uwtsd.ac.uk::f8abb853-47a3-4671-baeb-18a2ba3c468d" providerId="AD" clId="Web-{485E6211-37EB-7054-4582-1BA4F893A8F5}" dt="2023-07-30T01:59:55.223" v="11"/>
          <ac:spMkLst>
            <pc:docMk/>
            <pc:sldMk cId="3252699411" sldId="268"/>
            <ac:spMk id="9" creationId="{8950AD4C-6AF3-49F8-94E1-DBCAFB39478B}"/>
          </ac:spMkLst>
        </pc:spChg>
        <pc:spChg chg="add del">
          <ac:chgData name="Jodie Louise Thomas (2129540)" userId="S::2129540@student.uwtsd.ac.uk::f8abb853-47a3-4671-baeb-18a2ba3c468d" providerId="AD" clId="Web-{485E6211-37EB-7054-4582-1BA4F893A8F5}" dt="2023-07-30T01:59:40.128" v="8"/>
          <ac:spMkLst>
            <pc:docMk/>
            <pc:sldMk cId="3252699411" sldId="268"/>
            <ac:spMk id="11" creationId="{8181FC64-B306-4821-98E2-780662EFC486}"/>
          </ac:spMkLst>
        </pc:spChg>
        <pc:spChg chg="add del">
          <ac:chgData name="Jodie Louise Thomas (2129540)" userId="S::2129540@student.uwtsd.ac.uk::f8abb853-47a3-4671-baeb-18a2ba3c468d" providerId="AD" clId="Web-{485E6211-37EB-7054-4582-1BA4F893A8F5}" dt="2023-07-30T01:59:40.128" v="8"/>
          <ac:spMkLst>
            <pc:docMk/>
            <pc:sldMk cId="3252699411" sldId="268"/>
            <ac:spMk id="13" creationId="{BC0385E9-02B2-4941-889A-EAD43F5BB0A3}"/>
          </ac:spMkLst>
        </pc:spChg>
        <pc:spChg chg="add del">
          <ac:chgData name="Jodie Louise Thomas (2129540)" userId="S::2129540@student.uwtsd.ac.uk::f8abb853-47a3-4671-baeb-18a2ba3c468d" providerId="AD" clId="Web-{485E6211-37EB-7054-4582-1BA4F893A8F5}" dt="2023-07-30T01:59:40.128" v="8"/>
          <ac:spMkLst>
            <pc:docMk/>
            <pc:sldMk cId="3252699411" sldId="268"/>
            <ac:spMk id="15" creationId="{829A1E2C-5AC8-40FC-99E9-832069D39792}"/>
          </ac:spMkLst>
        </pc:spChg>
        <pc:spChg chg="add del">
          <ac:chgData name="Jodie Louise Thomas (2129540)" userId="S::2129540@student.uwtsd.ac.uk::f8abb853-47a3-4671-baeb-18a2ba3c468d" providerId="AD" clId="Web-{485E6211-37EB-7054-4582-1BA4F893A8F5}" dt="2023-07-30T01:59:40.128" v="8"/>
          <ac:spMkLst>
            <pc:docMk/>
            <pc:sldMk cId="3252699411" sldId="268"/>
            <ac:spMk id="17" creationId="{55C54A75-E44A-4147-B9D0-FF46CFD31612}"/>
          </ac:spMkLst>
        </pc:spChg>
        <pc:spChg chg="add del">
          <ac:chgData name="Jodie Louise Thomas (2129540)" userId="S::2129540@student.uwtsd.ac.uk::f8abb853-47a3-4671-baeb-18a2ba3c468d" providerId="AD" clId="Web-{485E6211-37EB-7054-4582-1BA4F893A8F5}" dt="2023-07-30T01:59:55.207" v="10"/>
          <ac:spMkLst>
            <pc:docMk/>
            <pc:sldMk cId="3252699411" sldId="268"/>
            <ac:spMk id="19" creationId="{49BB7E9A-6937-4BF0-9F51-A20F197B550F}"/>
          </ac:spMkLst>
        </pc:spChg>
        <pc:spChg chg="add del">
          <ac:chgData name="Jodie Louise Thomas (2129540)" userId="S::2129540@student.uwtsd.ac.uk::f8abb853-47a3-4671-baeb-18a2ba3c468d" providerId="AD" clId="Web-{485E6211-37EB-7054-4582-1BA4F893A8F5}" dt="2023-07-30T01:59:55.207" v="10"/>
          <ac:spMkLst>
            <pc:docMk/>
            <pc:sldMk cId="3252699411" sldId="268"/>
            <ac:spMk id="20" creationId="{E0939753-89D7-48A8-8441-B9FF25CE8A7E}"/>
          </ac:spMkLst>
        </pc:spChg>
        <pc:spChg chg="add del">
          <ac:chgData name="Jodie Louise Thomas (2129540)" userId="S::2129540@student.uwtsd.ac.uk::f8abb853-47a3-4671-baeb-18a2ba3c468d" providerId="AD" clId="Web-{485E6211-37EB-7054-4582-1BA4F893A8F5}" dt="2023-07-30T01:59:55.207" v="10"/>
          <ac:spMkLst>
            <pc:docMk/>
            <pc:sldMk cId="3252699411" sldId="268"/>
            <ac:spMk id="21" creationId="{9F5CCFC5-858F-4B45-9B10-D49DD0280D20}"/>
          </ac:spMkLst>
        </pc:spChg>
        <pc:spChg chg="add del">
          <ac:chgData name="Jodie Louise Thomas (2129540)" userId="S::2129540@student.uwtsd.ac.uk::f8abb853-47a3-4671-baeb-18a2ba3c468d" providerId="AD" clId="Web-{485E6211-37EB-7054-4582-1BA4F893A8F5}" dt="2023-07-30T01:59:55.207" v="10"/>
          <ac:spMkLst>
            <pc:docMk/>
            <pc:sldMk cId="3252699411" sldId="268"/>
            <ac:spMk id="22" creationId="{B9591BFC-B2A4-C3AC-1134-B1659DCA32D3}"/>
          </ac:spMkLst>
        </pc:spChg>
        <pc:spChg chg="add del">
          <ac:chgData name="Jodie Louise Thomas (2129540)" userId="S::2129540@student.uwtsd.ac.uk::f8abb853-47a3-4671-baeb-18a2ba3c468d" providerId="AD" clId="Web-{485E6211-37EB-7054-4582-1BA4F893A8F5}" dt="2023-07-30T01:59:55.207" v="10"/>
          <ac:spMkLst>
            <pc:docMk/>
            <pc:sldMk cId="3252699411" sldId="268"/>
            <ac:spMk id="23" creationId="{2348ECDC-D455-4B71-90F6-2ECC12B7983B}"/>
          </ac:spMkLst>
        </pc:spChg>
        <pc:spChg chg="add">
          <ac:chgData name="Jodie Louise Thomas (2129540)" userId="S::2129540@student.uwtsd.ac.uk::f8abb853-47a3-4671-baeb-18a2ba3c468d" providerId="AD" clId="Web-{485E6211-37EB-7054-4582-1BA4F893A8F5}" dt="2023-07-30T01:59:55.223" v="11"/>
          <ac:spMkLst>
            <pc:docMk/>
            <pc:sldMk cId="3252699411" sldId="268"/>
            <ac:spMk id="25" creationId="{35AB8F98-27E9-490A-9FFC-6FB07CEAB279}"/>
          </ac:spMkLst>
        </pc:spChg>
        <pc:spChg chg="add">
          <ac:chgData name="Jodie Louise Thomas (2129540)" userId="S::2129540@student.uwtsd.ac.uk::f8abb853-47a3-4671-baeb-18a2ba3c468d" providerId="AD" clId="Web-{485E6211-37EB-7054-4582-1BA4F893A8F5}" dt="2023-07-30T01:59:55.223" v="11"/>
          <ac:spMkLst>
            <pc:docMk/>
            <pc:sldMk cId="3252699411" sldId="268"/>
            <ac:spMk id="26" creationId="{CBB673AF-CE4B-46CB-AF61-47A2F6B51B04}"/>
          </ac:spMkLst>
        </pc:spChg>
        <pc:spChg chg="add">
          <ac:chgData name="Jodie Louise Thomas (2129540)" userId="S::2129540@student.uwtsd.ac.uk::f8abb853-47a3-4671-baeb-18a2ba3c468d" providerId="AD" clId="Web-{485E6211-37EB-7054-4582-1BA4F893A8F5}" dt="2023-07-30T01:59:55.223" v="11"/>
          <ac:spMkLst>
            <pc:docMk/>
            <pc:sldMk cId="3252699411" sldId="268"/>
            <ac:spMk id="27" creationId="{BB244C92-C225-4ED6-9477-FE38CFE28198}"/>
          </ac:spMkLst>
        </pc:spChg>
        <pc:spChg chg="add">
          <ac:chgData name="Jodie Louise Thomas (2129540)" userId="S::2129540@student.uwtsd.ac.uk::f8abb853-47a3-4671-baeb-18a2ba3c468d" providerId="AD" clId="Web-{485E6211-37EB-7054-4582-1BA4F893A8F5}" dt="2023-07-30T01:59:55.223" v="11"/>
          <ac:spMkLst>
            <pc:docMk/>
            <pc:sldMk cId="3252699411" sldId="268"/>
            <ac:spMk id="28" creationId="{D3B79606-5986-49BA-9D40-A0FD94094DE9}"/>
          </ac:spMkLst>
        </pc:spChg>
        <pc:spChg chg="add">
          <ac:chgData name="Jodie Louise Thomas (2129540)" userId="S::2129540@student.uwtsd.ac.uk::f8abb853-47a3-4671-baeb-18a2ba3c468d" providerId="AD" clId="Web-{485E6211-37EB-7054-4582-1BA4F893A8F5}" dt="2023-07-30T01:59:55.223" v="11"/>
          <ac:spMkLst>
            <pc:docMk/>
            <pc:sldMk cId="3252699411" sldId="268"/>
            <ac:spMk id="29" creationId="{D534AD34-A74F-4FCD-8E77-6A38F92630A7}"/>
          </ac:spMkLst>
        </pc:spChg>
        <pc:picChg chg="add mod ord">
          <ac:chgData name="Jodie Louise Thomas (2129540)" userId="S::2129540@student.uwtsd.ac.uk::f8abb853-47a3-4671-baeb-18a2ba3c468d" providerId="AD" clId="Web-{485E6211-37EB-7054-4582-1BA4F893A8F5}" dt="2023-07-30T01:59:55.223" v="11"/>
          <ac:picMkLst>
            <pc:docMk/>
            <pc:sldMk cId="3252699411" sldId="268"/>
            <ac:picMk id="4" creationId="{B6D127C9-A883-8267-91DD-732D0A36B0F0}"/>
          </ac:picMkLst>
        </pc:picChg>
      </pc:sldChg>
      <pc:sldChg chg="new">
        <pc:chgData name="Jodie Louise Thomas (2129540)" userId="S::2129540@student.uwtsd.ac.uk::f8abb853-47a3-4671-baeb-18a2ba3c468d" providerId="AD" clId="Web-{485E6211-37EB-7054-4582-1BA4F893A8F5}" dt="2023-07-30T02:00:05.536" v="12"/>
        <pc:sldMkLst>
          <pc:docMk/>
          <pc:sldMk cId="765874605" sldId="269"/>
        </pc:sldMkLst>
      </pc:sldChg>
      <pc:sldChg chg="del">
        <pc:chgData name="Jodie Louise Thomas (2129540)" userId="S::2129540@student.uwtsd.ac.uk::f8abb853-47a3-4671-baeb-18a2ba3c468d" providerId="AD" clId="Web-{485E6211-37EB-7054-4582-1BA4F893A8F5}" dt="2023-07-30T01:57:16.929" v="1"/>
        <pc:sldMkLst>
          <pc:docMk/>
          <pc:sldMk cId="2871742806" sldId="269"/>
        </pc:sldMkLst>
      </pc:sldChg>
      <pc:sldChg chg="new">
        <pc:chgData name="Jodie Louise Thomas (2129540)" userId="S::2129540@student.uwtsd.ac.uk::f8abb853-47a3-4671-baeb-18a2ba3c468d" providerId="AD" clId="Web-{485E6211-37EB-7054-4582-1BA4F893A8F5}" dt="2023-07-30T02:00:42.148" v="13"/>
        <pc:sldMkLst>
          <pc:docMk/>
          <pc:sldMk cId="831998669" sldId="270"/>
        </pc:sldMkLst>
      </pc:sldChg>
      <pc:sldChg chg="new">
        <pc:chgData name="Jodie Louise Thomas (2129540)" userId="S::2129540@student.uwtsd.ac.uk::f8abb853-47a3-4671-baeb-18a2ba3c468d" providerId="AD" clId="Web-{485E6211-37EB-7054-4582-1BA4F893A8F5}" dt="2023-07-30T02:00:57.586" v="14"/>
        <pc:sldMkLst>
          <pc:docMk/>
          <pc:sldMk cId="3722646478" sldId="271"/>
        </pc:sldMkLst>
      </pc:sldChg>
    </pc:docChg>
  </pc:docChgLst>
  <pc:docChgLst>
    <pc:chgData name="Jodie Louise Thomas (2129540)" userId="S::2129540@student.uwtsd.ac.uk::f8abb853-47a3-4671-baeb-18a2ba3c468d" providerId="AD" clId="Web-{72D591FB-37FE-55E5-87C2-CD042BC2E785}"/>
    <pc:docChg chg="modSld">
      <pc:chgData name="Jodie Louise Thomas (2129540)" userId="S::2129540@student.uwtsd.ac.uk::f8abb853-47a3-4671-baeb-18a2ba3c468d" providerId="AD" clId="Web-{72D591FB-37FE-55E5-87C2-CD042BC2E785}" dt="2023-08-02T17:57:32.386" v="1"/>
      <pc:docMkLst>
        <pc:docMk/>
      </pc:docMkLst>
      <pc:sldChg chg="modSp">
        <pc:chgData name="Jodie Louise Thomas (2129540)" userId="S::2129540@student.uwtsd.ac.uk::f8abb853-47a3-4671-baeb-18a2ba3c468d" providerId="AD" clId="Web-{72D591FB-37FE-55E5-87C2-CD042BC2E785}" dt="2023-08-02T17:56:53.197" v="0" actId="20577"/>
        <pc:sldMkLst>
          <pc:docMk/>
          <pc:sldMk cId="1786810601" sldId="257"/>
        </pc:sldMkLst>
        <pc:spChg chg="mod">
          <ac:chgData name="Jodie Louise Thomas (2129540)" userId="S::2129540@student.uwtsd.ac.uk::f8abb853-47a3-4671-baeb-18a2ba3c468d" providerId="AD" clId="Web-{72D591FB-37FE-55E5-87C2-CD042BC2E785}" dt="2023-08-02T17:56:53.197" v="0" actId="20577"/>
          <ac:spMkLst>
            <pc:docMk/>
            <pc:sldMk cId="1786810601" sldId="257"/>
            <ac:spMk id="3" creationId="{371A738C-2E16-478C-5ACC-5AD282ABD53F}"/>
          </ac:spMkLst>
        </pc:spChg>
      </pc:sldChg>
      <pc:sldChg chg="addSp delSp modSp">
        <pc:chgData name="Jodie Louise Thomas (2129540)" userId="S::2129540@student.uwtsd.ac.uk::f8abb853-47a3-4671-baeb-18a2ba3c468d" providerId="AD" clId="Web-{72D591FB-37FE-55E5-87C2-CD042BC2E785}" dt="2023-08-02T17:57:32.386" v="1"/>
        <pc:sldMkLst>
          <pc:docMk/>
          <pc:sldMk cId="765874605" sldId="269"/>
        </pc:sldMkLst>
        <pc:spChg chg="del">
          <ac:chgData name="Jodie Louise Thomas (2129540)" userId="S::2129540@student.uwtsd.ac.uk::f8abb853-47a3-4671-baeb-18a2ba3c468d" providerId="AD" clId="Web-{72D591FB-37FE-55E5-87C2-CD042BC2E785}" dt="2023-08-02T17:57:32.386" v="1"/>
          <ac:spMkLst>
            <pc:docMk/>
            <pc:sldMk cId="765874605" sldId="269"/>
            <ac:spMk id="3" creationId="{7D0C1AE3-22DA-7A69-5352-F81B65DC0ED2}"/>
          </ac:spMkLst>
        </pc:spChg>
        <pc:picChg chg="add mod ord">
          <ac:chgData name="Jodie Louise Thomas (2129540)" userId="S::2129540@student.uwtsd.ac.uk::f8abb853-47a3-4671-baeb-18a2ba3c468d" providerId="AD" clId="Web-{72D591FB-37FE-55E5-87C2-CD042BC2E785}" dt="2023-08-02T17:57:32.386" v="1"/>
          <ac:picMkLst>
            <pc:docMk/>
            <pc:sldMk cId="765874605" sldId="269"/>
            <ac:picMk id="4" creationId="{1B864ED0-D0A9-ABF8-0265-5416871FAA12}"/>
          </ac:picMkLst>
        </pc:picChg>
      </pc:sldChg>
    </pc:docChg>
  </pc:docChgLst>
  <pc:docChgLst>
    <pc:chgData name="Jodie Louise Thomas (2129540)" userId="S::2129540@student.uwtsd.ac.uk::f8abb853-47a3-4671-baeb-18a2ba3c468d" providerId="AD" clId="Web-{721F69F6-CA57-44D4-ACAB-30A72E6A1FDC}"/>
    <pc:docChg chg="addSld delSld modSld addMainMaster delMainMaster">
      <pc:chgData name="Jodie Louise Thomas (2129540)" userId="S::2129540@student.uwtsd.ac.uk::f8abb853-47a3-4671-baeb-18a2ba3c468d" providerId="AD" clId="Web-{721F69F6-CA57-44D4-ACAB-30A72E6A1FDC}" dt="2023-02-14T18:26:28.416" v="1230" actId="20577"/>
      <pc:docMkLst>
        <pc:docMk/>
      </pc:docMkLst>
      <pc:sldChg chg="addSp delSp modSp del mod setBg modClrScheme chgLayout">
        <pc:chgData name="Jodie Louise Thomas (2129540)" userId="S::2129540@student.uwtsd.ac.uk::f8abb853-47a3-4671-baeb-18a2ba3c468d" providerId="AD" clId="Web-{721F69F6-CA57-44D4-ACAB-30A72E6A1FDC}" dt="2023-02-14T16:27:35.544" v="50"/>
        <pc:sldMkLst>
          <pc:docMk/>
          <pc:sldMk cId="109857222" sldId="256"/>
        </pc:sldMkLst>
        <pc:spChg chg="mod">
          <ac:chgData name="Jodie Louise Thomas (2129540)" userId="S::2129540@student.uwtsd.ac.uk::f8abb853-47a3-4671-baeb-18a2ba3c468d" providerId="AD" clId="Web-{721F69F6-CA57-44D4-ACAB-30A72E6A1FDC}" dt="2023-02-14T16:26:59.479" v="49"/>
          <ac:spMkLst>
            <pc:docMk/>
            <pc:sldMk cId="109857222" sldId="256"/>
            <ac:spMk id="2" creationId="{00000000-0000-0000-0000-000000000000}"/>
          </ac:spMkLst>
        </pc:spChg>
        <pc:spChg chg="mod">
          <ac:chgData name="Jodie Louise Thomas (2129540)" userId="S::2129540@student.uwtsd.ac.uk::f8abb853-47a3-4671-baeb-18a2ba3c468d" providerId="AD" clId="Web-{721F69F6-CA57-44D4-ACAB-30A72E6A1FDC}" dt="2023-02-14T16:26:59.479" v="49"/>
          <ac:spMkLst>
            <pc:docMk/>
            <pc:sldMk cId="109857222" sldId="256"/>
            <ac:spMk id="3" creationId="{00000000-0000-0000-0000-000000000000}"/>
          </ac:spMkLst>
        </pc:spChg>
        <pc:spChg chg="add del">
          <ac:chgData name="Jodie Louise Thomas (2129540)" userId="S::2129540@student.uwtsd.ac.uk::f8abb853-47a3-4671-baeb-18a2ba3c468d" providerId="AD" clId="Web-{721F69F6-CA57-44D4-ACAB-30A72E6A1FDC}" dt="2023-02-14T16:26:59.479" v="49"/>
          <ac:spMkLst>
            <pc:docMk/>
            <pc:sldMk cId="109857222" sldId="256"/>
            <ac:spMk id="9" creationId="{6DA65B90-7B06-4499-91BA-CDDD36132481}"/>
          </ac:spMkLst>
        </pc:spChg>
        <pc:spChg chg="add del">
          <ac:chgData name="Jodie Louise Thomas (2129540)" userId="S::2129540@student.uwtsd.ac.uk::f8abb853-47a3-4671-baeb-18a2ba3c468d" providerId="AD" clId="Web-{721F69F6-CA57-44D4-ACAB-30A72E6A1FDC}" dt="2023-02-14T16:26:59.479" v="49"/>
          <ac:spMkLst>
            <pc:docMk/>
            <pc:sldMk cId="109857222" sldId="256"/>
            <ac:spMk id="11" creationId="{F4EC6B62-8D18-47C6-815A-17919789F1E7}"/>
          </ac:spMkLst>
        </pc:spChg>
        <pc:spChg chg="add del">
          <ac:chgData name="Jodie Louise Thomas (2129540)" userId="S::2129540@student.uwtsd.ac.uk::f8abb853-47a3-4671-baeb-18a2ba3c468d" providerId="AD" clId="Web-{721F69F6-CA57-44D4-ACAB-30A72E6A1FDC}" dt="2023-02-14T16:26:59.479" v="49"/>
          <ac:spMkLst>
            <pc:docMk/>
            <pc:sldMk cId="109857222" sldId="256"/>
            <ac:spMk id="13" creationId="{0EE1950E-A750-4EB6-943D-2FE814B8FAC6}"/>
          </ac:spMkLst>
        </pc:spChg>
        <pc:spChg chg="add del">
          <ac:chgData name="Jodie Louise Thomas (2129540)" userId="S::2129540@student.uwtsd.ac.uk::f8abb853-47a3-4671-baeb-18a2ba3c468d" providerId="AD" clId="Web-{721F69F6-CA57-44D4-ACAB-30A72E6A1FDC}" dt="2023-02-14T16:26:59.417" v="48"/>
          <ac:spMkLst>
            <pc:docMk/>
            <pc:sldMk cId="109857222" sldId="256"/>
            <ac:spMk id="18" creationId="{6DA65B90-7B06-4499-91BA-CDDD36132481}"/>
          </ac:spMkLst>
        </pc:spChg>
        <pc:spChg chg="add del">
          <ac:chgData name="Jodie Louise Thomas (2129540)" userId="S::2129540@student.uwtsd.ac.uk::f8abb853-47a3-4671-baeb-18a2ba3c468d" providerId="AD" clId="Web-{721F69F6-CA57-44D4-ACAB-30A72E6A1FDC}" dt="2023-02-14T16:26:59.417" v="48"/>
          <ac:spMkLst>
            <pc:docMk/>
            <pc:sldMk cId="109857222" sldId="256"/>
            <ac:spMk id="20" creationId="{9502469D-C562-48E3-ABA2-3CFA55C52684}"/>
          </ac:spMkLst>
        </pc:spChg>
        <pc:spChg chg="add">
          <ac:chgData name="Jodie Louise Thomas (2129540)" userId="S::2129540@student.uwtsd.ac.uk::f8abb853-47a3-4671-baeb-18a2ba3c468d" providerId="AD" clId="Web-{721F69F6-CA57-44D4-ACAB-30A72E6A1FDC}" dt="2023-02-14T16:26:59.479" v="49"/>
          <ac:spMkLst>
            <pc:docMk/>
            <pc:sldMk cId="109857222" sldId="256"/>
            <ac:spMk id="30" creationId="{EE362070-691D-44DB-98D4-BC61774B0E61}"/>
          </ac:spMkLst>
        </pc:spChg>
        <pc:spChg chg="add">
          <ac:chgData name="Jodie Louise Thomas (2129540)" userId="S::2129540@student.uwtsd.ac.uk::f8abb853-47a3-4671-baeb-18a2ba3c468d" providerId="AD" clId="Web-{721F69F6-CA57-44D4-ACAB-30A72E6A1FDC}" dt="2023-02-14T16:26:59.479" v="49"/>
          <ac:spMkLst>
            <pc:docMk/>
            <pc:sldMk cId="109857222" sldId="256"/>
            <ac:spMk id="32" creationId="{32DB1480-5B24-4B37-B70E-C74945DD914E}"/>
          </ac:spMkLst>
        </pc:spChg>
        <pc:picChg chg="add mod ord">
          <ac:chgData name="Jodie Louise Thomas (2129540)" userId="S::2129540@student.uwtsd.ac.uk::f8abb853-47a3-4671-baeb-18a2ba3c468d" providerId="AD" clId="Web-{721F69F6-CA57-44D4-ACAB-30A72E6A1FDC}" dt="2023-02-14T16:26:59.479" v="49"/>
          <ac:picMkLst>
            <pc:docMk/>
            <pc:sldMk cId="109857222" sldId="256"/>
            <ac:picMk id="4" creationId="{BEBA0AA8-D32E-ACE2-0C98-D884CF10B0F2}"/>
          </ac:picMkLst>
        </pc:picChg>
        <pc:cxnChg chg="add del">
          <ac:chgData name="Jodie Louise Thomas (2129540)" userId="S::2129540@student.uwtsd.ac.uk::f8abb853-47a3-4671-baeb-18a2ba3c468d" providerId="AD" clId="Web-{721F69F6-CA57-44D4-ACAB-30A72E6A1FDC}" dt="2023-02-14T16:26:59.417" v="48"/>
          <ac:cxnSpMkLst>
            <pc:docMk/>
            <pc:sldMk cId="109857222" sldId="256"/>
            <ac:cxnSpMk id="22" creationId="{6D4C177C-581F-4CC8-A686-0B6D25DC6A70}"/>
          </ac:cxnSpMkLst>
        </pc:cxnChg>
        <pc:cxnChg chg="add del">
          <ac:chgData name="Jodie Louise Thomas (2129540)" userId="S::2129540@student.uwtsd.ac.uk::f8abb853-47a3-4671-baeb-18a2ba3c468d" providerId="AD" clId="Web-{721F69F6-CA57-44D4-ACAB-30A72E6A1FDC}" dt="2023-02-14T16:26:59.417" v="48"/>
          <ac:cxnSpMkLst>
            <pc:docMk/>
            <pc:sldMk cId="109857222" sldId="256"/>
            <ac:cxnSpMk id="24" creationId="{BBDB03F3-936C-4FC9-8A4E-9ADA66A9809A}"/>
          </ac:cxnSpMkLst>
        </pc:cxnChg>
        <pc:cxnChg chg="add del">
          <ac:chgData name="Jodie Louise Thomas (2129540)" userId="S::2129540@student.uwtsd.ac.uk::f8abb853-47a3-4671-baeb-18a2ba3c468d" providerId="AD" clId="Web-{721F69F6-CA57-44D4-ACAB-30A72E6A1FDC}" dt="2023-02-14T16:26:59.417" v="48"/>
          <ac:cxnSpMkLst>
            <pc:docMk/>
            <pc:sldMk cId="109857222" sldId="256"/>
            <ac:cxnSpMk id="26" creationId="{6A4D2ECD-AFD1-4CDC-A480-F7968BEEBBFF}"/>
          </ac:cxnSpMkLst>
        </pc:cxnChg>
        <pc:cxnChg chg="add del">
          <ac:chgData name="Jodie Louise Thomas (2129540)" userId="S::2129540@student.uwtsd.ac.uk::f8abb853-47a3-4671-baeb-18a2ba3c468d" providerId="AD" clId="Web-{721F69F6-CA57-44D4-ACAB-30A72E6A1FDC}" dt="2023-02-14T16:26:59.417" v="48"/>
          <ac:cxnSpMkLst>
            <pc:docMk/>
            <pc:sldMk cId="109857222" sldId="256"/>
            <ac:cxnSpMk id="28" creationId="{88BDDCC8-814C-4997-A988-2D871A64A7F5}"/>
          </ac:cxnSpMkLst>
        </pc:cxnChg>
        <pc:cxnChg chg="add">
          <ac:chgData name="Jodie Louise Thomas (2129540)" userId="S::2129540@student.uwtsd.ac.uk::f8abb853-47a3-4671-baeb-18a2ba3c468d" providerId="AD" clId="Web-{721F69F6-CA57-44D4-ACAB-30A72E6A1FDC}" dt="2023-02-14T16:26:59.479" v="49"/>
          <ac:cxnSpMkLst>
            <pc:docMk/>
            <pc:sldMk cId="109857222" sldId="256"/>
            <ac:cxnSpMk id="31" creationId="{5A7EFE9C-DAE7-4ECA-BDB2-34E2534B8AB7}"/>
          </ac:cxnSpMkLst>
        </pc:cxnChg>
      </pc:sldChg>
      <pc:sldChg chg="addSp delSp modSp new mod setBg modClrScheme setClrOvrMap chgLayout">
        <pc:chgData name="Jodie Louise Thomas (2129540)" userId="S::2129540@student.uwtsd.ac.uk::f8abb853-47a3-4671-baeb-18a2ba3c468d" providerId="AD" clId="Web-{721F69F6-CA57-44D4-ACAB-30A72E6A1FDC}" dt="2023-02-14T16:59:57.887" v="173"/>
        <pc:sldMkLst>
          <pc:docMk/>
          <pc:sldMk cId="2073523022" sldId="256"/>
        </pc:sldMkLst>
        <pc:spChg chg="mod">
          <ac:chgData name="Jodie Louise Thomas (2129540)" userId="S::2129540@student.uwtsd.ac.uk::f8abb853-47a3-4671-baeb-18a2ba3c468d" providerId="AD" clId="Web-{721F69F6-CA57-44D4-ACAB-30A72E6A1FDC}" dt="2023-02-14T16:59:57.887" v="173"/>
          <ac:spMkLst>
            <pc:docMk/>
            <pc:sldMk cId="2073523022" sldId="256"/>
            <ac:spMk id="2" creationId="{47A75357-9961-BFA6-87B9-08E3F9EE106C}"/>
          </ac:spMkLst>
        </pc:spChg>
        <pc:spChg chg="mod">
          <ac:chgData name="Jodie Louise Thomas (2129540)" userId="S::2129540@student.uwtsd.ac.uk::f8abb853-47a3-4671-baeb-18a2ba3c468d" providerId="AD" clId="Web-{721F69F6-CA57-44D4-ACAB-30A72E6A1FDC}" dt="2023-02-14T16:59:57.887" v="173"/>
          <ac:spMkLst>
            <pc:docMk/>
            <pc:sldMk cId="2073523022" sldId="256"/>
            <ac:spMk id="3" creationId="{C2B527F3-6831-2EA7-7670-0594CA64916F}"/>
          </ac:spMkLst>
        </pc:spChg>
        <pc:spChg chg="add del">
          <ac:chgData name="Jodie Louise Thomas (2129540)" userId="S::2129540@student.uwtsd.ac.uk::f8abb853-47a3-4671-baeb-18a2ba3c468d" providerId="AD" clId="Web-{721F69F6-CA57-44D4-ACAB-30A72E6A1FDC}" dt="2023-02-14T16:59:57.887" v="173"/>
          <ac:spMkLst>
            <pc:docMk/>
            <pc:sldMk cId="2073523022" sldId="256"/>
            <ac:spMk id="9" creationId="{4AA13AD3-0A4F-475A-BEBB-DEEFF5C096C3}"/>
          </ac:spMkLst>
        </pc:spChg>
        <pc:spChg chg="add del">
          <ac:chgData name="Jodie Louise Thomas (2129540)" userId="S::2129540@student.uwtsd.ac.uk::f8abb853-47a3-4671-baeb-18a2ba3c468d" providerId="AD" clId="Web-{721F69F6-CA57-44D4-ACAB-30A72E6A1FDC}" dt="2023-02-14T16:59:57.887" v="173"/>
          <ac:spMkLst>
            <pc:docMk/>
            <pc:sldMk cId="2073523022" sldId="256"/>
            <ac:spMk id="11" creationId="{52F9B1C2-7D20-4F91-A660-197C98B9A3B1}"/>
          </ac:spMkLst>
        </pc:spChg>
        <pc:spChg chg="add del">
          <ac:chgData name="Jodie Louise Thomas (2129540)" userId="S::2129540@student.uwtsd.ac.uk::f8abb853-47a3-4671-baeb-18a2ba3c468d" providerId="AD" clId="Web-{721F69F6-CA57-44D4-ACAB-30A72E6A1FDC}" dt="2023-02-14T16:59:57.887" v="173"/>
          <ac:spMkLst>
            <pc:docMk/>
            <pc:sldMk cId="2073523022" sldId="256"/>
            <ac:spMk id="13" creationId="{A89C4E6E-ECA4-40E5-A54E-13E92B678E8C}"/>
          </ac:spMkLst>
        </pc:spChg>
        <pc:spChg chg="add">
          <ac:chgData name="Jodie Louise Thomas (2129540)" userId="S::2129540@student.uwtsd.ac.uk::f8abb853-47a3-4671-baeb-18a2ba3c468d" providerId="AD" clId="Web-{721F69F6-CA57-44D4-ACAB-30A72E6A1FDC}" dt="2023-02-14T16:59:57.887" v="173"/>
          <ac:spMkLst>
            <pc:docMk/>
            <pc:sldMk cId="2073523022" sldId="256"/>
            <ac:spMk id="18" creationId="{AC8EEB0F-BA72-49AC-956F-331B60FDE79E}"/>
          </ac:spMkLst>
        </pc:spChg>
        <pc:grpChg chg="add">
          <ac:chgData name="Jodie Louise Thomas (2129540)" userId="S::2129540@student.uwtsd.ac.uk::f8abb853-47a3-4671-baeb-18a2ba3c468d" providerId="AD" clId="Web-{721F69F6-CA57-44D4-ACAB-30A72E6A1FDC}" dt="2023-02-14T16:59:57.887" v="173"/>
          <ac:grpSpMkLst>
            <pc:docMk/>
            <pc:sldMk cId="2073523022" sldId="256"/>
            <ac:grpSpMk id="20" creationId="{FB8CE58F-407C-497E-B723-21FD8C6D35E4}"/>
          </ac:grpSpMkLst>
        </pc:grpChg>
        <pc:picChg chg="add mod">
          <ac:chgData name="Jodie Louise Thomas (2129540)" userId="S::2129540@student.uwtsd.ac.uk::f8abb853-47a3-4671-baeb-18a2ba3c468d" providerId="AD" clId="Web-{721F69F6-CA57-44D4-ACAB-30A72E6A1FDC}" dt="2023-02-14T16:59:57.887" v="173"/>
          <ac:picMkLst>
            <pc:docMk/>
            <pc:sldMk cId="2073523022" sldId="256"/>
            <ac:picMk id="4" creationId="{56A65F20-80CF-1FD2-4D73-B073F68C51A0}"/>
          </ac:picMkLst>
        </pc:picChg>
      </pc:sldChg>
      <pc:sldChg chg="addSp delSp modSp new del mod setBg modClrScheme addAnim delAnim setClrOvrMap chgLayout">
        <pc:chgData name="Jodie Louise Thomas (2129540)" userId="S::2129540@student.uwtsd.ac.uk::f8abb853-47a3-4671-baeb-18a2ba3c468d" providerId="AD" clId="Web-{721F69F6-CA57-44D4-ACAB-30A72E6A1FDC}" dt="2023-02-14T16:56:13.372" v="113"/>
        <pc:sldMkLst>
          <pc:docMk/>
          <pc:sldMk cId="2720046771" sldId="256"/>
        </pc:sldMkLst>
        <pc:spChg chg="del mod">
          <ac:chgData name="Jodie Louise Thomas (2129540)" userId="S::2129540@student.uwtsd.ac.uk::f8abb853-47a3-4671-baeb-18a2ba3c468d" providerId="AD" clId="Web-{721F69F6-CA57-44D4-ACAB-30A72E6A1FDC}" dt="2023-02-14T16:54:13.865" v="112"/>
          <ac:spMkLst>
            <pc:docMk/>
            <pc:sldMk cId="2720046771" sldId="256"/>
            <ac:spMk id="2" creationId="{F9E80FB6-603A-6485-04BF-6CB358256693}"/>
          </ac:spMkLst>
        </pc:spChg>
        <pc:spChg chg="mod">
          <ac:chgData name="Jodie Louise Thomas (2129540)" userId="S::2129540@student.uwtsd.ac.uk::f8abb853-47a3-4671-baeb-18a2ba3c468d" providerId="AD" clId="Web-{721F69F6-CA57-44D4-ACAB-30A72E6A1FDC}" dt="2023-02-14T16:31:21.637" v="89"/>
          <ac:spMkLst>
            <pc:docMk/>
            <pc:sldMk cId="2720046771" sldId="256"/>
            <ac:spMk id="3" creationId="{C7AF5E95-208B-B868-9625-42B4CF0B94F3}"/>
          </ac:spMkLst>
        </pc:spChg>
        <pc:spChg chg="add mod">
          <ac:chgData name="Jodie Louise Thomas (2129540)" userId="S::2129540@student.uwtsd.ac.uk::f8abb853-47a3-4671-baeb-18a2ba3c468d" providerId="AD" clId="Web-{721F69F6-CA57-44D4-ACAB-30A72E6A1FDC}" dt="2023-02-14T16:54:13.865" v="112"/>
          <ac:spMkLst>
            <pc:docMk/>
            <pc:sldMk cId="2720046771" sldId="256"/>
            <ac:spMk id="6" creationId="{63A0E9ED-E077-BF15-B000-B93D1E846C71}"/>
          </ac:spMkLst>
        </pc:spChg>
        <pc:spChg chg="add del">
          <ac:chgData name="Jodie Louise Thomas (2129540)" userId="S::2129540@student.uwtsd.ac.uk::f8abb853-47a3-4671-baeb-18a2ba3c468d" providerId="AD" clId="Web-{721F69F6-CA57-44D4-ACAB-30A72E6A1FDC}" dt="2023-02-14T16:29:53.225" v="76"/>
          <ac:spMkLst>
            <pc:docMk/>
            <pc:sldMk cId="2720046771" sldId="256"/>
            <ac:spMk id="9" creationId="{81AC9065-C961-45DA-BF0F-07DE2452B92E}"/>
          </ac:spMkLst>
        </pc:spChg>
        <pc:spChg chg="add del">
          <ac:chgData name="Jodie Louise Thomas (2129540)" userId="S::2129540@student.uwtsd.ac.uk::f8abb853-47a3-4671-baeb-18a2ba3c468d" providerId="AD" clId="Web-{721F69F6-CA57-44D4-ACAB-30A72E6A1FDC}" dt="2023-02-14T16:29:53.225" v="76"/>
          <ac:spMkLst>
            <pc:docMk/>
            <pc:sldMk cId="2720046771" sldId="256"/>
            <ac:spMk id="11" creationId="{339A0505-A6DD-4BC1-9CA6-9D202A949F72}"/>
          </ac:spMkLst>
        </pc:spChg>
        <pc:spChg chg="add del">
          <ac:chgData name="Jodie Louise Thomas (2129540)" userId="S::2129540@student.uwtsd.ac.uk::f8abb853-47a3-4671-baeb-18a2ba3c468d" providerId="AD" clId="Web-{721F69F6-CA57-44D4-ACAB-30A72E6A1FDC}" dt="2023-02-14T16:30:52.291" v="78"/>
          <ac:spMkLst>
            <pc:docMk/>
            <pc:sldMk cId="2720046771" sldId="256"/>
            <ac:spMk id="94" creationId="{D6F5F07B-A917-442C-82D5-5719737E9E68}"/>
          </ac:spMkLst>
        </pc:spChg>
        <pc:spChg chg="add del">
          <ac:chgData name="Jodie Louise Thomas (2129540)" userId="S::2129540@student.uwtsd.ac.uk::f8abb853-47a3-4671-baeb-18a2ba3c468d" providerId="AD" clId="Web-{721F69F6-CA57-44D4-ACAB-30A72E6A1FDC}" dt="2023-02-14T16:30:52.291" v="78"/>
          <ac:spMkLst>
            <pc:docMk/>
            <pc:sldMk cId="2720046771" sldId="256"/>
            <ac:spMk id="96" creationId="{B7E0C296-2B1B-4589-84EA-239D878496D5}"/>
          </ac:spMkLst>
        </pc:spChg>
        <pc:spChg chg="add del">
          <ac:chgData name="Jodie Louise Thomas (2129540)" userId="S::2129540@student.uwtsd.ac.uk::f8abb853-47a3-4671-baeb-18a2ba3c468d" providerId="AD" clId="Web-{721F69F6-CA57-44D4-ACAB-30A72E6A1FDC}" dt="2023-02-14T16:31:02.776" v="82"/>
          <ac:spMkLst>
            <pc:docMk/>
            <pc:sldMk cId="2720046771" sldId="256"/>
            <ac:spMk id="99" creationId="{6FB6BA45-21D7-4ECD-971E-90FC03AE182A}"/>
          </ac:spMkLst>
        </pc:spChg>
        <pc:spChg chg="add del">
          <ac:chgData name="Jodie Louise Thomas (2129540)" userId="S::2129540@student.uwtsd.ac.uk::f8abb853-47a3-4671-baeb-18a2ba3c468d" providerId="AD" clId="Web-{721F69F6-CA57-44D4-ACAB-30A72E6A1FDC}" dt="2023-02-14T16:31:02.776" v="82"/>
          <ac:spMkLst>
            <pc:docMk/>
            <pc:sldMk cId="2720046771" sldId="256"/>
            <ac:spMk id="101" creationId="{EED8D03E-F375-4E67-B932-FF9B007BB420}"/>
          </ac:spMkLst>
        </pc:spChg>
        <pc:spChg chg="add del">
          <ac:chgData name="Jodie Louise Thomas (2129540)" userId="S::2129540@student.uwtsd.ac.uk::f8abb853-47a3-4671-baeb-18a2ba3c468d" providerId="AD" clId="Web-{721F69F6-CA57-44D4-ACAB-30A72E6A1FDC}" dt="2023-02-14T16:31:16.121" v="84"/>
          <ac:spMkLst>
            <pc:docMk/>
            <pc:sldMk cId="2720046771" sldId="256"/>
            <ac:spMk id="103" creationId="{D6F5F07B-A917-442C-82D5-5719737E9E68}"/>
          </ac:spMkLst>
        </pc:spChg>
        <pc:spChg chg="add del">
          <ac:chgData name="Jodie Louise Thomas (2129540)" userId="S::2129540@student.uwtsd.ac.uk::f8abb853-47a3-4671-baeb-18a2ba3c468d" providerId="AD" clId="Web-{721F69F6-CA57-44D4-ACAB-30A72E6A1FDC}" dt="2023-02-14T16:31:16.121" v="84"/>
          <ac:spMkLst>
            <pc:docMk/>
            <pc:sldMk cId="2720046771" sldId="256"/>
            <ac:spMk id="105" creationId="{B7E0C296-2B1B-4589-84EA-239D878496D5}"/>
          </ac:spMkLst>
        </pc:spChg>
        <pc:spChg chg="add del">
          <ac:chgData name="Jodie Louise Thomas (2129540)" userId="S::2129540@student.uwtsd.ac.uk::f8abb853-47a3-4671-baeb-18a2ba3c468d" providerId="AD" clId="Web-{721F69F6-CA57-44D4-ACAB-30A72E6A1FDC}" dt="2023-02-14T16:31:21.543" v="88"/>
          <ac:spMkLst>
            <pc:docMk/>
            <pc:sldMk cId="2720046771" sldId="256"/>
            <ac:spMk id="108" creationId="{6DA65B90-7B06-4499-91BA-CDDD36132481}"/>
          </ac:spMkLst>
        </pc:spChg>
        <pc:spChg chg="add del">
          <ac:chgData name="Jodie Louise Thomas (2129540)" userId="S::2129540@student.uwtsd.ac.uk::f8abb853-47a3-4671-baeb-18a2ba3c468d" providerId="AD" clId="Web-{721F69F6-CA57-44D4-ACAB-30A72E6A1FDC}" dt="2023-02-14T16:31:21.543" v="88"/>
          <ac:spMkLst>
            <pc:docMk/>
            <pc:sldMk cId="2720046771" sldId="256"/>
            <ac:spMk id="109" creationId="{E99D7AAF-4170-4D21-AB6C-605F6F100C2E}"/>
          </ac:spMkLst>
        </pc:spChg>
        <pc:spChg chg="add del">
          <ac:chgData name="Jodie Louise Thomas (2129540)" userId="S::2129540@student.uwtsd.ac.uk::f8abb853-47a3-4671-baeb-18a2ba3c468d" providerId="AD" clId="Web-{721F69F6-CA57-44D4-ACAB-30A72E6A1FDC}" dt="2023-02-14T16:31:21.543" v="88"/>
          <ac:spMkLst>
            <pc:docMk/>
            <pc:sldMk cId="2720046771" sldId="256"/>
            <ac:spMk id="111" creationId="{9502469D-C562-48E3-ABA2-3CFA55C52684}"/>
          </ac:spMkLst>
        </pc:spChg>
        <pc:spChg chg="add">
          <ac:chgData name="Jodie Louise Thomas (2129540)" userId="S::2129540@student.uwtsd.ac.uk::f8abb853-47a3-4671-baeb-18a2ba3c468d" providerId="AD" clId="Web-{721F69F6-CA57-44D4-ACAB-30A72E6A1FDC}" dt="2023-02-14T16:31:21.637" v="89"/>
          <ac:spMkLst>
            <pc:docMk/>
            <pc:sldMk cId="2720046771" sldId="256"/>
            <ac:spMk id="113" creationId="{D6F5F07B-A917-442C-82D5-5719737E9E68}"/>
          </ac:spMkLst>
        </pc:spChg>
        <pc:spChg chg="add">
          <ac:chgData name="Jodie Louise Thomas (2129540)" userId="S::2129540@student.uwtsd.ac.uk::f8abb853-47a3-4671-baeb-18a2ba3c468d" providerId="AD" clId="Web-{721F69F6-CA57-44D4-ACAB-30A72E6A1FDC}" dt="2023-02-14T16:31:21.637" v="89"/>
          <ac:spMkLst>
            <pc:docMk/>
            <pc:sldMk cId="2720046771" sldId="256"/>
            <ac:spMk id="115" creationId="{B7E0C296-2B1B-4589-84EA-239D878496D5}"/>
          </ac:spMkLst>
        </pc:spChg>
        <pc:grpChg chg="add del">
          <ac:chgData name="Jodie Louise Thomas (2129540)" userId="S::2129540@student.uwtsd.ac.uk::f8abb853-47a3-4671-baeb-18a2ba3c468d" providerId="AD" clId="Web-{721F69F6-CA57-44D4-ACAB-30A72E6A1FDC}" dt="2023-02-14T16:30:52.291" v="78"/>
          <ac:grpSpMkLst>
            <pc:docMk/>
            <pc:sldMk cId="2720046771" sldId="256"/>
            <ac:grpSpMk id="97" creationId="{3CDD339A-0D5C-435F-B70C-6498DB974BEE}"/>
          </ac:grpSpMkLst>
        </pc:grpChg>
        <pc:grpChg chg="add del">
          <ac:chgData name="Jodie Louise Thomas (2129540)" userId="S::2129540@student.uwtsd.ac.uk::f8abb853-47a3-4671-baeb-18a2ba3c468d" providerId="AD" clId="Web-{721F69F6-CA57-44D4-ACAB-30A72E6A1FDC}" dt="2023-02-14T16:31:16.121" v="84"/>
          <ac:grpSpMkLst>
            <pc:docMk/>
            <pc:sldMk cId="2720046771" sldId="256"/>
            <ac:grpSpMk id="106" creationId="{3CDD339A-0D5C-435F-B70C-6498DB974BEE}"/>
          </ac:grpSpMkLst>
        </pc:grpChg>
        <pc:grpChg chg="add">
          <ac:chgData name="Jodie Louise Thomas (2129540)" userId="S::2129540@student.uwtsd.ac.uk::f8abb853-47a3-4671-baeb-18a2ba3c468d" providerId="AD" clId="Web-{721F69F6-CA57-44D4-ACAB-30A72E6A1FDC}" dt="2023-02-14T16:31:21.637" v="89"/>
          <ac:grpSpMkLst>
            <pc:docMk/>
            <pc:sldMk cId="2720046771" sldId="256"/>
            <ac:grpSpMk id="116" creationId="{3CDD339A-0D5C-435F-B70C-6498DB974BEE}"/>
          </ac:grpSpMkLst>
        </pc:grpChg>
        <pc:picChg chg="add del">
          <ac:chgData name="Jodie Louise Thomas (2129540)" userId="S::2129540@student.uwtsd.ac.uk::f8abb853-47a3-4671-baeb-18a2ba3c468d" providerId="AD" clId="Web-{721F69F6-CA57-44D4-ACAB-30A72E6A1FDC}" dt="2023-02-14T16:29:53.225" v="76"/>
          <ac:picMkLst>
            <pc:docMk/>
            <pc:sldMk cId="2720046771" sldId="256"/>
            <ac:picMk id="4" creationId="{EC450DDF-CE40-2EC2-0DBF-7CCAC4BE680F}"/>
          </ac:picMkLst>
        </pc:picChg>
        <pc:picChg chg="add del">
          <ac:chgData name="Jodie Louise Thomas (2129540)" userId="S::2129540@student.uwtsd.ac.uk::f8abb853-47a3-4671-baeb-18a2ba3c468d" providerId="AD" clId="Web-{721F69F6-CA57-44D4-ACAB-30A72E6A1FDC}" dt="2023-02-14T16:30:52.291" v="78"/>
          <ac:picMkLst>
            <pc:docMk/>
            <pc:sldMk cId="2720046771" sldId="256"/>
            <ac:picMk id="95" creationId="{39B05FC8-67AD-3070-634F-9B07F2718322}"/>
          </ac:picMkLst>
        </pc:picChg>
        <pc:picChg chg="add del">
          <ac:chgData name="Jodie Louise Thomas (2129540)" userId="S::2129540@student.uwtsd.ac.uk::f8abb853-47a3-4671-baeb-18a2ba3c468d" providerId="AD" clId="Web-{721F69F6-CA57-44D4-ACAB-30A72E6A1FDC}" dt="2023-02-14T16:31:02.776" v="82"/>
          <ac:picMkLst>
            <pc:docMk/>
            <pc:sldMk cId="2720046771" sldId="256"/>
            <ac:picMk id="100" creationId="{1CE20782-9F7B-7227-4FBC-F4A1A6196B77}"/>
          </ac:picMkLst>
        </pc:picChg>
        <pc:picChg chg="add del">
          <ac:chgData name="Jodie Louise Thomas (2129540)" userId="S::2129540@student.uwtsd.ac.uk::f8abb853-47a3-4671-baeb-18a2ba3c468d" providerId="AD" clId="Web-{721F69F6-CA57-44D4-ACAB-30A72E6A1FDC}" dt="2023-02-14T16:31:16.121" v="84"/>
          <ac:picMkLst>
            <pc:docMk/>
            <pc:sldMk cId="2720046771" sldId="256"/>
            <ac:picMk id="104" creationId="{39B05FC8-67AD-3070-634F-9B07F2718322}"/>
          </ac:picMkLst>
        </pc:picChg>
        <pc:picChg chg="add del">
          <ac:chgData name="Jodie Louise Thomas (2129540)" userId="S::2129540@student.uwtsd.ac.uk::f8abb853-47a3-4671-baeb-18a2ba3c468d" providerId="AD" clId="Web-{721F69F6-CA57-44D4-ACAB-30A72E6A1FDC}" dt="2023-02-14T16:31:21.543" v="88"/>
          <ac:picMkLst>
            <pc:docMk/>
            <pc:sldMk cId="2720046771" sldId="256"/>
            <ac:picMk id="110" creationId="{932A4D8A-12B9-5029-55FB-DFB51A9F05C8}"/>
          </ac:picMkLst>
        </pc:picChg>
        <pc:picChg chg="add">
          <ac:chgData name="Jodie Louise Thomas (2129540)" userId="S::2129540@student.uwtsd.ac.uk::f8abb853-47a3-4671-baeb-18a2ba3c468d" providerId="AD" clId="Web-{721F69F6-CA57-44D4-ACAB-30A72E6A1FDC}" dt="2023-02-14T16:31:21.637" v="89"/>
          <ac:picMkLst>
            <pc:docMk/>
            <pc:sldMk cId="2720046771" sldId="256"/>
            <ac:picMk id="114" creationId="{39B05FC8-67AD-3070-634F-9B07F2718322}"/>
          </ac:picMkLst>
        </pc:picChg>
        <pc:cxnChg chg="add del">
          <ac:chgData name="Jodie Louise Thomas (2129540)" userId="S::2129540@student.uwtsd.ac.uk::f8abb853-47a3-4671-baeb-18a2ba3c468d" providerId="AD" clId="Web-{721F69F6-CA57-44D4-ACAB-30A72E6A1FDC}" dt="2023-02-14T16:29:53.225" v="76"/>
          <ac:cxnSpMkLst>
            <pc:docMk/>
            <pc:sldMk cId="2720046771" sldId="256"/>
            <ac:cxnSpMk id="13" creationId="{D2CC4060-6621-49EA-A90C-71567A92265C}"/>
          </ac:cxnSpMkLst>
        </pc:cxnChg>
        <pc:cxnChg chg="add del">
          <ac:chgData name="Jodie Louise Thomas (2129540)" userId="S::2129540@student.uwtsd.ac.uk::f8abb853-47a3-4671-baeb-18a2ba3c468d" providerId="AD" clId="Web-{721F69F6-CA57-44D4-ACAB-30A72E6A1FDC}" dt="2023-02-14T16:31:21.543" v="88"/>
          <ac:cxnSpMkLst>
            <pc:docMk/>
            <pc:sldMk cId="2720046771" sldId="256"/>
            <ac:cxnSpMk id="15" creationId="{4D594499-F983-4364-8ABC-5BCDC2E906BF}"/>
          </ac:cxnSpMkLst>
        </pc:cxnChg>
        <pc:cxnChg chg="add del">
          <ac:chgData name="Jodie Louise Thomas (2129540)" userId="S::2129540@student.uwtsd.ac.uk::f8abb853-47a3-4671-baeb-18a2ba3c468d" providerId="AD" clId="Web-{721F69F6-CA57-44D4-ACAB-30A72E6A1FDC}" dt="2023-02-14T16:31:21.543" v="88"/>
          <ac:cxnSpMkLst>
            <pc:docMk/>
            <pc:sldMk cId="2720046771" sldId="256"/>
            <ac:cxnSpMk id="17" creationId="{6D4C177C-581F-4CC8-A686-0B6D25DC6A70}"/>
          </ac:cxnSpMkLst>
        </pc:cxnChg>
      </pc:sldChg>
      <pc:sldChg chg="addSp modSp new del mod setBg modClrScheme addAnim chgLayout">
        <pc:chgData name="Jodie Louise Thomas (2129540)" userId="S::2129540@student.uwtsd.ac.uk::f8abb853-47a3-4671-baeb-18a2ba3c468d" providerId="AD" clId="Web-{721F69F6-CA57-44D4-ACAB-30A72E6A1FDC}" dt="2023-02-14T16:28:54.346" v="64"/>
        <pc:sldMkLst>
          <pc:docMk/>
          <pc:sldMk cId="3288863174" sldId="256"/>
        </pc:sldMkLst>
        <pc:spChg chg="mod">
          <ac:chgData name="Jodie Louise Thomas (2129540)" userId="S::2129540@student.uwtsd.ac.uk::f8abb853-47a3-4671-baeb-18a2ba3c468d" providerId="AD" clId="Web-{721F69F6-CA57-44D4-ACAB-30A72E6A1FDC}" dt="2023-02-14T16:28:33.392" v="63" actId="20577"/>
          <ac:spMkLst>
            <pc:docMk/>
            <pc:sldMk cId="3288863174" sldId="256"/>
            <ac:spMk id="2" creationId="{6D65F391-888A-E42E-F6DD-533AD0A362E7}"/>
          </ac:spMkLst>
        </pc:spChg>
        <pc:spChg chg="mod">
          <ac:chgData name="Jodie Louise Thomas (2129540)" userId="S::2129540@student.uwtsd.ac.uk::f8abb853-47a3-4671-baeb-18a2ba3c468d" providerId="AD" clId="Web-{721F69F6-CA57-44D4-ACAB-30A72E6A1FDC}" dt="2023-02-14T16:28:16.062" v="58"/>
          <ac:spMkLst>
            <pc:docMk/>
            <pc:sldMk cId="3288863174" sldId="256"/>
            <ac:spMk id="3" creationId="{E12C796B-2C0A-E107-6D59-AB9816875BA7}"/>
          </ac:spMkLst>
        </pc:spChg>
        <pc:spChg chg="add">
          <ac:chgData name="Jodie Louise Thomas (2129540)" userId="S::2129540@student.uwtsd.ac.uk::f8abb853-47a3-4671-baeb-18a2ba3c468d" providerId="AD" clId="Web-{721F69F6-CA57-44D4-ACAB-30A72E6A1FDC}" dt="2023-02-14T16:28:16.062" v="58"/>
          <ac:spMkLst>
            <pc:docMk/>
            <pc:sldMk cId="3288863174" sldId="256"/>
            <ac:spMk id="9" creationId="{8C37C960-91F5-4F61-B2CD-8A037920720B}"/>
          </ac:spMkLst>
        </pc:spChg>
        <pc:picChg chg="add">
          <ac:chgData name="Jodie Louise Thomas (2129540)" userId="S::2129540@student.uwtsd.ac.uk::f8abb853-47a3-4671-baeb-18a2ba3c468d" providerId="AD" clId="Web-{721F69F6-CA57-44D4-ACAB-30A72E6A1FDC}" dt="2023-02-14T16:28:16.062" v="58"/>
          <ac:picMkLst>
            <pc:docMk/>
            <pc:sldMk cId="3288863174" sldId="256"/>
            <ac:picMk id="4" creationId="{D74403B1-8D7B-25A3-9C41-D41C79799A7D}"/>
          </ac:picMkLst>
        </pc:picChg>
      </pc:sldChg>
      <pc:sldChg chg="addSp delSp modSp new del mod setBg addAnim">
        <pc:chgData name="Jodie Louise Thomas (2129540)" userId="S::2129540@student.uwtsd.ac.uk::f8abb853-47a3-4671-baeb-18a2ba3c468d" providerId="AD" clId="Web-{721F69F6-CA57-44D4-ACAB-30A72E6A1FDC}" dt="2023-02-14T17:07:08.445" v="239"/>
        <pc:sldMkLst>
          <pc:docMk/>
          <pc:sldMk cId="599888333" sldId="257"/>
        </pc:sldMkLst>
        <pc:spChg chg="mod">
          <ac:chgData name="Jodie Louise Thomas (2129540)" userId="S::2129540@student.uwtsd.ac.uk::f8abb853-47a3-4671-baeb-18a2ba3c468d" providerId="AD" clId="Web-{721F69F6-CA57-44D4-ACAB-30A72E6A1FDC}" dt="2023-02-14T17:07:04.117" v="238" actId="20577"/>
          <ac:spMkLst>
            <pc:docMk/>
            <pc:sldMk cId="599888333" sldId="257"/>
            <ac:spMk id="2" creationId="{D7F0BE9B-B40C-D520-CA5B-7499C560D9F8}"/>
          </ac:spMkLst>
        </pc:spChg>
        <pc:spChg chg="del mod">
          <ac:chgData name="Jodie Louise Thomas (2129540)" userId="S::2129540@student.uwtsd.ac.uk::f8abb853-47a3-4671-baeb-18a2ba3c468d" providerId="AD" clId="Web-{721F69F6-CA57-44D4-ACAB-30A72E6A1FDC}" dt="2023-02-14T17:06:03.472" v="232"/>
          <ac:spMkLst>
            <pc:docMk/>
            <pc:sldMk cId="599888333" sldId="257"/>
            <ac:spMk id="3" creationId="{19A53124-7D10-FF02-9766-A1071D1CEFDE}"/>
          </ac:spMkLst>
        </pc:spChg>
        <pc:spChg chg="add del">
          <ac:chgData name="Jodie Louise Thomas (2129540)" userId="S::2129540@student.uwtsd.ac.uk::f8abb853-47a3-4671-baeb-18a2ba3c468d" providerId="AD" clId="Web-{721F69F6-CA57-44D4-ACAB-30A72E6A1FDC}" dt="2023-02-14T17:06:30.443" v="234"/>
          <ac:spMkLst>
            <pc:docMk/>
            <pc:sldMk cId="599888333" sldId="257"/>
            <ac:spMk id="9" creationId="{9B0F7D69-D93C-4C38-A23D-76E000D691CD}"/>
          </ac:spMkLst>
        </pc:spChg>
        <pc:spChg chg="add del">
          <ac:chgData name="Jodie Louise Thomas (2129540)" userId="S::2129540@student.uwtsd.ac.uk::f8abb853-47a3-4671-baeb-18a2ba3c468d" providerId="AD" clId="Web-{721F69F6-CA57-44D4-ACAB-30A72E6A1FDC}" dt="2023-02-14T17:06:30.443" v="234"/>
          <ac:spMkLst>
            <pc:docMk/>
            <pc:sldMk cId="599888333" sldId="257"/>
            <ac:spMk id="11" creationId="{8CD419D4-EA9D-42D9-BF62-B07F0B7B672B}"/>
          </ac:spMkLst>
        </pc:spChg>
        <pc:spChg chg="add del">
          <ac:chgData name="Jodie Louise Thomas (2129540)" userId="S::2129540@student.uwtsd.ac.uk::f8abb853-47a3-4671-baeb-18a2ba3c468d" providerId="AD" clId="Web-{721F69F6-CA57-44D4-ACAB-30A72E6A1FDC}" dt="2023-02-14T17:06:30.443" v="234"/>
          <ac:spMkLst>
            <pc:docMk/>
            <pc:sldMk cId="599888333" sldId="257"/>
            <ac:spMk id="13" creationId="{1C6FEC9B-9608-4181-A9E5-A1B80E72021C}"/>
          </ac:spMkLst>
        </pc:spChg>
        <pc:spChg chg="add del">
          <ac:chgData name="Jodie Louise Thomas (2129540)" userId="S::2129540@student.uwtsd.ac.uk::f8abb853-47a3-4671-baeb-18a2ba3c468d" providerId="AD" clId="Web-{721F69F6-CA57-44D4-ACAB-30A72E6A1FDC}" dt="2023-02-14T17:06:30.443" v="234"/>
          <ac:spMkLst>
            <pc:docMk/>
            <pc:sldMk cId="599888333" sldId="257"/>
            <ac:spMk id="15" creationId="{AB1564ED-F26F-451D-97D6-A6EC3E83FD55}"/>
          </ac:spMkLst>
        </pc:spChg>
        <pc:spChg chg="add del">
          <ac:chgData name="Jodie Louise Thomas (2129540)" userId="S::2129540@student.uwtsd.ac.uk::f8abb853-47a3-4671-baeb-18a2ba3c468d" providerId="AD" clId="Web-{721F69F6-CA57-44D4-ACAB-30A72E6A1FDC}" dt="2023-02-14T17:06:30.443" v="234"/>
          <ac:spMkLst>
            <pc:docMk/>
            <pc:sldMk cId="599888333" sldId="257"/>
            <ac:spMk id="17" creationId="{0CA184B6-3482-4F43-87F0-BC765DCFD8A8}"/>
          </ac:spMkLst>
        </pc:spChg>
        <pc:spChg chg="add del">
          <ac:chgData name="Jodie Louise Thomas (2129540)" userId="S::2129540@student.uwtsd.ac.uk::f8abb853-47a3-4671-baeb-18a2ba3c468d" providerId="AD" clId="Web-{721F69F6-CA57-44D4-ACAB-30A72E6A1FDC}" dt="2023-02-14T17:06:30.443" v="234"/>
          <ac:spMkLst>
            <pc:docMk/>
            <pc:sldMk cId="599888333" sldId="257"/>
            <ac:spMk id="19" creationId="{6C869923-8380-4244-9548-802C330638A0}"/>
          </ac:spMkLst>
        </pc:spChg>
        <pc:spChg chg="add del">
          <ac:chgData name="Jodie Louise Thomas (2129540)" userId="S::2129540@student.uwtsd.ac.uk::f8abb853-47a3-4671-baeb-18a2ba3c468d" providerId="AD" clId="Web-{721F69F6-CA57-44D4-ACAB-30A72E6A1FDC}" dt="2023-02-14T17:06:30.443" v="234"/>
          <ac:spMkLst>
            <pc:docMk/>
            <pc:sldMk cId="599888333" sldId="257"/>
            <ac:spMk id="21" creationId="{C06255F2-BC67-4DDE-B34E-AC4BA21838CC}"/>
          </ac:spMkLst>
        </pc:spChg>
        <pc:spChg chg="add del">
          <ac:chgData name="Jodie Louise Thomas (2129540)" userId="S::2129540@student.uwtsd.ac.uk::f8abb853-47a3-4671-baeb-18a2ba3c468d" providerId="AD" clId="Web-{721F69F6-CA57-44D4-ACAB-30A72E6A1FDC}" dt="2023-02-14T17:06:30.443" v="234"/>
          <ac:spMkLst>
            <pc:docMk/>
            <pc:sldMk cId="599888333" sldId="257"/>
            <ac:spMk id="23" creationId="{55169443-FCCD-4C0A-8C69-18CD3FA0968D}"/>
          </ac:spMkLst>
        </pc:spChg>
        <pc:spChg chg="add del">
          <ac:chgData name="Jodie Louise Thomas (2129540)" userId="S::2129540@student.uwtsd.ac.uk::f8abb853-47a3-4671-baeb-18a2ba3c468d" providerId="AD" clId="Web-{721F69F6-CA57-44D4-ACAB-30A72E6A1FDC}" dt="2023-02-14T17:06:30.443" v="234"/>
          <ac:spMkLst>
            <pc:docMk/>
            <pc:sldMk cId="599888333" sldId="257"/>
            <ac:spMk id="25" creationId="{E217F32C-75AA-4B97-ADFB-5E2C3C7ECBCF}"/>
          </ac:spMkLst>
        </pc:spChg>
        <pc:spChg chg="add del">
          <ac:chgData name="Jodie Louise Thomas (2129540)" userId="S::2129540@student.uwtsd.ac.uk::f8abb853-47a3-4671-baeb-18a2ba3c468d" providerId="AD" clId="Web-{721F69F6-CA57-44D4-ACAB-30A72E6A1FDC}" dt="2023-02-14T17:06:30.443" v="234"/>
          <ac:spMkLst>
            <pc:docMk/>
            <pc:sldMk cId="599888333" sldId="257"/>
            <ac:spMk id="27" creationId="{4D76AAEA-AF3A-4616-9F99-E9AA131A51F5}"/>
          </ac:spMkLst>
        </pc:spChg>
        <pc:spChg chg="add">
          <ac:chgData name="Jodie Louise Thomas (2129540)" userId="S::2129540@student.uwtsd.ac.uk::f8abb853-47a3-4671-baeb-18a2ba3c468d" providerId="AD" clId="Web-{721F69F6-CA57-44D4-ACAB-30A72E6A1FDC}" dt="2023-02-14T17:06:30.443" v="234"/>
          <ac:spMkLst>
            <pc:docMk/>
            <pc:sldMk cId="599888333" sldId="257"/>
            <ac:spMk id="32" creationId="{9B0F7D69-D93C-4C38-A23D-76E000D691CD}"/>
          </ac:spMkLst>
        </pc:spChg>
        <pc:spChg chg="add">
          <ac:chgData name="Jodie Louise Thomas (2129540)" userId="S::2129540@student.uwtsd.ac.uk::f8abb853-47a3-4671-baeb-18a2ba3c468d" providerId="AD" clId="Web-{721F69F6-CA57-44D4-ACAB-30A72E6A1FDC}" dt="2023-02-14T17:06:30.443" v="234"/>
          <ac:spMkLst>
            <pc:docMk/>
            <pc:sldMk cId="599888333" sldId="257"/>
            <ac:spMk id="34" creationId="{8CD419D4-EA9D-42D9-BF62-B07F0B7B672B}"/>
          </ac:spMkLst>
        </pc:spChg>
        <pc:spChg chg="add">
          <ac:chgData name="Jodie Louise Thomas (2129540)" userId="S::2129540@student.uwtsd.ac.uk::f8abb853-47a3-4671-baeb-18a2ba3c468d" providerId="AD" clId="Web-{721F69F6-CA57-44D4-ACAB-30A72E6A1FDC}" dt="2023-02-14T17:06:30.443" v="234"/>
          <ac:spMkLst>
            <pc:docMk/>
            <pc:sldMk cId="599888333" sldId="257"/>
            <ac:spMk id="36" creationId="{1C6FEC9B-9608-4181-A9E5-A1B80E72021C}"/>
          </ac:spMkLst>
        </pc:spChg>
        <pc:spChg chg="add">
          <ac:chgData name="Jodie Louise Thomas (2129540)" userId="S::2129540@student.uwtsd.ac.uk::f8abb853-47a3-4671-baeb-18a2ba3c468d" providerId="AD" clId="Web-{721F69F6-CA57-44D4-ACAB-30A72E6A1FDC}" dt="2023-02-14T17:06:30.443" v="234"/>
          <ac:spMkLst>
            <pc:docMk/>
            <pc:sldMk cId="599888333" sldId="257"/>
            <ac:spMk id="38" creationId="{AB1564ED-F26F-451D-97D6-A6EC3E83FD55}"/>
          </ac:spMkLst>
        </pc:spChg>
        <pc:spChg chg="add">
          <ac:chgData name="Jodie Louise Thomas (2129540)" userId="S::2129540@student.uwtsd.ac.uk::f8abb853-47a3-4671-baeb-18a2ba3c468d" providerId="AD" clId="Web-{721F69F6-CA57-44D4-ACAB-30A72E6A1FDC}" dt="2023-02-14T17:06:30.443" v="234"/>
          <ac:spMkLst>
            <pc:docMk/>
            <pc:sldMk cId="599888333" sldId="257"/>
            <ac:spMk id="40" creationId="{0CA184B6-3482-4F43-87F0-BC765DCFD8A8}"/>
          </ac:spMkLst>
        </pc:spChg>
        <pc:spChg chg="add">
          <ac:chgData name="Jodie Louise Thomas (2129540)" userId="S::2129540@student.uwtsd.ac.uk::f8abb853-47a3-4671-baeb-18a2ba3c468d" providerId="AD" clId="Web-{721F69F6-CA57-44D4-ACAB-30A72E6A1FDC}" dt="2023-02-14T17:06:30.443" v="234"/>
          <ac:spMkLst>
            <pc:docMk/>
            <pc:sldMk cId="599888333" sldId="257"/>
            <ac:spMk id="42" creationId="{6C869923-8380-4244-9548-802C330638A0}"/>
          </ac:spMkLst>
        </pc:spChg>
        <pc:spChg chg="add">
          <ac:chgData name="Jodie Louise Thomas (2129540)" userId="S::2129540@student.uwtsd.ac.uk::f8abb853-47a3-4671-baeb-18a2ba3c468d" providerId="AD" clId="Web-{721F69F6-CA57-44D4-ACAB-30A72E6A1FDC}" dt="2023-02-14T17:06:30.443" v="234"/>
          <ac:spMkLst>
            <pc:docMk/>
            <pc:sldMk cId="599888333" sldId="257"/>
            <ac:spMk id="44" creationId="{C06255F2-BC67-4DDE-B34E-AC4BA21838CC}"/>
          </ac:spMkLst>
        </pc:spChg>
        <pc:spChg chg="add">
          <ac:chgData name="Jodie Louise Thomas (2129540)" userId="S::2129540@student.uwtsd.ac.uk::f8abb853-47a3-4671-baeb-18a2ba3c468d" providerId="AD" clId="Web-{721F69F6-CA57-44D4-ACAB-30A72E6A1FDC}" dt="2023-02-14T17:06:30.443" v="234"/>
          <ac:spMkLst>
            <pc:docMk/>
            <pc:sldMk cId="599888333" sldId="257"/>
            <ac:spMk id="46" creationId="{55169443-FCCD-4C0A-8C69-18CD3FA0968D}"/>
          </ac:spMkLst>
        </pc:spChg>
        <pc:spChg chg="add">
          <ac:chgData name="Jodie Louise Thomas (2129540)" userId="S::2129540@student.uwtsd.ac.uk::f8abb853-47a3-4671-baeb-18a2ba3c468d" providerId="AD" clId="Web-{721F69F6-CA57-44D4-ACAB-30A72E6A1FDC}" dt="2023-02-14T17:06:30.443" v="234"/>
          <ac:spMkLst>
            <pc:docMk/>
            <pc:sldMk cId="599888333" sldId="257"/>
            <ac:spMk id="48" creationId="{0DBF1ABE-8590-450D-BB49-BDDCCF3EEA9E}"/>
          </ac:spMkLst>
        </pc:spChg>
        <pc:spChg chg="add">
          <ac:chgData name="Jodie Louise Thomas (2129540)" userId="S::2129540@student.uwtsd.ac.uk::f8abb853-47a3-4671-baeb-18a2ba3c468d" providerId="AD" clId="Web-{721F69F6-CA57-44D4-ACAB-30A72E6A1FDC}" dt="2023-02-14T17:06:30.443" v="234"/>
          <ac:spMkLst>
            <pc:docMk/>
            <pc:sldMk cId="599888333" sldId="257"/>
            <ac:spMk id="50" creationId="{96CB0275-66F1-4491-93B8-121D0C7176BF}"/>
          </ac:spMkLst>
        </pc:spChg>
        <pc:spChg chg="add">
          <ac:chgData name="Jodie Louise Thomas (2129540)" userId="S::2129540@student.uwtsd.ac.uk::f8abb853-47a3-4671-baeb-18a2ba3c468d" providerId="AD" clId="Web-{721F69F6-CA57-44D4-ACAB-30A72E6A1FDC}" dt="2023-02-14T17:06:30.443" v="234"/>
          <ac:spMkLst>
            <pc:docMk/>
            <pc:sldMk cId="599888333" sldId="257"/>
            <ac:spMk id="52" creationId="{18D32C3D-8F76-4E99-BE56-0836CC38CC84}"/>
          </ac:spMkLst>
        </pc:spChg>
        <pc:spChg chg="add">
          <ac:chgData name="Jodie Louise Thomas (2129540)" userId="S::2129540@student.uwtsd.ac.uk::f8abb853-47a3-4671-baeb-18a2ba3c468d" providerId="AD" clId="Web-{721F69F6-CA57-44D4-ACAB-30A72E6A1FDC}" dt="2023-02-14T17:06:30.443" v="234"/>
          <ac:spMkLst>
            <pc:docMk/>
            <pc:sldMk cId="599888333" sldId="257"/>
            <ac:spMk id="54" creationId="{70766076-46F5-42D5-A773-2B3BEF2B8B74}"/>
          </ac:spMkLst>
        </pc:spChg>
        <pc:picChg chg="add mod ord">
          <ac:chgData name="Jodie Louise Thomas (2129540)" userId="S::2129540@student.uwtsd.ac.uk::f8abb853-47a3-4671-baeb-18a2ba3c468d" providerId="AD" clId="Web-{721F69F6-CA57-44D4-ACAB-30A72E6A1FDC}" dt="2023-02-14T17:06:30.443" v="234"/>
          <ac:picMkLst>
            <pc:docMk/>
            <pc:sldMk cId="599888333" sldId="257"/>
            <ac:picMk id="5" creationId="{05E9FE12-A658-2C34-8BA9-8994EE0199C9}"/>
          </ac:picMkLst>
        </pc:picChg>
      </pc:sldChg>
      <pc:sldChg chg="addSp delSp modSp new mod setBg addAnim">
        <pc:chgData name="Jodie Louise Thomas (2129540)" userId="S::2129540@student.uwtsd.ac.uk::f8abb853-47a3-4671-baeb-18a2ba3c468d" providerId="AD" clId="Web-{721F69F6-CA57-44D4-ACAB-30A72E6A1FDC}" dt="2023-02-14T17:11:40.447" v="305" actId="20577"/>
        <pc:sldMkLst>
          <pc:docMk/>
          <pc:sldMk cId="1786810601" sldId="257"/>
        </pc:sldMkLst>
        <pc:spChg chg="mod">
          <ac:chgData name="Jodie Louise Thomas (2129540)" userId="S::2129540@student.uwtsd.ac.uk::f8abb853-47a3-4671-baeb-18a2ba3c468d" providerId="AD" clId="Web-{721F69F6-CA57-44D4-ACAB-30A72E6A1FDC}" dt="2023-02-14T17:11:05.257" v="300"/>
          <ac:spMkLst>
            <pc:docMk/>
            <pc:sldMk cId="1786810601" sldId="257"/>
            <ac:spMk id="2" creationId="{2A8B8AAA-4B5F-EDE6-5BED-FFE8D7732D48}"/>
          </ac:spMkLst>
        </pc:spChg>
        <pc:spChg chg="mod">
          <ac:chgData name="Jodie Louise Thomas (2129540)" userId="S::2129540@student.uwtsd.ac.uk::f8abb853-47a3-4671-baeb-18a2ba3c468d" providerId="AD" clId="Web-{721F69F6-CA57-44D4-ACAB-30A72E6A1FDC}" dt="2023-02-14T17:11:40.447" v="305" actId="20577"/>
          <ac:spMkLst>
            <pc:docMk/>
            <pc:sldMk cId="1786810601" sldId="257"/>
            <ac:spMk id="3" creationId="{371A738C-2E16-478C-5ACC-5AD282ABD53F}"/>
          </ac:spMkLst>
        </pc:spChg>
        <pc:spChg chg="add del">
          <ac:chgData name="Jodie Louise Thomas (2129540)" userId="S::2129540@student.uwtsd.ac.uk::f8abb853-47a3-4671-baeb-18a2ba3c468d" providerId="AD" clId="Web-{721F69F6-CA57-44D4-ACAB-30A72E6A1FDC}" dt="2023-02-14T17:11:05.257" v="300"/>
          <ac:spMkLst>
            <pc:docMk/>
            <pc:sldMk cId="1786810601" sldId="257"/>
            <ac:spMk id="9" creationId="{8181FC64-B306-4821-98E2-780662EFC486}"/>
          </ac:spMkLst>
        </pc:spChg>
        <pc:spChg chg="add del">
          <ac:chgData name="Jodie Louise Thomas (2129540)" userId="S::2129540@student.uwtsd.ac.uk::f8abb853-47a3-4671-baeb-18a2ba3c468d" providerId="AD" clId="Web-{721F69F6-CA57-44D4-ACAB-30A72E6A1FDC}" dt="2023-02-14T17:11:05.257" v="300"/>
          <ac:spMkLst>
            <pc:docMk/>
            <pc:sldMk cId="1786810601" sldId="257"/>
            <ac:spMk id="11" creationId="{5871FC61-DD4E-47D4-81FD-8A7E7D12B371}"/>
          </ac:spMkLst>
        </pc:spChg>
        <pc:spChg chg="add del">
          <ac:chgData name="Jodie Louise Thomas (2129540)" userId="S::2129540@student.uwtsd.ac.uk::f8abb853-47a3-4671-baeb-18a2ba3c468d" providerId="AD" clId="Web-{721F69F6-CA57-44D4-ACAB-30A72E6A1FDC}" dt="2023-02-14T17:11:05.257" v="300"/>
          <ac:spMkLst>
            <pc:docMk/>
            <pc:sldMk cId="1786810601" sldId="257"/>
            <ac:spMk id="13" creationId="{8B598134-D292-43E6-9C55-117198046913}"/>
          </ac:spMkLst>
        </pc:spChg>
        <pc:spChg chg="add del">
          <ac:chgData name="Jodie Louise Thomas (2129540)" userId="S::2129540@student.uwtsd.ac.uk::f8abb853-47a3-4671-baeb-18a2ba3c468d" providerId="AD" clId="Web-{721F69F6-CA57-44D4-ACAB-30A72E6A1FDC}" dt="2023-02-14T17:11:05.257" v="300"/>
          <ac:spMkLst>
            <pc:docMk/>
            <pc:sldMk cId="1786810601" sldId="257"/>
            <ac:spMk id="15" creationId="{829A1E2C-5AC8-40FC-99E9-832069D39792}"/>
          </ac:spMkLst>
        </pc:spChg>
        <pc:spChg chg="add del">
          <ac:chgData name="Jodie Louise Thomas (2129540)" userId="S::2129540@student.uwtsd.ac.uk::f8abb853-47a3-4671-baeb-18a2ba3c468d" providerId="AD" clId="Web-{721F69F6-CA57-44D4-ACAB-30A72E6A1FDC}" dt="2023-02-14T17:10:40.021" v="297"/>
          <ac:spMkLst>
            <pc:docMk/>
            <pc:sldMk cId="1786810601" sldId="257"/>
            <ac:spMk id="20" creationId="{10CE40DC-5723-449B-A365-A61D8C262E93}"/>
          </ac:spMkLst>
        </pc:spChg>
        <pc:spChg chg="add del">
          <ac:chgData name="Jodie Louise Thomas (2129540)" userId="S::2129540@student.uwtsd.ac.uk::f8abb853-47a3-4671-baeb-18a2ba3c468d" providerId="AD" clId="Web-{721F69F6-CA57-44D4-ACAB-30A72E6A1FDC}" dt="2023-02-14T17:10:40.021" v="297"/>
          <ac:spMkLst>
            <pc:docMk/>
            <pc:sldMk cId="1786810601" sldId="257"/>
            <ac:spMk id="22" creationId="{28207E96-6DFF-4119-B2EA-3299067D2F45}"/>
          </ac:spMkLst>
        </pc:spChg>
        <pc:spChg chg="add del">
          <ac:chgData name="Jodie Louise Thomas (2129540)" userId="S::2129540@student.uwtsd.ac.uk::f8abb853-47a3-4671-baeb-18a2ba3c468d" providerId="AD" clId="Web-{721F69F6-CA57-44D4-ACAB-30A72E6A1FDC}" dt="2023-02-14T17:10:40.021" v="297"/>
          <ac:spMkLst>
            <pc:docMk/>
            <pc:sldMk cId="1786810601" sldId="257"/>
            <ac:spMk id="24" creationId="{9E223C86-12C5-4A60-A21A-D7FC75EFC658}"/>
          </ac:spMkLst>
        </pc:spChg>
        <pc:spChg chg="add del">
          <ac:chgData name="Jodie Louise Thomas (2129540)" userId="S::2129540@student.uwtsd.ac.uk::f8abb853-47a3-4671-baeb-18a2ba3c468d" providerId="AD" clId="Web-{721F69F6-CA57-44D4-ACAB-30A72E6A1FDC}" dt="2023-02-14T17:10:40.021" v="297"/>
          <ac:spMkLst>
            <pc:docMk/>
            <pc:sldMk cId="1786810601" sldId="257"/>
            <ac:spMk id="26" creationId="{FA573AF0-3C0B-4895-A7A6-F41B03211538}"/>
          </ac:spMkLst>
        </pc:spChg>
        <pc:spChg chg="add del">
          <ac:chgData name="Jodie Louise Thomas (2129540)" userId="S::2129540@student.uwtsd.ac.uk::f8abb853-47a3-4671-baeb-18a2ba3c468d" providerId="AD" clId="Web-{721F69F6-CA57-44D4-ACAB-30A72E6A1FDC}" dt="2023-02-14T17:10:40.021" v="297"/>
          <ac:spMkLst>
            <pc:docMk/>
            <pc:sldMk cId="1786810601" sldId="257"/>
            <ac:spMk id="28" creationId="{62442AC3-A9B0-4865-8A8A-1504FFC6E4D0}"/>
          </ac:spMkLst>
        </pc:spChg>
        <pc:spChg chg="add del">
          <ac:chgData name="Jodie Louise Thomas (2129540)" userId="S::2129540@student.uwtsd.ac.uk::f8abb853-47a3-4671-baeb-18a2ba3c468d" providerId="AD" clId="Web-{721F69F6-CA57-44D4-ACAB-30A72E6A1FDC}" dt="2023-02-14T17:10:40.021" v="297"/>
          <ac:spMkLst>
            <pc:docMk/>
            <pc:sldMk cId="1786810601" sldId="257"/>
            <ac:spMk id="30" creationId="{68451DCE-129E-43B6-BA50-3C8339E4618E}"/>
          </ac:spMkLst>
        </pc:spChg>
        <pc:spChg chg="add del">
          <ac:chgData name="Jodie Louise Thomas (2129540)" userId="S::2129540@student.uwtsd.ac.uk::f8abb853-47a3-4671-baeb-18a2ba3c468d" providerId="AD" clId="Web-{721F69F6-CA57-44D4-ACAB-30A72E6A1FDC}" dt="2023-02-14T17:11:05.242" v="299"/>
          <ac:spMkLst>
            <pc:docMk/>
            <pc:sldMk cId="1786810601" sldId="257"/>
            <ac:spMk id="32" creationId="{8181FC64-B306-4821-98E2-780662EFC486}"/>
          </ac:spMkLst>
        </pc:spChg>
        <pc:spChg chg="add del">
          <ac:chgData name="Jodie Louise Thomas (2129540)" userId="S::2129540@student.uwtsd.ac.uk::f8abb853-47a3-4671-baeb-18a2ba3c468d" providerId="AD" clId="Web-{721F69F6-CA57-44D4-ACAB-30A72E6A1FDC}" dt="2023-02-14T17:11:05.242" v="299"/>
          <ac:spMkLst>
            <pc:docMk/>
            <pc:sldMk cId="1786810601" sldId="257"/>
            <ac:spMk id="33" creationId="{5871FC61-DD4E-47D4-81FD-8A7E7D12B371}"/>
          </ac:spMkLst>
        </pc:spChg>
        <pc:spChg chg="add del">
          <ac:chgData name="Jodie Louise Thomas (2129540)" userId="S::2129540@student.uwtsd.ac.uk::f8abb853-47a3-4671-baeb-18a2ba3c468d" providerId="AD" clId="Web-{721F69F6-CA57-44D4-ACAB-30A72E6A1FDC}" dt="2023-02-14T17:11:05.242" v="299"/>
          <ac:spMkLst>
            <pc:docMk/>
            <pc:sldMk cId="1786810601" sldId="257"/>
            <ac:spMk id="34" creationId="{829A1E2C-5AC8-40FC-99E9-832069D39792}"/>
          </ac:spMkLst>
        </pc:spChg>
        <pc:spChg chg="add del">
          <ac:chgData name="Jodie Louise Thomas (2129540)" userId="S::2129540@student.uwtsd.ac.uk::f8abb853-47a3-4671-baeb-18a2ba3c468d" providerId="AD" clId="Web-{721F69F6-CA57-44D4-ACAB-30A72E6A1FDC}" dt="2023-02-14T17:11:05.242" v="299"/>
          <ac:spMkLst>
            <pc:docMk/>
            <pc:sldMk cId="1786810601" sldId="257"/>
            <ac:spMk id="35" creationId="{55C54A75-E44A-4147-B9D0-FF46CFD31612}"/>
          </ac:spMkLst>
        </pc:spChg>
        <pc:spChg chg="add">
          <ac:chgData name="Jodie Louise Thomas (2129540)" userId="S::2129540@student.uwtsd.ac.uk::f8abb853-47a3-4671-baeb-18a2ba3c468d" providerId="AD" clId="Web-{721F69F6-CA57-44D4-ACAB-30A72E6A1FDC}" dt="2023-02-14T17:11:05.257" v="300"/>
          <ac:spMkLst>
            <pc:docMk/>
            <pc:sldMk cId="1786810601" sldId="257"/>
            <ac:spMk id="37" creationId="{10CE40DC-5723-449B-A365-A61D8C262E93}"/>
          </ac:spMkLst>
        </pc:spChg>
        <pc:spChg chg="add">
          <ac:chgData name="Jodie Louise Thomas (2129540)" userId="S::2129540@student.uwtsd.ac.uk::f8abb853-47a3-4671-baeb-18a2ba3c468d" providerId="AD" clId="Web-{721F69F6-CA57-44D4-ACAB-30A72E6A1FDC}" dt="2023-02-14T17:11:05.257" v="300"/>
          <ac:spMkLst>
            <pc:docMk/>
            <pc:sldMk cId="1786810601" sldId="257"/>
            <ac:spMk id="38" creationId="{28207E96-6DFF-4119-B2EA-3299067D2F45}"/>
          </ac:spMkLst>
        </pc:spChg>
        <pc:spChg chg="add">
          <ac:chgData name="Jodie Louise Thomas (2129540)" userId="S::2129540@student.uwtsd.ac.uk::f8abb853-47a3-4671-baeb-18a2ba3c468d" providerId="AD" clId="Web-{721F69F6-CA57-44D4-ACAB-30A72E6A1FDC}" dt="2023-02-14T17:11:05.257" v="300"/>
          <ac:spMkLst>
            <pc:docMk/>
            <pc:sldMk cId="1786810601" sldId="257"/>
            <ac:spMk id="39" creationId="{9E223C86-12C5-4A60-A21A-D7FC75EFC658}"/>
          </ac:spMkLst>
        </pc:spChg>
        <pc:spChg chg="add">
          <ac:chgData name="Jodie Louise Thomas (2129540)" userId="S::2129540@student.uwtsd.ac.uk::f8abb853-47a3-4671-baeb-18a2ba3c468d" providerId="AD" clId="Web-{721F69F6-CA57-44D4-ACAB-30A72E6A1FDC}" dt="2023-02-14T17:11:05.257" v="300"/>
          <ac:spMkLst>
            <pc:docMk/>
            <pc:sldMk cId="1786810601" sldId="257"/>
            <ac:spMk id="40" creationId="{FA573AF0-3C0B-4895-A7A6-F41B03211538}"/>
          </ac:spMkLst>
        </pc:spChg>
        <pc:spChg chg="add">
          <ac:chgData name="Jodie Louise Thomas (2129540)" userId="S::2129540@student.uwtsd.ac.uk::f8abb853-47a3-4671-baeb-18a2ba3c468d" providerId="AD" clId="Web-{721F69F6-CA57-44D4-ACAB-30A72E6A1FDC}" dt="2023-02-14T17:11:05.257" v="300"/>
          <ac:spMkLst>
            <pc:docMk/>
            <pc:sldMk cId="1786810601" sldId="257"/>
            <ac:spMk id="41" creationId="{62442AC3-A9B0-4865-8A8A-1504FFC6E4D0}"/>
          </ac:spMkLst>
        </pc:spChg>
        <pc:spChg chg="add">
          <ac:chgData name="Jodie Louise Thomas (2129540)" userId="S::2129540@student.uwtsd.ac.uk::f8abb853-47a3-4671-baeb-18a2ba3c468d" providerId="AD" clId="Web-{721F69F6-CA57-44D4-ACAB-30A72E6A1FDC}" dt="2023-02-14T17:11:05.257" v="300"/>
          <ac:spMkLst>
            <pc:docMk/>
            <pc:sldMk cId="1786810601" sldId="257"/>
            <ac:spMk id="42" creationId="{68451DCE-129E-43B6-BA50-3C8339E4618E}"/>
          </ac:spMkLst>
        </pc:spChg>
        <pc:picChg chg="add mod ord">
          <ac:chgData name="Jodie Louise Thomas (2129540)" userId="S::2129540@student.uwtsd.ac.uk::f8abb853-47a3-4671-baeb-18a2ba3c468d" providerId="AD" clId="Web-{721F69F6-CA57-44D4-ACAB-30A72E6A1FDC}" dt="2023-02-14T17:11:05.257" v="300"/>
          <ac:picMkLst>
            <pc:docMk/>
            <pc:sldMk cId="1786810601" sldId="257"/>
            <ac:picMk id="5" creationId="{337EE145-4AA4-34D6-986E-FA767816304B}"/>
          </ac:picMkLst>
        </pc:picChg>
      </pc:sldChg>
      <pc:sldChg chg="addSp delSp modSp new mod setBg">
        <pc:chgData name="Jodie Louise Thomas (2129540)" userId="S::2129540@student.uwtsd.ac.uk::f8abb853-47a3-4671-baeb-18a2ba3c468d" providerId="AD" clId="Web-{721F69F6-CA57-44D4-ACAB-30A72E6A1FDC}" dt="2023-02-14T17:21:15.859" v="440"/>
        <pc:sldMkLst>
          <pc:docMk/>
          <pc:sldMk cId="53191015" sldId="258"/>
        </pc:sldMkLst>
        <pc:spChg chg="mod">
          <ac:chgData name="Jodie Louise Thomas (2129540)" userId="S::2129540@student.uwtsd.ac.uk::f8abb853-47a3-4671-baeb-18a2ba3c468d" providerId="AD" clId="Web-{721F69F6-CA57-44D4-ACAB-30A72E6A1FDC}" dt="2023-02-14T17:21:15.859" v="440"/>
          <ac:spMkLst>
            <pc:docMk/>
            <pc:sldMk cId="53191015" sldId="258"/>
            <ac:spMk id="2" creationId="{69E44FFC-4330-D6C3-25CF-24624493F60F}"/>
          </ac:spMkLst>
        </pc:spChg>
        <pc:spChg chg="add del mod">
          <ac:chgData name="Jodie Louise Thomas (2129540)" userId="S::2129540@student.uwtsd.ac.uk::f8abb853-47a3-4671-baeb-18a2ba3c468d" providerId="AD" clId="Web-{721F69F6-CA57-44D4-ACAB-30A72E6A1FDC}" dt="2023-02-14T17:21:15.859" v="440"/>
          <ac:spMkLst>
            <pc:docMk/>
            <pc:sldMk cId="53191015" sldId="258"/>
            <ac:spMk id="3" creationId="{357A25A8-ADAF-7509-1FF4-629E9C753CDA}"/>
          </ac:spMkLst>
        </pc:spChg>
        <pc:spChg chg="add del">
          <ac:chgData name="Jodie Louise Thomas (2129540)" userId="S::2129540@student.uwtsd.ac.uk::f8abb853-47a3-4671-baeb-18a2ba3c468d" providerId="AD" clId="Web-{721F69F6-CA57-44D4-ACAB-30A72E6A1FDC}" dt="2023-02-14T17:13:18.641" v="346"/>
          <ac:spMkLst>
            <pc:docMk/>
            <pc:sldMk cId="53191015" sldId="258"/>
            <ac:spMk id="9" creationId="{9B0F7D69-D93C-4C38-A23D-76E000D691CD}"/>
          </ac:spMkLst>
        </pc:spChg>
        <pc:spChg chg="add del">
          <ac:chgData name="Jodie Louise Thomas (2129540)" userId="S::2129540@student.uwtsd.ac.uk::f8abb853-47a3-4671-baeb-18a2ba3c468d" providerId="AD" clId="Web-{721F69F6-CA57-44D4-ACAB-30A72E6A1FDC}" dt="2023-02-14T17:13:18.641" v="346"/>
          <ac:spMkLst>
            <pc:docMk/>
            <pc:sldMk cId="53191015" sldId="258"/>
            <ac:spMk id="11" creationId="{8CD419D4-EA9D-42D9-BF62-B07F0B7B672B}"/>
          </ac:spMkLst>
        </pc:spChg>
        <pc:spChg chg="add del">
          <ac:chgData name="Jodie Louise Thomas (2129540)" userId="S::2129540@student.uwtsd.ac.uk::f8abb853-47a3-4671-baeb-18a2ba3c468d" providerId="AD" clId="Web-{721F69F6-CA57-44D4-ACAB-30A72E6A1FDC}" dt="2023-02-14T17:13:18.641" v="346"/>
          <ac:spMkLst>
            <pc:docMk/>
            <pc:sldMk cId="53191015" sldId="258"/>
            <ac:spMk id="13" creationId="{1C6FEC9B-9608-4181-A9E5-A1B80E72021C}"/>
          </ac:spMkLst>
        </pc:spChg>
        <pc:spChg chg="add del">
          <ac:chgData name="Jodie Louise Thomas (2129540)" userId="S::2129540@student.uwtsd.ac.uk::f8abb853-47a3-4671-baeb-18a2ba3c468d" providerId="AD" clId="Web-{721F69F6-CA57-44D4-ACAB-30A72E6A1FDC}" dt="2023-02-14T17:13:18.641" v="346"/>
          <ac:spMkLst>
            <pc:docMk/>
            <pc:sldMk cId="53191015" sldId="258"/>
            <ac:spMk id="15" creationId="{AB1564ED-F26F-451D-97D6-A6EC3E83FD55}"/>
          </ac:spMkLst>
        </pc:spChg>
        <pc:spChg chg="add del">
          <ac:chgData name="Jodie Louise Thomas (2129540)" userId="S::2129540@student.uwtsd.ac.uk::f8abb853-47a3-4671-baeb-18a2ba3c468d" providerId="AD" clId="Web-{721F69F6-CA57-44D4-ACAB-30A72E6A1FDC}" dt="2023-02-14T17:13:18.641" v="346"/>
          <ac:spMkLst>
            <pc:docMk/>
            <pc:sldMk cId="53191015" sldId="258"/>
            <ac:spMk id="17" creationId="{0CA184B6-3482-4F43-87F0-BC765DCFD8A8}"/>
          </ac:spMkLst>
        </pc:spChg>
        <pc:spChg chg="add del">
          <ac:chgData name="Jodie Louise Thomas (2129540)" userId="S::2129540@student.uwtsd.ac.uk::f8abb853-47a3-4671-baeb-18a2ba3c468d" providerId="AD" clId="Web-{721F69F6-CA57-44D4-ACAB-30A72E6A1FDC}" dt="2023-02-14T17:13:18.641" v="346"/>
          <ac:spMkLst>
            <pc:docMk/>
            <pc:sldMk cId="53191015" sldId="258"/>
            <ac:spMk id="19" creationId="{6C869923-8380-4244-9548-802C330638A0}"/>
          </ac:spMkLst>
        </pc:spChg>
        <pc:spChg chg="add del">
          <ac:chgData name="Jodie Louise Thomas (2129540)" userId="S::2129540@student.uwtsd.ac.uk::f8abb853-47a3-4671-baeb-18a2ba3c468d" providerId="AD" clId="Web-{721F69F6-CA57-44D4-ACAB-30A72E6A1FDC}" dt="2023-02-14T17:13:18.641" v="346"/>
          <ac:spMkLst>
            <pc:docMk/>
            <pc:sldMk cId="53191015" sldId="258"/>
            <ac:spMk id="21" creationId="{C06255F2-BC67-4DDE-B34E-AC4BA21838CC}"/>
          </ac:spMkLst>
        </pc:spChg>
        <pc:spChg chg="add del">
          <ac:chgData name="Jodie Louise Thomas (2129540)" userId="S::2129540@student.uwtsd.ac.uk::f8abb853-47a3-4671-baeb-18a2ba3c468d" providerId="AD" clId="Web-{721F69F6-CA57-44D4-ACAB-30A72E6A1FDC}" dt="2023-02-14T17:13:18.641" v="346"/>
          <ac:spMkLst>
            <pc:docMk/>
            <pc:sldMk cId="53191015" sldId="258"/>
            <ac:spMk id="23" creationId="{55169443-FCCD-4C0A-8C69-18CD3FA0968D}"/>
          </ac:spMkLst>
        </pc:spChg>
        <pc:spChg chg="add del">
          <ac:chgData name="Jodie Louise Thomas (2129540)" userId="S::2129540@student.uwtsd.ac.uk::f8abb853-47a3-4671-baeb-18a2ba3c468d" providerId="AD" clId="Web-{721F69F6-CA57-44D4-ACAB-30A72E6A1FDC}" dt="2023-02-14T17:13:18.641" v="346"/>
          <ac:spMkLst>
            <pc:docMk/>
            <pc:sldMk cId="53191015" sldId="258"/>
            <ac:spMk id="25" creationId="{F3E416D2-D994-4F7A-8F62-B28B11BEBA65}"/>
          </ac:spMkLst>
        </pc:spChg>
        <pc:spChg chg="add del">
          <ac:chgData name="Jodie Louise Thomas (2129540)" userId="S::2129540@student.uwtsd.ac.uk::f8abb853-47a3-4671-baeb-18a2ba3c468d" providerId="AD" clId="Web-{721F69F6-CA57-44D4-ACAB-30A72E6A1FDC}" dt="2023-02-14T17:13:18.641" v="346"/>
          <ac:spMkLst>
            <pc:docMk/>
            <pc:sldMk cId="53191015" sldId="258"/>
            <ac:spMk id="27" creationId="{746D3498-BB0C-4BBC-957B-FC6466C8043A}"/>
          </ac:spMkLst>
        </pc:spChg>
        <pc:spChg chg="add del">
          <ac:chgData name="Jodie Louise Thomas (2129540)" userId="S::2129540@student.uwtsd.ac.uk::f8abb853-47a3-4671-baeb-18a2ba3c468d" providerId="AD" clId="Web-{721F69F6-CA57-44D4-ACAB-30A72E6A1FDC}" dt="2023-02-14T17:13:18.641" v="346"/>
          <ac:spMkLst>
            <pc:docMk/>
            <pc:sldMk cId="53191015" sldId="258"/>
            <ac:spMk id="29" creationId="{7539A79B-DFBA-4781-B0DE-4044B072261B}"/>
          </ac:spMkLst>
        </pc:spChg>
        <pc:spChg chg="add del">
          <ac:chgData name="Jodie Louise Thomas (2129540)" userId="S::2129540@student.uwtsd.ac.uk::f8abb853-47a3-4671-baeb-18a2ba3c468d" providerId="AD" clId="Web-{721F69F6-CA57-44D4-ACAB-30A72E6A1FDC}" dt="2023-02-14T17:13:18.641" v="346"/>
          <ac:spMkLst>
            <pc:docMk/>
            <pc:sldMk cId="53191015" sldId="258"/>
            <ac:spMk id="31" creationId="{3D8EFB43-661E-4B15-BA65-39CC17EF7192}"/>
          </ac:spMkLst>
        </pc:spChg>
        <pc:spChg chg="add del">
          <ac:chgData name="Jodie Louise Thomas (2129540)" userId="S::2129540@student.uwtsd.ac.uk::f8abb853-47a3-4671-baeb-18a2ba3c468d" providerId="AD" clId="Web-{721F69F6-CA57-44D4-ACAB-30A72E6A1FDC}" dt="2023-02-14T17:19:33.727" v="385"/>
          <ac:spMkLst>
            <pc:docMk/>
            <pc:sldMk cId="53191015" sldId="258"/>
            <ac:spMk id="36" creationId="{8181FC64-B306-4821-98E2-780662EFC486}"/>
          </ac:spMkLst>
        </pc:spChg>
        <pc:spChg chg="add del">
          <ac:chgData name="Jodie Louise Thomas (2129540)" userId="S::2129540@student.uwtsd.ac.uk::f8abb853-47a3-4671-baeb-18a2ba3c468d" providerId="AD" clId="Web-{721F69F6-CA57-44D4-ACAB-30A72E6A1FDC}" dt="2023-02-14T17:19:33.727" v="385"/>
          <ac:spMkLst>
            <pc:docMk/>
            <pc:sldMk cId="53191015" sldId="258"/>
            <ac:spMk id="38" creationId="{5871FC61-DD4E-47D4-81FD-8A7E7D12B371}"/>
          </ac:spMkLst>
        </pc:spChg>
        <pc:spChg chg="add del">
          <ac:chgData name="Jodie Louise Thomas (2129540)" userId="S::2129540@student.uwtsd.ac.uk::f8abb853-47a3-4671-baeb-18a2ba3c468d" providerId="AD" clId="Web-{721F69F6-CA57-44D4-ACAB-30A72E6A1FDC}" dt="2023-02-14T17:19:33.727" v="385"/>
          <ac:spMkLst>
            <pc:docMk/>
            <pc:sldMk cId="53191015" sldId="258"/>
            <ac:spMk id="40" creationId="{8B598134-D292-43E6-9C55-117198046913}"/>
          </ac:spMkLst>
        </pc:spChg>
        <pc:spChg chg="add del">
          <ac:chgData name="Jodie Louise Thomas (2129540)" userId="S::2129540@student.uwtsd.ac.uk::f8abb853-47a3-4671-baeb-18a2ba3c468d" providerId="AD" clId="Web-{721F69F6-CA57-44D4-ACAB-30A72E6A1FDC}" dt="2023-02-14T17:19:33.727" v="385"/>
          <ac:spMkLst>
            <pc:docMk/>
            <pc:sldMk cId="53191015" sldId="258"/>
            <ac:spMk id="42" creationId="{829A1E2C-5AC8-40FC-99E9-832069D39792}"/>
          </ac:spMkLst>
        </pc:spChg>
        <pc:spChg chg="add del">
          <ac:chgData name="Jodie Louise Thomas (2129540)" userId="S::2129540@student.uwtsd.ac.uk::f8abb853-47a3-4671-baeb-18a2ba3c468d" providerId="AD" clId="Web-{721F69F6-CA57-44D4-ACAB-30A72E6A1FDC}" dt="2023-02-14T17:19:26.617" v="382"/>
          <ac:spMkLst>
            <pc:docMk/>
            <pc:sldMk cId="53191015" sldId="258"/>
            <ac:spMk id="47" creationId="{8181FC64-B306-4821-98E2-780662EFC486}"/>
          </ac:spMkLst>
        </pc:spChg>
        <pc:spChg chg="add del">
          <ac:chgData name="Jodie Louise Thomas (2129540)" userId="S::2129540@student.uwtsd.ac.uk::f8abb853-47a3-4671-baeb-18a2ba3c468d" providerId="AD" clId="Web-{721F69F6-CA57-44D4-ACAB-30A72E6A1FDC}" dt="2023-02-14T17:19:26.617" v="382"/>
          <ac:spMkLst>
            <pc:docMk/>
            <pc:sldMk cId="53191015" sldId="258"/>
            <ac:spMk id="49" creationId="{5871FC61-DD4E-47D4-81FD-8A7E7D12B371}"/>
          </ac:spMkLst>
        </pc:spChg>
        <pc:spChg chg="add del">
          <ac:chgData name="Jodie Louise Thomas (2129540)" userId="S::2129540@student.uwtsd.ac.uk::f8abb853-47a3-4671-baeb-18a2ba3c468d" providerId="AD" clId="Web-{721F69F6-CA57-44D4-ACAB-30A72E6A1FDC}" dt="2023-02-14T17:19:26.617" v="382"/>
          <ac:spMkLst>
            <pc:docMk/>
            <pc:sldMk cId="53191015" sldId="258"/>
            <ac:spMk id="51" creationId="{8B598134-D292-43E6-9C55-117198046913}"/>
          </ac:spMkLst>
        </pc:spChg>
        <pc:spChg chg="add del">
          <ac:chgData name="Jodie Louise Thomas (2129540)" userId="S::2129540@student.uwtsd.ac.uk::f8abb853-47a3-4671-baeb-18a2ba3c468d" providerId="AD" clId="Web-{721F69F6-CA57-44D4-ACAB-30A72E6A1FDC}" dt="2023-02-14T17:19:26.617" v="382"/>
          <ac:spMkLst>
            <pc:docMk/>
            <pc:sldMk cId="53191015" sldId="258"/>
            <ac:spMk id="53" creationId="{829A1E2C-5AC8-40FC-99E9-832069D39792}"/>
          </ac:spMkLst>
        </pc:spChg>
        <pc:spChg chg="add del">
          <ac:chgData name="Jodie Louise Thomas (2129540)" userId="S::2129540@student.uwtsd.ac.uk::f8abb853-47a3-4671-baeb-18a2ba3c468d" providerId="AD" clId="Web-{721F69F6-CA57-44D4-ACAB-30A72E6A1FDC}" dt="2023-02-14T17:19:33.711" v="384"/>
          <ac:spMkLst>
            <pc:docMk/>
            <pc:sldMk cId="53191015" sldId="258"/>
            <ac:spMk id="55" creationId="{3D5FBB81-B61B-416A-8F5D-A8DDF62530F1}"/>
          </ac:spMkLst>
        </pc:spChg>
        <pc:spChg chg="add del">
          <ac:chgData name="Jodie Louise Thomas (2129540)" userId="S::2129540@student.uwtsd.ac.uk::f8abb853-47a3-4671-baeb-18a2ba3c468d" providerId="AD" clId="Web-{721F69F6-CA57-44D4-ACAB-30A72E6A1FDC}" dt="2023-02-14T17:19:33.711" v="384"/>
          <ac:spMkLst>
            <pc:docMk/>
            <pc:sldMk cId="53191015" sldId="258"/>
            <ac:spMk id="56" creationId="{40C0D7D4-D83D-4C58-87D1-955F0A9173D7}"/>
          </ac:spMkLst>
        </pc:spChg>
        <pc:spChg chg="add del">
          <ac:chgData name="Jodie Louise Thomas (2129540)" userId="S::2129540@student.uwtsd.ac.uk::f8abb853-47a3-4671-baeb-18a2ba3c468d" providerId="AD" clId="Web-{721F69F6-CA57-44D4-ACAB-30A72E6A1FDC}" dt="2023-02-14T17:19:33.711" v="384"/>
          <ac:spMkLst>
            <pc:docMk/>
            <pc:sldMk cId="53191015" sldId="258"/>
            <ac:spMk id="57" creationId="{0BA56A81-C9DD-4EBA-9E13-32FFB51CFD45}"/>
          </ac:spMkLst>
        </pc:spChg>
        <pc:spChg chg="add del">
          <ac:chgData name="Jodie Louise Thomas (2129540)" userId="S::2129540@student.uwtsd.ac.uk::f8abb853-47a3-4671-baeb-18a2ba3c468d" providerId="AD" clId="Web-{721F69F6-CA57-44D4-ACAB-30A72E6A1FDC}" dt="2023-02-14T17:19:33.711" v="384"/>
          <ac:spMkLst>
            <pc:docMk/>
            <pc:sldMk cId="53191015" sldId="258"/>
            <ac:spMk id="58" creationId="{15F9A324-404E-4C5D-AFF0-C5D0D84182B0}"/>
          </ac:spMkLst>
        </pc:spChg>
        <pc:spChg chg="add del">
          <ac:chgData name="Jodie Louise Thomas (2129540)" userId="S::2129540@student.uwtsd.ac.uk::f8abb853-47a3-4671-baeb-18a2ba3c468d" providerId="AD" clId="Web-{721F69F6-CA57-44D4-ACAB-30A72E6A1FDC}" dt="2023-02-14T17:21:15.859" v="440"/>
          <ac:spMkLst>
            <pc:docMk/>
            <pc:sldMk cId="53191015" sldId="258"/>
            <ac:spMk id="60" creationId="{10CE40DC-5723-449B-A365-A61D8C262E93}"/>
          </ac:spMkLst>
        </pc:spChg>
        <pc:spChg chg="add del">
          <ac:chgData name="Jodie Louise Thomas (2129540)" userId="S::2129540@student.uwtsd.ac.uk::f8abb853-47a3-4671-baeb-18a2ba3c468d" providerId="AD" clId="Web-{721F69F6-CA57-44D4-ACAB-30A72E6A1FDC}" dt="2023-02-14T17:21:15.859" v="440"/>
          <ac:spMkLst>
            <pc:docMk/>
            <pc:sldMk cId="53191015" sldId="258"/>
            <ac:spMk id="61" creationId="{28207E96-6DFF-4119-B2EA-3299067D2F45}"/>
          </ac:spMkLst>
        </pc:spChg>
        <pc:spChg chg="add del">
          <ac:chgData name="Jodie Louise Thomas (2129540)" userId="S::2129540@student.uwtsd.ac.uk::f8abb853-47a3-4671-baeb-18a2ba3c468d" providerId="AD" clId="Web-{721F69F6-CA57-44D4-ACAB-30A72E6A1FDC}" dt="2023-02-14T17:21:15.859" v="440"/>
          <ac:spMkLst>
            <pc:docMk/>
            <pc:sldMk cId="53191015" sldId="258"/>
            <ac:spMk id="62" creationId="{9E223C86-12C5-4A60-A21A-D7FC75EFC658}"/>
          </ac:spMkLst>
        </pc:spChg>
        <pc:spChg chg="add del">
          <ac:chgData name="Jodie Louise Thomas (2129540)" userId="S::2129540@student.uwtsd.ac.uk::f8abb853-47a3-4671-baeb-18a2ba3c468d" providerId="AD" clId="Web-{721F69F6-CA57-44D4-ACAB-30A72E6A1FDC}" dt="2023-02-14T17:21:15.859" v="440"/>
          <ac:spMkLst>
            <pc:docMk/>
            <pc:sldMk cId="53191015" sldId="258"/>
            <ac:spMk id="63" creationId="{FA573AF0-3C0B-4895-A7A6-F41B03211538}"/>
          </ac:spMkLst>
        </pc:spChg>
        <pc:spChg chg="add del">
          <ac:chgData name="Jodie Louise Thomas (2129540)" userId="S::2129540@student.uwtsd.ac.uk::f8abb853-47a3-4671-baeb-18a2ba3c468d" providerId="AD" clId="Web-{721F69F6-CA57-44D4-ACAB-30A72E6A1FDC}" dt="2023-02-14T17:21:15.859" v="440"/>
          <ac:spMkLst>
            <pc:docMk/>
            <pc:sldMk cId="53191015" sldId="258"/>
            <ac:spMk id="64" creationId="{62442AC3-A9B0-4865-8A8A-1504FFC6E4D0}"/>
          </ac:spMkLst>
        </pc:spChg>
        <pc:spChg chg="add del">
          <ac:chgData name="Jodie Louise Thomas (2129540)" userId="S::2129540@student.uwtsd.ac.uk::f8abb853-47a3-4671-baeb-18a2ba3c468d" providerId="AD" clId="Web-{721F69F6-CA57-44D4-ACAB-30A72E6A1FDC}" dt="2023-02-14T17:21:15.859" v="440"/>
          <ac:spMkLst>
            <pc:docMk/>
            <pc:sldMk cId="53191015" sldId="258"/>
            <ac:spMk id="65" creationId="{68451DCE-129E-43B6-BA50-3C8339E4618E}"/>
          </ac:spMkLst>
        </pc:spChg>
        <pc:spChg chg="add">
          <ac:chgData name="Jodie Louise Thomas (2129540)" userId="S::2129540@student.uwtsd.ac.uk::f8abb853-47a3-4671-baeb-18a2ba3c468d" providerId="AD" clId="Web-{721F69F6-CA57-44D4-ACAB-30A72E6A1FDC}" dt="2023-02-14T17:21:15.859" v="440"/>
          <ac:spMkLst>
            <pc:docMk/>
            <pc:sldMk cId="53191015" sldId="258"/>
            <ac:spMk id="70" creationId="{8181FC64-B306-4821-98E2-780662EFC486}"/>
          </ac:spMkLst>
        </pc:spChg>
        <pc:spChg chg="add">
          <ac:chgData name="Jodie Louise Thomas (2129540)" userId="S::2129540@student.uwtsd.ac.uk::f8abb853-47a3-4671-baeb-18a2ba3c468d" providerId="AD" clId="Web-{721F69F6-CA57-44D4-ACAB-30A72E6A1FDC}" dt="2023-02-14T17:21:15.859" v="440"/>
          <ac:spMkLst>
            <pc:docMk/>
            <pc:sldMk cId="53191015" sldId="258"/>
            <ac:spMk id="72" creationId="{5871FC61-DD4E-47D4-81FD-8A7E7D12B371}"/>
          </ac:spMkLst>
        </pc:spChg>
        <pc:spChg chg="add">
          <ac:chgData name="Jodie Louise Thomas (2129540)" userId="S::2129540@student.uwtsd.ac.uk::f8abb853-47a3-4671-baeb-18a2ba3c468d" providerId="AD" clId="Web-{721F69F6-CA57-44D4-ACAB-30A72E6A1FDC}" dt="2023-02-14T17:21:15.859" v="440"/>
          <ac:spMkLst>
            <pc:docMk/>
            <pc:sldMk cId="53191015" sldId="258"/>
            <ac:spMk id="74" creationId="{8B598134-D292-43E6-9C55-117198046913}"/>
          </ac:spMkLst>
        </pc:spChg>
        <pc:spChg chg="add">
          <ac:chgData name="Jodie Louise Thomas (2129540)" userId="S::2129540@student.uwtsd.ac.uk::f8abb853-47a3-4671-baeb-18a2ba3c468d" providerId="AD" clId="Web-{721F69F6-CA57-44D4-ACAB-30A72E6A1FDC}" dt="2023-02-14T17:21:15.859" v="440"/>
          <ac:spMkLst>
            <pc:docMk/>
            <pc:sldMk cId="53191015" sldId="258"/>
            <ac:spMk id="76" creationId="{829A1E2C-5AC8-40FC-99E9-832069D39792}"/>
          </ac:spMkLst>
        </pc:spChg>
        <pc:graphicFrameChg chg="add del mod ord modGraphic">
          <ac:chgData name="Jodie Louise Thomas (2129540)" userId="S::2129540@student.uwtsd.ac.uk::f8abb853-47a3-4671-baeb-18a2ba3c468d" providerId="AD" clId="Web-{721F69F6-CA57-44D4-ACAB-30A72E6A1FDC}" dt="2023-02-14T17:19:16.523" v="380"/>
          <ac:graphicFrameMkLst>
            <pc:docMk/>
            <pc:sldMk cId="53191015" sldId="258"/>
            <ac:graphicFrameMk id="4" creationId="{C2B769F4-BB91-1BAA-2BA8-27DE2F5BAF26}"/>
          </ac:graphicFrameMkLst>
        </pc:graphicFrameChg>
        <pc:picChg chg="add mod">
          <ac:chgData name="Jodie Louise Thomas (2129540)" userId="S::2129540@student.uwtsd.ac.uk::f8abb853-47a3-4671-baeb-18a2ba3c468d" providerId="AD" clId="Web-{721F69F6-CA57-44D4-ACAB-30A72E6A1FDC}" dt="2023-02-14T17:21:15.859" v="440"/>
          <ac:picMkLst>
            <pc:docMk/>
            <pc:sldMk cId="53191015" sldId="258"/>
            <ac:picMk id="5" creationId="{2B70D982-E521-C5A8-6BF4-970B642D03CB}"/>
          </ac:picMkLst>
        </pc:picChg>
      </pc:sldChg>
      <pc:sldChg chg="addSp delSp modSp new mod setBg addAnim">
        <pc:chgData name="Jodie Louise Thomas (2129540)" userId="S::2129540@student.uwtsd.ac.uk::f8abb853-47a3-4671-baeb-18a2ba3c468d" providerId="AD" clId="Web-{721F69F6-CA57-44D4-ACAB-30A72E6A1FDC}" dt="2023-02-14T18:12:44.276" v="968" actId="14100"/>
        <pc:sldMkLst>
          <pc:docMk/>
          <pc:sldMk cId="1312798178" sldId="259"/>
        </pc:sldMkLst>
        <pc:spChg chg="mod">
          <ac:chgData name="Jodie Louise Thomas (2129540)" userId="S::2129540@student.uwtsd.ac.uk::f8abb853-47a3-4671-baeb-18a2ba3c468d" providerId="AD" clId="Web-{721F69F6-CA57-44D4-ACAB-30A72E6A1FDC}" dt="2023-02-14T18:12:38.979" v="967" actId="14100"/>
          <ac:spMkLst>
            <pc:docMk/>
            <pc:sldMk cId="1312798178" sldId="259"/>
            <ac:spMk id="2" creationId="{3A507993-9353-334D-6CFB-B1CF16702527}"/>
          </ac:spMkLst>
        </pc:spChg>
        <pc:spChg chg="mod">
          <ac:chgData name="Jodie Louise Thomas (2129540)" userId="S::2129540@student.uwtsd.ac.uk::f8abb853-47a3-4671-baeb-18a2ba3c468d" providerId="AD" clId="Web-{721F69F6-CA57-44D4-ACAB-30A72E6A1FDC}" dt="2023-02-14T18:12:44.276" v="968" actId="14100"/>
          <ac:spMkLst>
            <pc:docMk/>
            <pc:sldMk cId="1312798178" sldId="259"/>
            <ac:spMk id="3" creationId="{6B47985A-5AEB-72F0-09B6-A28EA9A6560D}"/>
          </ac:spMkLst>
        </pc:spChg>
        <pc:spChg chg="add del">
          <ac:chgData name="Jodie Louise Thomas (2129540)" userId="S::2129540@student.uwtsd.ac.uk::f8abb853-47a3-4671-baeb-18a2ba3c468d" providerId="AD" clId="Web-{721F69F6-CA57-44D4-ACAB-30A72E6A1FDC}" dt="2023-02-14T17:24:29.621" v="495"/>
          <ac:spMkLst>
            <pc:docMk/>
            <pc:sldMk cId="1312798178" sldId="259"/>
            <ac:spMk id="9" creationId="{9B0F7D69-D93C-4C38-A23D-76E000D691CD}"/>
          </ac:spMkLst>
        </pc:spChg>
        <pc:spChg chg="add del">
          <ac:chgData name="Jodie Louise Thomas (2129540)" userId="S::2129540@student.uwtsd.ac.uk::f8abb853-47a3-4671-baeb-18a2ba3c468d" providerId="AD" clId="Web-{721F69F6-CA57-44D4-ACAB-30A72E6A1FDC}" dt="2023-02-14T17:24:29.621" v="495"/>
          <ac:spMkLst>
            <pc:docMk/>
            <pc:sldMk cId="1312798178" sldId="259"/>
            <ac:spMk id="11" creationId="{8CD419D4-EA9D-42D9-BF62-B07F0B7B672B}"/>
          </ac:spMkLst>
        </pc:spChg>
        <pc:spChg chg="add del">
          <ac:chgData name="Jodie Louise Thomas (2129540)" userId="S::2129540@student.uwtsd.ac.uk::f8abb853-47a3-4671-baeb-18a2ba3c468d" providerId="AD" clId="Web-{721F69F6-CA57-44D4-ACAB-30A72E6A1FDC}" dt="2023-02-14T17:24:29.621" v="495"/>
          <ac:spMkLst>
            <pc:docMk/>
            <pc:sldMk cId="1312798178" sldId="259"/>
            <ac:spMk id="13" creationId="{1C6FEC9B-9608-4181-A9E5-A1B80E72021C}"/>
          </ac:spMkLst>
        </pc:spChg>
        <pc:spChg chg="add del">
          <ac:chgData name="Jodie Louise Thomas (2129540)" userId="S::2129540@student.uwtsd.ac.uk::f8abb853-47a3-4671-baeb-18a2ba3c468d" providerId="AD" clId="Web-{721F69F6-CA57-44D4-ACAB-30A72E6A1FDC}" dt="2023-02-14T17:24:29.621" v="495"/>
          <ac:spMkLst>
            <pc:docMk/>
            <pc:sldMk cId="1312798178" sldId="259"/>
            <ac:spMk id="15" creationId="{AB1564ED-F26F-451D-97D6-A6EC3E83FD55}"/>
          </ac:spMkLst>
        </pc:spChg>
        <pc:spChg chg="add del">
          <ac:chgData name="Jodie Louise Thomas (2129540)" userId="S::2129540@student.uwtsd.ac.uk::f8abb853-47a3-4671-baeb-18a2ba3c468d" providerId="AD" clId="Web-{721F69F6-CA57-44D4-ACAB-30A72E6A1FDC}" dt="2023-02-14T17:24:29.621" v="495"/>
          <ac:spMkLst>
            <pc:docMk/>
            <pc:sldMk cId="1312798178" sldId="259"/>
            <ac:spMk id="17" creationId="{0CA184B6-3482-4F43-87F0-BC765DCFD8A8}"/>
          </ac:spMkLst>
        </pc:spChg>
        <pc:spChg chg="add del">
          <ac:chgData name="Jodie Louise Thomas (2129540)" userId="S::2129540@student.uwtsd.ac.uk::f8abb853-47a3-4671-baeb-18a2ba3c468d" providerId="AD" clId="Web-{721F69F6-CA57-44D4-ACAB-30A72E6A1FDC}" dt="2023-02-14T17:24:29.621" v="495"/>
          <ac:spMkLst>
            <pc:docMk/>
            <pc:sldMk cId="1312798178" sldId="259"/>
            <ac:spMk id="19" creationId="{6C869923-8380-4244-9548-802C330638A0}"/>
          </ac:spMkLst>
        </pc:spChg>
        <pc:spChg chg="add del">
          <ac:chgData name="Jodie Louise Thomas (2129540)" userId="S::2129540@student.uwtsd.ac.uk::f8abb853-47a3-4671-baeb-18a2ba3c468d" providerId="AD" clId="Web-{721F69F6-CA57-44D4-ACAB-30A72E6A1FDC}" dt="2023-02-14T17:24:29.621" v="495"/>
          <ac:spMkLst>
            <pc:docMk/>
            <pc:sldMk cId="1312798178" sldId="259"/>
            <ac:spMk id="21" creationId="{C06255F2-BC67-4DDE-B34E-AC4BA21838CC}"/>
          </ac:spMkLst>
        </pc:spChg>
        <pc:spChg chg="add del">
          <ac:chgData name="Jodie Louise Thomas (2129540)" userId="S::2129540@student.uwtsd.ac.uk::f8abb853-47a3-4671-baeb-18a2ba3c468d" providerId="AD" clId="Web-{721F69F6-CA57-44D4-ACAB-30A72E6A1FDC}" dt="2023-02-14T17:24:29.621" v="495"/>
          <ac:spMkLst>
            <pc:docMk/>
            <pc:sldMk cId="1312798178" sldId="259"/>
            <ac:spMk id="23" creationId="{55169443-FCCD-4C0A-8C69-18CD3FA0968D}"/>
          </ac:spMkLst>
        </pc:spChg>
        <pc:spChg chg="add del">
          <ac:chgData name="Jodie Louise Thomas (2129540)" userId="S::2129540@student.uwtsd.ac.uk::f8abb853-47a3-4671-baeb-18a2ba3c468d" providerId="AD" clId="Web-{721F69F6-CA57-44D4-ACAB-30A72E6A1FDC}" dt="2023-02-14T17:24:29.621" v="495"/>
          <ac:spMkLst>
            <pc:docMk/>
            <pc:sldMk cId="1312798178" sldId="259"/>
            <ac:spMk id="25" creationId="{E217F32C-75AA-4B97-ADFB-5E2C3C7ECBCF}"/>
          </ac:spMkLst>
        </pc:spChg>
        <pc:spChg chg="add del">
          <ac:chgData name="Jodie Louise Thomas (2129540)" userId="S::2129540@student.uwtsd.ac.uk::f8abb853-47a3-4671-baeb-18a2ba3c468d" providerId="AD" clId="Web-{721F69F6-CA57-44D4-ACAB-30A72E6A1FDC}" dt="2023-02-14T17:24:29.621" v="495"/>
          <ac:spMkLst>
            <pc:docMk/>
            <pc:sldMk cId="1312798178" sldId="259"/>
            <ac:spMk id="27" creationId="{4D76AAEA-AF3A-4616-9F99-E9AA131A51F5}"/>
          </ac:spMkLst>
        </pc:spChg>
        <pc:spChg chg="add">
          <ac:chgData name="Jodie Louise Thomas (2129540)" userId="S::2129540@student.uwtsd.ac.uk::f8abb853-47a3-4671-baeb-18a2ba3c468d" providerId="AD" clId="Web-{721F69F6-CA57-44D4-ACAB-30A72E6A1FDC}" dt="2023-02-14T17:24:29.621" v="495"/>
          <ac:spMkLst>
            <pc:docMk/>
            <pc:sldMk cId="1312798178" sldId="259"/>
            <ac:spMk id="33" creationId="{9B0F7D69-D93C-4C38-A23D-76E000D691CD}"/>
          </ac:spMkLst>
        </pc:spChg>
        <pc:spChg chg="add">
          <ac:chgData name="Jodie Louise Thomas (2129540)" userId="S::2129540@student.uwtsd.ac.uk::f8abb853-47a3-4671-baeb-18a2ba3c468d" providerId="AD" clId="Web-{721F69F6-CA57-44D4-ACAB-30A72E6A1FDC}" dt="2023-02-14T17:24:29.621" v="495"/>
          <ac:spMkLst>
            <pc:docMk/>
            <pc:sldMk cId="1312798178" sldId="259"/>
            <ac:spMk id="35" creationId="{8CD419D4-EA9D-42D9-BF62-B07F0B7B672B}"/>
          </ac:spMkLst>
        </pc:spChg>
        <pc:spChg chg="add">
          <ac:chgData name="Jodie Louise Thomas (2129540)" userId="S::2129540@student.uwtsd.ac.uk::f8abb853-47a3-4671-baeb-18a2ba3c468d" providerId="AD" clId="Web-{721F69F6-CA57-44D4-ACAB-30A72E6A1FDC}" dt="2023-02-14T17:24:29.621" v="495"/>
          <ac:spMkLst>
            <pc:docMk/>
            <pc:sldMk cId="1312798178" sldId="259"/>
            <ac:spMk id="37" creationId="{1C6FEC9B-9608-4181-A9E5-A1B80E72021C}"/>
          </ac:spMkLst>
        </pc:spChg>
        <pc:spChg chg="add">
          <ac:chgData name="Jodie Louise Thomas (2129540)" userId="S::2129540@student.uwtsd.ac.uk::f8abb853-47a3-4671-baeb-18a2ba3c468d" providerId="AD" clId="Web-{721F69F6-CA57-44D4-ACAB-30A72E6A1FDC}" dt="2023-02-14T17:24:29.621" v="495"/>
          <ac:spMkLst>
            <pc:docMk/>
            <pc:sldMk cId="1312798178" sldId="259"/>
            <ac:spMk id="39" creationId="{AB1564ED-F26F-451D-97D6-A6EC3E83FD55}"/>
          </ac:spMkLst>
        </pc:spChg>
        <pc:spChg chg="add">
          <ac:chgData name="Jodie Louise Thomas (2129540)" userId="S::2129540@student.uwtsd.ac.uk::f8abb853-47a3-4671-baeb-18a2ba3c468d" providerId="AD" clId="Web-{721F69F6-CA57-44D4-ACAB-30A72E6A1FDC}" dt="2023-02-14T17:24:29.621" v="495"/>
          <ac:spMkLst>
            <pc:docMk/>
            <pc:sldMk cId="1312798178" sldId="259"/>
            <ac:spMk id="41" creationId="{0CA184B6-3482-4F43-87F0-BC765DCFD8A8}"/>
          </ac:spMkLst>
        </pc:spChg>
        <pc:spChg chg="add">
          <ac:chgData name="Jodie Louise Thomas (2129540)" userId="S::2129540@student.uwtsd.ac.uk::f8abb853-47a3-4671-baeb-18a2ba3c468d" providerId="AD" clId="Web-{721F69F6-CA57-44D4-ACAB-30A72E6A1FDC}" dt="2023-02-14T17:24:29.621" v="495"/>
          <ac:spMkLst>
            <pc:docMk/>
            <pc:sldMk cId="1312798178" sldId="259"/>
            <ac:spMk id="43" creationId="{6C869923-8380-4244-9548-802C330638A0}"/>
          </ac:spMkLst>
        </pc:spChg>
        <pc:spChg chg="add">
          <ac:chgData name="Jodie Louise Thomas (2129540)" userId="S::2129540@student.uwtsd.ac.uk::f8abb853-47a3-4671-baeb-18a2ba3c468d" providerId="AD" clId="Web-{721F69F6-CA57-44D4-ACAB-30A72E6A1FDC}" dt="2023-02-14T17:24:29.621" v="495"/>
          <ac:spMkLst>
            <pc:docMk/>
            <pc:sldMk cId="1312798178" sldId="259"/>
            <ac:spMk id="45" creationId="{C06255F2-BC67-4DDE-B34E-AC4BA21838CC}"/>
          </ac:spMkLst>
        </pc:spChg>
        <pc:spChg chg="add">
          <ac:chgData name="Jodie Louise Thomas (2129540)" userId="S::2129540@student.uwtsd.ac.uk::f8abb853-47a3-4671-baeb-18a2ba3c468d" providerId="AD" clId="Web-{721F69F6-CA57-44D4-ACAB-30A72E6A1FDC}" dt="2023-02-14T17:24:29.621" v="495"/>
          <ac:spMkLst>
            <pc:docMk/>
            <pc:sldMk cId="1312798178" sldId="259"/>
            <ac:spMk id="47" creationId="{55169443-FCCD-4C0A-8C69-18CD3FA0968D}"/>
          </ac:spMkLst>
        </pc:spChg>
        <pc:spChg chg="add">
          <ac:chgData name="Jodie Louise Thomas (2129540)" userId="S::2129540@student.uwtsd.ac.uk::f8abb853-47a3-4671-baeb-18a2ba3c468d" providerId="AD" clId="Web-{721F69F6-CA57-44D4-ACAB-30A72E6A1FDC}" dt="2023-02-14T17:24:29.621" v="495"/>
          <ac:spMkLst>
            <pc:docMk/>
            <pc:sldMk cId="1312798178" sldId="259"/>
            <ac:spMk id="49" creationId="{F3E416D2-D994-4F7A-8F62-B28B11BEBA65}"/>
          </ac:spMkLst>
        </pc:spChg>
        <pc:spChg chg="add">
          <ac:chgData name="Jodie Louise Thomas (2129540)" userId="S::2129540@student.uwtsd.ac.uk::f8abb853-47a3-4671-baeb-18a2ba3c468d" providerId="AD" clId="Web-{721F69F6-CA57-44D4-ACAB-30A72E6A1FDC}" dt="2023-02-14T17:24:29.621" v="495"/>
          <ac:spMkLst>
            <pc:docMk/>
            <pc:sldMk cId="1312798178" sldId="259"/>
            <ac:spMk id="51" creationId="{746D3498-BB0C-4BBC-957B-FC6466C8043A}"/>
          </ac:spMkLst>
        </pc:spChg>
        <pc:spChg chg="add">
          <ac:chgData name="Jodie Louise Thomas (2129540)" userId="S::2129540@student.uwtsd.ac.uk::f8abb853-47a3-4671-baeb-18a2ba3c468d" providerId="AD" clId="Web-{721F69F6-CA57-44D4-ACAB-30A72E6A1FDC}" dt="2023-02-14T17:24:29.621" v="495"/>
          <ac:spMkLst>
            <pc:docMk/>
            <pc:sldMk cId="1312798178" sldId="259"/>
            <ac:spMk id="53" creationId="{7539A79B-DFBA-4781-B0DE-4044B072261B}"/>
          </ac:spMkLst>
        </pc:spChg>
        <pc:spChg chg="add">
          <ac:chgData name="Jodie Louise Thomas (2129540)" userId="S::2129540@student.uwtsd.ac.uk::f8abb853-47a3-4671-baeb-18a2ba3c468d" providerId="AD" clId="Web-{721F69F6-CA57-44D4-ACAB-30A72E6A1FDC}" dt="2023-02-14T17:24:29.621" v="495"/>
          <ac:spMkLst>
            <pc:docMk/>
            <pc:sldMk cId="1312798178" sldId="259"/>
            <ac:spMk id="55" creationId="{3D8EFB43-661E-4B15-BA65-39CC17EF7192}"/>
          </ac:spMkLst>
        </pc:spChg>
        <pc:picChg chg="add del">
          <ac:chgData name="Jodie Louise Thomas (2129540)" userId="S::2129540@student.uwtsd.ac.uk::f8abb853-47a3-4671-baeb-18a2ba3c468d" providerId="AD" clId="Web-{721F69F6-CA57-44D4-ACAB-30A72E6A1FDC}" dt="2023-02-14T17:24:03.619" v="486"/>
          <ac:picMkLst>
            <pc:docMk/>
            <pc:sldMk cId="1312798178" sldId="259"/>
            <ac:picMk id="5" creationId="{E53694FE-4E33-6ACB-D805-6539CADBAF92}"/>
          </ac:picMkLst>
        </pc:picChg>
        <pc:picChg chg="add">
          <ac:chgData name="Jodie Louise Thomas (2129540)" userId="S::2129540@student.uwtsd.ac.uk::f8abb853-47a3-4671-baeb-18a2ba3c468d" providerId="AD" clId="Web-{721F69F6-CA57-44D4-ACAB-30A72E6A1FDC}" dt="2023-02-14T17:24:29.621" v="495"/>
          <ac:picMkLst>
            <pc:docMk/>
            <pc:sldMk cId="1312798178" sldId="259"/>
            <ac:picMk id="29" creationId="{AFCB1C99-F27F-B4E3-3238-D83A31EB7175}"/>
          </ac:picMkLst>
        </pc:picChg>
      </pc:sldChg>
      <pc:sldChg chg="addSp delSp modSp new mod setBg">
        <pc:chgData name="Jodie Louise Thomas (2129540)" userId="S::2129540@student.uwtsd.ac.uk::f8abb853-47a3-4671-baeb-18a2ba3c468d" providerId="AD" clId="Web-{721F69F6-CA57-44D4-ACAB-30A72E6A1FDC}" dt="2023-02-14T17:37:07.060" v="717" actId="20577"/>
        <pc:sldMkLst>
          <pc:docMk/>
          <pc:sldMk cId="2680730270" sldId="260"/>
        </pc:sldMkLst>
        <pc:spChg chg="mod">
          <ac:chgData name="Jodie Louise Thomas (2129540)" userId="S::2129540@student.uwtsd.ac.uk::f8abb853-47a3-4671-baeb-18a2ba3c468d" providerId="AD" clId="Web-{721F69F6-CA57-44D4-ACAB-30A72E6A1FDC}" dt="2023-02-14T17:37:07.060" v="717" actId="20577"/>
          <ac:spMkLst>
            <pc:docMk/>
            <pc:sldMk cId="2680730270" sldId="260"/>
            <ac:spMk id="2" creationId="{87BF2B39-BE0D-7E69-DCB1-17843EA52ADE}"/>
          </ac:spMkLst>
        </pc:spChg>
        <pc:spChg chg="mod">
          <ac:chgData name="Jodie Louise Thomas (2129540)" userId="S::2129540@student.uwtsd.ac.uk::f8abb853-47a3-4671-baeb-18a2ba3c468d" providerId="AD" clId="Web-{721F69F6-CA57-44D4-ACAB-30A72E6A1FDC}" dt="2023-02-14T17:36:32.448" v="705" actId="20577"/>
          <ac:spMkLst>
            <pc:docMk/>
            <pc:sldMk cId="2680730270" sldId="260"/>
            <ac:spMk id="3" creationId="{D500F784-E4DC-8CBD-0703-4F87D8797F31}"/>
          </ac:spMkLst>
        </pc:spChg>
        <pc:spChg chg="add del">
          <ac:chgData name="Jodie Louise Thomas (2129540)" userId="S::2129540@student.uwtsd.ac.uk::f8abb853-47a3-4671-baeb-18a2ba3c468d" providerId="AD" clId="Web-{721F69F6-CA57-44D4-ACAB-30A72E6A1FDC}" dt="2023-02-14T17:32:12.103" v="598"/>
          <ac:spMkLst>
            <pc:docMk/>
            <pc:sldMk cId="2680730270" sldId="260"/>
            <ac:spMk id="9" creationId="{9B0F7D69-D93C-4C38-A23D-76E000D691CD}"/>
          </ac:spMkLst>
        </pc:spChg>
        <pc:spChg chg="add del">
          <ac:chgData name="Jodie Louise Thomas (2129540)" userId="S::2129540@student.uwtsd.ac.uk::f8abb853-47a3-4671-baeb-18a2ba3c468d" providerId="AD" clId="Web-{721F69F6-CA57-44D4-ACAB-30A72E6A1FDC}" dt="2023-02-14T17:32:12.103" v="598"/>
          <ac:spMkLst>
            <pc:docMk/>
            <pc:sldMk cId="2680730270" sldId="260"/>
            <ac:spMk id="11" creationId="{8CD419D4-EA9D-42D9-BF62-B07F0B7B672B}"/>
          </ac:spMkLst>
        </pc:spChg>
        <pc:spChg chg="add del">
          <ac:chgData name="Jodie Louise Thomas (2129540)" userId="S::2129540@student.uwtsd.ac.uk::f8abb853-47a3-4671-baeb-18a2ba3c468d" providerId="AD" clId="Web-{721F69F6-CA57-44D4-ACAB-30A72E6A1FDC}" dt="2023-02-14T17:32:12.103" v="598"/>
          <ac:spMkLst>
            <pc:docMk/>
            <pc:sldMk cId="2680730270" sldId="260"/>
            <ac:spMk id="13" creationId="{1C6FEC9B-9608-4181-A9E5-A1B80E72021C}"/>
          </ac:spMkLst>
        </pc:spChg>
        <pc:spChg chg="add del">
          <ac:chgData name="Jodie Louise Thomas (2129540)" userId="S::2129540@student.uwtsd.ac.uk::f8abb853-47a3-4671-baeb-18a2ba3c468d" providerId="AD" clId="Web-{721F69F6-CA57-44D4-ACAB-30A72E6A1FDC}" dt="2023-02-14T17:32:12.103" v="598"/>
          <ac:spMkLst>
            <pc:docMk/>
            <pc:sldMk cId="2680730270" sldId="260"/>
            <ac:spMk id="15" creationId="{AB1564ED-F26F-451D-97D6-A6EC3E83FD55}"/>
          </ac:spMkLst>
        </pc:spChg>
        <pc:spChg chg="add del">
          <ac:chgData name="Jodie Louise Thomas (2129540)" userId="S::2129540@student.uwtsd.ac.uk::f8abb853-47a3-4671-baeb-18a2ba3c468d" providerId="AD" clId="Web-{721F69F6-CA57-44D4-ACAB-30A72E6A1FDC}" dt="2023-02-14T17:32:12.103" v="598"/>
          <ac:spMkLst>
            <pc:docMk/>
            <pc:sldMk cId="2680730270" sldId="260"/>
            <ac:spMk id="17" creationId="{0CA184B6-3482-4F43-87F0-BC765DCFD8A8}"/>
          </ac:spMkLst>
        </pc:spChg>
        <pc:spChg chg="add del">
          <ac:chgData name="Jodie Louise Thomas (2129540)" userId="S::2129540@student.uwtsd.ac.uk::f8abb853-47a3-4671-baeb-18a2ba3c468d" providerId="AD" clId="Web-{721F69F6-CA57-44D4-ACAB-30A72E6A1FDC}" dt="2023-02-14T17:32:12.103" v="598"/>
          <ac:spMkLst>
            <pc:docMk/>
            <pc:sldMk cId="2680730270" sldId="260"/>
            <ac:spMk id="19" creationId="{6C869923-8380-4244-9548-802C330638A0}"/>
          </ac:spMkLst>
        </pc:spChg>
        <pc:spChg chg="add del">
          <ac:chgData name="Jodie Louise Thomas (2129540)" userId="S::2129540@student.uwtsd.ac.uk::f8abb853-47a3-4671-baeb-18a2ba3c468d" providerId="AD" clId="Web-{721F69F6-CA57-44D4-ACAB-30A72E6A1FDC}" dt="2023-02-14T17:32:12.103" v="598"/>
          <ac:spMkLst>
            <pc:docMk/>
            <pc:sldMk cId="2680730270" sldId="260"/>
            <ac:spMk id="21" creationId="{C06255F2-BC67-4DDE-B34E-AC4BA21838CC}"/>
          </ac:spMkLst>
        </pc:spChg>
        <pc:spChg chg="add del">
          <ac:chgData name="Jodie Louise Thomas (2129540)" userId="S::2129540@student.uwtsd.ac.uk::f8abb853-47a3-4671-baeb-18a2ba3c468d" providerId="AD" clId="Web-{721F69F6-CA57-44D4-ACAB-30A72E6A1FDC}" dt="2023-02-14T17:32:12.103" v="598"/>
          <ac:spMkLst>
            <pc:docMk/>
            <pc:sldMk cId="2680730270" sldId="260"/>
            <ac:spMk id="23" creationId="{55169443-FCCD-4C0A-8C69-18CD3FA0968D}"/>
          </ac:spMkLst>
        </pc:spChg>
        <pc:spChg chg="add del">
          <ac:chgData name="Jodie Louise Thomas (2129540)" userId="S::2129540@student.uwtsd.ac.uk::f8abb853-47a3-4671-baeb-18a2ba3c468d" providerId="AD" clId="Web-{721F69F6-CA57-44D4-ACAB-30A72E6A1FDC}" dt="2023-02-14T17:32:12.103" v="598"/>
          <ac:spMkLst>
            <pc:docMk/>
            <pc:sldMk cId="2680730270" sldId="260"/>
            <ac:spMk id="25" creationId="{F3E416D2-D994-4F7A-8F62-B28B11BEBA65}"/>
          </ac:spMkLst>
        </pc:spChg>
        <pc:spChg chg="add del">
          <ac:chgData name="Jodie Louise Thomas (2129540)" userId="S::2129540@student.uwtsd.ac.uk::f8abb853-47a3-4671-baeb-18a2ba3c468d" providerId="AD" clId="Web-{721F69F6-CA57-44D4-ACAB-30A72E6A1FDC}" dt="2023-02-14T17:32:12.103" v="598"/>
          <ac:spMkLst>
            <pc:docMk/>
            <pc:sldMk cId="2680730270" sldId="260"/>
            <ac:spMk id="27" creationId="{746D3498-BB0C-4BBC-957B-FC6466C8043A}"/>
          </ac:spMkLst>
        </pc:spChg>
        <pc:spChg chg="add del">
          <ac:chgData name="Jodie Louise Thomas (2129540)" userId="S::2129540@student.uwtsd.ac.uk::f8abb853-47a3-4671-baeb-18a2ba3c468d" providerId="AD" clId="Web-{721F69F6-CA57-44D4-ACAB-30A72E6A1FDC}" dt="2023-02-14T17:32:12.103" v="598"/>
          <ac:spMkLst>
            <pc:docMk/>
            <pc:sldMk cId="2680730270" sldId="260"/>
            <ac:spMk id="29" creationId="{7539A79B-DFBA-4781-B0DE-4044B072261B}"/>
          </ac:spMkLst>
        </pc:spChg>
        <pc:spChg chg="add del">
          <ac:chgData name="Jodie Louise Thomas (2129540)" userId="S::2129540@student.uwtsd.ac.uk::f8abb853-47a3-4671-baeb-18a2ba3c468d" providerId="AD" clId="Web-{721F69F6-CA57-44D4-ACAB-30A72E6A1FDC}" dt="2023-02-14T17:32:12.103" v="598"/>
          <ac:spMkLst>
            <pc:docMk/>
            <pc:sldMk cId="2680730270" sldId="260"/>
            <ac:spMk id="31" creationId="{3D8EFB43-661E-4B15-BA65-39CC17EF7192}"/>
          </ac:spMkLst>
        </pc:spChg>
        <pc:spChg chg="add">
          <ac:chgData name="Jodie Louise Thomas (2129540)" userId="S::2129540@student.uwtsd.ac.uk::f8abb853-47a3-4671-baeb-18a2ba3c468d" providerId="AD" clId="Web-{721F69F6-CA57-44D4-ACAB-30A72E6A1FDC}" dt="2023-02-14T17:32:12.150" v="599"/>
          <ac:spMkLst>
            <pc:docMk/>
            <pc:sldMk cId="2680730270" sldId="260"/>
            <ac:spMk id="33" creationId="{9B0F7D69-D93C-4C38-A23D-76E000D691CD}"/>
          </ac:spMkLst>
        </pc:spChg>
        <pc:spChg chg="add">
          <ac:chgData name="Jodie Louise Thomas (2129540)" userId="S::2129540@student.uwtsd.ac.uk::f8abb853-47a3-4671-baeb-18a2ba3c468d" providerId="AD" clId="Web-{721F69F6-CA57-44D4-ACAB-30A72E6A1FDC}" dt="2023-02-14T17:32:12.150" v="599"/>
          <ac:spMkLst>
            <pc:docMk/>
            <pc:sldMk cId="2680730270" sldId="260"/>
            <ac:spMk id="34" creationId="{8CD419D4-EA9D-42D9-BF62-B07F0B7B672B}"/>
          </ac:spMkLst>
        </pc:spChg>
        <pc:spChg chg="add">
          <ac:chgData name="Jodie Louise Thomas (2129540)" userId="S::2129540@student.uwtsd.ac.uk::f8abb853-47a3-4671-baeb-18a2ba3c468d" providerId="AD" clId="Web-{721F69F6-CA57-44D4-ACAB-30A72E6A1FDC}" dt="2023-02-14T17:32:12.150" v="599"/>
          <ac:spMkLst>
            <pc:docMk/>
            <pc:sldMk cId="2680730270" sldId="260"/>
            <ac:spMk id="35" creationId="{1C6FEC9B-9608-4181-A9E5-A1B80E72021C}"/>
          </ac:spMkLst>
        </pc:spChg>
        <pc:spChg chg="add">
          <ac:chgData name="Jodie Louise Thomas (2129540)" userId="S::2129540@student.uwtsd.ac.uk::f8abb853-47a3-4671-baeb-18a2ba3c468d" providerId="AD" clId="Web-{721F69F6-CA57-44D4-ACAB-30A72E6A1FDC}" dt="2023-02-14T17:32:12.150" v="599"/>
          <ac:spMkLst>
            <pc:docMk/>
            <pc:sldMk cId="2680730270" sldId="260"/>
            <ac:spMk id="36" creationId="{AB1564ED-F26F-451D-97D6-A6EC3E83FD55}"/>
          </ac:spMkLst>
        </pc:spChg>
        <pc:spChg chg="add">
          <ac:chgData name="Jodie Louise Thomas (2129540)" userId="S::2129540@student.uwtsd.ac.uk::f8abb853-47a3-4671-baeb-18a2ba3c468d" providerId="AD" clId="Web-{721F69F6-CA57-44D4-ACAB-30A72E6A1FDC}" dt="2023-02-14T17:32:12.150" v="599"/>
          <ac:spMkLst>
            <pc:docMk/>
            <pc:sldMk cId="2680730270" sldId="260"/>
            <ac:spMk id="37" creationId="{0CA184B6-3482-4F43-87F0-BC765DCFD8A8}"/>
          </ac:spMkLst>
        </pc:spChg>
        <pc:spChg chg="add">
          <ac:chgData name="Jodie Louise Thomas (2129540)" userId="S::2129540@student.uwtsd.ac.uk::f8abb853-47a3-4671-baeb-18a2ba3c468d" providerId="AD" clId="Web-{721F69F6-CA57-44D4-ACAB-30A72E6A1FDC}" dt="2023-02-14T17:32:12.150" v="599"/>
          <ac:spMkLst>
            <pc:docMk/>
            <pc:sldMk cId="2680730270" sldId="260"/>
            <ac:spMk id="38" creationId="{6C869923-8380-4244-9548-802C330638A0}"/>
          </ac:spMkLst>
        </pc:spChg>
        <pc:spChg chg="add">
          <ac:chgData name="Jodie Louise Thomas (2129540)" userId="S::2129540@student.uwtsd.ac.uk::f8abb853-47a3-4671-baeb-18a2ba3c468d" providerId="AD" clId="Web-{721F69F6-CA57-44D4-ACAB-30A72E6A1FDC}" dt="2023-02-14T17:32:12.150" v="599"/>
          <ac:spMkLst>
            <pc:docMk/>
            <pc:sldMk cId="2680730270" sldId="260"/>
            <ac:spMk id="39" creationId="{C06255F2-BC67-4DDE-B34E-AC4BA21838CC}"/>
          </ac:spMkLst>
        </pc:spChg>
        <pc:spChg chg="add">
          <ac:chgData name="Jodie Louise Thomas (2129540)" userId="S::2129540@student.uwtsd.ac.uk::f8abb853-47a3-4671-baeb-18a2ba3c468d" providerId="AD" clId="Web-{721F69F6-CA57-44D4-ACAB-30A72E6A1FDC}" dt="2023-02-14T17:32:12.150" v="599"/>
          <ac:spMkLst>
            <pc:docMk/>
            <pc:sldMk cId="2680730270" sldId="260"/>
            <ac:spMk id="40" creationId="{55169443-FCCD-4C0A-8C69-18CD3FA0968D}"/>
          </ac:spMkLst>
        </pc:spChg>
        <pc:spChg chg="add">
          <ac:chgData name="Jodie Louise Thomas (2129540)" userId="S::2129540@student.uwtsd.ac.uk::f8abb853-47a3-4671-baeb-18a2ba3c468d" providerId="AD" clId="Web-{721F69F6-CA57-44D4-ACAB-30A72E6A1FDC}" dt="2023-02-14T17:32:12.150" v="599"/>
          <ac:spMkLst>
            <pc:docMk/>
            <pc:sldMk cId="2680730270" sldId="260"/>
            <ac:spMk id="41" creationId="{0DBF1ABE-8590-450D-BB49-BDDCCF3EEA9E}"/>
          </ac:spMkLst>
        </pc:spChg>
        <pc:spChg chg="add">
          <ac:chgData name="Jodie Louise Thomas (2129540)" userId="S::2129540@student.uwtsd.ac.uk::f8abb853-47a3-4671-baeb-18a2ba3c468d" providerId="AD" clId="Web-{721F69F6-CA57-44D4-ACAB-30A72E6A1FDC}" dt="2023-02-14T17:32:12.150" v="599"/>
          <ac:spMkLst>
            <pc:docMk/>
            <pc:sldMk cId="2680730270" sldId="260"/>
            <ac:spMk id="42" creationId="{C7D887A3-61AD-4674-BC53-8DFA8CF7B410}"/>
          </ac:spMkLst>
        </pc:spChg>
        <pc:spChg chg="add">
          <ac:chgData name="Jodie Louise Thomas (2129540)" userId="S::2129540@student.uwtsd.ac.uk::f8abb853-47a3-4671-baeb-18a2ba3c468d" providerId="AD" clId="Web-{721F69F6-CA57-44D4-ACAB-30A72E6A1FDC}" dt="2023-02-14T17:32:12.150" v="599"/>
          <ac:spMkLst>
            <pc:docMk/>
            <pc:sldMk cId="2680730270" sldId="260"/>
            <ac:spMk id="43" creationId="{479F0FB3-8461-462D-84A2-53106FBF4E5B}"/>
          </ac:spMkLst>
        </pc:spChg>
        <pc:spChg chg="add">
          <ac:chgData name="Jodie Louise Thomas (2129540)" userId="S::2129540@student.uwtsd.ac.uk::f8abb853-47a3-4671-baeb-18a2ba3c468d" providerId="AD" clId="Web-{721F69F6-CA57-44D4-ACAB-30A72E6A1FDC}" dt="2023-02-14T17:32:12.150" v="599"/>
          <ac:spMkLst>
            <pc:docMk/>
            <pc:sldMk cId="2680730270" sldId="260"/>
            <ac:spMk id="44" creationId="{11E3C311-4E8A-45D9-97BF-07F5FD346974}"/>
          </ac:spMkLst>
        </pc:spChg>
        <pc:picChg chg="add del">
          <ac:chgData name="Jodie Louise Thomas (2129540)" userId="S::2129540@student.uwtsd.ac.uk::f8abb853-47a3-4671-baeb-18a2ba3c468d" providerId="AD" clId="Web-{721F69F6-CA57-44D4-ACAB-30A72E6A1FDC}" dt="2023-02-14T17:32:12.103" v="598"/>
          <ac:picMkLst>
            <pc:docMk/>
            <pc:sldMk cId="2680730270" sldId="260"/>
            <ac:picMk id="5" creationId="{B5EC60D5-4CC8-9AFA-8D4C-6E3881738679}"/>
          </ac:picMkLst>
        </pc:picChg>
        <pc:picChg chg="add">
          <ac:chgData name="Jodie Louise Thomas (2129540)" userId="S::2129540@student.uwtsd.ac.uk::f8abb853-47a3-4671-baeb-18a2ba3c468d" providerId="AD" clId="Web-{721F69F6-CA57-44D4-ACAB-30A72E6A1FDC}" dt="2023-02-14T17:32:12.150" v="599"/>
          <ac:picMkLst>
            <pc:docMk/>
            <pc:sldMk cId="2680730270" sldId="260"/>
            <ac:picMk id="45" creationId="{551B9616-9D8E-7949-67D8-E48F0477E7B1}"/>
          </ac:picMkLst>
        </pc:picChg>
      </pc:sldChg>
      <pc:sldChg chg="addSp delSp modSp new del mod setBg addAnim delAnim">
        <pc:chgData name="Jodie Louise Thomas (2129540)" userId="S::2129540@student.uwtsd.ac.uk::f8abb853-47a3-4671-baeb-18a2ba3c468d" providerId="AD" clId="Web-{721F69F6-CA57-44D4-ACAB-30A72E6A1FDC}" dt="2023-02-14T17:30:55.614" v="587"/>
        <pc:sldMkLst>
          <pc:docMk/>
          <pc:sldMk cId="2936982981" sldId="260"/>
        </pc:sldMkLst>
        <pc:spChg chg="mod">
          <ac:chgData name="Jodie Louise Thomas (2129540)" userId="S::2129540@student.uwtsd.ac.uk::f8abb853-47a3-4671-baeb-18a2ba3c468d" providerId="AD" clId="Web-{721F69F6-CA57-44D4-ACAB-30A72E6A1FDC}" dt="2023-02-14T17:30:37.457" v="586"/>
          <ac:spMkLst>
            <pc:docMk/>
            <pc:sldMk cId="2936982981" sldId="260"/>
            <ac:spMk id="2" creationId="{080877B0-1D89-7136-6430-948E34555BE0}"/>
          </ac:spMkLst>
        </pc:spChg>
        <pc:spChg chg="mod">
          <ac:chgData name="Jodie Louise Thomas (2129540)" userId="S::2129540@student.uwtsd.ac.uk::f8abb853-47a3-4671-baeb-18a2ba3c468d" providerId="AD" clId="Web-{721F69F6-CA57-44D4-ACAB-30A72E6A1FDC}" dt="2023-02-14T17:30:37.457" v="586"/>
          <ac:spMkLst>
            <pc:docMk/>
            <pc:sldMk cId="2936982981" sldId="260"/>
            <ac:spMk id="3" creationId="{C3AC6DA7-3227-655D-92F1-BD080A5B6479}"/>
          </ac:spMkLst>
        </pc:spChg>
        <pc:spChg chg="add del">
          <ac:chgData name="Jodie Louise Thomas (2129540)" userId="S::2129540@student.uwtsd.ac.uk::f8abb853-47a3-4671-baeb-18a2ba3c468d" providerId="AD" clId="Web-{721F69F6-CA57-44D4-ACAB-30A72E6A1FDC}" dt="2023-02-14T17:30:37.394" v="585"/>
          <ac:spMkLst>
            <pc:docMk/>
            <pc:sldMk cId="2936982981" sldId="260"/>
            <ac:spMk id="9" creationId="{9B0F7D69-D93C-4C38-A23D-76E000D691CD}"/>
          </ac:spMkLst>
        </pc:spChg>
        <pc:spChg chg="add del">
          <ac:chgData name="Jodie Louise Thomas (2129540)" userId="S::2129540@student.uwtsd.ac.uk::f8abb853-47a3-4671-baeb-18a2ba3c468d" providerId="AD" clId="Web-{721F69F6-CA57-44D4-ACAB-30A72E6A1FDC}" dt="2023-02-14T17:30:37.394" v="585"/>
          <ac:spMkLst>
            <pc:docMk/>
            <pc:sldMk cId="2936982981" sldId="260"/>
            <ac:spMk id="11" creationId="{8CD419D4-EA9D-42D9-BF62-B07F0B7B672B}"/>
          </ac:spMkLst>
        </pc:spChg>
        <pc:spChg chg="add del">
          <ac:chgData name="Jodie Louise Thomas (2129540)" userId="S::2129540@student.uwtsd.ac.uk::f8abb853-47a3-4671-baeb-18a2ba3c468d" providerId="AD" clId="Web-{721F69F6-CA57-44D4-ACAB-30A72E6A1FDC}" dt="2023-02-14T17:30:37.394" v="585"/>
          <ac:spMkLst>
            <pc:docMk/>
            <pc:sldMk cId="2936982981" sldId="260"/>
            <ac:spMk id="13" creationId="{1C6FEC9B-9608-4181-A9E5-A1B80E72021C}"/>
          </ac:spMkLst>
        </pc:spChg>
        <pc:spChg chg="add del">
          <ac:chgData name="Jodie Louise Thomas (2129540)" userId="S::2129540@student.uwtsd.ac.uk::f8abb853-47a3-4671-baeb-18a2ba3c468d" providerId="AD" clId="Web-{721F69F6-CA57-44D4-ACAB-30A72E6A1FDC}" dt="2023-02-14T17:30:37.394" v="585"/>
          <ac:spMkLst>
            <pc:docMk/>
            <pc:sldMk cId="2936982981" sldId="260"/>
            <ac:spMk id="15" creationId="{AB1564ED-F26F-451D-97D6-A6EC3E83FD55}"/>
          </ac:spMkLst>
        </pc:spChg>
        <pc:spChg chg="add del">
          <ac:chgData name="Jodie Louise Thomas (2129540)" userId="S::2129540@student.uwtsd.ac.uk::f8abb853-47a3-4671-baeb-18a2ba3c468d" providerId="AD" clId="Web-{721F69F6-CA57-44D4-ACAB-30A72E6A1FDC}" dt="2023-02-14T17:30:37.394" v="585"/>
          <ac:spMkLst>
            <pc:docMk/>
            <pc:sldMk cId="2936982981" sldId="260"/>
            <ac:spMk id="17" creationId="{0CA184B6-3482-4F43-87F0-BC765DCFD8A8}"/>
          </ac:spMkLst>
        </pc:spChg>
        <pc:spChg chg="add del">
          <ac:chgData name="Jodie Louise Thomas (2129540)" userId="S::2129540@student.uwtsd.ac.uk::f8abb853-47a3-4671-baeb-18a2ba3c468d" providerId="AD" clId="Web-{721F69F6-CA57-44D4-ACAB-30A72E6A1FDC}" dt="2023-02-14T17:30:37.394" v="585"/>
          <ac:spMkLst>
            <pc:docMk/>
            <pc:sldMk cId="2936982981" sldId="260"/>
            <ac:spMk id="19" creationId="{6C869923-8380-4244-9548-802C330638A0}"/>
          </ac:spMkLst>
        </pc:spChg>
        <pc:spChg chg="add del">
          <ac:chgData name="Jodie Louise Thomas (2129540)" userId="S::2129540@student.uwtsd.ac.uk::f8abb853-47a3-4671-baeb-18a2ba3c468d" providerId="AD" clId="Web-{721F69F6-CA57-44D4-ACAB-30A72E6A1FDC}" dt="2023-02-14T17:30:37.394" v="585"/>
          <ac:spMkLst>
            <pc:docMk/>
            <pc:sldMk cId="2936982981" sldId="260"/>
            <ac:spMk id="21" creationId="{C06255F2-BC67-4DDE-B34E-AC4BA21838CC}"/>
          </ac:spMkLst>
        </pc:spChg>
        <pc:spChg chg="add del">
          <ac:chgData name="Jodie Louise Thomas (2129540)" userId="S::2129540@student.uwtsd.ac.uk::f8abb853-47a3-4671-baeb-18a2ba3c468d" providerId="AD" clId="Web-{721F69F6-CA57-44D4-ACAB-30A72E6A1FDC}" dt="2023-02-14T17:30:37.394" v="585"/>
          <ac:spMkLst>
            <pc:docMk/>
            <pc:sldMk cId="2936982981" sldId="260"/>
            <ac:spMk id="23" creationId="{55169443-FCCD-4C0A-8C69-18CD3FA0968D}"/>
          </ac:spMkLst>
        </pc:spChg>
        <pc:spChg chg="add del">
          <ac:chgData name="Jodie Louise Thomas (2129540)" userId="S::2129540@student.uwtsd.ac.uk::f8abb853-47a3-4671-baeb-18a2ba3c468d" providerId="AD" clId="Web-{721F69F6-CA57-44D4-ACAB-30A72E6A1FDC}" dt="2023-02-14T17:30:37.394" v="585"/>
          <ac:spMkLst>
            <pc:docMk/>
            <pc:sldMk cId="2936982981" sldId="260"/>
            <ac:spMk id="25" creationId="{F3E416D2-D994-4F7A-8F62-B28B11BEBA65}"/>
          </ac:spMkLst>
        </pc:spChg>
        <pc:spChg chg="add del">
          <ac:chgData name="Jodie Louise Thomas (2129540)" userId="S::2129540@student.uwtsd.ac.uk::f8abb853-47a3-4671-baeb-18a2ba3c468d" providerId="AD" clId="Web-{721F69F6-CA57-44D4-ACAB-30A72E6A1FDC}" dt="2023-02-14T17:30:37.394" v="585"/>
          <ac:spMkLst>
            <pc:docMk/>
            <pc:sldMk cId="2936982981" sldId="260"/>
            <ac:spMk id="27" creationId="{746D3498-BB0C-4BBC-957B-FC6466C8043A}"/>
          </ac:spMkLst>
        </pc:spChg>
        <pc:spChg chg="add del">
          <ac:chgData name="Jodie Louise Thomas (2129540)" userId="S::2129540@student.uwtsd.ac.uk::f8abb853-47a3-4671-baeb-18a2ba3c468d" providerId="AD" clId="Web-{721F69F6-CA57-44D4-ACAB-30A72E6A1FDC}" dt="2023-02-14T17:30:37.394" v="585"/>
          <ac:spMkLst>
            <pc:docMk/>
            <pc:sldMk cId="2936982981" sldId="260"/>
            <ac:spMk id="29" creationId="{7539A79B-DFBA-4781-B0DE-4044B072261B}"/>
          </ac:spMkLst>
        </pc:spChg>
        <pc:spChg chg="add del">
          <ac:chgData name="Jodie Louise Thomas (2129540)" userId="S::2129540@student.uwtsd.ac.uk::f8abb853-47a3-4671-baeb-18a2ba3c468d" providerId="AD" clId="Web-{721F69F6-CA57-44D4-ACAB-30A72E6A1FDC}" dt="2023-02-14T17:30:37.394" v="585"/>
          <ac:spMkLst>
            <pc:docMk/>
            <pc:sldMk cId="2936982981" sldId="260"/>
            <ac:spMk id="31" creationId="{3D8EFB43-661E-4B15-BA65-39CC17EF7192}"/>
          </ac:spMkLst>
        </pc:spChg>
        <pc:spChg chg="add">
          <ac:chgData name="Jodie Louise Thomas (2129540)" userId="S::2129540@student.uwtsd.ac.uk::f8abb853-47a3-4671-baeb-18a2ba3c468d" providerId="AD" clId="Web-{721F69F6-CA57-44D4-ACAB-30A72E6A1FDC}" dt="2023-02-14T17:30:37.457" v="586"/>
          <ac:spMkLst>
            <pc:docMk/>
            <pc:sldMk cId="2936982981" sldId="260"/>
            <ac:spMk id="33" creationId="{9B0F7D69-D93C-4C38-A23D-76E000D691CD}"/>
          </ac:spMkLst>
        </pc:spChg>
        <pc:spChg chg="add">
          <ac:chgData name="Jodie Louise Thomas (2129540)" userId="S::2129540@student.uwtsd.ac.uk::f8abb853-47a3-4671-baeb-18a2ba3c468d" providerId="AD" clId="Web-{721F69F6-CA57-44D4-ACAB-30A72E6A1FDC}" dt="2023-02-14T17:30:37.457" v="586"/>
          <ac:spMkLst>
            <pc:docMk/>
            <pc:sldMk cId="2936982981" sldId="260"/>
            <ac:spMk id="34" creationId="{8CD419D4-EA9D-42D9-BF62-B07F0B7B672B}"/>
          </ac:spMkLst>
        </pc:spChg>
        <pc:spChg chg="add">
          <ac:chgData name="Jodie Louise Thomas (2129540)" userId="S::2129540@student.uwtsd.ac.uk::f8abb853-47a3-4671-baeb-18a2ba3c468d" providerId="AD" clId="Web-{721F69F6-CA57-44D4-ACAB-30A72E6A1FDC}" dt="2023-02-14T17:30:37.457" v="586"/>
          <ac:spMkLst>
            <pc:docMk/>
            <pc:sldMk cId="2936982981" sldId="260"/>
            <ac:spMk id="35" creationId="{1C6FEC9B-9608-4181-A9E5-A1B80E72021C}"/>
          </ac:spMkLst>
        </pc:spChg>
        <pc:spChg chg="add">
          <ac:chgData name="Jodie Louise Thomas (2129540)" userId="S::2129540@student.uwtsd.ac.uk::f8abb853-47a3-4671-baeb-18a2ba3c468d" providerId="AD" clId="Web-{721F69F6-CA57-44D4-ACAB-30A72E6A1FDC}" dt="2023-02-14T17:30:37.457" v="586"/>
          <ac:spMkLst>
            <pc:docMk/>
            <pc:sldMk cId="2936982981" sldId="260"/>
            <ac:spMk id="36" creationId="{AB1564ED-F26F-451D-97D6-A6EC3E83FD55}"/>
          </ac:spMkLst>
        </pc:spChg>
        <pc:spChg chg="add">
          <ac:chgData name="Jodie Louise Thomas (2129540)" userId="S::2129540@student.uwtsd.ac.uk::f8abb853-47a3-4671-baeb-18a2ba3c468d" providerId="AD" clId="Web-{721F69F6-CA57-44D4-ACAB-30A72E6A1FDC}" dt="2023-02-14T17:30:37.457" v="586"/>
          <ac:spMkLst>
            <pc:docMk/>
            <pc:sldMk cId="2936982981" sldId="260"/>
            <ac:spMk id="37" creationId="{0CA184B6-3482-4F43-87F0-BC765DCFD8A8}"/>
          </ac:spMkLst>
        </pc:spChg>
        <pc:spChg chg="add">
          <ac:chgData name="Jodie Louise Thomas (2129540)" userId="S::2129540@student.uwtsd.ac.uk::f8abb853-47a3-4671-baeb-18a2ba3c468d" providerId="AD" clId="Web-{721F69F6-CA57-44D4-ACAB-30A72E6A1FDC}" dt="2023-02-14T17:30:37.457" v="586"/>
          <ac:spMkLst>
            <pc:docMk/>
            <pc:sldMk cId="2936982981" sldId="260"/>
            <ac:spMk id="38" creationId="{6C869923-8380-4244-9548-802C330638A0}"/>
          </ac:spMkLst>
        </pc:spChg>
        <pc:spChg chg="add">
          <ac:chgData name="Jodie Louise Thomas (2129540)" userId="S::2129540@student.uwtsd.ac.uk::f8abb853-47a3-4671-baeb-18a2ba3c468d" providerId="AD" clId="Web-{721F69F6-CA57-44D4-ACAB-30A72E6A1FDC}" dt="2023-02-14T17:30:37.457" v="586"/>
          <ac:spMkLst>
            <pc:docMk/>
            <pc:sldMk cId="2936982981" sldId="260"/>
            <ac:spMk id="39" creationId="{C06255F2-BC67-4DDE-B34E-AC4BA21838CC}"/>
          </ac:spMkLst>
        </pc:spChg>
        <pc:spChg chg="add">
          <ac:chgData name="Jodie Louise Thomas (2129540)" userId="S::2129540@student.uwtsd.ac.uk::f8abb853-47a3-4671-baeb-18a2ba3c468d" providerId="AD" clId="Web-{721F69F6-CA57-44D4-ACAB-30A72E6A1FDC}" dt="2023-02-14T17:30:37.457" v="586"/>
          <ac:spMkLst>
            <pc:docMk/>
            <pc:sldMk cId="2936982981" sldId="260"/>
            <ac:spMk id="40" creationId="{55169443-FCCD-4C0A-8C69-18CD3FA0968D}"/>
          </ac:spMkLst>
        </pc:spChg>
        <pc:spChg chg="add">
          <ac:chgData name="Jodie Louise Thomas (2129540)" userId="S::2129540@student.uwtsd.ac.uk::f8abb853-47a3-4671-baeb-18a2ba3c468d" providerId="AD" clId="Web-{721F69F6-CA57-44D4-ACAB-30A72E6A1FDC}" dt="2023-02-14T17:30:37.457" v="586"/>
          <ac:spMkLst>
            <pc:docMk/>
            <pc:sldMk cId="2936982981" sldId="260"/>
            <ac:spMk id="41" creationId="{E217F32C-75AA-4B97-ADFB-5E2C3C7ECBCF}"/>
          </ac:spMkLst>
        </pc:spChg>
        <pc:spChg chg="add">
          <ac:chgData name="Jodie Louise Thomas (2129540)" userId="S::2129540@student.uwtsd.ac.uk::f8abb853-47a3-4671-baeb-18a2ba3c468d" providerId="AD" clId="Web-{721F69F6-CA57-44D4-ACAB-30A72E6A1FDC}" dt="2023-02-14T17:30:37.457" v="586"/>
          <ac:spMkLst>
            <pc:docMk/>
            <pc:sldMk cId="2936982981" sldId="260"/>
            <ac:spMk id="43" creationId="{4D76AAEA-AF3A-4616-9F99-E9AA131A51F5}"/>
          </ac:spMkLst>
        </pc:spChg>
        <pc:picChg chg="add del">
          <ac:chgData name="Jodie Louise Thomas (2129540)" userId="S::2129540@student.uwtsd.ac.uk::f8abb853-47a3-4671-baeb-18a2ba3c468d" providerId="AD" clId="Web-{721F69F6-CA57-44D4-ACAB-30A72E6A1FDC}" dt="2023-02-14T17:30:37.394" v="585"/>
          <ac:picMkLst>
            <pc:docMk/>
            <pc:sldMk cId="2936982981" sldId="260"/>
            <ac:picMk id="5" creationId="{FDB6A2AB-9F20-FAE1-31A6-9C232C0AECD7}"/>
          </ac:picMkLst>
        </pc:picChg>
        <pc:picChg chg="add">
          <ac:chgData name="Jodie Louise Thomas (2129540)" userId="S::2129540@student.uwtsd.ac.uk::f8abb853-47a3-4671-baeb-18a2ba3c468d" providerId="AD" clId="Web-{721F69F6-CA57-44D4-ACAB-30A72E6A1FDC}" dt="2023-02-14T17:30:37.457" v="586"/>
          <ac:picMkLst>
            <pc:docMk/>
            <pc:sldMk cId="2936982981" sldId="260"/>
            <ac:picMk id="42" creationId="{4EF8A017-2233-39D5-CD15-7DE49F56A0BB}"/>
          </ac:picMkLst>
        </pc:picChg>
      </pc:sldChg>
      <pc:sldChg chg="addSp modSp new mod setBg addAnim">
        <pc:chgData name="Jodie Louise Thomas (2129540)" userId="S::2129540@student.uwtsd.ac.uk::f8abb853-47a3-4671-baeb-18a2ba3c468d" providerId="AD" clId="Web-{721F69F6-CA57-44D4-ACAB-30A72E6A1FDC}" dt="2023-02-14T18:11:25.320" v="952" actId="14100"/>
        <pc:sldMkLst>
          <pc:docMk/>
          <pc:sldMk cId="3747771613" sldId="261"/>
        </pc:sldMkLst>
        <pc:spChg chg="mod">
          <ac:chgData name="Jodie Louise Thomas (2129540)" userId="S::2129540@student.uwtsd.ac.uk::f8abb853-47a3-4671-baeb-18a2ba3c468d" providerId="AD" clId="Web-{721F69F6-CA57-44D4-ACAB-30A72E6A1FDC}" dt="2023-02-14T18:11:25.320" v="952" actId="14100"/>
          <ac:spMkLst>
            <pc:docMk/>
            <pc:sldMk cId="3747771613" sldId="261"/>
            <ac:spMk id="2" creationId="{31D21F7A-0CA2-4B32-795C-417037C4D930}"/>
          </ac:spMkLst>
        </pc:spChg>
        <pc:spChg chg="mod">
          <ac:chgData name="Jodie Louise Thomas (2129540)" userId="S::2129540@student.uwtsd.ac.uk::f8abb853-47a3-4671-baeb-18a2ba3c468d" providerId="AD" clId="Web-{721F69F6-CA57-44D4-ACAB-30A72E6A1FDC}" dt="2023-02-14T18:11:09.382" v="936" actId="20577"/>
          <ac:spMkLst>
            <pc:docMk/>
            <pc:sldMk cId="3747771613" sldId="261"/>
            <ac:spMk id="3" creationId="{202901C4-ED14-1D63-0233-839AD99582AB}"/>
          </ac:spMkLst>
        </pc:spChg>
        <pc:spChg chg="add">
          <ac:chgData name="Jodie Louise Thomas (2129540)" userId="S::2129540@student.uwtsd.ac.uk::f8abb853-47a3-4671-baeb-18a2ba3c468d" providerId="AD" clId="Web-{721F69F6-CA57-44D4-ACAB-30A72E6A1FDC}" dt="2023-02-14T18:04:34.539" v="748"/>
          <ac:spMkLst>
            <pc:docMk/>
            <pc:sldMk cId="3747771613" sldId="261"/>
            <ac:spMk id="9" creationId="{9B0F7D69-D93C-4C38-A23D-76E000D691CD}"/>
          </ac:spMkLst>
        </pc:spChg>
        <pc:spChg chg="add">
          <ac:chgData name="Jodie Louise Thomas (2129540)" userId="S::2129540@student.uwtsd.ac.uk::f8abb853-47a3-4671-baeb-18a2ba3c468d" providerId="AD" clId="Web-{721F69F6-CA57-44D4-ACAB-30A72E6A1FDC}" dt="2023-02-14T18:04:34.539" v="748"/>
          <ac:spMkLst>
            <pc:docMk/>
            <pc:sldMk cId="3747771613" sldId="261"/>
            <ac:spMk id="11" creationId="{8CD419D4-EA9D-42D9-BF62-B07F0B7B672B}"/>
          </ac:spMkLst>
        </pc:spChg>
        <pc:spChg chg="add">
          <ac:chgData name="Jodie Louise Thomas (2129540)" userId="S::2129540@student.uwtsd.ac.uk::f8abb853-47a3-4671-baeb-18a2ba3c468d" providerId="AD" clId="Web-{721F69F6-CA57-44D4-ACAB-30A72E6A1FDC}" dt="2023-02-14T18:04:34.539" v="748"/>
          <ac:spMkLst>
            <pc:docMk/>
            <pc:sldMk cId="3747771613" sldId="261"/>
            <ac:spMk id="13" creationId="{1C6FEC9B-9608-4181-A9E5-A1B80E72021C}"/>
          </ac:spMkLst>
        </pc:spChg>
        <pc:spChg chg="add">
          <ac:chgData name="Jodie Louise Thomas (2129540)" userId="S::2129540@student.uwtsd.ac.uk::f8abb853-47a3-4671-baeb-18a2ba3c468d" providerId="AD" clId="Web-{721F69F6-CA57-44D4-ACAB-30A72E6A1FDC}" dt="2023-02-14T18:04:34.539" v="748"/>
          <ac:spMkLst>
            <pc:docMk/>
            <pc:sldMk cId="3747771613" sldId="261"/>
            <ac:spMk id="15" creationId="{AB1564ED-F26F-451D-97D6-A6EC3E83FD55}"/>
          </ac:spMkLst>
        </pc:spChg>
        <pc:spChg chg="add">
          <ac:chgData name="Jodie Louise Thomas (2129540)" userId="S::2129540@student.uwtsd.ac.uk::f8abb853-47a3-4671-baeb-18a2ba3c468d" providerId="AD" clId="Web-{721F69F6-CA57-44D4-ACAB-30A72E6A1FDC}" dt="2023-02-14T18:04:34.539" v="748"/>
          <ac:spMkLst>
            <pc:docMk/>
            <pc:sldMk cId="3747771613" sldId="261"/>
            <ac:spMk id="17" creationId="{0CA184B6-3482-4F43-87F0-BC765DCFD8A8}"/>
          </ac:spMkLst>
        </pc:spChg>
        <pc:spChg chg="add">
          <ac:chgData name="Jodie Louise Thomas (2129540)" userId="S::2129540@student.uwtsd.ac.uk::f8abb853-47a3-4671-baeb-18a2ba3c468d" providerId="AD" clId="Web-{721F69F6-CA57-44D4-ACAB-30A72E6A1FDC}" dt="2023-02-14T18:04:34.539" v="748"/>
          <ac:spMkLst>
            <pc:docMk/>
            <pc:sldMk cId="3747771613" sldId="261"/>
            <ac:spMk id="19" creationId="{6C869923-8380-4244-9548-802C330638A0}"/>
          </ac:spMkLst>
        </pc:spChg>
        <pc:spChg chg="add">
          <ac:chgData name="Jodie Louise Thomas (2129540)" userId="S::2129540@student.uwtsd.ac.uk::f8abb853-47a3-4671-baeb-18a2ba3c468d" providerId="AD" clId="Web-{721F69F6-CA57-44D4-ACAB-30A72E6A1FDC}" dt="2023-02-14T18:04:34.539" v="748"/>
          <ac:spMkLst>
            <pc:docMk/>
            <pc:sldMk cId="3747771613" sldId="261"/>
            <ac:spMk id="21" creationId="{C06255F2-BC67-4DDE-B34E-AC4BA21838CC}"/>
          </ac:spMkLst>
        </pc:spChg>
        <pc:spChg chg="add">
          <ac:chgData name="Jodie Louise Thomas (2129540)" userId="S::2129540@student.uwtsd.ac.uk::f8abb853-47a3-4671-baeb-18a2ba3c468d" providerId="AD" clId="Web-{721F69F6-CA57-44D4-ACAB-30A72E6A1FDC}" dt="2023-02-14T18:04:34.539" v="748"/>
          <ac:spMkLst>
            <pc:docMk/>
            <pc:sldMk cId="3747771613" sldId="261"/>
            <ac:spMk id="23" creationId="{55169443-FCCD-4C0A-8C69-18CD3FA0968D}"/>
          </ac:spMkLst>
        </pc:spChg>
        <pc:spChg chg="add">
          <ac:chgData name="Jodie Louise Thomas (2129540)" userId="S::2129540@student.uwtsd.ac.uk::f8abb853-47a3-4671-baeb-18a2ba3c468d" providerId="AD" clId="Web-{721F69F6-CA57-44D4-ACAB-30A72E6A1FDC}" dt="2023-02-14T18:04:34.539" v="748"/>
          <ac:spMkLst>
            <pc:docMk/>
            <pc:sldMk cId="3747771613" sldId="261"/>
            <ac:spMk id="25" creationId="{F3E416D2-D994-4F7A-8F62-B28B11BEBA65}"/>
          </ac:spMkLst>
        </pc:spChg>
        <pc:spChg chg="add">
          <ac:chgData name="Jodie Louise Thomas (2129540)" userId="S::2129540@student.uwtsd.ac.uk::f8abb853-47a3-4671-baeb-18a2ba3c468d" providerId="AD" clId="Web-{721F69F6-CA57-44D4-ACAB-30A72E6A1FDC}" dt="2023-02-14T18:04:34.539" v="748"/>
          <ac:spMkLst>
            <pc:docMk/>
            <pc:sldMk cId="3747771613" sldId="261"/>
            <ac:spMk id="27" creationId="{746D3498-BB0C-4BBC-957B-FC6466C8043A}"/>
          </ac:spMkLst>
        </pc:spChg>
        <pc:spChg chg="add">
          <ac:chgData name="Jodie Louise Thomas (2129540)" userId="S::2129540@student.uwtsd.ac.uk::f8abb853-47a3-4671-baeb-18a2ba3c468d" providerId="AD" clId="Web-{721F69F6-CA57-44D4-ACAB-30A72E6A1FDC}" dt="2023-02-14T18:04:34.539" v="748"/>
          <ac:spMkLst>
            <pc:docMk/>
            <pc:sldMk cId="3747771613" sldId="261"/>
            <ac:spMk id="29" creationId="{7539A79B-DFBA-4781-B0DE-4044B072261B}"/>
          </ac:spMkLst>
        </pc:spChg>
        <pc:spChg chg="add">
          <ac:chgData name="Jodie Louise Thomas (2129540)" userId="S::2129540@student.uwtsd.ac.uk::f8abb853-47a3-4671-baeb-18a2ba3c468d" providerId="AD" clId="Web-{721F69F6-CA57-44D4-ACAB-30A72E6A1FDC}" dt="2023-02-14T18:04:34.539" v="748"/>
          <ac:spMkLst>
            <pc:docMk/>
            <pc:sldMk cId="3747771613" sldId="261"/>
            <ac:spMk id="31" creationId="{3D8EFB43-661E-4B15-BA65-39CC17EF7192}"/>
          </ac:spMkLst>
        </pc:spChg>
        <pc:picChg chg="add">
          <ac:chgData name="Jodie Louise Thomas (2129540)" userId="S::2129540@student.uwtsd.ac.uk::f8abb853-47a3-4671-baeb-18a2ba3c468d" providerId="AD" clId="Web-{721F69F6-CA57-44D4-ACAB-30A72E6A1FDC}" dt="2023-02-14T18:04:34.539" v="748"/>
          <ac:picMkLst>
            <pc:docMk/>
            <pc:sldMk cId="3747771613" sldId="261"/>
            <ac:picMk id="5" creationId="{AF39C0EC-1207-FE61-5899-231E4EADDA0E}"/>
          </ac:picMkLst>
        </pc:picChg>
      </pc:sldChg>
      <pc:sldChg chg="addSp modSp new del mod setBg">
        <pc:chgData name="Jodie Louise Thomas (2129540)" userId="S::2129540@student.uwtsd.ac.uk::f8abb853-47a3-4671-baeb-18a2ba3c468d" providerId="AD" clId="Web-{721F69F6-CA57-44D4-ACAB-30A72E6A1FDC}" dt="2023-02-14T18:15:31.376" v="979"/>
        <pc:sldMkLst>
          <pc:docMk/>
          <pc:sldMk cId="2152490866" sldId="262"/>
        </pc:sldMkLst>
        <pc:spChg chg="mod">
          <ac:chgData name="Jodie Louise Thomas (2129540)" userId="S::2129540@student.uwtsd.ac.uk::f8abb853-47a3-4671-baeb-18a2ba3c468d" providerId="AD" clId="Web-{721F69F6-CA57-44D4-ACAB-30A72E6A1FDC}" dt="2023-02-14T18:15:05.906" v="978" actId="20577"/>
          <ac:spMkLst>
            <pc:docMk/>
            <pc:sldMk cId="2152490866" sldId="262"/>
            <ac:spMk id="2" creationId="{F9756CA4-FC97-2459-AB4C-4A67827EFFDF}"/>
          </ac:spMkLst>
        </pc:spChg>
        <pc:spChg chg="mod">
          <ac:chgData name="Jodie Louise Thomas (2129540)" userId="S::2129540@student.uwtsd.ac.uk::f8abb853-47a3-4671-baeb-18a2ba3c468d" providerId="AD" clId="Web-{721F69F6-CA57-44D4-ACAB-30A72E6A1FDC}" dt="2023-02-14T18:14:50.843" v="976"/>
          <ac:spMkLst>
            <pc:docMk/>
            <pc:sldMk cId="2152490866" sldId="262"/>
            <ac:spMk id="3" creationId="{95BDC7B7-F89F-EA82-4FB7-5C2E9232B63B}"/>
          </ac:spMkLst>
        </pc:spChg>
        <pc:spChg chg="add">
          <ac:chgData name="Jodie Louise Thomas (2129540)" userId="S::2129540@student.uwtsd.ac.uk::f8abb853-47a3-4671-baeb-18a2ba3c468d" providerId="AD" clId="Web-{721F69F6-CA57-44D4-ACAB-30A72E6A1FDC}" dt="2023-02-14T18:14:50.843" v="976"/>
          <ac:spMkLst>
            <pc:docMk/>
            <pc:sldMk cId="2152490866" sldId="262"/>
            <ac:spMk id="9" creationId="{9B0F7D69-D93C-4C38-A23D-76E000D691CD}"/>
          </ac:spMkLst>
        </pc:spChg>
        <pc:spChg chg="add">
          <ac:chgData name="Jodie Louise Thomas (2129540)" userId="S::2129540@student.uwtsd.ac.uk::f8abb853-47a3-4671-baeb-18a2ba3c468d" providerId="AD" clId="Web-{721F69F6-CA57-44D4-ACAB-30A72E6A1FDC}" dt="2023-02-14T18:14:50.843" v="976"/>
          <ac:spMkLst>
            <pc:docMk/>
            <pc:sldMk cId="2152490866" sldId="262"/>
            <ac:spMk id="11" creationId="{8CD419D4-EA9D-42D9-BF62-B07F0B7B672B}"/>
          </ac:spMkLst>
        </pc:spChg>
        <pc:spChg chg="add">
          <ac:chgData name="Jodie Louise Thomas (2129540)" userId="S::2129540@student.uwtsd.ac.uk::f8abb853-47a3-4671-baeb-18a2ba3c468d" providerId="AD" clId="Web-{721F69F6-CA57-44D4-ACAB-30A72E6A1FDC}" dt="2023-02-14T18:14:50.843" v="976"/>
          <ac:spMkLst>
            <pc:docMk/>
            <pc:sldMk cId="2152490866" sldId="262"/>
            <ac:spMk id="13" creationId="{1C6FEC9B-9608-4181-A9E5-A1B80E72021C}"/>
          </ac:spMkLst>
        </pc:spChg>
        <pc:spChg chg="add">
          <ac:chgData name="Jodie Louise Thomas (2129540)" userId="S::2129540@student.uwtsd.ac.uk::f8abb853-47a3-4671-baeb-18a2ba3c468d" providerId="AD" clId="Web-{721F69F6-CA57-44D4-ACAB-30A72E6A1FDC}" dt="2023-02-14T18:14:50.843" v="976"/>
          <ac:spMkLst>
            <pc:docMk/>
            <pc:sldMk cId="2152490866" sldId="262"/>
            <ac:spMk id="15" creationId="{AB1564ED-F26F-451D-97D6-A6EC3E83FD55}"/>
          </ac:spMkLst>
        </pc:spChg>
        <pc:spChg chg="add">
          <ac:chgData name="Jodie Louise Thomas (2129540)" userId="S::2129540@student.uwtsd.ac.uk::f8abb853-47a3-4671-baeb-18a2ba3c468d" providerId="AD" clId="Web-{721F69F6-CA57-44D4-ACAB-30A72E6A1FDC}" dt="2023-02-14T18:14:50.843" v="976"/>
          <ac:spMkLst>
            <pc:docMk/>
            <pc:sldMk cId="2152490866" sldId="262"/>
            <ac:spMk id="17" creationId="{0CA184B6-3482-4F43-87F0-BC765DCFD8A8}"/>
          </ac:spMkLst>
        </pc:spChg>
        <pc:spChg chg="add">
          <ac:chgData name="Jodie Louise Thomas (2129540)" userId="S::2129540@student.uwtsd.ac.uk::f8abb853-47a3-4671-baeb-18a2ba3c468d" providerId="AD" clId="Web-{721F69F6-CA57-44D4-ACAB-30A72E6A1FDC}" dt="2023-02-14T18:14:50.843" v="976"/>
          <ac:spMkLst>
            <pc:docMk/>
            <pc:sldMk cId="2152490866" sldId="262"/>
            <ac:spMk id="19" creationId="{6C869923-8380-4244-9548-802C330638A0}"/>
          </ac:spMkLst>
        </pc:spChg>
        <pc:spChg chg="add">
          <ac:chgData name="Jodie Louise Thomas (2129540)" userId="S::2129540@student.uwtsd.ac.uk::f8abb853-47a3-4671-baeb-18a2ba3c468d" providerId="AD" clId="Web-{721F69F6-CA57-44D4-ACAB-30A72E6A1FDC}" dt="2023-02-14T18:14:50.843" v="976"/>
          <ac:spMkLst>
            <pc:docMk/>
            <pc:sldMk cId="2152490866" sldId="262"/>
            <ac:spMk id="21" creationId="{C06255F2-BC67-4DDE-B34E-AC4BA21838CC}"/>
          </ac:spMkLst>
        </pc:spChg>
        <pc:spChg chg="add">
          <ac:chgData name="Jodie Louise Thomas (2129540)" userId="S::2129540@student.uwtsd.ac.uk::f8abb853-47a3-4671-baeb-18a2ba3c468d" providerId="AD" clId="Web-{721F69F6-CA57-44D4-ACAB-30A72E6A1FDC}" dt="2023-02-14T18:14:50.843" v="976"/>
          <ac:spMkLst>
            <pc:docMk/>
            <pc:sldMk cId="2152490866" sldId="262"/>
            <ac:spMk id="23" creationId="{55169443-FCCD-4C0A-8C69-18CD3FA0968D}"/>
          </ac:spMkLst>
        </pc:spChg>
        <pc:spChg chg="add">
          <ac:chgData name="Jodie Louise Thomas (2129540)" userId="S::2129540@student.uwtsd.ac.uk::f8abb853-47a3-4671-baeb-18a2ba3c468d" providerId="AD" clId="Web-{721F69F6-CA57-44D4-ACAB-30A72E6A1FDC}" dt="2023-02-14T18:14:50.843" v="976"/>
          <ac:spMkLst>
            <pc:docMk/>
            <pc:sldMk cId="2152490866" sldId="262"/>
            <ac:spMk id="25" creationId="{0DBF1ABE-8590-450D-BB49-BDDCCF3EEA9E}"/>
          </ac:spMkLst>
        </pc:spChg>
        <pc:spChg chg="add">
          <ac:chgData name="Jodie Louise Thomas (2129540)" userId="S::2129540@student.uwtsd.ac.uk::f8abb853-47a3-4671-baeb-18a2ba3c468d" providerId="AD" clId="Web-{721F69F6-CA57-44D4-ACAB-30A72E6A1FDC}" dt="2023-02-14T18:14:50.843" v="976"/>
          <ac:spMkLst>
            <pc:docMk/>
            <pc:sldMk cId="2152490866" sldId="262"/>
            <ac:spMk id="27" creationId="{DCD36D47-40B7-494B-B249-3CBA333DE256}"/>
          </ac:spMkLst>
        </pc:spChg>
        <pc:spChg chg="add">
          <ac:chgData name="Jodie Louise Thomas (2129540)" userId="S::2129540@student.uwtsd.ac.uk::f8abb853-47a3-4671-baeb-18a2ba3c468d" providerId="AD" clId="Web-{721F69F6-CA57-44D4-ACAB-30A72E6A1FDC}" dt="2023-02-14T18:14:50.843" v="976"/>
          <ac:spMkLst>
            <pc:docMk/>
            <pc:sldMk cId="2152490866" sldId="262"/>
            <ac:spMk id="29" creationId="{03AD0D1C-F8BA-4CD1-BC4D-BE1823F3EBDD}"/>
          </ac:spMkLst>
        </pc:spChg>
        <pc:spChg chg="add">
          <ac:chgData name="Jodie Louise Thomas (2129540)" userId="S::2129540@student.uwtsd.ac.uk::f8abb853-47a3-4671-baeb-18a2ba3c468d" providerId="AD" clId="Web-{721F69F6-CA57-44D4-ACAB-30A72E6A1FDC}" dt="2023-02-14T18:14:50.843" v="976"/>
          <ac:spMkLst>
            <pc:docMk/>
            <pc:sldMk cId="2152490866" sldId="262"/>
            <ac:spMk id="31" creationId="{FBA7E51E-7B6A-4A79-8F84-47C845C7A2CC}"/>
          </ac:spMkLst>
        </pc:spChg>
        <pc:picChg chg="add">
          <ac:chgData name="Jodie Louise Thomas (2129540)" userId="S::2129540@student.uwtsd.ac.uk::f8abb853-47a3-4671-baeb-18a2ba3c468d" providerId="AD" clId="Web-{721F69F6-CA57-44D4-ACAB-30A72E6A1FDC}" dt="2023-02-14T18:14:50.843" v="976"/>
          <ac:picMkLst>
            <pc:docMk/>
            <pc:sldMk cId="2152490866" sldId="262"/>
            <ac:picMk id="5" creationId="{3E040EF7-B79D-9CAD-0868-3F188563DBB2}"/>
          </ac:picMkLst>
        </pc:picChg>
      </pc:sldChg>
      <pc:sldChg chg="addSp delSp modSp new mod setBg">
        <pc:chgData name="Jodie Louise Thomas (2129540)" userId="S::2129540@student.uwtsd.ac.uk::f8abb853-47a3-4671-baeb-18a2ba3c468d" providerId="AD" clId="Web-{721F69F6-CA57-44D4-ACAB-30A72E6A1FDC}" dt="2023-02-14T18:26:28.416" v="1230" actId="20577"/>
        <pc:sldMkLst>
          <pc:docMk/>
          <pc:sldMk cId="3605583903" sldId="262"/>
        </pc:sldMkLst>
        <pc:spChg chg="mod">
          <ac:chgData name="Jodie Louise Thomas (2129540)" userId="S::2129540@student.uwtsd.ac.uk::f8abb853-47a3-4671-baeb-18a2ba3c468d" providerId="AD" clId="Web-{721F69F6-CA57-44D4-ACAB-30A72E6A1FDC}" dt="2023-02-14T18:26:15.196" v="1228"/>
          <ac:spMkLst>
            <pc:docMk/>
            <pc:sldMk cId="3605583903" sldId="262"/>
            <ac:spMk id="2" creationId="{A8360858-1D03-2D07-5790-62D0C0B61BA9}"/>
          </ac:spMkLst>
        </pc:spChg>
        <pc:spChg chg="mod">
          <ac:chgData name="Jodie Louise Thomas (2129540)" userId="S::2129540@student.uwtsd.ac.uk::f8abb853-47a3-4671-baeb-18a2ba3c468d" providerId="AD" clId="Web-{721F69F6-CA57-44D4-ACAB-30A72E6A1FDC}" dt="2023-02-14T18:26:28.416" v="1230" actId="20577"/>
          <ac:spMkLst>
            <pc:docMk/>
            <pc:sldMk cId="3605583903" sldId="262"/>
            <ac:spMk id="3" creationId="{EB180142-41DE-6DF2-3EF5-66C64F824CF3}"/>
          </ac:spMkLst>
        </pc:spChg>
        <pc:spChg chg="add del">
          <ac:chgData name="Jodie Louise Thomas (2129540)" userId="S::2129540@student.uwtsd.ac.uk::f8abb853-47a3-4671-baeb-18a2ba3c468d" providerId="AD" clId="Web-{721F69F6-CA57-44D4-ACAB-30A72E6A1FDC}" dt="2023-02-14T18:21:18.248" v="1081"/>
          <ac:spMkLst>
            <pc:docMk/>
            <pc:sldMk cId="3605583903" sldId="262"/>
            <ac:spMk id="9" creationId="{9B0F7D69-D93C-4C38-A23D-76E000D691CD}"/>
          </ac:spMkLst>
        </pc:spChg>
        <pc:spChg chg="add del">
          <ac:chgData name="Jodie Louise Thomas (2129540)" userId="S::2129540@student.uwtsd.ac.uk::f8abb853-47a3-4671-baeb-18a2ba3c468d" providerId="AD" clId="Web-{721F69F6-CA57-44D4-ACAB-30A72E6A1FDC}" dt="2023-02-14T18:21:18.248" v="1081"/>
          <ac:spMkLst>
            <pc:docMk/>
            <pc:sldMk cId="3605583903" sldId="262"/>
            <ac:spMk id="11" creationId="{8CD419D4-EA9D-42D9-BF62-B07F0B7B672B}"/>
          </ac:spMkLst>
        </pc:spChg>
        <pc:spChg chg="add del">
          <ac:chgData name="Jodie Louise Thomas (2129540)" userId="S::2129540@student.uwtsd.ac.uk::f8abb853-47a3-4671-baeb-18a2ba3c468d" providerId="AD" clId="Web-{721F69F6-CA57-44D4-ACAB-30A72E6A1FDC}" dt="2023-02-14T18:21:18.248" v="1081"/>
          <ac:spMkLst>
            <pc:docMk/>
            <pc:sldMk cId="3605583903" sldId="262"/>
            <ac:spMk id="13" creationId="{1C6FEC9B-9608-4181-A9E5-A1B80E72021C}"/>
          </ac:spMkLst>
        </pc:spChg>
        <pc:spChg chg="add del">
          <ac:chgData name="Jodie Louise Thomas (2129540)" userId="S::2129540@student.uwtsd.ac.uk::f8abb853-47a3-4671-baeb-18a2ba3c468d" providerId="AD" clId="Web-{721F69F6-CA57-44D4-ACAB-30A72E6A1FDC}" dt="2023-02-14T18:21:18.248" v="1081"/>
          <ac:spMkLst>
            <pc:docMk/>
            <pc:sldMk cId="3605583903" sldId="262"/>
            <ac:spMk id="15" creationId="{AB1564ED-F26F-451D-97D6-A6EC3E83FD55}"/>
          </ac:spMkLst>
        </pc:spChg>
        <pc:spChg chg="add del">
          <ac:chgData name="Jodie Louise Thomas (2129540)" userId="S::2129540@student.uwtsd.ac.uk::f8abb853-47a3-4671-baeb-18a2ba3c468d" providerId="AD" clId="Web-{721F69F6-CA57-44D4-ACAB-30A72E6A1FDC}" dt="2023-02-14T18:21:18.248" v="1081"/>
          <ac:spMkLst>
            <pc:docMk/>
            <pc:sldMk cId="3605583903" sldId="262"/>
            <ac:spMk id="17" creationId="{0CA184B6-3482-4F43-87F0-BC765DCFD8A8}"/>
          </ac:spMkLst>
        </pc:spChg>
        <pc:spChg chg="add del">
          <ac:chgData name="Jodie Louise Thomas (2129540)" userId="S::2129540@student.uwtsd.ac.uk::f8abb853-47a3-4671-baeb-18a2ba3c468d" providerId="AD" clId="Web-{721F69F6-CA57-44D4-ACAB-30A72E6A1FDC}" dt="2023-02-14T18:21:18.248" v="1081"/>
          <ac:spMkLst>
            <pc:docMk/>
            <pc:sldMk cId="3605583903" sldId="262"/>
            <ac:spMk id="19" creationId="{6C869923-8380-4244-9548-802C330638A0}"/>
          </ac:spMkLst>
        </pc:spChg>
        <pc:spChg chg="add del">
          <ac:chgData name="Jodie Louise Thomas (2129540)" userId="S::2129540@student.uwtsd.ac.uk::f8abb853-47a3-4671-baeb-18a2ba3c468d" providerId="AD" clId="Web-{721F69F6-CA57-44D4-ACAB-30A72E6A1FDC}" dt="2023-02-14T18:21:18.248" v="1081"/>
          <ac:spMkLst>
            <pc:docMk/>
            <pc:sldMk cId="3605583903" sldId="262"/>
            <ac:spMk id="21" creationId="{C06255F2-BC67-4DDE-B34E-AC4BA21838CC}"/>
          </ac:spMkLst>
        </pc:spChg>
        <pc:spChg chg="add del">
          <ac:chgData name="Jodie Louise Thomas (2129540)" userId="S::2129540@student.uwtsd.ac.uk::f8abb853-47a3-4671-baeb-18a2ba3c468d" providerId="AD" clId="Web-{721F69F6-CA57-44D4-ACAB-30A72E6A1FDC}" dt="2023-02-14T18:21:18.248" v="1081"/>
          <ac:spMkLst>
            <pc:docMk/>
            <pc:sldMk cId="3605583903" sldId="262"/>
            <ac:spMk id="23" creationId="{55169443-FCCD-4C0A-8C69-18CD3FA0968D}"/>
          </ac:spMkLst>
        </pc:spChg>
        <pc:spChg chg="add del">
          <ac:chgData name="Jodie Louise Thomas (2129540)" userId="S::2129540@student.uwtsd.ac.uk::f8abb853-47a3-4671-baeb-18a2ba3c468d" providerId="AD" clId="Web-{721F69F6-CA57-44D4-ACAB-30A72E6A1FDC}" dt="2023-02-14T18:21:18.248" v="1081"/>
          <ac:spMkLst>
            <pc:docMk/>
            <pc:sldMk cId="3605583903" sldId="262"/>
            <ac:spMk id="25" creationId="{0DBF1ABE-8590-450D-BB49-BDDCCF3EEA9E}"/>
          </ac:spMkLst>
        </pc:spChg>
        <pc:spChg chg="add del">
          <ac:chgData name="Jodie Louise Thomas (2129540)" userId="S::2129540@student.uwtsd.ac.uk::f8abb853-47a3-4671-baeb-18a2ba3c468d" providerId="AD" clId="Web-{721F69F6-CA57-44D4-ACAB-30A72E6A1FDC}" dt="2023-02-14T18:21:18.248" v="1081"/>
          <ac:spMkLst>
            <pc:docMk/>
            <pc:sldMk cId="3605583903" sldId="262"/>
            <ac:spMk id="27" creationId="{DCD36D47-40B7-494B-B249-3CBA333DE256}"/>
          </ac:spMkLst>
        </pc:spChg>
        <pc:spChg chg="add del">
          <ac:chgData name="Jodie Louise Thomas (2129540)" userId="S::2129540@student.uwtsd.ac.uk::f8abb853-47a3-4671-baeb-18a2ba3c468d" providerId="AD" clId="Web-{721F69F6-CA57-44D4-ACAB-30A72E6A1FDC}" dt="2023-02-14T18:21:18.248" v="1081"/>
          <ac:spMkLst>
            <pc:docMk/>
            <pc:sldMk cId="3605583903" sldId="262"/>
            <ac:spMk id="29" creationId="{03AD0D1C-F8BA-4CD1-BC4D-BE1823F3EBDD}"/>
          </ac:spMkLst>
        </pc:spChg>
        <pc:spChg chg="add del">
          <ac:chgData name="Jodie Louise Thomas (2129540)" userId="S::2129540@student.uwtsd.ac.uk::f8abb853-47a3-4671-baeb-18a2ba3c468d" providerId="AD" clId="Web-{721F69F6-CA57-44D4-ACAB-30A72E6A1FDC}" dt="2023-02-14T18:21:18.248" v="1081"/>
          <ac:spMkLst>
            <pc:docMk/>
            <pc:sldMk cId="3605583903" sldId="262"/>
            <ac:spMk id="31" creationId="{FBA7E51E-7B6A-4A79-8F84-47C845C7A2CC}"/>
          </ac:spMkLst>
        </pc:spChg>
        <pc:spChg chg="add del">
          <ac:chgData name="Jodie Louise Thomas (2129540)" userId="S::2129540@student.uwtsd.ac.uk::f8abb853-47a3-4671-baeb-18a2ba3c468d" providerId="AD" clId="Web-{721F69F6-CA57-44D4-ACAB-30A72E6A1FDC}" dt="2023-02-14T18:26:15.196" v="1228"/>
          <ac:spMkLst>
            <pc:docMk/>
            <pc:sldMk cId="3605583903" sldId="262"/>
            <ac:spMk id="36" creationId="{3D5FBB81-B61B-416A-8F5D-A8DDF62530F1}"/>
          </ac:spMkLst>
        </pc:spChg>
        <pc:spChg chg="add del">
          <ac:chgData name="Jodie Louise Thomas (2129540)" userId="S::2129540@student.uwtsd.ac.uk::f8abb853-47a3-4671-baeb-18a2ba3c468d" providerId="AD" clId="Web-{721F69F6-CA57-44D4-ACAB-30A72E6A1FDC}" dt="2023-02-14T18:26:15.196" v="1228"/>
          <ac:spMkLst>
            <pc:docMk/>
            <pc:sldMk cId="3605583903" sldId="262"/>
            <ac:spMk id="38" creationId="{40C0D7D4-D83D-4C58-87D1-955F0A9173D7}"/>
          </ac:spMkLst>
        </pc:spChg>
        <pc:spChg chg="add del">
          <ac:chgData name="Jodie Louise Thomas (2129540)" userId="S::2129540@student.uwtsd.ac.uk::f8abb853-47a3-4671-baeb-18a2ba3c468d" providerId="AD" clId="Web-{721F69F6-CA57-44D4-ACAB-30A72E6A1FDC}" dt="2023-02-14T18:26:15.196" v="1228"/>
          <ac:spMkLst>
            <pc:docMk/>
            <pc:sldMk cId="3605583903" sldId="262"/>
            <ac:spMk id="40" creationId="{0BA56A81-C9DD-4EBA-9E13-32FFB51CFD45}"/>
          </ac:spMkLst>
        </pc:spChg>
        <pc:spChg chg="add del">
          <ac:chgData name="Jodie Louise Thomas (2129540)" userId="S::2129540@student.uwtsd.ac.uk::f8abb853-47a3-4671-baeb-18a2ba3c468d" providerId="AD" clId="Web-{721F69F6-CA57-44D4-ACAB-30A72E6A1FDC}" dt="2023-02-14T18:26:15.196" v="1228"/>
          <ac:spMkLst>
            <pc:docMk/>
            <pc:sldMk cId="3605583903" sldId="262"/>
            <ac:spMk id="42" creationId="{15F9A324-404E-4C5D-AFF0-C5D0D84182B0}"/>
          </ac:spMkLst>
        </pc:spChg>
        <pc:spChg chg="add">
          <ac:chgData name="Jodie Louise Thomas (2129540)" userId="S::2129540@student.uwtsd.ac.uk::f8abb853-47a3-4671-baeb-18a2ba3c468d" providerId="AD" clId="Web-{721F69F6-CA57-44D4-ACAB-30A72E6A1FDC}" dt="2023-02-14T18:26:15.196" v="1228"/>
          <ac:spMkLst>
            <pc:docMk/>
            <pc:sldMk cId="3605583903" sldId="262"/>
            <ac:spMk id="47" creationId="{8181FC64-B306-4821-98E2-780662EFC486}"/>
          </ac:spMkLst>
        </pc:spChg>
        <pc:spChg chg="add">
          <ac:chgData name="Jodie Louise Thomas (2129540)" userId="S::2129540@student.uwtsd.ac.uk::f8abb853-47a3-4671-baeb-18a2ba3c468d" providerId="AD" clId="Web-{721F69F6-CA57-44D4-ACAB-30A72E6A1FDC}" dt="2023-02-14T18:26:15.196" v="1228"/>
          <ac:spMkLst>
            <pc:docMk/>
            <pc:sldMk cId="3605583903" sldId="262"/>
            <ac:spMk id="49" creationId="{5871FC61-DD4E-47D4-81FD-8A7E7D12B371}"/>
          </ac:spMkLst>
        </pc:spChg>
        <pc:spChg chg="add">
          <ac:chgData name="Jodie Louise Thomas (2129540)" userId="S::2129540@student.uwtsd.ac.uk::f8abb853-47a3-4671-baeb-18a2ba3c468d" providerId="AD" clId="Web-{721F69F6-CA57-44D4-ACAB-30A72E6A1FDC}" dt="2023-02-14T18:26:15.196" v="1228"/>
          <ac:spMkLst>
            <pc:docMk/>
            <pc:sldMk cId="3605583903" sldId="262"/>
            <ac:spMk id="51" creationId="{829A1E2C-5AC8-40FC-99E9-832069D39792}"/>
          </ac:spMkLst>
        </pc:spChg>
        <pc:spChg chg="add">
          <ac:chgData name="Jodie Louise Thomas (2129540)" userId="S::2129540@student.uwtsd.ac.uk::f8abb853-47a3-4671-baeb-18a2ba3c468d" providerId="AD" clId="Web-{721F69F6-CA57-44D4-ACAB-30A72E6A1FDC}" dt="2023-02-14T18:26:15.196" v="1228"/>
          <ac:spMkLst>
            <pc:docMk/>
            <pc:sldMk cId="3605583903" sldId="262"/>
            <ac:spMk id="53" creationId="{55C54A75-E44A-4147-B9D0-FF46CFD31612}"/>
          </ac:spMkLst>
        </pc:spChg>
        <pc:picChg chg="add mod ord">
          <ac:chgData name="Jodie Louise Thomas (2129540)" userId="S::2129540@student.uwtsd.ac.uk::f8abb853-47a3-4671-baeb-18a2ba3c468d" providerId="AD" clId="Web-{721F69F6-CA57-44D4-ACAB-30A72E6A1FDC}" dt="2023-02-14T18:26:15.196" v="1228"/>
          <ac:picMkLst>
            <pc:docMk/>
            <pc:sldMk cId="3605583903" sldId="262"/>
            <ac:picMk id="5" creationId="{96047890-4778-A6E5-26A9-970EB9DB8254}"/>
          </ac:picMkLst>
        </pc:picChg>
      </pc:sldChg>
      <pc:sldMasterChg chg="del delSldLayout">
        <pc:chgData name="Jodie Louise Thomas (2129540)" userId="S::2129540@student.uwtsd.ac.uk::f8abb853-47a3-4671-baeb-18a2ba3c468d" providerId="AD" clId="Web-{721F69F6-CA57-44D4-ACAB-30A72E6A1FDC}" dt="2023-02-14T16:24:00.374" v="2"/>
        <pc:sldMasterMkLst>
          <pc:docMk/>
          <pc:sldMasterMk cId="2460954070" sldId="2147483660"/>
        </pc:sldMasterMkLst>
        <pc:sldLayoutChg chg="del">
          <pc:chgData name="Jodie Louise Thomas (2129540)" userId="S::2129540@student.uwtsd.ac.uk::f8abb853-47a3-4671-baeb-18a2ba3c468d" providerId="AD" clId="Web-{721F69F6-CA57-44D4-ACAB-30A72E6A1FDC}" dt="2023-02-14T16:24:00.374" v="2"/>
          <pc:sldLayoutMkLst>
            <pc:docMk/>
            <pc:sldMasterMk cId="2460954070" sldId="2147483660"/>
            <pc:sldLayoutMk cId="2385387890" sldId="2147483661"/>
          </pc:sldLayoutMkLst>
        </pc:sldLayoutChg>
        <pc:sldLayoutChg chg="del">
          <pc:chgData name="Jodie Louise Thomas (2129540)" userId="S::2129540@student.uwtsd.ac.uk::f8abb853-47a3-4671-baeb-18a2ba3c468d" providerId="AD" clId="Web-{721F69F6-CA57-44D4-ACAB-30A72E6A1FDC}" dt="2023-02-14T16:24:00.374" v="2"/>
          <pc:sldLayoutMkLst>
            <pc:docMk/>
            <pc:sldMasterMk cId="2460954070" sldId="2147483660"/>
            <pc:sldLayoutMk cId="949138452" sldId="2147483662"/>
          </pc:sldLayoutMkLst>
        </pc:sldLayoutChg>
        <pc:sldLayoutChg chg="del">
          <pc:chgData name="Jodie Louise Thomas (2129540)" userId="S::2129540@student.uwtsd.ac.uk::f8abb853-47a3-4671-baeb-18a2ba3c468d" providerId="AD" clId="Web-{721F69F6-CA57-44D4-ACAB-30A72E6A1FDC}" dt="2023-02-14T16:24:00.374" v="2"/>
          <pc:sldLayoutMkLst>
            <pc:docMk/>
            <pc:sldMasterMk cId="2460954070" sldId="2147483660"/>
            <pc:sldLayoutMk cId="2591524520" sldId="2147483663"/>
          </pc:sldLayoutMkLst>
        </pc:sldLayoutChg>
        <pc:sldLayoutChg chg="del">
          <pc:chgData name="Jodie Louise Thomas (2129540)" userId="S::2129540@student.uwtsd.ac.uk::f8abb853-47a3-4671-baeb-18a2ba3c468d" providerId="AD" clId="Web-{721F69F6-CA57-44D4-ACAB-30A72E6A1FDC}" dt="2023-02-14T16:24:00.374" v="2"/>
          <pc:sldLayoutMkLst>
            <pc:docMk/>
            <pc:sldMasterMk cId="2460954070" sldId="2147483660"/>
            <pc:sldLayoutMk cId="1203092039" sldId="2147483664"/>
          </pc:sldLayoutMkLst>
        </pc:sldLayoutChg>
        <pc:sldLayoutChg chg="del">
          <pc:chgData name="Jodie Louise Thomas (2129540)" userId="S::2129540@student.uwtsd.ac.uk::f8abb853-47a3-4671-baeb-18a2ba3c468d" providerId="AD" clId="Web-{721F69F6-CA57-44D4-ACAB-30A72E6A1FDC}" dt="2023-02-14T16:24:00.374" v="2"/>
          <pc:sldLayoutMkLst>
            <pc:docMk/>
            <pc:sldMasterMk cId="2460954070" sldId="2147483660"/>
            <pc:sldLayoutMk cId="3733172339" sldId="2147483665"/>
          </pc:sldLayoutMkLst>
        </pc:sldLayoutChg>
        <pc:sldLayoutChg chg="del">
          <pc:chgData name="Jodie Louise Thomas (2129540)" userId="S::2129540@student.uwtsd.ac.uk::f8abb853-47a3-4671-baeb-18a2ba3c468d" providerId="AD" clId="Web-{721F69F6-CA57-44D4-ACAB-30A72E6A1FDC}" dt="2023-02-14T16:24:00.374" v="2"/>
          <pc:sldLayoutMkLst>
            <pc:docMk/>
            <pc:sldMasterMk cId="2460954070" sldId="2147483660"/>
            <pc:sldLayoutMk cId="3210312558" sldId="2147483666"/>
          </pc:sldLayoutMkLst>
        </pc:sldLayoutChg>
        <pc:sldLayoutChg chg="del">
          <pc:chgData name="Jodie Louise Thomas (2129540)" userId="S::2129540@student.uwtsd.ac.uk::f8abb853-47a3-4671-baeb-18a2ba3c468d" providerId="AD" clId="Web-{721F69F6-CA57-44D4-ACAB-30A72E6A1FDC}" dt="2023-02-14T16:24:00.374" v="2"/>
          <pc:sldLayoutMkLst>
            <pc:docMk/>
            <pc:sldMasterMk cId="2460954070" sldId="2147483660"/>
            <pc:sldLayoutMk cId="3146388984" sldId="2147483667"/>
          </pc:sldLayoutMkLst>
        </pc:sldLayoutChg>
        <pc:sldLayoutChg chg="del">
          <pc:chgData name="Jodie Louise Thomas (2129540)" userId="S::2129540@student.uwtsd.ac.uk::f8abb853-47a3-4671-baeb-18a2ba3c468d" providerId="AD" clId="Web-{721F69F6-CA57-44D4-ACAB-30A72E6A1FDC}" dt="2023-02-14T16:24:00.374" v="2"/>
          <pc:sldLayoutMkLst>
            <pc:docMk/>
            <pc:sldMasterMk cId="2460954070" sldId="2147483660"/>
            <pc:sldLayoutMk cId="3171841454" sldId="2147483668"/>
          </pc:sldLayoutMkLst>
        </pc:sldLayoutChg>
        <pc:sldLayoutChg chg="del">
          <pc:chgData name="Jodie Louise Thomas (2129540)" userId="S::2129540@student.uwtsd.ac.uk::f8abb853-47a3-4671-baeb-18a2ba3c468d" providerId="AD" clId="Web-{721F69F6-CA57-44D4-ACAB-30A72E6A1FDC}" dt="2023-02-14T16:24:00.374" v="2"/>
          <pc:sldLayoutMkLst>
            <pc:docMk/>
            <pc:sldMasterMk cId="2460954070" sldId="2147483660"/>
            <pc:sldLayoutMk cId="1718958274" sldId="2147483669"/>
          </pc:sldLayoutMkLst>
        </pc:sldLayoutChg>
        <pc:sldLayoutChg chg="del">
          <pc:chgData name="Jodie Louise Thomas (2129540)" userId="S::2129540@student.uwtsd.ac.uk::f8abb853-47a3-4671-baeb-18a2ba3c468d" providerId="AD" clId="Web-{721F69F6-CA57-44D4-ACAB-30A72E6A1FDC}" dt="2023-02-14T16:24:00.374" v="2"/>
          <pc:sldLayoutMkLst>
            <pc:docMk/>
            <pc:sldMasterMk cId="2460954070" sldId="2147483660"/>
            <pc:sldLayoutMk cId="2202905451" sldId="2147483670"/>
          </pc:sldLayoutMkLst>
        </pc:sldLayoutChg>
        <pc:sldLayoutChg chg="del">
          <pc:chgData name="Jodie Louise Thomas (2129540)" userId="S::2129540@student.uwtsd.ac.uk::f8abb853-47a3-4671-baeb-18a2ba3c468d" providerId="AD" clId="Web-{721F69F6-CA57-44D4-ACAB-30A72E6A1FDC}" dt="2023-02-14T16:24:00.374" v="2"/>
          <pc:sldLayoutMkLst>
            <pc:docMk/>
            <pc:sldMasterMk cId="2460954070" sldId="2147483660"/>
            <pc:sldLayoutMk cId="3479445657" sldId="2147483671"/>
          </pc:sldLayoutMkLst>
        </pc:sldLayoutChg>
      </pc:sldMasterChg>
      <pc:sldMasterChg chg="add del replId addSldLayout delSldLayout">
        <pc:chgData name="Jodie Louise Thomas (2129540)" userId="S::2129540@student.uwtsd.ac.uk::f8abb853-47a3-4671-baeb-18a2ba3c468d" providerId="AD" clId="Web-{721F69F6-CA57-44D4-ACAB-30A72E6A1FDC}" dt="2023-02-14T16:26:59.479" v="49"/>
        <pc:sldMasterMkLst>
          <pc:docMk/>
          <pc:sldMasterMk cId="2337642294" sldId="2147483672"/>
        </pc:sldMasterMkLst>
        <pc:sldLayoutChg chg="add del">
          <pc:chgData name="Jodie Louise Thomas (2129540)" userId="S::2129540@student.uwtsd.ac.uk::f8abb853-47a3-4671-baeb-18a2ba3c468d" providerId="AD" clId="Web-{721F69F6-CA57-44D4-ACAB-30A72E6A1FDC}" dt="2023-02-14T16:26:59.479" v="49"/>
          <pc:sldLayoutMkLst>
            <pc:docMk/>
            <pc:sldMasterMk cId="2337642294" sldId="2147483672"/>
            <pc:sldLayoutMk cId="3091728190" sldId="2147483673"/>
          </pc:sldLayoutMkLst>
        </pc:sldLayoutChg>
        <pc:sldLayoutChg chg="add del replId">
          <pc:chgData name="Jodie Louise Thomas (2129540)" userId="S::2129540@student.uwtsd.ac.uk::f8abb853-47a3-4671-baeb-18a2ba3c468d" providerId="AD" clId="Web-{721F69F6-CA57-44D4-ACAB-30A72E6A1FDC}" dt="2023-02-14T16:26:59.479" v="49"/>
          <pc:sldLayoutMkLst>
            <pc:docMk/>
            <pc:sldMasterMk cId="2337642294" sldId="2147483672"/>
            <pc:sldLayoutMk cId="2684608963" sldId="2147483674"/>
          </pc:sldLayoutMkLst>
        </pc:sldLayoutChg>
        <pc:sldLayoutChg chg="add del replId">
          <pc:chgData name="Jodie Louise Thomas (2129540)" userId="S::2129540@student.uwtsd.ac.uk::f8abb853-47a3-4671-baeb-18a2ba3c468d" providerId="AD" clId="Web-{721F69F6-CA57-44D4-ACAB-30A72E6A1FDC}" dt="2023-02-14T16:26:59.479" v="49"/>
          <pc:sldLayoutMkLst>
            <pc:docMk/>
            <pc:sldMasterMk cId="2337642294" sldId="2147483672"/>
            <pc:sldLayoutMk cId="503009184" sldId="2147483675"/>
          </pc:sldLayoutMkLst>
        </pc:sldLayoutChg>
        <pc:sldLayoutChg chg="add del replId">
          <pc:chgData name="Jodie Louise Thomas (2129540)" userId="S::2129540@student.uwtsd.ac.uk::f8abb853-47a3-4671-baeb-18a2ba3c468d" providerId="AD" clId="Web-{721F69F6-CA57-44D4-ACAB-30A72E6A1FDC}" dt="2023-02-14T16:26:59.479" v="49"/>
          <pc:sldLayoutMkLst>
            <pc:docMk/>
            <pc:sldMasterMk cId="2337642294" sldId="2147483672"/>
            <pc:sldLayoutMk cId="3511975120" sldId="2147483676"/>
          </pc:sldLayoutMkLst>
        </pc:sldLayoutChg>
        <pc:sldLayoutChg chg="add del replId">
          <pc:chgData name="Jodie Louise Thomas (2129540)" userId="S::2129540@student.uwtsd.ac.uk::f8abb853-47a3-4671-baeb-18a2ba3c468d" providerId="AD" clId="Web-{721F69F6-CA57-44D4-ACAB-30A72E6A1FDC}" dt="2023-02-14T16:26:59.479" v="49"/>
          <pc:sldLayoutMkLst>
            <pc:docMk/>
            <pc:sldMasterMk cId="2337642294" sldId="2147483672"/>
            <pc:sldLayoutMk cId="3058466654" sldId="2147483677"/>
          </pc:sldLayoutMkLst>
        </pc:sldLayoutChg>
        <pc:sldLayoutChg chg="add del replId">
          <pc:chgData name="Jodie Louise Thomas (2129540)" userId="S::2129540@student.uwtsd.ac.uk::f8abb853-47a3-4671-baeb-18a2ba3c468d" providerId="AD" clId="Web-{721F69F6-CA57-44D4-ACAB-30A72E6A1FDC}" dt="2023-02-14T16:26:59.479" v="49"/>
          <pc:sldLayoutMkLst>
            <pc:docMk/>
            <pc:sldMasterMk cId="2337642294" sldId="2147483672"/>
            <pc:sldLayoutMk cId="23099467" sldId="2147483678"/>
          </pc:sldLayoutMkLst>
        </pc:sldLayoutChg>
        <pc:sldLayoutChg chg="add del replId">
          <pc:chgData name="Jodie Louise Thomas (2129540)" userId="S::2129540@student.uwtsd.ac.uk::f8abb853-47a3-4671-baeb-18a2ba3c468d" providerId="AD" clId="Web-{721F69F6-CA57-44D4-ACAB-30A72E6A1FDC}" dt="2023-02-14T16:26:59.479" v="49"/>
          <pc:sldLayoutMkLst>
            <pc:docMk/>
            <pc:sldMasterMk cId="2337642294" sldId="2147483672"/>
            <pc:sldLayoutMk cId="403180490" sldId="2147483679"/>
          </pc:sldLayoutMkLst>
        </pc:sldLayoutChg>
        <pc:sldLayoutChg chg="add del replId">
          <pc:chgData name="Jodie Louise Thomas (2129540)" userId="S::2129540@student.uwtsd.ac.uk::f8abb853-47a3-4671-baeb-18a2ba3c468d" providerId="AD" clId="Web-{721F69F6-CA57-44D4-ACAB-30A72E6A1FDC}" dt="2023-02-14T16:26:59.479" v="49"/>
          <pc:sldLayoutMkLst>
            <pc:docMk/>
            <pc:sldMasterMk cId="2337642294" sldId="2147483672"/>
            <pc:sldLayoutMk cId="1676643660" sldId="2147483680"/>
          </pc:sldLayoutMkLst>
        </pc:sldLayoutChg>
        <pc:sldLayoutChg chg="add del replId">
          <pc:chgData name="Jodie Louise Thomas (2129540)" userId="S::2129540@student.uwtsd.ac.uk::f8abb853-47a3-4671-baeb-18a2ba3c468d" providerId="AD" clId="Web-{721F69F6-CA57-44D4-ACAB-30A72E6A1FDC}" dt="2023-02-14T16:26:59.479" v="49"/>
          <pc:sldLayoutMkLst>
            <pc:docMk/>
            <pc:sldMasterMk cId="2337642294" sldId="2147483672"/>
            <pc:sldLayoutMk cId="4287026462" sldId="2147483681"/>
          </pc:sldLayoutMkLst>
        </pc:sldLayoutChg>
        <pc:sldLayoutChg chg="add del replId">
          <pc:chgData name="Jodie Louise Thomas (2129540)" userId="S::2129540@student.uwtsd.ac.uk::f8abb853-47a3-4671-baeb-18a2ba3c468d" providerId="AD" clId="Web-{721F69F6-CA57-44D4-ACAB-30A72E6A1FDC}" dt="2023-02-14T16:26:59.479" v="49"/>
          <pc:sldLayoutMkLst>
            <pc:docMk/>
            <pc:sldMasterMk cId="2337642294" sldId="2147483672"/>
            <pc:sldLayoutMk cId="3919666964" sldId="2147483682"/>
          </pc:sldLayoutMkLst>
        </pc:sldLayoutChg>
        <pc:sldLayoutChg chg="add del replId">
          <pc:chgData name="Jodie Louise Thomas (2129540)" userId="S::2129540@student.uwtsd.ac.uk::f8abb853-47a3-4671-baeb-18a2ba3c468d" providerId="AD" clId="Web-{721F69F6-CA57-44D4-ACAB-30A72E6A1FDC}" dt="2023-02-14T16:26:59.479" v="49"/>
          <pc:sldLayoutMkLst>
            <pc:docMk/>
            <pc:sldMasterMk cId="2337642294" sldId="2147483672"/>
            <pc:sldLayoutMk cId="2090418407" sldId="2147483683"/>
          </pc:sldLayoutMkLst>
        </pc:sldLayoutChg>
      </pc:sldMasterChg>
      <pc:sldMasterChg chg="add del addSldLayout delSldLayout">
        <pc:chgData name="Jodie Louise Thomas (2129540)" userId="S::2129540@student.uwtsd.ac.uk::f8abb853-47a3-4671-baeb-18a2ba3c468d" providerId="AD" clId="Web-{721F69F6-CA57-44D4-ACAB-30A72E6A1FDC}" dt="2023-02-14T16:26:59.417" v="48"/>
        <pc:sldMasterMkLst>
          <pc:docMk/>
          <pc:sldMasterMk cId="189965182" sldId="2147483720"/>
        </pc:sldMasterMkLst>
        <pc:sldLayoutChg chg="add del">
          <pc:chgData name="Jodie Louise Thomas (2129540)" userId="S::2129540@student.uwtsd.ac.uk::f8abb853-47a3-4671-baeb-18a2ba3c468d" providerId="AD" clId="Web-{721F69F6-CA57-44D4-ACAB-30A72E6A1FDC}" dt="2023-02-14T16:26:59.417" v="48"/>
          <pc:sldLayoutMkLst>
            <pc:docMk/>
            <pc:sldMasterMk cId="189965182" sldId="2147483720"/>
            <pc:sldLayoutMk cId="2102653361" sldId="2147483709"/>
          </pc:sldLayoutMkLst>
        </pc:sldLayoutChg>
        <pc:sldLayoutChg chg="add del">
          <pc:chgData name="Jodie Louise Thomas (2129540)" userId="S::2129540@student.uwtsd.ac.uk::f8abb853-47a3-4671-baeb-18a2ba3c468d" providerId="AD" clId="Web-{721F69F6-CA57-44D4-ACAB-30A72E6A1FDC}" dt="2023-02-14T16:26:59.417" v="48"/>
          <pc:sldLayoutMkLst>
            <pc:docMk/>
            <pc:sldMasterMk cId="189965182" sldId="2147483720"/>
            <pc:sldLayoutMk cId="1853515075" sldId="2147483710"/>
          </pc:sldLayoutMkLst>
        </pc:sldLayoutChg>
        <pc:sldLayoutChg chg="add del">
          <pc:chgData name="Jodie Louise Thomas (2129540)" userId="S::2129540@student.uwtsd.ac.uk::f8abb853-47a3-4671-baeb-18a2ba3c468d" providerId="AD" clId="Web-{721F69F6-CA57-44D4-ACAB-30A72E6A1FDC}" dt="2023-02-14T16:26:59.417" v="48"/>
          <pc:sldLayoutMkLst>
            <pc:docMk/>
            <pc:sldMasterMk cId="189965182" sldId="2147483720"/>
            <pc:sldLayoutMk cId="2805776573" sldId="2147483711"/>
          </pc:sldLayoutMkLst>
        </pc:sldLayoutChg>
        <pc:sldLayoutChg chg="add del">
          <pc:chgData name="Jodie Louise Thomas (2129540)" userId="S::2129540@student.uwtsd.ac.uk::f8abb853-47a3-4671-baeb-18a2ba3c468d" providerId="AD" clId="Web-{721F69F6-CA57-44D4-ACAB-30A72E6A1FDC}" dt="2023-02-14T16:26:59.417" v="48"/>
          <pc:sldLayoutMkLst>
            <pc:docMk/>
            <pc:sldMasterMk cId="189965182" sldId="2147483720"/>
            <pc:sldLayoutMk cId="1170208180" sldId="2147483712"/>
          </pc:sldLayoutMkLst>
        </pc:sldLayoutChg>
        <pc:sldLayoutChg chg="add del">
          <pc:chgData name="Jodie Louise Thomas (2129540)" userId="S::2129540@student.uwtsd.ac.uk::f8abb853-47a3-4671-baeb-18a2ba3c468d" providerId="AD" clId="Web-{721F69F6-CA57-44D4-ACAB-30A72E6A1FDC}" dt="2023-02-14T16:26:59.417" v="48"/>
          <pc:sldLayoutMkLst>
            <pc:docMk/>
            <pc:sldMasterMk cId="189965182" sldId="2147483720"/>
            <pc:sldLayoutMk cId="1163032604" sldId="2147483713"/>
          </pc:sldLayoutMkLst>
        </pc:sldLayoutChg>
        <pc:sldLayoutChg chg="add del">
          <pc:chgData name="Jodie Louise Thomas (2129540)" userId="S::2129540@student.uwtsd.ac.uk::f8abb853-47a3-4671-baeb-18a2ba3c468d" providerId="AD" clId="Web-{721F69F6-CA57-44D4-ACAB-30A72E6A1FDC}" dt="2023-02-14T16:26:59.417" v="48"/>
          <pc:sldLayoutMkLst>
            <pc:docMk/>
            <pc:sldMasterMk cId="189965182" sldId="2147483720"/>
            <pc:sldLayoutMk cId="3990513429" sldId="2147483714"/>
          </pc:sldLayoutMkLst>
        </pc:sldLayoutChg>
        <pc:sldLayoutChg chg="add del">
          <pc:chgData name="Jodie Louise Thomas (2129540)" userId="S::2129540@student.uwtsd.ac.uk::f8abb853-47a3-4671-baeb-18a2ba3c468d" providerId="AD" clId="Web-{721F69F6-CA57-44D4-ACAB-30A72E6A1FDC}" dt="2023-02-14T16:26:59.417" v="48"/>
          <pc:sldLayoutMkLst>
            <pc:docMk/>
            <pc:sldMasterMk cId="189965182" sldId="2147483720"/>
            <pc:sldLayoutMk cId="1236476166" sldId="2147483715"/>
          </pc:sldLayoutMkLst>
        </pc:sldLayoutChg>
        <pc:sldLayoutChg chg="add del">
          <pc:chgData name="Jodie Louise Thomas (2129540)" userId="S::2129540@student.uwtsd.ac.uk::f8abb853-47a3-4671-baeb-18a2ba3c468d" providerId="AD" clId="Web-{721F69F6-CA57-44D4-ACAB-30A72E6A1FDC}" dt="2023-02-14T16:26:59.417" v="48"/>
          <pc:sldLayoutMkLst>
            <pc:docMk/>
            <pc:sldMasterMk cId="189965182" sldId="2147483720"/>
            <pc:sldLayoutMk cId="1020279606" sldId="2147483716"/>
          </pc:sldLayoutMkLst>
        </pc:sldLayoutChg>
        <pc:sldLayoutChg chg="add del">
          <pc:chgData name="Jodie Louise Thomas (2129540)" userId="S::2129540@student.uwtsd.ac.uk::f8abb853-47a3-4671-baeb-18a2ba3c468d" providerId="AD" clId="Web-{721F69F6-CA57-44D4-ACAB-30A72E6A1FDC}" dt="2023-02-14T16:26:59.417" v="48"/>
          <pc:sldLayoutMkLst>
            <pc:docMk/>
            <pc:sldMasterMk cId="189965182" sldId="2147483720"/>
            <pc:sldLayoutMk cId="4285335370" sldId="2147483717"/>
          </pc:sldLayoutMkLst>
        </pc:sldLayoutChg>
        <pc:sldLayoutChg chg="add del">
          <pc:chgData name="Jodie Louise Thomas (2129540)" userId="S::2129540@student.uwtsd.ac.uk::f8abb853-47a3-4671-baeb-18a2ba3c468d" providerId="AD" clId="Web-{721F69F6-CA57-44D4-ACAB-30A72E6A1FDC}" dt="2023-02-14T16:26:59.417" v="48"/>
          <pc:sldLayoutMkLst>
            <pc:docMk/>
            <pc:sldMasterMk cId="189965182" sldId="2147483720"/>
            <pc:sldLayoutMk cId="2232817331" sldId="2147483718"/>
          </pc:sldLayoutMkLst>
        </pc:sldLayoutChg>
        <pc:sldLayoutChg chg="add del">
          <pc:chgData name="Jodie Louise Thomas (2129540)" userId="S::2129540@student.uwtsd.ac.uk::f8abb853-47a3-4671-baeb-18a2ba3c468d" providerId="AD" clId="Web-{721F69F6-CA57-44D4-ACAB-30A72E6A1FDC}" dt="2023-02-14T16:26:59.417" v="48"/>
          <pc:sldLayoutMkLst>
            <pc:docMk/>
            <pc:sldMasterMk cId="189965182" sldId="2147483720"/>
            <pc:sldLayoutMk cId="2592942912" sldId="2147483719"/>
          </pc:sldLayoutMkLst>
        </pc:sldLayoutChg>
      </pc:sldMasterChg>
      <pc:sldMasterChg chg="add del addSldLayout delSldLayout">
        <pc:chgData name="Jodie Louise Thomas (2129540)" userId="S::2129540@student.uwtsd.ac.uk::f8abb853-47a3-4671-baeb-18a2ba3c468d" providerId="AD" clId="Web-{721F69F6-CA57-44D4-ACAB-30A72E6A1FDC}" dt="2023-02-14T16:28:16.062" v="58"/>
        <pc:sldMasterMkLst>
          <pc:docMk/>
          <pc:sldMasterMk cId="3857479430" sldId="2147483772"/>
        </pc:sldMasterMkLst>
        <pc:sldLayoutChg chg="add del">
          <pc:chgData name="Jodie Louise Thomas (2129540)" userId="S::2129540@student.uwtsd.ac.uk::f8abb853-47a3-4671-baeb-18a2ba3c468d" providerId="AD" clId="Web-{721F69F6-CA57-44D4-ACAB-30A72E6A1FDC}" dt="2023-02-14T16:28:16.062" v="58"/>
          <pc:sldLayoutMkLst>
            <pc:docMk/>
            <pc:sldMasterMk cId="3857479430" sldId="2147483772"/>
            <pc:sldLayoutMk cId="686730232" sldId="2147483761"/>
          </pc:sldLayoutMkLst>
        </pc:sldLayoutChg>
        <pc:sldLayoutChg chg="add del">
          <pc:chgData name="Jodie Louise Thomas (2129540)" userId="S::2129540@student.uwtsd.ac.uk::f8abb853-47a3-4671-baeb-18a2ba3c468d" providerId="AD" clId="Web-{721F69F6-CA57-44D4-ACAB-30A72E6A1FDC}" dt="2023-02-14T16:28:16.062" v="58"/>
          <pc:sldLayoutMkLst>
            <pc:docMk/>
            <pc:sldMasterMk cId="3857479430" sldId="2147483772"/>
            <pc:sldLayoutMk cId="537850018" sldId="2147483762"/>
          </pc:sldLayoutMkLst>
        </pc:sldLayoutChg>
        <pc:sldLayoutChg chg="add del">
          <pc:chgData name="Jodie Louise Thomas (2129540)" userId="S::2129540@student.uwtsd.ac.uk::f8abb853-47a3-4671-baeb-18a2ba3c468d" providerId="AD" clId="Web-{721F69F6-CA57-44D4-ACAB-30A72E6A1FDC}" dt="2023-02-14T16:28:16.062" v="58"/>
          <pc:sldLayoutMkLst>
            <pc:docMk/>
            <pc:sldMasterMk cId="3857479430" sldId="2147483772"/>
            <pc:sldLayoutMk cId="2441053683" sldId="2147483763"/>
          </pc:sldLayoutMkLst>
        </pc:sldLayoutChg>
        <pc:sldLayoutChg chg="add del">
          <pc:chgData name="Jodie Louise Thomas (2129540)" userId="S::2129540@student.uwtsd.ac.uk::f8abb853-47a3-4671-baeb-18a2ba3c468d" providerId="AD" clId="Web-{721F69F6-CA57-44D4-ACAB-30A72E6A1FDC}" dt="2023-02-14T16:28:16.062" v="58"/>
          <pc:sldLayoutMkLst>
            <pc:docMk/>
            <pc:sldMasterMk cId="3857479430" sldId="2147483772"/>
            <pc:sldLayoutMk cId="4105266811" sldId="2147483764"/>
          </pc:sldLayoutMkLst>
        </pc:sldLayoutChg>
        <pc:sldLayoutChg chg="add del">
          <pc:chgData name="Jodie Louise Thomas (2129540)" userId="S::2129540@student.uwtsd.ac.uk::f8abb853-47a3-4671-baeb-18a2ba3c468d" providerId="AD" clId="Web-{721F69F6-CA57-44D4-ACAB-30A72E6A1FDC}" dt="2023-02-14T16:28:16.062" v="58"/>
          <pc:sldLayoutMkLst>
            <pc:docMk/>
            <pc:sldMasterMk cId="3857479430" sldId="2147483772"/>
            <pc:sldLayoutMk cId="3012065225" sldId="2147483765"/>
          </pc:sldLayoutMkLst>
        </pc:sldLayoutChg>
        <pc:sldLayoutChg chg="add del">
          <pc:chgData name="Jodie Louise Thomas (2129540)" userId="S::2129540@student.uwtsd.ac.uk::f8abb853-47a3-4671-baeb-18a2ba3c468d" providerId="AD" clId="Web-{721F69F6-CA57-44D4-ACAB-30A72E6A1FDC}" dt="2023-02-14T16:28:16.062" v="58"/>
          <pc:sldLayoutMkLst>
            <pc:docMk/>
            <pc:sldMasterMk cId="3857479430" sldId="2147483772"/>
            <pc:sldLayoutMk cId="1959987409" sldId="2147483766"/>
          </pc:sldLayoutMkLst>
        </pc:sldLayoutChg>
        <pc:sldLayoutChg chg="add del">
          <pc:chgData name="Jodie Louise Thomas (2129540)" userId="S::2129540@student.uwtsd.ac.uk::f8abb853-47a3-4671-baeb-18a2ba3c468d" providerId="AD" clId="Web-{721F69F6-CA57-44D4-ACAB-30A72E6A1FDC}" dt="2023-02-14T16:28:16.062" v="58"/>
          <pc:sldLayoutMkLst>
            <pc:docMk/>
            <pc:sldMasterMk cId="3857479430" sldId="2147483772"/>
            <pc:sldLayoutMk cId="2952993968" sldId="2147483767"/>
          </pc:sldLayoutMkLst>
        </pc:sldLayoutChg>
        <pc:sldLayoutChg chg="add del">
          <pc:chgData name="Jodie Louise Thomas (2129540)" userId="S::2129540@student.uwtsd.ac.uk::f8abb853-47a3-4671-baeb-18a2ba3c468d" providerId="AD" clId="Web-{721F69F6-CA57-44D4-ACAB-30A72E6A1FDC}" dt="2023-02-14T16:28:16.062" v="58"/>
          <pc:sldLayoutMkLst>
            <pc:docMk/>
            <pc:sldMasterMk cId="3857479430" sldId="2147483772"/>
            <pc:sldLayoutMk cId="1792235004" sldId="2147483768"/>
          </pc:sldLayoutMkLst>
        </pc:sldLayoutChg>
        <pc:sldLayoutChg chg="add del">
          <pc:chgData name="Jodie Louise Thomas (2129540)" userId="S::2129540@student.uwtsd.ac.uk::f8abb853-47a3-4671-baeb-18a2ba3c468d" providerId="AD" clId="Web-{721F69F6-CA57-44D4-ACAB-30A72E6A1FDC}" dt="2023-02-14T16:28:16.062" v="58"/>
          <pc:sldLayoutMkLst>
            <pc:docMk/>
            <pc:sldMasterMk cId="3857479430" sldId="2147483772"/>
            <pc:sldLayoutMk cId="411922732" sldId="2147483769"/>
          </pc:sldLayoutMkLst>
        </pc:sldLayoutChg>
        <pc:sldLayoutChg chg="add del">
          <pc:chgData name="Jodie Louise Thomas (2129540)" userId="S::2129540@student.uwtsd.ac.uk::f8abb853-47a3-4671-baeb-18a2ba3c468d" providerId="AD" clId="Web-{721F69F6-CA57-44D4-ACAB-30A72E6A1FDC}" dt="2023-02-14T16:28:16.062" v="58"/>
          <pc:sldLayoutMkLst>
            <pc:docMk/>
            <pc:sldMasterMk cId="3857479430" sldId="2147483772"/>
            <pc:sldLayoutMk cId="1091983162" sldId="2147483770"/>
          </pc:sldLayoutMkLst>
        </pc:sldLayoutChg>
        <pc:sldLayoutChg chg="add del">
          <pc:chgData name="Jodie Louise Thomas (2129540)" userId="S::2129540@student.uwtsd.ac.uk::f8abb853-47a3-4671-baeb-18a2ba3c468d" providerId="AD" clId="Web-{721F69F6-CA57-44D4-ACAB-30A72E6A1FDC}" dt="2023-02-14T16:28:16.062" v="58"/>
          <pc:sldLayoutMkLst>
            <pc:docMk/>
            <pc:sldMasterMk cId="3857479430" sldId="2147483772"/>
            <pc:sldLayoutMk cId="388256385" sldId="2147483771"/>
          </pc:sldLayoutMkLst>
        </pc:sldLayoutChg>
      </pc:sldMasterChg>
      <pc:sldMasterChg chg="add del addSldLayout delSldLayout">
        <pc:chgData name="Jodie Louise Thomas (2129540)" userId="S::2129540@student.uwtsd.ac.uk::f8abb853-47a3-4671-baeb-18a2ba3c468d" providerId="AD" clId="Web-{721F69F6-CA57-44D4-ACAB-30A72E6A1FDC}" dt="2023-02-14T16:31:21.637" v="89"/>
        <pc:sldMasterMkLst>
          <pc:docMk/>
          <pc:sldMasterMk cId="958418559" sldId="2147483796"/>
        </pc:sldMasterMkLst>
        <pc:sldLayoutChg chg="add del">
          <pc:chgData name="Jodie Louise Thomas (2129540)" userId="S::2129540@student.uwtsd.ac.uk::f8abb853-47a3-4671-baeb-18a2ba3c468d" providerId="AD" clId="Web-{721F69F6-CA57-44D4-ACAB-30A72E6A1FDC}" dt="2023-02-14T16:31:21.637" v="89"/>
          <pc:sldLayoutMkLst>
            <pc:docMk/>
            <pc:sldMasterMk cId="958418559" sldId="2147483796"/>
            <pc:sldLayoutMk cId="4229969302" sldId="2147483785"/>
          </pc:sldLayoutMkLst>
        </pc:sldLayoutChg>
        <pc:sldLayoutChg chg="add del">
          <pc:chgData name="Jodie Louise Thomas (2129540)" userId="S::2129540@student.uwtsd.ac.uk::f8abb853-47a3-4671-baeb-18a2ba3c468d" providerId="AD" clId="Web-{721F69F6-CA57-44D4-ACAB-30A72E6A1FDC}" dt="2023-02-14T16:31:21.637" v="89"/>
          <pc:sldLayoutMkLst>
            <pc:docMk/>
            <pc:sldMasterMk cId="958418559" sldId="2147483796"/>
            <pc:sldLayoutMk cId="3791670779" sldId="2147483786"/>
          </pc:sldLayoutMkLst>
        </pc:sldLayoutChg>
        <pc:sldLayoutChg chg="add del">
          <pc:chgData name="Jodie Louise Thomas (2129540)" userId="S::2129540@student.uwtsd.ac.uk::f8abb853-47a3-4671-baeb-18a2ba3c468d" providerId="AD" clId="Web-{721F69F6-CA57-44D4-ACAB-30A72E6A1FDC}" dt="2023-02-14T16:31:21.637" v="89"/>
          <pc:sldLayoutMkLst>
            <pc:docMk/>
            <pc:sldMasterMk cId="958418559" sldId="2147483796"/>
            <pc:sldLayoutMk cId="918560138" sldId="2147483787"/>
          </pc:sldLayoutMkLst>
        </pc:sldLayoutChg>
        <pc:sldLayoutChg chg="add del">
          <pc:chgData name="Jodie Louise Thomas (2129540)" userId="S::2129540@student.uwtsd.ac.uk::f8abb853-47a3-4671-baeb-18a2ba3c468d" providerId="AD" clId="Web-{721F69F6-CA57-44D4-ACAB-30A72E6A1FDC}" dt="2023-02-14T16:31:21.637" v="89"/>
          <pc:sldLayoutMkLst>
            <pc:docMk/>
            <pc:sldMasterMk cId="958418559" sldId="2147483796"/>
            <pc:sldLayoutMk cId="3278816014" sldId="2147483788"/>
          </pc:sldLayoutMkLst>
        </pc:sldLayoutChg>
        <pc:sldLayoutChg chg="add del">
          <pc:chgData name="Jodie Louise Thomas (2129540)" userId="S::2129540@student.uwtsd.ac.uk::f8abb853-47a3-4671-baeb-18a2ba3c468d" providerId="AD" clId="Web-{721F69F6-CA57-44D4-ACAB-30A72E6A1FDC}" dt="2023-02-14T16:31:21.637" v="89"/>
          <pc:sldLayoutMkLst>
            <pc:docMk/>
            <pc:sldMasterMk cId="958418559" sldId="2147483796"/>
            <pc:sldLayoutMk cId="1268831627" sldId="2147483789"/>
          </pc:sldLayoutMkLst>
        </pc:sldLayoutChg>
        <pc:sldLayoutChg chg="add del">
          <pc:chgData name="Jodie Louise Thomas (2129540)" userId="S::2129540@student.uwtsd.ac.uk::f8abb853-47a3-4671-baeb-18a2ba3c468d" providerId="AD" clId="Web-{721F69F6-CA57-44D4-ACAB-30A72E6A1FDC}" dt="2023-02-14T16:31:21.637" v="89"/>
          <pc:sldLayoutMkLst>
            <pc:docMk/>
            <pc:sldMasterMk cId="958418559" sldId="2147483796"/>
            <pc:sldLayoutMk cId="2934585159" sldId="2147483790"/>
          </pc:sldLayoutMkLst>
        </pc:sldLayoutChg>
        <pc:sldLayoutChg chg="add del">
          <pc:chgData name="Jodie Louise Thomas (2129540)" userId="S::2129540@student.uwtsd.ac.uk::f8abb853-47a3-4671-baeb-18a2ba3c468d" providerId="AD" clId="Web-{721F69F6-CA57-44D4-ACAB-30A72E6A1FDC}" dt="2023-02-14T16:31:21.637" v="89"/>
          <pc:sldLayoutMkLst>
            <pc:docMk/>
            <pc:sldMasterMk cId="958418559" sldId="2147483796"/>
            <pc:sldLayoutMk cId="1322857646" sldId="2147483791"/>
          </pc:sldLayoutMkLst>
        </pc:sldLayoutChg>
        <pc:sldLayoutChg chg="add del">
          <pc:chgData name="Jodie Louise Thomas (2129540)" userId="S::2129540@student.uwtsd.ac.uk::f8abb853-47a3-4671-baeb-18a2ba3c468d" providerId="AD" clId="Web-{721F69F6-CA57-44D4-ACAB-30A72E6A1FDC}" dt="2023-02-14T16:31:21.637" v="89"/>
          <pc:sldLayoutMkLst>
            <pc:docMk/>
            <pc:sldMasterMk cId="958418559" sldId="2147483796"/>
            <pc:sldLayoutMk cId="3259560453" sldId="2147483792"/>
          </pc:sldLayoutMkLst>
        </pc:sldLayoutChg>
        <pc:sldLayoutChg chg="add del">
          <pc:chgData name="Jodie Louise Thomas (2129540)" userId="S::2129540@student.uwtsd.ac.uk::f8abb853-47a3-4671-baeb-18a2ba3c468d" providerId="AD" clId="Web-{721F69F6-CA57-44D4-ACAB-30A72E6A1FDC}" dt="2023-02-14T16:31:21.637" v="89"/>
          <pc:sldLayoutMkLst>
            <pc:docMk/>
            <pc:sldMasterMk cId="958418559" sldId="2147483796"/>
            <pc:sldLayoutMk cId="3222531361" sldId="2147483793"/>
          </pc:sldLayoutMkLst>
        </pc:sldLayoutChg>
        <pc:sldLayoutChg chg="add del">
          <pc:chgData name="Jodie Louise Thomas (2129540)" userId="S::2129540@student.uwtsd.ac.uk::f8abb853-47a3-4671-baeb-18a2ba3c468d" providerId="AD" clId="Web-{721F69F6-CA57-44D4-ACAB-30A72E6A1FDC}" dt="2023-02-14T16:31:21.637" v="89"/>
          <pc:sldLayoutMkLst>
            <pc:docMk/>
            <pc:sldMasterMk cId="958418559" sldId="2147483796"/>
            <pc:sldLayoutMk cId="1768091151" sldId="2147483794"/>
          </pc:sldLayoutMkLst>
        </pc:sldLayoutChg>
        <pc:sldLayoutChg chg="add del">
          <pc:chgData name="Jodie Louise Thomas (2129540)" userId="S::2129540@student.uwtsd.ac.uk::f8abb853-47a3-4671-baeb-18a2ba3c468d" providerId="AD" clId="Web-{721F69F6-CA57-44D4-ACAB-30A72E6A1FDC}" dt="2023-02-14T16:31:21.637" v="89"/>
          <pc:sldLayoutMkLst>
            <pc:docMk/>
            <pc:sldMasterMk cId="958418559" sldId="2147483796"/>
            <pc:sldLayoutMk cId="1051051338" sldId="2147483795"/>
          </pc:sldLayoutMkLst>
        </pc:sldLayoutChg>
      </pc:sldMasterChg>
      <pc:sldMasterChg chg="add del addSldLayout delSldLayout">
        <pc:chgData name="Jodie Louise Thomas (2129540)" userId="S::2129540@student.uwtsd.ac.uk::f8abb853-47a3-4671-baeb-18a2ba3c468d" providerId="AD" clId="Web-{721F69F6-CA57-44D4-ACAB-30A72E6A1FDC}" dt="2023-02-14T16:29:53.225" v="76"/>
        <pc:sldMasterMkLst>
          <pc:docMk/>
          <pc:sldMasterMk cId="2226597485" sldId="2147483797"/>
        </pc:sldMasterMkLst>
        <pc:sldLayoutChg chg="add del">
          <pc:chgData name="Jodie Louise Thomas (2129540)" userId="S::2129540@student.uwtsd.ac.uk::f8abb853-47a3-4671-baeb-18a2ba3c468d" providerId="AD" clId="Web-{721F69F6-CA57-44D4-ACAB-30A72E6A1FDC}" dt="2023-02-14T16:29:53.225" v="76"/>
          <pc:sldLayoutMkLst>
            <pc:docMk/>
            <pc:sldMasterMk cId="2226597485" sldId="2147483797"/>
            <pc:sldLayoutMk cId="168189877" sldId="2147483798"/>
          </pc:sldLayoutMkLst>
        </pc:sldLayoutChg>
        <pc:sldLayoutChg chg="add del">
          <pc:chgData name="Jodie Louise Thomas (2129540)" userId="S::2129540@student.uwtsd.ac.uk::f8abb853-47a3-4671-baeb-18a2ba3c468d" providerId="AD" clId="Web-{721F69F6-CA57-44D4-ACAB-30A72E6A1FDC}" dt="2023-02-14T16:29:53.225" v="76"/>
          <pc:sldLayoutMkLst>
            <pc:docMk/>
            <pc:sldMasterMk cId="2226597485" sldId="2147483797"/>
            <pc:sldLayoutMk cId="3324682491" sldId="2147483799"/>
          </pc:sldLayoutMkLst>
        </pc:sldLayoutChg>
        <pc:sldLayoutChg chg="add del">
          <pc:chgData name="Jodie Louise Thomas (2129540)" userId="S::2129540@student.uwtsd.ac.uk::f8abb853-47a3-4671-baeb-18a2ba3c468d" providerId="AD" clId="Web-{721F69F6-CA57-44D4-ACAB-30A72E6A1FDC}" dt="2023-02-14T16:29:53.225" v="76"/>
          <pc:sldLayoutMkLst>
            <pc:docMk/>
            <pc:sldMasterMk cId="2226597485" sldId="2147483797"/>
            <pc:sldLayoutMk cId="1692519774" sldId="2147483800"/>
          </pc:sldLayoutMkLst>
        </pc:sldLayoutChg>
        <pc:sldLayoutChg chg="add del">
          <pc:chgData name="Jodie Louise Thomas (2129540)" userId="S::2129540@student.uwtsd.ac.uk::f8abb853-47a3-4671-baeb-18a2ba3c468d" providerId="AD" clId="Web-{721F69F6-CA57-44D4-ACAB-30A72E6A1FDC}" dt="2023-02-14T16:29:53.225" v="76"/>
          <pc:sldLayoutMkLst>
            <pc:docMk/>
            <pc:sldMasterMk cId="2226597485" sldId="2147483797"/>
            <pc:sldLayoutMk cId="438543271" sldId="2147483801"/>
          </pc:sldLayoutMkLst>
        </pc:sldLayoutChg>
        <pc:sldLayoutChg chg="add del">
          <pc:chgData name="Jodie Louise Thomas (2129540)" userId="S::2129540@student.uwtsd.ac.uk::f8abb853-47a3-4671-baeb-18a2ba3c468d" providerId="AD" clId="Web-{721F69F6-CA57-44D4-ACAB-30A72E6A1FDC}" dt="2023-02-14T16:29:53.225" v="76"/>
          <pc:sldLayoutMkLst>
            <pc:docMk/>
            <pc:sldMasterMk cId="2226597485" sldId="2147483797"/>
            <pc:sldLayoutMk cId="4235233902" sldId="2147483802"/>
          </pc:sldLayoutMkLst>
        </pc:sldLayoutChg>
        <pc:sldLayoutChg chg="add del">
          <pc:chgData name="Jodie Louise Thomas (2129540)" userId="S::2129540@student.uwtsd.ac.uk::f8abb853-47a3-4671-baeb-18a2ba3c468d" providerId="AD" clId="Web-{721F69F6-CA57-44D4-ACAB-30A72E6A1FDC}" dt="2023-02-14T16:29:53.225" v="76"/>
          <pc:sldLayoutMkLst>
            <pc:docMk/>
            <pc:sldMasterMk cId="2226597485" sldId="2147483797"/>
            <pc:sldLayoutMk cId="3267040409" sldId="2147483803"/>
          </pc:sldLayoutMkLst>
        </pc:sldLayoutChg>
        <pc:sldLayoutChg chg="add del">
          <pc:chgData name="Jodie Louise Thomas (2129540)" userId="S::2129540@student.uwtsd.ac.uk::f8abb853-47a3-4671-baeb-18a2ba3c468d" providerId="AD" clId="Web-{721F69F6-CA57-44D4-ACAB-30A72E6A1FDC}" dt="2023-02-14T16:29:53.225" v="76"/>
          <pc:sldLayoutMkLst>
            <pc:docMk/>
            <pc:sldMasterMk cId="2226597485" sldId="2147483797"/>
            <pc:sldLayoutMk cId="1221127181" sldId="2147483804"/>
          </pc:sldLayoutMkLst>
        </pc:sldLayoutChg>
        <pc:sldLayoutChg chg="add del">
          <pc:chgData name="Jodie Louise Thomas (2129540)" userId="S::2129540@student.uwtsd.ac.uk::f8abb853-47a3-4671-baeb-18a2ba3c468d" providerId="AD" clId="Web-{721F69F6-CA57-44D4-ACAB-30A72E6A1FDC}" dt="2023-02-14T16:29:53.225" v="76"/>
          <pc:sldLayoutMkLst>
            <pc:docMk/>
            <pc:sldMasterMk cId="2226597485" sldId="2147483797"/>
            <pc:sldLayoutMk cId="1116369029" sldId="2147483805"/>
          </pc:sldLayoutMkLst>
        </pc:sldLayoutChg>
        <pc:sldLayoutChg chg="add del">
          <pc:chgData name="Jodie Louise Thomas (2129540)" userId="S::2129540@student.uwtsd.ac.uk::f8abb853-47a3-4671-baeb-18a2ba3c468d" providerId="AD" clId="Web-{721F69F6-CA57-44D4-ACAB-30A72E6A1FDC}" dt="2023-02-14T16:29:53.225" v="76"/>
          <pc:sldLayoutMkLst>
            <pc:docMk/>
            <pc:sldMasterMk cId="2226597485" sldId="2147483797"/>
            <pc:sldLayoutMk cId="583167993" sldId="2147483806"/>
          </pc:sldLayoutMkLst>
        </pc:sldLayoutChg>
        <pc:sldLayoutChg chg="add del">
          <pc:chgData name="Jodie Louise Thomas (2129540)" userId="S::2129540@student.uwtsd.ac.uk::f8abb853-47a3-4671-baeb-18a2ba3c468d" providerId="AD" clId="Web-{721F69F6-CA57-44D4-ACAB-30A72E6A1FDC}" dt="2023-02-14T16:29:53.225" v="76"/>
          <pc:sldLayoutMkLst>
            <pc:docMk/>
            <pc:sldMasterMk cId="2226597485" sldId="2147483797"/>
            <pc:sldLayoutMk cId="1555103086" sldId="2147483807"/>
          </pc:sldLayoutMkLst>
        </pc:sldLayoutChg>
        <pc:sldLayoutChg chg="add del">
          <pc:chgData name="Jodie Louise Thomas (2129540)" userId="S::2129540@student.uwtsd.ac.uk::f8abb853-47a3-4671-baeb-18a2ba3c468d" providerId="AD" clId="Web-{721F69F6-CA57-44D4-ACAB-30A72E6A1FDC}" dt="2023-02-14T16:29:53.225" v="76"/>
          <pc:sldLayoutMkLst>
            <pc:docMk/>
            <pc:sldMasterMk cId="2226597485" sldId="2147483797"/>
            <pc:sldLayoutMk cId="1087412208" sldId="2147483808"/>
          </pc:sldLayoutMkLst>
        </pc:sldLayoutChg>
      </pc:sldMasterChg>
      <pc:sldMasterChg chg="add del addSldLayout delSldLayout">
        <pc:chgData name="Jodie Louise Thomas (2129540)" userId="S::2129540@student.uwtsd.ac.uk::f8abb853-47a3-4671-baeb-18a2ba3c468d" providerId="AD" clId="Web-{721F69F6-CA57-44D4-ACAB-30A72E6A1FDC}" dt="2023-02-14T16:31:02.776" v="82"/>
        <pc:sldMasterMkLst>
          <pc:docMk/>
          <pc:sldMasterMk cId="4283004090" sldId="2147483797"/>
        </pc:sldMasterMkLst>
        <pc:sldLayoutChg chg="add del">
          <pc:chgData name="Jodie Louise Thomas (2129540)" userId="S::2129540@student.uwtsd.ac.uk::f8abb853-47a3-4671-baeb-18a2ba3c468d" providerId="AD" clId="Web-{721F69F6-CA57-44D4-ACAB-30A72E6A1FDC}" dt="2023-02-14T16:31:02.776" v="82"/>
          <pc:sldLayoutMkLst>
            <pc:docMk/>
            <pc:sldMasterMk cId="4283004090" sldId="2147483797"/>
            <pc:sldLayoutMk cId="2348301259" sldId="2147483798"/>
          </pc:sldLayoutMkLst>
        </pc:sldLayoutChg>
        <pc:sldLayoutChg chg="add del">
          <pc:chgData name="Jodie Louise Thomas (2129540)" userId="S::2129540@student.uwtsd.ac.uk::f8abb853-47a3-4671-baeb-18a2ba3c468d" providerId="AD" clId="Web-{721F69F6-CA57-44D4-ACAB-30A72E6A1FDC}" dt="2023-02-14T16:31:02.776" v="82"/>
          <pc:sldLayoutMkLst>
            <pc:docMk/>
            <pc:sldMasterMk cId="4283004090" sldId="2147483797"/>
            <pc:sldLayoutMk cId="1923671950" sldId="2147483799"/>
          </pc:sldLayoutMkLst>
        </pc:sldLayoutChg>
        <pc:sldLayoutChg chg="add del">
          <pc:chgData name="Jodie Louise Thomas (2129540)" userId="S::2129540@student.uwtsd.ac.uk::f8abb853-47a3-4671-baeb-18a2ba3c468d" providerId="AD" clId="Web-{721F69F6-CA57-44D4-ACAB-30A72E6A1FDC}" dt="2023-02-14T16:31:02.776" v="82"/>
          <pc:sldLayoutMkLst>
            <pc:docMk/>
            <pc:sldMasterMk cId="4283004090" sldId="2147483797"/>
            <pc:sldLayoutMk cId="3991447573" sldId="2147483800"/>
          </pc:sldLayoutMkLst>
        </pc:sldLayoutChg>
        <pc:sldLayoutChg chg="add del">
          <pc:chgData name="Jodie Louise Thomas (2129540)" userId="S::2129540@student.uwtsd.ac.uk::f8abb853-47a3-4671-baeb-18a2ba3c468d" providerId="AD" clId="Web-{721F69F6-CA57-44D4-ACAB-30A72E6A1FDC}" dt="2023-02-14T16:31:02.776" v="82"/>
          <pc:sldLayoutMkLst>
            <pc:docMk/>
            <pc:sldMasterMk cId="4283004090" sldId="2147483797"/>
            <pc:sldLayoutMk cId="1237110871" sldId="2147483801"/>
          </pc:sldLayoutMkLst>
        </pc:sldLayoutChg>
        <pc:sldLayoutChg chg="add del">
          <pc:chgData name="Jodie Louise Thomas (2129540)" userId="S::2129540@student.uwtsd.ac.uk::f8abb853-47a3-4671-baeb-18a2ba3c468d" providerId="AD" clId="Web-{721F69F6-CA57-44D4-ACAB-30A72E6A1FDC}" dt="2023-02-14T16:31:02.776" v="82"/>
          <pc:sldLayoutMkLst>
            <pc:docMk/>
            <pc:sldMasterMk cId="4283004090" sldId="2147483797"/>
            <pc:sldLayoutMk cId="2965369401" sldId="2147483802"/>
          </pc:sldLayoutMkLst>
        </pc:sldLayoutChg>
        <pc:sldLayoutChg chg="add del">
          <pc:chgData name="Jodie Louise Thomas (2129540)" userId="S::2129540@student.uwtsd.ac.uk::f8abb853-47a3-4671-baeb-18a2ba3c468d" providerId="AD" clId="Web-{721F69F6-CA57-44D4-ACAB-30A72E6A1FDC}" dt="2023-02-14T16:31:02.776" v="82"/>
          <pc:sldLayoutMkLst>
            <pc:docMk/>
            <pc:sldMasterMk cId="4283004090" sldId="2147483797"/>
            <pc:sldLayoutMk cId="4159809810" sldId="2147483803"/>
          </pc:sldLayoutMkLst>
        </pc:sldLayoutChg>
        <pc:sldLayoutChg chg="add del">
          <pc:chgData name="Jodie Louise Thomas (2129540)" userId="S::2129540@student.uwtsd.ac.uk::f8abb853-47a3-4671-baeb-18a2ba3c468d" providerId="AD" clId="Web-{721F69F6-CA57-44D4-ACAB-30A72E6A1FDC}" dt="2023-02-14T16:31:02.776" v="82"/>
          <pc:sldLayoutMkLst>
            <pc:docMk/>
            <pc:sldMasterMk cId="4283004090" sldId="2147483797"/>
            <pc:sldLayoutMk cId="50375809" sldId="2147483804"/>
          </pc:sldLayoutMkLst>
        </pc:sldLayoutChg>
        <pc:sldLayoutChg chg="add del">
          <pc:chgData name="Jodie Louise Thomas (2129540)" userId="S::2129540@student.uwtsd.ac.uk::f8abb853-47a3-4671-baeb-18a2ba3c468d" providerId="AD" clId="Web-{721F69F6-CA57-44D4-ACAB-30A72E6A1FDC}" dt="2023-02-14T16:31:02.776" v="82"/>
          <pc:sldLayoutMkLst>
            <pc:docMk/>
            <pc:sldMasterMk cId="4283004090" sldId="2147483797"/>
            <pc:sldLayoutMk cId="882787854" sldId="2147483805"/>
          </pc:sldLayoutMkLst>
        </pc:sldLayoutChg>
        <pc:sldLayoutChg chg="add del">
          <pc:chgData name="Jodie Louise Thomas (2129540)" userId="S::2129540@student.uwtsd.ac.uk::f8abb853-47a3-4671-baeb-18a2ba3c468d" providerId="AD" clId="Web-{721F69F6-CA57-44D4-ACAB-30A72E6A1FDC}" dt="2023-02-14T16:31:02.776" v="82"/>
          <pc:sldLayoutMkLst>
            <pc:docMk/>
            <pc:sldMasterMk cId="4283004090" sldId="2147483797"/>
            <pc:sldLayoutMk cId="404843524" sldId="2147483806"/>
          </pc:sldLayoutMkLst>
        </pc:sldLayoutChg>
        <pc:sldLayoutChg chg="add del">
          <pc:chgData name="Jodie Louise Thomas (2129540)" userId="S::2129540@student.uwtsd.ac.uk::f8abb853-47a3-4671-baeb-18a2ba3c468d" providerId="AD" clId="Web-{721F69F6-CA57-44D4-ACAB-30A72E6A1FDC}" dt="2023-02-14T16:31:02.776" v="82"/>
          <pc:sldLayoutMkLst>
            <pc:docMk/>
            <pc:sldMasterMk cId="4283004090" sldId="2147483797"/>
            <pc:sldLayoutMk cId="3462322837" sldId="2147483807"/>
          </pc:sldLayoutMkLst>
        </pc:sldLayoutChg>
        <pc:sldLayoutChg chg="add del">
          <pc:chgData name="Jodie Louise Thomas (2129540)" userId="S::2129540@student.uwtsd.ac.uk::f8abb853-47a3-4671-baeb-18a2ba3c468d" providerId="AD" clId="Web-{721F69F6-CA57-44D4-ACAB-30A72E6A1FDC}" dt="2023-02-14T16:31:02.776" v="82"/>
          <pc:sldLayoutMkLst>
            <pc:docMk/>
            <pc:sldMasterMk cId="4283004090" sldId="2147483797"/>
            <pc:sldLayoutMk cId="3896555389" sldId="2147483808"/>
          </pc:sldLayoutMkLst>
        </pc:sldLayoutChg>
        <pc:sldLayoutChg chg="add del">
          <pc:chgData name="Jodie Louise Thomas (2129540)" userId="S::2129540@student.uwtsd.ac.uk::f8abb853-47a3-4671-baeb-18a2ba3c468d" providerId="AD" clId="Web-{721F69F6-CA57-44D4-ACAB-30A72E6A1FDC}" dt="2023-02-14T16:31:02.776" v="82"/>
          <pc:sldLayoutMkLst>
            <pc:docMk/>
            <pc:sldMasterMk cId="4283004090" sldId="2147483797"/>
            <pc:sldLayoutMk cId="2483528372" sldId="2147483809"/>
          </pc:sldLayoutMkLst>
        </pc:sldLayoutChg>
      </pc:sldMasterChg>
      <pc:sldMasterChg chg="add del addSldLayout delSldLayout">
        <pc:chgData name="Jodie Louise Thomas (2129540)" userId="S::2129540@student.uwtsd.ac.uk::f8abb853-47a3-4671-baeb-18a2ba3c468d" providerId="AD" clId="Web-{721F69F6-CA57-44D4-ACAB-30A72E6A1FDC}" dt="2023-02-14T16:31:21.543" v="88"/>
        <pc:sldMasterMkLst>
          <pc:docMk/>
          <pc:sldMasterMk cId="386638199" sldId="2147483833"/>
        </pc:sldMasterMkLst>
        <pc:sldLayoutChg chg="add del">
          <pc:chgData name="Jodie Louise Thomas (2129540)" userId="S::2129540@student.uwtsd.ac.uk::f8abb853-47a3-4671-baeb-18a2ba3c468d" providerId="AD" clId="Web-{721F69F6-CA57-44D4-ACAB-30A72E6A1FDC}" dt="2023-02-14T16:31:21.543" v="88"/>
          <pc:sldLayoutMkLst>
            <pc:docMk/>
            <pc:sldMasterMk cId="386638199" sldId="2147483833"/>
            <pc:sldLayoutMk cId="689629551" sldId="2147483822"/>
          </pc:sldLayoutMkLst>
        </pc:sldLayoutChg>
        <pc:sldLayoutChg chg="add del">
          <pc:chgData name="Jodie Louise Thomas (2129540)" userId="S::2129540@student.uwtsd.ac.uk::f8abb853-47a3-4671-baeb-18a2ba3c468d" providerId="AD" clId="Web-{721F69F6-CA57-44D4-ACAB-30A72E6A1FDC}" dt="2023-02-14T16:31:21.543" v="88"/>
          <pc:sldLayoutMkLst>
            <pc:docMk/>
            <pc:sldMasterMk cId="386638199" sldId="2147483833"/>
            <pc:sldLayoutMk cId="448081330" sldId="2147483823"/>
          </pc:sldLayoutMkLst>
        </pc:sldLayoutChg>
        <pc:sldLayoutChg chg="add del">
          <pc:chgData name="Jodie Louise Thomas (2129540)" userId="S::2129540@student.uwtsd.ac.uk::f8abb853-47a3-4671-baeb-18a2ba3c468d" providerId="AD" clId="Web-{721F69F6-CA57-44D4-ACAB-30A72E6A1FDC}" dt="2023-02-14T16:31:21.543" v="88"/>
          <pc:sldLayoutMkLst>
            <pc:docMk/>
            <pc:sldMasterMk cId="386638199" sldId="2147483833"/>
            <pc:sldLayoutMk cId="2583900197" sldId="2147483824"/>
          </pc:sldLayoutMkLst>
        </pc:sldLayoutChg>
        <pc:sldLayoutChg chg="add del">
          <pc:chgData name="Jodie Louise Thomas (2129540)" userId="S::2129540@student.uwtsd.ac.uk::f8abb853-47a3-4671-baeb-18a2ba3c468d" providerId="AD" clId="Web-{721F69F6-CA57-44D4-ACAB-30A72E6A1FDC}" dt="2023-02-14T16:31:21.543" v="88"/>
          <pc:sldLayoutMkLst>
            <pc:docMk/>
            <pc:sldMasterMk cId="386638199" sldId="2147483833"/>
            <pc:sldLayoutMk cId="442549408" sldId="2147483825"/>
          </pc:sldLayoutMkLst>
        </pc:sldLayoutChg>
        <pc:sldLayoutChg chg="add del">
          <pc:chgData name="Jodie Louise Thomas (2129540)" userId="S::2129540@student.uwtsd.ac.uk::f8abb853-47a3-4671-baeb-18a2ba3c468d" providerId="AD" clId="Web-{721F69F6-CA57-44D4-ACAB-30A72E6A1FDC}" dt="2023-02-14T16:31:21.543" v="88"/>
          <pc:sldLayoutMkLst>
            <pc:docMk/>
            <pc:sldMasterMk cId="386638199" sldId="2147483833"/>
            <pc:sldLayoutMk cId="713498080" sldId="2147483826"/>
          </pc:sldLayoutMkLst>
        </pc:sldLayoutChg>
        <pc:sldLayoutChg chg="add del">
          <pc:chgData name="Jodie Louise Thomas (2129540)" userId="S::2129540@student.uwtsd.ac.uk::f8abb853-47a3-4671-baeb-18a2ba3c468d" providerId="AD" clId="Web-{721F69F6-CA57-44D4-ACAB-30A72E6A1FDC}" dt="2023-02-14T16:31:21.543" v="88"/>
          <pc:sldLayoutMkLst>
            <pc:docMk/>
            <pc:sldMasterMk cId="386638199" sldId="2147483833"/>
            <pc:sldLayoutMk cId="3179298863" sldId="2147483827"/>
          </pc:sldLayoutMkLst>
        </pc:sldLayoutChg>
        <pc:sldLayoutChg chg="add del">
          <pc:chgData name="Jodie Louise Thomas (2129540)" userId="S::2129540@student.uwtsd.ac.uk::f8abb853-47a3-4671-baeb-18a2ba3c468d" providerId="AD" clId="Web-{721F69F6-CA57-44D4-ACAB-30A72E6A1FDC}" dt="2023-02-14T16:31:21.543" v="88"/>
          <pc:sldLayoutMkLst>
            <pc:docMk/>
            <pc:sldMasterMk cId="386638199" sldId="2147483833"/>
            <pc:sldLayoutMk cId="3640157842" sldId="2147483828"/>
          </pc:sldLayoutMkLst>
        </pc:sldLayoutChg>
        <pc:sldLayoutChg chg="add del">
          <pc:chgData name="Jodie Louise Thomas (2129540)" userId="S::2129540@student.uwtsd.ac.uk::f8abb853-47a3-4671-baeb-18a2ba3c468d" providerId="AD" clId="Web-{721F69F6-CA57-44D4-ACAB-30A72E6A1FDC}" dt="2023-02-14T16:31:21.543" v="88"/>
          <pc:sldLayoutMkLst>
            <pc:docMk/>
            <pc:sldMasterMk cId="386638199" sldId="2147483833"/>
            <pc:sldLayoutMk cId="2320406445" sldId="2147483829"/>
          </pc:sldLayoutMkLst>
        </pc:sldLayoutChg>
        <pc:sldLayoutChg chg="add del">
          <pc:chgData name="Jodie Louise Thomas (2129540)" userId="S::2129540@student.uwtsd.ac.uk::f8abb853-47a3-4671-baeb-18a2ba3c468d" providerId="AD" clId="Web-{721F69F6-CA57-44D4-ACAB-30A72E6A1FDC}" dt="2023-02-14T16:31:21.543" v="88"/>
          <pc:sldLayoutMkLst>
            <pc:docMk/>
            <pc:sldMasterMk cId="386638199" sldId="2147483833"/>
            <pc:sldLayoutMk cId="16810694" sldId="2147483830"/>
          </pc:sldLayoutMkLst>
        </pc:sldLayoutChg>
        <pc:sldLayoutChg chg="add del">
          <pc:chgData name="Jodie Louise Thomas (2129540)" userId="S::2129540@student.uwtsd.ac.uk::f8abb853-47a3-4671-baeb-18a2ba3c468d" providerId="AD" clId="Web-{721F69F6-CA57-44D4-ACAB-30A72E6A1FDC}" dt="2023-02-14T16:31:21.543" v="88"/>
          <pc:sldLayoutMkLst>
            <pc:docMk/>
            <pc:sldMasterMk cId="386638199" sldId="2147483833"/>
            <pc:sldLayoutMk cId="3789416749" sldId="2147483831"/>
          </pc:sldLayoutMkLst>
        </pc:sldLayoutChg>
        <pc:sldLayoutChg chg="add del">
          <pc:chgData name="Jodie Louise Thomas (2129540)" userId="S::2129540@student.uwtsd.ac.uk::f8abb853-47a3-4671-baeb-18a2ba3c468d" providerId="AD" clId="Web-{721F69F6-CA57-44D4-ACAB-30A72E6A1FDC}" dt="2023-02-14T16:31:21.543" v="88"/>
          <pc:sldLayoutMkLst>
            <pc:docMk/>
            <pc:sldMasterMk cId="386638199" sldId="2147483833"/>
            <pc:sldLayoutMk cId="3152319366" sldId="2147483832"/>
          </pc:sldLayoutMkLst>
        </pc:sldLayoutChg>
      </pc:sldMasterChg>
      <pc:sldMasterChg chg="add del addSldLayout delSldLayout">
        <pc:chgData name="Jodie Louise Thomas (2129540)" userId="S::2129540@student.uwtsd.ac.uk::f8abb853-47a3-4671-baeb-18a2ba3c468d" providerId="AD" clId="Web-{721F69F6-CA57-44D4-ACAB-30A72E6A1FDC}" dt="2023-02-14T16:57:00.375" v="122"/>
        <pc:sldMasterMkLst>
          <pc:docMk/>
          <pc:sldMasterMk cId="1164140247" sldId="2147483846"/>
        </pc:sldMasterMkLst>
        <pc:sldLayoutChg chg="add del">
          <pc:chgData name="Jodie Louise Thomas (2129540)" userId="S::2129540@student.uwtsd.ac.uk::f8abb853-47a3-4671-baeb-18a2ba3c468d" providerId="AD" clId="Web-{721F69F6-CA57-44D4-ACAB-30A72E6A1FDC}" dt="2023-02-14T16:57:00.375" v="122"/>
          <pc:sldLayoutMkLst>
            <pc:docMk/>
            <pc:sldMasterMk cId="1164140247" sldId="2147483846"/>
            <pc:sldLayoutMk cId="2407723973" sldId="2147483835"/>
          </pc:sldLayoutMkLst>
        </pc:sldLayoutChg>
        <pc:sldLayoutChg chg="add del">
          <pc:chgData name="Jodie Louise Thomas (2129540)" userId="S::2129540@student.uwtsd.ac.uk::f8abb853-47a3-4671-baeb-18a2ba3c468d" providerId="AD" clId="Web-{721F69F6-CA57-44D4-ACAB-30A72E6A1FDC}" dt="2023-02-14T16:57:00.375" v="122"/>
          <pc:sldLayoutMkLst>
            <pc:docMk/>
            <pc:sldMasterMk cId="1164140247" sldId="2147483846"/>
            <pc:sldLayoutMk cId="4293185963" sldId="2147483836"/>
          </pc:sldLayoutMkLst>
        </pc:sldLayoutChg>
        <pc:sldLayoutChg chg="add del">
          <pc:chgData name="Jodie Louise Thomas (2129540)" userId="S::2129540@student.uwtsd.ac.uk::f8abb853-47a3-4671-baeb-18a2ba3c468d" providerId="AD" clId="Web-{721F69F6-CA57-44D4-ACAB-30A72E6A1FDC}" dt="2023-02-14T16:57:00.375" v="122"/>
          <pc:sldLayoutMkLst>
            <pc:docMk/>
            <pc:sldMasterMk cId="1164140247" sldId="2147483846"/>
            <pc:sldLayoutMk cId="159457118" sldId="2147483837"/>
          </pc:sldLayoutMkLst>
        </pc:sldLayoutChg>
        <pc:sldLayoutChg chg="add del">
          <pc:chgData name="Jodie Louise Thomas (2129540)" userId="S::2129540@student.uwtsd.ac.uk::f8abb853-47a3-4671-baeb-18a2ba3c468d" providerId="AD" clId="Web-{721F69F6-CA57-44D4-ACAB-30A72E6A1FDC}" dt="2023-02-14T16:57:00.375" v="122"/>
          <pc:sldLayoutMkLst>
            <pc:docMk/>
            <pc:sldMasterMk cId="1164140247" sldId="2147483846"/>
            <pc:sldLayoutMk cId="2223731778" sldId="2147483838"/>
          </pc:sldLayoutMkLst>
        </pc:sldLayoutChg>
        <pc:sldLayoutChg chg="add del">
          <pc:chgData name="Jodie Louise Thomas (2129540)" userId="S::2129540@student.uwtsd.ac.uk::f8abb853-47a3-4671-baeb-18a2ba3c468d" providerId="AD" clId="Web-{721F69F6-CA57-44D4-ACAB-30A72E6A1FDC}" dt="2023-02-14T16:57:00.375" v="122"/>
          <pc:sldLayoutMkLst>
            <pc:docMk/>
            <pc:sldMasterMk cId="1164140247" sldId="2147483846"/>
            <pc:sldLayoutMk cId="47933580" sldId="2147483839"/>
          </pc:sldLayoutMkLst>
        </pc:sldLayoutChg>
        <pc:sldLayoutChg chg="add del">
          <pc:chgData name="Jodie Louise Thomas (2129540)" userId="S::2129540@student.uwtsd.ac.uk::f8abb853-47a3-4671-baeb-18a2ba3c468d" providerId="AD" clId="Web-{721F69F6-CA57-44D4-ACAB-30A72E6A1FDC}" dt="2023-02-14T16:57:00.375" v="122"/>
          <pc:sldLayoutMkLst>
            <pc:docMk/>
            <pc:sldMasterMk cId="1164140247" sldId="2147483846"/>
            <pc:sldLayoutMk cId="1252496087" sldId="2147483840"/>
          </pc:sldLayoutMkLst>
        </pc:sldLayoutChg>
        <pc:sldLayoutChg chg="add del">
          <pc:chgData name="Jodie Louise Thomas (2129540)" userId="S::2129540@student.uwtsd.ac.uk::f8abb853-47a3-4671-baeb-18a2ba3c468d" providerId="AD" clId="Web-{721F69F6-CA57-44D4-ACAB-30A72E6A1FDC}" dt="2023-02-14T16:57:00.375" v="122"/>
          <pc:sldLayoutMkLst>
            <pc:docMk/>
            <pc:sldMasterMk cId="1164140247" sldId="2147483846"/>
            <pc:sldLayoutMk cId="68032872" sldId="2147483841"/>
          </pc:sldLayoutMkLst>
        </pc:sldLayoutChg>
        <pc:sldLayoutChg chg="add del">
          <pc:chgData name="Jodie Louise Thomas (2129540)" userId="S::2129540@student.uwtsd.ac.uk::f8abb853-47a3-4671-baeb-18a2ba3c468d" providerId="AD" clId="Web-{721F69F6-CA57-44D4-ACAB-30A72E6A1FDC}" dt="2023-02-14T16:57:00.375" v="122"/>
          <pc:sldLayoutMkLst>
            <pc:docMk/>
            <pc:sldMasterMk cId="1164140247" sldId="2147483846"/>
            <pc:sldLayoutMk cId="1547885135" sldId="2147483842"/>
          </pc:sldLayoutMkLst>
        </pc:sldLayoutChg>
        <pc:sldLayoutChg chg="add del">
          <pc:chgData name="Jodie Louise Thomas (2129540)" userId="S::2129540@student.uwtsd.ac.uk::f8abb853-47a3-4671-baeb-18a2ba3c468d" providerId="AD" clId="Web-{721F69F6-CA57-44D4-ACAB-30A72E6A1FDC}" dt="2023-02-14T16:57:00.375" v="122"/>
          <pc:sldLayoutMkLst>
            <pc:docMk/>
            <pc:sldMasterMk cId="1164140247" sldId="2147483846"/>
            <pc:sldLayoutMk cId="562633094" sldId="2147483843"/>
          </pc:sldLayoutMkLst>
        </pc:sldLayoutChg>
        <pc:sldLayoutChg chg="add del">
          <pc:chgData name="Jodie Louise Thomas (2129540)" userId="S::2129540@student.uwtsd.ac.uk::f8abb853-47a3-4671-baeb-18a2ba3c468d" providerId="AD" clId="Web-{721F69F6-CA57-44D4-ACAB-30A72E6A1FDC}" dt="2023-02-14T16:57:00.375" v="122"/>
          <pc:sldLayoutMkLst>
            <pc:docMk/>
            <pc:sldMasterMk cId="1164140247" sldId="2147483846"/>
            <pc:sldLayoutMk cId="3382352223" sldId="2147483844"/>
          </pc:sldLayoutMkLst>
        </pc:sldLayoutChg>
        <pc:sldLayoutChg chg="add del">
          <pc:chgData name="Jodie Louise Thomas (2129540)" userId="S::2129540@student.uwtsd.ac.uk::f8abb853-47a3-4671-baeb-18a2ba3c468d" providerId="AD" clId="Web-{721F69F6-CA57-44D4-ACAB-30A72E6A1FDC}" dt="2023-02-14T16:57:00.375" v="122"/>
          <pc:sldLayoutMkLst>
            <pc:docMk/>
            <pc:sldMasterMk cId="1164140247" sldId="2147483846"/>
            <pc:sldLayoutMk cId="4181481514" sldId="2147483845"/>
          </pc:sldLayoutMkLst>
        </pc:sldLayoutChg>
      </pc:sldMasterChg>
      <pc:sldMasterChg chg="add del addSldLayout delSldLayout">
        <pc:chgData name="Jodie Louise Thomas (2129540)" userId="S::2129540@student.uwtsd.ac.uk::f8abb853-47a3-4671-baeb-18a2ba3c468d" providerId="AD" clId="Web-{721F69F6-CA57-44D4-ACAB-30A72E6A1FDC}" dt="2023-02-14T16:59:57.887" v="173"/>
        <pc:sldMasterMkLst>
          <pc:docMk/>
          <pc:sldMasterMk cId="4243004907" sldId="2147483896"/>
        </pc:sldMasterMkLst>
        <pc:sldLayoutChg chg="add del">
          <pc:chgData name="Jodie Louise Thomas (2129540)" userId="S::2129540@student.uwtsd.ac.uk::f8abb853-47a3-4671-baeb-18a2ba3c468d" providerId="AD" clId="Web-{721F69F6-CA57-44D4-ACAB-30A72E6A1FDC}" dt="2023-02-14T16:59:57.887" v="173"/>
          <pc:sldLayoutMkLst>
            <pc:docMk/>
            <pc:sldMasterMk cId="4243004907" sldId="2147483896"/>
            <pc:sldLayoutMk cId="2999675163" sldId="2147483885"/>
          </pc:sldLayoutMkLst>
        </pc:sldLayoutChg>
        <pc:sldLayoutChg chg="add del">
          <pc:chgData name="Jodie Louise Thomas (2129540)" userId="S::2129540@student.uwtsd.ac.uk::f8abb853-47a3-4671-baeb-18a2ba3c468d" providerId="AD" clId="Web-{721F69F6-CA57-44D4-ACAB-30A72E6A1FDC}" dt="2023-02-14T16:59:57.887" v="173"/>
          <pc:sldLayoutMkLst>
            <pc:docMk/>
            <pc:sldMasterMk cId="4243004907" sldId="2147483896"/>
            <pc:sldLayoutMk cId="3344076249" sldId="2147483886"/>
          </pc:sldLayoutMkLst>
        </pc:sldLayoutChg>
        <pc:sldLayoutChg chg="add del">
          <pc:chgData name="Jodie Louise Thomas (2129540)" userId="S::2129540@student.uwtsd.ac.uk::f8abb853-47a3-4671-baeb-18a2ba3c468d" providerId="AD" clId="Web-{721F69F6-CA57-44D4-ACAB-30A72E6A1FDC}" dt="2023-02-14T16:59:57.887" v="173"/>
          <pc:sldLayoutMkLst>
            <pc:docMk/>
            <pc:sldMasterMk cId="4243004907" sldId="2147483896"/>
            <pc:sldLayoutMk cId="2360850468" sldId="2147483887"/>
          </pc:sldLayoutMkLst>
        </pc:sldLayoutChg>
        <pc:sldLayoutChg chg="add del">
          <pc:chgData name="Jodie Louise Thomas (2129540)" userId="S::2129540@student.uwtsd.ac.uk::f8abb853-47a3-4671-baeb-18a2ba3c468d" providerId="AD" clId="Web-{721F69F6-CA57-44D4-ACAB-30A72E6A1FDC}" dt="2023-02-14T16:59:57.887" v="173"/>
          <pc:sldLayoutMkLst>
            <pc:docMk/>
            <pc:sldMasterMk cId="4243004907" sldId="2147483896"/>
            <pc:sldLayoutMk cId="3411492616" sldId="2147483888"/>
          </pc:sldLayoutMkLst>
        </pc:sldLayoutChg>
        <pc:sldLayoutChg chg="add del">
          <pc:chgData name="Jodie Louise Thomas (2129540)" userId="S::2129540@student.uwtsd.ac.uk::f8abb853-47a3-4671-baeb-18a2ba3c468d" providerId="AD" clId="Web-{721F69F6-CA57-44D4-ACAB-30A72E6A1FDC}" dt="2023-02-14T16:59:57.887" v="173"/>
          <pc:sldLayoutMkLst>
            <pc:docMk/>
            <pc:sldMasterMk cId="4243004907" sldId="2147483896"/>
            <pc:sldLayoutMk cId="221898632" sldId="2147483889"/>
          </pc:sldLayoutMkLst>
        </pc:sldLayoutChg>
        <pc:sldLayoutChg chg="add del">
          <pc:chgData name="Jodie Louise Thomas (2129540)" userId="S::2129540@student.uwtsd.ac.uk::f8abb853-47a3-4671-baeb-18a2ba3c468d" providerId="AD" clId="Web-{721F69F6-CA57-44D4-ACAB-30A72E6A1FDC}" dt="2023-02-14T16:59:57.887" v="173"/>
          <pc:sldLayoutMkLst>
            <pc:docMk/>
            <pc:sldMasterMk cId="4243004907" sldId="2147483896"/>
            <pc:sldLayoutMk cId="1286802159" sldId="2147483890"/>
          </pc:sldLayoutMkLst>
        </pc:sldLayoutChg>
        <pc:sldLayoutChg chg="add del">
          <pc:chgData name="Jodie Louise Thomas (2129540)" userId="S::2129540@student.uwtsd.ac.uk::f8abb853-47a3-4671-baeb-18a2ba3c468d" providerId="AD" clId="Web-{721F69F6-CA57-44D4-ACAB-30A72E6A1FDC}" dt="2023-02-14T16:59:57.887" v="173"/>
          <pc:sldLayoutMkLst>
            <pc:docMk/>
            <pc:sldMasterMk cId="4243004907" sldId="2147483896"/>
            <pc:sldLayoutMk cId="3293018788" sldId="2147483891"/>
          </pc:sldLayoutMkLst>
        </pc:sldLayoutChg>
        <pc:sldLayoutChg chg="add del">
          <pc:chgData name="Jodie Louise Thomas (2129540)" userId="S::2129540@student.uwtsd.ac.uk::f8abb853-47a3-4671-baeb-18a2ba3c468d" providerId="AD" clId="Web-{721F69F6-CA57-44D4-ACAB-30A72E6A1FDC}" dt="2023-02-14T16:59:57.887" v="173"/>
          <pc:sldLayoutMkLst>
            <pc:docMk/>
            <pc:sldMasterMk cId="4243004907" sldId="2147483896"/>
            <pc:sldLayoutMk cId="1590166140" sldId="2147483892"/>
          </pc:sldLayoutMkLst>
        </pc:sldLayoutChg>
        <pc:sldLayoutChg chg="add del">
          <pc:chgData name="Jodie Louise Thomas (2129540)" userId="S::2129540@student.uwtsd.ac.uk::f8abb853-47a3-4671-baeb-18a2ba3c468d" providerId="AD" clId="Web-{721F69F6-CA57-44D4-ACAB-30A72E6A1FDC}" dt="2023-02-14T16:59:57.887" v="173"/>
          <pc:sldLayoutMkLst>
            <pc:docMk/>
            <pc:sldMasterMk cId="4243004907" sldId="2147483896"/>
            <pc:sldLayoutMk cId="3138813886" sldId="2147483893"/>
          </pc:sldLayoutMkLst>
        </pc:sldLayoutChg>
        <pc:sldLayoutChg chg="add del">
          <pc:chgData name="Jodie Louise Thomas (2129540)" userId="S::2129540@student.uwtsd.ac.uk::f8abb853-47a3-4671-baeb-18a2ba3c468d" providerId="AD" clId="Web-{721F69F6-CA57-44D4-ACAB-30A72E6A1FDC}" dt="2023-02-14T16:59:57.887" v="173"/>
          <pc:sldLayoutMkLst>
            <pc:docMk/>
            <pc:sldMasterMk cId="4243004907" sldId="2147483896"/>
            <pc:sldLayoutMk cId="2736698461" sldId="2147483894"/>
          </pc:sldLayoutMkLst>
        </pc:sldLayoutChg>
        <pc:sldLayoutChg chg="add del">
          <pc:chgData name="Jodie Louise Thomas (2129540)" userId="S::2129540@student.uwtsd.ac.uk::f8abb853-47a3-4671-baeb-18a2ba3c468d" providerId="AD" clId="Web-{721F69F6-CA57-44D4-ACAB-30A72E6A1FDC}" dt="2023-02-14T16:59:57.887" v="173"/>
          <pc:sldLayoutMkLst>
            <pc:docMk/>
            <pc:sldMasterMk cId="4243004907" sldId="2147483896"/>
            <pc:sldLayoutMk cId="797084697" sldId="2147483895"/>
          </pc:sldLayoutMkLst>
        </pc:sldLayoutChg>
      </pc:sldMasterChg>
      <pc:sldMasterChg chg="add addSldLayout">
        <pc:chgData name="Jodie Louise Thomas (2129540)" userId="S::2129540@student.uwtsd.ac.uk::f8abb853-47a3-4671-baeb-18a2ba3c468d" providerId="AD" clId="Web-{721F69F6-CA57-44D4-ACAB-30A72E6A1FDC}" dt="2023-02-14T16:59:57.887" v="173"/>
        <pc:sldMasterMkLst>
          <pc:docMk/>
          <pc:sldMasterMk cId="86183587" sldId="2147483933"/>
        </pc:sldMasterMkLst>
        <pc:sldLayoutChg chg="add">
          <pc:chgData name="Jodie Louise Thomas (2129540)" userId="S::2129540@student.uwtsd.ac.uk::f8abb853-47a3-4671-baeb-18a2ba3c468d" providerId="AD" clId="Web-{721F69F6-CA57-44D4-ACAB-30A72E6A1FDC}" dt="2023-02-14T16:59:57.887" v="173"/>
          <pc:sldLayoutMkLst>
            <pc:docMk/>
            <pc:sldMasterMk cId="86183587" sldId="2147483933"/>
            <pc:sldLayoutMk cId="147422139" sldId="2147483922"/>
          </pc:sldLayoutMkLst>
        </pc:sldLayoutChg>
        <pc:sldLayoutChg chg="add">
          <pc:chgData name="Jodie Louise Thomas (2129540)" userId="S::2129540@student.uwtsd.ac.uk::f8abb853-47a3-4671-baeb-18a2ba3c468d" providerId="AD" clId="Web-{721F69F6-CA57-44D4-ACAB-30A72E6A1FDC}" dt="2023-02-14T16:59:57.887" v="173"/>
          <pc:sldLayoutMkLst>
            <pc:docMk/>
            <pc:sldMasterMk cId="86183587" sldId="2147483933"/>
            <pc:sldLayoutMk cId="1416136165" sldId="2147483923"/>
          </pc:sldLayoutMkLst>
        </pc:sldLayoutChg>
        <pc:sldLayoutChg chg="add">
          <pc:chgData name="Jodie Louise Thomas (2129540)" userId="S::2129540@student.uwtsd.ac.uk::f8abb853-47a3-4671-baeb-18a2ba3c468d" providerId="AD" clId="Web-{721F69F6-CA57-44D4-ACAB-30A72E6A1FDC}" dt="2023-02-14T16:59:57.887" v="173"/>
          <pc:sldLayoutMkLst>
            <pc:docMk/>
            <pc:sldMasterMk cId="86183587" sldId="2147483933"/>
            <pc:sldLayoutMk cId="4030480484" sldId="2147483924"/>
          </pc:sldLayoutMkLst>
        </pc:sldLayoutChg>
        <pc:sldLayoutChg chg="add">
          <pc:chgData name="Jodie Louise Thomas (2129540)" userId="S::2129540@student.uwtsd.ac.uk::f8abb853-47a3-4671-baeb-18a2ba3c468d" providerId="AD" clId="Web-{721F69F6-CA57-44D4-ACAB-30A72E6A1FDC}" dt="2023-02-14T16:59:57.887" v="173"/>
          <pc:sldLayoutMkLst>
            <pc:docMk/>
            <pc:sldMasterMk cId="86183587" sldId="2147483933"/>
            <pc:sldLayoutMk cId="199477234" sldId="2147483925"/>
          </pc:sldLayoutMkLst>
        </pc:sldLayoutChg>
        <pc:sldLayoutChg chg="add">
          <pc:chgData name="Jodie Louise Thomas (2129540)" userId="S::2129540@student.uwtsd.ac.uk::f8abb853-47a3-4671-baeb-18a2ba3c468d" providerId="AD" clId="Web-{721F69F6-CA57-44D4-ACAB-30A72E6A1FDC}" dt="2023-02-14T16:59:57.887" v="173"/>
          <pc:sldLayoutMkLst>
            <pc:docMk/>
            <pc:sldMasterMk cId="86183587" sldId="2147483933"/>
            <pc:sldLayoutMk cId="104229953" sldId="2147483926"/>
          </pc:sldLayoutMkLst>
        </pc:sldLayoutChg>
        <pc:sldLayoutChg chg="add">
          <pc:chgData name="Jodie Louise Thomas (2129540)" userId="S::2129540@student.uwtsd.ac.uk::f8abb853-47a3-4671-baeb-18a2ba3c468d" providerId="AD" clId="Web-{721F69F6-CA57-44D4-ACAB-30A72E6A1FDC}" dt="2023-02-14T16:59:57.887" v="173"/>
          <pc:sldLayoutMkLst>
            <pc:docMk/>
            <pc:sldMasterMk cId="86183587" sldId="2147483933"/>
            <pc:sldLayoutMk cId="2343116433" sldId="2147483927"/>
          </pc:sldLayoutMkLst>
        </pc:sldLayoutChg>
        <pc:sldLayoutChg chg="add">
          <pc:chgData name="Jodie Louise Thomas (2129540)" userId="S::2129540@student.uwtsd.ac.uk::f8abb853-47a3-4671-baeb-18a2ba3c468d" providerId="AD" clId="Web-{721F69F6-CA57-44D4-ACAB-30A72E6A1FDC}" dt="2023-02-14T16:59:57.887" v="173"/>
          <pc:sldLayoutMkLst>
            <pc:docMk/>
            <pc:sldMasterMk cId="86183587" sldId="2147483933"/>
            <pc:sldLayoutMk cId="3582117071" sldId="2147483928"/>
          </pc:sldLayoutMkLst>
        </pc:sldLayoutChg>
        <pc:sldLayoutChg chg="add">
          <pc:chgData name="Jodie Louise Thomas (2129540)" userId="S::2129540@student.uwtsd.ac.uk::f8abb853-47a3-4671-baeb-18a2ba3c468d" providerId="AD" clId="Web-{721F69F6-CA57-44D4-ACAB-30A72E6A1FDC}" dt="2023-02-14T16:59:57.887" v="173"/>
          <pc:sldLayoutMkLst>
            <pc:docMk/>
            <pc:sldMasterMk cId="86183587" sldId="2147483933"/>
            <pc:sldLayoutMk cId="541883608" sldId="2147483929"/>
          </pc:sldLayoutMkLst>
        </pc:sldLayoutChg>
        <pc:sldLayoutChg chg="add">
          <pc:chgData name="Jodie Louise Thomas (2129540)" userId="S::2129540@student.uwtsd.ac.uk::f8abb853-47a3-4671-baeb-18a2ba3c468d" providerId="AD" clId="Web-{721F69F6-CA57-44D4-ACAB-30A72E6A1FDC}" dt="2023-02-14T16:59:57.887" v="173"/>
          <pc:sldLayoutMkLst>
            <pc:docMk/>
            <pc:sldMasterMk cId="86183587" sldId="2147483933"/>
            <pc:sldLayoutMk cId="3263337583" sldId="2147483930"/>
          </pc:sldLayoutMkLst>
        </pc:sldLayoutChg>
        <pc:sldLayoutChg chg="add">
          <pc:chgData name="Jodie Louise Thomas (2129540)" userId="S::2129540@student.uwtsd.ac.uk::f8abb853-47a3-4671-baeb-18a2ba3c468d" providerId="AD" clId="Web-{721F69F6-CA57-44D4-ACAB-30A72E6A1FDC}" dt="2023-02-14T16:59:57.887" v="173"/>
          <pc:sldLayoutMkLst>
            <pc:docMk/>
            <pc:sldMasterMk cId="86183587" sldId="2147483933"/>
            <pc:sldLayoutMk cId="290785883" sldId="2147483931"/>
          </pc:sldLayoutMkLst>
        </pc:sldLayoutChg>
        <pc:sldLayoutChg chg="add">
          <pc:chgData name="Jodie Louise Thomas (2129540)" userId="S::2129540@student.uwtsd.ac.uk::f8abb853-47a3-4671-baeb-18a2ba3c468d" providerId="AD" clId="Web-{721F69F6-CA57-44D4-ACAB-30A72E6A1FDC}" dt="2023-02-14T16:59:57.887" v="173"/>
          <pc:sldLayoutMkLst>
            <pc:docMk/>
            <pc:sldMasterMk cId="86183587" sldId="2147483933"/>
            <pc:sldLayoutMk cId="2480543098" sldId="2147483932"/>
          </pc:sldLayoutMkLst>
        </pc:sldLayoutChg>
      </pc:sldMasterChg>
    </pc:docChg>
  </pc:docChgLst>
  <pc:docChgLst>
    <pc:chgData name="Jodie Louise Thomas (2129540)" userId="S::2129540@student.uwtsd.ac.uk::f8abb853-47a3-4671-baeb-18a2ba3c468d" providerId="AD" clId="Web-{A475A160-C302-39B7-8E9D-02D28DC6F2D2}"/>
    <pc:docChg chg="addSld delSld modSld">
      <pc:chgData name="Jodie Louise Thomas (2129540)" userId="S::2129540@student.uwtsd.ac.uk::f8abb853-47a3-4671-baeb-18a2ba3c468d" providerId="AD" clId="Web-{A475A160-C302-39B7-8E9D-02D28DC6F2D2}" dt="2023-02-14T19:29:15.414" v="171"/>
      <pc:docMkLst>
        <pc:docMk/>
      </pc:docMkLst>
      <pc:sldChg chg="modSp">
        <pc:chgData name="Jodie Louise Thomas (2129540)" userId="S::2129540@student.uwtsd.ac.uk::f8abb853-47a3-4671-baeb-18a2ba3c468d" providerId="AD" clId="Web-{A475A160-C302-39B7-8E9D-02D28DC6F2D2}" dt="2023-02-14T18:56:12.822" v="7" actId="20577"/>
        <pc:sldMkLst>
          <pc:docMk/>
          <pc:sldMk cId="1786810601" sldId="257"/>
        </pc:sldMkLst>
        <pc:spChg chg="mod">
          <ac:chgData name="Jodie Louise Thomas (2129540)" userId="S::2129540@student.uwtsd.ac.uk::f8abb853-47a3-4671-baeb-18a2ba3c468d" providerId="AD" clId="Web-{A475A160-C302-39B7-8E9D-02D28DC6F2D2}" dt="2023-02-14T18:56:12.822" v="7" actId="20577"/>
          <ac:spMkLst>
            <pc:docMk/>
            <pc:sldMk cId="1786810601" sldId="257"/>
            <ac:spMk id="3" creationId="{371A738C-2E16-478C-5ACC-5AD282ABD53F}"/>
          </ac:spMkLst>
        </pc:spChg>
      </pc:sldChg>
      <pc:sldChg chg="addSp delSp modSp">
        <pc:chgData name="Jodie Louise Thomas (2129540)" userId="S::2129540@student.uwtsd.ac.uk::f8abb853-47a3-4671-baeb-18a2ba3c468d" providerId="AD" clId="Web-{A475A160-C302-39B7-8E9D-02D28DC6F2D2}" dt="2023-02-14T19:18:04.228" v="151"/>
        <pc:sldMkLst>
          <pc:docMk/>
          <pc:sldMk cId="2680730270" sldId="260"/>
        </pc:sldMkLst>
        <pc:spChg chg="mod">
          <ac:chgData name="Jodie Louise Thomas (2129540)" userId="S::2129540@student.uwtsd.ac.uk::f8abb853-47a3-4671-baeb-18a2ba3c468d" providerId="AD" clId="Web-{A475A160-C302-39B7-8E9D-02D28DC6F2D2}" dt="2023-02-14T19:18:04.228" v="151"/>
          <ac:spMkLst>
            <pc:docMk/>
            <pc:sldMk cId="2680730270" sldId="260"/>
            <ac:spMk id="2" creationId="{87BF2B39-BE0D-7E69-DCB1-17843EA52ADE}"/>
          </ac:spMkLst>
        </pc:spChg>
        <pc:spChg chg="mod">
          <ac:chgData name="Jodie Louise Thomas (2129540)" userId="S::2129540@student.uwtsd.ac.uk::f8abb853-47a3-4671-baeb-18a2ba3c468d" providerId="AD" clId="Web-{A475A160-C302-39B7-8E9D-02D28DC6F2D2}" dt="2023-02-14T19:18:04.228" v="151"/>
          <ac:spMkLst>
            <pc:docMk/>
            <pc:sldMk cId="2680730270" sldId="260"/>
            <ac:spMk id="3" creationId="{D500F784-E4DC-8CBD-0703-4F87D8797F31}"/>
          </ac:spMkLst>
        </pc:spChg>
        <pc:spChg chg="add del">
          <ac:chgData name="Jodie Louise Thomas (2129540)" userId="S::2129540@student.uwtsd.ac.uk::f8abb853-47a3-4671-baeb-18a2ba3c468d" providerId="AD" clId="Web-{A475A160-C302-39B7-8E9D-02D28DC6F2D2}" dt="2023-02-14T19:18:04.228" v="151"/>
          <ac:spMkLst>
            <pc:docMk/>
            <pc:sldMk cId="2680730270" sldId="260"/>
            <ac:spMk id="33" creationId="{9B0F7D69-D93C-4C38-A23D-76E000D691CD}"/>
          </ac:spMkLst>
        </pc:spChg>
        <pc:spChg chg="add del">
          <ac:chgData name="Jodie Louise Thomas (2129540)" userId="S::2129540@student.uwtsd.ac.uk::f8abb853-47a3-4671-baeb-18a2ba3c468d" providerId="AD" clId="Web-{A475A160-C302-39B7-8E9D-02D28DC6F2D2}" dt="2023-02-14T19:18:04.228" v="151"/>
          <ac:spMkLst>
            <pc:docMk/>
            <pc:sldMk cId="2680730270" sldId="260"/>
            <ac:spMk id="34" creationId="{8CD419D4-EA9D-42D9-BF62-B07F0B7B672B}"/>
          </ac:spMkLst>
        </pc:spChg>
        <pc:spChg chg="add del">
          <ac:chgData name="Jodie Louise Thomas (2129540)" userId="S::2129540@student.uwtsd.ac.uk::f8abb853-47a3-4671-baeb-18a2ba3c468d" providerId="AD" clId="Web-{A475A160-C302-39B7-8E9D-02D28DC6F2D2}" dt="2023-02-14T19:18:04.228" v="151"/>
          <ac:spMkLst>
            <pc:docMk/>
            <pc:sldMk cId="2680730270" sldId="260"/>
            <ac:spMk id="35" creationId="{1C6FEC9B-9608-4181-A9E5-A1B80E72021C}"/>
          </ac:spMkLst>
        </pc:spChg>
        <pc:spChg chg="add del">
          <ac:chgData name="Jodie Louise Thomas (2129540)" userId="S::2129540@student.uwtsd.ac.uk::f8abb853-47a3-4671-baeb-18a2ba3c468d" providerId="AD" clId="Web-{A475A160-C302-39B7-8E9D-02D28DC6F2D2}" dt="2023-02-14T19:18:04.228" v="151"/>
          <ac:spMkLst>
            <pc:docMk/>
            <pc:sldMk cId="2680730270" sldId="260"/>
            <ac:spMk id="36" creationId="{AB1564ED-F26F-451D-97D6-A6EC3E83FD55}"/>
          </ac:spMkLst>
        </pc:spChg>
        <pc:spChg chg="add del">
          <ac:chgData name="Jodie Louise Thomas (2129540)" userId="S::2129540@student.uwtsd.ac.uk::f8abb853-47a3-4671-baeb-18a2ba3c468d" providerId="AD" clId="Web-{A475A160-C302-39B7-8E9D-02D28DC6F2D2}" dt="2023-02-14T19:18:04.228" v="151"/>
          <ac:spMkLst>
            <pc:docMk/>
            <pc:sldMk cId="2680730270" sldId="260"/>
            <ac:spMk id="37" creationId="{0CA184B6-3482-4F43-87F0-BC765DCFD8A8}"/>
          </ac:spMkLst>
        </pc:spChg>
        <pc:spChg chg="add del">
          <ac:chgData name="Jodie Louise Thomas (2129540)" userId="S::2129540@student.uwtsd.ac.uk::f8abb853-47a3-4671-baeb-18a2ba3c468d" providerId="AD" clId="Web-{A475A160-C302-39B7-8E9D-02D28DC6F2D2}" dt="2023-02-14T19:18:04.228" v="151"/>
          <ac:spMkLst>
            <pc:docMk/>
            <pc:sldMk cId="2680730270" sldId="260"/>
            <ac:spMk id="38" creationId="{6C869923-8380-4244-9548-802C330638A0}"/>
          </ac:spMkLst>
        </pc:spChg>
        <pc:spChg chg="add del">
          <ac:chgData name="Jodie Louise Thomas (2129540)" userId="S::2129540@student.uwtsd.ac.uk::f8abb853-47a3-4671-baeb-18a2ba3c468d" providerId="AD" clId="Web-{A475A160-C302-39B7-8E9D-02D28DC6F2D2}" dt="2023-02-14T19:18:04.228" v="151"/>
          <ac:spMkLst>
            <pc:docMk/>
            <pc:sldMk cId="2680730270" sldId="260"/>
            <ac:spMk id="39" creationId="{C06255F2-BC67-4DDE-B34E-AC4BA21838CC}"/>
          </ac:spMkLst>
        </pc:spChg>
        <pc:spChg chg="add del">
          <ac:chgData name="Jodie Louise Thomas (2129540)" userId="S::2129540@student.uwtsd.ac.uk::f8abb853-47a3-4671-baeb-18a2ba3c468d" providerId="AD" clId="Web-{A475A160-C302-39B7-8E9D-02D28DC6F2D2}" dt="2023-02-14T19:18:04.228" v="151"/>
          <ac:spMkLst>
            <pc:docMk/>
            <pc:sldMk cId="2680730270" sldId="260"/>
            <ac:spMk id="40" creationId="{55169443-FCCD-4C0A-8C69-18CD3FA0968D}"/>
          </ac:spMkLst>
        </pc:spChg>
        <pc:spChg chg="add del">
          <ac:chgData name="Jodie Louise Thomas (2129540)" userId="S::2129540@student.uwtsd.ac.uk::f8abb853-47a3-4671-baeb-18a2ba3c468d" providerId="AD" clId="Web-{A475A160-C302-39B7-8E9D-02D28DC6F2D2}" dt="2023-02-14T19:18:04.228" v="151"/>
          <ac:spMkLst>
            <pc:docMk/>
            <pc:sldMk cId="2680730270" sldId="260"/>
            <ac:spMk id="41" creationId="{0DBF1ABE-8590-450D-BB49-BDDCCF3EEA9E}"/>
          </ac:spMkLst>
        </pc:spChg>
        <pc:spChg chg="add del">
          <ac:chgData name="Jodie Louise Thomas (2129540)" userId="S::2129540@student.uwtsd.ac.uk::f8abb853-47a3-4671-baeb-18a2ba3c468d" providerId="AD" clId="Web-{A475A160-C302-39B7-8E9D-02D28DC6F2D2}" dt="2023-02-14T19:18:04.228" v="151"/>
          <ac:spMkLst>
            <pc:docMk/>
            <pc:sldMk cId="2680730270" sldId="260"/>
            <ac:spMk id="42" creationId="{C7D887A3-61AD-4674-BC53-8DFA8CF7B410}"/>
          </ac:spMkLst>
        </pc:spChg>
        <pc:spChg chg="add del">
          <ac:chgData name="Jodie Louise Thomas (2129540)" userId="S::2129540@student.uwtsd.ac.uk::f8abb853-47a3-4671-baeb-18a2ba3c468d" providerId="AD" clId="Web-{A475A160-C302-39B7-8E9D-02D28DC6F2D2}" dt="2023-02-14T19:18:04.228" v="151"/>
          <ac:spMkLst>
            <pc:docMk/>
            <pc:sldMk cId="2680730270" sldId="260"/>
            <ac:spMk id="43" creationId="{479F0FB3-8461-462D-84A2-53106FBF4E5B}"/>
          </ac:spMkLst>
        </pc:spChg>
        <pc:spChg chg="add del">
          <ac:chgData name="Jodie Louise Thomas (2129540)" userId="S::2129540@student.uwtsd.ac.uk::f8abb853-47a3-4671-baeb-18a2ba3c468d" providerId="AD" clId="Web-{A475A160-C302-39B7-8E9D-02D28DC6F2D2}" dt="2023-02-14T19:18:04.228" v="151"/>
          <ac:spMkLst>
            <pc:docMk/>
            <pc:sldMk cId="2680730270" sldId="260"/>
            <ac:spMk id="44" creationId="{11E3C311-4E8A-45D9-97BF-07F5FD346974}"/>
          </ac:spMkLst>
        </pc:spChg>
        <pc:spChg chg="add del">
          <ac:chgData name="Jodie Louise Thomas (2129540)" userId="S::2129540@student.uwtsd.ac.uk::f8abb853-47a3-4671-baeb-18a2ba3c468d" providerId="AD" clId="Web-{A475A160-C302-39B7-8E9D-02D28DC6F2D2}" dt="2023-02-14T19:18:04.228" v="150"/>
          <ac:spMkLst>
            <pc:docMk/>
            <pc:sldMk cId="2680730270" sldId="260"/>
            <ac:spMk id="50" creationId="{10CE40DC-5723-449B-A365-A61D8C262E93}"/>
          </ac:spMkLst>
        </pc:spChg>
        <pc:spChg chg="add del">
          <ac:chgData name="Jodie Louise Thomas (2129540)" userId="S::2129540@student.uwtsd.ac.uk::f8abb853-47a3-4671-baeb-18a2ba3c468d" providerId="AD" clId="Web-{A475A160-C302-39B7-8E9D-02D28DC6F2D2}" dt="2023-02-14T19:18:04.228" v="150"/>
          <ac:spMkLst>
            <pc:docMk/>
            <pc:sldMk cId="2680730270" sldId="260"/>
            <ac:spMk id="52" creationId="{28207E96-6DFF-4119-B2EA-3299067D2F45}"/>
          </ac:spMkLst>
        </pc:spChg>
        <pc:spChg chg="add del">
          <ac:chgData name="Jodie Louise Thomas (2129540)" userId="S::2129540@student.uwtsd.ac.uk::f8abb853-47a3-4671-baeb-18a2ba3c468d" providerId="AD" clId="Web-{A475A160-C302-39B7-8E9D-02D28DC6F2D2}" dt="2023-02-14T19:18:04.228" v="150"/>
          <ac:spMkLst>
            <pc:docMk/>
            <pc:sldMk cId="2680730270" sldId="260"/>
            <ac:spMk id="54" creationId="{9E223C86-12C5-4A60-A21A-D7FC75EFC658}"/>
          </ac:spMkLst>
        </pc:spChg>
        <pc:spChg chg="add del">
          <ac:chgData name="Jodie Louise Thomas (2129540)" userId="S::2129540@student.uwtsd.ac.uk::f8abb853-47a3-4671-baeb-18a2ba3c468d" providerId="AD" clId="Web-{A475A160-C302-39B7-8E9D-02D28DC6F2D2}" dt="2023-02-14T19:18:04.228" v="150"/>
          <ac:spMkLst>
            <pc:docMk/>
            <pc:sldMk cId="2680730270" sldId="260"/>
            <ac:spMk id="56" creationId="{FA573AF0-3C0B-4895-A7A6-F41B03211538}"/>
          </ac:spMkLst>
        </pc:spChg>
        <pc:spChg chg="add del">
          <ac:chgData name="Jodie Louise Thomas (2129540)" userId="S::2129540@student.uwtsd.ac.uk::f8abb853-47a3-4671-baeb-18a2ba3c468d" providerId="AD" clId="Web-{A475A160-C302-39B7-8E9D-02D28DC6F2D2}" dt="2023-02-14T19:18:04.228" v="150"/>
          <ac:spMkLst>
            <pc:docMk/>
            <pc:sldMk cId="2680730270" sldId="260"/>
            <ac:spMk id="58" creationId="{62442AC3-A9B0-4865-8A8A-1504FFC6E4D0}"/>
          </ac:spMkLst>
        </pc:spChg>
        <pc:spChg chg="add del">
          <ac:chgData name="Jodie Louise Thomas (2129540)" userId="S::2129540@student.uwtsd.ac.uk::f8abb853-47a3-4671-baeb-18a2ba3c468d" providerId="AD" clId="Web-{A475A160-C302-39B7-8E9D-02D28DC6F2D2}" dt="2023-02-14T19:18:04.228" v="150"/>
          <ac:spMkLst>
            <pc:docMk/>
            <pc:sldMk cId="2680730270" sldId="260"/>
            <ac:spMk id="60" creationId="{68451DCE-129E-43B6-BA50-3C8339E4618E}"/>
          </ac:spMkLst>
        </pc:spChg>
        <pc:spChg chg="add">
          <ac:chgData name="Jodie Louise Thomas (2129540)" userId="S::2129540@student.uwtsd.ac.uk::f8abb853-47a3-4671-baeb-18a2ba3c468d" providerId="AD" clId="Web-{A475A160-C302-39B7-8E9D-02D28DC6F2D2}" dt="2023-02-14T19:18:04.228" v="151"/>
          <ac:spMkLst>
            <pc:docMk/>
            <pc:sldMk cId="2680730270" sldId="260"/>
            <ac:spMk id="62" creationId="{8181FC64-B306-4821-98E2-780662EFC486}"/>
          </ac:spMkLst>
        </pc:spChg>
        <pc:spChg chg="add">
          <ac:chgData name="Jodie Louise Thomas (2129540)" userId="S::2129540@student.uwtsd.ac.uk::f8abb853-47a3-4671-baeb-18a2ba3c468d" providerId="AD" clId="Web-{A475A160-C302-39B7-8E9D-02D28DC6F2D2}" dt="2023-02-14T19:18:04.228" v="151"/>
          <ac:spMkLst>
            <pc:docMk/>
            <pc:sldMk cId="2680730270" sldId="260"/>
            <ac:spMk id="63" creationId="{5871FC61-DD4E-47D4-81FD-8A7E7D12B371}"/>
          </ac:spMkLst>
        </pc:spChg>
        <pc:spChg chg="add">
          <ac:chgData name="Jodie Louise Thomas (2129540)" userId="S::2129540@student.uwtsd.ac.uk::f8abb853-47a3-4671-baeb-18a2ba3c468d" providerId="AD" clId="Web-{A475A160-C302-39B7-8E9D-02D28DC6F2D2}" dt="2023-02-14T19:18:04.228" v="151"/>
          <ac:spMkLst>
            <pc:docMk/>
            <pc:sldMk cId="2680730270" sldId="260"/>
            <ac:spMk id="64" creationId="{829A1E2C-5AC8-40FC-99E9-832069D39792}"/>
          </ac:spMkLst>
        </pc:spChg>
        <pc:spChg chg="add">
          <ac:chgData name="Jodie Louise Thomas (2129540)" userId="S::2129540@student.uwtsd.ac.uk::f8abb853-47a3-4671-baeb-18a2ba3c468d" providerId="AD" clId="Web-{A475A160-C302-39B7-8E9D-02D28DC6F2D2}" dt="2023-02-14T19:18:04.228" v="151"/>
          <ac:spMkLst>
            <pc:docMk/>
            <pc:sldMk cId="2680730270" sldId="260"/>
            <ac:spMk id="65" creationId="{55C54A75-E44A-4147-B9D0-FF46CFD31612}"/>
          </ac:spMkLst>
        </pc:spChg>
        <pc:picChg chg="mod ord">
          <ac:chgData name="Jodie Louise Thomas (2129540)" userId="S::2129540@student.uwtsd.ac.uk::f8abb853-47a3-4671-baeb-18a2ba3c468d" providerId="AD" clId="Web-{A475A160-C302-39B7-8E9D-02D28DC6F2D2}" dt="2023-02-14T19:18:04.228" v="151"/>
          <ac:picMkLst>
            <pc:docMk/>
            <pc:sldMk cId="2680730270" sldId="260"/>
            <ac:picMk id="45" creationId="{551B9616-9D8E-7949-67D8-E48F0477E7B1}"/>
          </ac:picMkLst>
        </pc:picChg>
      </pc:sldChg>
      <pc:sldChg chg="modSp">
        <pc:chgData name="Jodie Louise Thomas (2129540)" userId="S::2129540@student.uwtsd.ac.uk::f8abb853-47a3-4671-baeb-18a2ba3c468d" providerId="AD" clId="Web-{A475A160-C302-39B7-8E9D-02D28DC6F2D2}" dt="2023-02-14T19:26:00.901" v="157" actId="1076"/>
        <pc:sldMkLst>
          <pc:docMk/>
          <pc:sldMk cId="3605583903" sldId="262"/>
        </pc:sldMkLst>
        <pc:spChg chg="mod">
          <ac:chgData name="Jodie Louise Thomas (2129540)" userId="S::2129540@student.uwtsd.ac.uk::f8abb853-47a3-4671-baeb-18a2ba3c468d" providerId="AD" clId="Web-{A475A160-C302-39B7-8E9D-02D28DC6F2D2}" dt="2023-02-14T19:25:48.947" v="155" actId="1076"/>
          <ac:spMkLst>
            <pc:docMk/>
            <pc:sldMk cId="3605583903" sldId="262"/>
            <ac:spMk id="2" creationId="{A8360858-1D03-2D07-5790-62D0C0B61BA9}"/>
          </ac:spMkLst>
        </pc:spChg>
        <pc:spChg chg="mod">
          <ac:chgData name="Jodie Louise Thomas (2129540)" userId="S::2129540@student.uwtsd.ac.uk::f8abb853-47a3-4671-baeb-18a2ba3c468d" providerId="AD" clId="Web-{A475A160-C302-39B7-8E9D-02D28DC6F2D2}" dt="2023-02-14T19:26:00.901" v="157" actId="1076"/>
          <ac:spMkLst>
            <pc:docMk/>
            <pc:sldMk cId="3605583903" sldId="262"/>
            <ac:spMk id="3" creationId="{EB180142-41DE-6DF2-3EF5-66C64F824CF3}"/>
          </ac:spMkLst>
        </pc:spChg>
      </pc:sldChg>
      <pc:sldChg chg="addSp delSp modSp new mod setBg">
        <pc:chgData name="Jodie Louise Thomas (2129540)" userId="S::2129540@student.uwtsd.ac.uk::f8abb853-47a3-4671-baeb-18a2ba3c468d" providerId="AD" clId="Web-{A475A160-C302-39B7-8E9D-02D28DC6F2D2}" dt="2023-02-14T19:18:49.309" v="152"/>
        <pc:sldMkLst>
          <pc:docMk/>
          <pc:sldMk cId="2342458257" sldId="263"/>
        </pc:sldMkLst>
        <pc:spChg chg="mod">
          <ac:chgData name="Jodie Louise Thomas (2129540)" userId="S::2129540@student.uwtsd.ac.uk::f8abb853-47a3-4671-baeb-18a2ba3c468d" providerId="AD" clId="Web-{A475A160-C302-39B7-8E9D-02D28DC6F2D2}" dt="2023-02-14T19:17:34.742" v="148"/>
          <ac:spMkLst>
            <pc:docMk/>
            <pc:sldMk cId="2342458257" sldId="263"/>
            <ac:spMk id="2" creationId="{4A2E96EE-F230-7EF0-E1EF-9490EB661FF8}"/>
          </ac:spMkLst>
        </pc:spChg>
        <pc:spChg chg="del mod">
          <ac:chgData name="Jodie Louise Thomas (2129540)" userId="S::2129540@student.uwtsd.ac.uk::f8abb853-47a3-4671-baeb-18a2ba3c468d" providerId="AD" clId="Web-{A475A160-C302-39B7-8E9D-02D28DC6F2D2}" dt="2023-02-14T19:18:49.309" v="152"/>
          <ac:spMkLst>
            <pc:docMk/>
            <pc:sldMk cId="2342458257" sldId="263"/>
            <ac:spMk id="3" creationId="{DA957EAF-9F67-B8D2-E6C5-D6FE7942F68C}"/>
          </ac:spMkLst>
        </pc:spChg>
        <pc:spChg chg="add del">
          <ac:chgData name="Jodie Louise Thomas (2129540)" userId="S::2129540@student.uwtsd.ac.uk::f8abb853-47a3-4671-baeb-18a2ba3c468d" providerId="AD" clId="Web-{A475A160-C302-39B7-8E9D-02D28DC6F2D2}" dt="2023-02-14T19:17:34.742" v="148"/>
          <ac:spMkLst>
            <pc:docMk/>
            <pc:sldMk cId="2342458257" sldId="263"/>
            <ac:spMk id="9" creationId="{9B0F7D69-D93C-4C38-A23D-76E000D691CD}"/>
          </ac:spMkLst>
        </pc:spChg>
        <pc:spChg chg="add del">
          <ac:chgData name="Jodie Louise Thomas (2129540)" userId="S::2129540@student.uwtsd.ac.uk::f8abb853-47a3-4671-baeb-18a2ba3c468d" providerId="AD" clId="Web-{A475A160-C302-39B7-8E9D-02D28DC6F2D2}" dt="2023-02-14T19:17:34.742" v="148"/>
          <ac:spMkLst>
            <pc:docMk/>
            <pc:sldMk cId="2342458257" sldId="263"/>
            <ac:spMk id="11" creationId="{8CD419D4-EA9D-42D9-BF62-B07F0B7B672B}"/>
          </ac:spMkLst>
        </pc:spChg>
        <pc:spChg chg="add del">
          <ac:chgData name="Jodie Louise Thomas (2129540)" userId="S::2129540@student.uwtsd.ac.uk::f8abb853-47a3-4671-baeb-18a2ba3c468d" providerId="AD" clId="Web-{A475A160-C302-39B7-8E9D-02D28DC6F2D2}" dt="2023-02-14T19:17:34.742" v="148"/>
          <ac:spMkLst>
            <pc:docMk/>
            <pc:sldMk cId="2342458257" sldId="263"/>
            <ac:spMk id="13" creationId="{1C6FEC9B-9608-4181-A9E5-A1B80E72021C}"/>
          </ac:spMkLst>
        </pc:spChg>
        <pc:spChg chg="add del">
          <ac:chgData name="Jodie Louise Thomas (2129540)" userId="S::2129540@student.uwtsd.ac.uk::f8abb853-47a3-4671-baeb-18a2ba3c468d" providerId="AD" clId="Web-{A475A160-C302-39B7-8E9D-02D28DC6F2D2}" dt="2023-02-14T19:17:34.742" v="148"/>
          <ac:spMkLst>
            <pc:docMk/>
            <pc:sldMk cId="2342458257" sldId="263"/>
            <ac:spMk id="15" creationId="{AB1564ED-F26F-451D-97D6-A6EC3E83FD55}"/>
          </ac:spMkLst>
        </pc:spChg>
        <pc:spChg chg="add del">
          <ac:chgData name="Jodie Louise Thomas (2129540)" userId="S::2129540@student.uwtsd.ac.uk::f8abb853-47a3-4671-baeb-18a2ba3c468d" providerId="AD" clId="Web-{A475A160-C302-39B7-8E9D-02D28DC6F2D2}" dt="2023-02-14T19:17:34.742" v="148"/>
          <ac:spMkLst>
            <pc:docMk/>
            <pc:sldMk cId="2342458257" sldId="263"/>
            <ac:spMk id="17" creationId="{0CA184B6-3482-4F43-87F0-BC765DCFD8A8}"/>
          </ac:spMkLst>
        </pc:spChg>
        <pc:spChg chg="add del">
          <ac:chgData name="Jodie Louise Thomas (2129540)" userId="S::2129540@student.uwtsd.ac.uk::f8abb853-47a3-4671-baeb-18a2ba3c468d" providerId="AD" clId="Web-{A475A160-C302-39B7-8E9D-02D28DC6F2D2}" dt="2023-02-14T19:17:34.742" v="148"/>
          <ac:spMkLst>
            <pc:docMk/>
            <pc:sldMk cId="2342458257" sldId="263"/>
            <ac:spMk id="19" creationId="{6C869923-8380-4244-9548-802C330638A0}"/>
          </ac:spMkLst>
        </pc:spChg>
        <pc:spChg chg="add del">
          <ac:chgData name="Jodie Louise Thomas (2129540)" userId="S::2129540@student.uwtsd.ac.uk::f8abb853-47a3-4671-baeb-18a2ba3c468d" providerId="AD" clId="Web-{A475A160-C302-39B7-8E9D-02D28DC6F2D2}" dt="2023-02-14T19:17:34.742" v="148"/>
          <ac:spMkLst>
            <pc:docMk/>
            <pc:sldMk cId="2342458257" sldId="263"/>
            <ac:spMk id="21" creationId="{C06255F2-BC67-4DDE-B34E-AC4BA21838CC}"/>
          </ac:spMkLst>
        </pc:spChg>
        <pc:spChg chg="add del">
          <ac:chgData name="Jodie Louise Thomas (2129540)" userId="S::2129540@student.uwtsd.ac.uk::f8abb853-47a3-4671-baeb-18a2ba3c468d" providerId="AD" clId="Web-{A475A160-C302-39B7-8E9D-02D28DC6F2D2}" dt="2023-02-14T19:17:34.742" v="148"/>
          <ac:spMkLst>
            <pc:docMk/>
            <pc:sldMk cId="2342458257" sldId="263"/>
            <ac:spMk id="23" creationId="{55169443-FCCD-4C0A-8C69-18CD3FA0968D}"/>
          </ac:spMkLst>
        </pc:spChg>
        <pc:spChg chg="add del">
          <ac:chgData name="Jodie Louise Thomas (2129540)" userId="S::2129540@student.uwtsd.ac.uk::f8abb853-47a3-4671-baeb-18a2ba3c468d" providerId="AD" clId="Web-{A475A160-C302-39B7-8E9D-02D28DC6F2D2}" dt="2023-02-14T19:17:34.742" v="148"/>
          <ac:spMkLst>
            <pc:docMk/>
            <pc:sldMk cId="2342458257" sldId="263"/>
            <ac:spMk id="25" creationId="{0DBF1ABE-8590-450D-BB49-BDDCCF3EEA9E}"/>
          </ac:spMkLst>
        </pc:spChg>
        <pc:spChg chg="add del">
          <ac:chgData name="Jodie Louise Thomas (2129540)" userId="S::2129540@student.uwtsd.ac.uk::f8abb853-47a3-4671-baeb-18a2ba3c468d" providerId="AD" clId="Web-{A475A160-C302-39B7-8E9D-02D28DC6F2D2}" dt="2023-02-14T19:17:34.742" v="148"/>
          <ac:spMkLst>
            <pc:docMk/>
            <pc:sldMk cId="2342458257" sldId="263"/>
            <ac:spMk id="27" creationId="{DCD36D47-40B7-494B-B249-3CBA333DE256}"/>
          </ac:spMkLst>
        </pc:spChg>
        <pc:spChg chg="add del">
          <ac:chgData name="Jodie Louise Thomas (2129540)" userId="S::2129540@student.uwtsd.ac.uk::f8abb853-47a3-4671-baeb-18a2ba3c468d" providerId="AD" clId="Web-{A475A160-C302-39B7-8E9D-02D28DC6F2D2}" dt="2023-02-14T19:17:34.742" v="148"/>
          <ac:spMkLst>
            <pc:docMk/>
            <pc:sldMk cId="2342458257" sldId="263"/>
            <ac:spMk id="29" creationId="{03AD0D1C-F8BA-4CD1-BC4D-BE1823F3EBDD}"/>
          </ac:spMkLst>
        </pc:spChg>
        <pc:spChg chg="add del">
          <ac:chgData name="Jodie Louise Thomas (2129540)" userId="S::2129540@student.uwtsd.ac.uk::f8abb853-47a3-4671-baeb-18a2ba3c468d" providerId="AD" clId="Web-{A475A160-C302-39B7-8E9D-02D28DC6F2D2}" dt="2023-02-14T19:17:34.742" v="148"/>
          <ac:spMkLst>
            <pc:docMk/>
            <pc:sldMk cId="2342458257" sldId="263"/>
            <ac:spMk id="31" creationId="{FBA7E51E-7B6A-4A79-8F84-47C845C7A2CC}"/>
          </ac:spMkLst>
        </pc:spChg>
        <pc:spChg chg="add">
          <ac:chgData name="Jodie Louise Thomas (2129540)" userId="S::2129540@student.uwtsd.ac.uk::f8abb853-47a3-4671-baeb-18a2ba3c468d" providerId="AD" clId="Web-{A475A160-C302-39B7-8E9D-02D28DC6F2D2}" dt="2023-02-14T19:17:34.742" v="148"/>
          <ac:spMkLst>
            <pc:docMk/>
            <pc:sldMk cId="2342458257" sldId="263"/>
            <ac:spMk id="36" creationId="{10CE40DC-5723-449B-A365-A61D8C262E93}"/>
          </ac:spMkLst>
        </pc:spChg>
        <pc:spChg chg="add">
          <ac:chgData name="Jodie Louise Thomas (2129540)" userId="S::2129540@student.uwtsd.ac.uk::f8abb853-47a3-4671-baeb-18a2ba3c468d" providerId="AD" clId="Web-{A475A160-C302-39B7-8E9D-02D28DC6F2D2}" dt="2023-02-14T19:17:34.742" v="148"/>
          <ac:spMkLst>
            <pc:docMk/>
            <pc:sldMk cId="2342458257" sldId="263"/>
            <ac:spMk id="38" creationId="{28207E96-6DFF-4119-B2EA-3299067D2F45}"/>
          </ac:spMkLst>
        </pc:spChg>
        <pc:spChg chg="add">
          <ac:chgData name="Jodie Louise Thomas (2129540)" userId="S::2129540@student.uwtsd.ac.uk::f8abb853-47a3-4671-baeb-18a2ba3c468d" providerId="AD" clId="Web-{A475A160-C302-39B7-8E9D-02D28DC6F2D2}" dt="2023-02-14T19:17:34.742" v="148"/>
          <ac:spMkLst>
            <pc:docMk/>
            <pc:sldMk cId="2342458257" sldId="263"/>
            <ac:spMk id="40" creationId="{9E223C86-12C5-4A60-A21A-D7FC75EFC658}"/>
          </ac:spMkLst>
        </pc:spChg>
        <pc:spChg chg="add">
          <ac:chgData name="Jodie Louise Thomas (2129540)" userId="S::2129540@student.uwtsd.ac.uk::f8abb853-47a3-4671-baeb-18a2ba3c468d" providerId="AD" clId="Web-{A475A160-C302-39B7-8E9D-02D28DC6F2D2}" dt="2023-02-14T19:17:34.742" v="148"/>
          <ac:spMkLst>
            <pc:docMk/>
            <pc:sldMk cId="2342458257" sldId="263"/>
            <ac:spMk id="42" creationId="{FA573AF0-3C0B-4895-A7A6-F41B03211538}"/>
          </ac:spMkLst>
        </pc:spChg>
        <pc:spChg chg="add">
          <ac:chgData name="Jodie Louise Thomas (2129540)" userId="S::2129540@student.uwtsd.ac.uk::f8abb853-47a3-4671-baeb-18a2ba3c468d" providerId="AD" clId="Web-{A475A160-C302-39B7-8E9D-02D28DC6F2D2}" dt="2023-02-14T19:17:34.742" v="148"/>
          <ac:spMkLst>
            <pc:docMk/>
            <pc:sldMk cId="2342458257" sldId="263"/>
            <ac:spMk id="44" creationId="{62442AC3-A9B0-4865-8A8A-1504FFC6E4D0}"/>
          </ac:spMkLst>
        </pc:spChg>
        <pc:spChg chg="add">
          <ac:chgData name="Jodie Louise Thomas (2129540)" userId="S::2129540@student.uwtsd.ac.uk::f8abb853-47a3-4671-baeb-18a2ba3c468d" providerId="AD" clId="Web-{A475A160-C302-39B7-8E9D-02D28DC6F2D2}" dt="2023-02-14T19:17:34.742" v="148"/>
          <ac:spMkLst>
            <pc:docMk/>
            <pc:sldMk cId="2342458257" sldId="263"/>
            <ac:spMk id="46" creationId="{68451DCE-129E-43B6-BA50-3C8339E4618E}"/>
          </ac:spMkLst>
        </pc:spChg>
        <pc:graphicFrameChg chg="add">
          <ac:chgData name="Jodie Louise Thomas (2129540)" userId="S::2129540@student.uwtsd.ac.uk::f8abb853-47a3-4671-baeb-18a2ba3c468d" providerId="AD" clId="Web-{A475A160-C302-39B7-8E9D-02D28DC6F2D2}" dt="2023-02-14T19:18:49.309" v="152"/>
          <ac:graphicFrameMkLst>
            <pc:docMk/>
            <pc:sldMk cId="2342458257" sldId="263"/>
            <ac:graphicFrameMk id="48" creationId="{3AB173F2-C54D-1F2E-98A2-8B040A1E23E4}"/>
          </ac:graphicFrameMkLst>
        </pc:graphicFrameChg>
        <pc:picChg chg="add mod">
          <ac:chgData name="Jodie Louise Thomas (2129540)" userId="S::2129540@student.uwtsd.ac.uk::f8abb853-47a3-4671-baeb-18a2ba3c468d" providerId="AD" clId="Web-{A475A160-C302-39B7-8E9D-02D28DC6F2D2}" dt="2023-02-14T19:17:34.742" v="148"/>
          <ac:picMkLst>
            <pc:docMk/>
            <pc:sldMk cId="2342458257" sldId="263"/>
            <ac:picMk id="5" creationId="{F9A091A8-E4FA-2216-B1E2-4D90FE2E7E4D}"/>
          </ac:picMkLst>
        </pc:picChg>
      </pc:sldChg>
      <pc:sldChg chg="addSp delSp modSp new">
        <pc:chgData name="Jodie Louise Thomas (2129540)" userId="S::2129540@student.uwtsd.ac.uk::f8abb853-47a3-4671-baeb-18a2ba3c468d" providerId="AD" clId="Web-{A475A160-C302-39B7-8E9D-02D28DC6F2D2}" dt="2023-02-14T19:16:50.818" v="147"/>
        <pc:sldMkLst>
          <pc:docMk/>
          <pc:sldMk cId="482422547" sldId="264"/>
        </pc:sldMkLst>
        <pc:spChg chg="del">
          <ac:chgData name="Jodie Louise Thomas (2129540)" userId="S::2129540@student.uwtsd.ac.uk::f8abb853-47a3-4671-baeb-18a2ba3c468d" providerId="AD" clId="Web-{A475A160-C302-39B7-8E9D-02D28DC6F2D2}" dt="2023-02-14T19:16:40.317" v="142"/>
          <ac:spMkLst>
            <pc:docMk/>
            <pc:sldMk cId="482422547" sldId="264"/>
            <ac:spMk id="3" creationId="{07E48C67-FAC9-EDA8-ADDD-F9B78D702811}"/>
          </ac:spMkLst>
        </pc:spChg>
        <pc:spChg chg="add del mod">
          <ac:chgData name="Jodie Louise Thomas (2129540)" userId="S::2129540@student.uwtsd.ac.uk::f8abb853-47a3-4671-baeb-18a2ba3c468d" providerId="AD" clId="Web-{A475A160-C302-39B7-8E9D-02D28DC6F2D2}" dt="2023-02-14T19:16:50.787" v="146"/>
          <ac:spMkLst>
            <pc:docMk/>
            <pc:sldMk cId="482422547" sldId="264"/>
            <ac:spMk id="5" creationId="{0E48E450-7F2C-EB19-6EA8-FF30850886B9}"/>
          </ac:spMkLst>
        </pc:spChg>
        <pc:spChg chg="add mod">
          <ac:chgData name="Jodie Louise Thomas (2129540)" userId="S::2129540@student.uwtsd.ac.uk::f8abb853-47a3-4671-baeb-18a2ba3c468d" providerId="AD" clId="Web-{A475A160-C302-39B7-8E9D-02D28DC6F2D2}" dt="2023-02-14T19:16:50.818" v="147"/>
          <ac:spMkLst>
            <pc:docMk/>
            <pc:sldMk cId="482422547" sldId="264"/>
            <ac:spMk id="8" creationId="{CCE33213-E85D-8AC5-D062-C32F77AA57B5}"/>
          </ac:spMkLst>
        </pc:spChg>
        <pc:picChg chg="add del mod ord">
          <ac:chgData name="Jodie Louise Thomas (2129540)" userId="S::2129540@student.uwtsd.ac.uk::f8abb853-47a3-4671-baeb-18a2ba3c468d" providerId="AD" clId="Web-{A475A160-C302-39B7-8E9D-02D28DC6F2D2}" dt="2023-02-14T19:16:50.818" v="147"/>
          <ac:picMkLst>
            <pc:docMk/>
            <pc:sldMk cId="482422547" sldId="264"/>
            <ac:picMk id="4" creationId="{99468F2C-9FDE-910C-B2E7-C274AC086E77}"/>
          </ac:picMkLst>
        </pc:picChg>
      </pc:sldChg>
      <pc:sldChg chg="new">
        <pc:chgData name="Jodie Louise Thomas (2129540)" userId="S::2129540@student.uwtsd.ac.uk::f8abb853-47a3-4671-baeb-18a2ba3c468d" providerId="AD" clId="Web-{A475A160-C302-39B7-8E9D-02D28DC6F2D2}" dt="2023-02-14T19:19:02.403" v="153"/>
        <pc:sldMkLst>
          <pc:docMk/>
          <pc:sldMk cId="2574430318" sldId="265"/>
        </pc:sldMkLst>
      </pc:sldChg>
      <pc:sldChg chg="addSp delSp modSp new mod setBg">
        <pc:chgData name="Jodie Louise Thomas (2129540)" userId="S::2129540@student.uwtsd.ac.uk::f8abb853-47a3-4671-baeb-18a2ba3c468d" providerId="AD" clId="Web-{A475A160-C302-39B7-8E9D-02D28DC6F2D2}" dt="2023-02-14T19:28:40.209" v="168"/>
        <pc:sldMkLst>
          <pc:docMk/>
          <pc:sldMk cId="1591860727" sldId="266"/>
        </pc:sldMkLst>
        <pc:spChg chg="mod ord">
          <ac:chgData name="Jodie Louise Thomas (2129540)" userId="S::2129540@student.uwtsd.ac.uk::f8abb853-47a3-4671-baeb-18a2ba3c468d" providerId="AD" clId="Web-{A475A160-C302-39B7-8E9D-02D28DC6F2D2}" dt="2023-02-14T19:28:40.209" v="168"/>
          <ac:spMkLst>
            <pc:docMk/>
            <pc:sldMk cId="1591860727" sldId="266"/>
            <ac:spMk id="2" creationId="{0AD25104-64B9-CC02-F308-8B011796733D}"/>
          </ac:spMkLst>
        </pc:spChg>
        <pc:spChg chg="del mod">
          <ac:chgData name="Jodie Louise Thomas (2129540)" userId="S::2129540@student.uwtsd.ac.uk::f8abb853-47a3-4671-baeb-18a2ba3c468d" providerId="AD" clId="Web-{A475A160-C302-39B7-8E9D-02D28DC6F2D2}" dt="2023-02-14T19:28:25.802" v="167"/>
          <ac:spMkLst>
            <pc:docMk/>
            <pc:sldMk cId="1591860727" sldId="266"/>
            <ac:spMk id="3" creationId="{9E0AC314-A092-B8F0-A81F-DA4A928E136D}"/>
          </ac:spMkLst>
        </pc:spChg>
        <pc:spChg chg="add">
          <ac:chgData name="Jodie Louise Thomas (2129540)" userId="S::2129540@student.uwtsd.ac.uk::f8abb853-47a3-4671-baeb-18a2ba3c468d" providerId="AD" clId="Web-{A475A160-C302-39B7-8E9D-02D28DC6F2D2}" dt="2023-02-14T19:28:40.209" v="168"/>
          <ac:spMkLst>
            <pc:docMk/>
            <pc:sldMk cId="1591860727" sldId="266"/>
            <ac:spMk id="9" creationId="{9B0F7D69-D93C-4C38-A23D-76E000D691CD}"/>
          </ac:spMkLst>
        </pc:spChg>
        <pc:spChg chg="add">
          <ac:chgData name="Jodie Louise Thomas (2129540)" userId="S::2129540@student.uwtsd.ac.uk::f8abb853-47a3-4671-baeb-18a2ba3c468d" providerId="AD" clId="Web-{A475A160-C302-39B7-8E9D-02D28DC6F2D2}" dt="2023-02-14T19:28:40.209" v="168"/>
          <ac:spMkLst>
            <pc:docMk/>
            <pc:sldMk cId="1591860727" sldId="266"/>
            <ac:spMk id="11" creationId="{8CD419D4-EA9D-42D9-BF62-B07F0B7B672B}"/>
          </ac:spMkLst>
        </pc:spChg>
        <pc:spChg chg="add">
          <ac:chgData name="Jodie Louise Thomas (2129540)" userId="S::2129540@student.uwtsd.ac.uk::f8abb853-47a3-4671-baeb-18a2ba3c468d" providerId="AD" clId="Web-{A475A160-C302-39B7-8E9D-02D28DC6F2D2}" dt="2023-02-14T19:28:40.209" v="168"/>
          <ac:spMkLst>
            <pc:docMk/>
            <pc:sldMk cId="1591860727" sldId="266"/>
            <ac:spMk id="13" creationId="{1C6FEC9B-9608-4181-A9E5-A1B80E72021C}"/>
          </ac:spMkLst>
        </pc:spChg>
        <pc:spChg chg="add">
          <ac:chgData name="Jodie Louise Thomas (2129540)" userId="S::2129540@student.uwtsd.ac.uk::f8abb853-47a3-4671-baeb-18a2ba3c468d" providerId="AD" clId="Web-{A475A160-C302-39B7-8E9D-02D28DC6F2D2}" dt="2023-02-14T19:28:40.209" v="168"/>
          <ac:spMkLst>
            <pc:docMk/>
            <pc:sldMk cId="1591860727" sldId="266"/>
            <ac:spMk id="15" creationId="{AB1564ED-F26F-451D-97D6-A6EC3E83FD55}"/>
          </ac:spMkLst>
        </pc:spChg>
        <pc:spChg chg="add">
          <ac:chgData name="Jodie Louise Thomas (2129540)" userId="S::2129540@student.uwtsd.ac.uk::f8abb853-47a3-4671-baeb-18a2ba3c468d" providerId="AD" clId="Web-{A475A160-C302-39B7-8E9D-02D28DC6F2D2}" dt="2023-02-14T19:28:40.209" v="168"/>
          <ac:spMkLst>
            <pc:docMk/>
            <pc:sldMk cId="1591860727" sldId="266"/>
            <ac:spMk id="17" creationId="{0CA184B6-3482-4F43-87F0-BC765DCFD8A8}"/>
          </ac:spMkLst>
        </pc:spChg>
        <pc:spChg chg="add">
          <ac:chgData name="Jodie Louise Thomas (2129540)" userId="S::2129540@student.uwtsd.ac.uk::f8abb853-47a3-4671-baeb-18a2ba3c468d" providerId="AD" clId="Web-{A475A160-C302-39B7-8E9D-02D28DC6F2D2}" dt="2023-02-14T19:28:40.209" v="168"/>
          <ac:spMkLst>
            <pc:docMk/>
            <pc:sldMk cId="1591860727" sldId="266"/>
            <ac:spMk id="19" creationId="{6C869923-8380-4244-9548-802C330638A0}"/>
          </ac:spMkLst>
        </pc:spChg>
        <pc:spChg chg="add">
          <ac:chgData name="Jodie Louise Thomas (2129540)" userId="S::2129540@student.uwtsd.ac.uk::f8abb853-47a3-4671-baeb-18a2ba3c468d" providerId="AD" clId="Web-{A475A160-C302-39B7-8E9D-02D28DC6F2D2}" dt="2023-02-14T19:28:40.209" v="168"/>
          <ac:spMkLst>
            <pc:docMk/>
            <pc:sldMk cId="1591860727" sldId="266"/>
            <ac:spMk id="21" creationId="{C06255F2-BC67-4DDE-B34E-AC4BA21838CC}"/>
          </ac:spMkLst>
        </pc:spChg>
        <pc:spChg chg="add">
          <ac:chgData name="Jodie Louise Thomas (2129540)" userId="S::2129540@student.uwtsd.ac.uk::f8abb853-47a3-4671-baeb-18a2ba3c468d" providerId="AD" clId="Web-{A475A160-C302-39B7-8E9D-02D28DC6F2D2}" dt="2023-02-14T19:28:40.209" v="168"/>
          <ac:spMkLst>
            <pc:docMk/>
            <pc:sldMk cId="1591860727" sldId="266"/>
            <ac:spMk id="23" creationId="{55169443-FCCD-4C0A-8C69-18CD3FA0968D}"/>
          </ac:spMkLst>
        </pc:spChg>
        <pc:spChg chg="add">
          <ac:chgData name="Jodie Louise Thomas (2129540)" userId="S::2129540@student.uwtsd.ac.uk::f8abb853-47a3-4671-baeb-18a2ba3c468d" providerId="AD" clId="Web-{A475A160-C302-39B7-8E9D-02D28DC6F2D2}" dt="2023-02-14T19:28:40.209" v="168"/>
          <ac:spMkLst>
            <pc:docMk/>
            <pc:sldMk cId="1591860727" sldId="266"/>
            <ac:spMk id="25" creationId="{AC8EEB0F-BA72-49AC-956F-331B60FDE79E}"/>
          </ac:spMkLst>
        </pc:spChg>
        <pc:grpChg chg="add">
          <ac:chgData name="Jodie Louise Thomas (2129540)" userId="S::2129540@student.uwtsd.ac.uk::f8abb853-47a3-4671-baeb-18a2ba3c468d" providerId="AD" clId="Web-{A475A160-C302-39B7-8E9D-02D28DC6F2D2}" dt="2023-02-14T19:28:40.209" v="168"/>
          <ac:grpSpMkLst>
            <pc:docMk/>
            <pc:sldMk cId="1591860727" sldId="266"/>
            <ac:grpSpMk id="27" creationId="{FB8CE58F-407C-497E-B723-21FD8C6D35E4}"/>
          </ac:grpSpMkLst>
        </pc:grpChg>
        <pc:picChg chg="add mod ord">
          <ac:chgData name="Jodie Louise Thomas (2129540)" userId="S::2129540@student.uwtsd.ac.uk::f8abb853-47a3-4671-baeb-18a2ba3c468d" providerId="AD" clId="Web-{A475A160-C302-39B7-8E9D-02D28DC6F2D2}" dt="2023-02-14T19:28:40.209" v="168"/>
          <ac:picMkLst>
            <pc:docMk/>
            <pc:sldMk cId="1591860727" sldId="266"/>
            <ac:picMk id="4" creationId="{423583E3-6083-3363-EC20-5229CA4615E6}"/>
          </ac:picMkLst>
        </pc:picChg>
      </pc:sldChg>
      <pc:sldChg chg="new del">
        <pc:chgData name="Jodie Louise Thomas (2129540)" userId="S::2129540@student.uwtsd.ac.uk::f8abb853-47a3-4671-baeb-18a2ba3c468d" providerId="AD" clId="Web-{A475A160-C302-39B7-8E9D-02D28DC6F2D2}" dt="2023-02-14T19:29:11.601" v="170"/>
        <pc:sldMkLst>
          <pc:docMk/>
          <pc:sldMk cId="293403367" sldId="267"/>
        </pc:sldMkLst>
      </pc:sldChg>
      <pc:sldChg chg="new">
        <pc:chgData name="Jodie Louise Thomas (2129540)" userId="S::2129540@student.uwtsd.ac.uk::f8abb853-47a3-4671-baeb-18a2ba3c468d" providerId="AD" clId="Web-{A475A160-C302-39B7-8E9D-02D28DC6F2D2}" dt="2023-02-14T19:29:15.414" v="171"/>
        <pc:sldMkLst>
          <pc:docMk/>
          <pc:sldMk cId="2168226134" sldId="267"/>
        </pc:sldMkLst>
      </pc:sldChg>
    </pc:docChg>
  </pc:docChgLst>
  <pc:docChgLst>
    <pc:chgData name="Jodie Louise Thomas (2129540)" userId="S::2129540@student.uwtsd.ac.uk::f8abb853-47a3-4671-baeb-18a2ba3c468d" providerId="AD" clId="Web-{3EC58690-292E-F357-E2BB-7752E140328B}"/>
    <pc:docChg chg="addSld modSld">
      <pc:chgData name="Jodie Louise Thomas (2129540)" userId="S::2129540@student.uwtsd.ac.uk::f8abb853-47a3-4671-baeb-18a2ba3c468d" providerId="AD" clId="Web-{3EC58690-292E-F357-E2BB-7752E140328B}" dt="2023-02-25T23:59:01.086" v="536" actId="1076"/>
      <pc:docMkLst>
        <pc:docMk/>
      </pc:docMkLst>
      <pc:sldChg chg="modSp">
        <pc:chgData name="Jodie Louise Thomas (2129540)" userId="S::2129540@student.uwtsd.ac.uk::f8abb853-47a3-4671-baeb-18a2ba3c468d" providerId="AD" clId="Web-{3EC58690-292E-F357-E2BB-7752E140328B}" dt="2023-02-25T23:56:18.685" v="522" actId="20577"/>
        <pc:sldMkLst>
          <pc:docMk/>
          <pc:sldMk cId="53191015" sldId="258"/>
        </pc:sldMkLst>
        <pc:spChg chg="mod">
          <ac:chgData name="Jodie Louise Thomas (2129540)" userId="S::2129540@student.uwtsd.ac.uk::f8abb853-47a3-4671-baeb-18a2ba3c468d" providerId="AD" clId="Web-{3EC58690-292E-F357-E2BB-7752E140328B}" dt="2023-02-25T23:56:18.685" v="522" actId="20577"/>
          <ac:spMkLst>
            <pc:docMk/>
            <pc:sldMk cId="53191015" sldId="258"/>
            <ac:spMk id="3" creationId="{357A25A8-ADAF-7509-1FF4-629E9C753CDA}"/>
          </ac:spMkLst>
        </pc:spChg>
      </pc:sldChg>
      <pc:sldChg chg="modSp">
        <pc:chgData name="Jodie Louise Thomas (2129540)" userId="S::2129540@student.uwtsd.ac.uk::f8abb853-47a3-4671-baeb-18a2ba3c468d" providerId="AD" clId="Web-{3EC58690-292E-F357-E2BB-7752E140328B}" dt="2023-02-25T23:33:05.779" v="207" actId="20577"/>
        <pc:sldMkLst>
          <pc:docMk/>
          <pc:sldMk cId="482422547" sldId="264"/>
        </pc:sldMkLst>
        <pc:spChg chg="mod">
          <ac:chgData name="Jodie Louise Thomas (2129540)" userId="S::2129540@student.uwtsd.ac.uk::f8abb853-47a3-4671-baeb-18a2ba3c468d" providerId="AD" clId="Web-{3EC58690-292E-F357-E2BB-7752E140328B}" dt="2023-02-25T23:33:05.779" v="207" actId="20577"/>
          <ac:spMkLst>
            <pc:docMk/>
            <pc:sldMk cId="482422547" sldId="264"/>
            <ac:spMk id="7" creationId="{73AD7378-1423-A3D8-9F9B-952DFD3D0626}"/>
          </ac:spMkLst>
        </pc:spChg>
      </pc:sldChg>
      <pc:sldChg chg="addSp delSp modSp new mod setBg">
        <pc:chgData name="Jodie Louise Thomas (2129540)" userId="S::2129540@student.uwtsd.ac.uk::f8abb853-47a3-4671-baeb-18a2ba3c468d" providerId="AD" clId="Web-{3EC58690-292E-F357-E2BB-7752E140328B}" dt="2023-02-25T23:43:52.632" v="483" actId="20577"/>
        <pc:sldMkLst>
          <pc:docMk/>
          <pc:sldMk cId="3281606854" sldId="267"/>
        </pc:sldMkLst>
        <pc:spChg chg="mod">
          <ac:chgData name="Jodie Louise Thomas (2129540)" userId="S::2129540@student.uwtsd.ac.uk::f8abb853-47a3-4671-baeb-18a2ba3c468d" providerId="AD" clId="Web-{3EC58690-292E-F357-E2BB-7752E140328B}" dt="2023-02-25T23:39:38.226" v="400"/>
          <ac:spMkLst>
            <pc:docMk/>
            <pc:sldMk cId="3281606854" sldId="267"/>
            <ac:spMk id="2" creationId="{67EDED58-D8C8-89D4-7650-B596462B0F1A}"/>
          </ac:spMkLst>
        </pc:spChg>
        <pc:spChg chg="del mod">
          <ac:chgData name="Jodie Louise Thomas (2129540)" userId="S::2129540@student.uwtsd.ac.uk::f8abb853-47a3-4671-baeb-18a2ba3c468d" providerId="AD" clId="Web-{3EC58690-292E-F357-E2BB-7752E140328B}" dt="2023-02-25T23:35:09.943" v="215"/>
          <ac:spMkLst>
            <pc:docMk/>
            <pc:sldMk cId="3281606854" sldId="267"/>
            <ac:spMk id="3" creationId="{D779AA09-26F7-1987-E7D8-DF616BEC9833}"/>
          </ac:spMkLst>
        </pc:spChg>
        <pc:spChg chg="add mod">
          <ac:chgData name="Jodie Louise Thomas (2129540)" userId="S::2129540@student.uwtsd.ac.uk::f8abb853-47a3-4671-baeb-18a2ba3c468d" providerId="AD" clId="Web-{3EC58690-292E-F357-E2BB-7752E140328B}" dt="2023-02-25T23:43:52.632" v="483" actId="20577"/>
          <ac:spMkLst>
            <pc:docMk/>
            <pc:sldMk cId="3281606854" sldId="267"/>
            <ac:spMk id="8" creationId="{F4F7C215-5EC8-F122-CF4E-53B248E7B650}"/>
          </ac:spMkLst>
        </pc:spChg>
        <pc:spChg chg="add del">
          <ac:chgData name="Jodie Louise Thomas (2129540)" userId="S::2129540@student.uwtsd.ac.uk::f8abb853-47a3-4671-baeb-18a2ba3c468d" providerId="AD" clId="Web-{3EC58690-292E-F357-E2BB-7752E140328B}" dt="2023-02-25T23:39:38.226" v="400"/>
          <ac:spMkLst>
            <pc:docMk/>
            <pc:sldMk cId="3281606854" sldId="267"/>
            <ac:spMk id="11" creationId="{8181FC64-B306-4821-98E2-780662EFC486}"/>
          </ac:spMkLst>
        </pc:spChg>
        <pc:spChg chg="add del">
          <ac:chgData name="Jodie Louise Thomas (2129540)" userId="S::2129540@student.uwtsd.ac.uk::f8abb853-47a3-4671-baeb-18a2ba3c468d" providerId="AD" clId="Web-{3EC58690-292E-F357-E2BB-7752E140328B}" dt="2023-02-25T23:39:38.226" v="400"/>
          <ac:spMkLst>
            <pc:docMk/>
            <pc:sldMk cId="3281606854" sldId="267"/>
            <ac:spMk id="13" creationId="{5871FC61-DD4E-47D4-81FD-8A7E7D12B371}"/>
          </ac:spMkLst>
        </pc:spChg>
        <pc:spChg chg="add del">
          <ac:chgData name="Jodie Louise Thomas (2129540)" userId="S::2129540@student.uwtsd.ac.uk::f8abb853-47a3-4671-baeb-18a2ba3c468d" providerId="AD" clId="Web-{3EC58690-292E-F357-E2BB-7752E140328B}" dt="2023-02-25T23:39:38.226" v="400"/>
          <ac:spMkLst>
            <pc:docMk/>
            <pc:sldMk cId="3281606854" sldId="267"/>
            <ac:spMk id="15" creationId="{829A1E2C-5AC8-40FC-99E9-832069D39792}"/>
          </ac:spMkLst>
        </pc:spChg>
        <pc:spChg chg="add del">
          <ac:chgData name="Jodie Louise Thomas (2129540)" userId="S::2129540@student.uwtsd.ac.uk::f8abb853-47a3-4671-baeb-18a2ba3c468d" providerId="AD" clId="Web-{3EC58690-292E-F357-E2BB-7752E140328B}" dt="2023-02-25T23:39:38.226" v="400"/>
          <ac:spMkLst>
            <pc:docMk/>
            <pc:sldMk cId="3281606854" sldId="267"/>
            <ac:spMk id="17" creationId="{55C54A75-E44A-4147-B9D0-FF46CFD31612}"/>
          </ac:spMkLst>
        </pc:spChg>
        <pc:spChg chg="add">
          <ac:chgData name="Jodie Louise Thomas (2129540)" userId="S::2129540@student.uwtsd.ac.uk::f8abb853-47a3-4671-baeb-18a2ba3c468d" providerId="AD" clId="Web-{3EC58690-292E-F357-E2BB-7752E140328B}" dt="2023-02-25T23:39:38.226" v="400"/>
          <ac:spMkLst>
            <pc:docMk/>
            <pc:sldMk cId="3281606854" sldId="267"/>
            <ac:spMk id="22" creationId="{3D5FBB81-B61B-416A-8F5D-A8DDF62530F1}"/>
          </ac:spMkLst>
        </pc:spChg>
        <pc:spChg chg="add">
          <ac:chgData name="Jodie Louise Thomas (2129540)" userId="S::2129540@student.uwtsd.ac.uk::f8abb853-47a3-4671-baeb-18a2ba3c468d" providerId="AD" clId="Web-{3EC58690-292E-F357-E2BB-7752E140328B}" dt="2023-02-25T23:39:38.226" v="400"/>
          <ac:spMkLst>
            <pc:docMk/>
            <pc:sldMk cId="3281606854" sldId="267"/>
            <ac:spMk id="24" creationId="{40C0D7D4-D83D-4C58-87D1-955F0A9173D7}"/>
          </ac:spMkLst>
        </pc:spChg>
        <pc:spChg chg="add">
          <ac:chgData name="Jodie Louise Thomas (2129540)" userId="S::2129540@student.uwtsd.ac.uk::f8abb853-47a3-4671-baeb-18a2ba3c468d" providerId="AD" clId="Web-{3EC58690-292E-F357-E2BB-7752E140328B}" dt="2023-02-25T23:39:38.226" v="400"/>
          <ac:spMkLst>
            <pc:docMk/>
            <pc:sldMk cId="3281606854" sldId="267"/>
            <ac:spMk id="26" creationId="{0BA56A81-C9DD-4EBA-9E13-32FFB51CFD45}"/>
          </ac:spMkLst>
        </pc:spChg>
        <pc:spChg chg="add">
          <ac:chgData name="Jodie Louise Thomas (2129540)" userId="S::2129540@student.uwtsd.ac.uk::f8abb853-47a3-4671-baeb-18a2ba3c468d" providerId="AD" clId="Web-{3EC58690-292E-F357-E2BB-7752E140328B}" dt="2023-02-25T23:39:38.226" v="400"/>
          <ac:spMkLst>
            <pc:docMk/>
            <pc:sldMk cId="3281606854" sldId="267"/>
            <ac:spMk id="28" creationId="{15F9A324-404E-4C5D-AFF0-C5D0D84182B0}"/>
          </ac:spMkLst>
        </pc:spChg>
        <pc:picChg chg="add mod ord">
          <ac:chgData name="Jodie Louise Thomas (2129540)" userId="S::2129540@student.uwtsd.ac.uk::f8abb853-47a3-4671-baeb-18a2ba3c468d" providerId="AD" clId="Web-{3EC58690-292E-F357-E2BB-7752E140328B}" dt="2023-02-25T23:39:38.226" v="400"/>
          <ac:picMkLst>
            <pc:docMk/>
            <pc:sldMk cId="3281606854" sldId="267"/>
            <ac:picMk id="4" creationId="{2490194F-1591-A423-E688-2D26576B061A}"/>
          </ac:picMkLst>
        </pc:picChg>
      </pc:sldChg>
      <pc:sldChg chg="addSp delSp modSp new mod setBg addAnim">
        <pc:chgData name="Jodie Louise Thomas (2129540)" userId="S::2129540@student.uwtsd.ac.uk::f8abb853-47a3-4671-baeb-18a2ba3c468d" providerId="AD" clId="Web-{3EC58690-292E-F357-E2BB-7752E140328B}" dt="2023-02-25T23:45:24.763" v="512"/>
        <pc:sldMkLst>
          <pc:docMk/>
          <pc:sldMk cId="2345769701" sldId="268"/>
        </pc:sldMkLst>
        <pc:spChg chg="mod">
          <ac:chgData name="Jodie Louise Thomas (2129540)" userId="S::2129540@student.uwtsd.ac.uk::f8abb853-47a3-4671-baeb-18a2ba3c468d" providerId="AD" clId="Web-{3EC58690-292E-F357-E2BB-7752E140328B}" dt="2023-02-25T23:45:24.763" v="511"/>
          <ac:spMkLst>
            <pc:docMk/>
            <pc:sldMk cId="2345769701" sldId="268"/>
            <ac:spMk id="2" creationId="{D30D6919-AAB6-19BC-68D5-05C646383193}"/>
          </ac:spMkLst>
        </pc:spChg>
        <pc:spChg chg="del">
          <ac:chgData name="Jodie Louise Thomas (2129540)" userId="S::2129540@student.uwtsd.ac.uk::f8abb853-47a3-4671-baeb-18a2ba3c468d" providerId="AD" clId="Web-{3EC58690-292E-F357-E2BB-7752E140328B}" dt="2023-02-25T23:44:14.853" v="489"/>
          <ac:spMkLst>
            <pc:docMk/>
            <pc:sldMk cId="2345769701" sldId="268"/>
            <ac:spMk id="3" creationId="{E523BFE0-B0AD-95E4-BEE5-859D54C540EA}"/>
          </ac:spMkLst>
        </pc:spChg>
        <pc:spChg chg="add del">
          <ac:chgData name="Jodie Louise Thomas (2129540)" userId="S::2129540@student.uwtsd.ac.uk::f8abb853-47a3-4671-baeb-18a2ba3c468d" providerId="AD" clId="Web-{3EC58690-292E-F357-E2BB-7752E140328B}" dt="2023-02-25T23:45:24.763" v="511"/>
          <ac:spMkLst>
            <pc:docMk/>
            <pc:sldMk cId="2345769701" sldId="268"/>
            <ac:spMk id="9" creationId="{9B0F7D69-D93C-4C38-A23D-76E000D691CD}"/>
          </ac:spMkLst>
        </pc:spChg>
        <pc:spChg chg="add del">
          <ac:chgData name="Jodie Louise Thomas (2129540)" userId="S::2129540@student.uwtsd.ac.uk::f8abb853-47a3-4671-baeb-18a2ba3c468d" providerId="AD" clId="Web-{3EC58690-292E-F357-E2BB-7752E140328B}" dt="2023-02-25T23:45:24.763" v="511"/>
          <ac:spMkLst>
            <pc:docMk/>
            <pc:sldMk cId="2345769701" sldId="268"/>
            <ac:spMk id="11" creationId="{8CD419D4-EA9D-42D9-BF62-B07F0B7B672B}"/>
          </ac:spMkLst>
        </pc:spChg>
        <pc:spChg chg="add del">
          <ac:chgData name="Jodie Louise Thomas (2129540)" userId="S::2129540@student.uwtsd.ac.uk::f8abb853-47a3-4671-baeb-18a2ba3c468d" providerId="AD" clId="Web-{3EC58690-292E-F357-E2BB-7752E140328B}" dt="2023-02-25T23:45:24.763" v="511"/>
          <ac:spMkLst>
            <pc:docMk/>
            <pc:sldMk cId="2345769701" sldId="268"/>
            <ac:spMk id="13" creationId="{1C6FEC9B-9608-4181-A9E5-A1B80E72021C}"/>
          </ac:spMkLst>
        </pc:spChg>
        <pc:spChg chg="add del">
          <ac:chgData name="Jodie Louise Thomas (2129540)" userId="S::2129540@student.uwtsd.ac.uk::f8abb853-47a3-4671-baeb-18a2ba3c468d" providerId="AD" clId="Web-{3EC58690-292E-F357-E2BB-7752E140328B}" dt="2023-02-25T23:45:24.763" v="511"/>
          <ac:spMkLst>
            <pc:docMk/>
            <pc:sldMk cId="2345769701" sldId="268"/>
            <ac:spMk id="15" creationId="{AB1564ED-F26F-451D-97D6-A6EC3E83FD55}"/>
          </ac:spMkLst>
        </pc:spChg>
        <pc:spChg chg="add del">
          <ac:chgData name="Jodie Louise Thomas (2129540)" userId="S::2129540@student.uwtsd.ac.uk::f8abb853-47a3-4671-baeb-18a2ba3c468d" providerId="AD" clId="Web-{3EC58690-292E-F357-E2BB-7752E140328B}" dt="2023-02-25T23:45:24.763" v="511"/>
          <ac:spMkLst>
            <pc:docMk/>
            <pc:sldMk cId="2345769701" sldId="268"/>
            <ac:spMk id="17" creationId="{0CA184B6-3482-4F43-87F0-BC765DCFD8A8}"/>
          </ac:spMkLst>
        </pc:spChg>
        <pc:spChg chg="add del">
          <ac:chgData name="Jodie Louise Thomas (2129540)" userId="S::2129540@student.uwtsd.ac.uk::f8abb853-47a3-4671-baeb-18a2ba3c468d" providerId="AD" clId="Web-{3EC58690-292E-F357-E2BB-7752E140328B}" dt="2023-02-25T23:45:24.763" v="511"/>
          <ac:spMkLst>
            <pc:docMk/>
            <pc:sldMk cId="2345769701" sldId="268"/>
            <ac:spMk id="19" creationId="{6C869923-8380-4244-9548-802C330638A0}"/>
          </ac:spMkLst>
        </pc:spChg>
        <pc:spChg chg="add del">
          <ac:chgData name="Jodie Louise Thomas (2129540)" userId="S::2129540@student.uwtsd.ac.uk::f8abb853-47a3-4671-baeb-18a2ba3c468d" providerId="AD" clId="Web-{3EC58690-292E-F357-E2BB-7752E140328B}" dt="2023-02-25T23:45:24.763" v="511"/>
          <ac:spMkLst>
            <pc:docMk/>
            <pc:sldMk cId="2345769701" sldId="268"/>
            <ac:spMk id="21" creationId="{C06255F2-BC67-4DDE-B34E-AC4BA21838CC}"/>
          </ac:spMkLst>
        </pc:spChg>
        <pc:spChg chg="add del">
          <ac:chgData name="Jodie Louise Thomas (2129540)" userId="S::2129540@student.uwtsd.ac.uk::f8abb853-47a3-4671-baeb-18a2ba3c468d" providerId="AD" clId="Web-{3EC58690-292E-F357-E2BB-7752E140328B}" dt="2023-02-25T23:45:24.763" v="511"/>
          <ac:spMkLst>
            <pc:docMk/>
            <pc:sldMk cId="2345769701" sldId="268"/>
            <ac:spMk id="23" creationId="{55169443-FCCD-4C0A-8C69-18CD3FA0968D}"/>
          </ac:spMkLst>
        </pc:spChg>
        <pc:spChg chg="add del">
          <ac:chgData name="Jodie Louise Thomas (2129540)" userId="S::2129540@student.uwtsd.ac.uk::f8abb853-47a3-4671-baeb-18a2ba3c468d" providerId="AD" clId="Web-{3EC58690-292E-F357-E2BB-7752E140328B}" dt="2023-02-25T23:45:24.763" v="511"/>
          <ac:spMkLst>
            <pc:docMk/>
            <pc:sldMk cId="2345769701" sldId="268"/>
            <ac:spMk id="25" creationId="{0DBF1ABE-8590-450D-BB49-BDDCCF3EEA9E}"/>
          </ac:spMkLst>
        </pc:spChg>
        <pc:spChg chg="add del">
          <ac:chgData name="Jodie Louise Thomas (2129540)" userId="S::2129540@student.uwtsd.ac.uk::f8abb853-47a3-4671-baeb-18a2ba3c468d" providerId="AD" clId="Web-{3EC58690-292E-F357-E2BB-7752E140328B}" dt="2023-02-25T23:45:24.763" v="511"/>
          <ac:spMkLst>
            <pc:docMk/>
            <pc:sldMk cId="2345769701" sldId="268"/>
            <ac:spMk id="27" creationId="{DCD36D47-40B7-494B-B249-3CBA333DE256}"/>
          </ac:spMkLst>
        </pc:spChg>
        <pc:spChg chg="add del">
          <ac:chgData name="Jodie Louise Thomas (2129540)" userId="S::2129540@student.uwtsd.ac.uk::f8abb853-47a3-4671-baeb-18a2ba3c468d" providerId="AD" clId="Web-{3EC58690-292E-F357-E2BB-7752E140328B}" dt="2023-02-25T23:45:24.763" v="511"/>
          <ac:spMkLst>
            <pc:docMk/>
            <pc:sldMk cId="2345769701" sldId="268"/>
            <ac:spMk id="29" creationId="{03AD0D1C-F8BA-4CD1-BC4D-BE1823F3EBDD}"/>
          </ac:spMkLst>
        </pc:spChg>
        <pc:spChg chg="add del">
          <ac:chgData name="Jodie Louise Thomas (2129540)" userId="S::2129540@student.uwtsd.ac.uk::f8abb853-47a3-4671-baeb-18a2ba3c468d" providerId="AD" clId="Web-{3EC58690-292E-F357-E2BB-7752E140328B}" dt="2023-02-25T23:45:24.763" v="511"/>
          <ac:spMkLst>
            <pc:docMk/>
            <pc:sldMk cId="2345769701" sldId="268"/>
            <ac:spMk id="31" creationId="{FBA7E51E-7B6A-4A79-8F84-47C845C7A2CC}"/>
          </ac:spMkLst>
        </pc:spChg>
        <pc:spChg chg="add">
          <ac:chgData name="Jodie Louise Thomas (2129540)" userId="S::2129540@student.uwtsd.ac.uk::f8abb853-47a3-4671-baeb-18a2ba3c468d" providerId="AD" clId="Web-{3EC58690-292E-F357-E2BB-7752E140328B}" dt="2023-02-25T23:45:24.763" v="511"/>
          <ac:spMkLst>
            <pc:docMk/>
            <pc:sldMk cId="2345769701" sldId="268"/>
            <ac:spMk id="36" creationId="{9B0F7D69-D93C-4C38-A23D-76E000D691CD}"/>
          </ac:spMkLst>
        </pc:spChg>
        <pc:spChg chg="add">
          <ac:chgData name="Jodie Louise Thomas (2129540)" userId="S::2129540@student.uwtsd.ac.uk::f8abb853-47a3-4671-baeb-18a2ba3c468d" providerId="AD" clId="Web-{3EC58690-292E-F357-E2BB-7752E140328B}" dt="2023-02-25T23:45:24.763" v="511"/>
          <ac:spMkLst>
            <pc:docMk/>
            <pc:sldMk cId="2345769701" sldId="268"/>
            <ac:spMk id="38" creationId="{8CD419D4-EA9D-42D9-BF62-B07F0B7B672B}"/>
          </ac:spMkLst>
        </pc:spChg>
        <pc:spChg chg="add">
          <ac:chgData name="Jodie Louise Thomas (2129540)" userId="S::2129540@student.uwtsd.ac.uk::f8abb853-47a3-4671-baeb-18a2ba3c468d" providerId="AD" clId="Web-{3EC58690-292E-F357-E2BB-7752E140328B}" dt="2023-02-25T23:45:24.763" v="511"/>
          <ac:spMkLst>
            <pc:docMk/>
            <pc:sldMk cId="2345769701" sldId="268"/>
            <ac:spMk id="40" creationId="{1C6FEC9B-9608-4181-A9E5-A1B80E72021C}"/>
          </ac:spMkLst>
        </pc:spChg>
        <pc:spChg chg="add">
          <ac:chgData name="Jodie Louise Thomas (2129540)" userId="S::2129540@student.uwtsd.ac.uk::f8abb853-47a3-4671-baeb-18a2ba3c468d" providerId="AD" clId="Web-{3EC58690-292E-F357-E2BB-7752E140328B}" dt="2023-02-25T23:45:24.763" v="511"/>
          <ac:spMkLst>
            <pc:docMk/>
            <pc:sldMk cId="2345769701" sldId="268"/>
            <ac:spMk id="42" creationId="{AB1564ED-F26F-451D-97D6-A6EC3E83FD55}"/>
          </ac:spMkLst>
        </pc:spChg>
        <pc:spChg chg="add">
          <ac:chgData name="Jodie Louise Thomas (2129540)" userId="S::2129540@student.uwtsd.ac.uk::f8abb853-47a3-4671-baeb-18a2ba3c468d" providerId="AD" clId="Web-{3EC58690-292E-F357-E2BB-7752E140328B}" dt="2023-02-25T23:45:24.763" v="511"/>
          <ac:spMkLst>
            <pc:docMk/>
            <pc:sldMk cId="2345769701" sldId="268"/>
            <ac:spMk id="44" creationId="{0CA184B6-3482-4F43-87F0-BC765DCFD8A8}"/>
          </ac:spMkLst>
        </pc:spChg>
        <pc:spChg chg="add">
          <ac:chgData name="Jodie Louise Thomas (2129540)" userId="S::2129540@student.uwtsd.ac.uk::f8abb853-47a3-4671-baeb-18a2ba3c468d" providerId="AD" clId="Web-{3EC58690-292E-F357-E2BB-7752E140328B}" dt="2023-02-25T23:45:24.763" v="511"/>
          <ac:spMkLst>
            <pc:docMk/>
            <pc:sldMk cId="2345769701" sldId="268"/>
            <ac:spMk id="46" creationId="{6C869923-8380-4244-9548-802C330638A0}"/>
          </ac:spMkLst>
        </pc:spChg>
        <pc:spChg chg="add">
          <ac:chgData name="Jodie Louise Thomas (2129540)" userId="S::2129540@student.uwtsd.ac.uk::f8abb853-47a3-4671-baeb-18a2ba3c468d" providerId="AD" clId="Web-{3EC58690-292E-F357-E2BB-7752E140328B}" dt="2023-02-25T23:45:24.763" v="511"/>
          <ac:spMkLst>
            <pc:docMk/>
            <pc:sldMk cId="2345769701" sldId="268"/>
            <ac:spMk id="48" creationId="{C06255F2-BC67-4DDE-B34E-AC4BA21838CC}"/>
          </ac:spMkLst>
        </pc:spChg>
        <pc:spChg chg="add">
          <ac:chgData name="Jodie Louise Thomas (2129540)" userId="S::2129540@student.uwtsd.ac.uk::f8abb853-47a3-4671-baeb-18a2ba3c468d" providerId="AD" clId="Web-{3EC58690-292E-F357-E2BB-7752E140328B}" dt="2023-02-25T23:45:24.763" v="511"/>
          <ac:spMkLst>
            <pc:docMk/>
            <pc:sldMk cId="2345769701" sldId="268"/>
            <ac:spMk id="50" creationId="{55169443-FCCD-4C0A-8C69-18CD3FA0968D}"/>
          </ac:spMkLst>
        </pc:spChg>
        <pc:spChg chg="add">
          <ac:chgData name="Jodie Louise Thomas (2129540)" userId="S::2129540@student.uwtsd.ac.uk::f8abb853-47a3-4671-baeb-18a2ba3c468d" providerId="AD" clId="Web-{3EC58690-292E-F357-E2BB-7752E140328B}" dt="2023-02-25T23:45:24.763" v="511"/>
          <ac:spMkLst>
            <pc:docMk/>
            <pc:sldMk cId="2345769701" sldId="268"/>
            <ac:spMk id="52" creationId="{E217F32C-75AA-4B97-ADFB-5E2C3C7ECBCF}"/>
          </ac:spMkLst>
        </pc:spChg>
        <pc:spChg chg="add">
          <ac:chgData name="Jodie Louise Thomas (2129540)" userId="S::2129540@student.uwtsd.ac.uk::f8abb853-47a3-4671-baeb-18a2ba3c468d" providerId="AD" clId="Web-{3EC58690-292E-F357-E2BB-7752E140328B}" dt="2023-02-25T23:45:24.763" v="511"/>
          <ac:spMkLst>
            <pc:docMk/>
            <pc:sldMk cId="2345769701" sldId="268"/>
            <ac:spMk id="54" creationId="{4D76AAEA-AF3A-4616-9F99-E9AA131A51F5}"/>
          </ac:spMkLst>
        </pc:spChg>
        <pc:picChg chg="add mod">
          <ac:chgData name="Jodie Louise Thomas (2129540)" userId="S::2129540@student.uwtsd.ac.uk::f8abb853-47a3-4671-baeb-18a2ba3c468d" providerId="AD" clId="Web-{3EC58690-292E-F357-E2BB-7752E140328B}" dt="2023-02-25T23:45:24.763" v="511"/>
          <ac:picMkLst>
            <pc:docMk/>
            <pc:sldMk cId="2345769701" sldId="268"/>
            <ac:picMk id="5" creationId="{804D958F-42E7-0D9B-02C9-597787542E37}"/>
          </ac:picMkLst>
        </pc:picChg>
      </pc:sldChg>
      <pc:sldChg chg="addSp delSp modSp new mod setBg">
        <pc:chgData name="Jodie Louise Thomas (2129540)" userId="S::2129540@student.uwtsd.ac.uk::f8abb853-47a3-4671-baeb-18a2ba3c468d" providerId="AD" clId="Web-{3EC58690-292E-F357-E2BB-7752E140328B}" dt="2023-02-25T23:59:01.086" v="536" actId="1076"/>
        <pc:sldMkLst>
          <pc:docMk/>
          <pc:sldMk cId="2871742806" sldId="269"/>
        </pc:sldMkLst>
        <pc:spChg chg="mod">
          <ac:chgData name="Jodie Louise Thomas (2129540)" userId="S::2129540@student.uwtsd.ac.uk::f8abb853-47a3-4671-baeb-18a2ba3c468d" providerId="AD" clId="Web-{3EC58690-292E-F357-E2BB-7752E140328B}" dt="2023-02-25T23:59:01.086" v="536" actId="1076"/>
          <ac:spMkLst>
            <pc:docMk/>
            <pc:sldMk cId="2871742806" sldId="269"/>
            <ac:spMk id="2" creationId="{4DEF1AC1-B9EF-5DD9-BFEF-6DBDC0DEC44C}"/>
          </ac:spMkLst>
        </pc:spChg>
        <pc:spChg chg="del">
          <ac:chgData name="Jodie Louise Thomas (2129540)" userId="S::2129540@student.uwtsd.ac.uk::f8abb853-47a3-4671-baeb-18a2ba3c468d" providerId="AD" clId="Web-{3EC58690-292E-F357-E2BB-7752E140328B}" dt="2023-02-25T23:47:45.371" v="514"/>
          <ac:spMkLst>
            <pc:docMk/>
            <pc:sldMk cId="2871742806" sldId="269"/>
            <ac:spMk id="3" creationId="{CFE65D6B-C99F-52C2-EE13-30141B1BBFD0}"/>
          </ac:spMkLst>
        </pc:spChg>
        <pc:spChg chg="add mod">
          <ac:chgData name="Jodie Louise Thomas (2129540)" userId="S::2129540@student.uwtsd.ac.uk::f8abb853-47a3-4671-baeb-18a2ba3c468d" providerId="AD" clId="Web-{3EC58690-292E-F357-E2BB-7752E140328B}" dt="2023-02-25T23:58:54.023" v="535" actId="14100"/>
          <ac:spMkLst>
            <pc:docMk/>
            <pc:sldMk cId="2871742806" sldId="269"/>
            <ac:spMk id="8" creationId="{3B0A84F7-2C1B-FEE6-301D-49EDFB06B540}"/>
          </ac:spMkLst>
        </pc:spChg>
        <pc:spChg chg="add">
          <ac:chgData name="Jodie Louise Thomas (2129540)" userId="S::2129540@student.uwtsd.ac.uk::f8abb853-47a3-4671-baeb-18a2ba3c468d" providerId="AD" clId="Web-{3EC58690-292E-F357-E2BB-7752E140328B}" dt="2023-02-25T23:47:49.200" v="515"/>
          <ac:spMkLst>
            <pc:docMk/>
            <pc:sldMk cId="2871742806" sldId="269"/>
            <ac:spMk id="11" creationId="{8181FC64-B306-4821-98E2-780662EFC486}"/>
          </ac:spMkLst>
        </pc:spChg>
        <pc:spChg chg="add">
          <ac:chgData name="Jodie Louise Thomas (2129540)" userId="S::2129540@student.uwtsd.ac.uk::f8abb853-47a3-4671-baeb-18a2ba3c468d" providerId="AD" clId="Web-{3EC58690-292E-F357-E2BB-7752E140328B}" dt="2023-02-25T23:47:49.200" v="515"/>
          <ac:spMkLst>
            <pc:docMk/>
            <pc:sldMk cId="2871742806" sldId="269"/>
            <ac:spMk id="13" creationId="{BC0385E9-02B2-4941-889A-EAD43F5BB0A3}"/>
          </ac:spMkLst>
        </pc:spChg>
        <pc:spChg chg="add">
          <ac:chgData name="Jodie Louise Thomas (2129540)" userId="S::2129540@student.uwtsd.ac.uk::f8abb853-47a3-4671-baeb-18a2ba3c468d" providerId="AD" clId="Web-{3EC58690-292E-F357-E2BB-7752E140328B}" dt="2023-02-25T23:47:49.200" v="515"/>
          <ac:spMkLst>
            <pc:docMk/>
            <pc:sldMk cId="2871742806" sldId="269"/>
            <ac:spMk id="15" creationId="{829A1E2C-5AC8-40FC-99E9-832069D39792}"/>
          </ac:spMkLst>
        </pc:spChg>
        <pc:spChg chg="add">
          <ac:chgData name="Jodie Louise Thomas (2129540)" userId="S::2129540@student.uwtsd.ac.uk::f8abb853-47a3-4671-baeb-18a2ba3c468d" providerId="AD" clId="Web-{3EC58690-292E-F357-E2BB-7752E140328B}" dt="2023-02-25T23:47:49.200" v="515"/>
          <ac:spMkLst>
            <pc:docMk/>
            <pc:sldMk cId="2871742806" sldId="269"/>
            <ac:spMk id="17" creationId="{55C54A75-E44A-4147-B9D0-FF46CFD31612}"/>
          </ac:spMkLst>
        </pc:spChg>
        <pc:picChg chg="add mod ord">
          <ac:chgData name="Jodie Louise Thomas (2129540)" userId="S::2129540@student.uwtsd.ac.uk::f8abb853-47a3-4671-baeb-18a2ba3c468d" providerId="AD" clId="Web-{3EC58690-292E-F357-E2BB-7752E140328B}" dt="2023-02-25T23:47:49.200" v="515"/>
          <ac:picMkLst>
            <pc:docMk/>
            <pc:sldMk cId="2871742806" sldId="269"/>
            <ac:picMk id="4" creationId="{E4FBC2BA-DAD8-2406-6283-A4312B385F93}"/>
          </ac:picMkLst>
        </pc:picChg>
      </pc:sldChg>
    </pc:docChg>
  </pc:docChgLst>
  <pc:docChgLst>
    <pc:chgData name="Jodie Louise Thomas (2129540)" userId="S::2129540@student.uwtsd.ac.uk::f8abb853-47a3-4671-baeb-18a2ba3c468d" providerId="AD" clId="Web-{0AB0EFA7-C7F9-624B-E504-53F328351864}"/>
    <pc:docChg chg="delSld modSld">
      <pc:chgData name="Jodie Louise Thomas (2129540)" userId="S::2129540@student.uwtsd.ac.uk::f8abb853-47a3-4671-baeb-18a2ba3c468d" providerId="AD" clId="Web-{0AB0EFA7-C7F9-624B-E504-53F328351864}" dt="2023-02-25T23:05:13.133" v="57" actId="14100"/>
      <pc:docMkLst>
        <pc:docMk/>
      </pc:docMkLst>
      <pc:sldChg chg="addSp delSp modSp mod setBg">
        <pc:chgData name="Jodie Louise Thomas (2129540)" userId="S::2129540@student.uwtsd.ac.uk::f8abb853-47a3-4671-baeb-18a2ba3c468d" providerId="AD" clId="Web-{0AB0EFA7-C7F9-624B-E504-53F328351864}" dt="2023-02-25T23:05:13.133" v="57" actId="14100"/>
        <pc:sldMkLst>
          <pc:docMk/>
          <pc:sldMk cId="482422547" sldId="264"/>
        </pc:sldMkLst>
        <pc:spChg chg="mod ord">
          <ac:chgData name="Jodie Louise Thomas (2129540)" userId="S::2129540@student.uwtsd.ac.uk::f8abb853-47a3-4671-baeb-18a2ba3c468d" providerId="AD" clId="Web-{0AB0EFA7-C7F9-624B-E504-53F328351864}" dt="2023-02-25T23:05:07.336" v="56" actId="14100"/>
          <ac:spMkLst>
            <pc:docMk/>
            <pc:sldMk cId="482422547" sldId="264"/>
            <ac:spMk id="2" creationId="{43F56055-B7A8-084C-758D-79946E384460}"/>
          </ac:spMkLst>
        </pc:spChg>
        <pc:spChg chg="add mod">
          <ac:chgData name="Jodie Louise Thomas (2129540)" userId="S::2129540@student.uwtsd.ac.uk::f8abb853-47a3-4671-baeb-18a2ba3c468d" providerId="AD" clId="Web-{0AB0EFA7-C7F9-624B-E504-53F328351864}" dt="2023-02-25T23:05:13.133" v="57" actId="14100"/>
          <ac:spMkLst>
            <pc:docMk/>
            <pc:sldMk cId="482422547" sldId="264"/>
            <ac:spMk id="7" creationId="{73AD7378-1423-A3D8-9F9B-952DFD3D0626}"/>
          </ac:spMkLst>
        </pc:spChg>
        <pc:spChg chg="del">
          <ac:chgData name="Jodie Louise Thomas (2129540)" userId="S::2129540@student.uwtsd.ac.uk::f8abb853-47a3-4671-baeb-18a2ba3c468d" providerId="AD" clId="Web-{0AB0EFA7-C7F9-624B-E504-53F328351864}" dt="2023-02-25T23:04:17.068" v="39"/>
          <ac:spMkLst>
            <pc:docMk/>
            <pc:sldMk cId="482422547" sldId="264"/>
            <ac:spMk id="8" creationId="{CCE33213-E85D-8AC5-D062-C32F77AA57B5}"/>
          </ac:spMkLst>
        </pc:spChg>
        <pc:spChg chg="add">
          <ac:chgData name="Jodie Louise Thomas (2129540)" userId="S::2129540@student.uwtsd.ac.uk::f8abb853-47a3-4671-baeb-18a2ba3c468d" providerId="AD" clId="Web-{0AB0EFA7-C7F9-624B-E504-53F328351864}" dt="2023-02-25T23:04:28.631" v="41"/>
          <ac:spMkLst>
            <pc:docMk/>
            <pc:sldMk cId="482422547" sldId="264"/>
            <ac:spMk id="10" creationId="{3D5FBB81-B61B-416A-8F5D-A8DDF62530F1}"/>
          </ac:spMkLst>
        </pc:spChg>
        <pc:spChg chg="add">
          <ac:chgData name="Jodie Louise Thomas (2129540)" userId="S::2129540@student.uwtsd.ac.uk::f8abb853-47a3-4671-baeb-18a2ba3c468d" providerId="AD" clId="Web-{0AB0EFA7-C7F9-624B-E504-53F328351864}" dt="2023-02-25T23:04:28.631" v="41"/>
          <ac:spMkLst>
            <pc:docMk/>
            <pc:sldMk cId="482422547" sldId="264"/>
            <ac:spMk id="12" creationId="{40C0D7D4-D83D-4C58-87D1-955F0A9173D7}"/>
          </ac:spMkLst>
        </pc:spChg>
        <pc:spChg chg="add">
          <ac:chgData name="Jodie Louise Thomas (2129540)" userId="S::2129540@student.uwtsd.ac.uk::f8abb853-47a3-4671-baeb-18a2ba3c468d" providerId="AD" clId="Web-{0AB0EFA7-C7F9-624B-E504-53F328351864}" dt="2023-02-25T23:04:28.631" v="41"/>
          <ac:spMkLst>
            <pc:docMk/>
            <pc:sldMk cId="482422547" sldId="264"/>
            <ac:spMk id="14" creationId="{0BA56A81-C9DD-4EBA-9E13-32FFB51CFD45}"/>
          </ac:spMkLst>
        </pc:spChg>
        <pc:spChg chg="add">
          <ac:chgData name="Jodie Louise Thomas (2129540)" userId="S::2129540@student.uwtsd.ac.uk::f8abb853-47a3-4671-baeb-18a2ba3c468d" providerId="AD" clId="Web-{0AB0EFA7-C7F9-624B-E504-53F328351864}" dt="2023-02-25T23:04:28.631" v="41"/>
          <ac:spMkLst>
            <pc:docMk/>
            <pc:sldMk cId="482422547" sldId="264"/>
            <ac:spMk id="16" creationId="{15F9A324-404E-4C5D-AFF0-C5D0D84182B0}"/>
          </ac:spMkLst>
        </pc:spChg>
        <pc:picChg chg="add mod ord">
          <ac:chgData name="Jodie Louise Thomas (2129540)" userId="S::2129540@student.uwtsd.ac.uk::f8abb853-47a3-4671-baeb-18a2ba3c468d" providerId="AD" clId="Web-{0AB0EFA7-C7F9-624B-E504-53F328351864}" dt="2023-02-25T23:04:28.631" v="41"/>
          <ac:picMkLst>
            <pc:docMk/>
            <pc:sldMk cId="482422547" sldId="264"/>
            <ac:picMk id="3" creationId="{620F66D2-A16F-438F-B024-12005C40EACA}"/>
          </ac:picMkLst>
        </pc:picChg>
      </pc:sldChg>
      <pc:sldChg chg="addSp delSp modSp mod setBg">
        <pc:chgData name="Jodie Louise Thomas (2129540)" userId="S::2129540@student.uwtsd.ac.uk::f8abb853-47a3-4671-baeb-18a2ba3c468d" providerId="AD" clId="Web-{0AB0EFA7-C7F9-624B-E504-53F328351864}" dt="2023-02-25T23:02:57.816" v="38" actId="20577"/>
        <pc:sldMkLst>
          <pc:docMk/>
          <pc:sldMk cId="2574430318" sldId="265"/>
        </pc:sldMkLst>
        <pc:spChg chg="mod">
          <ac:chgData name="Jodie Louise Thomas (2129540)" userId="S::2129540@student.uwtsd.ac.uk::f8abb853-47a3-4671-baeb-18a2ba3c468d" providerId="AD" clId="Web-{0AB0EFA7-C7F9-624B-E504-53F328351864}" dt="2023-02-25T23:02:57.816" v="38" actId="20577"/>
          <ac:spMkLst>
            <pc:docMk/>
            <pc:sldMk cId="2574430318" sldId="265"/>
            <ac:spMk id="2" creationId="{BCAA1711-08F9-0394-976D-0415388A03D7}"/>
          </ac:spMkLst>
        </pc:spChg>
        <pc:spChg chg="del">
          <ac:chgData name="Jodie Louise Thomas (2129540)" userId="S::2129540@student.uwtsd.ac.uk::f8abb853-47a3-4671-baeb-18a2ba3c468d" providerId="AD" clId="Web-{0AB0EFA7-C7F9-624B-E504-53F328351864}" dt="2023-02-25T23:01:31.829" v="17"/>
          <ac:spMkLst>
            <pc:docMk/>
            <pc:sldMk cId="2574430318" sldId="265"/>
            <ac:spMk id="3" creationId="{D0BEFEF5-9EDB-823E-CE7E-A51AA57833A1}"/>
          </ac:spMkLst>
        </pc:spChg>
        <pc:spChg chg="add del">
          <ac:chgData name="Jodie Louise Thomas (2129540)" userId="S::2129540@student.uwtsd.ac.uk::f8abb853-47a3-4671-baeb-18a2ba3c468d" providerId="AD" clId="Web-{0AB0EFA7-C7F9-624B-E504-53F328351864}" dt="2023-02-25T23:02:09.534" v="35"/>
          <ac:spMkLst>
            <pc:docMk/>
            <pc:sldMk cId="2574430318" sldId="265"/>
            <ac:spMk id="9" creationId="{9B0F7D69-D93C-4C38-A23D-76E000D691CD}"/>
          </ac:spMkLst>
        </pc:spChg>
        <pc:spChg chg="add del">
          <ac:chgData name="Jodie Louise Thomas (2129540)" userId="S::2129540@student.uwtsd.ac.uk::f8abb853-47a3-4671-baeb-18a2ba3c468d" providerId="AD" clId="Web-{0AB0EFA7-C7F9-624B-E504-53F328351864}" dt="2023-02-25T23:02:09.534" v="35"/>
          <ac:spMkLst>
            <pc:docMk/>
            <pc:sldMk cId="2574430318" sldId="265"/>
            <ac:spMk id="11" creationId="{8CD419D4-EA9D-42D9-BF62-B07F0B7B672B}"/>
          </ac:spMkLst>
        </pc:spChg>
        <pc:spChg chg="add del">
          <ac:chgData name="Jodie Louise Thomas (2129540)" userId="S::2129540@student.uwtsd.ac.uk::f8abb853-47a3-4671-baeb-18a2ba3c468d" providerId="AD" clId="Web-{0AB0EFA7-C7F9-624B-E504-53F328351864}" dt="2023-02-25T23:02:09.534" v="35"/>
          <ac:spMkLst>
            <pc:docMk/>
            <pc:sldMk cId="2574430318" sldId="265"/>
            <ac:spMk id="13" creationId="{1C6FEC9B-9608-4181-A9E5-A1B80E72021C}"/>
          </ac:spMkLst>
        </pc:spChg>
        <pc:spChg chg="add del">
          <ac:chgData name="Jodie Louise Thomas (2129540)" userId="S::2129540@student.uwtsd.ac.uk::f8abb853-47a3-4671-baeb-18a2ba3c468d" providerId="AD" clId="Web-{0AB0EFA7-C7F9-624B-E504-53F328351864}" dt="2023-02-25T23:02:09.534" v="35"/>
          <ac:spMkLst>
            <pc:docMk/>
            <pc:sldMk cId="2574430318" sldId="265"/>
            <ac:spMk id="15" creationId="{AB1564ED-F26F-451D-97D6-A6EC3E83FD55}"/>
          </ac:spMkLst>
        </pc:spChg>
        <pc:spChg chg="add del">
          <ac:chgData name="Jodie Louise Thomas (2129540)" userId="S::2129540@student.uwtsd.ac.uk::f8abb853-47a3-4671-baeb-18a2ba3c468d" providerId="AD" clId="Web-{0AB0EFA7-C7F9-624B-E504-53F328351864}" dt="2023-02-25T23:02:09.534" v="35"/>
          <ac:spMkLst>
            <pc:docMk/>
            <pc:sldMk cId="2574430318" sldId="265"/>
            <ac:spMk id="17" creationId="{0CA184B6-3482-4F43-87F0-BC765DCFD8A8}"/>
          </ac:spMkLst>
        </pc:spChg>
        <pc:spChg chg="add del">
          <ac:chgData name="Jodie Louise Thomas (2129540)" userId="S::2129540@student.uwtsd.ac.uk::f8abb853-47a3-4671-baeb-18a2ba3c468d" providerId="AD" clId="Web-{0AB0EFA7-C7F9-624B-E504-53F328351864}" dt="2023-02-25T23:02:09.534" v="35"/>
          <ac:spMkLst>
            <pc:docMk/>
            <pc:sldMk cId="2574430318" sldId="265"/>
            <ac:spMk id="19" creationId="{6C869923-8380-4244-9548-802C330638A0}"/>
          </ac:spMkLst>
        </pc:spChg>
        <pc:spChg chg="add del">
          <ac:chgData name="Jodie Louise Thomas (2129540)" userId="S::2129540@student.uwtsd.ac.uk::f8abb853-47a3-4671-baeb-18a2ba3c468d" providerId="AD" clId="Web-{0AB0EFA7-C7F9-624B-E504-53F328351864}" dt="2023-02-25T23:02:09.534" v="35"/>
          <ac:spMkLst>
            <pc:docMk/>
            <pc:sldMk cId="2574430318" sldId="265"/>
            <ac:spMk id="21" creationId="{C06255F2-BC67-4DDE-B34E-AC4BA21838CC}"/>
          </ac:spMkLst>
        </pc:spChg>
        <pc:spChg chg="add del">
          <ac:chgData name="Jodie Louise Thomas (2129540)" userId="S::2129540@student.uwtsd.ac.uk::f8abb853-47a3-4671-baeb-18a2ba3c468d" providerId="AD" clId="Web-{0AB0EFA7-C7F9-624B-E504-53F328351864}" dt="2023-02-25T23:02:09.534" v="35"/>
          <ac:spMkLst>
            <pc:docMk/>
            <pc:sldMk cId="2574430318" sldId="265"/>
            <ac:spMk id="23" creationId="{55169443-FCCD-4C0A-8C69-18CD3FA0968D}"/>
          </ac:spMkLst>
        </pc:spChg>
        <pc:spChg chg="add del">
          <ac:chgData name="Jodie Louise Thomas (2129540)" userId="S::2129540@student.uwtsd.ac.uk::f8abb853-47a3-4671-baeb-18a2ba3c468d" providerId="AD" clId="Web-{0AB0EFA7-C7F9-624B-E504-53F328351864}" dt="2023-02-25T23:02:09.534" v="35"/>
          <ac:spMkLst>
            <pc:docMk/>
            <pc:sldMk cId="2574430318" sldId="265"/>
            <ac:spMk id="25" creationId="{E217F32C-75AA-4B97-ADFB-5E2C3C7ECBCF}"/>
          </ac:spMkLst>
        </pc:spChg>
        <pc:spChg chg="add del">
          <ac:chgData name="Jodie Louise Thomas (2129540)" userId="S::2129540@student.uwtsd.ac.uk::f8abb853-47a3-4671-baeb-18a2ba3c468d" providerId="AD" clId="Web-{0AB0EFA7-C7F9-624B-E504-53F328351864}" dt="2023-02-25T23:02:09.534" v="35"/>
          <ac:spMkLst>
            <pc:docMk/>
            <pc:sldMk cId="2574430318" sldId="265"/>
            <ac:spMk id="27" creationId="{4D76AAEA-AF3A-4616-9F99-E9AA131A51F5}"/>
          </ac:spMkLst>
        </pc:spChg>
        <pc:spChg chg="add">
          <ac:chgData name="Jodie Louise Thomas (2129540)" userId="S::2129540@student.uwtsd.ac.uk::f8abb853-47a3-4671-baeb-18a2ba3c468d" providerId="AD" clId="Web-{0AB0EFA7-C7F9-624B-E504-53F328351864}" dt="2023-02-25T23:02:09.534" v="35"/>
          <ac:spMkLst>
            <pc:docMk/>
            <pc:sldMk cId="2574430318" sldId="265"/>
            <ac:spMk id="32" creationId="{9B0F7D69-D93C-4C38-A23D-76E000D691CD}"/>
          </ac:spMkLst>
        </pc:spChg>
        <pc:spChg chg="add">
          <ac:chgData name="Jodie Louise Thomas (2129540)" userId="S::2129540@student.uwtsd.ac.uk::f8abb853-47a3-4671-baeb-18a2ba3c468d" providerId="AD" clId="Web-{0AB0EFA7-C7F9-624B-E504-53F328351864}" dt="2023-02-25T23:02:09.534" v="35"/>
          <ac:spMkLst>
            <pc:docMk/>
            <pc:sldMk cId="2574430318" sldId="265"/>
            <ac:spMk id="34" creationId="{8CD419D4-EA9D-42D9-BF62-B07F0B7B672B}"/>
          </ac:spMkLst>
        </pc:spChg>
        <pc:spChg chg="add">
          <ac:chgData name="Jodie Louise Thomas (2129540)" userId="S::2129540@student.uwtsd.ac.uk::f8abb853-47a3-4671-baeb-18a2ba3c468d" providerId="AD" clId="Web-{0AB0EFA7-C7F9-624B-E504-53F328351864}" dt="2023-02-25T23:02:09.534" v="35"/>
          <ac:spMkLst>
            <pc:docMk/>
            <pc:sldMk cId="2574430318" sldId="265"/>
            <ac:spMk id="36" creationId="{1C6FEC9B-9608-4181-A9E5-A1B80E72021C}"/>
          </ac:spMkLst>
        </pc:spChg>
        <pc:spChg chg="add">
          <ac:chgData name="Jodie Louise Thomas (2129540)" userId="S::2129540@student.uwtsd.ac.uk::f8abb853-47a3-4671-baeb-18a2ba3c468d" providerId="AD" clId="Web-{0AB0EFA7-C7F9-624B-E504-53F328351864}" dt="2023-02-25T23:02:09.534" v="35"/>
          <ac:spMkLst>
            <pc:docMk/>
            <pc:sldMk cId="2574430318" sldId="265"/>
            <ac:spMk id="38" creationId="{AB1564ED-F26F-451D-97D6-A6EC3E83FD55}"/>
          </ac:spMkLst>
        </pc:spChg>
        <pc:spChg chg="add">
          <ac:chgData name="Jodie Louise Thomas (2129540)" userId="S::2129540@student.uwtsd.ac.uk::f8abb853-47a3-4671-baeb-18a2ba3c468d" providerId="AD" clId="Web-{0AB0EFA7-C7F9-624B-E504-53F328351864}" dt="2023-02-25T23:02:09.534" v="35"/>
          <ac:spMkLst>
            <pc:docMk/>
            <pc:sldMk cId="2574430318" sldId="265"/>
            <ac:spMk id="40" creationId="{0CA184B6-3482-4F43-87F0-BC765DCFD8A8}"/>
          </ac:spMkLst>
        </pc:spChg>
        <pc:spChg chg="add">
          <ac:chgData name="Jodie Louise Thomas (2129540)" userId="S::2129540@student.uwtsd.ac.uk::f8abb853-47a3-4671-baeb-18a2ba3c468d" providerId="AD" clId="Web-{0AB0EFA7-C7F9-624B-E504-53F328351864}" dt="2023-02-25T23:02:09.534" v="35"/>
          <ac:spMkLst>
            <pc:docMk/>
            <pc:sldMk cId="2574430318" sldId="265"/>
            <ac:spMk id="42" creationId="{6C869923-8380-4244-9548-802C330638A0}"/>
          </ac:spMkLst>
        </pc:spChg>
        <pc:spChg chg="add">
          <ac:chgData name="Jodie Louise Thomas (2129540)" userId="S::2129540@student.uwtsd.ac.uk::f8abb853-47a3-4671-baeb-18a2ba3c468d" providerId="AD" clId="Web-{0AB0EFA7-C7F9-624B-E504-53F328351864}" dt="2023-02-25T23:02:09.534" v="35"/>
          <ac:spMkLst>
            <pc:docMk/>
            <pc:sldMk cId="2574430318" sldId="265"/>
            <ac:spMk id="44" creationId="{C06255F2-BC67-4DDE-B34E-AC4BA21838CC}"/>
          </ac:spMkLst>
        </pc:spChg>
        <pc:spChg chg="add">
          <ac:chgData name="Jodie Louise Thomas (2129540)" userId="S::2129540@student.uwtsd.ac.uk::f8abb853-47a3-4671-baeb-18a2ba3c468d" providerId="AD" clId="Web-{0AB0EFA7-C7F9-624B-E504-53F328351864}" dt="2023-02-25T23:02:09.534" v="35"/>
          <ac:spMkLst>
            <pc:docMk/>
            <pc:sldMk cId="2574430318" sldId="265"/>
            <ac:spMk id="46" creationId="{55169443-FCCD-4C0A-8C69-18CD3FA0968D}"/>
          </ac:spMkLst>
        </pc:spChg>
        <pc:spChg chg="add">
          <ac:chgData name="Jodie Louise Thomas (2129540)" userId="S::2129540@student.uwtsd.ac.uk::f8abb853-47a3-4671-baeb-18a2ba3c468d" providerId="AD" clId="Web-{0AB0EFA7-C7F9-624B-E504-53F328351864}" dt="2023-02-25T23:02:09.534" v="35"/>
          <ac:spMkLst>
            <pc:docMk/>
            <pc:sldMk cId="2574430318" sldId="265"/>
            <ac:spMk id="48" creationId="{0DBF1ABE-8590-450D-BB49-BDDCCF3EEA9E}"/>
          </ac:spMkLst>
        </pc:spChg>
        <pc:spChg chg="add">
          <ac:chgData name="Jodie Louise Thomas (2129540)" userId="S::2129540@student.uwtsd.ac.uk::f8abb853-47a3-4671-baeb-18a2ba3c468d" providerId="AD" clId="Web-{0AB0EFA7-C7F9-624B-E504-53F328351864}" dt="2023-02-25T23:02:09.534" v="35"/>
          <ac:spMkLst>
            <pc:docMk/>
            <pc:sldMk cId="2574430318" sldId="265"/>
            <ac:spMk id="50" creationId="{DCD36D47-40B7-494B-B249-3CBA333DE256}"/>
          </ac:spMkLst>
        </pc:spChg>
        <pc:spChg chg="add">
          <ac:chgData name="Jodie Louise Thomas (2129540)" userId="S::2129540@student.uwtsd.ac.uk::f8abb853-47a3-4671-baeb-18a2ba3c468d" providerId="AD" clId="Web-{0AB0EFA7-C7F9-624B-E504-53F328351864}" dt="2023-02-25T23:02:09.534" v="35"/>
          <ac:spMkLst>
            <pc:docMk/>
            <pc:sldMk cId="2574430318" sldId="265"/>
            <ac:spMk id="52" creationId="{03AD0D1C-F8BA-4CD1-BC4D-BE1823F3EBDD}"/>
          </ac:spMkLst>
        </pc:spChg>
        <pc:spChg chg="add">
          <ac:chgData name="Jodie Louise Thomas (2129540)" userId="S::2129540@student.uwtsd.ac.uk::f8abb853-47a3-4671-baeb-18a2ba3c468d" providerId="AD" clId="Web-{0AB0EFA7-C7F9-624B-E504-53F328351864}" dt="2023-02-25T23:02:09.534" v="35"/>
          <ac:spMkLst>
            <pc:docMk/>
            <pc:sldMk cId="2574430318" sldId="265"/>
            <ac:spMk id="54" creationId="{FBA7E51E-7B6A-4A79-8F84-47C845C7A2CC}"/>
          </ac:spMkLst>
        </pc:spChg>
        <pc:picChg chg="add mod">
          <ac:chgData name="Jodie Louise Thomas (2129540)" userId="S::2129540@student.uwtsd.ac.uk::f8abb853-47a3-4671-baeb-18a2ba3c468d" providerId="AD" clId="Web-{0AB0EFA7-C7F9-624B-E504-53F328351864}" dt="2023-02-25T23:02:09.534" v="35"/>
          <ac:picMkLst>
            <pc:docMk/>
            <pc:sldMk cId="2574430318" sldId="265"/>
            <ac:picMk id="5" creationId="{DFF44BB0-BC8A-8425-0944-D373D61CB44A}"/>
          </ac:picMkLst>
        </pc:picChg>
      </pc:sldChg>
      <pc:sldChg chg="del">
        <pc:chgData name="Jodie Louise Thomas (2129540)" userId="S::2129540@student.uwtsd.ac.uk::f8abb853-47a3-4671-baeb-18a2ba3c468d" providerId="AD" clId="Web-{0AB0EFA7-C7F9-624B-E504-53F328351864}" dt="2023-02-25T21:57:24.381" v="0"/>
        <pc:sldMkLst>
          <pc:docMk/>
          <pc:sldMk cId="2168226134" sldId="267"/>
        </pc:sldMkLst>
      </pc:sldChg>
    </pc:docChg>
  </pc:docChgLst>
  <pc:docChgLst>
    <pc:chgData clId="Web-{721F69F6-CA57-44D4-ACAB-30A72E6A1FDC}"/>
    <pc:docChg chg="modSld">
      <pc:chgData name="" userId="" providerId="" clId="Web-{721F69F6-CA57-44D4-ACAB-30A72E6A1FDC}" dt="2023-02-14T16:23:32.185" v="4" actId="20577"/>
      <pc:docMkLst>
        <pc:docMk/>
      </pc:docMkLst>
      <pc:sldChg chg="modSp">
        <pc:chgData name="" userId="" providerId="" clId="Web-{721F69F6-CA57-44D4-ACAB-30A72E6A1FDC}" dt="2023-02-14T16:23:32.185" v="4" actId="20577"/>
        <pc:sldMkLst>
          <pc:docMk/>
          <pc:sldMk cId="109857222" sldId="256"/>
        </pc:sldMkLst>
        <pc:spChg chg="mod">
          <ac:chgData name="" userId="" providerId="" clId="Web-{721F69F6-CA57-44D4-ACAB-30A72E6A1FDC}" dt="2023-02-14T16:23:32.185" v="4" actId="20577"/>
          <ac:spMkLst>
            <pc:docMk/>
            <pc:sldMk cId="109857222" sldId="256"/>
            <ac:spMk id="2"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9904ADA-4E9F-41CE-ACCF-6B615C52D727}"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4F99DD09-C40A-43E7-872B-B8E8C9E25B20}">
      <dgm:prSet/>
      <dgm:spPr/>
      <dgm:t>
        <a:bodyPr/>
        <a:lstStyle/>
        <a:p>
          <a:r>
            <a:rPr lang="en-US" dirty="0"/>
            <a:t>Assimilation-state of learning</a:t>
          </a:r>
        </a:p>
      </dgm:t>
    </dgm:pt>
    <dgm:pt modelId="{0420BBB2-1F8F-448E-97FA-A2063E88BA0F}" type="parTrans" cxnId="{5FED6FD3-B207-4756-80A7-A62D91EE4030}">
      <dgm:prSet/>
      <dgm:spPr/>
      <dgm:t>
        <a:bodyPr/>
        <a:lstStyle/>
        <a:p>
          <a:endParaRPr lang="en-US"/>
        </a:p>
      </dgm:t>
    </dgm:pt>
    <dgm:pt modelId="{03A05EE7-C05B-4464-9E0F-DF9B97BFCE58}" type="sibTrans" cxnId="{5FED6FD3-B207-4756-80A7-A62D91EE4030}">
      <dgm:prSet/>
      <dgm:spPr/>
      <dgm:t>
        <a:bodyPr/>
        <a:lstStyle/>
        <a:p>
          <a:endParaRPr lang="en-US"/>
        </a:p>
      </dgm:t>
    </dgm:pt>
    <dgm:pt modelId="{13EEA7C9-4434-46E2-8AE0-331F73716B9C}">
      <dgm:prSet/>
      <dgm:spPr/>
      <dgm:t>
        <a:bodyPr/>
        <a:lstStyle/>
        <a:p>
          <a:r>
            <a:rPr lang="en-US" dirty="0"/>
            <a:t>Equilibrium-balance/harmony</a:t>
          </a:r>
        </a:p>
      </dgm:t>
    </dgm:pt>
    <dgm:pt modelId="{A8529E5C-12A3-4910-A853-678372F587E5}" type="parTrans" cxnId="{915BD771-D1EA-44E7-8651-B5C01023BB5F}">
      <dgm:prSet/>
      <dgm:spPr/>
      <dgm:t>
        <a:bodyPr/>
        <a:lstStyle/>
        <a:p>
          <a:endParaRPr lang="en-US"/>
        </a:p>
      </dgm:t>
    </dgm:pt>
    <dgm:pt modelId="{FAE7E329-EB33-4942-815A-B9AC79990006}" type="sibTrans" cxnId="{915BD771-D1EA-44E7-8651-B5C01023BB5F}">
      <dgm:prSet/>
      <dgm:spPr/>
      <dgm:t>
        <a:bodyPr/>
        <a:lstStyle/>
        <a:p>
          <a:endParaRPr lang="en-US"/>
        </a:p>
      </dgm:t>
    </dgm:pt>
    <dgm:pt modelId="{AD4BEDEF-A47E-4E0B-8B06-9A1CE3DD6A11}">
      <dgm:prSet/>
      <dgm:spPr/>
      <dgm:t>
        <a:bodyPr/>
        <a:lstStyle/>
        <a:p>
          <a:r>
            <a:rPr lang="en-US" dirty="0"/>
            <a:t>New situation-experience</a:t>
          </a:r>
        </a:p>
      </dgm:t>
    </dgm:pt>
    <dgm:pt modelId="{21D7A998-9897-4B42-B835-836133075B48}" type="parTrans" cxnId="{20C88B46-710F-462F-ADC0-A3C4AE9A84D2}">
      <dgm:prSet/>
      <dgm:spPr/>
      <dgm:t>
        <a:bodyPr/>
        <a:lstStyle/>
        <a:p>
          <a:endParaRPr lang="en-US"/>
        </a:p>
      </dgm:t>
    </dgm:pt>
    <dgm:pt modelId="{88658276-FC59-40A3-9600-F90CB21D2EDF}" type="sibTrans" cxnId="{20C88B46-710F-462F-ADC0-A3C4AE9A84D2}">
      <dgm:prSet/>
      <dgm:spPr/>
      <dgm:t>
        <a:bodyPr/>
        <a:lstStyle/>
        <a:p>
          <a:endParaRPr lang="en-US"/>
        </a:p>
      </dgm:t>
    </dgm:pt>
    <dgm:pt modelId="{F649047A-4F62-4530-A2E4-0B2ACF994E81}">
      <dgm:prSet/>
      <dgm:spPr/>
      <dgm:t>
        <a:bodyPr/>
        <a:lstStyle/>
        <a:p>
          <a:r>
            <a:rPr lang="en-US" dirty="0"/>
            <a:t>Disequilibrium- uncertainty of anything new/unknown</a:t>
          </a:r>
        </a:p>
      </dgm:t>
    </dgm:pt>
    <dgm:pt modelId="{9EDDE1B8-4942-4537-B2C9-EF94C7CA8056}" type="parTrans" cxnId="{27C7AE4C-7C7B-45C7-927A-B4A4A20FFC79}">
      <dgm:prSet/>
      <dgm:spPr/>
      <dgm:t>
        <a:bodyPr/>
        <a:lstStyle/>
        <a:p>
          <a:endParaRPr lang="en-US"/>
        </a:p>
      </dgm:t>
    </dgm:pt>
    <dgm:pt modelId="{F4025FED-C4D5-4A1C-9215-9B21F4BB99DA}" type="sibTrans" cxnId="{27C7AE4C-7C7B-45C7-927A-B4A4A20FFC79}">
      <dgm:prSet/>
      <dgm:spPr/>
      <dgm:t>
        <a:bodyPr/>
        <a:lstStyle/>
        <a:p>
          <a:endParaRPr lang="en-US"/>
        </a:p>
      </dgm:t>
    </dgm:pt>
    <dgm:pt modelId="{C77AE24D-7A0C-40EE-9487-EB4D4409CEA8}">
      <dgm:prSet/>
      <dgm:spPr/>
      <dgm:t>
        <a:bodyPr/>
        <a:lstStyle/>
        <a:p>
          <a:r>
            <a:rPr lang="en-US" dirty="0"/>
            <a:t>Accommodation- level of understanding</a:t>
          </a:r>
          <a:r>
            <a:rPr lang="en-US" dirty="0">
              <a:latin typeface="Meiryo"/>
            </a:rPr>
            <a:t> (NIH 2023)</a:t>
          </a:r>
          <a:endParaRPr lang="en-US" dirty="0"/>
        </a:p>
      </dgm:t>
    </dgm:pt>
    <dgm:pt modelId="{A90E76ED-BFB6-4308-AD96-E1EEB372AAAE}" type="parTrans" cxnId="{168284F0-BE82-47D5-A1D8-CAA9B24D4283}">
      <dgm:prSet/>
      <dgm:spPr/>
      <dgm:t>
        <a:bodyPr/>
        <a:lstStyle/>
        <a:p>
          <a:endParaRPr lang="en-US"/>
        </a:p>
      </dgm:t>
    </dgm:pt>
    <dgm:pt modelId="{A2891AAF-8A6F-4C36-A49D-BC0270AE4149}" type="sibTrans" cxnId="{168284F0-BE82-47D5-A1D8-CAA9B24D4283}">
      <dgm:prSet/>
      <dgm:spPr/>
      <dgm:t>
        <a:bodyPr/>
        <a:lstStyle/>
        <a:p>
          <a:endParaRPr lang="en-US"/>
        </a:p>
      </dgm:t>
    </dgm:pt>
    <dgm:pt modelId="{DB600061-11DF-4E99-9A1E-A3CE99B5F3D1}" type="pres">
      <dgm:prSet presAssocID="{19904ADA-4E9F-41CE-ACCF-6B615C52D727}" presName="outerComposite" presStyleCnt="0">
        <dgm:presLayoutVars>
          <dgm:chMax val="5"/>
          <dgm:dir/>
          <dgm:resizeHandles val="exact"/>
        </dgm:presLayoutVars>
      </dgm:prSet>
      <dgm:spPr/>
    </dgm:pt>
    <dgm:pt modelId="{7F5A8896-5798-41DD-9B0D-87687AA65B71}" type="pres">
      <dgm:prSet presAssocID="{19904ADA-4E9F-41CE-ACCF-6B615C52D727}" presName="dummyMaxCanvas" presStyleCnt="0">
        <dgm:presLayoutVars/>
      </dgm:prSet>
      <dgm:spPr/>
    </dgm:pt>
    <dgm:pt modelId="{489B7AD8-88D3-486C-A4C2-208AF9CEF1D7}" type="pres">
      <dgm:prSet presAssocID="{19904ADA-4E9F-41CE-ACCF-6B615C52D727}" presName="FiveNodes_1" presStyleLbl="node1" presStyleIdx="0" presStyleCnt="5">
        <dgm:presLayoutVars>
          <dgm:bulletEnabled val="1"/>
        </dgm:presLayoutVars>
      </dgm:prSet>
      <dgm:spPr/>
    </dgm:pt>
    <dgm:pt modelId="{80D28E2B-D0C2-492C-BF25-605E97D717D6}" type="pres">
      <dgm:prSet presAssocID="{19904ADA-4E9F-41CE-ACCF-6B615C52D727}" presName="FiveNodes_2" presStyleLbl="node1" presStyleIdx="1" presStyleCnt="5">
        <dgm:presLayoutVars>
          <dgm:bulletEnabled val="1"/>
        </dgm:presLayoutVars>
      </dgm:prSet>
      <dgm:spPr/>
    </dgm:pt>
    <dgm:pt modelId="{93E2DEED-DBA3-413A-A593-3841B8CBD2EA}" type="pres">
      <dgm:prSet presAssocID="{19904ADA-4E9F-41CE-ACCF-6B615C52D727}" presName="FiveNodes_3" presStyleLbl="node1" presStyleIdx="2" presStyleCnt="5">
        <dgm:presLayoutVars>
          <dgm:bulletEnabled val="1"/>
        </dgm:presLayoutVars>
      </dgm:prSet>
      <dgm:spPr/>
    </dgm:pt>
    <dgm:pt modelId="{D9E0B9EA-9D16-4D75-B247-B6D6C1FBBE01}" type="pres">
      <dgm:prSet presAssocID="{19904ADA-4E9F-41CE-ACCF-6B615C52D727}" presName="FiveNodes_4" presStyleLbl="node1" presStyleIdx="3" presStyleCnt="5">
        <dgm:presLayoutVars>
          <dgm:bulletEnabled val="1"/>
        </dgm:presLayoutVars>
      </dgm:prSet>
      <dgm:spPr/>
    </dgm:pt>
    <dgm:pt modelId="{646E995F-AD30-4600-B5E9-CAFADBBFB501}" type="pres">
      <dgm:prSet presAssocID="{19904ADA-4E9F-41CE-ACCF-6B615C52D727}" presName="FiveNodes_5" presStyleLbl="node1" presStyleIdx="4" presStyleCnt="5">
        <dgm:presLayoutVars>
          <dgm:bulletEnabled val="1"/>
        </dgm:presLayoutVars>
      </dgm:prSet>
      <dgm:spPr/>
    </dgm:pt>
    <dgm:pt modelId="{4D29AC92-E050-4716-AE88-4218B5E9B190}" type="pres">
      <dgm:prSet presAssocID="{19904ADA-4E9F-41CE-ACCF-6B615C52D727}" presName="FiveConn_1-2" presStyleLbl="fgAccFollowNode1" presStyleIdx="0" presStyleCnt="4">
        <dgm:presLayoutVars>
          <dgm:bulletEnabled val="1"/>
        </dgm:presLayoutVars>
      </dgm:prSet>
      <dgm:spPr/>
    </dgm:pt>
    <dgm:pt modelId="{C8752F04-294B-4B68-BA71-9CBE0B5F2D79}" type="pres">
      <dgm:prSet presAssocID="{19904ADA-4E9F-41CE-ACCF-6B615C52D727}" presName="FiveConn_2-3" presStyleLbl="fgAccFollowNode1" presStyleIdx="1" presStyleCnt="4">
        <dgm:presLayoutVars>
          <dgm:bulletEnabled val="1"/>
        </dgm:presLayoutVars>
      </dgm:prSet>
      <dgm:spPr/>
    </dgm:pt>
    <dgm:pt modelId="{727679CE-D328-486E-B781-32A06345F28F}" type="pres">
      <dgm:prSet presAssocID="{19904ADA-4E9F-41CE-ACCF-6B615C52D727}" presName="FiveConn_3-4" presStyleLbl="fgAccFollowNode1" presStyleIdx="2" presStyleCnt="4">
        <dgm:presLayoutVars>
          <dgm:bulletEnabled val="1"/>
        </dgm:presLayoutVars>
      </dgm:prSet>
      <dgm:spPr/>
    </dgm:pt>
    <dgm:pt modelId="{1AE95A3A-BCA9-41DA-ABAE-C16B99E39403}" type="pres">
      <dgm:prSet presAssocID="{19904ADA-4E9F-41CE-ACCF-6B615C52D727}" presName="FiveConn_4-5" presStyleLbl="fgAccFollowNode1" presStyleIdx="3" presStyleCnt="4">
        <dgm:presLayoutVars>
          <dgm:bulletEnabled val="1"/>
        </dgm:presLayoutVars>
      </dgm:prSet>
      <dgm:spPr/>
    </dgm:pt>
    <dgm:pt modelId="{4985F265-AEC2-4965-82D1-4D77F27D3D15}" type="pres">
      <dgm:prSet presAssocID="{19904ADA-4E9F-41CE-ACCF-6B615C52D727}" presName="FiveNodes_1_text" presStyleLbl="node1" presStyleIdx="4" presStyleCnt="5">
        <dgm:presLayoutVars>
          <dgm:bulletEnabled val="1"/>
        </dgm:presLayoutVars>
      </dgm:prSet>
      <dgm:spPr/>
    </dgm:pt>
    <dgm:pt modelId="{1E16A176-38DE-4F2C-8193-AD3B59A0DB8A}" type="pres">
      <dgm:prSet presAssocID="{19904ADA-4E9F-41CE-ACCF-6B615C52D727}" presName="FiveNodes_2_text" presStyleLbl="node1" presStyleIdx="4" presStyleCnt="5">
        <dgm:presLayoutVars>
          <dgm:bulletEnabled val="1"/>
        </dgm:presLayoutVars>
      </dgm:prSet>
      <dgm:spPr/>
    </dgm:pt>
    <dgm:pt modelId="{CFF15BD1-B312-49E2-8E03-A57EAAE5FF8F}" type="pres">
      <dgm:prSet presAssocID="{19904ADA-4E9F-41CE-ACCF-6B615C52D727}" presName="FiveNodes_3_text" presStyleLbl="node1" presStyleIdx="4" presStyleCnt="5">
        <dgm:presLayoutVars>
          <dgm:bulletEnabled val="1"/>
        </dgm:presLayoutVars>
      </dgm:prSet>
      <dgm:spPr/>
    </dgm:pt>
    <dgm:pt modelId="{28B642F2-1AD0-400B-B70F-07482EEA3284}" type="pres">
      <dgm:prSet presAssocID="{19904ADA-4E9F-41CE-ACCF-6B615C52D727}" presName="FiveNodes_4_text" presStyleLbl="node1" presStyleIdx="4" presStyleCnt="5">
        <dgm:presLayoutVars>
          <dgm:bulletEnabled val="1"/>
        </dgm:presLayoutVars>
      </dgm:prSet>
      <dgm:spPr/>
    </dgm:pt>
    <dgm:pt modelId="{8EBDE4BA-13C9-4D3A-BBAA-7FDE1CB6F1C6}" type="pres">
      <dgm:prSet presAssocID="{19904ADA-4E9F-41CE-ACCF-6B615C52D727}" presName="FiveNodes_5_text" presStyleLbl="node1" presStyleIdx="4" presStyleCnt="5">
        <dgm:presLayoutVars>
          <dgm:bulletEnabled val="1"/>
        </dgm:presLayoutVars>
      </dgm:prSet>
      <dgm:spPr/>
    </dgm:pt>
  </dgm:ptLst>
  <dgm:cxnLst>
    <dgm:cxn modelId="{5482F50D-CCA9-4498-B320-C9440B489CF3}" type="presOf" srcId="{13EEA7C9-4434-46E2-8AE0-331F73716B9C}" destId="{80D28E2B-D0C2-492C-BF25-605E97D717D6}" srcOrd="0" destOrd="0" presId="urn:microsoft.com/office/officeart/2005/8/layout/vProcess5"/>
    <dgm:cxn modelId="{70C92114-4027-4B64-8F88-246F013A07E0}" type="presOf" srcId="{F649047A-4F62-4530-A2E4-0B2ACF994E81}" destId="{28B642F2-1AD0-400B-B70F-07482EEA3284}" srcOrd="1" destOrd="0" presId="urn:microsoft.com/office/officeart/2005/8/layout/vProcess5"/>
    <dgm:cxn modelId="{FCC10C1B-C7F8-4329-AD7E-617E0A8374BE}" type="presOf" srcId="{AD4BEDEF-A47E-4E0B-8B06-9A1CE3DD6A11}" destId="{93E2DEED-DBA3-413A-A593-3841B8CBD2EA}" srcOrd="0" destOrd="0" presId="urn:microsoft.com/office/officeart/2005/8/layout/vProcess5"/>
    <dgm:cxn modelId="{B4336B39-1F71-40AE-9E8C-0CA8931CC3F8}" type="presOf" srcId="{19904ADA-4E9F-41CE-ACCF-6B615C52D727}" destId="{DB600061-11DF-4E99-9A1E-A3CE99B5F3D1}" srcOrd="0" destOrd="0" presId="urn:microsoft.com/office/officeart/2005/8/layout/vProcess5"/>
    <dgm:cxn modelId="{5B6B2561-5B69-4546-B3B3-92FC9E942BF0}" type="presOf" srcId="{F4025FED-C4D5-4A1C-9215-9B21F4BB99DA}" destId="{1AE95A3A-BCA9-41DA-ABAE-C16B99E39403}" srcOrd="0" destOrd="0" presId="urn:microsoft.com/office/officeart/2005/8/layout/vProcess5"/>
    <dgm:cxn modelId="{A1F73244-0E3E-40A8-AF24-7231555A2D5F}" type="presOf" srcId="{C77AE24D-7A0C-40EE-9487-EB4D4409CEA8}" destId="{8EBDE4BA-13C9-4D3A-BBAA-7FDE1CB6F1C6}" srcOrd="1" destOrd="0" presId="urn:microsoft.com/office/officeart/2005/8/layout/vProcess5"/>
    <dgm:cxn modelId="{20C88B46-710F-462F-ADC0-A3C4AE9A84D2}" srcId="{19904ADA-4E9F-41CE-ACCF-6B615C52D727}" destId="{AD4BEDEF-A47E-4E0B-8B06-9A1CE3DD6A11}" srcOrd="2" destOrd="0" parTransId="{21D7A998-9897-4B42-B835-836133075B48}" sibTransId="{88658276-FC59-40A3-9600-F90CB21D2EDF}"/>
    <dgm:cxn modelId="{6B0EED67-06F8-49FC-8253-93E5AE6E5860}" type="presOf" srcId="{FAE7E329-EB33-4942-815A-B9AC79990006}" destId="{C8752F04-294B-4B68-BA71-9CBE0B5F2D79}" srcOrd="0" destOrd="0" presId="urn:microsoft.com/office/officeart/2005/8/layout/vProcess5"/>
    <dgm:cxn modelId="{1BBFE769-D6DB-4DC7-95CA-049033F915AA}" type="presOf" srcId="{13EEA7C9-4434-46E2-8AE0-331F73716B9C}" destId="{1E16A176-38DE-4F2C-8193-AD3B59A0DB8A}" srcOrd="1" destOrd="0" presId="urn:microsoft.com/office/officeart/2005/8/layout/vProcess5"/>
    <dgm:cxn modelId="{C040F04B-406C-467E-9A80-4AD2DD5DF703}" type="presOf" srcId="{4F99DD09-C40A-43E7-872B-B8E8C9E25B20}" destId="{489B7AD8-88D3-486C-A4C2-208AF9CEF1D7}" srcOrd="0" destOrd="0" presId="urn:microsoft.com/office/officeart/2005/8/layout/vProcess5"/>
    <dgm:cxn modelId="{27C7AE4C-7C7B-45C7-927A-B4A4A20FFC79}" srcId="{19904ADA-4E9F-41CE-ACCF-6B615C52D727}" destId="{F649047A-4F62-4530-A2E4-0B2ACF994E81}" srcOrd="3" destOrd="0" parTransId="{9EDDE1B8-4942-4537-B2C9-EF94C7CA8056}" sibTransId="{F4025FED-C4D5-4A1C-9215-9B21F4BB99DA}"/>
    <dgm:cxn modelId="{915BD771-D1EA-44E7-8651-B5C01023BB5F}" srcId="{19904ADA-4E9F-41CE-ACCF-6B615C52D727}" destId="{13EEA7C9-4434-46E2-8AE0-331F73716B9C}" srcOrd="1" destOrd="0" parTransId="{A8529E5C-12A3-4910-A853-678372F587E5}" sibTransId="{FAE7E329-EB33-4942-815A-B9AC79990006}"/>
    <dgm:cxn modelId="{D1BA6C54-2893-488C-8AA1-8B6F8971C68A}" type="presOf" srcId="{4F99DD09-C40A-43E7-872B-B8E8C9E25B20}" destId="{4985F265-AEC2-4965-82D1-4D77F27D3D15}" srcOrd="1" destOrd="0" presId="urn:microsoft.com/office/officeart/2005/8/layout/vProcess5"/>
    <dgm:cxn modelId="{A0A19A79-37DF-4BD2-A7E9-2C224F341D6E}" type="presOf" srcId="{F649047A-4F62-4530-A2E4-0B2ACF994E81}" destId="{D9E0B9EA-9D16-4D75-B247-B6D6C1FBBE01}" srcOrd="0" destOrd="0" presId="urn:microsoft.com/office/officeart/2005/8/layout/vProcess5"/>
    <dgm:cxn modelId="{0EB1FCA9-8E49-4872-A99E-CEE85B4E3C70}" type="presOf" srcId="{03A05EE7-C05B-4464-9E0F-DF9B97BFCE58}" destId="{4D29AC92-E050-4716-AE88-4218B5E9B190}" srcOrd="0" destOrd="0" presId="urn:microsoft.com/office/officeart/2005/8/layout/vProcess5"/>
    <dgm:cxn modelId="{5FED6FD3-B207-4756-80A7-A62D91EE4030}" srcId="{19904ADA-4E9F-41CE-ACCF-6B615C52D727}" destId="{4F99DD09-C40A-43E7-872B-B8E8C9E25B20}" srcOrd="0" destOrd="0" parTransId="{0420BBB2-1F8F-448E-97FA-A2063E88BA0F}" sibTransId="{03A05EE7-C05B-4464-9E0F-DF9B97BFCE58}"/>
    <dgm:cxn modelId="{B2BF7DD7-E007-43A1-A0A5-E7EFF7CDB880}" type="presOf" srcId="{C77AE24D-7A0C-40EE-9487-EB4D4409CEA8}" destId="{646E995F-AD30-4600-B5E9-CAFADBBFB501}" srcOrd="0" destOrd="0" presId="urn:microsoft.com/office/officeart/2005/8/layout/vProcess5"/>
    <dgm:cxn modelId="{C69248DF-1AB4-4EFD-B327-7934DBF95430}" type="presOf" srcId="{88658276-FC59-40A3-9600-F90CB21D2EDF}" destId="{727679CE-D328-486E-B781-32A06345F28F}" srcOrd="0" destOrd="0" presId="urn:microsoft.com/office/officeart/2005/8/layout/vProcess5"/>
    <dgm:cxn modelId="{F59443E2-577D-45AD-AC1D-F0D27AF96828}" type="presOf" srcId="{AD4BEDEF-A47E-4E0B-8B06-9A1CE3DD6A11}" destId="{CFF15BD1-B312-49E2-8E03-A57EAAE5FF8F}" srcOrd="1" destOrd="0" presId="urn:microsoft.com/office/officeart/2005/8/layout/vProcess5"/>
    <dgm:cxn modelId="{168284F0-BE82-47D5-A1D8-CAA9B24D4283}" srcId="{19904ADA-4E9F-41CE-ACCF-6B615C52D727}" destId="{C77AE24D-7A0C-40EE-9487-EB4D4409CEA8}" srcOrd="4" destOrd="0" parTransId="{A90E76ED-BFB6-4308-AD96-E1EEB372AAAE}" sibTransId="{A2891AAF-8A6F-4C36-A49D-BC0270AE4149}"/>
    <dgm:cxn modelId="{EC5631CC-2538-440E-B03F-125321FCDEDE}" type="presParOf" srcId="{DB600061-11DF-4E99-9A1E-A3CE99B5F3D1}" destId="{7F5A8896-5798-41DD-9B0D-87687AA65B71}" srcOrd="0" destOrd="0" presId="urn:microsoft.com/office/officeart/2005/8/layout/vProcess5"/>
    <dgm:cxn modelId="{953FE96E-802D-4320-8805-6229061F1C1F}" type="presParOf" srcId="{DB600061-11DF-4E99-9A1E-A3CE99B5F3D1}" destId="{489B7AD8-88D3-486C-A4C2-208AF9CEF1D7}" srcOrd="1" destOrd="0" presId="urn:microsoft.com/office/officeart/2005/8/layout/vProcess5"/>
    <dgm:cxn modelId="{C3047F43-61E2-4FF8-8AA4-7AD22BB9A55B}" type="presParOf" srcId="{DB600061-11DF-4E99-9A1E-A3CE99B5F3D1}" destId="{80D28E2B-D0C2-492C-BF25-605E97D717D6}" srcOrd="2" destOrd="0" presId="urn:microsoft.com/office/officeart/2005/8/layout/vProcess5"/>
    <dgm:cxn modelId="{04681491-911C-4BEF-A7EB-C758888274FA}" type="presParOf" srcId="{DB600061-11DF-4E99-9A1E-A3CE99B5F3D1}" destId="{93E2DEED-DBA3-413A-A593-3841B8CBD2EA}" srcOrd="3" destOrd="0" presId="urn:microsoft.com/office/officeart/2005/8/layout/vProcess5"/>
    <dgm:cxn modelId="{B5E9B845-6D7A-4CCE-8E64-6E54E1188341}" type="presParOf" srcId="{DB600061-11DF-4E99-9A1E-A3CE99B5F3D1}" destId="{D9E0B9EA-9D16-4D75-B247-B6D6C1FBBE01}" srcOrd="4" destOrd="0" presId="urn:microsoft.com/office/officeart/2005/8/layout/vProcess5"/>
    <dgm:cxn modelId="{2B96DF45-75AD-4336-97E2-535DF990A111}" type="presParOf" srcId="{DB600061-11DF-4E99-9A1E-A3CE99B5F3D1}" destId="{646E995F-AD30-4600-B5E9-CAFADBBFB501}" srcOrd="5" destOrd="0" presId="urn:microsoft.com/office/officeart/2005/8/layout/vProcess5"/>
    <dgm:cxn modelId="{3A384E64-3C6D-45DF-B229-81C9F56AA6B4}" type="presParOf" srcId="{DB600061-11DF-4E99-9A1E-A3CE99B5F3D1}" destId="{4D29AC92-E050-4716-AE88-4218B5E9B190}" srcOrd="6" destOrd="0" presId="urn:microsoft.com/office/officeart/2005/8/layout/vProcess5"/>
    <dgm:cxn modelId="{82648B41-D657-4327-964E-D0D182F98E46}" type="presParOf" srcId="{DB600061-11DF-4E99-9A1E-A3CE99B5F3D1}" destId="{C8752F04-294B-4B68-BA71-9CBE0B5F2D79}" srcOrd="7" destOrd="0" presId="urn:microsoft.com/office/officeart/2005/8/layout/vProcess5"/>
    <dgm:cxn modelId="{4F487248-0386-4939-BA8E-2255731C5753}" type="presParOf" srcId="{DB600061-11DF-4E99-9A1E-A3CE99B5F3D1}" destId="{727679CE-D328-486E-B781-32A06345F28F}" srcOrd="8" destOrd="0" presId="urn:microsoft.com/office/officeart/2005/8/layout/vProcess5"/>
    <dgm:cxn modelId="{A3270A11-8B98-44A1-81B6-6576563BE023}" type="presParOf" srcId="{DB600061-11DF-4E99-9A1E-A3CE99B5F3D1}" destId="{1AE95A3A-BCA9-41DA-ABAE-C16B99E39403}" srcOrd="9" destOrd="0" presId="urn:microsoft.com/office/officeart/2005/8/layout/vProcess5"/>
    <dgm:cxn modelId="{EFFF7DA4-B27B-4A38-982A-9C92EFDC6E48}" type="presParOf" srcId="{DB600061-11DF-4E99-9A1E-A3CE99B5F3D1}" destId="{4985F265-AEC2-4965-82D1-4D77F27D3D15}" srcOrd="10" destOrd="0" presId="urn:microsoft.com/office/officeart/2005/8/layout/vProcess5"/>
    <dgm:cxn modelId="{B8ECCC1F-9FA5-4097-BAE5-2D2FEDC21FEF}" type="presParOf" srcId="{DB600061-11DF-4E99-9A1E-A3CE99B5F3D1}" destId="{1E16A176-38DE-4F2C-8193-AD3B59A0DB8A}" srcOrd="11" destOrd="0" presId="urn:microsoft.com/office/officeart/2005/8/layout/vProcess5"/>
    <dgm:cxn modelId="{8C88C93D-78A0-48A1-A64D-BCD568E4F1EB}" type="presParOf" srcId="{DB600061-11DF-4E99-9A1E-A3CE99B5F3D1}" destId="{CFF15BD1-B312-49E2-8E03-A57EAAE5FF8F}" srcOrd="12" destOrd="0" presId="urn:microsoft.com/office/officeart/2005/8/layout/vProcess5"/>
    <dgm:cxn modelId="{192432B6-4FDD-476E-BE0C-85EB4D7A044B}" type="presParOf" srcId="{DB600061-11DF-4E99-9A1E-A3CE99B5F3D1}" destId="{28B642F2-1AD0-400B-B70F-07482EEA3284}" srcOrd="13" destOrd="0" presId="urn:microsoft.com/office/officeart/2005/8/layout/vProcess5"/>
    <dgm:cxn modelId="{C2B01352-502C-416E-B663-B568D181627F}" type="presParOf" srcId="{DB600061-11DF-4E99-9A1E-A3CE99B5F3D1}" destId="{8EBDE4BA-13C9-4D3A-BBAA-7FDE1CB6F1C6}"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9B7AD8-88D3-486C-A4C2-208AF9CEF1D7}">
      <dsp:nvSpPr>
        <dsp:cNvPr id="0" name=""/>
        <dsp:cNvSpPr/>
      </dsp:nvSpPr>
      <dsp:spPr>
        <a:xfrm>
          <a:off x="0" y="0"/>
          <a:ext cx="5651836" cy="73662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t>Assimilation-state of learning</a:t>
          </a:r>
        </a:p>
      </dsp:txBody>
      <dsp:txXfrm>
        <a:off x="21575" y="21575"/>
        <a:ext cx="4770779" cy="693471"/>
      </dsp:txXfrm>
    </dsp:sp>
    <dsp:sp modelId="{80D28E2B-D0C2-492C-BF25-605E97D717D6}">
      <dsp:nvSpPr>
        <dsp:cNvPr id="0" name=""/>
        <dsp:cNvSpPr/>
      </dsp:nvSpPr>
      <dsp:spPr>
        <a:xfrm>
          <a:off x="422052" y="838930"/>
          <a:ext cx="5651836" cy="73662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t>Equilibrium-balance/harmony</a:t>
          </a:r>
        </a:p>
      </dsp:txBody>
      <dsp:txXfrm>
        <a:off x="443627" y="860505"/>
        <a:ext cx="4707829" cy="693471"/>
      </dsp:txXfrm>
    </dsp:sp>
    <dsp:sp modelId="{93E2DEED-DBA3-413A-A593-3841B8CBD2EA}">
      <dsp:nvSpPr>
        <dsp:cNvPr id="0" name=""/>
        <dsp:cNvSpPr/>
      </dsp:nvSpPr>
      <dsp:spPr>
        <a:xfrm>
          <a:off x="844105" y="1677861"/>
          <a:ext cx="5651836" cy="73662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t>New situation-experience</a:t>
          </a:r>
        </a:p>
      </dsp:txBody>
      <dsp:txXfrm>
        <a:off x="865680" y="1699436"/>
        <a:ext cx="4707829" cy="693471"/>
      </dsp:txXfrm>
    </dsp:sp>
    <dsp:sp modelId="{D9E0B9EA-9D16-4D75-B247-B6D6C1FBBE01}">
      <dsp:nvSpPr>
        <dsp:cNvPr id="0" name=""/>
        <dsp:cNvSpPr/>
      </dsp:nvSpPr>
      <dsp:spPr>
        <a:xfrm>
          <a:off x="1266158" y="2516791"/>
          <a:ext cx="5651836" cy="73662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t>Disequilibrium- uncertainty of anything new/unknown</a:t>
          </a:r>
        </a:p>
      </dsp:txBody>
      <dsp:txXfrm>
        <a:off x="1287733" y="2538366"/>
        <a:ext cx="4707829" cy="693471"/>
      </dsp:txXfrm>
    </dsp:sp>
    <dsp:sp modelId="{646E995F-AD30-4600-B5E9-CAFADBBFB501}">
      <dsp:nvSpPr>
        <dsp:cNvPr id="0" name=""/>
        <dsp:cNvSpPr/>
      </dsp:nvSpPr>
      <dsp:spPr>
        <a:xfrm>
          <a:off x="1688211" y="3355722"/>
          <a:ext cx="5651836" cy="73662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t>Accommodation- level of understanding</a:t>
          </a:r>
          <a:r>
            <a:rPr lang="en-US" sz="1300" kern="1200" dirty="0">
              <a:latin typeface="Meiryo"/>
            </a:rPr>
            <a:t> (NIH 2023)</a:t>
          </a:r>
          <a:endParaRPr lang="en-US" sz="1300" kern="1200" dirty="0"/>
        </a:p>
      </dsp:txBody>
      <dsp:txXfrm>
        <a:off x="1709786" y="3377297"/>
        <a:ext cx="4707829" cy="693471"/>
      </dsp:txXfrm>
    </dsp:sp>
    <dsp:sp modelId="{4D29AC92-E050-4716-AE88-4218B5E9B190}">
      <dsp:nvSpPr>
        <dsp:cNvPr id="0" name=""/>
        <dsp:cNvSpPr/>
      </dsp:nvSpPr>
      <dsp:spPr>
        <a:xfrm>
          <a:off x="5173032" y="538143"/>
          <a:ext cx="478804" cy="478804"/>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5280763" y="538143"/>
        <a:ext cx="263342" cy="360300"/>
      </dsp:txXfrm>
    </dsp:sp>
    <dsp:sp modelId="{C8752F04-294B-4B68-BA71-9CBE0B5F2D79}">
      <dsp:nvSpPr>
        <dsp:cNvPr id="0" name=""/>
        <dsp:cNvSpPr/>
      </dsp:nvSpPr>
      <dsp:spPr>
        <a:xfrm>
          <a:off x="5595085" y="1377073"/>
          <a:ext cx="478804" cy="478804"/>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5702816" y="1377073"/>
        <a:ext cx="263342" cy="360300"/>
      </dsp:txXfrm>
    </dsp:sp>
    <dsp:sp modelId="{727679CE-D328-486E-B781-32A06345F28F}">
      <dsp:nvSpPr>
        <dsp:cNvPr id="0" name=""/>
        <dsp:cNvSpPr/>
      </dsp:nvSpPr>
      <dsp:spPr>
        <a:xfrm>
          <a:off x="6017138" y="2203727"/>
          <a:ext cx="478804" cy="478804"/>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6124869" y="2203727"/>
        <a:ext cx="263342" cy="360300"/>
      </dsp:txXfrm>
    </dsp:sp>
    <dsp:sp modelId="{1AE95A3A-BCA9-41DA-ABAE-C16B99E39403}">
      <dsp:nvSpPr>
        <dsp:cNvPr id="0" name=""/>
        <dsp:cNvSpPr/>
      </dsp:nvSpPr>
      <dsp:spPr>
        <a:xfrm>
          <a:off x="6439190" y="3050842"/>
          <a:ext cx="478804" cy="478804"/>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6546921" y="3050842"/>
        <a:ext cx="263342" cy="360300"/>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9B0F7D69-D93C-4C38-A23D-76E000D691CD}"/>
              </a:ext>
            </a:extLst>
          </p:cNvPr>
          <p:cNvSpPr/>
          <p:nvPr/>
        </p:nvSpPr>
        <p:spPr>
          <a:xfrm>
            <a:off x="0" y="0"/>
            <a:ext cx="3496422" cy="6858000"/>
          </a:xfrm>
          <a:custGeom>
            <a:avLst/>
            <a:gdLst>
              <a:gd name="connsiteX0" fmla="*/ 0 w 3496422"/>
              <a:gd name="connsiteY0" fmla="*/ 0 h 6858000"/>
              <a:gd name="connsiteX1" fmla="*/ 1873399 w 3496422"/>
              <a:gd name="connsiteY1" fmla="*/ 0 h 6858000"/>
              <a:gd name="connsiteX2" fmla="*/ 1895523 w 3496422"/>
              <a:gd name="connsiteY2" fmla="*/ 14997 h 6858000"/>
              <a:gd name="connsiteX3" fmla="*/ 3496422 w 3496422"/>
              <a:gd name="connsiteY3" fmla="*/ 3621656 h 6858000"/>
              <a:gd name="connsiteX4" fmla="*/ 1622072 w 3496422"/>
              <a:gd name="connsiteY4" fmla="*/ 6374814 h 6858000"/>
              <a:gd name="connsiteX5" fmla="*/ 1105424 w 3496422"/>
              <a:gd name="connsiteY5" fmla="*/ 6780599 h 6858000"/>
              <a:gd name="connsiteX6" fmla="*/ 993668 w 3496422"/>
              <a:gd name="connsiteY6" fmla="*/ 6858000 h 6858000"/>
              <a:gd name="connsiteX7" fmla="*/ 0 w 349642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4654295" y="1346268"/>
            <a:ext cx="7060135" cy="3285207"/>
          </a:xfrm>
        </p:spPr>
        <p:txBody>
          <a:bodyPr anchor="b">
            <a:noAutofit/>
          </a:bodyPr>
          <a:lstStyle>
            <a:lvl1pPr algn="l">
              <a:lnSpc>
                <a:spcPct val="120000"/>
              </a:lnSpc>
              <a:defRPr sz="540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4662312" y="4631475"/>
            <a:ext cx="7052117" cy="1150200"/>
          </a:xfrm>
        </p:spPr>
        <p:txBody>
          <a:bodyPr lIns="109728" tIns="109728" rIns="109728" bIns="91440" anchor="t">
            <a:normAutofit/>
          </a:bodyPr>
          <a:lstStyle>
            <a:lvl1pPr marL="0" indent="0" algn="l">
              <a:lnSpc>
                <a:spcPct val="130000"/>
              </a:lnSpc>
              <a:buNone/>
              <a:defRPr sz="2400"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0" name="Date Placeholder 9">
            <a:extLst>
              <a:ext uri="{FF2B5EF4-FFF2-40B4-BE49-F238E27FC236}">
                <a16:creationId xmlns:a16="http://schemas.microsoft.com/office/drawing/2014/main" id="{123E5C65-E22A-4865-9449-10140D62B655}"/>
              </a:ext>
            </a:extLst>
          </p:cNvPr>
          <p:cNvSpPr>
            <a:spLocks noGrp="1"/>
          </p:cNvSpPr>
          <p:nvPr>
            <p:ph type="dt" sz="half" idx="10"/>
          </p:nvPr>
        </p:nvSpPr>
        <p:spPr>
          <a:xfrm>
            <a:off x="4654295" y="617415"/>
            <a:ext cx="7123723" cy="457200"/>
          </a:xfrm>
        </p:spPr>
        <p:txBody>
          <a:bodyPr/>
          <a:lstStyle>
            <a:lvl1pPr algn="l">
              <a:defRPr/>
            </a:lvl1pPr>
          </a:lstStyle>
          <a:p>
            <a:fld id="{12241623-A064-4BED-B073-BA4D61433402}" type="datetime1">
              <a:rPr lang="en-US" smtClean="0"/>
              <a:t>8/2/2023</a:t>
            </a:fld>
            <a:endParaRPr lang="en-US"/>
          </a:p>
        </p:txBody>
      </p:sp>
      <p:sp>
        <p:nvSpPr>
          <p:cNvPr id="24" name="Footer Placeholder 23">
            <a:extLst>
              <a:ext uri="{FF2B5EF4-FFF2-40B4-BE49-F238E27FC236}">
                <a16:creationId xmlns:a16="http://schemas.microsoft.com/office/drawing/2014/main" id="{EF9C3DE0-E7F5-4B4D-B5AF-CDE724CE79A3}"/>
              </a:ext>
            </a:extLst>
          </p:cNvPr>
          <p:cNvSpPr>
            <a:spLocks noGrp="1"/>
          </p:cNvSpPr>
          <p:nvPr>
            <p:ph type="ftr" sz="quarter" idx="11"/>
          </p:nvPr>
        </p:nvSpPr>
        <p:spPr>
          <a:xfrm>
            <a:off x="4654295" y="6170490"/>
            <a:ext cx="5588349" cy="457200"/>
          </a:xfrm>
        </p:spPr>
        <p:txBody>
          <a:bodyPr/>
          <a:lstStyle/>
          <a:p>
            <a:endParaRPr lang="en-US"/>
          </a:p>
        </p:txBody>
      </p:sp>
      <p:sp>
        <p:nvSpPr>
          <p:cNvPr id="25" name="Slide Number Placeholder 24">
            <a:extLst>
              <a:ext uri="{FF2B5EF4-FFF2-40B4-BE49-F238E27FC236}">
                <a16:creationId xmlns:a16="http://schemas.microsoft.com/office/drawing/2014/main" id="{48C1E146-840A-4217-B63E-62E5CF8909C2}"/>
              </a:ext>
            </a:extLst>
          </p:cNvPr>
          <p:cNvSpPr>
            <a:spLocks noGrp="1"/>
          </p:cNvSpPr>
          <p:nvPr>
            <p:ph type="sldNum" sz="quarter" idx="12"/>
          </p:nvPr>
        </p:nvSpPr>
        <p:spPr>
          <a:xfrm>
            <a:off x="10515600" y="6170490"/>
            <a:ext cx="1198829" cy="457200"/>
          </a:xfrm>
        </p:spPr>
        <p:txBody>
          <a:bodyPr/>
          <a:lstStyle>
            <a:lvl1pPr algn="r">
              <a:defRPr/>
            </a:lvl1pPr>
          </a:lstStyle>
          <a:p>
            <a:fld id="{FAEF9944-A4F6-4C59-AEBD-678D6480B8EA}" type="slidenum">
              <a:rPr lang="en-US" smtClean="0"/>
              <a:pPr/>
              <a:t>‹#›</a:t>
            </a:fld>
            <a:endParaRPr lang="en-US"/>
          </a:p>
        </p:txBody>
      </p:sp>
      <p:sp>
        <p:nvSpPr>
          <p:cNvPr id="4" name="Freeform: Shape 3">
            <a:extLst>
              <a:ext uri="{FF2B5EF4-FFF2-40B4-BE49-F238E27FC236}">
                <a16:creationId xmlns:a16="http://schemas.microsoft.com/office/drawing/2014/main" id="{8CD419D4-EA9D-42D9-BF62-B07F0B7B672B}"/>
              </a:ext>
            </a:extLst>
          </p:cNvPr>
          <p:cNvSpPr/>
          <p:nvPr/>
        </p:nvSpPr>
        <p:spPr>
          <a:xfrm>
            <a:off x="1375409"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 name="Freeform: Shape 4">
            <a:extLst>
              <a:ext uri="{FF2B5EF4-FFF2-40B4-BE49-F238E27FC236}">
                <a16:creationId xmlns:a16="http://schemas.microsoft.com/office/drawing/2014/main" id="{1C6FEC9B-9608-4181-A9E5-A1B80E72021C}"/>
              </a:ext>
            </a:extLst>
          </p:cNvPr>
          <p:cNvSpPr/>
          <p:nvPr/>
        </p:nvSpPr>
        <p:spPr>
          <a:xfrm>
            <a:off x="1155402"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 name="Freeform: Shape 5">
            <a:extLst>
              <a:ext uri="{FF2B5EF4-FFF2-40B4-BE49-F238E27FC236}">
                <a16:creationId xmlns:a16="http://schemas.microsoft.com/office/drawing/2014/main" id="{AB1564ED-F26F-451D-97D6-A6EC3E83FD55}"/>
              </a:ext>
            </a:extLst>
          </p:cNvPr>
          <p:cNvSpPr/>
          <p:nvPr/>
        </p:nvSpPr>
        <p:spPr>
          <a:xfrm>
            <a:off x="924161"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35821170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9">
            <a:extLst>
              <a:ext uri="{FF2B5EF4-FFF2-40B4-BE49-F238E27FC236}">
                <a16:creationId xmlns:a16="http://schemas.microsoft.com/office/drawing/2014/main" id="{6923EF53-7767-4C94-BEF6-D452927945DA}"/>
              </a:ext>
            </a:extLst>
          </p:cNvPr>
          <p:cNvSpPr>
            <a:spLocks noGrp="1"/>
          </p:cNvSpPr>
          <p:nvPr>
            <p:ph type="dt" sz="half" idx="10"/>
          </p:nvPr>
        </p:nvSpPr>
        <p:spPr/>
        <p:txBody>
          <a:bodyPr/>
          <a:lstStyle/>
          <a:p>
            <a:fld id="{22F3E5F3-28EE-488F-BD53-B744C06C3DEC}" type="datetime1">
              <a:rPr lang="en-US" smtClean="0"/>
              <a:t>8/2/2023</a:t>
            </a:fld>
            <a:endParaRPr lang="en-US"/>
          </a:p>
        </p:txBody>
      </p:sp>
      <p:sp>
        <p:nvSpPr>
          <p:cNvPr id="11" name="Footer Placeholder 10">
            <a:extLst>
              <a:ext uri="{FF2B5EF4-FFF2-40B4-BE49-F238E27FC236}">
                <a16:creationId xmlns:a16="http://schemas.microsoft.com/office/drawing/2014/main" id="{ACF12700-F905-4CFA-970C-C81E05A64D5B}"/>
              </a:ext>
            </a:extLst>
          </p:cNvPr>
          <p:cNvSpPr>
            <a:spLocks noGrp="1"/>
          </p:cNvSpPr>
          <p:nvPr>
            <p:ph type="ftr" sz="quarter" idx="11"/>
          </p:nvPr>
        </p:nvSpPr>
        <p:spPr/>
        <p:txBody>
          <a:bodyPr/>
          <a:lstStyle/>
          <a:p>
            <a:endParaRPr lang="en-US"/>
          </a:p>
        </p:txBody>
      </p:sp>
      <p:sp>
        <p:nvSpPr>
          <p:cNvPr id="12" name="Slide Number Placeholder 11">
            <a:extLst>
              <a:ext uri="{FF2B5EF4-FFF2-40B4-BE49-F238E27FC236}">
                <a16:creationId xmlns:a16="http://schemas.microsoft.com/office/drawing/2014/main" id="{DA1B1EE2-BCA3-432B-A32D-B04C7F1DD93F}"/>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5418836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B84A89F5-6982-40AE-8108-88B93E85C8FF}"/>
              </a:ext>
            </a:extLst>
          </p:cNvPr>
          <p:cNvGrpSpPr/>
          <p:nvPr/>
        </p:nvGrpSpPr>
        <p:grpSpPr>
          <a:xfrm>
            <a:off x="3124577" y="0"/>
            <a:ext cx="4389519" cy="2916937"/>
            <a:chOff x="3124577" y="0"/>
            <a:chExt cx="4389519" cy="2916937"/>
          </a:xfrm>
        </p:grpSpPr>
        <p:sp>
          <p:nvSpPr>
            <p:cNvPr id="49" name="Freeform: Shape 48">
              <a:extLst>
                <a:ext uri="{FF2B5EF4-FFF2-40B4-BE49-F238E27FC236}">
                  <a16:creationId xmlns:a16="http://schemas.microsoft.com/office/drawing/2014/main" id="{B80BED93-E30B-4492-A268-84C33CA4F067}"/>
                </a:ext>
              </a:extLst>
            </p:cNvPr>
            <p:cNvSpPr/>
            <p:nvPr/>
          </p:nvSpPr>
          <p:spPr>
            <a:xfrm>
              <a:off x="3320637" y="0"/>
              <a:ext cx="4013331" cy="2742133"/>
            </a:xfrm>
            <a:custGeom>
              <a:avLst/>
              <a:gdLst>
                <a:gd name="connsiteX0" fmla="*/ 294151 w 4013331"/>
                <a:gd name="connsiteY0" fmla="*/ 0 h 2742133"/>
                <a:gd name="connsiteX1" fmla="*/ 3844057 w 4013331"/>
                <a:gd name="connsiteY1" fmla="*/ 0 h 2742133"/>
                <a:gd name="connsiteX2" fmla="*/ 3892490 w 4013331"/>
                <a:gd name="connsiteY2" fmla="*/ 131440 h 2742133"/>
                <a:gd name="connsiteX3" fmla="*/ 4013331 w 4013331"/>
                <a:gd name="connsiteY3" fmla="*/ 941251 h 2742133"/>
                <a:gd name="connsiteX4" fmla="*/ 3804827 w 4013331"/>
                <a:gd name="connsiteY4" fmla="*/ 1540292 h 2742133"/>
                <a:gd name="connsiteX5" fmla="*/ 3187498 w 4013331"/>
                <a:gd name="connsiteY5" fmla="*/ 2098087 h 2742133"/>
                <a:gd name="connsiteX6" fmla="*/ 3051769 w 4013331"/>
                <a:gd name="connsiteY6" fmla="*/ 2204787 h 2742133"/>
                <a:gd name="connsiteX7" fmla="*/ 1936476 w 4013331"/>
                <a:gd name="connsiteY7" fmla="*/ 2742133 h 2742133"/>
                <a:gd name="connsiteX8" fmla="*/ 467303 w 4013331"/>
                <a:gd name="connsiteY8" fmla="*/ 1868695 h 2742133"/>
                <a:gd name="connsiteX9" fmla="*/ 310732 w 4013331"/>
                <a:gd name="connsiteY9" fmla="*/ 1645244 h 2742133"/>
                <a:gd name="connsiteX10" fmla="*/ 0 w 4013331"/>
                <a:gd name="connsiteY10" fmla="*/ 941251 h 2742133"/>
                <a:gd name="connsiteX11" fmla="*/ 187749 w 4013331"/>
                <a:gd name="connsiteY11" fmla="*/ 183076 h 2742133"/>
                <a:gd name="connsiteX12" fmla="*/ 288888 w 4013331"/>
                <a:gd name="connsiteY12" fmla="*/ 7329 h 2742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13331" h="2742133">
                  <a:moveTo>
                    <a:pt x="294151" y="0"/>
                  </a:moveTo>
                  <a:lnTo>
                    <a:pt x="3844057" y="0"/>
                  </a:lnTo>
                  <a:lnTo>
                    <a:pt x="3892490" y="131440"/>
                  </a:lnTo>
                  <a:cubicBezTo>
                    <a:pt x="3971777" y="378867"/>
                    <a:pt x="4013331" y="652783"/>
                    <a:pt x="4013331" y="941251"/>
                  </a:cubicBezTo>
                  <a:cubicBezTo>
                    <a:pt x="4013331" y="1171430"/>
                    <a:pt x="3948997" y="1356167"/>
                    <a:pt x="3804827" y="1540292"/>
                  </a:cubicBezTo>
                  <a:cubicBezTo>
                    <a:pt x="3654026" y="1732895"/>
                    <a:pt x="3427436" y="1910292"/>
                    <a:pt x="3187498" y="2098087"/>
                  </a:cubicBezTo>
                  <a:cubicBezTo>
                    <a:pt x="3143231" y="2132693"/>
                    <a:pt x="3097499" y="2168522"/>
                    <a:pt x="3051769" y="2204787"/>
                  </a:cubicBezTo>
                  <a:cubicBezTo>
                    <a:pt x="2642425" y="2529345"/>
                    <a:pt x="2343664" y="2742133"/>
                    <a:pt x="1936476" y="2742133"/>
                  </a:cubicBezTo>
                  <a:cubicBezTo>
                    <a:pt x="1316045" y="2742133"/>
                    <a:pt x="876647" y="2480932"/>
                    <a:pt x="467303" y="1868695"/>
                  </a:cubicBezTo>
                  <a:cubicBezTo>
                    <a:pt x="413736" y="1788559"/>
                    <a:pt x="361372" y="1715679"/>
                    <a:pt x="310732" y="1645244"/>
                  </a:cubicBezTo>
                  <a:cubicBezTo>
                    <a:pt x="100850" y="1353195"/>
                    <a:pt x="0" y="1201315"/>
                    <a:pt x="0" y="941251"/>
                  </a:cubicBezTo>
                  <a:cubicBezTo>
                    <a:pt x="0" y="683021"/>
                    <a:pt x="63214" y="427935"/>
                    <a:pt x="187749" y="183076"/>
                  </a:cubicBezTo>
                  <a:cubicBezTo>
                    <a:pt x="218215" y="123194"/>
                    <a:pt x="251953" y="64578"/>
                    <a:pt x="288888" y="7329"/>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0" name="Freeform: Shape 49">
              <a:extLst>
                <a:ext uri="{FF2B5EF4-FFF2-40B4-BE49-F238E27FC236}">
                  <a16:creationId xmlns:a16="http://schemas.microsoft.com/office/drawing/2014/main" id="{965F60C1-CD8B-4326-9B24-3D197CF382A6}"/>
                </a:ext>
              </a:extLst>
            </p:cNvPr>
            <p:cNvSpPr/>
            <p:nvPr/>
          </p:nvSpPr>
          <p:spPr>
            <a:xfrm>
              <a:off x="3566319" y="0"/>
              <a:ext cx="3401415" cy="2440484"/>
            </a:xfrm>
            <a:custGeom>
              <a:avLst/>
              <a:gdLst>
                <a:gd name="connsiteX0" fmla="*/ 332917 w 3401415"/>
                <a:gd name="connsiteY0" fmla="*/ 0 h 2440484"/>
                <a:gd name="connsiteX1" fmla="*/ 3207137 w 3401415"/>
                <a:gd name="connsiteY1" fmla="*/ 0 h 2440484"/>
                <a:gd name="connsiteX2" fmla="*/ 3242654 w 3401415"/>
                <a:gd name="connsiteY2" fmla="*/ 74937 h 2440484"/>
                <a:gd name="connsiteX3" fmla="*/ 3401415 w 3401415"/>
                <a:gd name="connsiteY3" fmla="*/ 914184 h 2440484"/>
                <a:gd name="connsiteX4" fmla="*/ 3224702 w 3401415"/>
                <a:gd name="connsiteY4" fmla="*/ 1421888 h 2440484"/>
                <a:gd name="connsiteX5" fmla="*/ 2701498 w 3401415"/>
                <a:gd name="connsiteY5" fmla="*/ 1894635 h 2440484"/>
                <a:gd name="connsiteX6" fmla="*/ 2586463 w 3401415"/>
                <a:gd name="connsiteY6" fmla="*/ 1985068 h 2440484"/>
                <a:gd name="connsiteX7" fmla="*/ 1641219 w 3401415"/>
                <a:gd name="connsiteY7" fmla="*/ 2440484 h 2440484"/>
                <a:gd name="connsiteX8" fmla="*/ 396053 w 3401415"/>
                <a:gd name="connsiteY8" fmla="*/ 1700219 h 2440484"/>
                <a:gd name="connsiteX9" fmla="*/ 263354 w 3401415"/>
                <a:gd name="connsiteY9" fmla="*/ 1510839 h 2440484"/>
                <a:gd name="connsiteX10" fmla="*/ 0 w 3401415"/>
                <a:gd name="connsiteY10" fmla="*/ 914184 h 2440484"/>
                <a:gd name="connsiteX11" fmla="*/ 159122 w 3401415"/>
                <a:gd name="connsiteY11" fmla="*/ 271610 h 2440484"/>
                <a:gd name="connsiteX12" fmla="*/ 244841 w 3401415"/>
                <a:gd name="connsiteY12" fmla="*/ 122658 h 2440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01415" h="2440484">
                  <a:moveTo>
                    <a:pt x="332917" y="0"/>
                  </a:moveTo>
                  <a:lnTo>
                    <a:pt x="3207137" y="0"/>
                  </a:lnTo>
                  <a:lnTo>
                    <a:pt x="3242654" y="74937"/>
                  </a:lnTo>
                  <a:cubicBezTo>
                    <a:pt x="3346386" y="322243"/>
                    <a:pt x="3401415" y="608579"/>
                    <a:pt x="3401415" y="914184"/>
                  </a:cubicBezTo>
                  <a:cubicBezTo>
                    <a:pt x="3401415" y="1109268"/>
                    <a:pt x="3346890" y="1265837"/>
                    <a:pt x="3224702" y="1421888"/>
                  </a:cubicBezTo>
                  <a:cubicBezTo>
                    <a:pt x="3096894" y="1585125"/>
                    <a:pt x="2904852" y="1735475"/>
                    <a:pt x="2701498" y="1894635"/>
                  </a:cubicBezTo>
                  <a:cubicBezTo>
                    <a:pt x="2663980" y="1923966"/>
                    <a:pt x="2625221" y="1954332"/>
                    <a:pt x="2586463" y="1985068"/>
                  </a:cubicBezTo>
                  <a:cubicBezTo>
                    <a:pt x="2239532" y="2260140"/>
                    <a:pt x="1986324" y="2440484"/>
                    <a:pt x="1641219" y="2440484"/>
                  </a:cubicBezTo>
                  <a:cubicBezTo>
                    <a:pt x="1115386" y="2440484"/>
                    <a:pt x="742984" y="2219109"/>
                    <a:pt x="396053" y="1700219"/>
                  </a:cubicBezTo>
                  <a:cubicBezTo>
                    <a:pt x="350653" y="1632303"/>
                    <a:pt x="306273" y="1570535"/>
                    <a:pt x="263354" y="1510839"/>
                  </a:cubicBezTo>
                  <a:cubicBezTo>
                    <a:pt x="85473" y="1263318"/>
                    <a:pt x="0" y="1134597"/>
                    <a:pt x="0" y="914184"/>
                  </a:cubicBezTo>
                  <a:cubicBezTo>
                    <a:pt x="0" y="695327"/>
                    <a:pt x="53576" y="479135"/>
                    <a:pt x="159122" y="271610"/>
                  </a:cubicBezTo>
                  <a:cubicBezTo>
                    <a:pt x="184943" y="220858"/>
                    <a:pt x="213538" y="171179"/>
                    <a:pt x="244841" y="122658"/>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1" name="Freeform: Shape 50">
              <a:extLst>
                <a:ext uri="{FF2B5EF4-FFF2-40B4-BE49-F238E27FC236}">
                  <a16:creationId xmlns:a16="http://schemas.microsoft.com/office/drawing/2014/main" id="{69511D06-104E-440E-8049-4CDCE4B87E96}"/>
                </a:ext>
              </a:extLst>
            </p:cNvPr>
            <p:cNvSpPr/>
            <p:nvPr/>
          </p:nvSpPr>
          <p:spPr>
            <a:xfrm>
              <a:off x="3232490" y="0"/>
              <a:ext cx="4164597" cy="2817185"/>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2" name="Freeform: Shape 51">
              <a:extLst>
                <a:ext uri="{FF2B5EF4-FFF2-40B4-BE49-F238E27FC236}">
                  <a16:creationId xmlns:a16="http://schemas.microsoft.com/office/drawing/2014/main" id="{164F6B39-7B0A-4839-9F52-1FFA2044F248}"/>
                </a:ext>
              </a:extLst>
            </p:cNvPr>
            <p:cNvSpPr/>
            <p:nvPr/>
          </p:nvSpPr>
          <p:spPr>
            <a:xfrm>
              <a:off x="3124577" y="0"/>
              <a:ext cx="4389519" cy="2916937"/>
            </a:xfrm>
            <a:custGeom>
              <a:avLst/>
              <a:gdLst>
                <a:gd name="connsiteX0" fmla="*/ 208215 w 4389519"/>
                <a:gd name="connsiteY0" fmla="*/ 0 h 2916937"/>
                <a:gd name="connsiteX1" fmla="*/ 4284014 w 4389519"/>
                <a:gd name="connsiteY1" fmla="*/ 0 h 2916937"/>
                <a:gd name="connsiteX2" fmla="*/ 4335794 w 4389519"/>
                <a:gd name="connsiteY2" fmla="*/ 207911 h 2916937"/>
                <a:gd name="connsiteX3" fmla="*/ 4376420 w 4389519"/>
                <a:gd name="connsiteY3" fmla="*/ 1078865 h 2916937"/>
                <a:gd name="connsiteX4" fmla="*/ 4090147 w 4389519"/>
                <a:gd name="connsiteY4" fmla="*/ 1734728 h 2916937"/>
                <a:gd name="connsiteX5" fmla="*/ 3362552 w 4389519"/>
                <a:gd name="connsiteY5" fmla="*/ 2305097 h 2916937"/>
                <a:gd name="connsiteX6" fmla="*/ 3204152 w 4389519"/>
                <a:gd name="connsiteY6" fmla="*/ 2412521 h 2916937"/>
                <a:gd name="connsiteX7" fmla="*/ 1936072 w 4389519"/>
                <a:gd name="connsiteY7" fmla="*/ 2912360 h 2916937"/>
                <a:gd name="connsiteX8" fmla="*/ 421690 w 4389519"/>
                <a:gd name="connsiteY8" fmla="*/ 1787063 h 2916937"/>
                <a:gd name="connsiteX9" fmla="*/ 273167 w 4389519"/>
                <a:gd name="connsiteY9" fmla="*/ 1520080 h 2916937"/>
                <a:gd name="connsiteX10" fmla="*/ 4118 w 4389519"/>
                <a:gd name="connsiteY10" fmla="*/ 696338 h 2916937"/>
                <a:gd name="connsiteX11" fmla="*/ 175984 w 4389519"/>
                <a:gd name="connsiteY11" fmla="*/ 60381 h 29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89519" h="2916937">
                  <a:moveTo>
                    <a:pt x="208215" y="0"/>
                  </a:moveTo>
                  <a:lnTo>
                    <a:pt x="4284014" y="0"/>
                  </a:lnTo>
                  <a:lnTo>
                    <a:pt x="4335794" y="207911"/>
                  </a:lnTo>
                  <a:cubicBezTo>
                    <a:pt x="4388748" y="479686"/>
                    <a:pt x="4403109" y="773803"/>
                    <a:pt x="4376420" y="1078865"/>
                  </a:cubicBezTo>
                  <a:cubicBezTo>
                    <a:pt x="4353703" y="1338514"/>
                    <a:pt x="4265383" y="1540772"/>
                    <a:pt x="4090147" y="1734728"/>
                  </a:cubicBezTo>
                  <a:cubicBezTo>
                    <a:pt x="3906850" y="1937616"/>
                    <a:pt x="3642485" y="2116128"/>
                    <a:pt x="3362552" y="2305097"/>
                  </a:cubicBezTo>
                  <a:cubicBezTo>
                    <a:pt x="3310910" y="2339914"/>
                    <a:pt x="3257553" y="2375972"/>
                    <a:pt x="3204152" y="2412521"/>
                  </a:cubicBezTo>
                  <a:cubicBezTo>
                    <a:pt x="2726165" y="2739616"/>
                    <a:pt x="2379682" y="2951171"/>
                    <a:pt x="1936072" y="2912360"/>
                  </a:cubicBezTo>
                  <a:cubicBezTo>
                    <a:pt x="1260148" y="2853224"/>
                    <a:pt x="807225" y="2516700"/>
                    <a:pt x="421690" y="1787063"/>
                  </a:cubicBezTo>
                  <a:cubicBezTo>
                    <a:pt x="371240" y="1691563"/>
                    <a:pt x="321385" y="1604361"/>
                    <a:pt x="273167" y="1520080"/>
                  </a:cubicBezTo>
                  <a:cubicBezTo>
                    <a:pt x="73334" y="1170636"/>
                    <a:pt x="-21548" y="989700"/>
                    <a:pt x="4118" y="696338"/>
                  </a:cubicBezTo>
                  <a:cubicBezTo>
                    <a:pt x="23232" y="477870"/>
                    <a:pt x="80908" y="264786"/>
                    <a:pt x="175984" y="60381"/>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grpSp>
        <p:nvGrpSpPr>
          <p:cNvPr id="8" name="Group 7">
            <a:extLst>
              <a:ext uri="{FF2B5EF4-FFF2-40B4-BE49-F238E27FC236}">
                <a16:creationId xmlns:a16="http://schemas.microsoft.com/office/drawing/2014/main" id="{03099122-D80B-4389-A1CF-52C635217F4B}"/>
              </a:ext>
            </a:extLst>
          </p:cNvPr>
          <p:cNvGrpSpPr/>
          <p:nvPr/>
        </p:nvGrpSpPr>
        <p:grpSpPr>
          <a:xfrm>
            <a:off x="8122942" y="0"/>
            <a:ext cx="4069058" cy="3547008"/>
            <a:chOff x="8122942" y="0"/>
            <a:chExt cx="4069058" cy="3547008"/>
          </a:xfrm>
        </p:grpSpPr>
        <p:sp>
          <p:nvSpPr>
            <p:cNvPr id="54" name="Freeform: Shape 53">
              <a:extLst>
                <a:ext uri="{FF2B5EF4-FFF2-40B4-BE49-F238E27FC236}">
                  <a16:creationId xmlns:a16="http://schemas.microsoft.com/office/drawing/2014/main" id="{CA535D59-CDAA-4AA9-84AC-A6142E857FE2}"/>
                </a:ext>
              </a:extLst>
            </p:cNvPr>
            <p:cNvSpPr/>
            <p:nvPr/>
          </p:nvSpPr>
          <p:spPr>
            <a:xfrm>
              <a:off x="8122942" y="0"/>
              <a:ext cx="4069058" cy="3547008"/>
            </a:xfrm>
            <a:custGeom>
              <a:avLst/>
              <a:gdLst>
                <a:gd name="connsiteX0" fmla="*/ 305212 w 4069058"/>
                <a:gd name="connsiteY0" fmla="*/ 0 h 3547008"/>
                <a:gd name="connsiteX1" fmla="*/ 4069058 w 4069058"/>
                <a:gd name="connsiteY1" fmla="*/ 0 h 3547008"/>
                <a:gd name="connsiteX2" fmla="*/ 4069058 w 4069058"/>
                <a:gd name="connsiteY2" fmla="*/ 2865785 h 3547008"/>
                <a:gd name="connsiteX3" fmla="*/ 3996814 w 4069058"/>
                <a:gd name="connsiteY3" fmla="*/ 2947457 h 3547008"/>
                <a:gd name="connsiteX4" fmla="*/ 2732780 w 4069058"/>
                <a:gd name="connsiteY4" fmla="*/ 3541640 h 3547008"/>
                <a:gd name="connsiteX5" fmla="*/ 1317550 w 4069058"/>
                <a:gd name="connsiteY5" fmla="*/ 3015110 h 3547008"/>
                <a:gd name="connsiteX6" fmla="*/ 1140977 w 4069058"/>
                <a:gd name="connsiteY6" fmla="*/ 2901419 h 3547008"/>
                <a:gd name="connsiteX7" fmla="*/ 330269 w 4069058"/>
                <a:gd name="connsiteY7" fmla="*/ 2297252 h 3547008"/>
                <a:gd name="connsiteX8" fmla="*/ 13299 w 4069058"/>
                <a:gd name="connsiteY8" fmla="*/ 1599966 h 3547008"/>
                <a:gd name="connsiteX9" fmla="*/ 217457 w 4069058"/>
                <a:gd name="connsiteY9" fmla="*/ 178659 h 354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69058" h="3547008">
                  <a:moveTo>
                    <a:pt x="305212" y="0"/>
                  </a:moveTo>
                  <a:lnTo>
                    <a:pt x="4069058" y="0"/>
                  </a:lnTo>
                  <a:lnTo>
                    <a:pt x="4069058" y="2865785"/>
                  </a:lnTo>
                  <a:lnTo>
                    <a:pt x="3996814" y="2947457"/>
                  </a:lnTo>
                  <a:cubicBezTo>
                    <a:pt x="3654887" y="3311545"/>
                    <a:pt x="3252443" y="3496175"/>
                    <a:pt x="2732780" y="3541640"/>
                  </a:cubicBezTo>
                  <a:cubicBezTo>
                    <a:pt x="2236701" y="3585041"/>
                    <a:pt x="1850359" y="3361306"/>
                    <a:pt x="1317550" y="3015110"/>
                  </a:cubicBezTo>
                  <a:cubicBezTo>
                    <a:pt x="1258026" y="2976425"/>
                    <a:pt x="1198546" y="2938265"/>
                    <a:pt x="1140977" y="2901419"/>
                  </a:cubicBezTo>
                  <a:cubicBezTo>
                    <a:pt x="828927" y="2701433"/>
                    <a:pt x="534230" y="2512513"/>
                    <a:pt x="330269" y="2297252"/>
                  </a:cubicBezTo>
                  <a:cubicBezTo>
                    <a:pt x="135278" y="2091465"/>
                    <a:pt x="37487" y="1876435"/>
                    <a:pt x="13299" y="1599966"/>
                  </a:cubicBezTo>
                  <a:cubicBezTo>
                    <a:pt x="-32170" y="1080250"/>
                    <a:pt x="39709" y="589889"/>
                    <a:pt x="217457" y="178659"/>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5" name="Freeform: Shape 54">
              <a:extLst>
                <a:ext uri="{FF2B5EF4-FFF2-40B4-BE49-F238E27FC236}">
                  <a16:creationId xmlns:a16="http://schemas.microsoft.com/office/drawing/2014/main" id="{CD6948CC-6D51-4092-887C-B0664DC102C7}"/>
                </a:ext>
              </a:extLst>
            </p:cNvPr>
            <p:cNvSpPr/>
            <p:nvPr/>
          </p:nvSpPr>
          <p:spPr>
            <a:xfrm flipH="1">
              <a:off x="8319994" y="0"/>
              <a:ext cx="3872006" cy="3321595"/>
            </a:xfrm>
            <a:custGeom>
              <a:avLst/>
              <a:gdLst>
                <a:gd name="connsiteX0" fmla="*/ 3466434 w 3872006"/>
                <a:gd name="connsiteY0" fmla="*/ 0 h 3321595"/>
                <a:gd name="connsiteX1" fmla="*/ 65800 w 3872006"/>
                <a:gd name="connsiteY1" fmla="*/ 0 h 3321595"/>
                <a:gd name="connsiteX2" fmla="*/ 0 w 3872006"/>
                <a:gd name="connsiteY2" fmla="*/ 59511 h 3321595"/>
                <a:gd name="connsiteX3" fmla="*/ 0 w 3872006"/>
                <a:gd name="connsiteY3" fmla="*/ 2518435 h 3321595"/>
                <a:gd name="connsiteX4" fmla="*/ 80122 w 3872006"/>
                <a:gd name="connsiteY4" fmla="*/ 2618704 h 3321595"/>
                <a:gd name="connsiteX5" fmla="*/ 1549501 w 3872006"/>
                <a:gd name="connsiteY5" fmla="*/ 3321595 h 3321595"/>
                <a:gd name="connsiteX6" fmla="*/ 2796711 w 3872006"/>
                <a:gd name="connsiteY6" fmla="*/ 2749441 h 3321595"/>
                <a:gd name="connsiteX7" fmla="*/ 2948494 w 3872006"/>
                <a:gd name="connsiteY7" fmla="*/ 2635829 h 3321595"/>
                <a:gd name="connsiteX8" fmla="*/ 3638840 w 3872006"/>
                <a:gd name="connsiteY8" fmla="*/ 2041901 h 3321595"/>
                <a:gd name="connsiteX9" fmla="*/ 3872006 w 3872006"/>
                <a:gd name="connsiteY9" fmla="*/ 1404055 h 3321595"/>
                <a:gd name="connsiteX10" fmla="*/ 3467973 w 3872006"/>
                <a:gd name="connsiteY10" fmla="*/ 1974 h 33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2006" h="3321595">
                  <a:moveTo>
                    <a:pt x="3466434" y="0"/>
                  </a:moveTo>
                  <a:lnTo>
                    <a:pt x="65800" y="0"/>
                  </a:lnTo>
                  <a:lnTo>
                    <a:pt x="0" y="59511"/>
                  </a:lnTo>
                  <a:lnTo>
                    <a:pt x="0" y="2518435"/>
                  </a:lnTo>
                  <a:lnTo>
                    <a:pt x="80122" y="2618704"/>
                  </a:lnTo>
                  <a:cubicBezTo>
                    <a:pt x="490323" y="3108658"/>
                    <a:pt x="942414" y="3321595"/>
                    <a:pt x="1549501" y="3321595"/>
                  </a:cubicBezTo>
                  <a:cubicBezTo>
                    <a:pt x="2004852" y="3321595"/>
                    <a:pt x="2338950" y="3095023"/>
                    <a:pt x="2796711" y="2749441"/>
                  </a:cubicBezTo>
                  <a:cubicBezTo>
                    <a:pt x="2847850" y="2710827"/>
                    <a:pt x="2898991" y="2672676"/>
                    <a:pt x="2948494" y="2635829"/>
                  </a:cubicBezTo>
                  <a:cubicBezTo>
                    <a:pt x="3216812" y="2435869"/>
                    <a:pt x="3470203" y="2246981"/>
                    <a:pt x="3638840" y="2041901"/>
                  </a:cubicBezTo>
                  <a:cubicBezTo>
                    <a:pt x="3800062" y="1845849"/>
                    <a:pt x="3872006" y="1649145"/>
                    <a:pt x="3872006" y="1404055"/>
                  </a:cubicBezTo>
                  <a:cubicBezTo>
                    <a:pt x="3872006" y="866538"/>
                    <a:pt x="3729694" y="376466"/>
                    <a:pt x="3467973" y="197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6" name="Freeform: Shape 55">
              <a:extLst>
                <a:ext uri="{FF2B5EF4-FFF2-40B4-BE49-F238E27FC236}">
                  <a16:creationId xmlns:a16="http://schemas.microsoft.com/office/drawing/2014/main" id="{F5F9FD94-99CC-42AD-8E66-CF99E8FD5A94}"/>
                </a:ext>
              </a:extLst>
            </p:cNvPr>
            <p:cNvSpPr/>
            <p:nvPr/>
          </p:nvSpPr>
          <p:spPr>
            <a:xfrm flipH="1">
              <a:off x="8729240" y="9274"/>
              <a:ext cx="3462454" cy="3010961"/>
            </a:xfrm>
            <a:custGeom>
              <a:avLst/>
              <a:gdLst>
                <a:gd name="connsiteX0" fmla="*/ 2953507 w 3462454"/>
                <a:gd name="connsiteY0" fmla="*/ 0 h 3010961"/>
                <a:gd name="connsiteX1" fmla="*/ 477652 w 3462454"/>
                <a:gd name="connsiteY1" fmla="*/ 0 h 3010961"/>
                <a:gd name="connsiteX2" fmla="*/ 327396 w 3462454"/>
                <a:gd name="connsiteY2" fmla="*/ 113681 h 3010961"/>
                <a:gd name="connsiteX3" fmla="*/ 46554 w 3462454"/>
                <a:gd name="connsiteY3" fmla="*/ 391785 h 3010961"/>
                <a:gd name="connsiteX4" fmla="*/ 0 w 3462454"/>
                <a:gd name="connsiteY4" fmla="*/ 453516 h 3010961"/>
                <a:gd name="connsiteX5" fmla="*/ 0 w 3462454"/>
                <a:gd name="connsiteY5" fmla="*/ 2083461 h 3010961"/>
                <a:gd name="connsiteX6" fmla="*/ 26382 w 3462454"/>
                <a:gd name="connsiteY6" fmla="*/ 2118637 h 3010961"/>
                <a:gd name="connsiteX7" fmla="*/ 101620 w 3462454"/>
                <a:gd name="connsiteY7" fmla="*/ 2222744 h 3010961"/>
                <a:gd name="connsiteX8" fmla="*/ 1494064 w 3462454"/>
                <a:gd name="connsiteY8" fmla="*/ 3010961 h 3010961"/>
                <a:gd name="connsiteX9" fmla="*/ 2551110 w 3462454"/>
                <a:gd name="connsiteY9" fmla="*/ 2526044 h 3010961"/>
                <a:gd name="connsiteX10" fmla="*/ 2679751 w 3462454"/>
                <a:gd name="connsiteY10" fmla="*/ 2429754 h 3010961"/>
                <a:gd name="connsiteX11" fmla="*/ 3264840 w 3462454"/>
                <a:gd name="connsiteY11" fmla="*/ 1926383 h 3010961"/>
                <a:gd name="connsiteX12" fmla="*/ 3462454 w 3462454"/>
                <a:gd name="connsiteY12" fmla="*/ 1385790 h 3010961"/>
                <a:gd name="connsiteX13" fmla="*/ 3018820 w 3462454"/>
                <a:gd name="connsiteY13" fmla="*/ 67626 h 3010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62454" h="3010961">
                  <a:moveTo>
                    <a:pt x="2953507" y="0"/>
                  </a:moveTo>
                  <a:lnTo>
                    <a:pt x="477652" y="0"/>
                  </a:lnTo>
                  <a:lnTo>
                    <a:pt x="327396" y="113681"/>
                  </a:lnTo>
                  <a:cubicBezTo>
                    <a:pt x="222344" y="200626"/>
                    <a:pt x="128536" y="293564"/>
                    <a:pt x="46554" y="391785"/>
                  </a:cubicBezTo>
                  <a:lnTo>
                    <a:pt x="0" y="453516"/>
                  </a:lnTo>
                  <a:lnTo>
                    <a:pt x="0" y="2083461"/>
                  </a:lnTo>
                  <a:lnTo>
                    <a:pt x="26382" y="2118637"/>
                  </a:lnTo>
                  <a:cubicBezTo>
                    <a:pt x="51135" y="2152065"/>
                    <a:pt x="76235" y="2186586"/>
                    <a:pt x="101620" y="2222744"/>
                  </a:cubicBezTo>
                  <a:cubicBezTo>
                    <a:pt x="489585" y="2775245"/>
                    <a:pt x="906035" y="3010961"/>
                    <a:pt x="1494064" y="3010961"/>
                  </a:cubicBezTo>
                  <a:cubicBezTo>
                    <a:pt x="1879987" y="3010961"/>
                    <a:pt x="2163144" y="2818935"/>
                    <a:pt x="2551110" y="2526044"/>
                  </a:cubicBezTo>
                  <a:cubicBezTo>
                    <a:pt x="2594452" y="2493317"/>
                    <a:pt x="2637795" y="2460984"/>
                    <a:pt x="2679751" y="2429754"/>
                  </a:cubicBezTo>
                  <a:cubicBezTo>
                    <a:pt x="2907158" y="2260282"/>
                    <a:pt x="3121914" y="2100194"/>
                    <a:pt x="3264840" y="1926383"/>
                  </a:cubicBezTo>
                  <a:cubicBezTo>
                    <a:pt x="3401480" y="1760224"/>
                    <a:pt x="3462454" y="1593511"/>
                    <a:pt x="3462454" y="1385790"/>
                  </a:cubicBezTo>
                  <a:cubicBezTo>
                    <a:pt x="3462454" y="865148"/>
                    <a:pt x="3304918" y="397028"/>
                    <a:pt x="3018820" y="67626"/>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7" name="Freeform: Shape 56">
              <a:extLst>
                <a:ext uri="{FF2B5EF4-FFF2-40B4-BE49-F238E27FC236}">
                  <a16:creationId xmlns:a16="http://schemas.microsoft.com/office/drawing/2014/main" id="{F47D3E70-A759-410D-B5DB-855218E138C3}"/>
                </a:ext>
              </a:extLst>
            </p:cNvPr>
            <p:cNvSpPr/>
            <p:nvPr/>
          </p:nvSpPr>
          <p:spPr>
            <a:xfrm flipH="1">
              <a:off x="8243247" y="9274"/>
              <a:ext cx="3948447" cy="3411460"/>
            </a:xfrm>
            <a:custGeom>
              <a:avLst/>
              <a:gdLst>
                <a:gd name="connsiteX0" fmla="*/ 3564894 w 3904481"/>
                <a:gd name="connsiteY0" fmla="*/ 0 h 3411460"/>
                <a:gd name="connsiteX1" fmla="*/ 0 w 3904481"/>
                <a:gd name="connsiteY1" fmla="*/ 0 h 3411460"/>
                <a:gd name="connsiteX2" fmla="*/ 0 w 3904481"/>
                <a:gd name="connsiteY2" fmla="*/ 2659993 h 3411460"/>
                <a:gd name="connsiteX3" fmla="*/ 1876 w 3904481"/>
                <a:gd name="connsiteY3" fmla="*/ 2662425 h 3411460"/>
                <a:gd name="connsiteX4" fmla="*/ 1514161 w 3904481"/>
                <a:gd name="connsiteY4" fmla="*/ 3411460 h 3411460"/>
                <a:gd name="connsiteX5" fmla="*/ 2797788 w 3904481"/>
                <a:gd name="connsiteY5" fmla="*/ 2801744 h 3411460"/>
                <a:gd name="connsiteX6" fmla="*/ 2954004 w 3904481"/>
                <a:gd name="connsiteY6" fmla="*/ 2680673 h 3411460"/>
                <a:gd name="connsiteX7" fmla="*/ 3664508 w 3904481"/>
                <a:gd name="connsiteY7" fmla="*/ 2047754 h 3411460"/>
                <a:gd name="connsiteX8" fmla="*/ 3904481 w 3904481"/>
                <a:gd name="connsiteY8" fmla="*/ 1368033 h 3411460"/>
                <a:gd name="connsiteX9" fmla="*/ 3596499 w 3904481"/>
                <a:gd name="connsiteY9" fmla="*/ 52268 h 34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4481" h="3411460">
                  <a:moveTo>
                    <a:pt x="3564894" y="0"/>
                  </a:moveTo>
                  <a:lnTo>
                    <a:pt x="0" y="0"/>
                  </a:lnTo>
                  <a:lnTo>
                    <a:pt x="0" y="2659993"/>
                  </a:lnTo>
                  <a:lnTo>
                    <a:pt x="1876" y="2662425"/>
                  </a:lnTo>
                  <a:cubicBezTo>
                    <a:pt x="424055" y="3184544"/>
                    <a:pt x="889346" y="3411460"/>
                    <a:pt x="1514161" y="3411460"/>
                  </a:cubicBezTo>
                  <a:cubicBezTo>
                    <a:pt x="1982808" y="3411460"/>
                    <a:pt x="2326661" y="3170014"/>
                    <a:pt x="2797788" y="2801744"/>
                  </a:cubicBezTo>
                  <a:cubicBezTo>
                    <a:pt x="2850420" y="2760595"/>
                    <a:pt x="2903054" y="2719940"/>
                    <a:pt x="2954004" y="2680673"/>
                  </a:cubicBezTo>
                  <a:cubicBezTo>
                    <a:pt x="3230156" y="2467586"/>
                    <a:pt x="3490946" y="2266297"/>
                    <a:pt x="3664508" y="2047754"/>
                  </a:cubicBezTo>
                  <a:cubicBezTo>
                    <a:pt x="3830437" y="1838832"/>
                    <a:pt x="3904481" y="1629214"/>
                    <a:pt x="3904481" y="1368033"/>
                  </a:cubicBezTo>
                  <a:cubicBezTo>
                    <a:pt x="3904481" y="877057"/>
                    <a:pt x="3796872" y="423228"/>
                    <a:pt x="3596499" y="52268"/>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9" name="Group 8">
            <a:extLst>
              <a:ext uri="{FF2B5EF4-FFF2-40B4-BE49-F238E27FC236}">
                <a16:creationId xmlns:a16="http://schemas.microsoft.com/office/drawing/2014/main" id="{90302A25-2D4F-4AD5-B0E9-C12184C3599E}"/>
              </a:ext>
            </a:extLst>
          </p:cNvPr>
          <p:cNvGrpSpPr/>
          <p:nvPr/>
        </p:nvGrpSpPr>
        <p:grpSpPr>
          <a:xfrm>
            <a:off x="-1" y="1355238"/>
            <a:ext cx="4381339" cy="5510713"/>
            <a:chOff x="0" y="1347287"/>
            <a:chExt cx="4259808" cy="5510713"/>
          </a:xfrm>
        </p:grpSpPr>
        <p:sp>
          <p:nvSpPr>
            <p:cNvPr id="59" name="Freeform: Shape 58">
              <a:extLst>
                <a:ext uri="{FF2B5EF4-FFF2-40B4-BE49-F238E27FC236}">
                  <a16:creationId xmlns:a16="http://schemas.microsoft.com/office/drawing/2014/main" id="{E227AF03-773A-4B1E-8FED-67198038E60D}"/>
                </a:ext>
              </a:extLst>
            </p:cNvPr>
            <p:cNvSpPr/>
            <p:nvPr/>
          </p:nvSpPr>
          <p:spPr>
            <a:xfrm>
              <a:off x="0" y="1676545"/>
              <a:ext cx="4174269" cy="5181455"/>
            </a:xfrm>
            <a:custGeom>
              <a:avLst/>
              <a:gdLst>
                <a:gd name="connsiteX0" fmla="*/ 1155130 w 4174269"/>
                <a:gd name="connsiteY0" fmla="*/ 990 h 5181455"/>
                <a:gd name="connsiteX1" fmla="*/ 2396955 w 4174269"/>
                <a:gd name="connsiteY1" fmla="*/ 367328 h 5181455"/>
                <a:gd name="connsiteX2" fmla="*/ 3827960 w 4174269"/>
                <a:gd name="connsiteY2" fmla="*/ 4749328 h 5181455"/>
                <a:gd name="connsiteX3" fmla="*/ 3561502 w 4174269"/>
                <a:gd name="connsiteY3" fmla="*/ 5090948 h 5181455"/>
                <a:gd name="connsiteX4" fmla="*/ 3452726 w 4174269"/>
                <a:gd name="connsiteY4" fmla="*/ 5181455 h 5181455"/>
                <a:gd name="connsiteX5" fmla="*/ 0 w 4174269"/>
                <a:gd name="connsiteY5" fmla="*/ 5181455 h 5181455"/>
                <a:gd name="connsiteX6" fmla="*/ 0 w 4174269"/>
                <a:gd name="connsiteY6" fmla="*/ 251605 h 5181455"/>
                <a:gd name="connsiteX7" fmla="*/ 157396 w 4174269"/>
                <a:gd name="connsiteY7" fmla="*/ 182600 h 5181455"/>
                <a:gd name="connsiteX8" fmla="*/ 1155130 w 4174269"/>
                <a:gd name="connsiteY8" fmla="*/ 990 h 5181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74269" h="5181455">
                  <a:moveTo>
                    <a:pt x="1155130" y="990"/>
                  </a:moveTo>
                  <a:cubicBezTo>
                    <a:pt x="1564667" y="12730"/>
                    <a:pt x="1984593" y="129250"/>
                    <a:pt x="2396955" y="367328"/>
                  </a:cubicBezTo>
                  <a:cubicBezTo>
                    <a:pt x="3871760" y="1218807"/>
                    <a:pt x="4678347" y="3276416"/>
                    <a:pt x="3827960" y="4749328"/>
                  </a:cubicBezTo>
                  <a:cubicBezTo>
                    <a:pt x="3748235" y="4887417"/>
                    <a:pt x="3658928" y="4998272"/>
                    <a:pt x="3561502" y="5090948"/>
                  </a:cubicBezTo>
                  <a:lnTo>
                    <a:pt x="3452726" y="5181455"/>
                  </a:lnTo>
                  <a:lnTo>
                    <a:pt x="0" y="5181455"/>
                  </a:lnTo>
                  <a:lnTo>
                    <a:pt x="0" y="251605"/>
                  </a:lnTo>
                  <a:lnTo>
                    <a:pt x="157396" y="182600"/>
                  </a:lnTo>
                  <a:cubicBezTo>
                    <a:pt x="475610" y="54980"/>
                    <a:pt x="811718" y="-8854"/>
                    <a:pt x="1155130" y="99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0" name="Freeform: Shape 59">
              <a:extLst>
                <a:ext uri="{FF2B5EF4-FFF2-40B4-BE49-F238E27FC236}">
                  <a16:creationId xmlns:a16="http://schemas.microsoft.com/office/drawing/2014/main" id="{D6FE8FAD-8A4A-49E1-AFAF-A074482295A9}"/>
                </a:ext>
              </a:extLst>
            </p:cNvPr>
            <p:cNvSpPr/>
            <p:nvPr/>
          </p:nvSpPr>
          <p:spPr>
            <a:xfrm>
              <a:off x="0" y="1347287"/>
              <a:ext cx="4259808" cy="5510713"/>
            </a:xfrm>
            <a:custGeom>
              <a:avLst/>
              <a:gdLst>
                <a:gd name="connsiteX0" fmla="*/ 948905 w 4259808"/>
                <a:gd name="connsiteY0" fmla="*/ 1556 h 5510713"/>
                <a:gd name="connsiteX1" fmla="*/ 2304106 w 4259808"/>
                <a:gd name="connsiteY1" fmla="*/ 405867 h 5510713"/>
                <a:gd name="connsiteX2" fmla="*/ 3890982 w 4259808"/>
                <a:gd name="connsiteY2" fmla="*/ 5156588 h 5510713"/>
                <a:gd name="connsiteX3" fmla="*/ 3680329 w 4259808"/>
                <a:gd name="connsiteY3" fmla="*/ 5445948 h 5510713"/>
                <a:gd name="connsiteX4" fmla="*/ 3616504 w 4259808"/>
                <a:gd name="connsiteY4" fmla="*/ 5510713 h 5510713"/>
                <a:gd name="connsiteX5" fmla="*/ 0 w 4259808"/>
                <a:gd name="connsiteY5" fmla="*/ 5510713 h 5510713"/>
                <a:gd name="connsiteX6" fmla="*/ 0 w 4259808"/>
                <a:gd name="connsiteY6" fmla="*/ 144797 h 5510713"/>
                <a:gd name="connsiteX7" fmla="*/ 164164 w 4259808"/>
                <a:gd name="connsiteY7" fmla="*/ 92266 h 5510713"/>
                <a:gd name="connsiteX8" fmla="*/ 948905 w 4259808"/>
                <a:gd name="connsiteY8" fmla="*/ 1556 h 551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9808" h="5510713">
                  <a:moveTo>
                    <a:pt x="948905" y="1556"/>
                  </a:moveTo>
                  <a:cubicBezTo>
                    <a:pt x="1395136" y="16867"/>
                    <a:pt x="1853354" y="145625"/>
                    <a:pt x="2304106" y="405867"/>
                  </a:cubicBezTo>
                  <a:cubicBezTo>
                    <a:pt x="3916211" y="1336616"/>
                    <a:pt x="4808028" y="3568218"/>
                    <a:pt x="3890982" y="5156588"/>
                  </a:cubicBezTo>
                  <a:cubicBezTo>
                    <a:pt x="3826502" y="5268272"/>
                    <a:pt x="3756052" y="5363347"/>
                    <a:pt x="3680329" y="5445948"/>
                  </a:cubicBezTo>
                  <a:lnTo>
                    <a:pt x="3616504" y="5510713"/>
                  </a:lnTo>
                  <a:lnTo>
                    <a:pt x="0" y="5510713"/>
                  </a:lnTo>
                  <a:lnTo>
                    <a:pt x="0" y="144797"/>
                  </a:lnTo>
                  <a:lnTo>
                    <a:pt x="164164" y="92266"/>
                  </a:lnTo>
                  <a:cubicBezTo>
                    <a:pt x="418657" y="23914"/>
                    <a:pt x="681631" y="-7614"/>
                    <a:pt x="948905" y="1556"/>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1" name="Freeform: Shape 60">
              <a:extLst>
                <a:ext uri="{FF2B5EF4-FFF2-40B4-BE49-F238E27FC236}">
                  <a16:creationId xmlns:a16="http://schemas.microsoft.com/office/drawing/2014/main" id="{0A7C4DFB-FDFD-4F28-8B00-287EB75C79EB}"/>
                </a:ext>
              </a:extLst>
            </p:cNvPr>
            <p:cNvSpPr/>
            <p:nvPr/>
          </p:nvSpPr>
          <p:spPr>
            <a:xfrm>
              <a:off x="0" y="1592806"/>
              <a:ext cx="4029221" cy="5265194"/>
            </a:xfrm>
            <a:custGeom>
              <a:avLst/>
              <a:gdLst>
                <a:gd name="connsiteX0" fmla="*/ 812878 w 4029221"/>
                <a:gd name="connsiteY0" fmla="*/ 840 h 5265194"/>
                <a:gd name="connsiteX1" fmla="*/ 960980 w 4029221"/>
                <a:gd name="connsiteY1" fmla="*/ 1442 h 5265194"/>
                <a:gd name="connsiteX2" fmla="*/ 2216856 w 4029221"/>
                <a:gd name="connsiteY2" fmla="*/ 376120 h 5265194"/>
                <a:gd name="connsiteX3" fmla="*/ 3687427 w 4029221"/>
                <a:gd name="connsiteY3" fmla="*/ 4778650 h 5265194"/>
                <a:gd name="connsiteX4" fmla="*/ 3267677 w 4029221"/>
                <a:gd name="connsiteY4" fmla="*/ 5245601 h 5265194"/>
                <a:gd name="connsiteX5" fmla="*/ 3237167 w 4029221"/>
                <a:gd name="connsiteY5" fmla="*/ 5265194 h 5265194"/>
                <a:gd name="connsiteX6" fmla="*/ 0 w 4029221"/>
                <a:gd name="connsiteY6" fmla="*/ 5265194 h 5265194"/>
                <a:gd name="connsiteX7" fmla="*/ 0 w 4029221"/>
                <a:gd name="connsiteY7" fmla="*/ 162790 h 5265194"/>
                <a:gd name="connsiteX8" fmla="*/ 58408 w 4029221"/>
                <a:gd name="connsiteY8" fmla="*/ 139352 h 5265194"/>
                <a:gd name="connsiteX9" fmla="*/ 812878 w 4029221"/>
                <a:gd name="connsiteY9" fmla="*/ 840 h 52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29221" h="5265194">
                  <a:moveTo>
                    <a:pt x="812878" y="840"/>
                  </a:moveTo>
                  <a:cubicBezTo>
                    <a:pt x="862065" y="-449"/>
                    <a:pt x="911443" y="-258"/>
                    <a:pt x="960980" y="1442"/>
                  </a:cubicBezTo>
                  <a:cubicBezTo>
                    <a:pt x="1374507" y="15631"/>
                    <a:pt x="1799140" y="134952"/>
                    <a:pt x="2216856" y="376120"/>
                  </a:cubicBezTo>
                  <a:cubicBezTo>
                    <a:pt x="3710806" y="1238652"/>
                    <a:pt x="4537261" y="3306696"/>
                    <a:pt x="3687427" y="4778650"/>
                  </a:cubicBezTo>
                  <a:cubicBezTo>
                    <a:pt x="3567917" y="4985647"/>
                    <a:pt x="3426282" y="5131074"/>
                    <a:pt x="3267677" y="5245601"/>
                  </a:cubicBezTo>
                  <a:lnTo>
                    <a:pt x="3237167" y="5265194"/>
                  </a:lnTo>
                  <a:lnTo>
                    <a:pt x="0" y="5265194"/>
                  </a:lnTo>
                  <a:lnTo>
                    <a:pt x="0" y="162790"/>
                  </a:lnTo>
                  <a:lnTo>
                    <a:pt x="58408" y="139352"/>
                  </a:lnTo>
                  <a:cubicBezTo>
                    <a:pt x="301661" y="55163"/>
                    <a:pt x="554646" y="7607"/>
                    <a:pt x="812878" y="840"/>
                  </a:cubicBezTo>
                  <a:close/>
                </a:path>
              </a:pathLst>
            </a:custGeom>
            <a:noFill/>
            <a:ln w="19050">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2" name="Freeform: Shape 61">
              <a:extLst>
                <a:ext uri="{FF2B5EF4-FFF2-40B4-BE49-F238E27FC236}">
                  <a16:creationId xmlns:a16="http://schemas.microsoft.com/office/drawing/2014/main" id="{B6E867DF-0B62-429A-A554-CBE585048439}"/>
                </a:ext>
              </a:extLst>
            </p:cNvPr>
            <p:cNvSpPr/>
            <p:nvPr/>
          </p:nvSpPr>
          <p:spPr>
            <a:xfrm>
              <a:off x="0" y="2147333"/>
              <a:ext cx="3702048" cy="4710667"/>
            </a:xfrm>
            <a:custGeom>
              <a:avLst/>
              <a:gdLst>
                <a:gd name="connsiteX0" fmla="*/ 1057511 w 3702048"/>
                <a:gd name="connsiteY0" fmla="*/ 1243 h 4710667"/>
                <a:gd name="connsiteX1" fmla="*/ 2139959 w 3702048"/>
                <a:gd name="connsiteY1" fmla="*/ 324180 h 4710667"/>
                <a:gd name="connsiteX2" fmla="*/ 3407455 w 3702048"/>
                <a:gd name="connsiteY2" fmla="*/ 4118750 h 4710667"/>
                <a:gd name="connsiteX3" fmla="*/ 2754080 w 3702048"/>
                <a:gd name="connsiteY3" fmla="*/ 4690965 h 4710667"/>
                <a:gd name="connsiteX4" fmla="*/ 2711405 w 3702048"/>
                <a:gd name="connsiteY4" fmla="*/ 4710667 h 4710667"/>
                <a:gd name="connsiteX5" fmla="*/ 0 w 3702048"/>
                <a:gd name="connsiteY5" fmla="*/ 4710667 h 4710667"/>
                <a:gd name="connsiteX6" fmla="*/ 0 w 3702048"/>
                <a:gd name="connsiteY6" fmla="*/ 239601 h 4710667"/>
                <a:gd name="connsiteX7" fmla="*/ 72857 w 3702048"/>
                <a:gd name="connsiteY7" fmla="*/ 203063 h 4710667"/>
                <a:gd name="connsiteX8" fmla="*/ 1057511 w 3702048"/>
                <a:gd name="connsiteY8" fmla="*/ 1243 h 4710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2048" h="4710667">
                  <a:moveTo>
                    <a:pt x="1057511" y="1243"/>
                  </a:moveTo>
                  <a:cubicBezTo>
                    <a:pt x="1413932" y="13473"/>
                    <a:pt x="1779927" y="116316"/>
                    <a:pt x="2139959" y="324180"/>
                  </a:cubicBezTo>
                  <a:cubicBezTo>
                    <a:pt x="3427605" y="1067603"/>
                    <a:pt x="4139931" y="2850064"/>
                    <a:pt x="3407455" y="4118750"/>
                  </a:cubicBezTo>
                  <a:cubicBezTo>
                    <a:pt x="3235777" y="4416105"/>
                    <a:pt x="3011128" y="4566048"/>
                    <a:pt x="2754080" y="4690965"/>
                  </a:cubicBezTo>
                  <a:lnTo>
                    <a:pt x="2711405" y="4710667"/>
                  </a:lnTo>
                  <a:lnTo>
                    <a:pt x="0" y="4710667"/>
                  </a:lnTo>
                  <a:lnTo>
                    <a:pt x="0" y="239601"/>
                  </a:lnTo>
                  <a:lnTo>
                    <a:pt x="72857" y="203063"/>
                  </a:lnTo>
                  <a:cubicBezTo>
                    <a:pt x="383165" y="61024"/>
                    <a:pt x="715942" y="-10476"/>
                    <a:pt x="1057511" y="1243"/>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sp>
        <p:nvSpPr>
          <p:cNvPr id="2" name="Title 1"/>
          <p:cNvSpPr>
            <a:spLocks noGrp="1"/>
          </p:cNvSpPr>
          <p:nvPr>
            <p:ph type="title"/>
          </p:nvPr>
        </p:nvSpPr>
        <p:spPr>
          <a:xfrm>
            <a:off x="4654296" y="3420734"/>
            <a:ext cx="6665976" cy="2129674"/>
          </a:xfrm>
        </p:spPr>
        <p:txBody>
          <a:bodyPr anchor="b">
            <a:noAutofit/>
          </a:bodyPr>
          <a:lstStyle>
            <a:lvl1pPr algn="l">
              <a:lnSpc>
                <a:spcPct val="110000"/>
              </a:lnSpc>
              <a:defRPr sz="4800" cap="none" baseline="0">
                <a:solidFill>
                  <a:schemeClr val="tx1">
                    <a:lumMod val="75000"/>
                    <a:lumOff val="25000"/>
                  </a:schemeClr>
                </a:solidFill>
              </a:defRPr>
            </a:lvl1pPr>
          </a:lstStyle>
          <a:p>
            <a:r>
              <a:rPr lang="en-US"/>
              <a:t>Click to edit Master title style</a:t>
            </a:r>
          </a:p>
        </p:txBody>
      </p:sp>
      <p:sp>
        <p:nvSpPr>
          <p:cNvPr id="23" name="Footer Placeholder 22">
            <a:extLst>
              <a:ext uri="{FF2B5EF4-FFF2-40B4-BE49-F238E27FC236}">
                <a16:creationId xmlns:a16="http://schemas.microsoft.com/office/drawing/2014/main" id="{E197B67B-BA44-4D2A-B31D-35A89323C4B1}"/>
              </a:ext>
            </a:extLst>
          </p:cNvPr>
          <p:cNvSpPr>
            <a:spLocks noGrp="1"/>
          </p:cNvSpPr>
          <p:nvPr>
            <p:ph type="ftr" sz="quarter" idx="11"/>
          </p:nvPr>
        </p:nvSpPr>
        <p:spPr>
          <a:xfrm>
            <a:off x="4654296" y="6170490"/>
            <a:ext cx="5713314" cy="457200"/>
          </a:xfrm>
        </p:spPr>
        <p:txBody>
          <a:bodyPr/>
          <a:lstStyle/>
          <a:p>
            <a:endParaRPr lang="en-US"/>
          </a:p>
        </p:txBody>
      </p:sp>
      <p:sp>
        <p:nvSpPr>
          <p:cNvPr id="27" name="Slide Number Placeholder 26">
            <a:extLst>
              <a:ext uri="{FF2B5EF4-FFF2-40B4-BE49-F238E27FC236}">
                <a16:creationId xmlns:a16="http://schemas.microsoft.com/office/drawing/2014/main" id="{1D718595-24D3-4517-A62E-C1F493407AAE}"/>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
        <p:nvSpPr>
          <p:cNvPr id="3" name="Text Placeholder 2"/>
          <p:cNvSpPr>
            <a:spLocks noGrp="1"/>
          </p:cNvSpPr>
          <p:nvPr>
            <p:ph type="body" idx="1"/>
          </p:nvPr>
        </p:nvSpPr>
        <p:spPr>
          <a:xfrm>
            <a:off x="4654295" y="5550408"/>
            <a:ext cx="6665975" cy="512064"/>
          </a:xfrm>
        </p:spPr>
        <p:txBody>
          <a:bodyPr>
            <a:normAutofit/>
          </a:bodyPr>
          <a:lstStyle>
            <a:lvl1pPr marL="0" indent="0" algn="l">
              <a:lnSpc>
                <a:spcPct val="130000"/>
              </a:lnSpc>
              <a:spcBef>
                <a:spcPts val="0"/>
              </a:spcBef>
              <a:buNone/>
              <a:defRPr sz="200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8" name="Date Placeholder 17">
            <a:extLst>
              <a:ext uri="{FF2B5EF4-FFF2-40B4-BE49-F238E27FC236}">
                <a16:creationId xmlns:a16="http://schemas.microsoft.com/office/drawing/2014/main" id="{3C6217BB-A228-414D-92D9-E1D1EFEB8BE6}"/>
              </a:ext>
            </a:extLst>
          </p:cNvPr>
          <p:cNvSpPr>
            <a:spLocks noGrp="1"/>
          </p:cNvSpPr>
          <p:nvPr>
            <p:ph type="dt" sz="half" idx="10"/>
          </p:nvPr>
        </p:nvSpPr>
        <p:spPr>
          <a:xfrm>
            <a:off x="640080" y="6170491"/>
            <a:ext cx="2840083" cy="457200"/>
          </a:xfrm>
        </p:spPr>
        <p:txBody>
          <a:bodyPr/>
          <a:lstStyle>
            <a:lvl1pPr algn="l">
              <a:defRPr/>
            </a:lvl1pPr>
          </a:lstStyle>
          <a:p>
            <a:fld id="{E72EB70D-CD01-44DA-83B3-8FEB3383D307}" type="datetime1">
              <a:rPr lang="en-US" smtClean="0"/>
              <a:t>8/2/2023</a:t>
            </a:fld>
            <a:endParaRPr lang="en-US"/>
          </a:p>
        </p:txBody>
      </p:sp>
    </p:spTree>
    <p:extLst>
      <p:ext uri="{BB962C8B-B14F-4D97-AF65-F5344CB8AC3E}">
        <p14:creationId xmlns:p14="http://schemas.microsoft.com/office/powerpoint/2010/main" val="32633375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92024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3029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a:extLst>
              <a:ext uri="{FF2B5EF4-FFF2-40B4-BE49-F238E27FC236}">
                <a16:creationId xmlns:a16="http://schemas.microsoft.com/office/drawing/2014/main" id="{7C1D6427-F07F-4D50-B151-455100AF70FF}"/>
              </a:ext>
            </a:extLst>
          </p:cNvPr>
          <p:cNvSpPr>
            <a:spLocks noGrp="1"/>
          </p:cNvSpPr>
          <p:nvPr>
            <p:ph type="dt" sz="half" idx="10"/>
          </p:nvPr>
        </p:nvSpPr>
        <p:spPr/>
        <p:txBody>
          <a:bodyPr/>
          <a:lstStyle/>
          <a:p>
            <a:fld id="{D0158CFD-9357-46BE-A189-D637A67C8730}" type="datetime1">
              <a:rPr lang="en-US" smtClean="0"/>
              <a:t>8/2/2023</a:t>
            </a:fld>
            <a:endParaRPr lang="en-US"/>
          </a:p>
        </p:txBody>
      </p:sp>
      <p:sp>
        <p:nvSpPr>
          <p:cNvPr id="9" name="Footer Placeholder 8">
            <a:extLst>
              <a:ext uri="{FF2B5EF4-FFF2-40B4-BE49-F238E27FC236}">
                <a16:creationId xmlns:a16="http://schemas.microsoft.com/office/drawing/2014/main" id="{479EFBB2-C5E0-4D57-AB1D-3AA907ECFD72}"/>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7AE6B7E1-F60B-4D08-9052-423D6FBFAD64}"/>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2907858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920241" y="2456408"/>
            <a:ext cx="4160520" cy="823912"/>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2024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30290" y="2456408"/>
            <a:ext cx="4160520" cy="823912"/>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6530290"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9">
            <a:extLst>
              <a:ext uri="{FF2B5EF4-FFF2-40B4-BE49-F238E27FC236}">
                <a16:creationId xmlns:a16="http://schemas.microsoft.com/office/drawing/2014/main" id="{3771BF97-4D2A-43A4-8CDC-2250017EB045}"/>
              </a:ext>
            </a:extLst>
          </p:cNvPr>
          <p:cNvSpPr>
            <a:spLocks noGrp="1"/>
          </p:cNvSpPr>
          <p:nvPr>
            <p:ph type="dt" sz="half" idx="10"/>
          </p:nvPr>
        </p:nvSpPr>
        <p:spPr/>
        <p:txBody>
          <a:bodyPr/>
          <a:lstStyle/>
          <a:p>
            <a:fld id="{7B4742EE-B331-4632-BD10-A82FED6B6FC0}" type="datetime1">
              <a:rPr lang="en-US" smtClean="0"/>
              <a:t>8/2/2023</a:t>
            </a:fld>
            <a:endParaRPr lang="en-US"/>
          </a:p>
        </p:txBody>
      </p:sp>
      <p:sp>
        <p:nvSpPr>
          <p:cNvPr id="11" name="Footer Placeholder 10">
            <a:extLst>
              <a:ext uri="{FF2B5EF4-FFF2-40B4-BE49-F238E27FC236}">
                <a16:creationId xmlns:a16="http://schemas.microsoft.com/office/drawing/2014/main" id="{6020661A-DA07-4679-9226-945B5DD2480C}"/>
              </a:ext>
            </a:extLst>
          </p:cNvPr>
          <p:cNvSpPr>
            <a:spLocks noGrp="1"/>
          </p:cNvSpPr>
          <p:nvPr>
            <p:ph type="ftr" sz="quarter" idx="11"/>
          </p:nvPr>
        </p:nvSpPr>
        <p:spPr/>
        <p:txBody>
          <a:bodyPr/>
          <a:lstStyle/>
          <a:p>
            <a:endParaRPr lang="en-US"/>
          </a:p>
        </p:txBody>
      </p:sp>
      <p:sp>
        <p:nvSpPr>
          <p:cNvPr id="12" name="Slide Number Placeholder 11">
            <a:extLst>
              <a:ext uri="{FF2B5EF4-FFF2-40B4-BE49-F238E27FC236}">
                <a16:creationId xmlns:a16="http://schemas.microsoft.com/office/drawing/2014/main" id="{EEFCE38B-E087-4988-BC3A-FE3B55E70D7E}"/>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
        <p:nvSpPr>
          <p:cNvPr id="13" name="Title 12">
            <a:extLst>
              <a:ext uri="{FF2B5EF4-FFF2-40B4-BE49-F238E27FC236}">
                <a16:creationId xmlns:a16="http://schemas.microsoft.com/office/drawing/2014/main" id="{D3BC439C-E995-4E1F-8DE9-75C32785E00F}"/>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4805430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CF30096C-3491-4EF2-ABB2-D57F3F4B5BD5}"/>
              </a:ext>
            </a:extLst>
          </p:cNvPr>
          <p:cNvSpPr>
            <a:spLocks noGrp="1"/>
          </p:cNvSpPr>
          <p:nvPr>
            <p:ph type="dt" sz="half" idx="10"/>
          </p:nvPr>
        </p:nvSpPr>
        <p:spPr/>
        <p:txBody>
          <a:bodyPr/>
          <a:lstStyle/>
          <a:p>
            <a:fld id="{451BA835-D13F-49F4-8F11-5D576AC65FAD}" type="datetime1">
              <a:rPr lang="en-US" smtClean="0"/>
              <a:t>8/2/2023</a:t>
            </a:fld>
            <a:endParaRPr lang="en-US"/>
          </a:p>
        </p:txBody>
      </p:sp>
      <p:sp>
        <p:nvSpPr>
          <p:cNvPr id="7" name="Footer Placeholder 6">
            <a:extLst>
              <a:ext uri="{FF2B5EF4-FFF2-40B4-BE49-F238E27FC236}">
                <a16:creationId xmlns:a16="http://schemas.microsoft.com/office/drawing/2014/main" id="{79DA3A85-7147-4F32-944A-B079AF5147E2}"/>
              </a:ext>
            </a:extLst>
          </p:cNvPr>
          <p:cNvSpPr>
            <a:spLocks noGrp="1"/>
          </p:cNvSpPr>
          <p:nvPr>
            <p:ph type="ftr" sz="quarter" idx="11"/>
          </p:nvPr>
        </p:nvSpPr>
        <p:spPr/>
        <p:txBody>
          <a:bodyPr/>
          <a:lstStyle/>
          <a:p>
            <a:endParaRPr lang="en-US"/>
          </a:p>
        </p:txBody>
      </p:sp>
      <p:sp>
        <p:nvSpPr>
          <p:cNvPr id="8" name="Slide Number Placeholder 7">
            <a:extLst>
              <a:ext uri="{FF2B5EF4-FFF2-40B4-BE49-F238E27FC236}">
                <a16:creationId xmlns:a16="http://schemas.microsoft.com/office/drawing/2014/main" id="{EEDDF50D-95C0-4DA2-BBC6-41774FAC1404}"/>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1042299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209BEFCA-6D6F-4F26-823F-C86CA694B830}"/>
              </a:ext>
            </a:extLst>
          </p:cNvPr>
          <p:cNvSpPr>
            <a:spLocks noGrp="1"/>
          </p:cNvSpPr>
          <p:nvPr>
            <p:ph type="dt" sz="half" idx="10"/>
          </p:nvPr>
        </p:nvSpPr>
        <p:spPr/>
        <p:txBody>
          <a:bodyPr/>
          <a:lstStyle/>
          <a:p>
            <a:fld id="{ADBD1799-ACB5-4CB2-86A2-5C574F1C8706}" type="datetime1">
              <a:rPr lang="en-US" smtClean="0"/>
              <a:t>8/2/2023</a:t>
            </a:fld>
            <a:endParaRPr lang="en-US"/>
          </a:p>
        </p:txBody>
      </p:sp>
      <p:sp>
        <p:nvSpPr>
          <p:cNvPr id="6" name="Footer Placeholder 5">
            <a:extLst>
              <a:ext uri="{FF2B5EF4-FFF2-40B4-BE49-F238E27FC236}">
                <a16:creationId xmlns:a16="http://schemas.microsoft.com/office/drawing/2014/main" id="{BC2EE2C9-E87D-4495-9EDA-6BC0EDC2709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5557A9-903F-4B36-8B06-D9EADF230508}"/>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1474221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76488" y="640080"/>
            <a:ext cx="3227715" cy="2551751"/>
          </a:xfrm>
        </p:spPr>
        <p:txBody>
          <a:bodyPr anchor="b">
            <a:normAutofit/>
          </a:bodyPr>
          <a:lstStyle>
            <a:lvl1pPr>
              <a:lnSpc>
                <a:spcPct val="104000"/>
              </a:lnSpc>
              <a:defRPr sz="3400"/>
            </a:lvl1pPr>
          </a:lstStyle>
          <a:p>
            <a:r>
              <a:rPr lang="en-US"/>
              <a:t>Click to edit Master title style</a:t>
            </a:r>
          </a:p>
        </p:txBody>
      </p:sp>
      <p:sp>
        <p:nvSpPr>
          <p:cNvPr id="3" name="Content Placeholder 2"/>
          <p:cNvSpPr>
            <a:spLocks noGrp="1"/>
          </p:cNvSpPr>
          <p:nvPr>
            <p:ph idx="1"/>
          </p:nvPr>
        </p:nvSpPr>
        <p:spPr>
          <a:xfrm>
            <a:off x="1280160" y="640080"/>
            <a:ext cx="6949440" cy="5455919"/>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BB904BE8-2080-4FFA-9239-A8929E28FAD9}"/>
              </a:ext>
            </a:extLst>
          </p:cNvPr>
          <p:cNvSpPr>
            <a:spLocks noGrp="1"/>
          </p:cNvSpPr>
          <p:nvPr>
            <p:ph type="dt" sz="half" idx="10"/>
          </p:nvPr>
        </p:nvSpPr>
        <p:spPr>
          <a:xfrm>
            <a:off x="8476488" y="6170491"/>
            <a:ext cx="2214322" cy="457200"/>
          </a:xfrm>
        </p:spPr>
        <p:txBody>
          <a:bodyPr/>
          <a:lstStyle/>
          <a:p>
            <a:fld id="{ED5DD0D6-7A82-473E-879B-C6ECD6CCCFEC}" type="datetime1">
              <a:rPr lang="en-US" smtClean="0"/>
              <a:t>8/2/2023</a:t>
            </a:fld>
            <a:endParaRPr lang="en-US"/>
          </a:p>
        </p:txBody>
      </p:sp>
      <p:sp>
        <p:nvSpPr>
          <p:cNvPr id="9" name="Footer Placeholder 8">
            <a:extLst>
              <a:ext uri="{FF2B5EF4-FFF2-40B4-BE49-F238E27FC236}">
                <a16:creationId xmlns:a16="http://schemas.microsoft.com/office/drawing/2014/main" id="{ED5580C6-5CD7-4CDD-977D-0533C84F2F45}"/>
              </a:ext>
            </a:extLst>
          </p:cNvPr>
          <p:cNvSpPr>
            <a:spLocks noGrp="1"/>
          </p:cNvSpPr>
          <p:nvPr>
            <p:ph type="ftr" sz="quarter" idx="11"/>
          </p:nvPr>
        </p:nvSpPr>
        <p:spPr>
          <a:xfrm>
            <a:off x="1280160" y="6170490"/>
            <a:ext cx="6949440" cy="457200"/>
          </a:xfrm>
        </p:spPr>
        <p:txBody>
          <a:bodyPr/>
          <a:lstStyle/>
          <a:p>
            <a:endParaRPr lang="en-US"/>
          </a:p>
        </p:txBody>
      </p:sp>
      <p:sp>
        <p:nvSpPr>
          <p:cNvPr id="10" name="Slide Number Placeholder 9">
            <a:extLst>
              <a:ext uri="{FF2B5EF4-FFF2-40B4-BE49-F238E27FC236}">
                <a16:creationId xmlns:a16="http://schemas.microsoft.com/office/drawing/2014/main" id="{518D0320-9B66-443F-8E28-8BCF07E082BD}"/>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14161361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0" y="0"/>
            <a:ext cx="8102651"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1" name="Date Placeholder 10">
            <a:extLst>
              <a:ext uri="{FF2B5EF4-FFF2-40B4-BE49-F238E27FC236}">
                <a16:creationId xmlns:a16="http://schemas.microsoft.com/office/drawing/2014/main" id="{41C2A9DB-B176-4069-8734-5B4ED352BA2B}"/>
              </a:ext>
            </a:extLst>
          </p:cNvPr>
          <p:cNvSpPr>
            <a:spLocks noGrp="1"/>
          </p:cNvSpPr>
          <p:nvPr>
            <p:ph type="dt" sz="half" idx="10"/>
          </p:nvPr>
        </p:nvSpPr>
        <p:spPr>
          <a:xfrm>
            <a:off x="8476488" y="6170491"/>
            <a:ext cx="2214322" cy="457200"/>
          </a:xfrm>
        </p:spPr>
        <p:txBody>
          <a:bodyPr/>
          <a:lstStyle/>
          <a:p>
            <a:fld id="{D4605E03-BC17-41A7-854C-DFAB672737DC}" type="datetime1">
              <a:rPr lang="en-US" smtClean="0"/>
              <a:t>8/2/2023</a:t>
            </a:fld>
            <a:endParaRPr lang="en-US"/>
          </a:p>
        </p:txBody>
      </p:sp>
      <p:sp>
        <p:nvSpPr>
          <p:cNvPr id="12" name="Footer Placeholder 11">
            <a:extLst>
              <a:ext uri="{FF2B5EF4-FFF2-40B4-BE49-F238E27FC236}">
                <a16:creationId xmlns:a16="http://schemas.microsoft.com/office/drawing/2014/main" id="{430F9A2F-C2C4-4E1C-B4B3-07ED84F28CE8}"/>
              </a:ext>
            </a:extLst>
          </p:cNvPr>
          <p:cNvSpPr>
            <a:spLocks noGrp="1"/>
          </p:cNvSpPr>
          <p:nvPr>
            <p:ph type="ftr" sz="quarter" idx="11"/>
          </p:nvPr>
        </p:nvSpPr>
        <p:spPr>
          <a:xfrm>
            <a:off x="1280160" y="6170490"/>
            <a:ext cx="6464410" cy="457200"/>
          </a:xfrm>
        </p:spPr>
        <p:txBody>
          <a:bodyPr/>
          <a:lstStyle>
            <a:lvl1pPr>
              <a:defRPr b="1">
                <a:solidFill>
                  <a:srgbClr val="FFFFFF"/>
                </a:solidFill>
                <a:effectLst>
                  <a:outerShdw blurRad="50800" dist="38100" dir="2700000" algn="tl" rotWithShape="0">
                    <a:prstClr val="black">
                      <a:alpha val="43000"/>
                    </a:prstClr>
                  </a:outerShdw>
                </a:effectLst>
              </a:defRPr>
            </a:lvl1pPr>
          </a:lstStyle>
          <a:p>
            <a:endParaRPr lang="en-US"/>
          </a:p>
        </p:txBody>
      </p:sp>
      <p:sp>
        <p:nvSpPr>
          <p:cNvPr id="13" name="Slide Number Placeholder 12">
            <a:extLst>
              <a:ext uri="{FF2B5EF4-FFF2-40B4-BE49-F238E27FC236}">
                <a16:creationId xmlns:a16="http://schemas.microsoft.com/office/drawing/2014/main" id="{F9BFA0A0-2117-4A10-9DAA-080C21559CF3}"/>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40304804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6397E4A-EB6A-4FA6-AA4F-69EA0C70FDC9}"/>
              </a:ext>
            </a:extLst>
          </p:cNvPr>
          <p:cNvSpPr>
            <a:spLocks noGrp="1"/>
          </p:cNvSpPr>
          <p:nvPr>
            <p:ph type="dt" sz="half" idx="10"/>
          </p:nvPr>
        </p:nvSpPr>
        <p:spPr/>
        <p:txBody>
          <a:bodyPr/>
          <a:lstStyle/>
          <a:p>
            <a:fld id="{6F86ED0C-1DA7-41F0-94CF-6218B1FEDFF1}" type="datetime1">
              <a:rPr lang="en-US" smtClean="0"/>
              <a:t>8/2/2023</a:t>
            </a:fld>
            <a:endParaRPr lang="en-US"/>
          </a:p>
        </p:txBody>
      </p:sp>
      <p:sp>
        <p:nvSpPr>
          <p:cNvPr id="8" name="Footer Placeholder 7">
            <a:extLst>
              <a:ext uri="{FF2B5EF4-FFF2-40B4-BE49-F238E27FC236}">
                <a16:creationId xmlns:a16="http://schemas.microsoft.com/office/drawing/2014/main" id="{051A2F5D-7AC4-4F91-965A-7B6A45D6F41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6E8B86-CDB8-482F-9D9F-1BFDA3638B3E}"/>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1994772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9277965" y="6296615"/>
            <a:ext cx="2505996" cy="365125"/>
          </a:xfrm>
        </p:spPr>
        <p:txBody>
          <a:bodyPr/>
          <a:lstStyle/>
          <a:p>
            <a:fld id="{EECF02AB-6034-4B88-BC5A-7C17CB0EF809}" type="datetime1">
              <a:rPr lang="en-US" smtClean="0"/>
              <a:t>8/2/2023</a:t>
            </a:fld>
            <a:endParaRPr lang="en-US"/>
          </a:p>
        </p:txBody>
      </p:sp>
      <p:sp>
        <p:nvSpPr>
          <p:cNvPr id="5" name="Footer Placeholder 4"/>
          <p:cNvSpPr>
            <a:spLocks noGrp="1"/>
          </p:cNvSpPr>
          <p:nvPr>
            <p:ph type="ftr" sz="quarter" idx="11"/>
          </p:nvPr>
        </p:nvSpPr>
        <p:spPr>
          <a:xfrm>
            <a:off x="2933699" y="6296615"/>
            <a:ext cx="5959577" cy="365125"/>
          </a:xfrm>
        </p:spPr>
        <p:txBody>
          <a:bodyPr/>
          <a:lstStyle/>
          <a:p>
            <a:endParaRPr lang="en-US"/>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smtClean="0"/>
              <a:pPr/>
              <a:t>‹#›</a:t>
            </a:fld>
            <a:endParaRPr lang="en-US"/>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431164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20240" y="442220"/>
            <a:ext cx="8770571" cy="1345269"/>
          </a:xfrm>
          <a:prstGeom prst="rect">
            <a:avLst/>
          </a:prstGeom>
        </p:spPr>
        <p:txBody>
          <a:bodyPr vert="horz" lIns="109728" tIns="109728" rIns="109728" bIns="91440" rtlCol="0" anchor="b">
            <a:normAutofit/>
          </a:bodyPr>
          <a:lstStyle/>
          <a:p>
            <a:r>
              <a:rPr lang="en-US"/>
              <a:t>Click to edit Master title style</a:t>
            </a:r>
          </a:p>
        </p:txBody>
      </p:sp>
      <p:sp>
        <p:nvSpPr>
          <p:cNvPr id="3" name="Text Placeholder 2"/>
          <p:cNvSpPr>
            <a:spLocks noGrp="1"/>
          </p:cNvSpPr>
          <p:nvPr>
            <p:ph type="body" idx="1"/>
          </p:nvPr>
        </p:nvSpPr>
        <p:spPr>
          <a:xfrm>
            <a:off x="1920240" y="2312276"/>
            <a:ext cx="8770571" cy="3651504"/>
          </a:xfrm>
          <a:prstGeom prst="rect">
            <a:avLst/>
          </a:prstGeom>
        </p:spPr>
        <p:txBody>
          <a:bodyPr vert="horz" lIns="109728" tIns="109728" rIns="109728" bIns="9144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850727" y="6170491"/>
            <a:ext cx="2840083" cy="457200"/>
          </a:xfrm>
          <a:prstGeom prst="rect">
            <a:avLst/>
          </a:prstGeom>
        </p:spPr>
        <p:txBody>
          <a:bodyPr vert="horz" lIns="109728" tIns="109728" rIns="109728" bIns="91440" rtlCol="0" anchor="ctr"/>
          <a:lstStyle>
            <a:lvl1pPr algn="r">
              <a:defRPr sz="1100" spc="150" baseline="0">
                <a:solidFill>
                  <a:schemeClr val="tx1">
                    <a:lumMod val="75000"/>
                    <a:lumOff val="25000"/>
                  </a:schemeClr>
                </a:solidFill>
                <a:latin typeface="+mj-lt"/>
              </a:defRPr>
            </a:lvl1pPr>
          </a:lstStyle>
          <a:p>
            <a:fld id="{C4408324-A84C-4A45-93B6-78D079CCE772}" type="datetime1">
              <a:rPr lang="en-US" smtClean="0"/>
              <a:t>8/2/2023</a:t>
            </a:fld>
            <a:endParaRPr lang="en-US"/>
          </a:p>
        </p:txBody>
      </p:sp>
      <p:sp>
        <p:nvSpPr>
          <p:cNvPr id="5" name="Footer Placeholder 4"/>
          <p:cNvSpPr>
            <a:spLocks noGrp="1"/>
          </p:cNvSpPr>
          <p:nvPr>
            <p:ph type="ftr" sz="quarter" idx="3"/>
          </p:nvPr>
        </p:nvSpPr>
        <p:spPr>
          <a:xfrm>
            <a:off x="1920240" y="6170490"/>
            <a:ext cx="5667375" cy="457200"/>
          </a:xfrm>
          <a:prstGeom prst="rect">
            <a:avLst/>
          </a:prstGeom>
        </p:spPr>
        <p:txBody>
          <a:bodyPr vert="horz" lIns="109728" tIns="109728" rIns="109728" bIns="91440" rtlCol="0" anchor="ctr"/>
          <a:lstStyle>
            <a:lvl1pPr algn="l">
              <a:defRPr sz="1100" spc="150" baseline="0">
                <a:solidFill>
                  <a:schemeClr val="tx1">
                    <a:lumMod val="75000"/>
                    <a:lumOff val="25000"/>
                  </a:schemeClr>
                </a:solidFill>
                <a:latin typeface="+mj-lt"/>
              </a:defRPr>
            </a:lvl1pPr>
          </a:lstStyle>
          <a:p>
            <a:endParaRPr lang="en-US"/>
          </a:p>
        </p:txBody>
      </p:sp>
      <p:sp>
        <p:nvSpPr>
          <p:cNvPr id="6" name="Slide Number Placeholder 5"/>
          <p:cNvSpPr>
            <a:spLocks noGrp="1"/>
          </p:cNvSpPr>
          <p:nvPr>
            <p:ph type="sldNum" sz="quarter" idx="4"/>
          </p:nvPr>
        </p:nvSpPr>
        <p:spPr>
          <a:xfrm>
            <a:off x="10853744" y="6170490"/>
            <a:ext cx="1188720"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pPr algn="l"/>
            <a:fld id="{FAEF9944-A4F6-4C59-AEBD-678D6480B8EA}" type="slidenum">
              <a:rPr lang="en-US" smtClean="0"/>
              <a:pPr algn="l"/>
              <a:t>‹#›</a:t>
            </a:fld>
            <a:endParaRPr lang="en-US"/>
          </a:p>
        </p:txBody>
      </p:sp>
      <p:cxnSp>
        <p:nvCxnSpPr>
          <p:cNvPr id="9" name="Straight Connector 8" title="Rule Line">
            <a:extLst>
              <a:ext uri="{FF2B5EF4-FFF2-40B4-BE49-F238E27FC236}">
                <a16:creationId xmlns:a16="http://schemas.microsoft.com/office/drawing/2014/main" id="{430127AE-B29E-4FDF-99D2-A2F1E7003F74}"/>
              </a:ext>
            </a:extLst>
          </p:cNvPr>
          <p:cNvCxnSpPr/>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6183587"/>
      </p:ext>
    </p:extLst>
  </p:cSld>
  <p:clrMap bg1="lt1" tx1="dk1" bg2="lt2" tx2="dk2" accent1="accent1" accent2="accent2" accent3="accent3" accent4="accent4" accent5="accent5" accent6="accent6" hlink="hlink" folHlink="folHlink"/>
  <p:sldLayoutIdLst>
    <p:sldLayoutId id="2147483928" r:id="rId1"/>
    <p:sldLayoutId id="2147483929" r:id="rId2"/>
    <p:sldLayoutId id="2147483930" r:id="rId3"/>
    <p:sldLayoutId id="2147483931" r:id="rId4"/>
    <p:sldLayoutId id="2147483932" r:id="rId5"/>
    <p:sldLayoutId id="2147483926" r:id="rId6"/>
    <p:sldLayoutId id="2147483922" r:id="rId7"/>
    <p:sldLayoutId id="2147483923" r:id="rId8"/>
    <p:sldLayoutId id="2147483924" r:id="rId9"/>
    <p:sldLayoutId id="2147483925" r:id="rId10"/>
    <p:sldLayoutId id="2147483927" r:id="rId11"/>
  </p:sldLayoutIdLst>
  <p:hf sldNum="0" hdr="0" ftr="0" dt="0"/>
  <p:txStyles>
    <p:title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empoweredparents.co.uk/benefits-of-painting-for-children" TargetMode="External"/><Relationship Id="rId2" Type="http://schemas.openxmlformats.org/officeDocument/2006/relationships/image" Target="../media/image18.jpeg"/><Relationship Id="rId1" Type="http://schemas.openxmlformats.org/officeDocument/2006/relationships/slideLayout" Target="../slideLayouts/slideLayout2.xml"/><Relationship Id="rId5" Type="http://schemas.openxmlformats.org/officeDocument/2006/relationships/hyperlink" Target="https://www.structural-learning.com-Schema-building" TargetMode="External"/><Relationship Id="rId4" Type="http://schemas.openxmlformats.org/officeDocument/2006/relationships/hyperlink" Target="https://ncbi.nim.nih.gov-piage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C8EEB0F-BA72-49AC-956F-331B60FDE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4" name="Picture 3">
            <a:extLst>
              <a:ext uri="{FF2B5EF4-FFF2-40B4-BE49-F238E27FC236}">
                <a16:creationId xmlns:a16="http://schemas.microsoft.com/office/drawing/2014/main" id="{56A65F20-80CF-1FD2-4D73-B073F68C51A0}"/>
              </a:ext>
            </a:extLst>
          </p:cNvPr>
          <p:cNvPicPr>
            <a:picLocks noChangeAspect="1"/>
          </p:cNvPicPr>
          <p:nvPr/>
        </p:nvPicPr>
        <p:blipFill rotWithShape="1">
          <a:blip r:embed="rId2"/>
          <a:srcRect t="1722" r="-1" b="-1"/>
          <a:stretch/>
        </p:blipFill>
        <p:spPr>
          <a:xfrm>
            <a:off x="20" y="10"/>
            <a:ext cx="12191980" cy="6857990"/>
          </a:xfrm>
          <a:prstGeom prst="rect">
            <a:avLst/>
          </a:prstGeom>
        </p:spPr>
      </p:pic>
      <p:grpSp>
        <p:nvGrpSpPr>
          <p:cNvPr id="20" name="Group 19">
            <a:extLst>
              <a:ext uri="{FF2B5EF4-FFF2-40B4-BE49-F238E27FC236}">
                <a16:creationId xmlns:a16="http://schemas.microsoft.com/office/drawing/2014/main" id="{FB8CE58F-407C-497E-B723-21FD8C6D35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09937" y="721297"/>
            <a:ext cx="5565913" cy="5415406"/>
            <a:chOff x="797792" y="912854"/>
            <a:chExt cx="5298208" cy="5032292"/>
          </a:xfrm>
        </p:grpSpPr>
        <p:sp>
          <p:nvSpPr>
            <p:cNvPr id="21" name="Freeform: Shape 20">
              <a:extLst>
                <a:ext uri="{FF2B5EF4-FFF2-40B4-BE49-F238E27FC236}">
                  <a16:creationId xmlns:a16="http://schemas.microsoft.com/office/drawing/2014/main" id="{1BE70332-ECAF-47BB-8C7B-BD049452F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1439" y="1056388"/>
              <a:ext cx="4968823" cy="4748064"/>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rgbClr val="FFFFFF">
                <a:alpha val="60000"/>
              </a:srgbClr>
            </a:solidFill>
            <a:ln w="15875">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716D9361-A35A-4DC8-AAB9-04FD2D6FEE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7792" y="912854"/>
              <a:ext cx="5298208" cy="5032292"/>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87FC31AD-FBB3-4219-A758-D6F7594A0A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671" y="1232452"/>
              <a:ext cx="4715122" cy="4439901"/>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47A75357-9961-BFA6-87B9-08E3F9EE106C}"/>
              </a:ext>
            </a:extLst>
          </p:cNvPr>
          <p:cNvSpPr>
            <a:spLocks noGrp="1"/>
          </p:cNvSpPr>
          <p:nvPr>
            <p:ph type="ctrTitle"/>
          </p:nvPr>
        </p:nvSpPr>
        <p:spPr>
          <a:xfrm>
            <a:off x="1471463" y="1685677"/>
            <a:ext cx="4181444" cy="2362673"/>
          </a:xfrm>
        </p:spPr>
        <p:txBody>
          <a:bodyPr anchor="b">
            <a:normAutofit/>
          </a:bodyPr>
          <a:lstStyle/>
          <a:p>
            <a:pPr algn="ctr">
              <a:lnSpc>
                <a:spcPct val="110000"/>
              </a:lnSpc>
            </a:pPr>
            <a:r>
              <a:rPr lang="en-GB" sz="3000">
                <a:solidFill>
                  <a:schemeClr val="tx1">
                    <a:lumMod val="75000"/>
                    <a:lumOff val="25000"/>
                  </a:schemeClr>
                </a:solidFill>
              </a:rPr>
              <a:t>Jodie Thomas</a:t>
            </a:r>
            <a:br>
              <a:rPr lang="en-GB" sz="3000">
                <a:solidFill>
                  <a:schemeClr val="tx1">
                    <a:lumMod val="75000"/>
                    <a:lumOff val="25000"/>
                  </a:schemeClr>
                </a:solidFill>
              </a:rPr>
            </a:br>
            <a:r>
              <a:rPr lang="en-GB" sz="3000">
                <a:solidFill>
                  <a:schemeClr val="tx1">
                    <a:lumMod val="75000"/>
                    <a:lumOff val="25000"/>
                  </a:schemeClr>
                </a:solidFill>
              </a:rPr>
              <a:t>2129540</a:t>
            </a:r>
            <a:br>
              <a:rPr lang="en-GB" sz="3000">
                <a:solidFill>
                  <a:schemeClr val="tx1">
                    <a:lumMod val="75000"/>
                    <a:lumOff val="25000"/>
                  </a:schemeClr>
                </a:solidFill>
              </a:rPr>
            </a:br>
            <a:r>
              <a:rPr lang="en-GB" sz="3000">
                <a:solidFill>
                  <a:schemeClr val="tx1">
                    <a:lumMod val="75000"/>
                    <a:lumOff val="25000"/>
                  </a:schemeClr>
                </a:solidFill>
              </a:rPr>
              <a:t>LCHS4006</a:t>
            </a:r>
            <a:br>
              <a:rPr lang="en-GB" sz="3000">
                <a:solidFill>
                  <a:schemeClr val="tx1">
                    <a:lumMod val="75000"/>
                    <a:lumOff val="25000"/>
                  </a:schemeClr>
                </a:solidFill>
              </a:rPr>
            </a:br>
            <a:r>
              <a:rPr lang="en-GB" sz="3000">
                <a:solidFill>
                  <a:schemeClr val="tx1">
                    <a:lumMod val="75000"/>
                    <a:lumOff val="25000"/>
                  </a:schemeClr>
                </a:solidFill>
              </a:rPr>
              <a:t>Hayley Trower</a:t>
            </a:r>
          </a:p>
        </p:txBody>
      </p:sp>
      <p:sp>
        <p:nvSpPr>
          <p:cNvPr id="3" name="Subtitle 2">
            <a:extLst>
              <a:ext uri="{FF2B5EF4-FFF2-40B4-BE49-F238E27FC236}">
                <a16:creationId xmlns:a16="http://schemas.microsoft.com/office/drawing/2014/main" id="{C2B527F3-6831-2EA7-7670-0594CA64916F}"/>
              </a:ext>
            </a:extLst>
          </p:cNvPr>
          <p:cNvSpPr>
            <a:spLocks noGrp="1"/>
          </p:cNvSpPr>
          <p:nvPr>
            <p:ph type="subTitle" idx="1"/>
          </p:nvPr>
        </p:nvSpPr>
        <p:spPr>
          <a:xfrm>
            <a:off x="1920240" y="4048350"/>
            <a:ext cx="3283888" cy="816301"/>
          </a:xfrm>
        </p:spPr>
        <p:txBody>
          <a:bodyPr anchor="t">
            <a:normAutofit/>
          </a:bodyPr>
          <a:lstStyle/>
          <a:p>
            <a:pPr algn="ctr">
              <a:lnSpc>
                <a:spcPct val="120000"/>
              </a:lnSpc>
            </a:pPr>
            <a:r>
              <a:rPr lang="en-GB" sz="1100" dirty="0">
                <a:solidFill>
                  <a:schemeClr val="tx1">
                    <a:lumMod val="75000"/>
                    <a:lumOff val="25000"/>
                  </a:schemeClr>
                </a:solidFill>
              </a:rPr>
              <a:t>Working with children in a social care setting</a:t>
            </a:r>
          </a:p>
        </p:txBody>
      </p:sp>
    </p:spTree>
    <p:extLst>
      <p:ext uri="{BB962C8B-B14F-4D97-AF65-F5344CB8AC3E}">
        <p14:creationId xmlns:p14="http://schemas.microsoft.com/office/powerpoint/2010/main" val="20735230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7" name="Rectangle 19">
            <a:extLst>
              <a:ext uri="{FF2B5EF4-FFF2-40B4-BE49-F238E27FC236}">
                <a16:creationId xmlns:a16="http://schemas.microsoft.com/office/drawing/2014/main" id="{10CE40DC-5723-449B-A365-A61D8C262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5" name="Picture 4" descr="Stack of magazines on table">
            <a:extLst>
              <a:ext uri="{FF2B5EF4-FFF2-40B4-BE49-F238E27FC236}">
                <a16:creationId xmlns:a16="http://schemas.microsoft.com/office/drawing/2014/main" id="{337EE145-4AA4-34D6-986E-FA767816304B}"/>
              </a:ext>
            </a:extLst>
          </p:cNvPr>
          <p:cNvPicPr>
            <a:picLocks noChangeAspect="1"/>
          </p:cNvPicPr>
          <p:nvPr/>
        </p:nvPicPr>
        <p:blipFill rotWithShape="1">
          <a:blip r:embed="rId2"/>
          <a:srcRect t="7853" r="-1" b="7856"/>
          <a:stretch/>
        </p:blipFill>
        <p:spPr>
          <a:xfrm>
            <a:off x="1524" y="10"/>
            <a:ext cx="12188952" cy="6857990"/>
          </a:xfrm>
          <a:prstGeom prst="rect">
            <a:avLst/>
          </a:prstGeom>
        </p:spPr>
      </p:pic>
      <p:sp>
        <p:nvSpPr>
          <p:cNvPr id="38" name="Freeform: Shape 21">
            <a:extLst>
              <a:ext uri="{FF2B5EF4-FFF2-40B4-BE49-F238E27FC236}">
                <a16:creationId xmlns:a16="http://schemas.microsoft.com/office/drawing/2014/main" id="{28207E96-6DFF-4119-B2EA-3299067D2F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2598" y="0"/>
            <a:ext cx="10189600" cy="6858000"/>
          </a:xfrm>
          <a:custGeom>
            <a:avLst/>
            <a:gdLst>
              <a:gd name="connsiteX0" fmla="*/ 8513625 w 10189600"/>
              <a:gd name="connsiteY0" fmla="*/ 0 h 6858000"/>
              <a:gd name="connsiteX1" fmla="*/ 1434689 w 10189600"/>
              <a:gd name="connsiteY1" fmla="*/ 0 h 6858000"/>
              <a:gd name="connsiteX2" fmla="*/ 1271976 w 10189600"/>
              <a:gd name="connsiteY2" fmla="*/ 160651 h 6858000"/>
              <a:gd name="connsiteX3" fmla="*/ 0 w 10189600"/>
              <a:gd name="connsiteY3" fmla="*/ 3879329 h 6858000"/>
              <a:gd name="connsiteX4" fmla="*/ 1565101 w 10189600"/>
              <a:gd name="connsiteY4" fmla="*/ 6659296 h 6858000"/>
              <a:gd name="connsiteX5" fmla="*/ 1789426 w 10189600"/>
              <a:gd name="connsiteY5" fmla="*/ 6858000 h 6858000"/>
              <a:gd name="connsiteX6" fmla="*/ 8868328 w 10189600"/>
              <a:gd name="connsiteY6" fmla="*/ 6858000 h 6858000"/>
              <a:gd name="connsiteX7" fmla="*/ 8925683 w 10189600"/>
              <a:gd name="connsiteY7" fmla="*/ 6804604 h 6858000"/>
              <a:gd name="connsiteX8" fmla="*/ 10189600 w 10189600"/>
              <a:gd name="connsiteY8" fmla="*/ 4217082 h 6858000"/>
              <a:gd name="connsiteX9" fmla="*/ 8536469 w 10189600"/>
              <a:gd name="connsiteY9" fmla="*/ 1746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189600" h="6858000">
                <a:moveTo>
                  <a:pt x="8513625" y="0"/>
                </a:moveTo>
                <a:lnTo>
                  <a:pt x="1434689" y="0"/>
                </a:lnTo>
                <a:lnTo>
                  <a:pt x="1271976" y="160651"/>
                </a:lnTo>
                <a:cubicBezTo>
                  <a:pt x="451613" y="1030749"/>
                  <a:pt x="0" y="2373165"/>
                  <a:pt x="0" y="3879329"/>
                </a:cubicBezTo>
                <a:cubicBezTo>
                  <a:pt x="0" y="5207145"/>
                  <a:pt x="731040" y="5919527"/>
                  <a:pt x="1565101" y="6659296"/>
                </a:cubicBezTo>
                <a:lnTo>
                  <a:pt x="1789426" y="6858000"/>
                </a:lnTo>
                <a:lnTo>
                  <a:pt x="8868328" y="6858000"/>
                </a:lnTo>
                <a:lnTo>
                  <a:pt x="8925683" y="6804604"/>
                </a:lnTo>
                <a:cubicBezTo>
                  <a:pt x="9627437" y="6132444"/>
                  <a:pt x="10189600" y="5418356"/>
                  <a:pt x="10189600" y="4217082"/>
                </a:cubicBezTo>
                <a:cubicBezTo>
                  <a:pt x="10189600" y="2437327"/>
                  <a:pt x="9597144" y="878708"/>
                  <a:pt x="8536469" y="17461"/>
                </a:cubicBezTo>
                <a:close/>
              </a:path>
            </a:pathLst>
          </a:cu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9" name="Freeform: Shape 23">
            <a:extLst>
              <a:ext uri="{FF2B5EF4-FFF2-40B4-BE49-F238E27FC236}">
                <a16:creationId xmlns:a16="http://schemas.microsoft.com/office/drawing/2014/main" id="{9E223C86-12C5-4A60-A21A-D7FC75EFC6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57813" y="0"/>
            <a:ext cx="1323453" cy="6858000"/>
          </a:xfrm>
          <a:custGeom>
            <a:avLst/>
            <a:gdLst>
              <a:gd name="connsiteX0" fmla="*/ 28443 w 1323453"/>
              <a:gd name="connsiteY0" fmla="*/ 0 h 6858000"/>
              <a:gd name="connsiteX1" fmla="*/ 10519 w 1323453"/>
              <a:gd name="connsiteY1" fmla="*/ 0 h 6858000"/>
              <a:gd name="connsiteX2" fmla="*/ 37377 w 1323453"/>
              <a:gd name="connsiteY2" fmla="*/ 27367 h 6858000"/>
              <a:gd name="connsiteX3" fmla="*/ 1297455 w 1323453"/>
              <a:gd name="connsiteY3" fmla="*/ 4282319 h 6858000"/>
              <a:gd name="connsiteX4" fmla="*/ 248584 w 1323453"/>
              <a:gd name="connsiteY4" fmla="*/ 6615157 h 6858000"/>
              <a:gd name="connsiteX5" fmla="*/ 0 w 1323453"/>
              <a:gd name="connsiteY5" fmla="*/ 6858000 h 6858000"/>
              <a:gd name="connsiteX6" fmla="*/ 19869 w 1323453"/>
              <a:gd name="connsiteY6" fmla="*/ 6858000 h 6858000"/>
              <a:gd name="connsiteX7" fmla="*/ 267461 w 1323453"/>
              <a:gd name="connsiteY7" fmla="*/ 6616128 h 6858000"/>
              <a:gd name="connsiteX8" fmla="*/ 1316330 w 1323453"/>
              <a:gd name="connsiteY8" fmla="*/ 4283289 h 6858000"/>
              <a:gd name="connsiteX9" fmla="*/ 56253 w 1323453"/>
              <a:gd name="connsiteY9" fmla="*/ 2833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23453" h="6858000">
                <a:moveTo>
                  <a:pt x="28443" y="0"/>
                </a:moveTo>
                <a:lnTo>
                  <a:pt x="10519" y="0"/>
                </a:lnTo>
                <a:lnTo>
                  <a:pt x="37377" y="27367"/>
                </a:lnTo>
                <a:cubicBezTo>
                  <a:pt x="919519" y="995374"/>
                  <a:pt x="1367465" y="2551123"/>
                  <a:pt x="1297455" y="4282319"/>
                </a:cubicBezTo>
                <a:cubicBezTo>
                  <a:pt x="1254252" y="5350659"/>
                  <a:pt x="821705" y="6026831"/>
                  <a:pt x="248584" y="6615157"/>
                </a:cubicBezTo>
                <a:lnTo>
                  <a:pt x="0" y="6858000"/>
                </a:lnTo>
                <a:lnTo>
                  <a:pt x="19869" y="6858000"/>
                </a:lnTo>
                <a:lnTo>
                  <a:pt x="267461" y="6616128"/>
                </a:lnTo>
                <a:cubicBezTo>
                  <a:pt x="840581" y="6027802"/>
                  <a:pt x="1273128" y="5351630"/>
                  <a:pt x="1316330" y="4283289"/>
                </a:cubicBezTo>
                <a:cubicBezTo>
                  <a:pt x="1386340" y="2552094"/>
                  <a:pt x="938396" y="996343"/>
                  <a:pt x="56253" y="2833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40" name="Freeform: Shape 25">
            <a:extLst>
              <a:ext uri="{FF2B5EF4-FFF2-40B4-BE49-F238E27FC236}">
                <a16:creationId xmlns:a16="http://schemas.microsoft.com/office/drawing/2014/main" id="{FA573AF0-3C0B-4895-A7A6-F41B032115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45" y="0"/>
            <a:ext cx="1561993" cy="6858000"/>
          </a:xfrm>
          <a:custGeom>
            <a:avLst/>
            <a:gdLst>
              <a:gd name="connsiteX0" fmla="*/ 1544228 w 1561993"/>
              <a:gd name="connsiteY0" fmla="*/ 0 h 6858000"/>
              <a:gd name="connsiteX1" fmla="*/ 1561993 w 1561993"/>
              <a:gd name="connsiteY1" fmla="*/ 0 h 6858000"/>
              <a:gd name="connsiteX2" fmla="*/ 1540943 w 1561993"/>
              <a:gd name="connsiteY2" fmla="*/ 17040 h 6858000"/>
              <a:gd name="connsiteX3" fmla="*/ 17765 w 1561993"/>
              <a:gd name="connsiteY3" fmla="*/ 4115040 h 6858000"/>
              <a:gd name="connsiteX4" fmla="*/ 1142901 w 1561993"/>
              <a:gd name="connsiteY4" fmla="*/ 6599739 h 6858000"/>
              <a:gd name="connsiteX5" fmla="*/ 1403744 w 1561993"/>
              <a:gd name="connsiteY5" fmla="*/ 6858000 h 6858000"/>
              <a:gd name="connsiteX6" fmla="*/ 1385980 w 1561993"/>
              <a:gd name="connsiteY6" fmla="*/ 6858000 h 6858000"/>
              <a:gd name="connsiteX7" fmla="*/ 1125137 w 1561993"/>
              <a:gd name="connsiteY7" fmla="*/ 6599739 h 6858000"/>
              <a:gd name="connsiteX8" fmla="*/ 0 w 1561993"/>
              <a:gd name="connsiteY8" fmla="*/ 4115040 h 6858000"/>
              <a:gd name="connsiteX9" fmla="*/ 1523178 w 1561993"/>
              <a:gd name="connsiteY9" fmla="*/ 1704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61993" h="6858000">
                <a:moveTo>
                  <a:pt x="1544228" y="0"/>
                </a:moveTo>
                <a:lnTo>
                  <a:pt x="1561993" y="0"/>
                </a:lnTo>
                <a:lnTo>
                  <a:pt x="1540943" y="17040"/>
                </a:lnTo>
                <a:cubicBezTo>
                  <a:pt x="563647" y="857447"/>
                  <a:pt x="17765" y="2378351"/>
                  <a:pt x="17765" y="4115040"/>
                </a:cubicBezTo>
                <a:cubicBezTo>
                  <a:pt x="17765" y="5263323"/>
                  <a:pt x="514810" y="5955416"/>
                  <a:pt x="1142901" y="6599739"/>
                </a:cubicBezTo>
                <a:lnTo>
                  <a:pt x="1403744" y="6858000"/>
                </a:lnTo>
                <a:lnTo>
                  <a:pt x="1385980" y="6858000"/>
                </a:lnTo>
                <a:lnTo>
                  <a:pt x="1125137" y="6599739"/>
                </a:lnTo>
                <a:cubicBezTo>
                  <a:pt x="497046" y="5955416"/>
                  <a:pt x="0" y="5263323"/>
                  <a:pt x="0" y="4115040"/>
                </a:cubicBezTo>
                <a:cubicBezTo>
                  <a:pt x="0" y="2378351"/>
                  <a:pt x="545882" y="857447"/>
                  <a:pt x="1523178" y="1704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Freeform: Shape 27">
            <a:extLst>
              <a:ext uri="{FF2B5EF4-FFF2-40B4-BE49-F238E27FC236}">
                <a16:creationId xmlns:a16="http://schemas.microsoft.com/office/drawing/2014/main" id="{62442AC3-A9B0-4865-8A8A-1504FFC6E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34283" y="0"/>
            <a:ext cx="1904278" cy="6858000"/>
          </a:xfrm>
          <a:custGeom>
            <a:avLst/>
            <a:gdLst>
              <a:gd name="connsiteX0" fmla="*/ 624262 w 1775065"/>
              <a:gd name="connsiteY0" fmla="*/ 0 h 6858000"/>
              <a:gd name="connsiteX1" fmla="*/ 642233 w 1775065"/>
              <a:gd name="connsiteY1" fmla="*/ 0 h 6858000"/>
              <a:gd name="connsiteX2" fmla="*/ 673003 w 1775065"/>
              <a:gd name="connsiteY2" fmla="*/ 35111 h 6858000"/>
              <a:gd name="connsiteX3" fmla="*/ 1767974 w 1775065"/>
              <a:gd name="connsiteY3" fmla="*/ 3968278 h 6858000"/>
              <a:gd name="connsiteX4" fmla="*/ 115603 w 1775065"/>
              <a:gd name="connsiteY4" fmla="*/ 6776131 h 6858000"/>
              <a:gd name="connsiteX5" fmla="*/ 19890 w 1775065"/>
              <a:gd name="connsiteY5" fmla="*/ 6858000 h 6858000"/>
              <a:gd name="connsiteX6" fmla="*/ 0 w 1775065"/>
              <a:gd name="connsiteY6" fmla="*/ 6858000 h 6858000"/>
              <a:gd name="connsiteX7" fmla="*/ 96809 w 1775065"/>
              <a:gd name="connsiteY7" fmla="*/ 6775193 h 6858000"/>
              <a:gd name="connsiteX8" fmla="*/ 1749182 w 1775065"/>
              <a:gd name="connsiteY8" fmla="*/ 3967340 h 6858000"/>
              <a:gd name="connsiteX9" fmla="*/ 654209 w 1775065"/>
              <a:gd name="connsiteY9" fmla="*/ 3417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75065" h="6858000">
                <a:moveTo>
                  <a:pt x="624262" y="0"/>
                </a:moveTo>
                <a:lnTo>
                  <a:pt x="642233" y="0"/>
                </a:lnTo>
                <a:lnTo>
                  <a:pt x="673003" y="35111"/>
                </a:lnTo>
                <a:cubicBezTo>
                  <a:pt x="1445427" y="977982"/>
                  <a:pt x="1833320" y="2398562"/>
                  <a:pt x="1767974" y="3968278"/>
                </a:cubicBezTo>
                <a:cubicBezTo>
                  <a:pt x="1710622" y="5345972"/>
                  <a:pt x="964135" y="6049363"/>
                  <a:pt x="115603" y="6776131"/>
                </a:cubicBezTo>
                <a:lnTo>
                  <a:pt x="19890" y="6858000"/>
                </a:lnTo>
                <a:lnTo>
                  <a:pt x="0" y="6858000"/>
                </a:lnTo>
                <a:lnTo>
                  <a:pt x="96809" y="6775193"/>
                </a:lnTo>
                <a:cubicBezTo>
                  <a:pt x="945341" y="6048424"/>
                  <a:pt x="1691828" y="5345034"/>
                  <a:pt x="1749182" y="3967340"/>
                </a:cubicBezTo>
                <a:cubicBezTo>
                  <a:pt x="1814528" y="2397623"/>
                  <a:pt x="1426634" y="977044"/>
                  <a:pt x="654209" y="34172"/>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42" name="Freeform: Shape 29">
            <a:extLst>
              <a:ext uri="{FF2B5EF4-FFF2-40B4-BE49-F238E27FC236}">
                <a16:creationId xmlns:a16="http://schemas.microsoft.com/office/drawing/2014/main" id="{68451DCE-129E-43B6-BA50-3C8339E46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89577" y="0"/>
            <a:ext cx="1825312" cy="6858000"/>
          </a:xfrm>
          <a:custGeom>
            <a:avLst/>
            <a:gdLst>
              <a:gd name="connsiteX0" fmla="*/ 516683 w 1825312"/>
              <a:gd name="connsiteY0" fmla="*/ 0 h 6858000"/>
              <a:gd name="connsiteX1" fmla="*/ 541088 w 1825312"/>
              <a:gd name="connsiteY1" fmla="*/ 0 h 6858000"/>
              <a:gd name="connsiteX2" fmla="*/ 626170 w 1825312"/>
              <a:gd name="connsiteY2" fmla="*/ 99144 h 6858000"/>
              <a:gd name="connsiteX3" fmla="*/ 1825312 w 1825312"/>
              <a:gd name="connsiteY3" fmla="*/ 3859833 h 6858000"/>
              <a:gd name="connsiteX4" fmla="*/ 279633 w 1825312"/>
              <a:gd name="connsiteY4" fmla="*/ 6651338 h 6858000"/>
              <a:gd name="connsiteX5" fmla="*/ 24403 w 1825312"/>
              <a:gd name="connsiteY5" fmla="*/ 6858000 h 6858000"/>
              <a:gd name="connsiteX6" fmla="*/ 0 w 1825312"/>
              <a:gd name="connsiteY6" fmla="*/ 6858000 h 6858000"/>
              <a:gd name="connsiteX7" fmla="*/ 255230 w 1825312"/>
              <a:gd name="connsiteY7" fmla="*/ 6651338 h 6858000"/>
              <a:gd name="connsiteX8" fmla="*/ 1800907 w 1825312"/>
              <a:gd name="connsiteY8" fmla="*/ 3859833 h 6858000"/>
              <a:gd name="connsiteX9" fmla="*/ 601765 w 1825312"/>
              <a:gd name="connsiteY9" fmla="*/ 9914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25312" h="6858000">
                <a:moveTo>
                  <a:pt x="516683" y="0"/>
                </a:moveTo>
                <a:lnTo>
                  <a:pt x="541088" y="0"/>
                </a:lnTo>
                <a:lnTo>
                  <a:pt x="626170" y="99144"/>
                </a:lnTo>
                <a:cubicBezTo>
                  <a:pt x="1403484" y="1069501"/>
                  <a:pt x="1825312" y="2396484"/>
                  <a:pt x="1825312" y="3859833"/>
                </a:cubicBezTo>
                <a:cubicBezTo>
                  <a:pt x="1825312" y="5149904"/>
                  <a:pt x="1142485" y="5927455"/>
                  <a:pt x="279633" y="6651338"/>
                </a:cubicBezTo>
                <a:lnTo>
                  <a:pt x="24403" y="6858000"/>
                </a:lnTo>
                <a:lnTo>
                  <a:pt x="0" y="6858000"/>
                </a:lnTo>
                <a:lnTo>
                  <a:pt x="255230" y="6651338"/>
                </a:lnTo>
                <a:cubicBezTo>
                  <a:pt x="1118082" y="5927455"/>
                  <a:pt x="1800907" y="5149904"/>
                  <a:pt x="1800907" y="3859833"/>
                </a:cubicBezTo>
                <a:cubicBezTo>
                  <a:pt x="1800907" y="2396484"/>
                  <a:pt x="1379079" y="1069501"/>
                  <a:pt x="601765" y="9914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A8B8AAA-4B5F-EDE6-5BED-FFE8D7732D48}"/>
              </a:ext>
            </a:extLst>
          </p:cNvPr>
          <p:cNvSpPr>
            <a:spLocks noGrp="1"/>
          </p:cNvSpPr>
          <p:nvPr>
            <p:ph type="title"/>
          </p:nvPr>
        </p:nvSpPr>
        <p:spPr>
          <a:xfrm>
            <a:off x="2245932" y="893763"/>
            <a:ext cx="7340048" cy="1651054"/>
          </a:xfrm>
        </p:spPr>
        <p:txBody>
          <a:bodyPr anchor="b">
            <a:normAutofit/>
          </a:bodyPr>
          <a:lstStyle/>
          <a:p>
            <a:r>
              <a:rPr lang="en-GB">
                <a:ea typeface="Meiryo"/>
              </a:rPr>
              <a:t>Contents</a:t>
            </a:r>
            <a:endParaRPr lang="en-GB"/>
          </a:p>
        </p:txBody>
      </p:sp>
      <p:sp>
        <p:nvSpPr>
          <p:cNvPr id="3" name="Content Placeholder 2">
            <a:extLst>
              <a:ext uri="{FF2B5EF4-FFF2-40B4-BE49-F238E27FC236}">
                <a16:creationId xmlns:a16="http://schemas.microsoft.com/office/drawing/2014/main" id="{371A738C-2E16-478C-5ACC-5AD282ABD53F}"/>
              </a:ext>
            </a:extLst>
          </p:cNvPr>
          <p:cNvSpPr>
            <a:spLocks noGrp="1"/>
          </p:cNvSpPr>
          <p:nvPr>
            <p:ph idx="1"/>
          </p:nvPr>
        </p:nvSpPr>
        <p:spPr>
          <a:xfrm>
            <a:off x="2245932" y="2775004"/>
            <a:ext cx="7340048" cy="3189233"/>
          </a:xfrm>
        </p:spPr>
        <p:txBody>
          <a:bodyPr vert="horz" lIns="109728" tIns="109728" rIns="109728" bIns="91440" rtlCol="0" anchor="t">
            <a:normAutofit/>
          </a:bodyPr>
          <a:lstStyle/>
          <a:p>
            <a:pPr marL="285750" indent="-285750">
              <a:buFont typeface="Arial" panose="020B0503020204020204" pitchFamily="34" charset="0"/>
              <a:buChar char="•"/>
            </a:pPr>
            <a:r>
              <a:rPr lang="en-GB" sz="1600" dirty="0">
                <a:ea typeface="Meiryo"/>
              </a:rPr>
              <a:t>Introduction</a:t>
            </a:r>
          </a:p>
          <a:p>
            <a:pPr marL="285750" indent="-285750">
              <a:buFont typeface="Arial" panose="020B0503020204020204" pitchFamily="34" charset="0"/>
              <a:buChar char="•"/>
            </a:pPr>
            <a:r>
              <a:rPr lang="en-GB" sz="1600" dirty="0">
                <a:ea typeface="Meiryo"/>
              </a:rPr>
              <a:t>Theory-Piaget's</a:t>
            </a:r>
          </a:p>
          <a:p>
            <a:pPr marL="285750" indent="-285750">
              <a:buFont typeface="Arial" panose="020B0503020204020204" pitchFamily="34" charset="0"/>
              <a:buChar char="•"/>
            </a:pPr>
            <a:r>
              <a:rPr lang="en-GB" sz="1600" dirty="0">
                <a:ea typeface="Meiryo"/>
              </a:rPr>
              <a:t>Creche activity 1</a:t>
            </a:r>
          </a:p>
          <a:p>
            <a:pPr marL="285750" indent="-285750">
              <a:buFont typeface="Arial" panose="020B0503020204020204" pitchFamily="34" charset="0"/>
              <a:buChar char="•"/>
            </a:pPr>
            <a:r>
              <a:rPr lang="en-GB" sz="1600" dirty="0">
                <a:ea typeface="Meiryo"/>
              </a:rPr>
              <a:t>Creche activity 2</a:t>
            </a:r>
          </a:p>
          <a:p>
            <a:pPr marL="285750" indent="-285750">
              <a:buFont typeface="Arial" panose="020B0503020204020204" pitchFamily="34" charset="0"/>
              <a:buChar char="•"/>
            </a:pPr>
            <a:r>
              <a:rPr lang="en-GB" sz="1600" dirty="0">
                <a:ea typeface="Meiryo"/>
              </a:rPr>
              <a:t>Conclusion</a:t>
            </a:r>
          </a:p>
          <a:p>
            <a:pPr marL="285750" indent="-285750">
              <a:buFont typeface="Arial" panose="020B0503020204020204" pitchFamily="34" charset="0"/>
              <a:buChar char="•"/>
            </a:pPr>
            <a:r>
              <a:rPr lang="en-GB" sz="1600" dirty="0">
                <a:ea typeface="Meiryo"/>
              </a:rPr>
              <a:t>References</a:t>
            </a:r>
            <a:r>
              <a:rPr lang="en-GB" dirty="0">
                <a:ea typeface="Meiryo"/>
              </a:rPr>
              <a:t> </a:t>
            </a:r>
          </a:p>
        </p:txBody>
      </p:sp>
    </p:spTree>
    <p:extLst>
      <p:ext uri="{BB962C8B-B14F-4D97-AF65-F5344CB8AC3E}">
        <p14:creationId xmlns:p14="http://schemas.microsoft.com/office/powerpoint/2010/main" val="17868106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3" name="Freeform: Shape 32">
            <a:extLst>
              <a:ext uri="{FF2B5EF4-FFF2-40B4-BE49-F238E27FC236}">
                <a16:creationId xmlns:a16="http://schemas.microsoft.com/office/drawing/2014/main" id="{9B0F7D69-D93C-4C38-A23D-76E000D69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Shape 34">
            <a:extLst>
              <a:ext uri="{FF2B5EF4-FFF2-40B4-BE49-F238E27FC236}">
                <a16:creationId xmlns:a16="http://schemas.microsoft.com/office/drawing/2014/main" id="{8CD419D4-EA9D-42D9-BF62-B07F0B7B6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7" name="Freeform: Shape 36">
            <a:extLst>
              <a:ext uri="{FF2B5EF4-FFF2-40B4-BE49-F238E27FC236}">
                <a16:creationId xmlns:a16="http://schemas.microsoft.com/office/drawing/2014/main" id="{1C6FEC9B-9608-4181-A9E5-A1B80E720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9" name="Freeform: Shape 38">
            <a:extLst>
              <a:ext uri="{FF2B5EF4-FFF2-40B4-BE49-F238E27FC236}">
                <a16:creationId xmlns:a16="http://schemas.microsoft.com/office/drawing/2014/main" id="{AB1564ED-F26F-451D-97D6-A6EC3E83F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41" name="Freeform: Shape 40">
            <a:extLst>
              <a:ext uri="{FF2B5EF4-FFF2-40B4-BE49-F238E27FC236}">
                <a16:creationId xmlns:a16="http://schemas.microsoft.com/office/drawing/2014/main" id="{0CA184B6-3482-4F43-87F0-BC765DCFD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Shape 42">
            <a:extLst>
              <a:ext uri="{FF2B5EF4-FFF2-40B4-BE49-F238E27FC236}">
                <a16:creationId xmlns:a16="http://schemas.microsoft.com/office/drawing/2014/main" id="{6C869923-8380-4244-9548-802C330638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45" name="Freeform: Shape 44">
            <a:extLst>
              <a:ext uri="{FF2B5EF4-FFF2-40B4-BE49-F238E27FC236}">
                <a16:creationId xmlns:a16="http://schemas.microsoft.com/office/drawing/2014/main" id="{C06255F2-BC67-4DDE-B34E-AC4BA21838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47" name="Freeform: Shape 46">
            <a:extLst>
              <a:ext uri="{FF2B5EF4-FFF2-40B4-BE49-F238E27FC236}">
                <a16:creationId xmlns:a16="http://schemas.microsoft.com/office/drawing/2014/main" id="{55169443-FCCD-4C0A-8C69-18CD3FA09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49" name="Rectangle 48">
            <a:extLst>
              <a:ext uri="{FF2B5EF4-FFF2-40B4-BE49-F238E27FC236}">
                <a16:creationId xmlns:a16="http://schemas.microsoft.com/office/drawing/2014/main" id="{F3E416D2-D994-4F7A-8F62-B28B11BE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29" name="Picture 28" descr="Stacked cubes to create a ring-like shape">
            <a:extLst>
              <a:ext uri="{FF2B5EF4-FFF2-40B4-BE49-F238E27FC236}">
                <a16:creationId xmlns:a16="http://schemas.microsoft.com/office/drawing/2014/main" id="{AFCB1C99-F27F-B4E3-3238-D83A31EB7175}"/>
              </a:ext>
            </a:extLst>
          </p:cNvPr>
          <p:cNvPicPr>
            <a:picLocks noChangeAspect="1"/>
          </p:cNvPicPr>
          <p:nvPr/>
        </p:nvPicPr>
        <p:blipFill rotWithShape="1">
          <a:blip r:embed="rId2"/>
          <a:srcRect t="12670" r="6" b="13894"/>
          <a:stretch/>
        </p:blipFill>
        <p:spPr>
          <a:xfrm>
            <a:off x="1524" y="10"/>
            <a:ext cx="12188952" cy="6857990"/>
          </a:xfrm>
          <a:prstGeom prst="rect">
            <a:avLst/>
          </a:prstGeom>
        </p:spPr>
      </p:pic>
      <p:sp>
        <p:nvSpPr>
          <p:cNvPr id="51" name="Freeform: Shape 50">
            <a:extLst>
              <a:ext uri="{FF2B5EF4-FFF2-40B4-BE49-F238E27FC236}">
                <a16:creationId xmlns:a16="http://schemas.microsoft.com/office/drawing/2014/main" id="{746D3498-BB0C-4BBC-957B-FC6466C804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15949" y="0"/>
            <a:ext cx="7476051" cy="6858000"/>
          </a:xfrm>
          <a:custGeom>
            <a:avLst/>
            <a:gdLst>
              <a:gd name="connsiteX0" fmla="*/ 0 w 7476051"/>
              <a:gd name="connsiteY0" fmla="*/ 0 h 6858000"/>
              <a:gd name="connsiteX1" fmla="*/ 348024 w 7476051"/>
              <a:gd name="connsiteY1" fmla="*/ 0 h 6858000"/>
              <a:gd name="connsiteX2" fmla="*/ 681975 w 7476051"/>
              <a:gd name="connsiteY2" fmla="*/ 0 h 6858000"/>
              <a:gd name="connsiteX3" fmla="*/ 1555845 w 7476051"/>
              <a:gd name="connsiteY3" fmla="*/ 0 h 6858000"/>
              <a:gd name="connsiteX4" fmla="*/ 1568054 w 7476051"/>
              <a:gd name="connsiteY4" fmla="*/ 0 h 6858000"/>
              <a:gd name="connsiteX5" fmla="*/ 1693495 w 7476051"/>
              <a:gd name="connsiteY5" fmla="*/ 0 h 6858000"/>
              <a:gd name="connsiteX6" fmla="*/ 3186636 w 7476051"/>
              <a:gd name="connsiteY6" fmla="*/ 0 h 6858000"/>
              <a:gd name="connsiteX7" fmla="*/ 5853028 w 7476051"/>
              <a:gd name="connsiteY7" fmla="*/ 0 h 6858000"/>
              <a:gd name="connsiteX8" fmla="*/ 5875152 w 7476051"/>
              <a:gd name="connsiteY8" fmla="*/ 14997 h 6858000"/>
              <a:gd name="connsiteX9" fmla="*/ 7476051 w 7476051"/>
              <a:gd name="connsiteY9" fmla="*/ 3621656 h 6858000"/>
              <a:gd name="connsiteX10" fmla="*/ 5601701 w 7476051"/>
              <a:gd name="connsiteY10" fmla="*/ 6374814 h 6858000"/>
              <a:gd name="connsiteX11" fmla="*/ 5085053 w 7476051"/>
              <a:gd name="connsiteY11" fmla="*/ 6780599 h 6858000"/>
              <a:gd name="connsiteX12" fmla="*/ 4973297 w 7476051"/>
              <a:gd name="connsiteY12" fmla="*/ 6858000 h 6858000"/>
              <a:gd name="connsiteX13" fmla="*/ 3186636 w 7476051"/>
              <a:gd name="connsiteY13" fmla="*/ 6858000 h 6858000"/>
              <a:gd name="connsiteX14" fmla="*/ 1568054 w 7476051"/>
              <a:gd name="connsiteY14" fmla="*/ 6858000 h 6858000"/>
              <a:gd name="connsiteX15" fmla="*/ 1555845 w 7476051"/>
              <a:gd name="connsiteY15" fmla="*/ 6858000 h 6858000"/>
              <a:gd name="connsiteX16" fmla="*/ 1385101 w 7476051"/>
              <a:gd name="connsiteY16" fmla="*/ 6858000 h 6858000"/>
              <a:gd name="connsiteX17" fmla="*/ 681975 w 7476051"/>
              <a:gd name="connsiteY17" fmla="*/ 6858000 h 6858000"/>
              <a:gd name="connsiteX18" fmla="*/ 348024 w 7476051"/>
              <a:gd name="connsiteY18" fmla="*/ 6858000 h 6858000"/>
              <a:gd name="connsiteX19" fmla="*/ 0 w 7476051"/>
              <a:gd name="connsiteY1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476051" h="6858000">
                <a:moveTo>
                  <a:pt x="0" y="0"/>
                </a:moveTo>
                <a:lnTo>
                  <a:pt x="348024" y="0"/>
                </a:lnTo>
                <a:lnTo>
                  <a:pt x="681975" y="0"/>
                </a:lnTo>
                <a:lnTo>
                  <a:pt x="1555845" y="0"/>
                </a:lnTo>
                <a:lnTo>
                  <a:pt x="1568054" y="0"/>
                </a:lnTo>
                <a:lnTo>
                  <a:pt x="1693495" y="0"/>
                </a:lnTo>
                <a:lnTo>
                  <a:pt x="3186636" y="0"/>
                </a:lnTo>
                <a:lnTo>
                  <a:pt x="5853028" y="0"/>
                </a:lnTo>
                <a:lnTo>
                  <a:pt x="5875152" y="14997"/>
                </a:lnTo>
                <a:cubicBezTo>
                  <a:pt x="6902315" y="754641"/>
                  <a:pt x="7476051" y="2093192"/>
                  <a:pt x="7476051" y="3621656"/>
                </a:cubicBezTo>
                <a:cubicBezTo>
                  <a:pt x="7476051" y="4969131"/>
                  <a:pt x="6547326" y="5602839"/>
                  <a:pt x="5601701" y="6374814"/>
                </a:cubicBezTo>
                <a:cubicBezTo>
                  <a:pt x="5429498" y="6515397"/>
                  <a:pt x="5258871" y="6653108"/>
                  <a:pt x="5085053" y="6780599"/>
                </a:cubicBezTo>
                <a:lnTo>
                  <a:pt x="4973297" y="6858000"/>
                </a:lnTo>
                <a:lnTo>
                  <a:pt x="3186636" y="6858000"/>
                </a:lnTo>
                <a:lnTo>
                  <a:pt x="1568054" y="6858000"/>
                </a:lnTo>
                <a:lnTo>
                  <a:pt x="1555845" y="6858000"/>
                </a:lnTo>
                <a:lnTo>
                  <a:pt x="1385101" y="6858000"/>
                </a:lnTo>
                <a:lnTo>
                  <a:pt x="681975" y="6858000"/>
                </a:lnTo>
                <a:lnTo>
                  <a:pt x="348024" y="6858000"/>
                </a:lnTo>
                <a:lnTo>
                  <a:pt x="0" y="6858000"/>
                </a:lnTo>
                <a:close/>
              </a:path>
            </a:pathLst>
          </a:cu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Shape 52">
            <a:extLst>
              <a:ext uri="{FF2B5EF4-FFF2-40B4-BE49-F238E27FC236}">
                <a16:creationId xmlns:a16="http://schemas.microsoft.com/office/drawing/2014/main" id="{7539A79B-DFBA-4781-B0DE-4044B072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97492"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5" name="Freeform: Shape 54">
            <a:extLst>
              <a:ext uri="{FF2B5EF4-FFF2-40B4-BE49-F238E27FC236}">
                <a16:creationId xmlns:a16="http://schemas.microsoft.com/office/drawing/2014/main" id="{3D8EFB43-661E-4B15-BA65-39CC17EF71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10788"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3A507993-9353-334D-6CFB-B1CF16702527}"/>
              </a:ext>
            </a:extLst>
          </p:cNvPr>
          <p:cNvSpPr>
            <a:spLocks noGrp="1"/>
          </p:cNvSpPr>
          <p:nvPr>
            <p:ph type="title"/>
          </p:nvPr>
        </p:nvSpPr>
        <p:spPr>
          <a:xfrm>
            <a:off x="5781675" y="1346268"/>
            <a:ext cx="5932755" cy="1387396"/>
          </a:xfrm>
        </p:spPr>
        <p:txBody>
          <a:bodyPr vert="horz" lIns="109728" tIns="109728" rIns="109728" bIns="91440" rtlCol="0" anchor="b">
            <a:normAutofit/>
          </a:bodyPr>
          <a:lstStyle/>
          <a:p>
            <a:pPr>
              <a:lnSpc>
                <a:spcPct val="120000"/>
              </a:lnSpc>
            </a:pPr>
            <a:r>
              <a:rPr lang="en-US" sz="5400">
                <a:solidFill>
                  <a:schemeClr val="bg1"/>
                </a:solidFill>
                <a:ea typeface="Meiryo"/>
              </a:rPr>
              <a:t>Introduction </a:t>
            </a:r>
          </a:p>
        </p:txBody>
      </p:sp>
      <p:sp>
        <p:nvSpPr>
          <p:cNvPr id="3" name="Content Placeholder 2">
            <a:extLst>
              <a:ext uri="{FF2B5EF4-FFF2-40B4-BE49-F238E27FC236}">
                <a16:creationId xmlns:a16="http://schemas.microsoft.com/office/drawing/2014/main" id="{6B47985A-5AEB-72F0-09B6-A28EA9A6560D}"/>
              </a:ext>
            </a:extLst>
          </p:cNvPr>
          <p:cNvSpPr>
            <a:spLocks noGrp="1"/>
          </p:cNvSpPr>
          <p:nvPr>
            <p:ph idx="1"/>
          </p:nvPr>
        </p:nvSpPr>
        <p:spPr>
          <a:xfrm>
            <a:off x="5780151" y="3164985"/>
            <a:ext cx="5934278" cy="2616690"/>
          </a:xfrm>
        </p:spPr>
        <p:txBody>
          <a:bodyPr vert="horz" lIns="109728" tIns="109728" rIns="109728" bIns="91440" rtlCol="0" anchor="t">
            <a:normAutofit/>
          </a:bodyPr>
          <a:lstStyle/>
          <a:p>
            <a:pPr>
              <a:lnSpc>
                <a:spcPct val="130000"/>
              </a:lnSpc>
            </a:pPr>
            <a:r>
              <a:rPr lang="en-US" sz="2400">
                <a:solidFill>
                  <a:schemeClr val="bg1"/>
                </a:solidFill>
                <a:ea typeface="Meiryo"/>
              </a:rPr>
              <a:t>Today I will be discussing my chosen theory and how children of a selected age range learn and develop their skills.</a:t>
            </a:r>
          </a:p>
        </p:txBody>
      </p:sp>
    </p:spTree>
    <p:extLst>
      <p:ext uri="{BB962C8B-B14F-4D97-AF65-F5344CB8AC3E}">
        <p14:creationId xmlns:p14="http://schemas.microsoft.com/office/powerpoint/2010/main" val="1312798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0" name="Rectangle 69">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5" name="Picture 4" descr="Complex maths formulae on a blackboard">
            <a:extLst>
              <a:ext uri="{FF2B5EF4-FFF2-40B4-BE49-F238E27FC236}">
                <a16:creationId xmlns:a16="http://schemas.microsoft.com/office/drawing/2014/main" id="{2B70D982-E521-C5A8-6BF4-970B642D03CB}"/>
              </a:ext>
            </a:extLst>
          </p:cNvPr>
          <p:cNvPicPr>
            <a:picLocks noChangeAspect="1"/>
          </p:cNvPicPr>
          <p:nvPr/>
        </p:nvPicPr>
        <p:blipFill rotWithShape="1">
          <a:blip r:embed="rId2"/>
          <a:srcRect t="5555" r="1" b="1"/>
          <a:stretch/>
        </p:blipFill>
        <p:spPr>
          <a:xfrm>
            <a:off x="20" y="10"/>
            <a:ext cx="9947062" cy="6857990"/>
          </a:xfrm>
          <a:prstGeom prst="rect">
            <a:avLst/>
          </a:prstGeom>
        </p:spPr>
      </p:pic>
      <p:sp>
        <p:nvSpPr>
          <p:cNvPr id="72" name="Freeform: Shape 71">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74" name="Freeform: Shape 73">
            <a:extLst>
              <a:ext uri="{FF2B5EF4-FFF2-40B4-BE49-F238E27FC236}">
                <a16:creationId xmlns:a16="http://schemas.microsoft.com/office/drawing/2014/main" id="{8B598134-D292-43E6-9C55-117198046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1834" y="0"/>
            <a:ext cx="4980168" cy="6858000"/>
          </a:xfrm>
          <a:custGeom>
            <a:avLst/>
            <a:gdLst>
              <a:gd name="connsiteX0" fmla="*/ 1623023 w 4901771"/>
              <a:gd name="connsiteY0" fmla="*/ 0 h 6858000"/>
              <a:gd name="connsiteX1" fmla="*/ 2716256 w 4901771"/>
              <a:gd name="connsiteY1" fmla="*/ 0 h 6858000"/>
              <a:gd name="connsiteX2" fmla="*/ 3496422 w 4901771"/>
              <a:gd name="connsiteY2" fmla="*/ 0 h 6858000"/>
              <a:gd name="connsiteX3" fmla="*/ 4544484 w 4901771"/>
              <a:gd name="connsiteY3" fmla="*/ 0 h 6858000"/>
              <a:gd name="connsiteX4" fmla="*/ 4710787 w 4901771"/>
              <a:gd name="connsiteY4" fmla="*/ 0 h 6858000"/>
              <a:gd name="connsiteX5" fmla="*/ 4901771 w 4901771"/>
              <a:gd name="connsiteY5" fmla="*/ 0 h 6858000"/>
              <a:gd name="connsiteX6" fmla="*/ 4901771 w 4901771"/>
              <a:gd name="connsiteY6" fmla="*/ 6858000 h 6858000"/>
              <a:gd name="connsiteX7" fmla="*/ 4710787 w 4901771"/>
              <a:gd name="connsiteY7" fmla="*/ 6858000 h 6858000"/>
              <a:gd name="connsiteX8" fmla="*/ 4544484 w 4901771"/>
              <a:gd name="connsiteY8" fmla="*/ 6858000 h 6858000"/>
              <a:gd name="connsiteX9" fmla="*/ 3496422 w 4901771"/>
              <a:gd name="connsiteY9" fmla="*/ 6858000 h 6858000"/>
              <a:gd name="connsiteX10" fmla="*/ 2716256 w 4901771"/>
              <a:gd name="connsiteY10" fmla="*/ 6858000 h 6858000"/>
              <a:gd name="connsiteX11" fmla="*/ 2502754 w 4901771"/>
              <a:gd name="connsiteY11" fmla="*/ 6858000 h 6858000"/>
              <a:gd name="connsiteX12" fmla="*/ 2390998 w 4901771"/>
              <a:gd name="connsiteY12" fmla="*/ 6780599 h 6858000"/>
              <a:gd name="connsiteX13" fmla="*/ 1874350 w 4901771"/>
              <a:gd name="connsiteY13" fmla="*/ 6374814 h 6858000"/>
              <a:gd name="connsiteX14" fmla="*/ 0 w 4901771"/>
              <a:gd name="connsiteY14" fmla="*/ 3621656 h 6858000"/>
              <a:gd name="connsiteX15" fmla="*/ 1600899 w 4901771"/>
              <a:gd name="connsiteY15"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6" name="Freeform: Shape 75">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69E44FFC-4330-D6C3-25CF-24624493F60F}"/>
              </a:ext>
            </a:extLst>
          </p:cNvPr>
          <p:cNvSpPr>
            <a:spLocks noGrp="1"/>
          </p:cNvSpPr>
          <p:nvPr>
            <p:ph type="title"/>
          </p:nvPr>
        </p:nvSpPr>
        <p:spPr>
          <a:xfrm>
            <a:off x="8046720" y="1045596"/>
            <a:ext cx="3689406" cy="1944371"/>
          </a:xfrm>
        </p:spPr>
        <p:txBody>
          <a:bodyPr vert="horz" lIns="109728" tIns="109728" rIns="109728" bIns="91440" rtlCol="0" anchor="b">
            <a:normAutofit/>
          </a:bodyPr>
          <a:lstStyle/>
          <a:p>
            <a:r>
              <a:rPr lang="en-US"/>
              <a:t>Piaget's theory</a:t>
            </a:r>
          </a:p>
        </p:txBody>
      </p:sp>
      <p:sp>
        <p:nvSpPr>
          <p:cNvPr id="3" name="Content Placeholder 2">
            <a:extLst>
              <a:ext uri="{FF2B5EF4-FFF2-40B4-BE49-F238E27FC236}">
                <a16:creationId xmlns:a16="http://schemas.microsoft.com/office/drawing/2014/main" id="{357A25A8-ADAF-7509-1FF4-629E9C753CDA}"/>
              </a:ext>
            </a:extLst>
          </p:cNvPr>
          <p:cNvSpPr>
            <a:spLocks noGrp="1"/>
          </p:cNvSpPr>
          <p:nvPr>
            <p:ph idx="1"/>
          </p:nvPr>
        </p:nvSpPr>
        <p:spPr>
          <a:xfrm>
            <a:off x="8046719" y="3220278"/>
            <a:ext cx="3633747" cy="2592125"/>
          </a:xfrm>
        </p:spPr>
        <p:txBody>
          <a:bodyPr vert="horz" lIns="109728" tIns="109728" rIns="109728" bIns="91440" rtlCol="0" anchor="t">
            <a:normAutofit/>
          </a:bodyPr>
          <a:lstStyle/>
          <a:p>
            <a:r>
              <a:rPr lang="en-US" sz="1600" dirty="0">
                <a:ea typeface="Meiryo"/>
              </a:rPr>
              <a:t>I will be researching and using Piaget's theory and will be focusing on children in the 0-2 age range.</a:t>
            </a:r>
            <a:r>
              <a:rPr lang="en-US" dirty="0">
                <a:ea typeface="Meiryo"/>
              </a:rPr>
              <a:t> </a:t>
            </a:r>
          </a:p>
        </p:txBody>
      </p:sp>
    </p:spTree>
    <p:extLst>
      <p:ext uri="{BB962C8B-B14F-4D97-AF65-F5344CB8AC3E}">
        <p14:creationId xmlns:p14="http://schemas.microsoft.com/office/powerpoint/2010/main" val="531910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2" name="Rectangle 49">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87BF2B39-BE0D-7E69-DCB1-17843EA52ADE}"/>
              </a:ext>
            </a:extLst>
          </p:cNvPr>
          <p:cNvSpPr>
            <a:spLocks noGrp="1"/>
          </p:cNvSpPr>
          <p:nvPr>
            <p:ph type="title"/>
          </p:nvPr>
        </p:nvSpPr>
        <p:spPr>
          <a:xfrm>
            <a:off x="992518" y="442913"/>
            <a:ext cx="5271804" cy="1639888"/>
          </a:xfrm>
        </p:spPr>
        <p:txBody>
          <a:bodyPr vert="horz" lIns="109728" tIns="109728" rIns="109728" bIns="91440" rtlCol="0" anchor="b">
            <a:normAutofit/>
          </a:bodyPr>
          <a:lstStyle/>
          <a:p>
            <a:r>
              <a:rPr lang="en-US">
                <a:ea typeface="Meiryo"/>
              </a:rPr>
              <a:t>Piaget's Theory</a:t>
            </a:r>
          </a:p>
        </p:txBody>
      </p:sp>
      <p:sp>
        <p:nvSpPr>
          <p:cNvPr id="3" name="Content Placeholder 2">
            <a:extLst>
              <a:ext uri="{FF2B5EF4-FFF2-40B4-BE49-F238E27FC236}">
                <a16:creationId xmlns:a16="http://schemas.microsoft.com/office/drawing/2014/main" id="{D500F784-E4DC-8CBD-0703-4F87D8797F31}"/>
              </a:ext>
            </a:extLst>
          </p:cNvPr>
          <p:cNvSpPr>
            <a:spLocks noGrp="1"/>
          </p:cNvSpPr>
          <p:nvPr>
            <p:ph idx="1"/>
          </p:nvPr>
        </p:nvSpPr>
        <p:spPr>
          <a:xfrm>
            <a:off x="992519" y="2312988"/>
            <a:ext cx="5271804" cy="3651250"/>
          </a:xfrm>
        </p:spPr>
        <p:txBody>
          <a:bodyPr vert="horz" lIns="109728" tIns="109728" rIns="109728" bIns="91440" rtlCol="0" anchor="t">
            <a:normAutofit/>
          </a:bodyPr>
          <a:lstStyle/>
          <a:p>
            <a:r>
              <a:rPr lang="en-US" sz="1600" dirty="0">
                <a:ea typeface="Meiryo"/>
              </a:rPr>
              <a:t>Children's cognitive development occurs in stages(Papalia &amp; </a:t>
            </a:r>
            <a:r>
              <a:rPr lang="en-US" sz="1600" err="1">
                <a:ea typeface="Meiryo"/>
              </a:rPr>
              <a:t>feldman</a:t>
            </a:r>
            <a:r>
              <a:rPr lang="en-US" sz="1600" dirty="0">
                <a:ea typeface="Meiryo"/>
              </a:rPr>
              <a:t>, 2011).</a:t>
            </a:r>
          </a:p>
          <a:p>
            <a:r>
              <a:rPr lang="en-US" sz="1600" dirty="0">
                <a:ea typeface="Meiryo"/>
              </a:rPr>
              <a:t>Piaget suggests that children in this age range (0-2) learn through relying on motor skills and natural movement. Children of this age range explore their world through direct sensory :Touch, taste and motor contact</a:t>
            </a:r>
            <a:r>
              <a:rPr lang="en-US" dirty="0">
                <a:ea typeface="Meiryo"/>
              </a:rPr>
              <a:t>.</a:t>
            </a:r>
            <a:endParaRPr lang="en-US" dirty="0"/>
          </a:p>
        </p:txBody>
      </p:sp>
      <p:sp>
        <p:nvSpPr>
          <p:cNvPr id="63" name="Freeform: Shape 51">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4" name="Freeform: Shape 53">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7748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5" name="Freeform: Shape 55">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49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45" name="Picture 4" descr="Full frame of colourful strips">
            <a:extLst>
              <a:ext uri="{FF2B5EF4-FFF2-40B4-BE49-F238E27FC236}">
                <a16:creationId xmlns:a16="http://schemas.microsoft.com/office/drawing/2014/main" id="{551B9616-9D8E-7949-67D8-E48F0477E7B1}"/>
              </a:ext>
            </a:extLst>
          </p:cNvPr>
          <p:cNvPicPr>
            <a:picLocks noChangeAspect="1"/>
          </p:cNvPicPr>
          <p:nvPr/>
        </p:nvPicPr>
        <p:blipFill rotWithShape="1">
          <a:blip r:embed="rId2"/>
          <a:srcRect l="19498" r="32315" b="-1"/>
          <a:stretch/>
        </p:blipFill>
        <p:spPr>
          <a:xfrm>
            <a:off x="7203882" y="10"/>
            <a:ext cx="4988118"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Tree>
    <p:extLst>
      <p:ext uri="{BB962C8B-B14F-4D97-AF65-F5344CB8AC3E}">
        <p14:creationId xmlns:p14="http://schemas.microsoft.com/office/powerpoint/2010/main" val="26807302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9B0F7D69-D93C-4C38-A23D-76E000D69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8CD419D4-EA9D-42D9-BF62-B07F0B7B6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1C6FEC9B-9608-4181-A9E5-A1B80E720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AB1564ED-F26F-451D-97D6-A6EC3E83F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7" name="Freeform: Shape 16">
            <a:extLst>
              <a:ext uri="{FF2B5EF4-FFF2-40B4-BE49-F238E27FC236}">
                <a16:creationId xmlns:a16="http://schemas.microsoft.com/office/drawing/2014/main" id="{0CA184B6-3482-4F43-87F0-BC765DCFD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6C869923-8380-4244-9548-802C330638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1" name="Freeform: Shape 20">
            <a:extLst>
              <a:ext uri="{FF2B5EF4-FFF2-40B4-BE49-F238E27FC236}">
                <a16:creationId xmlns:a16="http://schemas.microsoft.com/office/drawing/2014/main" id="{C06255F2-BC67-4DDE-B34E-AC4BA21838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3" name="Freeform: Shape 22">
            <a:extLst>
              <a:ext uri="{FF2B5EF4-FFF2-40B4-BE49-F238E27FC236}">
                <a16:creationId xmlns:a16="http://schemas.microsoft.com/office/drawing/2014/main" id="{55169443-FCCD-4C0A-8C69-18CD3FA09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25" name="Rectangle 24">
            <a:extLst>
              <a:ext uri="{FF2B5EF4-FFF2-40B4-BE49-F238E27FC236}">
                <a16:creationId xmlns:a16="http://schemas.microsoft.com/office/drawing/2014/main" id="{F3E416D2-D994-4F7A-8F62-B28B11BE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5" name="Picture 4" descr="Different colours of legos">
            <a:extLst>
              <a:ext uri="{FF2B5EF4-FFF2-40B4-BE49-F238E27FC236}">
                <a16:creationId xmlns:a16="http://schemas.microsoft.com/office/drawing/2014/main" id="{AF39C0EC-1207-FE61-5899-231E4EADDA0E}"/>
              </a:ext>
            </a:extLst>
          </p:cNvPr>
          <p:cNvPicPr>
            <a:picLocks noChangeAspect="1"/>
          </p:cNvPicPr>
          <p:nvPr/>
        </p:nvPicPr>
        <p:blipFill rotWithShape="1">
          <a:blip r:embed="rId2"/>
          <a:srcRect t="5614" r="6" b="10098"/>
          <a:stretch/>
        </p:blipFill>
        <p:spPr>
          <a:xfrm>
            <a:off x="1524" y="10"/>
            <a:ext cx="12188952" cy="6857990"/>
          </a:xfrm>
          <a:prstGeom prst="rect">
            <a:avLst/>
          </a:prstGeom>
        </p:spPr>
      </p:pic>
      <p:sp>
        <p:nvSpPr>
          <p:cNvPr id="27" name="Freeform: Shape 26">
            <a:extLst>
              <a:ext uri="{FF2B5EF4-FFF2-40B4-BE49-F238E27FC236}">
                <a16:creationId xmlns:a16="http://schemas.microsoft.com/office/drawing/2014/main" id="{746D3498-BB0C-4BBC-957B-FC6466C804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15949" y="0"/>
            <a:ext cx="7476051" cy="6858000"/>
          </a:xfrm>
          <a:custGeom>
            <a:avLst/>
            <a:gdLst>
              <a:gd name="connsiteX0" fmla="*/ 0 w 7476051"/>
              <a:gd name="connsiteY0" fmla="*/ 0 h 6858000"/>
              <a:gd name="connsiteX1" fmla="*/ 348024 w 7476051"/>
              <a:gd name="connsiteY1" fmla="*/ 0 h 6858000"/>
              <a:gd name="connsiteX2" fmla="*/ 681975 w 7476051"/>
              <a:gd name="connsiteY2" fmla="*/ 0 h 6858000"/>
              <a:gd name="connsiteX3" fmla="*/ 1555845 w 7476051"/>
              <a:gd name="connsiteY3" fmla="*/ 0 h 6858000"/>
              <a:gd name="connsiteX4" fmla="*/ 1568054 w 7476051"/>
              <a:gd name="connsiteY4" fmla="*/ 0 h 6858000"/>
              <a:gd name="connsiteX5" fmla="*/ 1693495 w 7476051"/>
              <a:gd name="connsiteY5" fmla="*/ 0 h 6858000"/>
              <a:gd name="connsiteX6" fmla="*/ 3186636 w 7476051"/>
              <a:gd name="connsiteY6" fmla="*/ 0 h 6858000"/>
              <a:gd name="connsiteX7" fmla="*/ 5853028 w 7476051"/>
              <a:gd name="connsiteY7" fmla="*/ 0 h 6858000"/>
              <a:gd name="connsiteX8" fmla="*/ 5875152 w 7476051"/>
              <a:gd name="connsiteY8" fmla="*/ 14997 h 6858000"/>
              <a:gd name="connsiteX9" fmla="*/ 7476051 w 7476051"/>
              <a:gd name="connsiteY9" fmla="*/ 3621656 h 6858000"/>
              <a:gd name="connsiteX10" fmla="*/ 5601701 w 7476051"/>
              <a:gd name="connsiteY10" fmla="*/ 6374814 h 6858000"/>
              <a:gd name="connsiteX11" fmla="*/ 5085053 w 7476051"/>
              <a:gd name="connsiteY11" fmla="*/ 6780599 h 6858000"/>
              <a:gd name="connsiteX12" fmla="*/ 4973297 w 7476051"/>
              <a:gd name="connsiteY12" fmla="*/ 6858000 h 6858000"/>
              <a:gd name="connsiteX13" fmla="*/ 3186636 w 7476051"/>
              <a:gd name="connsiteY13" fmla="*/ 6858000 h 6858000"/>
              <a:gd name="connsiteX14" fmla="*/ 1568054 w 7476051"/>
              <a:gd name="connsiteY14" fmla="*/ 6858000 h 6858000"/>
              <a:gd name="connsiteX15" fmla="*/ 1555845 w 7476051"/>
              <a:gd name="connsiteY15" fmla="*/ 6858000 h 6858000"/>
              <a:gd name="connsiteX16" fmla="*/ 1385101 w 7476051"/>
              <a:gd name="connsiteY16" fmla="*/ 6858000 h 6858000"/>
              <a:gd name="connsiteX17" fmla="*/ 681975 w 7476051"/>
              <a:gd name="connsiteY17" fmla="*/ 6858000 h 6858000"/>
              <a:gd name="connsiteX18" fmla="*/ 348024 w 7476051"/>
              <a:gd name="connsiteY18" fmla="*/ 6858000 h 6858000"/>
              <a:gd name="connsiteX19" fmla="*/ 0 w 7476051"/>
              <a:gd name="connsiteY1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476051" h="6858000">
                <a:moveTo>
                  <a:pt x="0" y="0"/>
                </a:moveTo>
                <a:lnTo>
                  <a:pt x="348024" y="0"/>
                </a:lnTo>
                <a:lnTo>
                  <a:pt x="681975" y="0"/>
                </a:lnTo>
                <a:lnTo>
                  <a:pt x="1555845" y="0"/>
                </a:lnTo>
                <a:lnTo>
                  <a:pt x="1568054" y="0"/>
                </a:lnTo>
                <a:lnTo>
                  <a:pt x="1693495" y="0"/>
                </a:lnTo>
                <a:lnTo>
                  <a:pt x="3186636" y="0"/>
                </a:lnTo>
                <a:lnTo>
                  <a:pt x="5853028" y="0"/>
                </a:lnTo>
                <a:lnTo>
                  <a:pt x="5875152" y="14997"/>
                </a:lnTo>
                <a:cubicBezTo>
                  <a:pt x="6902315" y="754641"/>
                  <a:pt x="7476051" y="2093192"/>
                  <a:pt x="7476051" y="3621656"/>
                </a:cubicBezTo>
                <a:cubicBezTo>
                  <a:pt x="7476051" y="4969131"/>
                  <a:pt x="6547326" y="5602839"/>
                  <a:pt x="5601701" y="6374814"/>
                </a:cubicBezTo>
                <a:cubicBezTo>
                  <a:pt x="5429498" y="6515397"/>
                  <a:pt x="5258871" y="6653108"/>
                  <a:pt x="5085053" y="6780599"/>
                </a:cubicBezTo>
                <a:lnTo>
                  <a:pt x="4973297" y="6858000"/>
                </a:lnTo>
                <a:lnTo>
                  <a:pt x="3186636" y="6858000"/>
                </a:lnTo>
                <a:lnTo>
                  <a:pt x="1568054" y="6858000"/>
                </a:lnTo>
                <a:lnTo>
                  <a:pt x="1555845" y="6858000"/>
                </a:lnTo>
                <a:lnTo>
                  <a:pt x="1385101" y="6858000"/>
                </a:lnTo>
                <a:lnTo>
                  <a:pt x="681975" y="6858000"/>
                </a:lnTo>
                <a:lnTo>
                  <a:pt x="348024" y="6858000"/>
                </a:lnTo>
                <a:lnTo>
                  <a:pt x="0" y="6858000"/>
                </a:lnTo>
                <a:close/>
              </a:path>
            </a:pathLst>
          </a:cu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7539A79B-DFBA-4781-B0DE-4044B072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97492"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1" name="Freeform: Shape 30">
            <a:extLst>
              <a:ext uri="{FF2B5EF4-FFF2-40B4-BE49-F238E27FC236}">
                <a16:creationId xmlns:a16="http://schemas.microsoft.com/office/drawing/2014/main" id="{3D8EFB43-661E-4B15-BA65-39CC17EF71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10788"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31D21F7A-0CA2-4B32-795C-417037C4D930}"/>
              </a:ext>
            </a:extLst>
          </p:cNvPr>
          <p:cNvSpPr>
            <a:spLocks noGrp="1"/>
          </p:cNvSpPr>
          <p:nvPr>
            <p:ph type="title"/>
          </p:nvPr>
        </p:nvSpPr>
        <p:spPr>
          <a:xfrm>
            <a:off x="5781675" y="498004"/>
            <a:ext cx="5932755" cy="1243623"/>
          </a:xfrm>
        </p:spPr>
        <p:txBody>
          <a:bodyPr vert="horz" lIns="109728" tIns="109728" rIns="109728" bIns="91440" rtlCol="0" anchor="b">
            <a:normAutofit/>
          </a:bodyPr>
          <a:lstStyle/>
          <a:p>
            <a:pPr>
              <a:lnSpc>
                <a:spcPct val="120000"/>
              </a:lnSpc>
            </a:pPr>
            <a:r>
              <a:rPr lang="en-US" sz="5400">
                <a:solidFill>
                  <a:schemeClr val="bg1"/>
                </a:solidFill>
                <a:ea typeface="Meiryo"/>
              </a:rPr>
              <a:t>Schemas</a:t>
            </a:r>
          </a:p>
        </p:txBody>
      </p:sp>
      <p:sp>
        <p:nvSpPr>
          <p:cNvPr id="3" name="Content Placeholder 2">
            <a:extLst>
              <a:ext uri="{FF2B5EF4-FFF2-40B4-BE49-F238E27FC236}">
                <a16:creationId xmlns:a16="http://schemas.microsoft.com/office/drawing/2014/main" id="{202901C4-ED14-1D63-0233-839AD99582AB}"/>
              </a:ext>
            </a:extLst>
          </p:cNvPr>
          <p:cNvSpPr>
            <a:spLocks noGrp="1"/>
          </p:cNvSpPr>
          <p:nvPr>
            <p:ph idx="1"/>
          </p:nvPr>
        </p:nvSpPr>
        <p:spPr>
          <a:xfrm>
            <a:off x="5780151" y="2446117"/>
            <a:ext cx="5934278" cy="3335558"/>
          </a:xfrm>
        </p:spPr>
        <p:txBody>
          <a:bodyPr vert="horz" lIns="109728" tIns="109728" rIns="109728" bIns="91440" rtlCol="0" anchor="t">
            <a:normAutofit/>
          </a:bodyPr>
          <a:lstStyle/>
          <a:p>
            <a:pPr>
              <a:lnSpc>
                <a:spcPct val="130000"/>
              </a:lnSpc>
            </a:pPr>
            <a:r>
              <a:rPr lang="en-US" sz="1600" dirty="0">
                <a:solidFill>
                  <a:schemeClr val="bg1"/>
                </a:solidFill>
                <a:ea typeface="Meiryo"/>
              </a:rPr>
              <a:t>Piaget believed that children stored knowledge learnt as 'Schemas'; Blocks of knowledge, like a folder in your brain and each folder represents a different subject area. A different folder to relate to each experience: e.g.- going to the supermarket, attending nursey or playing in the park.(Structural learning 2022)</a:t>
            </a:r>
            <a:r>
              <a:rPr lang="en-US" sz="2400" dirty="0">
                <a:solidFill>
                  <a:schemeClr val="bg1"/>
                </a:solidFill>
                <a:ea typeface="Meiryo"/>
              </a:rPr>
              <a:t>.  </a:t>
            </a:r>
          </a:p>
          <a:p>
            <a:pPr>
              <a:lnSpc>
                <a:spcPct val="130000"/>
              </a:lnSpc>
            </a:pPr>
            <a:endParaRPr lang="en-US" sz="2400">
              <a:solidFill>
                <a:schemeClr val="bg1"/>
              </a:solidFill>
              <a:ea typeface="Meiryo"/>
            </a:endParaRPr>
          </a:p>
          <a:p>
            <a:pPr>
              <a:lnSpc>
                <a:spcPct val="130000"/>
              </a:lnSpc>
            </a:pPr>
            <a:endParaRPr lang="en-US" sz="2400">
              <a:solidFill>
                <a:schemeClr val="bg1"/>
              </a:solidFill>
              <a:ea typeface="Meiryo"/>
            </a:endParaRPr>
          </a:p>
        </p:txBody>
      </p:sp>
    </p:spTree>
    <p:extLst>
      <p:ext uri="{BB962C8B-B14F-4D97-AF65-F5344CB8AC3E}">
        <p14:creationId xmlns:p14="http://schemas.microsoft.com/office/powerpoint/2010/main" val="3747771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A8360858-1D03-2D07-5790-62D0C0B61BA9}"/>
              </a:ext>
            </a:extLst>
          </p:cNvPr>
          <p:cNvSpPr>
            <a:spLocks noGrp="1"/>
          </p:cNvSpPr>
          <p:nvPr>
            <p:ph type="title"/>
          </p:nvPr>
        </p:nvSpPr>
        <p:spPr>
          <a:xfrm>
            <a:off x="650932" y="469188"/>
            <a:ext cx="5271804" cy="785923"/>
          </a:xfrm>
        </p:spPr>
        <p:txBody>
          <a:bodyPr vert="horz" lIns="109728" tIns="109728" rIns="109728" bIns="91440" rtlCol="0" anchor="b">
            <a:normAutofit fontScale="90000"/>
          </a:bodyPr>
          <a:lstStyle/>
          <a:p>
            <a:r>
              <a:rPr lang="en-US">
                <a:ea typeface="Meiryo"/>
              </a:rPr>
              <a:t>Schemas</a:t>
            </a:r>
          </a:p>
        </p:txBody>
      </p:sp>
      <p:sp>
        <p:nvSpPr>
          <p:cNvPr id="3" name="Content Placeholder 2">
            <a:extLst>
              <a:ext uri="{FF2B5EF4-FFF2-40B4-BE49-F238E27FC236}">
                <a16:creationId xmlns:a16="http://schemas.microsoft.com/office/drawing/2014/main" id="{EB180142-41DE-6DF2-3EF5-66C64F824CF3}"/>
              </a:ext>
            </a:extLst>
          </p:cNvPr>
          <p:cNvSpPr>
            <a:spLocks noGrp="1"/>
          </p:cNvSpPr>
          <p:nvPr>
            <p:ph idx="1"/>
          </p:nvPr>
        </p:nvSpPr>
        <p:spPr>
          <a:xfrm>
            <a:off x="821726" y="1261953"/>
            <a:ext cx="5271804" cy="5109560"/>
          </a:xfrm>
        </p:spPr>
        <p:txBody>
          <a:bodyPr vert="horz" lIns="109728" tIns="109728" rIns="109728" bIns="91440" rtlCol="0" anchor="t">
            <a:noAutofit/>
          </a:bodyPr>
          <a:lstStyle/>
          <a:p>
            <a:pPr>
              <a:lnSpc>
                <a:spcPct val="130000"/>
              </a:lnSpc>
            </a:pPr>
            <a:r>
              <a:rPr lang="en-US" sz="1600" dirty="0">
                <a:ea typeface="Meiryo"/>
              </a:rPr>
              <a:t>Take an animal such as a cat;</a:t>
            </a:r>
          </a:p>
          <a:p>
            <a:pPr marL="342900" indent="-342900">
              <a:lnSpc>
                <a:spcPct val="130000"/>
              </a:lnSpc>
              <a:buFont typeface="Arial" panose="020B0503020204020204" pitchFamily="34" charset="0"/>
              <a:buChar char="•"/>
            </a:pPr>
            <a:r>
              <a:rPr lang="en-US" sz="1600" dirty="0">
                <a:ea typeface="Meiryo"/>
              </a:rPr>
              <a:t>A child may see a picture and be told it’s a cat</a:t>
            </a:r>
          </a:p>
          <a:p>
            <a:pPr marL="342900" indent="-342900">
              <a:lnSpc>
                <a:spcPct val="130000"/>
              </a:lnSpc>
              <a:buFont typeface="Arial" panose="020B0503020204020204" pitchFamily="34" charset="0"/>
              <a:buChar char="•"/>
            </a:pPr>
            <a:r>
              <a:rPr lang="en-US" sz="1600" dirty="0">
                <a:ea typeface="Meiryo"/>
              </a:rPr>
              <a:t>Then see a cat and hear it purr</a:t>
            </a:r>
          </a:p>
          <a:p>
            <a:pPr marL="342900" indent="-342900">
              <a:lnSpc>
                <a:spcPct val="130000"/>
              </a:lnSpc>
              <a:buFont typeface="Arial" panose="020B0503020204020204" pitchFamily="34" charset="0"/>
              <a:buChar char="•"/>
            </a:pPr>
            <a:r>
              <a:rPr lang="en-US" sz="1600" dirty="0">
                <a:ea typeface="Meiryo"/>
              </a:rPr>
              <a:t>Then stroke a cat</a:t>
            </a:r>
          </a:p>
          <a:p>
            <a:pPr marL="342900" indent="-342900">
              <a:lnSpc>
                <a:spcPct val="130000"/>
              </a:lnSpc>
              <a:buFont typeface="Arial" panose="020B0503020204020204" pitchFamily="34" charset="0"/>
              <a:buChar char="•"/>
            </a:pPr>
            <a:r>
              <a:rPr lang="en-US" sz="1600" dirty="0">
                <a:ea typeface="Meiryo"/>
              </a:rPr>
              <a:t>A cat may jump up on them</a:t>
            </a:r>
          </a:p>
          <a:p>
            <a:pPr marL="342900" indent="-342900">
              <a:lnSpc>
                <a:spcPct val="130000"/>
              </a:lnSpc>
              <a:buFont typeface="Arial" panose="020B0503020204020204" pitchFamily="34" charset="0"/>
              <a:buChar char="•"/>
            </a:pPr>
            <a:r>
              <a:rPr lang="en-US" sz="1600" dirty="0">
                <a:ea typeface="Meiryo"/>
              </a:rPr>
              <a:t>Might see a different color cat</a:t>
            </a:r>
          </a:p>
          <a:p>
            <a:pPr>
              <a:lnSpc>
                <a:spcPct val="130000"/>
              </a:lnSpc>
            </a:pPr>
            <a:r>
              <a:rPr lang="en-US" sz="1600" dirty="0">
                <a:ea typeface="Meiryo"/>
              </a:rPr>
              <a:t>For every experience they have with cats their schemas surrounding that subject will be updated, more knowledge about a subject means schema growth</a:t>
            </a:r>
          </a:p>
          <a:p>
            <a:pPr marL="342900" indent="-342900">
              <a:lnSpc>
                <a:spcPct val="130000"/>
              </a:lnSpc>
              <a:buFont typeface="Arial" panose="020B0503020204020204" pitchFamily="34" charset="0"/>
              <a:buChar char="•"/>
            </a:pPr>
            <a:endParaRPr lang="en-US" sz="1300">
              <a:ea typeface="Meiryo"/>
            </a:endParaRPr>
          </a:p>
          <a:p>
            <a:pPr marL="342900" indent="-342900">
              <a:lnSpc>
                <a:spcPct val="130000"/>
              </a:lnSpc>
              <a:buFont typeface="Arial" panose="020B0503020204020204" pitchFamily="34" charset="0"/>
              <a:buChar char="•"/>
            </a:pPr>
            <a:endParaRPr lang="en-US" sz="1300">
              <a:ea typeface="Meiryo"/>
            </a:endParaRPr>
          </a:p>
          <a:p>
            <a:pPr marL="342900" indent="-342900">
              <a:lnSpc>
                <a:spcPct val="130000"/>
              </a:lnSpc>
              <a:buFont typeface="Arial" panose="020B0503020204020204" pitchFamily="34" charset="0"/>
              <a:buChar char="•"/>
            </a:pPr>
            <a:endParaRPr lang="en-US" sz="1300">
              <a:ea typeface="Meiryo"/>
            </a:endParaRPr>
          </a:p>
        </p:txBody>
      </p:sp>
      <p:sp>
        <p:nvSpPr>
          <p:cNvPr id="49" name="Freeform: Shape 48">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Freeform: Shape 50">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7748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3" name="Freeform: Shape 52">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49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5" name="Picture 4" descr="Kitten with confetti and gifts">
            <a:extLst>
              <a:ext uri="{FF2B5EF4-FFF2-40B4-BE49-F238E27FC236}">
                <a16:creationId xmlns:a16="http://schemas.microsoft.com/office/drawing/2014/main" id="{96047890-4778-A6E5-26A9-970EB9DB8254}"/>
              </a:ext>
            </a:extLst>
          </p:cNvPr>
          <p:cNvPicPr>
            <a:picLocks noChangeAspect="1"/>
          </p:cNvPicPr>
          <p:nvPr/>
        </p:nvPicPr>
        <p:blipFill rotWithShape="1">
          <a:blip r:embed="rId2"/>
          <a:srcRect l="14714" r="36735" b="-1"/>
          <a:stretch/>
        </p:blipFill>
        <p:spPr>
          <a:xfrm>
            <a:off x="7203882" y="10"/>
            <a:ext cx="4988118"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Tree>
    <p:extLst>
      <p:ext uri="{BB962C8B-B14F-4D97-AF65-F5344CB8AC3E}">
        <p14:creationId xmlns:p14="http://schemas.microsoft.com/office/powerpoint/2010/main" val="36055839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9B0F7D69-D93C-4C38-A23D-76E000D69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8CD419D4-EA9D-42D9-BF62-B07F0B7B6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1C6FEC9B-9608-4181-A9E5-A1B80E720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AB1564ED-F26F-451D-97D6-A6EC3E83F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7" name="Freeform: Shape 16">
            <a:extLst>
              <a:ext uri="{FF2B5EF4-FFF2-40B4-BE49-F238E27FC236}">
                <a16:creationId xmlns:a16="http://schemas.microsoft.com/office/drawing/2014/main" id="{0CA184B6-3482-4F43-87F0-BC765DCFD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6C869923-8380-4244-9548-802C330638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1" name="Freeform: Shape 20">
            <a:extLst>
              <a:ext uri="{FF2B5EF4-FFF2-40B4-BE49-F238E27FC236}">
                <a16:creationId xmlns:a16="http://schemas.microsoft.com/office/drawing/2014/main" id="{C06255F2-BC67-4DDE-B34E-AC4BA21838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3" name="Freeform: Shape 22">
            <a:extLst>
              <a:ext uri="{FF2B5EF4-FFF2-40B4-BE49-F238E27FC236}">
                <a16:creationId xmlns:a16="http://schemas.microsoft.com/office/drawing/2014/main" id="{55169443-FCCD-4C0A-8C69-18CD3FA09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25" name="Rectangle 24">
            <a:extLst>
              <a:ext uri="{FF2B5EF4-FFF2-40B4-BE49-F238E27FC236}">
                <a16:creationId xmlns:a16="http://schemas.microsoft.com/office/drawing/2014/main" id="{AC8EEB0F-BA72-49AC-956F-331B60FDE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4" name="Picture 4" descr="Child blowing confetti">
            <a:extLst>
              <a:ext uri="{FF2B5EF4-FFF2-40B4-BE49-F238E27FC236}">
                <a16:creationId xmlns:a16="http://schemas.microsoft.com/office/drawing/2014/main" id="{423583E3-6083-3363-EC20-5229CA4615E6}"/>
              </a:ext>
            </a:extLst>
          </p:cNvPr>
          <p:cNvPicPr>
            <a:picLocks noGrp="1" noChangeAspect="1"/>
          </p:cNvPicPr>
          <p:nvPr>
            <p:ph idx="1"/>
          </p:nvPr>
        </p:nvPicPr>
        <p:blipFill rotWithShape="1">
          <a:blip r:embed="rId2"/>
          <a:srcRect t="15710" r="-1" b="-1"/>
          <a:stretch/>
        </p:blipFill>
        <p:spPr>
          <a:xfrm>
            <a:off x="1524" y="10"/>
            <a:ext cx="12188952" cy="6857990"/>
          </a:xfrm>
          <a:prstGeom prst="rect">
            <a:avLst/>
          </a:prstGeom>
        </p:spPr>
      </p:pic>
      <p:grpSp>
        <p:nvGrpSpPr>
          <p:cNvPr id="27" name="Group 26">
            <a:extLst>
              <a:ext uri="{FF2B5EF4-FFF2-40B4-BE49-F238E27FC236}">
                <a16:creationId xmlns:a16="http://schemas.microsoft.com/office/drawing/2014/main" id="{FB8CE58F-407C-497E-B723-21FD8C6D35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09937" y="721297"/>
            <a:ext cx="5565913" cy="5415406"/>
            <a:chOff x="797792" y="912854"/>
            <a:chExt cx="5298208" cy="5032292"/>
          </a:xfrm>
        </p:grpSpPr>
        <p:sp>
          <p:nvSpPr>
            <p:cNvPr id="28" name="Freeform: Shape 27">
              <a:extLst>
                <a:ext uri="{FF2B5EF4-FFF2-40B4-BE49-F238E27FC236}">
                  <a16:creationId xmlns:a16="http://schemas.microsoft.com/office/drawing/2014/main" id="{1BE70332-ECAF-47BB-8C7B-BD049452F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1439" y="1056388"/>
              <a:ext cx="4968823" cy="4748064"/>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rgbClr val="FFFFFF">
                <a:alpha val="60000"/>
              </a:srgbClr>
            </a:solidFill>
            <a:ln w="15875">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716D9361-A35A-4DC8-AAB9-04FD2D6FEE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7792" y="912854"/>
              <a:ext cx="5298208" cy="5032292"/>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Shape 29">
              <a:extLst>
                <a:ext uri="{FF2B5EF4-FFF2-40B4-BE49-F238E27FC236}">
                  <a16:creationId xmlns:a16="http://schemas.microsoft.com/office/drawing/2014/main" id="{87FC31AD-FBB3-4219-A758-D6F7594A0A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671" y="1232452"/>
              <a:ext cx="4715122" cy="4439901"/>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0AD25104-64B9-CC02-F308-8B011796733D}"/>
              </a:ext>
            </a:extLst>
          </p:cNvPr>
          <p:cNvSpPr>
            <a:spLocks noGrp="1"/>
          </p:cNvSpPr>
          <p:nvPr>
            <p:ph type="title"/>
          </p:nvPr>
        </p:nvSpPr>
        <p:spPr>
          <a:xfrm>
            <a:off x="1471463" y="1685677"/>
            <a:ext cx="4181444" cy="2362673"/>
          </a:xfrm>
        </p:spPr>
        <p:txBody>
          <a:bodyPr vert="horz" lIns="109728" tIns="109728" rIns="109728" bIns="91440" rtlCol="0" anchor="b">
            <a:normAutofit/>
          </a:bodyPr>
          <a:lstStyle/>
          <a:p>
            <a:pPr algn="ctr">
              <a:lnSpc>
                <a:spcPct val="120000"/>
              </a:lnSpc>
            </a:pPr>
            <a:r>
              <a:rPr lang="en-US" sz="4800"/>
              <a:t>Process of adaption </a:t>
            </a:r>
          </a:p>
        </p:txBody>
      </p:sp>
    </p:spTree>
    <p:extLst>
      <p:ext uri="{BB962C8B-B14F-4D97-AF65-F5344CB8AC3E}">
        <p14:creationId xmlns:p14="http://schemas.microsoft.com/office/powerpoint/2010/main" val="15918607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10CE40DC-5723-449B-A365-A61D8C262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5" name="Picture 4" descr="White puzzle with one red piece">
            <a:extLst>
              <a:ext uri="{FF2B5EF4-FFF2-40B4-BE49-F238E27FC236}">
                <a16:creationId xmlns:a16="http://schemas.microsoft.com/office/drawing/2014/main" id="{F9A091A8-E4FA-2216-B1E2-4D90FE2E7E4D}"/>
              </a:ext>
            </a:extLst>
          </p:cNvPr>
          <p:cNvPicPr>
            <a:picLocks noChangeAspect="1"/>
          </p:cNvPicPr>
          <p:nvPr/>
        </p:nvPicPr>
        <p:blipFill rotWithShape="1">
          <a:blip r:embed="rId2"/>
          <a:srcRect l="25"/>
          <a:stretch/>
        </p:blipFill>
        <p:spPr>
          <a:xfrm>
            <a:off x="1524" y="10"/>
            <a:ext cx="12188952" cy="6857990"/>
          </a:xfrm>
          <a:prstGeom prst="rect">
            <a:avLst/>
          </a:prstGeom>
        </p:spPr>
      </p:pic>
      <p:sp>
        <p:nvSpPr>
          <p:cNvPr id="38" name="Freeform: Shape 37">
            <a:extLst>
              <a:ext uri="{FF2B5EF4-FFF2-40B4-BE49-F238E27FC236}">
                <a16:creationId xmlns:a16="http://schemas.microsoft.com/office/drawing/2014/main" id="{28207E96-6DFF-4119-B2EA-3299067D2F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2598" y="0"/>
            <a:ext cx="10189600" cy="6858000"/>
          </a:xfrm>
          <a:custGeom>
            <a:avLst/>
            <a:gdLst>
              <a:gd name="connsiteX0" fmla="*/ 8513625 w 10189600"/>
              <a:gd name="connsiteY0" fmla="*/ 0 h 6858000"/>
              <a:gd name="connsiteX1" fmla="*/ 1434689 w 10189600"/>
              <a:gd name="connsiteY1" fmla="*/ 0 h 6858000"/>
              <a:gd name="connsiteX2" fmla="*/ 1271976 w 10189600"/>
              <a:gd name="connsiteY2" fmla="*/ 160651 h 6858000"/>
              <a:gd name="connsiteX3" fmla="*/ 0 w 10189600"/>
              <a:gd name="connsiteY3" fmla="*/ 3879329 h 6858000"/>
              <a:gd name="connsiteX4" fmla="*/ 1565101 w 10189600"/>
              <a:gd name="connsiteY4" fmla="*/ 6659296 h 6858000"/>
              <a:gd name="connsiteX5" fmla="*/ 1789426 w 10189600"/>
              <a:gd name="connsiteY5" fmla="*/ 6858000 h 6858000"/>
              <a:gd name="connsiteX6" fmla="*/ 8868328 w 10189600"/>
              <a:gd name="connsiteY6" fmla="*/ 6858000 h 6858000"/>
              <a:gd name="connsiteX7" fmla="*/ 8925683 w 10189600"/>
              <a:gd name="connsiteY7" fmla="*/ 6804604 h 6858000"/>
              <a:gd name="connsiteX8" fmla="*/ 10189600 w 10189600"/>
              <a:gd name="connsiteY8" fmla="*/ 4217082 h 6858000"/>
              <a:gd name="connsiteX9" fmla="*/ 8536469 w 10189600"/>
              <a:gd name="connsiteY9" fmla="*/ 1746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189600" h="6858000">
                <a:moveTo>
                  <a:pt x="8513625" y="0"/>
                </a:moveTo>
                <a:lnTo>
                  <a:pt x="1434689" y="0"/>
                </a:lnTo>
                <a:lnTo>
                  <a:pt x="1271976" y="160651"/>
                </a:lnTo>
                <a:cubicBezTo>
                  <a:pt x="451613" y="1030749"/>
                  <a:pt x="0" y="2373165"/>
                  <a:pt x="0" y="3879329"/>
                </a:cubicBezTo>
                <a:cubicBezTo>
                  <a:pt x="0" y="5207145"/>
                  <a:pt x="731040" y="5919527"/>
                  <a:pt x="1565101" y="6659296"/>
                </a:cubicBezTo>
                <a:lnTo>
                  <a:pt x="1789426" y="6858000"/>
                </a:lnTo>
                <a:lnTo>
                  <a:pt x="8868328" y="6858000"/>
                </a:lnTo>
                <a:lnTo>
                  <a:pt x="8925683" y="6804604"/>
                </a:lnTo>
                <a:cubicBezTo>
                  <a:pt x="9627437" y="6132444"/>
                  <a:pt x="10189600" y="5418356"/>
                  <a:pt x="10189600" y="4217082"/>
                </a:cubicBezTo>
                <a:cubicBezTo>
                  <a:pt x="10189600" y="2437327"/>
                  <a:pt x="9597144" y="878708"/>
                  <a:pt x="8536469" y="17461"/>
                </a:cubicBezTo>
                <a:close/>
              </a:path>
            </a:pathLst>
          </a:cu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 name="Freeform: Shape 39">
            <a:extLst>
              <a:ext uri="{FF2B5EF4-FFF2-40B4-BE49-F238E27FC236}">
                <a16:creationId xmlns:a16="http://schemas.microsoft.com/office/drawing/2014/main" id="{9E223C86-12C5-4A60-A21A-D7FC75EFC6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57813" y="0"/>
            <a:ext cx="1323453" cy="6858000"/>
          </a:xfrm>
          <a:custGeom>
            <a:avLst/>
            <a:gdLst>
              <a:gd name="connsiteX0" fmla="*/ 28443 w 1323453"/>
              <a:gd name="connsiteY0" fmla="*/ 0 h 6858000"/>
              <a:gd name="connsiteX1" fmla="*/ 10519 w 1323453"/>
              <a:gd name="connsiteY1" fmla="*/ 0 h 6858000"/>
              <a:gd name="connsiteX2" fmla="*/ 37377 w 1323453"/>
              <a:gd name="connsiteY2" fmla="*/ 27367 h 6858000"/>
              <a:gd name="connsiteX3" fmla="*/ 1297455 w 1323453"/>
              <a:gd name="connsiteY3" fmla="*/ 4282319 h 6858000"/>
              <a:gd name="connsiteX4" fmla="*/ 248584 w 1323453"/>
              <a:gd name="connsiteY4" fmla="*/ 6615157 h 6858000"/>
              <a:gd name="connsiteX5" fmla="*/ 0 w 1323453"/>
              <a:gd name="connsiteY5" fmla="*/ 6858000 h 6858000"/>
              <a:gd name="connsiteX6" fmla="*/ 19869 w 1323453"/>
              <a:gd name="connsiteY6" fmla="*/ 6858000 h 6858000"/>
              <a:gd name="connsiteX7" fmla="*/ 267461 w 1323453"/>
              <a:gd name="connsiteY7" fmla="*/ 6616128 h 6858000"/>
              <a:gd name="connsiteX8" fmla="*/ 1316330 w 1323453"/>
              <a:gd name="connsiteY8" fmla="*/ 4283289 h 6858000"/>
              <a:gd name="connsiteX9" fmla="*/ 56253 w 1323453"/>
              <a:gd name="connsiteY9" fmla="*/ 2833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23453" h="6858000">
                <a:moveTo>
                  <a:pt x="28443" y="0"/>
                </a:moveTo>
                <a:lnTo>
                  <a:pt x="10519" y="0"/>
                </a:lnTo>
                <a:lnTo>
                  <a:pt x="37377" y="27367"/>
                </a:lnTo>
                <a:cubicBezTo>
                  <a:pt x="919519" y="995374"/>
                  <a:pt x="1367465" y="2551123"/>
                  <a:pt x="1297455" y="4282319"/>
                </a:cubicBezTo>
                <a:cubicBezTo>
                  <a:pt x="1254252" y="5350659"/>
                  <a:pt x="821705" y="6026831"/>
                  <a:pt x="248584" y="6615157"/>
                </a:cubicBezTo>
                <a:lnTo>
                  <a:pt x="0" y="6858000"/>
                </a:lnTo>
                <a:lnTo>
                  <a:pt x="19869" y="6858000"/>
                </a:lnTo>
                <a:lnTo>
                  <a:pt x="267461" y="6616128"/>
                </a:lnTo>
                <a:cubicBezTo>
                  <a:pt x="840581" y="6027802"/>
                  <a:pt x="1273128" y="5351630"/>
                  <a:pt x="1316330" y="4283289"/>
                </a:cubicBezTo>
                <a:cubicBezTo>
                  <a:pt x="1386340" y="2552094"/>
                  <a:pt x="938396" y="996343"/>
                  <a:pt x="56253" y="2833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42" name="Freeform: Shape 41">
            <a:extLst>
              <a:ext uri="{FF2B5EF4-FFF2-40B4-BE49-F238E27FC236}">
                <a16:creationId xmlns:a16="http://schemas.microsoft.com/office/drawing/2014/main" id="{FA573AF0-3C0B-4895-A7A6-F41B032115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45" y="0"/>
            <a:ext cx="1561993" cy="6858000"/>
          </a:xfrm>
          <a:custGeom>
            <a:avLst/>
            <a:gdLst>
              <a:gd name="connsiteX0" fmla="*/ 1544228 w 1561993"/>
              <a:gd name="connsiteY0" fmla="*/ 0 h 6858000"/>
              <a:gd name="connsiteX1" fmla="*/ 1561993 w 1561993"/>
              <a:gd name="connsiteY1" fmla="*/ 0 h 6858000"/>
              <a:gd name="connsiteX2" fmla="*/ 1540943 w 1561993"/>
              <a:gd name="connsiteY2" fmla="*/ 17040 h 6858000"/>
              <a:gd name="connsiteX3" fmla="*/ 17765 w 1561993"/>
              <a:gd name="connsiteY3" fmla="*/ 4115040 h 6858000"/>
              <a:gd name="connsiteX4" fmla="*/ 1142901 w 1561993"/>
              <a:gd name="connsiteY4" fmla="*/ 6599739 h 6858000"/>
              <a:gd name="connsiteX5" fmla="*/ 1403744 w 1561993"/>
              <a:gd name="connsiteY5" fmla="*/ 6858000 h 6858000"/>
              <a:gd name="connsiteX6" fmla="*/ 1385980 w 1561993"/>
              <a:gd name="connsiteY6" fmla="*/ 6858000 h 6858000"/>
              <a:gd name="connsiteX7" fmla="*/ 1125137 w 1561993"/>
              <a:gd name="connsiteY7" fmla="*/ 6599739 h 6858000"/>
              <a:gd name="connsiteX8" fmla="*/ 0 w 1561993"/>
              <a:gd name="connsiteY8" fmla="*/ 4115040 h 6858000"/>
              <a:gd name="connsiteX9" fmla="*/ 1523178 w 1561993"/>
              <a:gd name="connsiteY9" fmla="*/ 1704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61993" h="6858000">
                <a:moveTo>
                  <a:pt x="1544228" y="0"/>
                </a:moveTo>
                <a:lnTo>
                  <a:pt x="1561993" y="0"/>
                </a:lnTo>
                <a:lnTo>
                  <a:pt x="1540943" y="17040"/>
                </a:lnTo>
                <a:cubicBezTo>
                  <a:pt x="563647" y="857447"/>
                  <a:pt x="17765" y="2378351"/>
                  <a:pt x="17765" y="4115040"/>
                </a:cubicBezTo>
                <a:cubicBezTo>
                  <a:pt x="17765" y="5263323"/>
                  <a:pt x="514810" y="5955416"/>
                  <a:pt x="1142901" y="6599739"/>
                </a:cubicBezTo>
                <a:lnTo>
                  <a:pt x="1403744" y="6858000"/>
                </a:lnTo>
                <a:lnTo>
                  <a:pt x="1385980" y="6858000"/>
                </a:lnTo>
                <a:lnTo>
                  <a:pt x="1125137" y="6599739"/>
                </a:lnTo>
                <a:cubicBezTo>
                  <a:pt x="497046" y="5955416"/>
                  <a:pt x="0" y="5263323"/>
                  <a:pt x="0" y="4115040"/>
                </a:cubicBezTo>
                <a:cubicBezTo>
                  <a:pt x="0" y="2378351"/>
                  <a:pt x="545882" y="857447"/>
                  <a:pt x="1523178" y="1704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Shape 43">
            <a:extLst>
              <a:ext uri="{FF2B5EF4-FFF2-40B4-BE49-F238E27FC236}">
                <a16:creationId xmlns:a16="http://schemas.microsoft.com/office/drawing/2014/main" id="{62442AC3-A9B0-4865-8A8A-1504FFC6E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34283" y="0"/>
            <a:ext cx="1904278" cy="6858000"/>
          </a:xfrm>
          <a:custGeom>
            <a:avLst/>
            <a:gdLst>
              <a:gd name="connsiteX0" fmla="*/ 624262 w 1775065"/>
              <a:gd name="connsiteY0" fmla="*/ 0 h 6858000"/>
              <a:gd name="connsiteX1" fmla="*/ 642233 w 1775065"/>
              <a:gd name="connsiteY1" fmla="*/ 0 h 6858000"/>
              <a:gd name="connsiteX2" fmla="*/ 673003 w 1775065"/>
              <a:gd name="connsiteY2" fmla="*/ 35111 h 6858000"/>
              <a:gd name="connsiteX3" fmla="*/ 1767974 w 1775065"/>
              <a:gd name="connsiteY3" fmla="*/ 3968278 h 6858000"/>
              <a:gd name="connsiteX4" fmla="*/ 115603 w 1775065"/>
              <a:gd name="connsiteY4" fmla="*/ 6776131 h 6858000"/>
              <a:gd name="connsiteX5" fmla="*/ 19890 w 1775065"/>
              <a:gd name="connsiteY5" fmla="*/ 6858000 h 6858000"/>
              <a:gd name="connsiteX6" fmla="*/ 0 w 1775065"/>
              <a:gd name="connsiteY6" fmla="*/ 6858000 h 6858000"/>
              <a:gd name="connsiteX7" fmla="*/ 96809 w 1775065"/>
              <a:gd name="connsiteY7" fmla="*/ 6775193 h 6858000"/>
              <a:gd name="connsiteX8" fmla="*/ 1749182 w 1775065"/>
              <a:gd name="connsiteY8" fmla="*/ 3967340 h 6858000"/>
              <a:gd name="connsiteX9" fmla="*/ 654209 w 1775065"/>
              <a:gd name="connsiteY9" fmla="*/ 3417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75065" h="6858000">
                <a:moveTo>
                  <a:pt x="624262" y="0"/>
                </a:moveTo>
                <a:lnTo>
                  <a:pt x="642233" y="0"/>
                </a:lnTo>
                <a:lnTo>
                  <a:pt x="673003" y="35111"/>
                </a:lnTo>
                <a:cubicBezTo>
                  <a:pt x="1445427" y="977982"/>
                  <a:pt x="1833320" y="2398562"/>
                  <a:pt x="1767974" y="3968278"/>
                </a:cubicBezTo>
                <a:cubicBezTo>
                  <a:pt x="1710622" y="5345972"/>
                  <a:pt x="964135" y="6049363"/>
                  <a:pt x="115603" y="6776131"/>
                </a:cubicBezTo>
                <a:lnTo>
                  <a:pt x="19890" y="6858000"/>
                </a:lnTo>
                <a:lnTo>
                  <a:pt x="0" y="6858000"/>
                </a:lnTo>
                <a:lnTo>
                  <a:pt x="96809" y="6775193"/>
                </a:lnTo>
                <a:cubicBezTo>
                  <a:pt x="945341" y="6048424"/>
                  <a:pt x="1691828" y="5345034"/>
                  <a:pt x="1749182" y="3967340"/>
                </a:cubicBezTo>
                <a:cubicBezTo>
                  <a:pt x="1814528" y="2397623"/>
                  <a:pt x="1426634" y="977044"/>
                  <a:pt x="654209" y="34172"/>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46" name="Freeform: Shape 45">
            <a:extLst>
              <a:ext uri="{FF2B5EF4-FFF2-40B4-BE49-F238E27FC236}">
                <a16:creationId xmlns:a16="http://schemas.microsoft.com/office/drawing/2014/main" id="{68451DCE-129E-43B6-BA50-3C8339E46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89577" y="0"/>
            <a:ext cx="1825312" cy="6858000"/>
          </a:xfrm>
          <a:custGeom>
            <a:avLst/>
            <a:gdLst>
              <a:gd name="connsiteX0" fmla="*/ 516683 w 1825312"/>
              <a:gd name="connsiteY0" fmla="*/ 0 h 6858000"/>
              <a:gd name="connsiteX1" fmla="*/ 541088 w 1825312"/>
              <a:gd name="connsiteY1" fmla="*/ 0 h 6858000"/>
              <a:gd name="connsiteX2" fmla="*/ 626170 w 1825312"/>
              <a:gd name="connsiteY2" fmla="*/ 99144 h 6858000"/>
              <a:gd name="connsiteX3" fmla="*/ 1825312 w 1825312"/>
              <a:gd name="connsiteY3" fmla="*/ 3859833 h 6858000"/>
              <a:gd name="connsiteX4" fmla="*/ 279633 w 1825312"/>
              <a:gd name="connsiteY4" fmla="*/ 6651338 h 6858000"/>
              <a:gd name="connsiteX5" fmla="*/ 24403 w 1825312"/>
              <a:gd name="connsiteY5" fmla="*/ 6858000 h 6858000"/>
              <a:gd name="connsiteX6" fmla="*/ 0 w 1825312"/>
              <a:gd name="connsiteY6" fmla="*/ 6858000 h 6858000"/>
              <a:gd name="connsiteX7" fmla="*/ 255230 w 1825312"/>
              <a:gd name="connsiteY7" fmla="*/ 6651338 h 6858000"/>
              <a:gd name="connsiteX8" fmla="*/ 1800907 w 1825312"/>
              <a:gd name="connsiteY8" fmla="*/ 3859833 h 6858000"/>
              <a:gd name="connsiteX9" fmla="*/ 601765 w 1825312"/>
              <a:gd name="connsiteY9" fmla="*/ 9914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25312" h="6858000">
                <a:moveTo>
                  <a:pt x="516683" y="0"/>
                </a:moveTo>
                <a:lnTo>
                  <a:pt x="541088" y="0"/>
                </a:lnTo>
                <a:lnTo>
                  <a:pt x="626170" y="99144"/>
                </a:lnTo>
                <a:cubicBezTo>
                  <a:pt x="1403484" y="1069501"/>
                  <a:pt x="1825312" y="2396484"/>
                  <a:pt x="1825312" y="3859833"/>
                </a:cubicBezTo>
                <a:cubicBezTo>
                  <a:pt x="1825312" y="5149904"/>
                  <a:pt x="1142485" y="5927455"/>
                  <a:pt x="279633" y="6651338"/>
                </a:cubicBezTo>
                <a:lnTo>
                  <a:pt x="24403" y="6858000"/>
                </a:lnTo>
                <a:lnTo>
                  <a:pt x="0" y="6858000"/>
                </a:lnTo>
                <a:lnTo>
                  <a:pt x="255230" y="6651338"/>
                </a:lnTo>
                <a:cubicBezTo>
                  <a:pt x="1118082" y="5927455"/>
                  <a:pt x="1800907" y="5149904"/>
                  <a:pt x="1800907" y="3859833"/>
                </a:cubicBezTo>
                <a:cubicBezTo>
                  <a:pt x="1800907" y="2396484"/>
                  <a:pt x="1379079" y="1069501"/>
                  <a:pt x="601765" y="9914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A2E96EE-F230-7EF0-E1EF-9490EB661FF8}"/>
              </a:ext>
            </a:extLst>
          </p:cNvPr>
          <p:cNvSpPr>
            <a:spLocks noGrp="1"/>
          </p:cNvSpPr>
          <p:nvPr>
            <p:ph type="title"/>
          </p:nvPr>
        </p:nvSpPr>
        <p:spPr>
          <a:xfrm>
            <a:off x="2245932" y="893763"/>
            <a:ext cx="7340048" cy="766758"/>
          </a:xfrm>
        </p:spPr>
        <p:txBody>
          <a:bodyPr vert="horz" lIns="109728" tIns="109728" rIns="109728" bIns="91440" rtlCol="0" anchor="b">
            <a:normAutofit fontScale="90000"/>
          </a:bodyPr>
          <a:lstStyle/>
          <a:p>
            <a:r>
              <a:rPr lang="en-US">
                <a:ea typeface="Meiryo"/>
              </a:rPr>
              <a:t>Process of adaption</a:t>
            </a:r>
          </a:p>
        </p:txBody>
      </p:sp>
      <p:graphicFrame>
        <p:nvGraphicFramePr>
          <p:cNvPr id="48" name="Content Placeholder 2">
            <a:extLst>
              <a:ext uri="{FF2B5EF4-FFF2-40B4-BE49-F238E27FC236}">
                <a16:creationId xmlns:a16="http://schemas.microsoft.com/office/drawing/2014/main" id="{3AB173F2-C54D-1F2E-98A2-8B040A1E23E4}"/>
              </a:ext>
            </a:extLst>
          </p:cNvPr>
          <p:cNvGraphicFramePr>
            <a:graphicFrameLocks noGrp="1"/>
          </p:cNvGraphicFramePr>
          <p:nvPr>
            <p:ph idx="1"/>
            <p:extLst>
              <p:ext uri="{D42A27DB-BD31-4B8C-83A1-F6EECF244321}">
                <p14:modId xmlns:p14="http://schemas.microsoft.com/office/powerpoint/2010/main" val="3823514844"/>
              </p:ext>
            </p:extLst>
          </p:nvPr>
        </p:nvGraphicFramePr>
        <p:xfrm>
          <a:off x="2245932" y="1871893"/>
          <a:ext cx="7340048" cy="40923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424582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2" name="Freeform: Shape 31">
            <a:extLst>
              <a:ext uri="{FF2B5EF4-FFF2-40B4-BE49-F238E27FC236}">
                <a16:creationId xmlns:a16="http://schemas.microsoft.com/office/drawing/2014/main" id="{9B0F7D69-D93C-4C38-A23D-76E000D69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33">
            <a:extLst>
              <a:ext uri="{FF2B5EF4-FFF2-40B4-BE49-F238E27FC236}">
                <a16:creationId xmlns:a16="http://schemas.microsoft.com/office/drawing/2014/main" id="{8CD419D4-EA9D-42D9-BF62-B07F0B7B6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6" name="Freeform: Shape 35">
            <a:extLst>
              <a:ext uri="{FF2B5EF4-FFF2-40B4-BE49-F238E27FC236}">
                <a16:creationId xmlns:a16="http://schemas.microsoft.com/office/drawing/2014/main" id="{1C6FEC9B-9608-4181-A9E5-A1B80E720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8" name="Freeform: Shape 37">
            <a:extLst>
              <a:ext uri="{FF2B5EF4-FFF2-40B4-BE49-F238E27FC236}">
                <a16:creationId xmlns:a16="http://schemas.microsoft.com/office/drawing/2014/main" id="{AB1564ED-F26F-451D-97D6-A6EC3E83F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40" name="Freeform: Shape 39">
            <a:extLst>
              <a:ext uri="{FF2B5EF4-FFF2-40B4-BE49-F238E27FC236}">
                <a16:creationId xmlns:a16="http://schemas.microsoft.com/office/drawing/2014/main" id="{0CA184B6-3482-4F43-87F0-BC765DCFD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Shape 41">
            <a:extLst>
              <a:ext uri="{FF2B5EF4-FFF2-40B4-BE49-F238E27FC236}">
                <a16:creationId xmlns:a16="http://schemas.microsoft.com/office/drawing/2014/main" id="{6C869923-8380-4244-9548-802C330638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44" name="Freeform: Shape 43">
            <a:extLst>
              <a:ext uri="{FF2B5EF4-FFF2-40B4-BE49-F238E27FC236}">
                <a16:creationId xmlns:a16="http://schemas.microsoft.com/office/drawing/2014/main" id="{C06255F2-BC67-4DDE-B34E-AC4BA21838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46" name="Freeform: Shape 45">
            <a:extLst>
              <a:ext uri="{FF2B5EF4-FFF2-40B4-BE49-F238E27FC236}">
                <a16:creationId xmlns:a16="http://schemas.microsoft.com/office/drawing/2014/main" id="{55169443-FCCD-4C0A-8C69-18CD3FA09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48" name="Rectangle 47">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5" name="Picture 4" descr="Underwater with sunbeams in the background">
            <a:extLst>
              <a:ext uri="{FF2B5EF4-FFF2-40B4-BE49-F238E27FC236}">
                <a16:creationId xmlns:a16="http://schemas.microsoft.com/office/drawing/2014/main" id="{DFF44BB0-BC8A-8425-0944-D373D61CB44A}"/>
              </a:ext>
            </a:extLst>
          </p:cNvPr>
          <p:cNvPicPr>
            <a:picLocks noChangeAspect="1"/>
          </p:cNvPicPr>
          <p:nvPr/>
        </p:nvPicPr>
        <p:blipFill rotWithShape="1">
          <a:blip r:embed="rId2"/>
          <a:srcRect l="12613" r="12614" b="1"/>
          <a:stretch/>
        </p:blipFill>
        <p:spPr>
          <a:xfrm>
            <a:off x="4487333" y="10"/>
            <a:ext cx="7704667" cy="6877868"/>
          </a:xfrm>
          <a:custGeom>
            <a:avLst/>
            <a:gdLst/>
            <a:ahLst/>
            <a:cxnLst/>
            <a:rect l="l" t="t" r="r" b="b"/>
            <a:pathLst>
              <a:path w="7704667" h="6877878">
                <a:moveTo>
                  <a:pt x="0" y="0"/>
                </a:moveTo>
                <a:lnTo>
                  <a:pt x="7704667" y="0"/>
                </a:lnTo>
                <a:lnTo>
                  <a:pt x="7704667" y="6877878"/>
                </a:lnTo>
                <a:lnTo>
                  <a:pt x="0" y="6877878"/>
                </a:lnTo>
                <a:lnTo>
                  <a:pt x="0" y="6867939"/>
                </a:lnTo>
                <a:lnTo>
                  <a:pt x="146217" y="6867939"/>
                </a:lnTo>
                <a:lnTo>
                  <a:pt x="252811" y="6795007"/>
                </a:lnTo>
                <a:cubicBezTo>
                  <a:pt x="428996" y="6667346"/>
                  <a:pt x="601946" y="6529451"/>
                  <a:pt x="776494" y="6388681"/>
                </a:cubicBezTo>
                <a:cubicBezTo>
                  <a:pt x="1734992" y="5615677"/>
                  <a:pt x="2676361" y="4981124"/>
                  <a:pt x="2676361" y="3631852"/>
                </a:cubicBezTo>
                <a:cubicBezTo>
                  <a:pt x="2676361" y="2101350"/>
                  <a:pt x="2094814" y="761014"/>
                  <a:pt x="1053668" y="20384"/>
                </a:cubicBezTo>
                <a:lnTo>
                  <a:pt x="1038069" y="9939"/>
                </a:lnTo>
                <a:lnTo>
                  <a:pt x="0" y="9939"/>
                </a:lnTo>
                <a:close/>
              </a:path>
            </a:pathLst>
          </a:custGeom>
        </p:spPr>
      </p:pic>
      <p:sp>
        <p:nvSpPr>
          <p:cNvPr id="50" name="Freeform: Shape 49">
            <a:extLst>
              <a:ext uri="{FF2B5EF4-FFF2-40B4-BE49-F238E27FC236}">
                <a16:creationId xmlns:a16="http://schemas.microsoft.com/office/drawing/2014/main" id="{DCD36D47-40B7-494B-B249-3CBA333DE2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5746" cy="6858000"/>
          </a:xfrm>
          <a:custGeom>
            <a:avLst/>
            <a:gdLst>
              <a:gd name="connsiteX0" fmla="*/ 0 w 7475746"/>
              <a:gd name="connsiteY0" fmla="*/ 0 h 6858000"/>
              <a:gd name="connsiteX1" fmla="*/ 5859459 w 7475746"/>
              <a:gd name="connsiteY1" fmla="*/ 0 h 6858000"/>
              <a:gd name="connsiteX2" fmla="*/ 5874848 w 7475746"/>
              <a:gd name="connsiteY2" fmla="*/ 10445 h 6858000"/>
              <a:gd name="connsiteX3" fmla="*/ 7475746 w 7475746"/>
              <a:gd name="connsiteY3" fmla="*/ 3621913 h 6858000"/>
              <a:gd name="connsiteX4" fmla="*/ 5601397 w 7475746"/>
              <a:gd name="connsiteY4" fmla="*/ 6378742 h 6858000"/>
              <a:gd name="connsiteX5" fmla="*/ 5084748 w 7475746"/>
              <a:gd name="connsiteY5" fmla="*/ 6785068 h 6858000"/>
              <a:gd name="connsiteX6" fmla="*/ 4979585 w 7475746"/>
              <a:gd name="connsiteY6" fmla="*/ 6858000 h 6858000"/>
              <a:gd name="connsiteX7" fmla="*/ 0 w 7475746"/>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5746" h="6858000">
                <a:moveTo>
                  <a:pt x="0" y="0"/>
                </a:moveTo>
                <a:lnTo>
                  <a:pt x="5859459" y="0"/>
                </a:lnTo>
                <a:lnTo>
                  <a:pt x="5874848" y="10445"/>
                </a:lnTo>
                <a:cubicBezTo>
                  <a:pt x="6902010" y="751075"/>
                  <a:pt x="7475746" y="2091411"/>
                  <a:pt x="7475746" y="3621913"/>
                </a:cubicBezTo>
                <a:cubicBezTo>
                  <a:pt x="7475746" y="4971185"/>
                  <a:pt x="6547021" y="5605738"/>
                  <a:pt x="5601397" y="6378742"/>
                </a:cubicBezTo>
                <a:cubicBezTo>
                  <a:pt x="5429193" y="6519512"/>
                  <a:pt x="5258566" y="6657407"/>
                  <a:pt x="5084748" y="6785068"/>
                </a:cubicBezTo>
                <a:lnTo>
                  <a:pt x="4979585"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52" name="Freeform: Shape 51">
            <a:extLst>
              <a:ext uri="{FF2B5EF4-FFF2-40B4-BE49-F238E27FC236}">
                <a16:creationId xmlns:a16="http://schemas.microsoft.com/office/drawing/2014/main" id="{03AD0D1C-F8BA-4CD1-BC4D-BE1823F3EB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7283242" cy="6858000"/>
          </a:xfrm>
          <a:custGeom>
            <a:avLst/>
            <a:gdLst>
              <a:gd name="connsiteX0" fmla="*/ 0 w 7163694"/>
              <a:gd name="connsiteY0" fmla="*/ 0 h 6858000"/>
              <a:gd name="connsiteX1" fmla="*/ 5525402 w 7163694"/>
              <a:gd name="connsiteY1" fmla="*/ 0 h 6858000"/>
              <a:gd name="connsiteX2" fmla="*/ 5541001 w 7163694"/>
              <a:gd name="connsiteY2" fmla="*/ 10445 h 6858000"/>
              <a:gd name="connsiteX3" fmla="*/ 7163694 w 7163694"/>
              <a:gd name="connsiteY3" fmla="*/ 3621913 h 6858000"/>
              <a:gd name="connsiteX4" fmla="*/ 5263827 w 7163694"/>
              <a:gd name="connsiteY4" fmla="*/ 6378742 h 6858000"/>
              <a:gd name="connsiteX5" fmla="*/ 4740144 w 7163694"/>
              <a:gd name="connsiteY5" fmla="*/ 6785068 h 6858000"/>
              <a:gd name="connsiteX6" fmla="*/ 4633550 w 7163694"/>
              <a:gd name="connsiteY6" fmla="*/ 6858000 h 6858000"/>
              <a:gd name="connsiteX7" fmla="*/ 0 w 7163694"/>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63694" h="6858000">
                <a:moveTo>
                  <a:pt x="0" y="0"/>
                </a:moveTo>
                <a:lnTo>
                  <a:pt x="5525402" y="0"/>
                </a:lnTo>
                <a:lnTo>
                  <a:pt x="5541001" y="10445"/>
                </a:lnTo>
                <a:cubicBezTo>
                  <a:pt x="6582147" y="751075"/>
                  <a:pt x="7163694" y="2091411"/>
                  <a:pt x="7163694" y="3621913"/>
                </a:cubicBezTo>
                <a:cubicBezTo>
                  <a:pt x="7163694" y="4971185"/>
                  <a:pt x="6222325" y="5605738"/>
                  <a:pt x="5263827" y="6378742"/>
                </a:cubicBezTo>
                <a:cubicBezTo>
                  <a:pt x="5089279" y="6519512"/>
                  <a:pt x="4916329" y="6657407"/>
                  <a:pt x="4740144" y="6785068"/>
                </a:cubicBezTo>
                <a:lnTo>
                  <a:pt x="4633550"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4" name="Freeform: Shape 53">
            <a:extLst>
              <a:ext uri="{FF2B5EF4-FFF2-40B4-BE49-F238E27FC236}">
                <a16:creationId xmlns:a16="http://schemas.microsoft.com/office/drawing/2014/main" id="{FBA7E51E-7B6A-4A79-8F84-47C845C7A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98368"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BCAA1711-08F9-0394-976D-0415388A03D7}"/>
              </a:ext>
            </a:extLst>
          </p:cNvPr>
          <p:cNvSpPr>
            <a:spLocks noGrp="1"/>
          </p:cNvSpPr>
          <p:nvPr>
            <p:ph type="title"/>
          </p:nvPr>
        </p:nvSpPr>
        <p:spPr>
          <a:xfrm>
            <a:off x="1180531" y="1346268"/>
            <a:ext cx="5274860" cy="3066706"/>
          </a:xfrm>
        </p:spPr>
        <p:txBody>
          <a:bodyPr vert="horz" lIns="109728" tIns="109728" rIns="109728" bIns="91440" rtlCol="0" anchor="b">
            <a:normAutofit/>
          </a:bodyPr>
          <a:lstStyle/>
          <a:p>
            <a:pPr>
              <a:lnSpc>
                <a:spcPct val="110000"/>
              </a:lnSpc>
            </a:pPr>
            <a:r>
              <a:rPr lang="en-US" sz="5600">
                <a:solidFill>
                  <a:schemeClr val="tx1">
                    <a:lumMod val="85000"/>
                    <a:lumOff val="15000"/>
                  </a:schemeClr>
                </a:solidFill>
              </a:rPr>
              <a:t>Creche activity 1- water play</a:t>
            </a:r>
          </a:p>
        </p:txBody>
      </p:sp>
    </p:spTree>
    <p:extLst>
      <p:ext uri="{BB962C8B-B14F-4D97-AF65-F5344CB8AC3E}">
        <p14:creationId xmlns:p14="http://schemas.microsoft.com/office/powerpoint/2010/main" val="25744303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3" name="Picture 3">
            <a:extLst>
              <a:ext uri="{FF2B5EF4-FFF2-40B4-BE49-F238E27FC236}">
                <a16:creationId xmlns:a16="http://schemas.microsoft.com/office/drawing/2014/main" id="{620F66D2-A16F-438F-B024-12005C40EACA}"/>
              </a:ext>
            </a:extLst>
          </p:cNvPr>
          <p:cNvPicPr>
            <a:picLocks noChangeAspect="1"/>
          </p:cNvPicPr>
          <p:nvPr/>
        </p:nvPicPr>
        <p:blipFill rotWithShape="1">
          <a:blip r:embed="rId2"/>
          <a:srcRect l="14881" r="3088"/>
          <a:stretch/>
        </p:blipFill>
        <p:spPr>
          <a:xfrm>
            <a:off x="4691118" y="1"/>
            <a:ext cx="7500882" cy="6857999"/>
          </a:xfrm>
          <a:custGeom>
            <a:avLst/>
            <a:gdLst/>
            <a:ahLst/>
            <a:cxnLst/>
            <a:rect l="l" t="t" r="r" b="b"/>
            <a:pathLst>
              <a:path w="7500882" h="6857999">
                <a:moveTo>
                  <a:pt x="898230" y="0"/>
                </a:moveTo>
                <a:lnTo>
                  <a:pt x="7500882" y="0"/>
                </a:lnTo>
                <a:lnTo>
                  <a:pt x="7500882" y="6857999"/>
                </a:lnTo>
                <a:lnTo>
                  <a:pt x="0" y="6857999"/>
                </a:lnTo>
                <a:lnTo>
                  <a:pt x="114106" y="6780598"/>
                </a:lnTo>
                <a:cubicBezTo>
                  <a:pt x="291579" y="6653107"/>
                  <a:pt x="465794" y="6515396"/>
                  <a:pt x="641619" y="6374813"/>
                </a:cubicBezTo>
                <a:cubicBezTo>
                  <a:pt x="1607125" y="5602838"/>
                  <a:pt x="2555378" y="4969130"/>
                  <a:pt x="2555378" y="3621655"/>
                </a:cubicBezTo>
                <a:cubicBezTo>
                  <a:pt x="2555378" y="2093191"/>
                  <a:pt x="1969579" y="754640"/>
                  <a:pt x="920818" y="14996"/>
                </a:cubicBezTo>
                <a:close/>
              </a:path>
            </a:pathLst>
          </a:custGeom>
        </p:spPr>
      </p:pic>
      <p:sp>
        <p:nvSpPr>
          <p:cNvPr id="12" name="Freeform: Shape 11">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14" name="Freeform: Shape 13">
            <a:extLst>
              <a:ext uri="{FF2B5EF4-FFF2-40B4-BE49-F238E27FC236}">
                <a16:creationId xmlns:a16="http://schemas.microsoft.com/office/drawing/2014/main" id="{0BA56A81-C9DD-4EBA-9E13-32FFB51CF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7307402" cy="6858000"/>
          </a:xfrm>
          <a:custGeom>
            <a:avLst/>
            <a:gdLst>
              <a:gd name="connsiteX0" fmla="*/ 0 w 7097265"/>
              <a:gd name="connsiteY0" fmla="*/ 0 h 6858000"/>
              <a:gd name="connsiteX1" fmla="*/ 5474242 w 7097265"/>
              <a:gd name="connsiteY1" fmla="*/ 0 h 6858000"/>
              <a:gd name="connsiteX2" fmla="*/ 5496366 w 7097265"/>
              <a:gd name="connsiteY2" fmla="*/ 14997 h 6858000"/>
              <a:gd name="connsiteX3" fmla="*/ 7097265 w 7097265"/>
              <a:gd name="connsiteY3" fmla="*/ 3621656 h 6858000"/>
              <a:gd name="connsiteX4" fmla="*/ 5222916 w 7097265"/>
              <a:gd name="connsiteY4" fmla="*/ 6374814 h 6858000"/>
              <a:gd name="connsiteX5" fmla="*/ 4706267 w 7097265"/>
              <a:gd name="connsiteY5" fmla="*/ 6780599 h 6858000"/>
              <a:gd name="connsiteX6" fmla="*/ 4594511 w 7097265"/>
              <a:gd name="connsiteY6" fmla="*/ 6858000 h 6858000"/>
              <a:gd name="connsiteX7" fmla="*/ 0 w 7097265"/>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7265" h="6858000">
                <a:moveTo>
                  <a:pt x="0" y="0"/>
                </a:moveTo>
                <a:lnTo>
                  <a:pt x="5474242" y="0"/>
                </a:lnTo>
                <a:lnTo>
                  <a:pt x="5496366" y="14997"/>
                </a:lnTo>
                <a:cubicBezTo>
                  <a:pt x="6523529" y="754641"/>
                  <a:pt x="7097265" y="2093192"/>
                  <a:pt x="7097265" y="3621656"/>
                </a:cubicBezTo>
                <a:cubicBezTo>
                  <a:pt x="7097265" y="4969131"/>
                  <a:pt x="6168540" y="5602839"/>
                  <a:pt x="5222916" y="6374814"/>
                </a:cubicBezTo>
                <a:cubicBezTo>
                  <a:pt x="5050713" y="6515397"/>
                  <a:pt x="4880085" y="6653108"/>
                  <a:pt x="4706267" y="6780599"/>
                </a:cubicBezTo>
                <a:lnTo>
                  <a:pt x="4594511"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6" name="Freeform: Shape 15">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903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43F56055-B7A8-084C-758D-79946E384460}"/>
              </a:ext>
            </a:extLst>
          </p:cNvPr>
          <p:cNvSpPr>
            <a:spLocks noGrp="1"/>
          </p:cNvSpPr>
          <p:nvPr>
            <p:ph type="title"/>
          </p:nvPr>
        </p:nvSpPr>
        <p:spPr>
          <a:xfrm>
            <a:off x="992518" y="442913"/>
            <a:ext cx="4780129" cy="523164"/>
          </a:xfrm>
        </p:spPr>
        <p:txBody>
          <a:bodyPr anchor="b">
            <a:normAutofit fontScale="90000"/>
          </a:bodyPr>
          <a:lstStyle/>
          <a:p>
            <a:r>
              <a:rPr lang="en-GB" sz="2000" u="sng" dirty="0">
                <a:ea typeface="Meiryo"/>
              </a:rPr>
              <a:t>Water play activities</a:t>
            </a:r>
            <a:endParaRPr lang="en-GB" sz="2000" u="sng" dirty="0"/>
          </a:p>
        </p:txBody>
      </p:sp>
      <p:sp>
        <p:nvSpPr>
          <p:cNvPr id="7" name="Content Placeholder 6">
            <a:extLst>
              <a:ext uri="{FF2B5EF4-FFF2-40B4-BE49-F238E27FC236}">
                <a16:creationId xmlns:a16="http://schemas.microsoft.com/office/drawing/2014/main" id="{73AD7378-1423-A3D8-9F9B-952DFD3D0626}"/>
              </a:ext>
            </a:extLst>
          </p:cNvPr>
          <p:cNvSpPr>
            <a:spLocks noGrp="1"/>
          </p:cNvSpPr>
          <p:nvPr>
            <p:ph idx="1"/>
          </p:nvPr>
        </p:nvSpPr>
        <p:spPr>
          <a:xfrm>
            <a:off x="992518" y="964060"/>
            <a:ext cx="5368525" cy="5505224"/>
          </a:xfrm>
        </p:spPr>
        <p:txBody>
          <a:bodyPr vert="horz" lIns="109728" tIns="109728" rIns="109728" bIns="91440" rtlCol="0" anchor="t">
            <a:normAutofit/>
          </a:bodyPr>
          <a:lstStyle/>
          <a:p>
            <a:r>
              <a:rPr lang="en-US" sz="1600" dirty="0">
                <a:ea typeface="Meiryo"/>
              </a:rPr>
              <a:t>I chose this activity as children can learn through all five of their senses sight, sound, touch, smell and taste while playing in water. They can also learn from the environment around them and interactions with different objects within the water: </a:t>
            </a:r>
          </a:p>
          <a:p>
            <a:pPr marL="285750" indent="-285750">
              <a:buFont typeface="Arial" panose="020B0503020204020204" pitchFamily="34" charset="0"/>
              <a:buChar char="•"/>
            </a:pPr>
            <a:r>
              <a:rPr lang="en-US" sz="1600" dirty="0">
                <a:ea typeface="Meiryo"/>
              </a:rPr>
              <a:t>Sponges</a:t>
            </a:r>
          </a:p>
          <a:p>
            <a:pPr marL="285750" indent="-285750">
              <a:buFont typeface="Arial" panose="020B0503020204020204" pitchFamily="34" charset="0"/>
              <a:buChar char="•"/>
            </a:pPr>
            <a:r>
              <a:rPr lang="en-US" sz="1600" dirty="0">
                <a:ea typeface="Meiryo"/>
              </a:rPr>
              <a:t>Buckets and containers</a:t>
            </a:r>
          </a:p>
          <a:p>
            <a:pPr marL="285750" indent="-285750">
              <a:buFont typeface="Arial" panose="020B0503020204020204" pitchFamily="34" charset="0"/>
              <a:buChar char="•"/>
            </a:pPr>
            <a:r>
              <a:rPr lang="en-US" sz="1600" dirty="0">
                <a:ea typeface="Meiryo"/>
              </a:rPr>
              <a:t>Ducks and play objects</a:t>
            </a:r>
          </a:p>
          <a:p>
            <a:pPr marL="285750" indent="-285750">
              <a:buFont typeface="Arial" panose="020B0503020204020204" pitchFamily="34" charset="0"/>
              <a:buChar char="•"/>
            </a:pPr>
            <a:r>
              <a:rPr lang="en-US" sz="1600" dirty="0">
                <a:ea typeface="Meiryo"/>
              </a:rPr>
              <a:t>Cullender's, objects with holes</a:t>
            </a:r>
          </a:p>
          <a:p>
            <a:pPr marL="285750" indent="-285750">
              <a:buFont typeface="Arial" panose="020B0503020204020204" pitchFamily="34" charset="0"/>
              <a:buChar char="•"/>
            </a:pPr>
            <a:endParaRPr lang="en-US">
              <a:ea typeface="Meiryo"/>
            </a:endParaRPr>
          </a:p>
        </p:txBody>
      </p:sp>
    </p:spTree>
    <p:extLst>
      <p:ext uri="{BB962C8B-B14F-4D97-AF65-F5344CB8AC3E}">
        <p14:creationId xmlns:p14="http://schemas.microsoft.com/office/powerpoint/2010/main" val="4824225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4" name="Picture 4" descr="A picture containing plastic, several&#10;&#10;Description automatically generated">
            <a:extLst>
              <a:ext uri="{FF2B5EF4-FFF2-40B4-BE49-F238E27FC236}">
                <a16:creationId xmlns:a16="http://schemas.microsoft.com/office/drawing/2014/main" id="{2490194F-1591-A423-E688-2D26576B061A}"/>
              </a:ext>
            </a:extLst>
          </p:cNvPr>
          <p:cNvPicPr>
            <a:picLocks noChangeAspect="1"/>
          </p:cNvPicPr>
          <p:nvPr/>
        </p:nvPicPr>
        <p:blipFill rotWithShape="1">
          <a:blip r:embed="rId2"/>
          <a:srcRect t="11235" b="20193"/>
          <a:stretch/>
        </p:blipFill>
        <p:spPr>
          <a:xfrm>
            <a:off x="4691118" y="1"/>
            <a:ext cx="7500882" cy="6857999"/>
          </a:xfrm>
          <a:custGeom>
            <a:avLst/>
            <a:gdLst/>
            <a:ahLst/>
            <a:cxnLst/>
            <a:rect l="l" t="t" r="r" b="b"/>
            <a:pathLst>
              <a:path w="7500882" h="6857999">
                <a:moveTo>
                  <a:pt x="898230" y="0"/>
                </a:moveTo>
                <a:lnTo>
                  <a:pt x="7500882" y="0"/>
                </a:lnTo>
                <a:lnTo>
                  <a:pt x="7500882" y="6857999"/>
                </a:lnTo>
                <a:lnTo>
                  <a:pt x="0" y="6857999"/>
                </a:lnTo>
                <a:lnTo>
                  <a:pt x="114106" y="6780598"/>
                </a:lnTo>
                <a:cubicBezTo>
                  <a:pt x="291579" y="6653107"/>
                  <a:pt x="465794" y="6515396"/>
                  <a:pt x="641619" y="6374813"/>
                </a:cubicBezTo>
                <a:cubicBezTo>
                  <a:pt x="1607125" y="5602838"/>
                  <a:pt x="2555378" y="4969130"/>
                  <a:pt x="2555378" y="3621655"/>
                </a:cubicBezTo>
                <a:cubicBezTo>
                  <a:pt x="2555378" y="2093191"/>
                  <a:pt x="1969579" y="754640"/>
                  <a:pt x="920818" y="14996"/>
                </a:cubicBezTo>
                <a:close/>
              </a:path>
            </a:pathLst>
          </a:custGeom>
        </p:spPr>
      </p:pic>
      <p:sp>
        <p:nvSpPr>
          <p:cNvPr id="24" name="Freeform: Shape 23">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26" name="Freeform: Shape 25">
            <a:extLst>
              <a:ext uri="{FF2B5EF4-FFF2-40B4-BE49-F238E27FC236}">
                <a16:creationId xmlns:a16="http://schemas.microsoft.com/office/drawing/2014/main" id="{0BA56A81-C9DD-4EBA-9E13-32FFB51CF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7307402" cy="6858000"/>
          </a:xfrm>
          <a:custGeom>
            <a:avLst/>
            <a:gdLst>
              <a:gd name="connsiteX0" fmla="*/ 0 w 7097265"/>
              <a:gd name="connsiteY0" fmla="*/ 0 h 6858000"/>
              <a:gd name="connsiteX1" fmla="*/ 5474242 w 7097265"/>
              <a:gd name="connsiteY1" fmla="*/ 0 h 6858000"/>
              <a:gd name="connsiteX2" fmla="*/ 5496366 w 7097265"/>
              <a:gd name="connsiteY2" fmla="*/ 14997 h 6858000"/>
              <a:gd name="connsiteX3" fmla="*/ 7097265 w 7097265"/>
              <a:gd name="connsiteY3" fmla="*/ 3621656 h 6858000"/>
              <a:gd name="connsiteX4" fmla="*/ 5222916 w 7097265"/>
              <a:gd name="connsiteY4" fmla="*/ 6374814 h 6858000"/>
              <a:gd name="connsiteX5" fmla="*/ 4706267 w 7097265"/>
              <a:gd name="connsiteY5" fmla="*/ 6780599 h 6858000"/>
              <a:gd name="connsiteX6" fmla="*/ 4594511 w 7097265"/>
              <a:gd name="connsiteY6" fmla="*/ 6858000 h 6858000"/>
              <a:gd name="connsiteX7" fmla="*/ 0 w 7097265"/>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7265" h="6858000">
                <a:moveTo>
                  <a:pt x="0" y="0"/>
                </a:moveTo>
                <a:lnTo>
                  <a:pt x="5474242" y="0"/>
                </a:lnTo>
                <a:lnTo>
                  <a:pt x="5496366" y="14997"/>
                </a:lnTo>
                <a:cubicBezTo>
                  <a:pt x="6523529" y="754641"/>
                  <a:pt x="7097265" y="2093192"/>
                  <a:pt x="7097265" y="3621656"/>
                </a:cubicBezTo>
                <a:cubicBezTo>
                  <a:pt x="7097265" y="4969131"/>
                  <a:pt x="6168540" y="5602839"/>
                  <a:pt x="5222916" y="6374814"/>
                </a:cubicBezTo>
                <a:cubicBezTo>
                  <a:pt x="5050713" y="6515397"/>
                  <a:pt x="4880085" y="6653108"/>
                  <a:pt x="4706267" y="6780599"/>
                </a:cubicBezTo>
                <a:lnTo>
                  <a:pt x="4594511"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8" name="Freeform: Shape 27">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903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67EDED58-D8C8-89D4-7650-B596462B0F1A}"/>
              </a:ext>
            </a:extLst>
          </p:cNvPr>
          <p:cNvSpPr>
            <a:spLocks noGrp="1"/>
          </p:cNvSpPr>
          <p:nvPr>
            <p:ph type="title"/>
          </p:nvPr>
        </p:nvSpPr>
        <p:spPr>
          <a:xfrm>
            <a:off x="992518" y="442913"/>
            <a:ext cx="4780129" cy="623889"/>
          </a:xfrm>
        </p:spPr>
        <p:txBody>
          <a:bodyPr anchor="b">
            <a:normAutofit fontScale="90000"/>
          </a:bodyPr>
          <a:lstStyle/>
          <a:p>
            <a:r>
              <a:rPr lang="en-GB" dirty="0">
                <a:ea typeface="Meiryo"/>
              </a:rPr>
              <a:t>Benefits-water play</a:t>
            </a:r>
          </a:p>
        </p:txBody>
      </p:sp>
      <p:sp>
        <p:nvSpPr>
          <p:cNvPr id="8" name="Content Placeholder 7">
            <a:extLst>
              <a:ext uri="{FF2B5EF4-FFF2-40B4-BE49-F238E27FC236}">
                <a16:creationId xmlns:a16="http://schemas.microsoft.com/office/drawing/2014/main" id="{F4F7C215-5EC8-F122-CF4E-53B248E7B650}"/>
              </a:ext>
            </a:extLst>
          </p:cNvPr>
          <p:cNvSpPr>
            <a:spLocks noGrp="1"/>
          </p:cNvSpPr>
          <p:nvPr>
            <p:ph idx="1"/>
          </p:nvPr>
        </p:nvSpPr>
        <p:spPr>
          <a:xfrm>
            <a:off x="992518" y="1014766"/>
            <a:ext cx="5368525" cy="5737747"/>
          </a:xfrm>
        </p:spPr>
        <p:txBody>
          <a:bodyPr vert="horz" lIns="109728" tIns="109728" rIns="109728" bIns="91440" rtlCol="0" anchor="t">
            <a:normAutofit/>
          </a:bodyPr>
          <a:lstStyle/>
          <a:p>
            <a:pPr marL="285750" indent="-285750">
              <a:lnSpc>
                <a:spcPct val="130000"/>
              </a:lnSpc>
              <a:buFont typeface="Arial" panose="020B0503020204020204" pitchFamily="34" charset="0"/>
              <a:buChar char="•"/>
            </a:pPr>
            <a:r>
              <a:rPr lang="en-US" sz="1400" dirty="0">
                <a:ea typeface="Meiryo"/>
              </a:rPr>
              <a:t>Free use of imagination</a:t>
            </a:r>
          </a:p>
          <a:p>
            <a:pPr marL="285750" indent="-285750">
              <a:lnSpc>
                <a:spcPct val="130000"/>
              </a:lnSpc>
              <a:buFont typeface="Arial" panose="020B0503020204020204" pitchFamily="34" charset="0"/>
              <a:buChar char="•"/>
            </a:pPr>
            <a:r>
              <a:rPr lang="en-US" sz="1400" dirty="0">
                <a:ea typeface="Meiryo"/>
              </a:rPr>
              <a:t>Develops sensory awareness</a:t>
            </a:r>
          </a:p>
          <a:p>
            <a:pPr marL="285750" indent="-285750">
              <a:lnSpc>
                <a:spcPct val="130000"/>
              </a:lnSpc>
              <a:buFont typeface="Arial" panose="020B0503020204020204" pitchFamily="34" charset="0"/>
              <a:buChar char="•"/>
            </a:pPr>
            <a:r>
              <a:rPr lang="en-US" sz="1400" dirty="0">
                <a:ea typeface="Meiryo"/>
              </a:rPr>
              <a:t>Develops hand-eye co-ordination</a:t>
            </a:r>
          </a:p>
          <a:p>
            <a:pPr marL="285750" indent="-285750">
              <a:lnSpc>
                <a:spcPct val="130000"/>
              </a:lnSpc>
              <a:buFont typeface="Arial" panose="020B0503020204020204" pitchFamily="34" charset="0"/>
              <a:buChar char="•"/>
            </a:pPr>
            <a:r>
              <a:rPr lang="en-US" sz="1400" dirty="0">
                <a:ea typeface="Meiryo"/>
              </a:rPr>
              <a:t>Children learn through their senses and direct interaction with different objects</a:t>
            </a:r>
          </a:p>
          <a:p>
            <a:pPr marL="285750" indent="-285750">
              <a:lnSpc>
                <a:spcPct val="130000"/>
              </a:lnSpc>
              <a:buFont typeface="Arial" panose="020B0503020204020204" pitchFamily="34" charset="0"/>
              <a:buChar char="•"/>
            </a:pPr>
            <a:r>
              <a:rPr lang="en-US" sz="1400" dirty="0">
                <a:ea typeface="Meiryo"/>
              </a:rPr>
              <a:t>Social interaction with other people</a:t>
            </a:r>
          </a:p>
          <a:p>
            <a:pPr marL="285750" indent="-285750">
              <a:lnSpc>
                <a:spcPct val="130000"/>
              </a:lnSpc>
              <a:buFont typeface="Arial" panose="020B0503020204020204" pitchFamily="34" charset="0"/>
              <a:buChar char="•"/>
            </a:pPr>
            <a:r>
              <a:rPr lang="en-US" sz="1400" dirty="0">
                <a:ea typeface="Meiryo"/>
              </a:rPr>
              <a:t>Builds communication skills </a:t>
            </a:r>
          </a:p>
          <a:p>
            <a:pPr marL="285750" indent="-285750">
              <a:lnSpc>
                <a:spcPct val="130000"/>
              </a:lnSpc>
              <a:buFont typeface="Arial" panose="020B0503020204020204" pitchFamily="34" charset="0"/>
              <a:buChar char="•"/>
            </a:pPr>
            <a:r>
              <a:rPr lang="en-US" sz="1400" dirty="0">
                <a:ea typeface="Meiryo"/>
              </a:rPr>
              <a:t>Enhances concentration and focus</a:t>
            </a:r>
          </a:p>
          <a:p>
            <a:pPr marL="285750" indent="-285750">
              <a:lnSpc>
                <a:spcPct val="130000"/>
              </a:lnSpc>
              <a:buFont typeface="Arial" panose="020B0503020204020204" pitchFamily="34" charset="0"/>
              <a:buChar char="•"/>
            </a:pPr>
            <a:r>
              <a:rPr lang="en-US" sz="1400" dirty="0">
                <a:ea typeface="Meiryo"/>
              </a:rPr>
              <a:t>Develops understanding of different textures, objects, sounds and how water moves through and changes different objects. </a:t>
            </a:r>
          </a:p>
          <a:p>
            <a:pPr>
              <a:lnSpc>
                <a:spcPct val="130000"/>
              </a:lnSpc>
            </a:pPr>
            <a:r>
              <a:rPr lang="en-US" sz="1400" dirty="0">
                <a:ea typeface="Meiryo"/>
              </a:rPr>
              <a:t>"cognitive development in children is not only through acquiring knowledge but also through developing a mental model of their surrounding world" (Miller 2011).</a:t>
            </a:r>
            <a:endParaRPr lang="en-US" sz="1100" dirty="0">
              <a:ea typeface="Meiryo"/>
            </a:endParaRPr>
          </a:p>
          <a:p>
            <a:pPr marL="285750" indent="-285750">
              <a:lnSpc>
                <a:spcPct val="130000"/>
              </a:lnSpc>
              <a:buFont typeface="Arial" panose="020B0503020204020204" pitchFamily="34" charset="0"/>
              <a:buChar char="•"/>
            </a:pPr>
            <a:endParaRPr lang="en-US" sz="1100">
              <a:ea typeface="Meiryo"/>
            </a:endParaRPr>
          </a:p>
        </p:txBody>
      </p:sp>
    </p:spTree>
    <p:extLst>
      <p:ext uri="{BB962C8B-B14F-4D97-AF65-F5344CB8AC3E}">
        <p14:creationId xmlns:p14="http://schemas.microsoft.com/office/powerpoint/2010/main" val="32816068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8" name="Freeform: Shape 37">
            <a:extLst>
              <a:ext uri="{FF2B5EF4-FFF2-40B4-BE49-F238E27FC236}">
                <a16:creationId xmlns:a16="http://schemas.microsoft.com/office/drawing/2014/main" id="{9B0F7D69-D93C-4C38-A23D-76E000D69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0" name="Freeform: Shape 39">
            <a:extLst>
              <a:ext uri="{FF2B5EF4-FFF2-40B4-BE49-F238E27FC236}">
                <a16:creationId xmlns:a16="http://schemas.microsoft.com/office/drawing/2014/main" id="{8CD419D4-EA9D-42D9-BF62-B07F0B7B6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42" name="Freeform: Shape 41">
            <a:extLst>
              <a:ext uri="{FF2B5EF4-FFF2-40B4-BE49-F238E27FC236}">
                <a16:creationId xmlns:a16="http://schemas.microsoft.com/office/drawing/2014/main" id="{1C6FEC9B-9608-4181-A9E5-A1B80E720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44" name="Freeform: Shape 43">
            <a:extLst>
              <a:ext uri="{FF2B5EF4-FFF2-40B4-BE49-F238E27FC236}">
                <a16:creationId xmlns:a16="http://schemas.microsoft.com/office/drawing/2014/main" id="{AB1564ED-F26F-451D-97D6-A6EC3E83F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46" name="Freeform: Shape 45">
            <a:extLst>
              <a:ext uri="{FF2B5EF4-FFF2-40B4-BE49-F238E27FC236}">
                <a16:creationId xmlns:a16="http://schemas.microsoft.com/office/drawing/2014/main" id="{0CA184B6-3482-4F43-87F0-BC765DCFD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8" name="Freeform: Shape 47">
            <a:extLst>
              <a:ext uri="{FF2B5EF4-FFF2-40B4-BE49-F238E27FC236}">
                <a16:creationId xmlns:a16="http://schemas.microsoft.com/office/drawing/2014/main" id="{6C869923-8380-4244-9548-802C330638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0" name="Freeform: Shape 49">
            <a:extLst>
              <a:ext uri="{FF2B5EF4-FFF2-40B4-BE49-F238E27FC236}">
                <a16:creationId xmlns:a16="http://schemas.microsoft.com/office/drawing/2014/main" id="{C06255F2-BC67-4DDE-B34E-AC4BA21838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2" name="Freeform: Shape 51">
            <a:extLst>
              <a:ext uri="{FF2B5EF4-FFF2-40B4-BE49-F238E27FC236}">
                <a16:creationId xmlns:a16="http://schemas.microsoft.com/office/drawing/2014/main" id="{55169443-FCCD-4C0A-8C69-18CD3FA09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54" name="Rectangle 53">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11D977C0-5574-A5E6-5D4A-B50A2C3CEFE8}"/>
              </a:ext>
            </a:extLst>
          </p:cNvPr>
          <p:cNvSpPr>
            <a:spLocks noGrp="1"/>
          </p:cNvSpPr>
          <p:nvPr>
            <p:ph type="title"/>
          </p:nvPr>
        </p:nvSpPr>
        <p:spPr>
          <a:xfrm>
            <a:off x="6090045" y="1346200"/>
            <a:ext cx="5624118" cy="3284538"/>
          </a:xfrm>
        </p:spPr>
        <p:txBody>
          <a:bodyPr vert="horz" lIns="109728" tIns="109728" rIns="109728" bIns="91440" rtlCol="0" anchor="b">
            <a:normAutofit/>
          </a:bodyPr>
          <a:lstStyle/>
          <a:p>
            <a:pPr>
              <a:lnSpc>
                <a:spcPct val="120000"/>
              </a:lnSpc>
            </a:pPr>
            <a:r>
              <a:rPr lang="en-US" sz="5400">
                <a:solidFill>
                  <a:schemeClr val="tx1">
                    <a:lumMod val="85000"/>
                    <a:lumOff val="15000"/>
                  </a:schemeClr>
                </a:solidFill>
              </a:rPr>
              <a:t>Creche activity 2</a:t>
            </a:r>
          </a:p>
        </p:txBody>
      </p:sp>
      <p:sp>
        <p:nvSpPr>
          <p:cNvPr id="8" name="Content Placeholder 7">
            <a:extLst>
              <a:ext uri="{FF2B5EF4-FFF2-40B4-BE49-F238E27FC236}">
                <a16:creationId xmlns:a16="http://schemas.microsoft.com/office/drawing/2014/main" id="{67B0A010-8650-4959-607F-4CC93B41C8B8}"/>
              </a:ext>
            </a:extLst>
          </p:cNvPr>
          <p:cNvSpPr>
            <a:spLocks noGrp="1"/>
          </p:cNvSpPr>
          <p:nvPr>
            <p:ph idx="1"/>
          </p:nvPr>
        </p:nvSpPr>
        <p:spPr>
          <a:xfrm>
            <a:off x="6096369" y="4630738"/>
            <a:ext cx="5617794" cy="1150937"/>
          </a:xfrm>
        </p:spPr>
        <p:txBody>
          <a:bodyPr vert="horz" lIns="109728" tIns="109728" rIns="109728" bIns="91440" rtlCol="0" anchor="t">
            <a:normAutofit/>
          </a:bodyPr>
          <a:lstStyle/>
          <a:p>
            <a:pPr>
              <a:lnSpc>
                <a:spcPct val="130000"/>
              </a:lnSpc>
            </a:pPr>
            <a:r>
              <a:rPr lang="en-US" sz="2400">
                <a:solidFill>
                  <a:schemeClr val="tx1">
                    <a:lumMod val="85000"/>
                    <a:lumOff val="15000"/>
                  </a:schemeClr>
                </a:solidFill>
              </a:rPr>
              <a:t>Painting</a:t>
            </a:r>
          </a:p>
        </p:txBody>
      </p:sp>
      <p:sp>
        <p:nvSpPr>
          <p:cNvPr id="56" name="Freeform: Shape 55">
            <a:extLst>
              <a:ext uri="{FF2B5EF4-FFF2-40B4-BE49-F238E27FC236}">
                <a16:creationId xmlns:a16="http://schemas.microsoft.com/office/drawing/2014/main" id="{96CB0275-66F1-4491-93B8-121D0C7176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14"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8" name="Freeform: Shape 57">
            <a:extLst>
              <a:ext uri="{FF2B5EF4-FFF2-40B4-BE49-F238E27FC236}">
                <a16:creationId xmlns:a16="http://schemas.microsoft.com/office/drawing/2014/main" id="{18D32C3D-8F76-4E99-BE56-0836CC38C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84938"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4" descr="Image result for 0-2 children painting">
            <a:extLst>
              <a:ext uri="{FF2B5EF4-FFF2-40B4-BE49-F238E27FC236}">
                <a16:creationId xmlns:a16="http://schemas.microsoft.com/office/drawing/2014/main" id="{1B864ED0-D0A9-ABF8-0265-5416871FAA12}"/>
              </a:ext>
            </a:extLst>
          </p:cNvPr>
          <p:cNvPicPr>
            <a:picLocks noChangeAspect="1"/>
          </p:cNvPicPr>
          <p:nvPr/>
        </p:nvPicPr>
        <p:blipFill rotWithShape="1">
          <a:blip r:embed="rId2"/>
          <a:srcRect t="9012" r="-1" b="-1"/>
          <a:stretch/>
        </p:blipFill>
        <p:spPr>
          <a:xfrm>
            <a:off x="153" y="10"/>
            <a:ext cx="5033023" cy="6857990"/>
          </a:xfrm>
          <a:custGeom>
            <a:avLst/>
            <a:gdLst/>
            <a:ahLst/>
            <a:cxnLst/>
            <a:rect l="l" t="t" r="r" b="b"/>
            <a:pathLst>
              <a:path w="4710787" h="6858000">
                <a:moveTo>
                  <a:pt x="0" y="0"/>
                </a:moveTo>
                <a:lnTo>
                  <a:pt x="1214365" y="0"/>
                </a:lnTo>
                <a:lnTo>
                  <a:pt x="1994531" y="0"/>
                </a:lnTo>
                <a:lnTo>
                  <a:pt x="3087764" y="0"/>
                </a:lnTo>
                <a:lnTo>
                  <a:pt x="3109888" y="14997"/>
                </a:lnTo>
                <a:cubicBezTo>
                  <a:pt x="4137051" y="754641"/>
                  <a:pt x="4710787" y="2093192"/>
                  <a:pt x="4710787" y="3621656"/>
                </a:cubicBezTo>
                <a:cubicBezTo>
                  <a:pt x="4710787" y="4969131"/>
                  <a:pt x="3782062" y="5602839"/>
                  <a:pt x="2836437" y="6374814"/>
                </a:cubicBezTo>
                <a:cubicBezTo>
                  <a:pt x="2664234" y="6515397"/>
                  <a:pt x="2493607" y="6653108"/>
                  <a:pt x="2319789" y="6780599"/>
                </a:cubicBezTo>
                <a:lnTo>
                  <a:pt x="2208033" y="6858000"/>
                </a:lnTo>
                <a:lnTo>
                  <a:pt x="1994531" y="6858000"/>
                </a:lnTo>
                <a:lnTo>
                  <a:pt x="1214365" y="6858000"/>
                </a:lnTo>
                <a:lnTo>
                  <a:pt x="0" y="6858000"/>
                </a:lnTo>
                <a:close/>
              </a:path>
            </a:pathLst>
          </a:custGeom>
        </p:spPr>
      </p:pic>
      <p:sp>
        <p:nvSpPr>
          <p:cNvPr id="60" name="Freeform: Shape 59">
            <a:extLst>
              <a:ext uri="{FF2B5EF4-FFF2-40B4-BE49-F238E27FC236}">
                <a16:creationId xmlns:a16="http://schemas.microsoft.com/office/drawing/2014/main" id="{70766076-46F5-42D5-A773-2B3BEF2B8B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25575"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7658746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a:extLst>
              <a:ext uri="{FF2B5EF4-FFF2-40B4-BE49-F238E27FC236}">
                <a16:creationId xmlns:a16="http://schemas.microsoft.com/office/drawing/2014/main" id="{FA83422E-59B5-06A2-46C1-E8D8F0CB8FBF}"/>
              </a:ext>
            </a:extLst>
          </p:cNvPr>
          <p:cNvPicPr>
            <a:picLocks noChangeAspect="1"/>
          </p:cNvPicPr>
          <p:nvPr/>
        </p:nvPicPr>
        <p:blipFill rotWithShape="1">
          <a:blip r:embed="rId2"/>
          <a:srcRect r="3325" b="-3"/>
          <a:stretch/>
        </p:blipFill>
        <p:spPr>
          <a:xfrm>
            <a:off x="20" y="10"/>
            <a:ext cx="9947062" cy="6857990"/>
          </a:xfrm>
          <a:prstGeom prst="rect">
            <a:avLst/>
          </a:prstGeom>
        </p:spPr>
      </p:pic>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3" name="Freeform: Shape 12">
            <a:extLst>
              <a:ext uri="{FF2B5EF4-FFF2-40B4-BE49-F238E27FC236}">
                <a16:creationId xmlns:a16="http://schemas.microsoft.com/office/drawing/2014/main" id="{8B598134-D292-43E6-9C55-117198046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1834" y="0"/>
            <a:ext cx="4980168" cy="6858000"/>
          </a:xfrm>
          <a:custGeom>
            <a:avLst/>
            <a:gdLst>
              <a:gd name="connsiteX0" fmla="*/ 1623023 w 4901771"/>
              <a:gd name="connsiteY0" fmla="*/ 0 h 6858000"/>
              <a:gd name="connsiteX1" fmla="*/ 2716256 w 4901771"/>
              <a:gd name="connsiteY1" fmla="*/ 0 h 6858000"/>
              <a:gd name="connsiteX2" fmla="*/ 3496422 w 4901771"/>
              <a:gd name="connsiteY2" fmla="*/ 0 h 6858000"/>
              <a:gd name="connsiteX3" fmla="*/ 4544484 w 4901771"/>
              <a:gd name="connsiteY3" fmla="*/ 0 h 6858000"/>
              <a:gd name="connsiteX4" fmla="*/ 4710787 w 4901771"/>
              <a:gd name="connsiteY4" fmla="*/ 0 h 6858000"/>
              <a:gd name="connsiteX5" fmla="*/ 4901771 w 4901771"/>
              <a:gd name="connsiteY5" fmla="*/ 0 h 6858000"/>
              <a:gd name="connsiteX6" fmla="*/ 4901771 w 4901771"/>
              <a:gd name="connsiteY6" fmla="*/ 6858000 h 6858000"/>
              <a:gd name="connsiteX7" fmla="*/ 4710787 w 4901771"/>
              <a:gd name="connsiteY7" fmla="*/ 6858000 h 6858000"/>
              <a:gd name="connsiteX8" fmla="*/ 4544484 w 4901771"/>
              <a:gd name="connsiteY8" fmla="*/ 6858000 h 6858000"/>
              <a:gd name="connsiteX9" fmla="*/ 3496422 w 4901771"/>
              <a:gd name="connsiteY9" fmla="*/ 6858000 h 6858000"/>
              <a:gd name="connsiteX10" fmla="*/ 2716256 w 4901771"/>
              <a:gd name="connsiteY10" fmla="*/ 6858000 h 6858000"/>
              <a:gd name="connsiteX11" fmla="*/ 2502754 w 4901771"/>
              <a:gd name="connsiteY11" fmla="*/ 6858000 h 6858000"/>
              <a:gd name="connsiteX12" fmla="*/ 2390998 w 4901771"/>
              <a:gd name="connsiteY12" fmla="*/ 6780599 h 6858000"/>
              <a:gd name="connsiteX13" fmla="*/ 1874350 w 4901771"/>
              <a:gd name="connsiteY13" fmla="*/ 6374814 h 6858000"/>
              <a:gd name="connsiteX14" fmla="*/ 0 w 4901771"/>
              <a:gd name="connsiteY14" fmla="*/ 3621656 h 6858000"/>
              <a:gd name="connsiteX15" fmla="*/ 1600899 w 4901771"/>
              <a:gd name="connsiteY15"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8B505035-FEFF-53E4-2636-A7FCE9059225}"/>
              </a:ext>
            </a:extLst>
          </p:cNvPr>
          <p:cNvSpPr>
            <a:spLocks noGrp="1"/>
          </p:cNvSpPr>
          <p:nvPr>
            <p:ph type="title"/>
          </p:nvPr>
        </p:nvSpPr>
        <p:spPr>
          <a:xfrm>
            <a:off x="7851790" y="319038"/>
            <a:ext cx="3689406" cy="987441"/>
          </a:xfrm>
        </p:spPr>
        <p:txBody>
          <a:bodyPr anchor="b">
            <a:normAutofit fontScale="90000"/>
          </a:bodyPr>
          <a:lstStyle/>
          <a:p>
            <a:r>
              <a:rPr lang="en-GB" dirty="0">
                <a:ea typeface="Meiryo"/>
              </a:rPr>
              <a:t>Benefits of painting </a:t>
            </a:r>
            <a:endParaRPr lang="en-GB" dirty="0"/>
          </a:p>
        </p:txBody>
      </p:sp>
      <p:sp>
        <p:nvSpPr>
          <p:cNvPr id="3" name="Content Placeholder 2">
            <a:extLst>
              <a:ext uri="{FF2B5EF4-FFF2-40B4-BE49-F238E27FC236}">
                <a16:creationId xmlns:a16="http://schemas.microsoft.com/office/drawing/2014/main" id="{F2908C1F-0906-7B61-34A1-3421D99906C4}"/>
              </a:ext>
            </a:extLst>
          </p:cNvPr>
          <p:cNvSpPr>
            <a:spLocks noGrp="1"/>
          </p:cNvSpPr>
          <p:nvPr>
            <p:ph idx="1"/>
          </p:nvPr>
        </p:nvSpPr>
        <p:spPr>
          <a:xfrm>
            <a:off x="7847303" y="1200092"/>
            <a:ext cx="3558488" cy="5578101"/>
          </a:xfrm>
        </p:spPr>
        <p:txBody>
          <a:bodyPr vert="horz" lIns="109728" tIns="109728" rIns="109728" bIns="91440" rtlCol="0" anchor="t">
            <a:normAutofit/>
          </a:bodyPr>
          <a:lstStyle/>
          <a:p>
            <a:pPr marL="285750" indent="-285750">
              <a:buFont typeface="Arial" panose="020B0503020204020204" pitchFamily="34" charset="0"/>
              <a:buChar char="•"/>
            </a:pPr>
            <a:r>
              <a:rPr lang="en-GB" sz="1100" dirty="0">
                <a:ea typeface="Meiryo"/>
              </a:rPr>
              <a:t>Visual expression.</a:t>
            </a:r>
          </a:p>
          <a:p>
            <a:pPr marL="285750" indent="-285750">
              <a:buFont typeface="Arial" panose="020B0503020204020204" pitchFamily="34" charset="0"/>
              <a:buChar char="•"/>
            </a:pPr>
            <a:r>
              <a:rPr lang="en-GB" sz="1100" dirty="0">
                <a:ea typeface="Meiryo"/>
              </a:rPr>
              <a:t>Colour recognition.</a:t>
            </a:r>
          </a:p>
          <a:p>
            <a:pPr marL="285750" indent="-285750">
              <a:buFont typeface="Arial" panose="020B0503020204020204" pitchFamily="34" charset="0"/>
              <a:buChar char="•"/>
            </a:pPr>
            <a:r>
              <a:rPr lang="en-GB" sz="1100" dirty="0">
                <a:ea typeface="Meiryo"/>
              </a:rPr>
              <a:t>Develop motor skills/eye-hand co-ordination.</a:t>
            </a:r>
          </a:p>
          <a:p>
            <a:pPr marL="285750" indent="-285750">
              <a:buFont typeface="Arial" panose="020B0503020204020204" pitchFamily="34" charset="0"/>
              <a:buChar char="•"/>
            </a:pPr>
            <a:r>
              <a:rPr lang="en-GB" sz="1100" dirty="0">
                <a:ea typeface="Meiryo"/>
              </a:rPr>
              <a:t>Fun learning avenue.</a:t>
            </a:r>
          </a:p>
          <a:p>
            <a:pPr marL="285750" indent="-285750">
              <a:buFont typeface="Arial" panose="020B0503020204020204" pitchFamily="34" charset="0"/>
              <a:buChar char="•"/>
            </a:pPr>
            <a:r>
              <a:rPr lang="en-GB" sz="1100" dirty="0">
                <a:ea typeface="Meiryo"/>
              </a:rPr>
              <a:t>Healthy expression of emotion.</a:t>
            </a:r>
          </a:p>
          <a:p>
            <a:pPr marL="285750" indent="-285750">
              <a:buFont typeface="Arial" panose="020B0503020204020204" pitchFamily="34" charset="0"/>
              <a:buChar char="•"/>
            </a:pPr>
            <a:r>
              <a:rPr lang="en-GB" sz="1100" dirty="0">
                <a:ea typeface="Meiryo"/>
              </a:rPr>
              <a:t>Children manipulate various tools to paint.</a:t>
            </a:r>
          </a:p>
          <a:p>
            <a:pPr marL="285750" indent="-285750">
              <a:buFont typeface="Arial" panose="020B0503020204020204" pitchFamily="34" charset="0"/>
              <a:buChar char="•"/>
            </a:pPr>
            <a:r>
              <a:rPr lang="en-GB" sz="1100" dirty="0">
                <a:ea typeface="Meiryo"/>
              </a:rPr>
              <a:t>Sensory language development(opportunity to use all senses).</a:t>
            </a:r>
          </a:p>
          <a:p>
            <a:pPr marL="285750" indent="-285750">
              <a:buFont typeface="Arial" panose="020B0503020204020204" pitchFamily="34" charset="0"/>
              <a:buChar char="•"/>
            </a:pPr>
            <a:r>
              <a:rPr lang="en-GB" sz="1100" dirty="0">
                <a:ea typeface="Meiryo"/>
              </a:rPr>
              <a:t>Interacting with different textures, shapes, objects, people and their surrounding environment.</a:t>
            </a:r>
          </a:p>
          <a:p>
            <a:pPr marL="285750" indent="-285750">
              <a:buFont typeface="Arial" panose="020B0503020204020204" pitchFamily="34" charset="0"/>
              <a:buChar char="•"/>
            </a:pPr>
            <a:r>
              <a:rPr lang="en-GB" sz="1100" dirty="0">
                <a:ea typeface="Meiryo"/>
              </a:rPr>
              <a:t>Helps with visual perception(brain making sense of what eyes are</a:t>
            </a:r>
            <a:r>
              <a:rPr lang="en-GB" sz="1200">
                <a:ea typeface="Meiryo"/>
              </a:rPr>
              <a:t> seeing.(empowered parents 2023). </a:t>
            </a:r>
            <a:endParaRPr lang="en-GB" sz="1200" dirty="0">
              <a:ea typeface="Meiryo"/>
            </a:endParaRPr>
          </a:p>
          <a:p>
            <a:endParaRPr lang="en-GB" sz="1400" dirty="0">
              <a:ea typeface="Meiryo"/>
            </a:endParaRPr>
          </a:p>
          <a:p>
            <a:pPr marL="285750" indent="-285750">
              <a:buFont typeface="Arial" panose="020B0503020204020204" pitchFamily="34" charset="0"/>
              <a:buChar char="•"/>
            </a:pPr>
            <a:endParaRPr lang="en-GB" sz="1400" dirty="0">
              <a:ea typeface="Meiryo"/>
            </a:endParaRPr>
          </a:p>
          <a:p>
            <a:pPr marL="285750" indent="-285750">
              <a:buFont typeface="Arial" panose="020B0503020204020204" pitchFamily="34" charset="0"/>
              <a:buChar char="•"/>
            </a:pPr>
            <a:endParaRPr lang="en-GB" dirty="0">
              <a:ea typeface="Meiryo"/>
            </a:endParaRPr>
          </a:p>
          <a:p>
            <a:pPr marL="285750" indent="-285750">
              <a:buFont typeface="Arial" panose="020B0503020204020204" pitchFamily="34" charset="0"/>
              <a:buChar char="•"/>
            </a:pPr>
            <a:endParaRPr lang="en-GB" dirty="0">
              <a:ea typeface="Meiryo"/>
            </a:endParaRPr>
          </a:p>
        </p:txBody>
      </p:sp>
    </p:spTree>
    <p:extLst>
      <p:ext uri="{BB962C8B-B14F-4D97-AF65-F5344CB8AC3E}">
        <p14:creationId xmlns:p14="http://schemas.microsoft.com/office/powerpoint/2010/main" val="8319986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9B0F7D69-D93C-4C38-A23D-76E000D69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Shape 10">
            <a:extLst>
              <a:ext uri="{FF2B5EF4-FFF2-40B4-BE49-F238E27FC236}">
                <a16:creationId xmlns:a16="http://schemas.microsoft.com/office/drawing/2014/main" id="{8CD419D4-EA9D-42D9-BF62-B07F0B7B6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1C6FEC9B-9608-4181-A9E5-A1B80E720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AB1564ED-F26F-451D-97D6-A6EC3E83F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7" name="Freeform: Shape 16">
            <a:extLst>
              <a:ext uri="{FF2B5EF4-FFF2-40B4-BE49-F238E27FC236}">
                <a16:creationId xmlns:a16="http://schemas.microsoft.com/office/drawing/2014/main" id="{0CA184B6-3482-4F43-87F0-BC765DCFD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6C869923-8380-4244-9548-802C330638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1" name="Freeform: Shape 20">
            <a:extLst>
              <a:ext uri="{FF2B5EF4-FFF2-40B4-BE49-F238E27FC236}">
                <a16:creationId xmlns:a16="http://schemas.microsoft.com/office/drawing/2014/main" id="{C06255F2-BC67-4DDE-B34E-AC4BA21838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3" name="Freeform: Shape 22">
            <a:extLst>
              <a:ext uri="{FF2B5EF4-FFF2-40B4-BE49-F238E27FC236}">
                <a16:creationId xmlns:a16="http://schemas.microsoft.com/office/drawing/2014/main" id="{55169443-FCCD-4C0A-8C69-18CD3FA09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25" name="Rectangle 24">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Scientist holding solution in glassware in laboratory with rainbow overlay">
            <a:extLst>
              <a:ext uri="{FF2B5EF4-FFF2-40B4-BE49-F238E27FC236}">
                <a16:creationId xmlns:a16="http://schemas.microsoft.com/office/drawing/2014/main" id="{F2052B57-1020-2C47-2D6C-389DC3DACCB2}"/>
              </a:ext>
            </a:extLst>
          </p:cNvPr>
          <p:cNvPicPr>
            <a:picLocks noChangeAspect="1"/>
          </p:cNvPicPr>
          <p:nvPr/>
        </p:nvPicPr>
        <p:blipFill rotWithShape="1">
          <a:blip r:embed="rId2"/>
          <a:srcRect l="8152" r="17675" b="-3"/>
          <a:stretch/>
        </p:blipFill>
        <p:spPr>
          <a:xfrm>
            <a:off x="4487333" y="10"/>
            <a:ext cx="7704667" cy="6877868"/>
          </a:xfrm>
          <a:custGeom>
            <a:avLst/>
            <a:gdLst/>
            <a:ahLst/>
            <a:cxnLst/>
            <a:rect l="l" t="t" r="r" b="b"/>
            <a:pathLst>
              <a:path w="7704667" h="6877878">
                <a:moveTo>
                  <a:pt x="0" y="0"/>
                </a:moveTo>
                <a:lnTo>
                  <a:pt x="7704667" y="0"/>
                </a:lnTo>
                <a:lnTo>
                  <a:pt x="7704667" y="6877878"/>
                </a:lnTo>
                <a:lnTo>
                  <a:pt x="0" y="6877878"/>
                </a:lnTo>
                <a:lnTo>
                  <a:pt x="0" y="6867939"/>
                </a:lnTo>
                <a:lnTo>
                  <a:pt x="146217" y="6867939"/>
                </a:lnTo>
                <a:lnTo>
                  <a:pt x="252811" y="6795007"/>
                </a:lnTo>
                <a:cubicBezTo>
                  <a:pt x="428996" y="6667346"/>
                  <a:pt x="601946" y="6529451"/>
                  <a:pt x="776494" y="6388681"/>
                </a:cubicBezTo>
                <a:cubicBezTo>
                  <a:pt x="1734992" y="5615677"/>
                  <a:pt x="2676361" y="4981124"/>
                  <a:pt x="2676361" y="3631852"/>
                </a:cubicBezTo>
                <a:cubicBezTo>
                  <a:pt x="2676361" y="2101350"/>
                  <a:pt x="2094814" y="761014"/>
                  <a:pt x="1053668" y="20384"/>
                </a:cubicBezTo>
                <a:lnTo>
                  <a:pt x="1038069" y="9939"/>
                </a:lnTo>
                <a:lnTo>
                  <a:pt x="0" y="9939"/>
                </a:lnTo>
                <a:close/>
              </a:path>
            </a:pathLst>
          </a:custGeom>
        </p:spPr>
      </p:pic>
      <p:sp>
        <p:nvSpPr>
          <p:cNvPr id="27" name="Freeform: Shape 26">
            <a:extLst>
              <a:ext uri="{FF2B5EF4-FFF2-40B4-BE49-F238E27FC236}">
                <a16:creationId xmlns:a16="http://schemas.microsoft.com/office/drawing/2014/main" id="{DCD36D47-40B7-494B-B249-3CBA333DE2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5746" cy="6858000"/>
          </a:xfrm>
          <a:custGeom>
            <a:avLst/>
            <a:gdLst>
              <a:gd name="connsiteX0" fmla="*/ 0 w 7475746"/>
              <a:gd name="connsiteY0" fmla="*/ 0 h 6858000"/>
              <a:gd name="connsiteX1" fmla="*/ 5859459 w 7475746"/>
              <a:gd name="connsiteY1" fmla="*/ 0 h 6858000"/>
              <a:gd name="connsiteX2" fmla="*/ 5874848 w 7475746"/>
              <a:gd name="connsiteY2" fmla="*/ 10445 h 6858000"/>
              <a:gd name="connsiteX3" fmla="*/ 7475746 w 7475746"/>
              <a:gd name="connsiteY3" fmla="*/ 3621913 h 6858000"/>
              <a:gd name="connsiteX4" fmla="*/ 5601397 w 7475746"/>
              <a:gd name="connsiteY4" fmla="*/ 6378742 h 6858000"/>
              <a:gd name="connsiteX5" fmla="*/ 5084748 w 7475746"/>
              <a:gd name="connsiteY5" fmla="*/ 6785068 h 6858000"/>
              <a:gd name="connsiteX6" fmla="*/ 4979585 w 7475746"/>
              <a:gd name="connsiteY6" fmla="*/ 6858000 h 6858000"/>
              <a:gd name="connsiteX7" fmla="*/ 0 w 7475746"/>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5746" h="6858000">
                <a:moveTo>
                  <a:pt x="0" y="0"/>
                </a:moveTo>
                <a:lnTo>
                  <a:pt x="5859459" y="0"/>
                </a:lnTo>
                <a:lnTo>
                  <a:pt x="5874848" y="10445"/>
                </a:lnTo>
                <a:cubicBezTo>
                  <a:pt x="6902010" y="751075"/>
                  <a:pt x="7475746" y="2091411"/>
                  <a:pt x="7475746" y="3621913"/>
                </a:cubicBezTo>
                <a:cubicBezTo>
                  <a:pt x="7475746" y="4971185"/>
                  <a:pt x="6547021" y="5605738"/>
                  <a:pt x="5601397" y="6378742"/>
                </a:cubicBezTo>
                <a:cubicBezTo>
                  <a:pt x="5429193" y="6519512"/>
                  <a:pt x="5258566" y="6657407"/>
                  <a:pt x="5084748" y="6785068"/>
                </a:cubicBezTo>
                <a:lnTo>
                  <a:pt x="4979585"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9" name="Freeform: Shape 28">
            <a:extLst>
              <a:ext uri="{FF2B5EF4-FFF2-40B4-BE49-F238E27FC236}">
                <a16:creationId xmlns:a16="http://schemas.microsoft.com/office/drawing/2014/main" id="{03AD0D1C-F8BA-4CD1-BC4D-BE1823F3EB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7283242" cy="6858000"/>
          </a:xfrm>
          <a:custGeom>
            <a:avLst/>
            <a:gdLst>
              <a:gd name="connsiteX0" fmla="*/ 0 w 7163694"/>
              <a:gd name="connsiteY0" fmla="*/ 0 h 6858000"/>
              <a:gd name="connsiteX1" fmla="*/ 5525402 w 7163694"/>
              <a:gd name="connsiteY1" fmla="*/ 0 h 6858000"/>
              <a:gd name="connsiteX2" fmla="*/ 5541001 w 7163694"/>
              <a:gd name="connsiteY2" fmla="*/ 10445 h 6858000"/>
              <a:gd name="connsiteX3" fmla="*/ 7163694 w 7163694"/>
              <a:gd name="connsiteY3" fmla="*/ 3621913 h 6858000"/>
              <a:gd name="connsiteX4" fmla="*/ 5263827 w 7163694"/>
              <a:gd name="connsiteY4" fmla="*/ 6378742 h 6858000"/>
              <a:gd name="connsiteX5" fmla="*/ 4740144 w 7163694"/>
              <a:gd name="connsiteY5" fmla="*/ 6785068 h 6858000"/>
              <a:gd name="connsiteX6" fmla="*/ 4633550 w 7163694"/>
              <a:gd name="connsiteY6" fmla="*/ 6858000 h 6858000"/>
              <a:gd name="connsiteX7" fmla="*/ 0 w 7163694"/>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63694" h="6858000">
                <a:moveTo>
                  <a:pt x="0" y="0"/>
                </a:moveTo>
                <a:lnTo>
                  <a:pt x="5525402" y="0"/>
                </a:lnTo>
                <a:lnTo>
                  <a:pt x="5541001" y="10445"/>
                </a:lnTo>
                <a:cubicBezTo>
                  <a:pt x="6582147" y="751075"/>
                  <a:pt x="7163694" y="2091411"/>
                  <a:pt x="7163694" y="3621913"/>
                </a:cubicBezTo>
                <a:cubicBezTo>
                  <a:pt x="7163694" y="4971185"/>
                  <a:pt x="6222325" y="5605738"/>
                  <a:pt x="5263827" y="6378742"/>
                </a:cubicBezTo>
                <a:cubicBezTo>
                  <a:pt x="5089279" y="6519512"/>
                  <a:pt x="4916329" y="6657407"/>
                  <a:pt x="4740144" y="6785068"/>
                </a:cubicBezTo>
                <a:lnTo>
                  <a:pt x="4633550"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1" name="Freeform: Shape 30">
            <a:extLst>
              <a:ext uri="{FF2B5EF4-FFF2-40B4-BE49-F238E27FC236}">
                <a16:creationId xmlns:a16="http://schemas.microsoft.com/office/drawing/2014/main" id="{FBA7E51E-7B6A-4A79-8F84-47C845C7A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98368"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5B5E9CF8-B3F5-0640-A4ED-A9701281FC30}"/>
              </a:ext>
            </a:extLst>
          </p:cNvPr>
          <p:cNvSpPr>
            <a:spLocks noGrp="1"/>
          </p:cNvSpPr>
          <p:nvPr>
            <p:ph type="title"/>
          </p:nvPr>
        </p:nvSpPr>
        <p:spPr>
          <a:xfrm>
            <a:off x="1180531" y="1346268"/>
            <a:ext cx="5274860" cy="3066706"/>
          </a:xfrm>
        </p:spPr>
        <p:txBody>
          <a:bodyPr vert="horz" lIns="109728" tIns="109728" rIns="109728" bIns="91440" rtlCol="0" anchor="b">
            <a:normAutofit/>
          </a:bodyPr>
          <a:lstStyle/>
          <a:p>
            <a:pPr>
              <a:lnSpc>
                <a:spcPct val="120000"/>
              </a:lnSpc>
            </a:pPr>
            <a:r>
              <a:rPr lang="en-US" sz="6000">
                <a:solidFill>
                  <a:schemeClr val="tx1">
                    <a:lumMod val="85000"/>
                    <a:lumOff val="15000"/>
                  </a:schemeClr>
                </a:solidFill>
              </a:rPr>
              <a:t>Conclusion</a:t>
            </a:r>
          </a:p>
        </p:txBody>
      </p:sp>
    </p:spTree>
    <p:extLst>
      <p:ext uri="{BB962C8B-B14F-4D97-AF65-F5344CB8AC3E}">
        <p14:creationId xmlns:p14="http://schemas.microsoft.com/office/powerpoint/2010/main" val="37226464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EF648471-C7D2-7F9D-BFC4-350EF89D4D29}"/>
              </a:ext>
            </a:extLst>
          </p:cNvPr>
          <p:cNvSpPr>
            <a:spLocks noGrp="1"/>
          </p:cNvSpPr>
          <p:nvPr>
            <p:ph type="title"/>
          </p:nvPr>
        </p:nvSpPr>
        <p:spPr>
          <a:xfrm>
            <a:off x="992518" y="442913"/>
            <a:ext cx="5833277" cy="663994"/>
          </a:xfrm>
        </p:spPr>
        <p:txBody>
          <a:bodyPr anchor="b">
            <a:normAutofit fontScale="90000"/>
          </a:bodyPr>
          <a:lstStyle/>
          <a:p>
            <a:r>
              <a:rPr lang="en-GB" dirty="0">
                <a:ea typeface="Meiryo"/>
              </a:rPr>
              <a:t>Piaget's theory 0-2 years</a:t>
            </a:r>
            <a:endParaRPr lang="en-GB" dirty="0"/>
          </a:p>
        </p:txBody>
      </p:sp>
      <p:sp>
        <p:nvSpPr>
          <p:cNvPr id="3" name="Content Placeholder 2">
            <a:extLst>
              <a:ext uri="{FF2B5EF4-FFF2-40B4-BE49-F238E27FC236}">
                <a16:creationId xmlns:a16="http://schemas.microsoft.com/office/drawing/2014/main" id="{60119521-91F7-8E41-BD8F-1F1960BEB7A6}"/>
              </a:ext>
            </a:extLst>
          </p:cNvPr>
          <p:cNvSpPr>
            <a:spLocks noGrp="1"/>
          </p:cNvSpPr>
          <p:nvPr>
            <p:ph idx="1"/>
          </p:nvPr>
        </p:nvSpPr>
        <p:spPr>
          <a:xfrm>
            <a:off x="992519" y="1109831"/>
            <a:ext cx="5271804" cy="4854407"/>
          </a:xfrm>
        </p:spPr>
        <p:txBody>
          <a:bodyPr vert="horz" lIns="109728" tIns="109728" rIns="109728" bIns="91440" rtlCol="0" anchor="t">
            <a:normAutofit/>
          </a:bodyPr>
          <a:lstStyle/>
          <a:p>
            <a:pPr>
              <a:lnSpc>
                <a:spcPct val="130000"/>
              </a:lnSpc>
            </a:pPr>
            <a:r>
              <a:rPr lang="en-GB" sz="1300" dirty="0">
                <a:ea typeface="Meiryo"/>
              </a:rPr>
              <a:t>I conclude that by making children of the age range 0-2 years participate in water play and painting activities, it helps them to form information in their schemas which will be gradually updated as they interact, grow and experience new environments. These activities enable the children to absorb information from their environments, surroundings, objects and materials they interact with and are also two very hands-on activities that will stimulate senses. Children of this age explore the world through direct sensory, so I believe such activities as the two I have picked are a stepping-stone towards the future progression of a child's cognitive learning.</a:t>
            </a:r>
          </a:p>
        </p:txBody>
      </p:sp>
      <p:sp>
        <p:nvSpPr>
          <p:cNvPr id="48" name="Freeform: Shape 47">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0" name="Freeform: Shape 49">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7748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2" name="Freeform: Shape 51">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49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16" name="Picture 15" descr="Plant growing in a concrete crack">
            <a:extLst>
              <a:ext uri="{FF2B5EF4-FFF2-40B4-BE49-F238E27FC236}">
                <a16:creationId xmlns:a16="http://schemas.microsoft.com/office/drawing/2014/main" id="{FEF61833-C64F-D6AB-45A3-8D979AC7B8E2}"/>
              </a:ext>
            </a:extLst>
          </p:cNvPr>
          <p:cNvPicPr>
            <a:picLocks noChangeAspect="1"/>
          </p:cNvPicPr>
          <p:nvPr/>
        </p:nvPicPr>
        <p:blipFill rotWithShape="1">
          <a:blip r:embed="rId2"/>
          <a:srcRect l="16550" r="34899" b="-1"/>
          <a:stretch/>
        </p:blipFill>
        <p:spPr>
          <a:xfrm>
            <a:off x="7203882" y="10"/>
            <a:ext cx="4988118"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Tree>
    <p:extLst>
      <p:ext uri="{BB962C8B-B14F-4D97-AF65-F5344CB8AC3E}">
        <p14:creationId xmlns:p14="http://schemas.microsoft.com/office/powerpoint/2010/main" val="16869668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9B0F7D69-D93C-4C38-A23D-76E000D69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Shape 10">
            <a:extLst>
              <a:ext uri="{FF2B5EF4-FFF2-40B4-BE49-F238E27FC236}">
                <a16:creationId xmlns:a16="http://schemas.microsoft.com/office/drawing/2014/main" id="{8CD419D4-EA9D-42D9-BF62-B07F0B7B6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1C6FEC9B-9608-4181-A9E5-A1B80E720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AB1564ED-F26F-451D-97D6-A6EC3E83F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7" name="Freeform: Shape 16">
            <a:extLst>
              <a:ext uri="{FF2B5EF4-FFF2-40B4-BE49-F238E27FC236}">
                <a16:creationId xmlns:a16="http://schemas.microsoft.com/office/drawing/2014/main" id="{0CA184B6-3482-4F43-87F0-BC765DCFD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6C869923-8380-4244-9548-802C330638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1" name="Freeform: Shape 20">
            <a:extLst>
              <a:ext uri="{FF2B5EF4-FFF2-40B4-BE49-F238E27FC236}">
                <a16:creationId xmlns:a16="http://schemas.microsoft.com/office/drawing/2014/main" id="{C06255F2-BC67-4DDE-B34E-AC4BA21838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3" name="Freeform: Shape 22">
            <a:extLst>
              <a:ext uri="{FF2B5EF4-FFF2-40B4-BE49-F238E27FC236}">
                <a16:creationId xmlns:a16="http://schemas.microsoft.com/office/drawing/2014/main" id="{55169443-FCCD-4C0A-8C69-18CD3FA09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25" name="Rectangle 24">
            <a:extLst>
              <a:ext uri="{FF2B5EF4-FFF2-40B4-BE49-F238E27FC236}">
                <a16:creationId xmlns:a16="http://schemas.microsoft.com/office/drawing/2014/main" id="{E217F32C-75AA-4B97-ADFB-5E2C3C7EC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lasses on top of a book">
            <a:extLst>
              <a:ext uri="{FF2B5EF4-FFF2-40B4-BE49-F238E27FC236}">
                <a16:creationId xmlns:a16="http://schemas.microsoft.com/office/drawing/2014/main" id="{825FC8D6-FB6F-430B-4AB5-874F583C1A94}"/>
              </a:ext>
            </a:extLst>
          </p:cNvPr>
          <p:cNvPicPr>
            <a:picLocks noChangeAspect="1"/>
          </p:cNvPicPr>
          <p:nvPr/>
        </p:nvPicPr>
        <p:blipFill rotWithShape="1">
          <a:blip r:embed="rId2"/>
          <a:srcRect t="9175" r="-2" b="5867"/>
          <a:stretch/>
        </p:blipFill>
        <p:spPr>
          <a:xfrm>
            <a:off x="20" y="10"/>
            <a:ext cx="12191980" cy="6857990"/>
          </a:xfrm>
          <a:prstGeom prst="rect">
            <a:avLst/>
          </a:prstGeom>
        </p:spPr>
      </p:pic>
      <p:sp>
        <p:nvSpPr>
          <p:cNvPr id="27" name="Rectangle 26">
            <a:extLst>
              <a:ext uri="{FF2B5EF4-FFF2-40B4-BE49-F238E27FC236}">
                <a16:creationId xmlns:a16="http://schemas.microsoft.com/office/drawing/2014/main" id="{4D76AAEA-AF3A-4616-9F99-E9AA131A51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3360" y="0"/>
            <a:ext cx="8168639" cy="6858000"/>
          </a:xfrm>
          <a:prstGeom prst="rect">
            <a:avLst/>
          </a:prstGeom>
          <a:gradFill>
            <a:gsLst>
              <a:gs pos="58000">
                <a:schemeClr val="tx1">
                  <a:alpha val="55000"/>
                </a:schemeClr>
              </a:gs>
              <a:gs pos="33000">
                <a:schemeClr val="tx1">
                  <a:alpha val="40000"/>
                </a:schemeClr>
              </a:gs>
              <a:gs pos="3000">
                <a:schemeClr val="tx1">
                  <a:alpha val="0"/>
                </a:schemeClr>
              </a:gs>
              <a:gs pos="100000">
                <a:schemeClr val="tx1">
                  <a:alpha val="5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8CD5BA-CF6C-3A70-EBCF-FDFC7512FFC1}"/>
              </a:ext>
            </a:extLst>
          </p:cNvPr>
          <p:cNvSpPr>
            <a:spLocks noGrp="1"/>
          </p:cNvSpPr>
          <p:nvPr>
            <p:ph type="title"/>
          </p:nvPr>
        </p:nvSpPr>
        <p:spPr>
          <a:xfrm>
            <a:off x="6095999" y="1346268"/>
            <a:ext cx="5618431" cy="3285207"/>
          </a:xfrm>
        </p:spPr>
        <p:txBody>
          <a:bodyPr vert="horz" lIns="109728" tIns="109728" rIns="109728" bIns="91440" rtlCol="0" anchor="b">
            <a:normAutofit/>
          </a:bodyPr>
          <a:lstStyle/>
          <a:p>
            <a:pPr>
              <a:lnSpc>
                <a:spcPct val="120000"/>
              </a:lnSpc>
            </a:pPr>
            <a:r>
              <a:rPr lang="en-US" sz="5400">
                <a:solidFill>
                  <a:schemeClr val="bg1"/>
                </a:solidFill>
              </a:rPr>
              <a:t>References</a:t>
            </a:r>
          </a:p>
        </p:txBody>
      </p:sp>
    </p:spTree>
    <p:extLst>
      <p:ext uri="{BB962C8B-B14F-4D97-AF65-F5344CB8AC3E}">
        <p14:creationId xmlns:p14="http://schemas.microsoft.com/office/powerpoint/2010/main" val="5178165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10CE40DC-5723-449B-A365-A61D8C262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Abstract blurred public library with bookshelves">
            <a:extLst>
              <a:ext uri="{FF2B5EF4-FFF2-40B4-BE49-F238E27FC236}">
                <a16:creationId xmlns:a16="http://schemas.microsoft.com/office/drawing/2014/main" id="{5CA1CD68-94B8-C937-D5C8-2E5393C8C04A}"/>
              </a:ext>
            </a:extLst>
          </p:cNvPr>
          <p:cNvPicPr>
            <a:picLocks noChangeAspect="1"/>
          </p:cNvPicPr>
          <p:nvPr/>
        </p:nvPicPr>
        <p:blipFill rotWithShape="1">
          <a:blip r:embed="rId2"/>
          <a:srcRect t="1019" r="-1" b="14689"/>
          <a:stretch/>
        </p:blipFill>
        <p:spPr>
          <a:xfrm>
            <a:off x="1524" y="10"/>
            <a:ext cx="12188952" cy="6857990"/>
          </a:xfrm>
          <a:prstGeom prst="rect">
            <a:avLst/>
          </a:prstGeom>
        </p:spPr>
      </p:pic>
      <p:sp>
        <p:nvSpPr>
          <p:cNvPr id="22" name="Freeform: Shape 21">
            <a:extLst>
              <a:ext uri="{FF2B5EF4-FFF2-40B4-BE49-F238E27FC236}">
                <a16:creationId xmlns:a16="http://schemas.microsoft.com/office/drawing/2014/main" id="{28207E96-6DFF-4119-B2EA-3299067D2F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2598" y="0"/>
            <a:ext cx="10189600" cy="6858000"/>
          </a:xfrm>
          <a:custGeom>
            <a:avLst/>
            <a:gdLst>
              <a:gd name="connsiteX0" fmla="*/ 8513625 w 10189600"/>
              <a:gd name="connsiteY0" fmla="*/ 0 h 6858000"/>
              <a:gd name="connsiteX1" fmla="*/ 1434689 w 10189600"/>
              <a:gd name="connsiteY1" fmla="*/ 0 h 6858000"/>
              <a:gd name="connsiteX2" fmla="*/ 1271976 w 10189600"/>
              <a:gd name="connsiteY2" fmla="*/ 160651 h 6858000"/>
              <a:gd name="connsiteX3" fmla="*/ 0 w 10189600"/>
              <a:gd name="connsiteY3" fmla="*/ 3879329 h 6858000"/>
              <a:gd name="connsiteX4" fmla="*/ 1565101 w 10189600"/>
              <a:gd name="connsiteY4" fmla="*/ 6659296 h 6858000"/>
              <a:gd name="connsiteX5" fmla="*/ 1789426 w 10189600"/>
              <a:gd name="connsiteY5" fmla="*/ 6858000 h 6858000"/>
              <a:gd name="connsiteX6" fmla="*/ 8868328 w 10189600"/>
              <a:gd name="connsiteY6" fmla="*/ 6858000 h 6858000"/>
              <a:gd name="connsiteX7" fmla="*/ 8925683 w 10189600"/>
              <a:gd name="connsiteY7" fmla="*/ 6804604 h 6858000"/>
              <a:gd name="connsiteX8" fmla="*/ 10189600 w 10189600"/>
              <a:gd name="connsiteY8" fmla="*/ 4217082 h 6858000"/>
              <a:gd name="connsiteX9" fmla="*/ 8536469 w 10189600"/>
              <a:gd name="connsiteY9" fmla="*/ 1746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189600" h="6858000">
                <a:moveTo>
                  <a:pt x="8513625" y="0"/>
                </a:moveTo>
                <a:lnTo>
                  <a:pt x="1434689" y="0"/>
                </a:lnTo>
                <a:lnTo>
                  <a:pt x="1271976" y="160651"/>
                </a:lnTo>
                <a:cubicBezTo>
                  <a:pt x="451613" y="1030749"/>
                  <a:pt x="0" y="2373165"/>
                  <a:pt x="0" y="3879329"/>
                </a:cubicBezTo>
                <a:cubicBezTo>
                  <a:pt x="0" y="5207145"/>
                  <a:pt x="731040" y="5919527"/>
                  <a:pt x="1565101" y="6659296"/>
                </a:cubicBezTo>
                <a:lnTo>
                  <a:pt x="1789426" y="6858000"/>
                </a:lnTo>
                <a:lnTo>
                  <a:pt x="8868328" y="6858000"/>
                </a:lnTo>
                <a:lnTo>
                  <a:pt x="8925683" y="6804604"/>
                </a:lnTo>
                <a:cubicBezTo>
                  <a:pt x="9627437" y="6132444"/>
                  <a:pt x="10189600" y="5418356"/>
                  <a:pt x="10189600" y="4217082"/>
                </a:cubicBezTo>
                <a:cubicBezTo>
                  <a:pt x="10189600" y="2437327"/>
                  <a:pt x="9597144" y="878708"/>
                  <a:pt x="8536469" y="17461"/>
                </a:cubicBezTo>
                <a:close/>
              </a:path>
            </a:pathLst>
          </a:cu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9E223C86-12C5-4A60-A21A-D7FC75EFC6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57813" y="0"/>
            <a:ext cx="1323453" cy="6858000"/>
          </a:xfrm>
          <a:custGeom>
            <a:avLst/>
            <a:gdLst>
              <a:gd name="connsiteX0" fmla="*/ 28443 w 1323453"/>
              <a:gd name="connsiteY0" fmla="*/ 0 h 6858000"/>
              <a:gd name="connsiteX1" fmla="*/ 10519 w 1323453"/>
              <a:gd name="connsiteY1" fmla="*/ 0 h 6858000"/>
              <a:gd name="connsiteX2" fmla="*/ 37377 w 1323453"/>
              <a:gd name="connsiteY2" fmla="*/ 27367 h 6858000"/>
              <a:gd name="connsiteX3" fmla="*/ 1297455 w 1323453"/>
              <a:gd name="connsiteY3" fmla="*/ 4282319 h 6858000"/>
              <a:gd name="connsiteX4" fmla="*/ 248584 w 1323453"/>
              <a:gd name="connsiteY4" fmla="*/ 6615157 h 6858000"/>
              <a:gd name="connsiteX5" fmla="*/ 0 w 1323453"/>
              <a:gd name="connsiteY5" fmla="*/ 6858000 h 6858000"/>
              <a:gd name="connsiteX6" fmla="*/ 19869 w 1323453"/>
              <a:gd name="connsiteY6" fmla="*/ 6858000 h 6858000"/>
              <a:gd name="connsiteX7" fmla="*/ 267461 w 1323453"/>
              <a:gd name="connsiteY7" fmla="*/ 6616128 h 6858000"/>
              <a:gd name="connsiteX8" fmla="*/ 1316330 w 1323453"/>
              <a:gd name="connsiteY8" fmla="*/ 4283289 h 6858000"/>
              <a:gd name="connsiteX9" fmla="*/ 56253 w 1323453"/>
              <a:gd name="connsiteY9" fmla="*/ 2833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23453" h="6858000">
                <a:moveTo>
                  <a:pt x="28443" y="0"/>
                </a:moveTo>
                <a:lnTo>
                  <a:pt x="10519" y="0"/>
                </a:lnTo>
                <a:lnTo>
                  <a:pt x="37377" y="27367"/>
                </a:lnTo>
                <a:cubicBezTo>
                  <a:pt x="919519" y="995374"/>
                  <a:pt x="1367465" y="2551123"/>
                  <a:pt x="1297455" y="4282319"/>
                </a:cubicBezTo>
                <a:cubicBezTo>
                  <a:pt x="1254252" y="5350659"/>
                  <a:pt x="821705" y="6026831"/>
                  <a:pt x="248584" y="6615157"/>
                </a:cubicBezTo>
                <a:lnTo>
                  <a:pt x="0" y="6858000"/>
                </a:lnTo>
                <a:lnTo>
                  <a:pt x="19869" y="6858000"/>
                </a:lnTo>
                <a:lnTo>
                  <a:pt x="267461" y="6616128"/>
                </a:lnTo>
                <a:cubicBezTo>
                  <a:pt x="840581" y="6027802"/>
                  <a:pt x="1273128" y="5351630"/>
                  <a:pt x="1316330" y="4283289"/>
                </a:cubicBezTo>
                <a:cubicBezTo>
                  <a:pt x="1386340" y="2552094"/>
                  <a:pt x="938396" y="996343"/>
                  <a:pt x="56253" y="2833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6" name="Freeform: Shape 25">
            <a:extLst>
              <a:ext uri="{FF2B5EF4-FFF2-40B4-BE49-F238E27FC236}">
                <a16:creationId xmlns:a16="http://schemas.microsoft.com/office/drawing/2014/main" id="{FA573AF0-3C0B-4895-A7A6-F41B032115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45" y="0"/>
            <a:ext cx="1561993" cy="6858000"/>
          </a:xfrm>
          <a:custGeom>
            <a:avLst/>
            <a:gdLst>
              <a:gd name="connsiteX0" fmla="*/ 1544228 w 1561993"/>
              <a:gd name="connsiteY0" fmla="*/ 0 h 6858000"/>
              <a:gd name="connsiteX1" fmla="*/ 1561993 w 1561993"/>
              <a:gd name="connsiteY1" fmla="*/ 0 h 6858000"/>
              <a:gd name="connsiteX2" fmla="*/ 1540943 w 1561993"/>
              <a:gd name="connsiteY2" fmla="*/ 17040 h 6858000"/>
              <a:gd name="connsiteX3" fmla="*/ 17765 w 1561993"/>
              <a:gd name="connsiteY3" fmla="*/ 4115040 h 6858000"/>
              <a:gd name="connsiteX4" fmla="*/ 1142901 w 1561993"/>
              <a:gd name="connsiteY4" fmla="*/ 6599739 h 6858000"/>
              <a:gd name="connsiteX5" fmla="*/ 1403744 w 1561993"/>
              <a:gd name="connsiteY5" fmla="*/ 6858000 h 6858000"/>
              <a:gd name="connsiteX6" fmla="*/ 1385980 w 1561993"/>
              <a:gd name="connsiteY6" fmla="*/ 6858000 h 6858000"/>
              <a:gd name="connsiteX7" fmla="*/ 1125137 w 1561993"/>
              <a:gd name="connsiteY7" fmla="*/ 6599739 h 6858000"/>
              <a:gd name="connsiteX8" fmla="*/ 0 w 1561993"/>
              <a:gd name="connsiteY8" fmla="*/ 4115040 h 6858000"/>
              <a:gd name="connsiteX9" fmla="*/ 1523178 w 1561993"/>
              <a:gd name="connsiteY9" fmla="*/ 1704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61993" h="6858000">
                <a:moveTo>
                  <a:pt x="1544228" y="0"/>
                </a:moveTo>
                <a:lnTo>
                  <a:pt x="1561993" y="0"/>
                </a:lnTo>
                <a:lnTo>
                  <a:pt x="1540943" y="17040"/>
                </a:lnTo>
                <a:cubicBezTo>
                  <a:pt x="563647" y="857447"/>
                  <a:pt x="17765" y="2378351"/>
                  <a:pt x="17765" y="4115040"/>
                </a:cubicBezTo>
                <a:cubicBezTo>
                  <a:pt x="17765" y="5263323"/>
                  <a:pt x="514810" y="5955416"/>
                  <a:pt x="1142901" y="6599739"/>
                </a:cubicBezTo>
                <a:lnTo>
                  <a:pt x="1403744" y="6858000"/>
                </a:lnTo>
                <a:lnTo>
                  <a:pt x="1385980" y="6858000"/>
                </a:lnTo>
                <a:lnTo>
                  <a:pt x="1125137" y="6599739"/>
                </a:lnTo>
                <a:cubicBezTo>
                  <a:pt x="497046" y="5955416"/>
                  <a:pt x="0" y="5263323"/>
                  <a:pt x="0" y="4115040"/>
                </a:cubicBezTo>
                <a:cubicBezTo>
                  <a:pt x="0" y="2378351"/>
                  <a:pt x="545882" y="857447"/>
                  <a:pt x="1523178" y="1704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62442AC3-A9B0-4865-8A8A-1504FFC6E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34283" y="0"/>
            <a:ext cx="1904278" cy="6858000"/>
          </a:xfrm>
          <a:custGeom>
            <a:avLst/>
            <a:gdLst>
              <a:gd name="connsiteX0" fmla="*/ 624262 w 1775065"/>
              <a:gd name="connsiteY0" fmla="*/ 0 h 6858000"/>
              <a:gd name="connsiteX1" fmla="*/ 642233 w 1775065"/>
              <a:gd name="connsiteY1" fmla="*/ 0 h 6858000"/>
              <a:gd name="connsiteX2" fmla="*/ 673003 w 1775065"/>
              <a:gd name="connsiteY2" fmla="*/ 35111 h 6858000"/>
              <a:gd name="connsiteX3" fmla="*/ 1767974 w 1775065"/>
              <a:gd name="connsiteY3" fmla="*/ 3968278 h 6858000"/>
              <a:gd name="connsiteX4" fmla="*/ 115603 w 1775065"/>
              <a:gd name="connsiteY4" fmla="*/ 6776131 h 6858000"/>
              <a:gd name="connsiteX5" fmla="*/ 19890 w 1775065"/>
              <a:gd name="connsiteY5" fmla="*/ 6858000 h 6858000"/>
              <a:gd name="connsiteX6" fmla="*/ 0 w 1775065"/>
              <a:gd name="connsiteY6" fmla="*/ 6858000 h 6858000"/>
              <a:gd name="connsiteX7" fmla="*/ 96809 w 1775065"/>
              <a:gd name="connsiteY7" fmla="*/ 6775193 h 6858000"/>
              <a:gd name="connsiteX8" fmla="*/ 1749182 w 1775065"/>
              <a:gd name="connsiteY8" fmla="*/ 3967340 h 6858000"/>
              <a:gd name="connsiteX9" fmla="*/ 654209 w 1775065"/>
              <a:gd name="connsiteY9" fmla="*/ 3417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75065" h="6858000">
                <a:moveTo>
                  <a:pt x="624262" y="0"/>
                </a:moveTo>
                <a:lnTo>
                  <a:pt x="642233" y="0"/>
                </a:lnTo>
                <a:lnTo>
                  <a:pt x="673003" y="35111"/>
                </a:lnTo>
                <a:cubicBezTo>
                  <a:pt x="1445427" y="977982"/>
                  <a:pt x="1833320" y="2398562"/>
                  <a:pt x="1767974" y="3968278"/>
                </a:cubicBezTo>
                <a:cubicBezTo>
                  <a:pt x="1710622" y="5345972"/>
                  <a:pt x="964135" y="6049363"/>
                  <a:pt x="115603" y="6776131"/>
                </a:cubicBezTo>
                <a:lnTo>
                  <a:pt x="19890" y="6858000"/>
                </a:lnTo>
                <a:lnTo>
                  <a:pt x="0" y="6858000"/>
                </a:lnTo>
                <a:lnTo>
                  <a:pt x="96809" y="6775193"/>
                </a:lnTo>
                <a:cubicBezTo>
                  <a:pt x="945341" y="6048424"/>
                  <a:pt x="1691828" y="5345034"/>
                  <a:pt x="1749182" y="3967340"/>
                </a:cubicBezTo>
                <a:cubicBezTo>
                  <a:pt x="1814528" y="2397623"/>
                  <a:pt x="1426634" y="977044"/>
                  <a:pt x="654209" y="34172"/>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0" name="Freeform: Shape 29">
            <a:extLst>
              <a:ext uri="{FF2B5EF4-FFF2-40B4-BE49-F238E27FC236}">
                <a16:creationId xmlns:a16="http://schemas.microsoft.com/office/drawing/2014/main" id="{68451DCE-129E-43B6-BA50-3C8339E46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89577" y="0"/>
            <a:ext cx="1825312" cy="6858000"/>
          </a:xfrm>
          <a:custGeom>
            <a:avLst/>
            <a:gdLst>
              <a:gd name="connsiteX0" fmla="*/ 516683 w 1825312"/>
              <a:gd name="connsiteY0" fmla="*/ 0 h 6858000"/>
              <a:gd name="connsiteX1" fmla="*/ 541088 w 1825312"/>
              <a:gd name="connsiteY1" fmla="*/ 0 h 6858000"/>
              <a:gd name="connsiteX2" fmla="*/ 626170 w 1825312"/>
              <a:gd name="connsiteY2" fmla="*/ 99144 h 6858000"/>
              <a:gd name="connsiteX3" fmla="*/ 1825312 w 1825312"/>
              <a:gd name="connsiteY3" fmla="*/ 3859833 h 6858000"/>
              <a:gd name="connsiteX4" fmla="*/ 279633 w 1825312"/>
              <a:gd name="connsiteY4" fmla="*/ 6651338 h 6858000"/>
              <a:gd name="connsiteX5" fmla="*/ 24403 w 1825312"/>
              <a:gd name="connsiteY5" fmla="*/ 6858000 h 6858000"/>
              <a:gd name="connsiteX6" fmla="*/ 0 w 1825312"/>
              <a:gd name="connsiteY6" fmla="*/ 6858000 h 6858000"/>
              <a:gd name="connsiteX7" fmla="*/ 255230 w 1825312"/>
              <a:gd name="connsiteY7" fmla="*/ 6651338 h 6858000"/>
              <a:gd name="connsiteX8" fmla="*/ 1800907 w 1825312"/>
              <a:gd name="connsiteY8" fmla="*/ 3859833 h 6858000"/>
              <a:gd name="connsiteX9" fmla="*/ 601765 w 1825312"/>
              <a:gd name="connsiteY9" fmla="*/ 9914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25312" h="6858000">
                <a:moveTo>
                  <a:pt x="516683" y="0"/>
                </a:moveTo>
                <a:lnTo>
                  <a:pt x="541088" y="0"/>
                </a:lnTo>
                <a:lnTo>
                  <a:pt x="626170" y="99144"/>
                </a:lnTo>
                <a:cubicBezTo>
                  <a:pt x="1403484" y="1069501"/>
                  <a:pt x="1825312" y="2396484"/>
                  <a:pt x="1825312" y="3859833"/>
                </a:cubicBezTo>
                <a:cubicBezTo>
                  <a:pt x="1825312" y="5149904"/>
                  <a:pt x="1142485" y="5927455"/>
                  <a:pt x="279633" y="6651338"/>
                </a:cubicBezTo>
                <a:lnTo>
                  <a:pt x="24403" y="6858000"/>
                </a:lnTo>
                <a:lnTo>
                  <a:pt x="0" y="6858000"/>
                </a:lnTo>
                <a:lnTo>
                  <a:pt x="255230" y="6651338"/>
                </a:lnTo>
                <a:cubicBezTo>
                  <a:pt x="1118082" y="5927455"/>
                  <a:pt x="1800907" y="5149904"/>
                  <a:pt x="1800907" y="3859833"/>
                </a:cubicBezTo>
                <a:cubicBezTo>
                  <a:pt x="1800907" y="2396484"/>
                  <a:pt x="1379079" y="1069501"/>
                  <a:pt x="601765" y="9914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97F185E-251B-CE9D-FEA6-EB948CEC5A81}"/>
              </a:ext>
            </a:extLst>
          </p:cNvPr>
          <p:cNvSpPr>
            <a:spLocks noGrp="1"/>
          </p:cNvSpPr>
          <p:nvPr>
            <p:ph type="title"/>
          </p:nvPr>
        </p:nvSpPr>
        <p:spPr>
          <a:xfrm>
            <a:off x="2245932" y="696208"/>
            <a:ext cx="7340048" cy="484535"/>
          </a:xfrm>
        </p:spPr>
        <p:txBody>
          <a:bodyPr anchor="b">
            <a:normAutofit fontScale="90000"/>
          </a:bodyPr>
          <a:lstStyle/>
          <a:p>
            <a:r>
              <a:rPr lang="en-GB" u="sng" dirty="0">
                <a:ea typeface="Meiryo"/>
              </a:rPr>
              <a:t>References</a:t>
            </a:r>
            <a:endParaRPr lang="en-GB" u="sng" dirty="0"/>
          </a:p>
        </p:txBody>
      </p:sp>
      <p:sp>
        <p:nvSpPr>
          <p:cNvPr id="3" name="Content Placeholder 2">
            <a:extLst>
              <a:ext uri="{FF2B5EF4-FFF2-40B4-BE49-F238E27FC236}">
                <a16:creationId xmlns:a16="http://schemas.microsoft.com/office/drawing/2014/main" id="{E9BC7D15-3627-2828-1E55-351781A0F0E2}"/>
              </a:ext>
            </a:extLst>
          </p:cNvPr>
          <p:cNvSpPr>
            <a:spLocks noGrp="1"/>
          </p:cNvSpPr>
          <p:nvPr>
            <p:ph idx="1"/>
          </p:nvPr>
        </p:nvSpPr>
        <p:spPr>
          <a:xfrm>
            <a:off x="2245932" y="1109893"/>
            <a:ext cx="7340048" cy="4854344"/>
          </a:xfrm>
        </p:spPr>
        <p:txBody>
          <a:bodyPr vert="horz" lIns="109728" tIns="109728" rIns="109728" bIns="91440" rtlCol="0" anchor="t">
            <a:normAutofit/>
          </a:bodyPr>
          <a:lstStyle/>
          <a:p>
            <a:pPr marL="285750" indent="-285750">
              <a:buFont typeface="Arial" panose="020B0503020204020204" pitchFamily="34" charset="0"/>
              <a:buChar char="•"/>
            </a:pPr>
            <a:r>
              <a:rPr lang="en-GB" sz="1200">
                <a:ea typeface="Meiryo"/>
              </a:rPr>
              <a:t>Empowered Parents, (2023), "The 12 biggest benefits of painting for children: Fine motor skills", Tanja Mcilroy. Available at: </a:t>
            </a:r>
            <a:r>
              <a:rPr lang="en-GB" sz="1200" dirty="0">
                <a:ea typeface="Meiryo"/>
                <a:hlinkClick r:id="rId3"/>
              </a:rPr>
              <a:t>https://empoweredparents.co.uk/benefits-of-painting-for-children</a:t>
            </a:r>
            <a:r>
              <a:rPr lang="en-GB" sz="1200" dirty="0">
                <a:ea typeface="Meiryo"/>
              </a:rPr>
              <a:t>.</a:t>
            </a:r>
            <a:endParaRPr lang="en-US" sz="1200">
              <a:ea typeface="Meiryo"/>
            </a:endParaRPr>
          </a:p>
          <a:p>
            <a:pPr marL="285750" indent="-285750">
              <a:buFont typeface="Arial" panose="020B0503020204020204" pitchFamily="34" charset="0"/>
              <a:buChar char="•"/>
            </a:pPr>
            <a:r>
              <a:rPr lang="en-GB" sz="1200" dirty="0">
                <a:ea typeface="Meiryo"/>
              </a:rPr>
              <a:t>Miller, (2011), "Jean Piaget and his theory &amp; stages of cognitive development", Simply Psychology, Saul Mcleod.</a:t>
            </a:r>
          </a:p>
          <a:p>
            <a:pPr marL="285750" indent="-285750">
              <a:buFont typeface="Arial" panose="020B0503020204020204" pitchFamily="34" charset="0"/>
              <a:buChar char="•"/>
            </a:pPr>
            <a:r>
              <a:rPr lang="en-GB" sz="1200" dirty="0">
                <a:ea typeface="Meiryo"/>
              </a:rPr>
              <a:t>NIH, (2023), "Piaget", </a:t>
            </a:r>
            <a:r>
              <a:rPr lang="en-GB" sz="1200" err="1">
                <a:ea typeface="Meiryo"/>
              </a:rPr>
              <a:t>StatPearls</a:t>
            </a:r>
            <a:r>
              <a:rPr lang="en-GB" sz="1200">
                <a:ea typeface="Meiryo"/>
              </a:rPr>
              <a:t>, Hannah. K. Scott; Mark Cogburn. </a:t>
            </a:r>
            <a:r>
              <a:rPr lang="en-GB" sz="1200" dirty="0">
                <a:ea typeface="Meiryo"/>
              </a:rPr>
              <a:t>Available at </a:t>
            </a:r>
            <a:r>
              <a:rPr lang="en-GB" sz="1200" dirty="0">
                <a:ea typeface="Meiryo"/>
                <a:hlinkClick r:id="rId4"/>
              </a:rPr>
              <a:t>https://ncbi.nim.nih.gov-piaget.</a:t>
            </a:r>
            <a:endParaRPr lang="en-GB" sz="1200" dirty="0">
              <a:ea typeface="Meiryo"/>
            </a:endParaRPr>
          </a:p>
          <a:p>
            <a:pPr marL="285750" indent="-285750">
              <a:buFont typeface="Arial" panose="020B0503020204020204" pitchFamily="34" charset="0"/>
              <a:buChar char="•"/>
            </a:pPr>
            <a:r>
              <a:rPr lang="en-GB" sz="1200" dirty="0">
                <a:ea typeface="Meiryo"/>
              </a:rPr>
              <a:t>Papalia &amp; Feldman, (2011) "A Child's World: Infancy through adolescence", McGraw-Hill Higher Education.</a:t>
            </a:r>
          </a:p>
          <a:p>
            <a:pPr marL="285750" indent="-285750">
              <a:buFont typeface="Arial" panose="020B0503020204020204" pitchFamily="34" charset="0"/>
              <a:buChar char="•"/>
            </a:pPr>
            <a:r>
              <a:rPr lang="en-GB" sz="1200" dirty="0">
                <a:ea typeface="Meiryo"/>
              </a:rPr>
              <a:t>Structural Learning (2022), "Schema Building: Beyond Piaget and into the classroom, Paul Cline. Available at </a:t>
            </a:r>
            <a:r>
              <a:rPr lang="en-GB" sz="1200" dirty="0">
                <a:ea typeface="Meiryo"/>
                <a:hlinkClick r:id="rId5"/>
              </a:rPr>
              <a:t>https://www.structural-learning.com-Schema-building</a:t>
            </a:r>
            <a:r>
              <a:rPr lang="en-GB" sz="1200" dirty="0">
                <a:ea typeface="Meiryo"/>
              </a:rPr>
              <a:t>.</a:t>
            </a:r>
          </a:p>
          <a:p>
            <a:endParaRPr lang="en-GB">
              <a:ea typeface="Meiryo"/>
            </a:endParaRPr>
          </a:p>
          <a:p>
            <a:pPr marL="285750" indent="-285750">
              <a:buFont typeface="Arial" panose="020B0503020204020204" pitchFamily="34" charset="0"/>
              <a:buChar char="•"/>
            </a:pPr>
            <a:endParaRPr lang="en-GB" dirty="0">
              <a:ea typeface="Meiryo"/>
            </a:endParaRPr>
          </a:p>
          <a:p>
            <a:pPr marL="285750" indent="-285750">
              <a:buFont typeface="Arial" panose="020B0503020204020204" pitchFamily="34" charset="0"/>
              <a:buChar char="•"/>
            </a:pPr>
            <a:endParaRPr lang="en-GB" dirty="0">
              <a:ea typeface="Meiryo"/>
            </a:endParaRPr>
          </a:p>
          <a:p>
            <a:pPr marL="285750" indent="-285750">
              <a:buFont typeface="Arial" panose="020B0503020204020204" pitchFamily="34" charset="0"/>
              <a:buChar char="•"/>
            </a:pPr>
            <a:endParaRPr lang="en-GB" dirty="0">
              <a:ea typeface="Meiryo"/>
            </a:endParaRPr>
          </a:p>
          <a:p>
            <a:pPr marL="285750" indent="-285750">
              <a:buFont typeface="Arial" panose="020B0503020204020204" pitchFamily="34" charset="0"/>
              <a:buChar char="•"/>
            </a:pPr>
            <a:endParaRPr lang="en-GB" dirty="0">
              <a:ea typeface="Meiryo"/>
            </a:endParaRPr>
          </a:p>
        </p:txBody>
      </p:sp>
    </p:spTree>
    <p:extLst>
      <p:ext uri="{BB962C8B-B14F-4D97-AF65-F5344CB8AC3E}">
        <p14:creationId xmlns:p14="http://schemas.microsoft.com/office/powerpoint/2010/main" val="3119222210"/>
      </p:ext>
    </p:extLst>
  </p:cSld>
  <p:clrMapOvr>
    <a:masterClrMapping/>
  </p:clrMapOvr>
</p:sld>
</file>

<file path=ppt/theme/theme1.xml><?xml version="1.0" encoding="utf-8"?>
<a:theme xmlns:a="http://schemas.openxmlformats.org/drawingml/2006/main" name="SketchLinesVTI">
  <a:themeElements>
    <a:clrScheme name="SketchLines">
      <a:dk1>
        <a:sysClr val="windowText" lastClr="000000"/>
      </a:dk1>
      <a:lt1>
        <a:sysClr val="window" lastClr="FFFFFF"/>
      </a:lt1>
      <a:dk2>
        <a:srgbClr val="564E4E"/>
      </a:dk2>
      <a:lt2>
        <a:srgbClr val="EEEBE2"/>
      </a:lt2>
      <a:accent1>
        <a:srgbClr val="E54837"/>
      </a:accent1>
      <a:accent2>
        <a:srgbClr val="947F53"/>
      </a:accent2>
      <a:accent3>
        <a:srgbClr val="BE8D64"/>
      </a:accent3>
      <a:accent4>
        <a:srgbClr val="E0C171"/>
      </a:accent4>
      <a:accent5>
        <a:srgbClr val="968572"/>
      </a:accent5>
      <a:accent6>
        <a:srgbClr val="855D5D"/>
      </a:accent6>
      <a:hlink>
        <a:srgbClr val="CC9900"/>
      </a:hlink>
      <a:folHlink>
        <a:srgbClr val="96A9A9"/>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LinesVTI" id="{8C0B0F05-C8D0-4078-9615-83E590287484}" vid="{43A7BC57-C1E3-4EE6-BDBC-5422DD574AF2}"/>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18</Slides>
  <Notes>0</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SketchLinesVTI</vt:lpstr>
      <vt:lpstr>Jodie Thomas 2129540 LCHS4006 Hayley Trower</vt:lpstr>
      <vt:lpstr>Contents</vt:lpstr>
      <vt:lpstr>Introduction </vt:lpstr>
      <vt:lpstr>Piaget's theory</vt:lpstr>
      <vt:lpstr>Piaget's Theory</vt:lpstr>
      <vt:lpstr>Schemas</vt:lpstr>
      <vt:lpstr>Schemas</vt:lpstr>
      <vt:lpstr>Process of adaption </vt:lpstr>
      <vt:lpstr>Process of adaption</vt:lpstr>
      <vt:lpstr>Creche activity 1- water play</vt:lpstr>
      <vt:lpstr>Water play activities</vt:lpstr>
      <vt:lpstr>Benefits-water play</vt:lpstr>
      <vt:lpstr>Creche activity 2</vt:lpstr>
      <vt:lpstr>Benefits of painting </vt:lpstr>
      <vt:lpstr>Conclusion</vt:lpstr>
      <vt:lpstr>Piaget's theory 0-2 years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404</cp:revision>
  <dcterms:created xsi:type="dcterms:W3CDTF">2023-02-14T16:23:13Z</dcterms:created>
  <dcterms:modified xsi:type="dcterms:W3CDTF">2023-08-02T20:54:04Z</dcterms:modified>
</cp:coreProperties>
</file>