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44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Facilitating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‘Holding the space’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874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‘facilitation’?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“the design and management of structures and processes that help a group do its work and minimise the common problems people have working together” (Justice and Jamieson, 2006)</a:t>
            </a:r>
          </a:p>
          <a:p>
            <a:endParaRPr lang="en-GB" dirty="0"/>
          </a:p>
          <a:p>
            <a:r>
              <a:rPr lang="en-GB" dirty="0" smtClean="0"/>
              <a:t>It is about both task and process</a:t>
            </a:r>
          </a:p>
          <a:p>
            <a:endParaRPr lang="en-GB" dirty="0" smtClean="0"/>
          </a:p>
          <a:p>
            <a:r>
              <a:rPr lang="en-GB" dirty="0" smtClean="0"/>
              <a:t>Members often feel more comfortable about the ‘task’ aspect (the goal, the aim or what is to be achieved)</a:t>
            </a:r>
          </a:p>
          <a:p>
            <a:endParaRPr lang="en-GB" dirty="0" smtClean="0"/>
          </a:p>
          <a:p>
            <a:r>
              <a:rPr lang="en-GB" dirty="0" smtClean="0"/>
              <a:t>‘Process’ is often ignored in groups – it concerns feelings which may or may not be expressed or visible but will have direct impact on group performance.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33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facilitation isn’t: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Charing a meeting </a:t>
            </a:r>
          </a:p>
          <a:p>
            <a:r>
              <a:rPr lang="en-GB" dirty="0" smtClean="0"/>
              <a:t>Guided discussion in training </a:t>
            </a:r>
          </a:p>
          <a:p>
            <a:r>
              <a:rPr lang="en-GB" dirty="0" smtClean="0"/>
              <a:t>Charing a debate </a:t>
            </a:r>
          </a:p>
          <a:p>
            <a:r>
              <a:rPr lang="en-GB" dirty="0" smtClean="0"/>
              <a:t>Counselling </a:t>
            </a:r>
          </a:p>
          <a:p>
            <a:r>
              <a:rPr lang="en-GB" dirty="0" smtClean="0"/>
              <a:t>Group therapy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(Skills of facilitation may be used but the focus is particular to the purpose of its own frame of reference.)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36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Facilitation involves: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Leading because you are trusted, not because you have formal authority</a:t>
            </a:r>
          </a:p>
          <a:p>
            <a:r>
              <a:rPr lang="en-GB" dirty="0" smtClean="0"/>
              <a:t>Behaving in away the encourages disclosure</a:t>
            </a:r>
          </a:p>
          <a:p>
            <a:r>
              <a:rPr lang="en-GB" dirty="0" smtClean="0"/>
              <a:t>Being willing to listen to all members of the group</a:t>
            </a:r>
          </a:p>
          <a:p>
            <a:r>
              <a:rPr lang="en-GB" dirty="0" smtClean="0"/>
              <a:t>Wanting to understand</a:t>
            </a:r>
          </a:p>
          <a:p>
            <a:r>
              <a:rPr lang="en-GB" dirty="0" smtClean="0"/>
              <a:t>Being willing to be divergent rather than convergent when appropriate</a:t>
            </a:r>
          </a:p>
          <a:p>
            <a:r>
              <a:rPr lang="en-GB" dirty="0" smtClean="0"/>
              <a:t>Being able to keep any number of different points of view in front of the group for as long as 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077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Facilitation involves: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Creating the right blend of challenge and support </a:t>
            </a:r>
          </a:p>
          <a:p>
            <a:r>
              <a:rPr lang="en-GB" dirty="0" smtClean="0"/>
              <a:t>Creating a climate which ensures members share their diverse knowledge and experience</a:t>
            </a:r>
          </a:p>
          <a:p>
            <a:r>
              <a:rPr lang="en-GB" dirty="0" smtClean="0"/>
              <a:t>Helping group members develop insights into themselves and others</a:t>
            </a:r>
          </a:p>
          <a:p>
            <a:r>
              <a:rPr lang="en-GB" dirty="0" smtClean="0"/>
              <a:t>Helping group members to develop emotional resilience </a:t>
            </a:r>
          </a:p>
          <a:p>
            <a:r>
              <a:rPr lang="en-GB" dirty="0" smtClean="0"/>
              <a:t>Confronting blockages and helping the group to find creative ways around them</a:t>
            </a:r>
          </a:p>
          <a:p>
            <a:r>
              <a:rPr lang="en-GB" dirty="0" smtClean="0"/>
              <a:t>Drawing attention to and working with the group process</a:t>
            </a:r>
          </a:p>
          <a:p>
            <a:r>
              <a:rPr lang="en-GB" dirty="0" smtClean="0"/>
              <a:t>Working flexibly across a range of style, approaches and techniques (Rogers, 1999)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941412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E3B30"/>
      </a:dk2>
      <a:lt2>
        <a:srgbClr val="FFDB82"/>
      </a:lt2>
      <a:accent1>
        <a:srgbClr val="F0A22E"/>
      </a:accent1>
      <a:accent2>
        <a:srgbClr val="E4D9B2"/>
      </a:accent2>
      <a:accent3>
        <a:srgbClr val="AA986C"/>
      </a:accent3>
      <a:accent4>
        <a:srgbClr val="8FB977"/>
      </a:accent4>
      <a:accent5>
        <a:srgbClr val="778F9F"/>
      </a:accent5>
      <a:accent6>
        <a:srgbClr val="8A6087"/>
      </a:accent6>
      <a:hlink>
        <a:srgbClr val="AD1F1F"/>
      </a:hlink>
      <a:folHlink>
        <a:srgbClr val="FFC42F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C473073F-34A4-486A-BBA1-2A70AE921E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392</TotalTime>
  <Words>286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Depth</vt:lpstr>
      <vt:lpstr>Facilitating Groups</vt:lpstr>
      <vt:lpstr>What is ‘facilitation’?</vt:lpstr>
      <vt:lpstr>What facilitation isn’t:</vt:lpstr>
      <vt:lpstr>Facilitation involves:</vt:lpstr>
      <vt:lpstr>Facilitation involves: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Facilitating Groups</dc:title>
  <dc:creator>Catherine Hancox</dc:creator>
  <cp:lastModifiedBy>Ruth Groff</cp:lastModifiedBy>
  <cp:revision>8</cp:revision>
  <dcterms:created xsi:type="dcterms:W3CDTF">2016-06-07T09:18:41Z</dcterms:created>
  <dcterms:modified xsi:type="dcterms:W3CDTF">2017-10-23T09:49:04Z</dcterms:modified>
</cp:coreProperties>
</file>