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74" r:id="rId4"/>
    <p:sldId id="258" r:id="rId5"/>
    <p:sldId id="259" r:id="rId6"/>
    <p:sldId id="275" r:id="rId7"/>
    <p:sldId id="264" r:id="rId8"/>
    <p:sldId id="266" r:id="rId9"/>
    <p:sldId id="277" r:id="rId10"/>
    <p:sldId id="270" r:id="rId11"/>
    <p:sldId id="271" r:id="rId12"/>
    <p:sldId id="27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A25213-1C65-0ACD-78C2-968DB1DD2575}" v="2893" dt="2026-10-15T02:02:14.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ra konate" userId="6c4f22045e3d0db3" providerId="Windows Live" clId="Web-{00000000-0000-0000-0000-000000000000}"/>
    <pc:docChg chg="addSld delSld modSld">
      <pc:chgData name="koura konate" userId="6c4f22045e3d0db3" providerId="Windows Live" clId="Web-{00000000-0000-0000-0000-000000000000}" dt="2026-10-13T01:26:09.345" v="240" actId="20577"/>
      <pc:docMkLst>
        <pc:docMk/>
      </pc:docMkLst>
      <pc:sldChg chg="addSp delSp modSp mod setBg">
        <pc:chgData name="koura konate" userId="6c4f22045e3d0db3" providerId="Windows Live" clId="Web-{00000000-0000-0000-0000-000000000000}" dt="2026-10-09T04:49:39.957" v="107" actId="20577"/>
        <pc:sldMkLst>
          <pc:docMk/>
          <pc:sldMk cId="109857222" sldId="256"/>
        </pc:sldMkLst>
        <pc:spChg chg="mod">
          <ac:chgData name="koura konate" userId="6c4f22045e3d0db3" providerId="Windows Live" clId="Web-{00000000-0000-0000-0000-000000000000}" dt="2026-10-09T04:43:23.824" v="80"/>
          <ac:spMkLst>
            <pc:docMk/>
            <pc:sldMk cId="109857222" sldId="256"/>
            <ac:spMk id="2" creationId="{00000000-0000-0000-0000-000000000000}"/>
          </ac:spMkLst>
        </pc:spChg>
        <pc:spChg chg="mod">
          <ac:chgData name="koura konate" userId="6c4f22045e3d0db3" providerId="Windows Live" clId="Web-{00000000-0000-0000-0000-000000000000}" dt="2026-10-09T04:49:39.957" v="107" actId="20577"/>
          <ac:spMkLst>
            <pc:docMk/>
            <pc:sldMk cId="109857222" sldId="256"/>
            <ac:spMk id="3" creationId="{00000000-0000-0000-0000-000000000000}"/>
          </ac:spMkLst>
        </pc:spChg>
        <pc:spChg chg="add">
          <ac:chgData name="koura konate" userId="6c4f22045e3d0db3" providerId="Windows Live" clId="Web-{00000000-0000-0000-0000-000000000000}" dt="2026-10-09T04:43:23.824" v="80"/>
          <ac:spMkLst>
            <pc:docMk/>
            <pc:sldMk cId="109857222" sldId="256"/>
            <ac:spMk id="19" creationId="{C7D023E4-8DE1-436E-9847-ED6A4B4B04FD}"/>
          </ac:spMkLst>
        </pc:spChg>
        <pc:spChg chg="add">
          <ac:chgData name="koura konate" userId="6c4f22045e3d0db3" providerId="Windows Live" clId="Web-{00000000-0000-0000-0000-000000000000}" dt="2026-10-09T04:43:23.824" v="80"/>
          <ac:spMkLst>
            <pc:docMk/>
            <pc:sldMk cId="109857222" sldId="256"/>
            <ac:spMk id="21" creationId="{6BE11944-ED05-4FE9-9927-06C110BB3A36}"/>
          </ac:spMkLst>
        </pc:spChg>
        <pc:grpChg chg="add">
          <ac:chgData name="koura konate" userId="6c4f22045e3d0db3" providerId="Windows Live" clId="Web-{00000000-0000-0000-0000-000000000000}" dt="2026-10-09T04:43:23.824" v="80"/>
          <ac:grpSpMkLst>
            <pc:docMk/>
            <pc:sldMk cId="109857222" sldId="256"/>
            <ac:grpSpMk id="23" creationId="{A2812508-238C-4BCD-BDD3-25C99C5CA233}"/>
          </ac:grpSpMkLst>
        </pc:grpChg>
        <pc:grpChg chg="add">
          <ac:chgData name="koura konate" userId="6c4f22045e3d0db3" providerId="Windows Live" clId="Web-{00000000-0000-0000-0000-000000000000}" dt="2026-10-09T04:43:23.824" v="80"/>
          <ac:grpSpMkLst>
            <pc:docMk/>
            <pc:sldMk cId="109857222" sldId="256"/>
            <ac:grpSpMk id="27" creationId="{43F5E015-E085-4624-B431-B42414448684}"/>
          </ac:grpSpMkLst>
        </pc:grpChg>
      </pc:sldChg>
      <pc:sldChg chg="addSp modSp mod setBg">
        <pc:chgData name="koura konate" userId="6c4f22045e3d0db3" providerId="Windows Live" clId="Web-{00000000-0000-0000-0000-000000000000}" dt="2026-10-12T19:49:46.123" v="225" actId="20577"/>
        <pc:sldMkLst>
          <pc:docMk/>
          <pc:sldMk cId="3091300397" sldId="258"/>
        </pc:sldMkLst>
        <pc:spChg chg="mod">
          <ac:chgData name="koura konate" userId="6c4f22045e3d0db3" providerId="Windows Live" clId="Web-{00000000-0000-0000-0000-000000000000}" dt="2026-10-09T04:44:40.016" v="95"/>
          <ac:spMkLst>
            <pc:docMk/>
            <pc:sldMk cId="3091300397" sldId="258"/>
            <ac:spMk id="2" creationId="{CA3B4439-A608-3CCA-E45E-FFC6DADC921A}"/>
          </ac:spMkLst>
        </pc:spChg>
        <pc:spChg chg="mod">
          <ac:chgData name="koura konate" userId="6c4f22045e3d0db3" providerId="Windows Live" clId="Web-{00000000-0000-0000-0000-000000000000}" dt="2026-10-12T19:49:46.123" v="225" actId="20577"/>
          <ac:spMkLst>
            <pc:docMk/>
            <pc:sldMk cId="3091300397" sldId="258"/>
            <ac:spMk id="3" creationId="{E6DD4738-3D26-E76F-3B9C-54CE4D718C3A}"/>
          </ac:spMkLst>
        </pc:spChg>
        <pc:spChg chg="add">
          <ac:chgData name="koura konate" userId="6c4f22045e3d0db3" providerId="Windows Live" clId="Web-{00000000-0000-0000-0000-000000000000}" dt="2026-10-09T04:44:40.016" v="95"/>
          <ac:spMkLst>
            <pc:docMk/>
            <pc:sldMk cId="3091300397" sldId="258"/>
            <ac:spMk id="8" creationId="{907E470A-25F4-47D0-8FEC-EE9FD606BB34}"/>
          </ac:spMkLst>
        </pc:spChg>
        <pc:grpChg chg="add">
          <ac:chgData name="koura konate" userId="6c4f22045e3d0db3" providerId="Windows Live" clId="Web-{00000000-0000-0000-0000-000000000000}" dt="2026-10-09T04:44:40.016" v="95"/>
          <ac:grpSpMkLst>
            <pc:docMk/>
            <pc:sldMk cId="3091300397" sldId="258"/>
            <ac:grpSpMk id="10" creationId="{66220E63-99E1-482A-A0A6-B47EB4BF8797}"/>
          </ac:grpSpMkLst>
        </pc:grpChg>
        <pc:grpChg chg="add">
          <ac:chgData name="koura konate" userId="6c4f22045e3d0db3" providerId="Windows Live" clId="Web-{00000000-0000-0000-0000-000000000000}" dt="2026-10-09T04:44:40.016" v="95"/>
          <ac:grpSpMkLst>
            <pc:docMk/>
            <pc:sldMk cId="3091300397" sldId="258"/>
            <ac:grpSpMk id="14" creationId="{8618EE54-271A-4FE8-B6B3-D0FCF55A7A01}"/>
          </ac:grpSpMkLst>
        </pc:grpChg>
        <pc:grpChg chg="add">
          <ac:chgData name="koura konate" userId="6c4f22045e3d0db3" providerId="Windows Live" clId="Web-{00000000-0000-0000-0000-000000000000}" dt="2026-10-09T04:44:40.016" v="95"/>
          <ac:grpSpMkLst>
            <pc:docMk/>
            <pc:sldMk cId="3091300397" sldId="258"/>
            <ac:grpSpMk id="18" creationId="{43F5E015-E085-4624-B431-B42414448684}"/>
          </ac:grpSpMkLst>
        </pc:grpChg>
      </pc:sldChg>
      <pc:sldChg chg="addSp modSp mod setBg">
        <pc:chgData name="koura konate" userId="6c4f22045e3d0db3" providerId="Windows Live" clId="Web-{00000000-0000-0000-0000-000000000000}" dt="2026-10-09T04:45:11.596" v="96"/>
        <pc:sldMkLst>
          <pc:docMk/>
          <pc:sldMk cId="2348955916" sldId="259"/>
        </pc:sldMkLst>
        <pc:spChg chg="mod">
          <ac:chgData name="koura konate" userId="6c4f22045e3d0db3" providerId="Windows Live" clId="Web-{00000000-0000-0000-0000-000000000000}" dt="2026-10-09T04:45:11.596" v="96"/>
          <ac:spMkLst>
            <pc:docMk/>
            <pc:sldMk cId="2348955916" sldId="259"/>
            <ac:spMk id="2" creationId="{055BE06D-E31E-BC33-2B25-FC1B190A534D}"/>
          </ac:spMkLst>
        </pc:spChg>
        <pc:spChg chg="mod">
          <ac:chgData name="koura konate" userId="6c4f22045e3d0db3" providerId="Windows Live" clId="Web-{00000000-0000-0000-0000-000000000000}" dt="2026-10-09T04:45:11.596" v="96"/>
          <ac:spMkLst>
            <pc:docMk/>
            <pc:sldMk cId="2348955916" sldId="259"/>
            <ac:spMk id="3" creationId="{8871D514-2FF6-57C7-978A-76EA1C47012E}"/>
          </ac:spMkLst>
        </pc:spChg>
      </pc:sldChg>
      <pc:sldChg chg="addSp modSp mod setBg">
        <pc:chgData name="koura konate" userId="6c4f22045e3d0db3" providerId="Windows Live" clId="Web-{00000000-0000-0000-0000-000000000000}" dt="2026-10-09T04:47:14.010" v="102"/>
        <pc:sldMkLst>
          <pc:docMk/>
          <pc:sldMk cId="3389176119" sldId="264"/>
        </pc:sldMkLst>
        <pc:spChg chg="mod">
          <ac:chgData name="koura konate" userId="6c4f22045e3d0db3" providerId="Windows Live" clId="Web-{00000000-0000-0000-0000-000000000000}" dt="2026-10-09T04:47:14.010" v="102"/>
          <ac:spMkLst>
            <pc:docMk/>
            <pc:sldMk cId="3389176119" sldId="264"/>
            <ac:spMk id="2" creationId="{22E1C2C5-5E8C-E799-6600-47301AA5D4B4}"/>
          </ac:spMkLst>
        </pc:spChg>
        <pc:spChg chg="add">
          <ac:chgData name="koura konate" userId="6c4f22045e3d0db3" providerId="Windows Live" clId="Web-{00000000-0000-0000-0000-000000000000}" dt="2026-10-09T04:47:14.010" v="102"/>
          <ac:spMkLst>
            <pc:docMk/>
            <pc:sldMk cId="3389176119" sldId="264"/>
            <ac:spMk id="8" creationId="{907E470A-25F4-47D0-8FEC-EE9FD606BB34}"/>
          </ac:spMkLst>
        </pc:spChg>
        <pc:grpChg chg="add">
          <ac:chgData name="koura konate" userId="6c4f22045e3d0db3" providerId="Windows Live" clId="Web-{00000000-0000-0000-0000-000000000000}" dt="2026-10-09T04:47:14.010" v="102"/>
          <ac:grpSpMkLst>
            <pc:docMk/>
            <pc:sldMk cId="3389176119" sldId="264"/>
            <ac:grpSpMk id="10" creationId="{66220E63-99E1-482A-A0A6-B47EB4BF8797}"/>
          </ac:grpSpMkLst>
        </pc:grpChg>
        <pc:grpChg chg="add">
          <ac:chgData name="koura konate" userId="6c4f22045e3d0db3" providerId="Windows Live" clId="Web-{00000000-0000-0000-0000-000000000000}" dt="2026-10-09T04:47:14.010" v="102"/>
          <ac:grpSpMkLst>
            <pc:docMk/>
            <pc:sldMk cId="3389176119" sldId="264"/>
            <ac:grpSpMk id="14" creationId="{8618EE54-271A-4FE8-B6B3-D0FCF55A7A01}"/>
          </ac:grpSpMkLst>
        </pc:grpChg>
        <pc:grpChg chg="add">
          <ac:chgData name="koura konate" userId="6c4f22045e3d0db3" providerId="Windows Live" clId="Web-{00000000-0000-0000-0000-000000000000}" dt="2026-10-09T04:47:14.010" v="102"/>
          <ac:grpSpMkLst>
            <pc:docMk/>
            <pc:sldMk cId="3389176119" sldId="264"/>
            <ac:grpSpMk id="18" creationId="{43F5E015-E085-4624-B431-B42414448684}"/>
          </ac:grpSpMkLst>
        </pc:grpChg>
      </pc:sldChg>
      <pc:sldChg chg="addSp modSp mod setBg">
        <pc:chgData name="koura konate" userId="6c4f22045e3d0db3" providerId="Windows Live" clId="Web-{00000000-0000-0000-0000-000000000000}" dt="2026-10-09T04:47:50.137" v="104"/>
        <pc:sldMkLst>
          <pc:docMk/>
          <pc:sldMk cId="2467173296" sldId="266"/>
        </pc:sldMkLst>
        <pc:spChg chg="mod">
          <ac:chgData name="koura konate" userId="6c4f22045e3d0db3" providerId="Windows Live" clId="Web-{00000000-0000-0000-0000-000000000000}" dt="2026-10-09T04:47:50.137" v="104"/>
          <ac:spMkLst>
            <pc:docMk/>
            <pc:sldMk cId="2467173296" sldId="266"/>
            <ac:spMk id="2" creationId="{3970FE2A-1C26-BFEE-D08A-64575635FF5B}"/>
          </ac:spMkLst>
        </pc:spChg>
        <pc:spChg chg="mod">
          <ac:chgData name="koura konate" userId="6c4f22045e3d0db3" providerId="Windows Live" clId="Web-{00000000-0000-0000-0000-000000000000}" dt="2026-10-09T04:47:50.137" v="104"/>
          <ac:spMkLst>
            <pc:docMk/>
            <pc:sldMk cId="2467173296" sldId="266"/>
            <ac:spMk id="3" creationId="{5B0230A1-9137-1763-22B3-06B77D4CA8D8}"/>
          </ac:spMkLst>
        </pc:spChg>
        <pc:spChg chg="add">
          <ac:chgData name="koura konate" userId="6c4f22045e3d0db3" providerId="Windows Live" clId="Web-{00000000-0000-0000-0000-000000000000}" dt="2026-10-09T04:47:50.137" v="104"/>
          <ac:spMkLst>
            <pc:docMk/>
            <pc:sldMk cId="2467173296" sldId="266"/>
            <ac:spMk id="8" creationId="{907E470A-25F4-47D0-8FEC-EE9FD606BB34}"/>
          </ac:spMkLst>
        </pc:spChg>
        <pc:grpChg chg="add">
          <ac:chgData name="koura konate" userId="6c4f22045e3d0db3" providerId="Windows Live" clId="Web-{00000000-0000-0000-0000-000000000000}" dt="2026-10-09T04:47:50.137" v="104"/>
          <ac:grpSpMkLst>
            <pc:docMk/>
            <pc:sldMk cId="2467173296" sldId="266"/>
            <ac:grpSpMk id="10" creationId="{66220E63-99E1-482A-A0A6-B47EB4BF8797}"/>
          </ac:grpSpMkLst>
        </pc:grpChg>
        <pc:grpChg chg="add">
          <ac:chgData name="koura konate" userId="6c4f22045e3d0db3" providerId="Windows Live" clId="Web-{00000000-0000-0000-0000-000000000000}" dt="2026-10-09T04:47:50.137" v="104"/>
          <ac:grpSpMkLst>
            <pc:docMk/>
            <pc:sldMk cId="2467173296" sldId="266"/>
            <ac:grpSpMk id="14" creationId="{8618EE54-271A-4FE8-B6B3-D0FCF55A7A01}"/>
          </ac:grpSpMkLst>
        </pc:grpChg>
        <pc:grpChg chg="add">
          <ac:chgData name="koura konate" userId="6c4f22045e3d0db3" providerId="Windows Live" clId="Web-{00000000-0000-0000-0000-000000000000}" dt="2026-10-09T04:47:50.137" v="104"/>
          <ac:grpSpMkLst>
            <pc:docMk/>
            <pc:sldMk cId="2467173296" sldId="266"/>
            <ac:grpSpMk id="18" creationId="{43F5E015-E085-4624-B431-B42414448684}"/>
          </ac:grpSpMkLst>
        </pc:grpChg>
      </pc:sldChg>
      <pc:sldChg chg="addSp modSp add mod replId setBg">
        <pc:chgData name="koura konate" userId="6c4f22045e3d0db3" providerId="Windows Live" clId="Web-{00000000-0000-0000-0000-000000000000}" dt="2026-10-09T04:46:43.430" v="99"/>
        <pc:sldMkLst>
          <pc:docMk/>
          <pc:sldMk cId="4108300753" sldId="270"/>
        </pc:sldMkLst>
        <pc:spChg chg="mod">
          <ac:chgData name="koura konate" userId="6c4f22045e3d0db3" providerId="Windows Live" clId="Web-{00000000-0000-0000-0000-000000000000}" dt="2026-10-09T04:46:43.430" v="99"/>
          <ac:spMkLst>
            <pc:docMk/>
            <pc:sldMk cId="4108300753" sldId="270"/>
            <ac:spMk id="2" creationId="{48C663C0-BAE4-CCCA-3F77-8EB90250ACFD}"/>
          </ac:spMkLst>
        </pc:spChg>
        <pc:spChg chg="mod">
          <ac:chgData name="koura konate" userId="6c4f22045e3d0db3" providerId="Windows Live" clId="Web-{00000000-0000-0000-0000-000000000000}" dt="2026-10-09T04:46:43.430" v="99"/>
          <ac:spMkLst>
            <pc:docMk/>
            <pc:sldMk cId="4108300753" sldId="270"/>
            <ac:spMk id="3" creationId="{3D6BEBF2-74EE-CE68-DEBF-3EB09E0EDEE8}"/>
          </ac:spMkLst>
        </pc:spChg>
        <pc:spChg chg="add">
          <ac:chgData name="koura konate" userId="6c4f22045e3d0db3" providerId="Windows Live" clId="Web-{00000000-0000-0000-0000-000000000000}" dt="2026-10-09T04:46:43.430" v="99"/>
          <ac:spMkLst>
            <pc:docMk/>
            <pc:sldMk cId="4108300753" sldId="270"/>
            <ac:spMk id="8" creationId="{907E470A-25F4-47D0-8FEC-EE9FD606BB34}"/>
          </ac:spMkLst>
        </pc:spChg>
        <pc:grpChg chg="add">
          <ac:chgData name="koura konate" userId="6c4f22045e3d0db3" providerId="Windows Live" clId="Web-{00000000-0000-0000-0000-000000000000}" dt="2026-10-09T04:46:43.430" v="99"/>
          <ac:grpSpMkLst>
            <pc:docMk/>
            <pc:sldMk cId="4108300753" sldId="270"/>
            <ac:grpSpMk id="10" creationId="{66220E63-99E1-482A-A0A6-B47EB4BF8797}"/>
          </ac:grpSpMkLst>
        </pc:grpChg>
        <pc:grpChg chg="add">
          <ac:chgData name="koura konate" userId="6c4f22045e3d0db3" providerId="Windows Live" clId="Web-{00000000-0000-0000-0000-000000000000}" dt="2026-10-09T04:46:43.430" v="99"/>
          <ac:grpSpMkLst>
            <pc:docMk/>
            <pc:sldMk cId="4108300753" sldId="270"/>
            <ac:grpSpMk id="14" creationId="{8618EE54-271A-4FE8-B6B3-D0FCF55A7A01}"/>
          </ac:grpSpMkLst>
        </pc:grpChg>
        <pc:grpChg chg="add">
          <ac:chgData name="koura konate" userId="6c4f22045e3d0db3" providerId="Windows Live" clId="Web-{00000000-0000-0000-0000-000000000000}" dt="2026-10-09T04:46:43.430" v="99"/>
          <ac:grpSpMkLst>
            <pc:docMk/>
            <pc:sldMk cId="4108300753" sldId="270"/>
            <ac:grpSpMk id="18" creationId="{43F5E015-E085-4624-B431-B42414448684}"/>
          </ac:grpSpMkLst>
        </pc:grpChg>
      </pc:sldChg>
      <pc:sldChg chg="addSp modSp add mod replId setBg">
        <pc:chgData name="koura konate" userId="6c4f22045e3d0db3" providerId="Windows Live" clId="Web-{00000000-0000-0000-0000-000000000000}" dt="2026-10-12T19:50:20.733" v="235" actId="20577"/>
        <pc:sldMkLst>
          <pc:docMk/>
          <pc:sldMk cId="3666779318" sldId="271"/>
        </pc:sldMkLst>
        <pc:spChg chg="mod">
          <ac:chgData name="koura konate" userId="6c4f22045e3d0db3" providerId="Windows Live" clId="Web-{00000000-0000-0000-0000-000000000000}" dt="2026-10-09T04:46:38.508" v="98"/>
          <ac:spMkLst>
            <pc:docMk/>
            <pc:sldMk cId="3666779318" sldId="271"/>
            <ac:spMk id="2" creationId="{29BAA00B-EF35-979F-D1F9-BAFFC607B8A1}"/>
          </ac:spMkLst>
        </pc:spChg>
        <pc:spChg chg="mod">
          <ac:chgData name="koura konate" userId="6c4f22045e3d0db3" providerId="Windows Live" clId="Web-{00000000-0000-0000-0000-000000000000}" dt="2026-10-12T19:50:20.733" v="235" actId="20577"/>
          <ac:spMkLst>
            <pc:docMk/>
            <pc:sldMk cId="3666779318" sldId="271"/>
            <ac:spMk id="3" creationId="{6B9280AB-F346-BA92-D5FE-FA7C12A56BB4}"/>
          </ac:spMkLst>
        </pc:spChg>
        <pc:spChg chg="add">
          <ac:chgData name="koura konate" userId="6c4f22045e3d0db3" providerId="Windows Live" clId="Web-{00000000-0000-0000-0000-000000000000}" dt="2026-10-09T04:46:38.508" v="98"/>
          <ac:spMkLst>
            <pc:docMk/>
            <pc:sldMk cId="3666779318" sldId="271"/>
            <ac:spMk id="8" creationId="{907E470A-25F4-47D0-8FEC-EE9FD606BB34}"/>
          </ac:spMkLst>
        </pc:spChg>
        <pc:grpChg chg="add">
          <ac:chgData name="koura konate" userId="6c4f22045e3d0db3" providerId="Windows Live" clId="Web-{00000000-0000-0000-0000-000000000000}" dt="2026-10-09T04:46:38.508" v="98"/>
          <ac:grpSpMkLst>
            <pc:docMk/>
            <pc:sldMk cId="3666779318" sldId="271"/>
            <ac:grpSpMk id="10" creationId="{66220E63-99E1-482A-A0A6-B47EB4BF8797}"/>
          </ac:grpSpMkLst>
        </pc:grpChg>
        <pc:grpChg chg="add">
          <ac:chgData name="koura konate" userId="6c4f22045e3d0db3" providerId="Windows Live" clId="Web-{00000000-0000-0000-0000-000000000000}" dt="2026-10-09T04:46:38.508" v="98"/>
          <ac:grpSpMkLst>
            <pc:docMk/>
            <pc:sldMk cId="3666779318" sldId="271"/>
            <ac:grpSpMk id="14" creationId="{8618EE54-271A-4FE8-B6B3-D0FCF55A7A01}"/>
          </ac:grpSpMkLst>
        </pc:grpChg>
        <pc:grpChg chg="add">
          <ac:chgData name="koura konate" userId="6c4f22045e3d0db3" providerId="Windows Live" clId="Web-{00000000-0000-0000-0000-000000000000}" dt="2026-10-09T04:46:38.508" v="98"/>
          <ac:grpSpMkLst>
            <pc:docMk/>
            <pc:sldMk cId="3666779318" sldId="271"/>
            <ac:grpSpMk id="18" creationId="{43F5E015-E085-4624-B431-B42414448684}"/>
          </ac:grpSpMkLst>
        </pc:grpChg>
      </pc:sldChg>
      <pc:sldChg chg="modSp">
        <pc:chgData name="koura konate" userId="6c4f22045e3d0db3" providerId="Windows Live" clId="Web-{00000000-0000-0000-0000-000000000000}" dt="2026-10-12T19:44:43.357" v="155" actId="20577"/>
        <pc:sldMkLst>
          <pc:docMk/>
          <pc:sldMk cId="3907618870" sldId="274"/>
        </pc:sldMkLst>
        <pc:spChg chg="mod">
          <ac:chgData name="koura konate" userId="6c4f22045e3d0db3" providerId="Windows Live" clId="Web-{00000000-0000-0000-0000-000000000000}" dt="2026-10-12T19:44:43.357" v="155" actId="20577"/>
          <ac:spMkLst>
            <pc:docMk/>
            <pc:sldMk cId="3907618870" sldId="274"/>
            <ac:spMk id="3" creationId="{C7E88C1D-00C3-DDA6-EC18-B4F9230C4075}"/>
          </ac:spMkLst>
        </pc:spChg>
      </pc:sldChg>
      <pc:sldChg chg="modSp">
        <pc:chgData name="koura konate" userId="6c4f22045e3d0db3" providerId="Windows Live" clId="Web-{00000000-0000-0000-0000-000000000000}" dt="2026-10-13T01:26:09.345" v="240" actId="20577"/>
        <pc:sldMkLst>
          <pc:docMk/>
          <pc:sldMk cId="3875044315" sldId="275"/>
        </pc:sldMkLst>
        <pc:spChg chg="mod">
          <ac:chgData name="koura konate" userId="6c4f22045e3d0db3" providerId="Windows Live" clId="Web-{00000000-0000-0000-0000-000000000000}" dt="2026-10-13T01:26:09.345" v="240" actId="20577"/>
          <ac:spMkLst>
            <pc:docMk/>
            <pc:sldMk cId="3875044315" sldId="275"/>
            <ac:spMk id="3" creationId="{ACFEBB75-226B-6533-A9E1-C977020A2C3F}"/>
          </ac:spMkLst>
        </pc:spChg>
      </pc:sldChg>
      <pc:sldChg chg="modSp">
        <pc:chgData name="koura konate" userId="6c4f22045e3d0db3" providerId="Windows Live" clId="Web-{00000000-0000-0000-0000-000000000000}" dt="2026-10-13T01:08:54.428" v="236" actId="20577"/>
        <pc:sldMkLst>
          <pc:docMk/>
          <pc:sldMk cId="2832102626" sldId="276"/>
        </pc:sldMkLst>
        <pc:spChg chg="mod">
          <ac:chgData name="koura konate" userId="6c4f22045e3d0db3" providerId="Windows Live" clId="Web-{00000000-0000-0000-0000-000000000000}" dt="2026-10-13T01:08:54.428" v="236" actId="20577"/>
          <ac:spMkLst>
            <pc:docMk/>
            <pc:sldMk cId="2832102626" sldId="276"/>
            <ac:spMk id="2" creationId="{9CDF89DC-2FC8-D610-78B9-CA6BE509E58D}"/>
          </ac:spMkLst>
        </pc:spChg>
      </pc:sldChg>
    </pc:docChg>
  </pc:docChgLst>
  <pc:docChgLst>
    <pc:chgData name="koura konate" userId="6c4f22045e3d0db3" providerId="Windows Live" clId="Web-{3DE35722-758E-36F0-ED99-11C53E8AF03B}"/>
    <pc:docChg chg="addSld">
      <pc:chgData name="koura konate" userId="6c4f22045e3d0db3" providerId="Windows Live" clId="Web-{3DE35722-758E-36F0-ED99-11C53E8AF03B}" dt="2026-10-09T04:31:46.163" v="12"/>
      <pc:docMkLst>
        <pc:docMk/>
      </pc:docMkLst>
      <pc:sldChg chg="add replId">
        <pc:chgData name="koura konate" userId="6c4f22045e3d0db3" providerId="Windows Live" clId="Web-{3DE35722-758E-36F0-ED99-11C53E8AF03B}" dt="2026-10-09T04:31:45.116" v="1"/>
        <pc:sldMkLst>
          <pc:docMk/>
          <pc:sldMk cId="3091300397" sldId="258"/>
        </pc:sldMkLst>
      </pc:sldChg>
      <pc:sldChg chg="add replId">
        <pc:chgData name="koura konate" userId="6c4f22045e3d0db3" providerId="Windows Live" clId="Web-{3DE35722-758E-36F0-ED99-11C53E8AF03B}" dt="2026-10-09T04:31:45.163" v="2"/>
        <pc:sldMkLst>
          <pc:docMk/>
          <pc:sldMk cId="2348955916" sldId="259"/>
        </pc:sldMkLst>
      </pc:sldChg>
      <pc:sldChg chg="add replId">
        <pc:chgData name="koura konate" userId="6c4f22045e3d0db3" providerId="Windows Live" clId="Web-{3DE35722-758E-36F0-ED99-11C53E8AF03B}" dt="2026-10-09T04:31:45.350" v="7"/>
        <pc:sldMkLst>
          <pc:docMk/>
          <pc:sldMk cId="3389176119" sldId="264"/>
        </pc:sldMkLst>
      </pc:sldChg>
      <pc:sldChg chg="add replId">
        <pc:chgData name="koura konate" userId="6c4f22045e3d0db3" providerId="Windows Live" clId="Web-{3DE35722-758E-36F0-ED99-11C53E8AF03B}" dt="2026-10-09T04:31:45.475" v="9"/>
        <pc:sldMkLst>
          <pc:docMk/>
          <pc:sldMk cId="2467173296" sldId="266"/>
        </pc:sldMkLst>
      </pc:sldChg>
    </pc:docChg>
  </pc:docChgLst>
  <pc:docChgLst>
    <pc:chgData name="koura konate" userId="6c4f22045e3d0db3" providerId="Windows Live" clId="Web-{B8EB5E8A-0AC5-7248-F71F-2F13570C8330}"/>
    <pc:docChg chg="modSld">
      <pc:chgData name="koura konate" userId="6c4f22045e3d0db3" providerId="Windows Live" clId="Web-{B8EB5E8A-0AC5-7248-F71F-2F13570C8330}" dt="2026-10-12T19:38:38.613" v="11" actId="20577"/>
      <pc:docMkLst>
        <pc:docMk/>
      </pc:docMkLst>
      <pc:sldChg chg="modSp">
        <pc:chgData name="koura konate" userId="6c4f22045e3d0db3" providerId="Windows Live" clId="Web-{B8EB5E8A-0AC5-7248-F71F-2F13570C8330}" dt="2026-10-12T18:30:06.379" v="1" actId="20577"/>
        <pc:sldMkLst>
          <pc:docMk/>
          <pc:sldMk cId="109857222" sldId="256"/>
        </pc:sldMkLst>
        <pc:spChg chg="mod">
          <ac:chgData name="koura konate" userId="6c4f22045e3d0db3" providerId="Windows Live" clId="Web-{B8EB5E8A-0AC5-7248-F71F-2F13570C8330}" dt="2026-10-12T18:30:06.379" v="1" actId="20577"/>
          <ac:spMkLst>
            <pc:docMk/>
            <pc:sldMk cId="109857222" sldId="256"/>
            <ac:spMk id="3" creationId="{00000000-0000-0000-0000-000000000000}"/>
          </ac:spMkLst>
        </pc:spChg>
      </pc:sldChg>
      <pc:sldChg chg="modSp">
        <pc:chgData name="koura konate" userId="6c4f22045e3d0db3" providerId="Windows Live" clId="Web-{B8EB5E8A-0AC5-7248-F71F-2F13570C8330}" dt="2026-10-12T19:38:38.613" v="11" actId="20577"/>
        <pc:sldMkLst>
          <pc:docMk/>
          <pc:sldMk cId="3907618870" sldId="274"/>
        </pc:sldMkLst>
        <pc:spChg chg="mod">
          <ac:chgData name="koura konate" userId="6c4f22045e3d0db3" providerId="Windows Live" clId="Web-{B8EB5E8A-0AC5-7248-F71F-2F13570C8330}" dt="2026-10-12T19:38:38.613" v="11" actId="20577"/>
          <ac:spMkLst>
            <pc:docMk/>
            <pc:sldMk cId="3907618870" sldId="274"/>
            <ac:spMk id="3" creationId="{C7E88C1D-00C3-DDA6-EC18-B4F9230C4075}"/>
          </ac:spMkLst>
        </pc:spChg>
      </pc:sldChg>
    </pc:docChg>
  </pc:docChgLst>
  <pc:docChgLst>
    <pc:chgData name="koura konate" userId="6c4f22045e3d0db3" providerId="Windows Live" clId="Web-{22A25213-1C65-0ACD-78C2-968DB1DD2575}"/>
    <pc:docChg chg="addSld delSld modSld">
      <pc:chgData name="koura konate" userId="6c4f22045e3d0db3" providerId="Windows Live" clId="Web-{22A25213-1C65-0ACD-78C2-968DB1DD2575}" dt="2026-10-15T02:02:14.467" v="2944" actId="20577"/>
      <pc:docMkLst>
        <pc:docMk/>
      </pc:docMkLst>
      <pc:sldChg chg="addSp delSp modSp">
        <pc:chgData name="koura konate" userId="6c4f22045e3d0db3" providerId="Windows Live" clId="Web-{22A25213-1C65-0ACD-78C2-968DB1DD2575}" dt="2026-10-15T01:12:50.397" v="2441" actId="20577"/>
        <pc:sldMkLst>
          <pc:docMk/>
          <pc:sldMk cId="109857222" sldId="256"/>
        </pc:sldMkLst>
        <pc:spChg chg="add del mod">
          <ac:chgData name="koura konate" userId="6c4f22045e3d0db3" providerId="Windows Live" clId="Web-{22A25213-1C65-0ACD-78C2-968DB1DD2575}" dt="2026-10-15T01:11:58.928" v="2439" actId="20577"/>
          <ac:spMkLst>
            <pc:docMk/>
            <pc:sldMk cId="109857222" sldId="256"/>
            <ac:spMk id="2" creationId="{00000000-0000-0000-0000-000000000000}"/>
          </ac:spMkLst>
        </pc:spChg>
        <pc:spChg chg="mod">
          <ac:chgData name="koura konate" userId="6c4f22045e3d0db3" providerId="Windows Live" clId="Web-{22A25213-1C65-0ACD-78C2-968DB1DD2575}" dt="2026-10-15T01:12:50.397" v="2441" actId="20577"/>
          <ac:spMkLst>
            <pc:docMk/>
            <pc:sldMk cId="109857222" sldId="256"/>
            <ac:spMk id="3" creationId="{00000000-0000-0000-0000-000000000000}"/>
          </ac:spMkLst>
        </pc:spChg>
        <pc:spChg chg="add del mod">
          <ac:chgData name="koura konate" userId="6c4f22045e3d0db3" providerId="Windows Live" clId="Web-{22A25213-1C65-0ACD-78C2-968DB1DD2575}" dt="2026-10-15T01:11:52.959" v="2438"/>
          <ac:spMkLst>
            <pc:docMk/>
            <pc:sldMk cId="109857222" sldId="256"/>
            <ac:spMk id="6" creationId="{5B3D2994-27F6-5D83-76D7-A2E8B3E336F0}"/>
          </ac:spMkLst>
        </pc:spChg>
      </pc:sldChg>
      <pc:sldChg chg="modSp">
        <pc:chgData name="koura konate" userId="6c4f22045e3d0db3" providerId="Windows Live" clId="Web-{22A25213-1C65-0ACD-78C2-968DB1DD2575}" dt="2026-10-14T12:19:53.085" v="1649" actId="20577"/>
        <pc:sldMkLst>
          <pc:docMk/>
          <pc:sldMk cId="3091300397" sldId="258"/>
        </pc:sldMkLst>
        <pc:spChg chg="mod">
          <ac:chgData name="koura konate" userId="6c4f22045e3d0db3" providerId="Windows Live" clId="Web-{22A25213-1C65-0ACD-78C2-968DB1DD2575}" dt="2026-10-14T12:19:53.085" v="1649" actId="20577"/>
          <ac:spMkLst>
            <pc:docMk/>
            <pc:sldMk cId="3091300397" sldId="258"/>
            <ac:spMk id="3" creationId="{E6DD4738-3D26-E76F-3B9C-54CE4D718C3A}"/>
          </ac:spMkLst>
        </pc:spChg>
      </pc:sldChg>
      <pc:sldChg chg="modSp">
        <pc:chgData name="koura konate" userId="6c4f22045e3d0db3" providerId="Windows Live" clId="Web-{22A25213-1C65-0ACD-78C2-968DB1DD2575}" dt="2026-10-14T12:19:40.101" v="1648" actId="20577"/>
        <pc:sldMkLst>
          <pc:docMk/>
          <pc:sldMk cId="2348955916" sldId="259"/>
        </pc:sldMkLst>
        <pc:spChg chg="mod">
          <ac:chgData name="koura konate" userId="6c4f22045e3d0db3" providerId="Windows Live" clId="Web-{22A25213-1C65-0ACD-78C2-968DB1DD2575}" dt="2026-10-13T11:49:51.697" v="473" actId="1076"/>
          <ac:spMkLst>
            <pc:docMk/>
            <pc:sldMk cId="2348955916" sldId="259"/>
            <ac:spMk id="2" creationId="{055BE06D-E31E-BC33-2B25-FC1B190A534D}"/>
          </ac:spMkLst>
        </pc:spChg>
        <pc:spChg chg="mod">
          <ac:chgData name="koura konate" userId="6c4f22045e3d0db3" providerId="Windows Live" clId="Web-{22A25213-1C65-0ACD-78C2-968DB1DD2575}" dt="2026-10-14T12:19:40.101" v="1648" actId="20577"/>
          <ac:spMkLst>
            <pc:docMk/>
            <pc:sldMk cId="2348955916" sldId="259"/>
            <ac:spMk id="3" creationId="{8871D514-2FF6-57C7-978A-76EA1C47012E}"/>
          </ac:spMkLst>
        </pc:spChg>
      </pc:sldChg>
      <pc:sldChg chg="addSp delSp modSp">
        <pc:chgData name="koura konate" userId="6c4f22045e3d0db3" providerId="Windows Live" clId="Web-{22A25213-1C65-0ACD-78C2-968DB1DD2575}" dt="2026-10-14T12:21:06.961" v="1698" actId="20577"/>
        <pc:sldMkLst>
          <pc:docMk/>
          <pc:sldMk cId="3389176119" sldId="264"/>
        </pc:sldMkLst>
        <pc:spChg chg="mod">
          <ac:chgData name="koura konate" userId="6c4f22045e3d0db3" providerId="Windows Live" clId="Web-{22A25213-1C65-0ACD-78C2-968DB1DD2575}" dt="2026-10-14T12:09:30.192" v="1388" actId="14100"/>
          <ac:spMkLst>
            <pc:docMk/>
            <pc:sldMk cId="3389176119" sldId="264"/>
            <ac:spMk id="2" creationId="{22E1C2C5-5E8C-E799-6600-47301AA5D4B4}"/>
          </ac:spMkLst>
        </pc:spChg>
        <pc:spChg chg="del mod">
          <ac:chgData name="koura konate" userId="6c4f22045e3d0db3" providerId="Windows Live" clId="Web-{22A25213-1C65-0ACD-78C2-968DB1DD2575}" dt="2026-10-14T12:09:34.707" v="1390"/>
          <ac:spMkLst>
            <pc:docMk/>
            <pc:sldMk cId="3389176119" sldId="264"/>
            <ac:spMk id="3" creationId="{A545CD01-B860-7145-1283-EFBAA0C79169}"/>
          </ac:spMkLst>
        </pc:spChg>
        <pc:spChg chg="add mod">
          <ac:chgData name="koura konate" userId="6c4f22045e3d0db3" providerId="Windows Live" clId="Web-{22A25213-1C65-0ACD-78C2-968DB1DD2575}" dt="2026-10-14T12:16:46.366" v="1506" actId="20577"/>
          <ac:spMkLst>
            <pc:docMk/>
            <pc:sldMk cId="3389176119" sldId="264"/>
            <ac:spMk id="6" creationId="{C1660D75-C1A3-E585-99A5-24194C8A20D6}"/>
          </ac:spMkLst>
        </pc:spChg>
        <pc:spChg chg="add del mod">
          <ac:chgData name="koura konate" userId="6c4f22045e3d0db3" providerId="Windows Live" clId="Web-{22A25213-1C65-0ACD-78C2-968DB1DD2575}" dt="2026-10-14T12:08:29.691" v="1335"/>
          <ac:spMkLst>
            <pc:docMk/>
            <pc:sldMk cId="3389176119" sldId="264"/>
            <ac:spMk id="7" creationId="{E13D975D-2EE2-ED76-DC5D-60FF395E87FF}"/>
          </ac:spMkLst>
        </pc:spChg>
        <pc:spChg chg="add mod">
          <ac:chgData name="koura konate" userId="6c4f22045e3d0db3" providerId="Windows Live" clId="Web-{22A25213-1C65-0ACD-78C2-968DB1DD2575}" dt="2026-10-14T12:21:06.961" v="1698" actId="20577"/>
          <ac:spMkLst>
            <pc:docMk/>
            <pc:sldMk cId="3389176119" sldId="264"/>
            <ac:spMk id="9" creationId="{2BF4F47D-8CBE-A91D-ACF2-293685893F6C}"/>
          </ac:spMkLst>
        </pc:spChg>
        <pc:spChg chg="add mod">
          <ac:chgData name="koura konate" userId="6c4f22045e3d0db3" providerId="Windows Live" clId="Web-{22A25213-1C65-0ACD-78C2-968DB1DD2575}" dt="2026-10-14T12:17:28.257" v="1545" actId="20577"/>
          <ac:spMkLst>
            <pc:docMk/>
            <pc:sldMk cId="3389176119" sldId="264"/>
            <ac:spMk id="13" creationId="{275B068A-347D-5376-6C1B-08C9D46C6B02}"/>
          </ac:spMkLst>
        </pc:spChg>
        <pc:spChg chg="add del mod">
          <ac:chgData name="koura konate" userId="6c4f22045e3d0db3" providerId="Windows Live" clId="Web-{22A25213-1C65-0ACD-78C2-968DB1DD2575}" dt="2026-10-14T12:09:40.114" v="1392"/>
          <ac:spMkLst>
            <pc:docMk/>
            <pc:sldMk cId="3389176119" sldId="264"/>
            <ac:spMk id="26" creationId="{E1962768-83FB-F141-7024-7544FFBD49AE}"/>
          </ac:spMkLst>
        </pc:spChg>
      </pc:sldChg>
      <pc:sldChg chg="modSp">
        <pc:chgData name="koura konate" userId="6c4f22045e3d0db3" providerId="Windows Live" clId="Web-{22A25213-1C65-0ACD-78C2-968DB1DD2575}" dt="2026-10-15T01:47:50.414" v="2599" actId="20577"/>
        <pc:sldMkLst>
          <pc:docMk/>
          <pc:sldMk cId="2467173296" sldId="266"/>
        </pc:sldMkLst>
        <pc:spChg chg="mod">
          <ac:chgData name="koura konate" userId="6c4f22045e3d0db3" providerId="Windows Live" clId="Web-{22A25213-1C65-0ACD-78C2-968DB1DD2575}" dt="2026-10-15T00:51:06.525" v="2098" actId="1076"/>
          <ac:spMkLst>
            <pc:docMk/>
            <pc:sldMk cId="2467173296" sldId="266"/>
            <ac:spMk id="2" creationId="{3970FE2A-1C26-BFEE-D08A-64575635FF5B}"/>
          </ac:spMkLst>
        </pc:spChg>
        <pc:spChg chg="mod">
          <ac:chgData name="koura konate" userId="6c4f22045e3d0db3" providerId="Windows Live" clId="Web-{22A25213-1C65-0ACD-78C2-968DB1DD2575}" dt="2026-10-15T01:47:50.414" v="2599" actId="20577"/>
          <ac:spMkLst>
            <pc:docMk/>
            <pc:sldMk cId="2467173296" sldId="266"/>
            <ac:spMk id="3" creationId="{5B0230A1-9137-1763-22B3-06B77D4CA8D8}"/>
          </ac:spMkLst>
        </pc:spChg>
      </pc:sldChg>
      <pc:sldChg chg="modSp add del">
        <pc:chgData name="koura konate" userId="6c4f22045e3d0db3" providerId="Windows Live" clId="Web-{22A25213-1C65-0ACD-78C2-968DB1DD2575}" dt="2026-10-15T00:54:20.652" v="2141"/>
        <pc:sldMkLst>
          <pc:docMk/>
          <pc:sldMk cId="1283092271" sldId="269"/>
        </pc:sldMkLst>
      </pc:sldChg>
      <pc:sldChg chg="modSp">
        <pc:chgData name="koura konate" userId="6c4f22045e3d0db3" providerId="Windows Live" clId="Web-{22A25213-1C65-0ACD-78C2-968DB1DD2575}" dt="2026-10-15T01:11:35.912" v="2436" actId="1076"/>
        <pc:sldMkLst>
          <pc:docMk/>
          <pc:sldMk cId="4108300753" sldId="270"/>
        </pc:sldMkLst>
        <pc:spChg chg="mod">
          <ac:chgData name="koura konate" userId="6c4f22045e3d0db3" providerId="Windows Live" clId="Web-{22A25213-1C65-0ACD-78C2-968DB1DD2575}" dt="2026-10-15T00:55:27.293" v="2142" actId="14100"/>
          <ac:spMkLst>
            <pc:docMk/>
            <pc:sldMk cId="4108300753" sldId="270"/>
            <ac:spMk id="2" creationId="{48C663C0-BAE4-CCCA-3F77-8EB90250ACFD}"/>
          </ac:spMkLst>
        </pc:spChg>
        <pc:spChg chg="mod">
          <ac:chgData name="koura konate" userId="6c4f22045e3d0db3" providerId="Windows Live" clId="Web-{22A25213-1C65-0ACD-78C2-968DB1DD2575}" dt="2026-10-15T01:11:35.912" v="2436" actId="1076"/>
          <ac:spMkLst>
            <pc:docMk/>
            <pc:sldMk cId="4108300753" sldId="270"/>
            <ac:spMk id="3" creationId="{3D6BEBF2-74EE-CE68-DEBF-3EB09E0EDEE8}"/>
          </ac:spMkLst>
        </pc:spChg>
      </pc:sldChg>
      <pc:sldChg chg="modSp">
        <pc:chgData name="koura konate" userId="6c4f22045e3d0db3" providerId="Windows Live" clId="Web-{22A25213-1C65-0ACD-78C2-968DB1DD2575}" dt="2026-10-15T00:46:33.898" v="2048" actId="20577"/>
        <pc:sldMkLst>
          <pc:docMk/>
          <pc:sldMk cId="3666779318" sldId="271"/>
        </pc:sldMkLst>
        <pc:spChg chg="mod">
          <ac:chgData name="koura konate" userId="6c4f22045e3d0db3" providerId="Windows Live" clId="Web-{22A25213-1C65-0ACD-78C2-968DB1DD2575}" dt="2026-10-15T00:46:33.898" v="2048" actId="20577"/>
          <ac:spMkLst>
            <pc:docMk/>
            <pc:sldMk cId="3666779318" sldId="271"/>
            <ac:spMk id="3" creationId="{6B9280AB-F346-BA92-D5FE-FA7C12A56BB4}"/>
          </ac:spMkLst>
        </pc:spChg>
      </pc:sldChg>
      <pc:sldChg chg="modSp">
        <pc:chgData name="koura konate" userId="6c4f22045e3d0db3" providerId="Windows Live" clId="Web-{22A25213-1C65-0ACD-78C2-968DB1DD2575}" dt="2026-10-14T11:51:03.249" v="1315" actId="20577"/>
        <pc:sldMkLst>
          <pc:docMk/>
          <pc:sldMk cId="1444023213" sldId="272"/>
        </pc:sldMkLst>
        <pc:spChg chg="mod">
          <ac:chgData name="koura konate" userId="6c4f22045e3d0db3" providerId="Windows Live" clId="Web-{22A25213-1C65-0ACD-78C2-968DB1DD2575}" dt="2026-10-14T11:51:03.249" v="1315" actId="20577"/>
          <ac:spMkLst>
            <pc:docMk/>
            <pc:sldMk cId="1444023213" sldId="272"/>
            <ac:spMk id="3" creationId="{D2D8B3FC-356A-BA92-C899-70E07E695E0C}"/>
          </ac:spMkLst>
        </pc:spChg>
      </pc:sldChg>
      <pc:sldChg chg="modSp">
        <pc:chgData name="koura konate" userId="6c4f22045e3d0db3" providerId="Windows Live" clId="Web-{22A25213-1C65-0ACD-78C2-968DB1DD2575}" dt="2026-10-14T12:20:02.726" v="1650" actId="20577"/>
        <pc:sldMkLst>
          <pc:docMk/>
          <pc:sldMk cId="3907618870" sldId="274"/>
        </pc:sldMkLst>
        <pc:spChg chg="mod">
          <ac:chgData name="koura konate" userId="6c4f22045e3d0db3" providerId="Windows Live" clId="Web-{22A25213-1C65-0ACD-78C2-968DB1DD2575}" dt="2026-10-14T12:20:02.726" v="1650" actId="20577"/>
          <ac:spMkLst>
            <pc:docMk/>
            <pc:sldMk cId="3907618870" sldId="274"/>
            <ac:spMk id="3" creationId="{C7E88C1D-00C3-DDA6-EC18-B4F9230C4075}"/>
          </ac:spMkLst>
        </pc:spChg>
      </pc:sldChg>
      <pc:sldChg chg="addSp modSp">
        <pc:chgData name="koura konate" userId="6c4f22045e3d0db3" providerId="Windows Live" clId="Web-{22A25213-1C65-0ACD-78C2-968DB1DD2575}" dt="2026-10-15T00:00:33.423" v="1827" actId="20577"/>
        <pc:sldMkLst>
          <pc:docMk/>
          <pc:sldMk cId="3875044315" sldId="275"/>
        </pc:sldMkLst>
        <pc:spChg chg="mod">
          <ac:chgData name="koura konate" userId="6c4f22045e3d0db3" providerId="Windows Live" clId="Web-{22A25213-1C65-0ACD-78C2-968DB1DD2575}" dt="2026-10-13T23:17:19.485" v="674" actId="20577"/>
          <ac:spMkLst>
            <pc:docMk/>
            <pc:sldMk cId="3875044315" sldId="275"/>
            <ac:spMk id="2" creationId="{EF8F5261-4C76-5132-A932-1875D31E815F}"/>
          </ac:spMkLst>
        </pc:spChg>
        <pc:spChg chg="mod">
          <ac:chgData name="koura konate" userId="6c4f22045e3d0db3" providerId="Windows Live" clId="Web-{22A25213-1C65-0ACD-78C2-968DB1DD2575}" dt="2026-10-15T00:00:33.423" v="1827" actId="20577"/>
          <ac:spMkLst>
            <pc:docMk/>
            <pc:sldMk cId="3875044315" sldId="275"/>
            <ac:spMk id="3" creationId="{ACFEBB75-226B-6533-A9E1-C977020A2C3F}"/>
          </ac:spMkLst>
        </pc:spChg>
        <pc:spChg chg="add mod">
          <ac:chgData name="koura konate" userId="6c4f22045e3d0db3" providerId="Windows Live" clId="Web-{22A25213-1C65-0ACD-78C2-968DB1DD2575}" dt="2026-10-13T23:44:44.193" v="782" actId="1076"/>
          <ac:spMkLst>
            <pc:docMk/>
            <pc:sldMk cId="3875044315" sldId="275"/>
            <ac:spMk id="6" creationId="{832C118F-22C1-58D7-FB31-A257618539FE}"/>
          </ac:spMkLst>
        </pc:spChg>
        <pc:picChg chg="add mod">
          <ac:chgData name="koura konate" userId="6c4f22045e3d0db3" providerId="Windows Live" clId="Web-{22A25213-1C65-0ACD-78C2-968DB1DD2575}" dt="2026-10-13T23:44:29.490" v="781" actId="1076"/>
          <ac:picMkLst>
            <pc:docMk/>
            <pc:sldMk cId="3875044315" sldId="275"/>
            <ac:picMk id="5" creationId="{84A17A14-57FB-114D-C6C8-DF3FB0663E47}"/>
          </ac:picMkLst>
        </pc:picChg>
      </pc:sldChg>
      <pc:sldChg chg="modSp">
        <pc:chgData name="koura konate" userId="6c4f22045e3d0db3" providerId="Windows Live" clId="Web-{22A25213-1C65-0ACD-78C2-968DB1DD2575}" dt="2026-10-15T00:46:27.648" v="2046" actId="20577"/>
        <pc:sldMkLst>
          <pc:docMk/>
          <pc:sldMk cId="2832102626" sldId="276"/>
        </pc:sldMkLst>
        <pc:spChg chg="mod">
          <ac:chgData name="koura konate" userId="6c4f22045e3d0db3" providerId="Windows Live" clId="Web-{22A25213-1C65-0ACD-78C2-968DB1DD2575}" dt="2026-10-15T00:46:27.648" v="2046" actId="20577"/>
          <ac:spMkLst>
            <pc:docMk/>
            <pc:sldMk cId="2832102626" sldId="276"/>
            <ac:spMk id="3" creationId="{DD2EA7BF-4E78-BBDA-B6D6-50AF1CFEB7F0}"/>
          </ac:spMkLst>
        </pc:spChg>
      </pc:sldChg>
      <pc:sldChg chg="modSp add replId">
        <pc:chgData name="koura konate" userId="6c4f22045e3d0db3" providerId="Windows Live" clId="Web-{22A25213-1C65-0ACD-78C2-968DB1DD2575}" dt="2026-10-15T02:02:14.467" v="2944" actId="20577"/>
        <pc:sldMkLst>
          <pc:docMk/>
          <pc:sldMk cId="1746421644" sldId="277"/>
        </pc:sldMkLst>
        <pc:spChg chg="mod">
          <ac:chgData name="koura konate" userId="6c4f22045e3d0db3" providerId="Windows Live" clId="Web-{22A25213-1C65-0ACD-78C2-968DB1DD2575}" dt="2026-10-15T02:02:14.467" v="2944" actId="20577"/>
          <ac:spMkLst>
            <pc:docMk/>
            <pc:sldMk cId="1746421644" sldId="277"/>
            <ac:spMk id="3" creationId="{B1F4C5DD-A5B1-F163-73EC-E7430ED430D4}"/>
          </ac:spMkLst>
        </pc:spChg>
      </pc:sldChg>
      <pc:sldChg chg="add del replId">
        <pc:chgData name="koura konate" userId="6c4f22045e3d0db3" providerId="Windows Live" clId="Web-{22A25213-1C65-0ACD-78C2-968DB1DD2575}" dt="2026-10-14T23:53:35.129" v="1786"/>
        <pc:sldMkLst>
          <pc:docMk/>
          <pc:sldMk cId="3014189962" sldId="277"/>
        </pc:sldMkLst>
      </pc:sldChg>
      <pc:sldChg chg="add del replId">
        <pc:chgData name="koura konate" userId="6c4f22045e3d0db3" providerId="Windows Live" clId="Web-{22A25213-1C65-0ACD-78C2-968DB1DD2575}" dt="2026-10-14T23:53:45.176" v="1788"/>
        <pc:sldMkLst>
          <pc:docMk/>
          <pc:sldMk cId="3990394413" sldId="277"/>
        </pc:sldMkLst>
      </pc:sldChg>
      <pc:sldChg chg="add del replId">
        <pc:chgData name="koura konate" userId="6c4f22045e3d0db3" providerId="Windows Live" clId="Web-{22A25213-1C65-0ACD-78C2-968DB1DD2575}" dt="2026-10-14T23:53:32.097" v="1785"/>
        <pc:sldMkLst>
          <pc:docMk/>
          <pc:sldMk cId="4028902880" sldId="278"/>
        </pc:sldMkLst>
      </pc:sldChg>
    </pc:docChg>
  </pc:docChgLst>
  <pc:docChgLst>
    <pc:chgData name="koura konate" userId="6c4f22045e3d0db3" providerId="Windows Live" clId="Web-{90D8F011-CFB5-A3E4-5896-DD871C78C276}"/>
    <pc:docChg chg="addSld delSld modSld modMainMaster">
      <pc:chgData name="koura konate" userId="6c4f22045e3d0db3" providerId="Windows Live" clId="Web-{90D8F011-CFB5-A3E4-5896-DD871C78C276}" dt="2026-10-12T22:21:01.804" v="1283" actId="1076"/>
      <pc:docMkLst>
        <pc:docMk/>
      </pc:docMkLst>
      <pc:sldChg chg="addSp modSp">
        <pc:chgData name="koura konate" userId="6c4f22045e3d0db3" providerId="Windows Live" clId="Web-{90D8F011-CFB5-A3E4-5896-DD871C78C276}" dt="2026-10-12T20:59:29.210" v="362"/>
        <pc:sldMkLst>
          <pc:docMk/>
          <pc:sldMk cId="109857222" sldId="256"/>
        </pc:sldMkLst>
        <pc:spChg chg="mod">
          <ac:chgData name="koura konate" userId="6c4f22045e3d0db3" providerId="Windows Live" clId="Web-{90D8F011-CFB5-A3E4-5896-DD871C78C276}" dt="2026-10-12T20:59:29.210" v="362"/>
          <ac:spMkLst>
            <pc:docMk/>
            <pc:sldMk cId="109857222" sldId="256"/>
            <ac:spMk id="2" creationId="{00000000-0000-0000-0000-000000000000}"/>
          </ac:spMkLst>
        </pc:spChg>
        <pc:spChg chg="add mod">
          <ac:chgData name="koura konate" userId="6c4f22045e3d0db3" providerId="Windows Live" clId="Web-{90D8F011-CFB5-A3E4-5896-DD871C78C276}" dt="2026-10-12T20:57:38.054" v="351"/>
          <ac:spMkLst>
            <pc:docMk/>
            <pc:sldMk cId="109857222" sldId="256"/>
            <ac:spMk id="4" creationId="{B6BE479C-570B-6ED0-1BCB-9A623866C21F}"/>
          </ac:spMkLst>
        </pc:spChg>
      </pc:sldChg>
      <pc:sldChg chg="addSp modSp">
        <pc:chgData name="koura konate" userId="6c4f22045e3d0db3" providerId="Windows Live" clId="Web-{90D8F011-CFB5-A3E4-5896-DD871C78C276}" dt="2026-10-12T22:12:05.927" v="1257" actId="20577"/>
        <pc:sldMkLst>
          <pc:docMk/>
          <pc:sldMk cId="3091300397" sldId="258"/>
        </pc:sldMkLst>
        <pc:spChg chg="mod">
          <ac:chgData name="koura konate" userId="6c4f22045e3d0db3" providerId="Windows Live" clId="Web-{90D8F011-CFB5-A3E4-5896-DD871C78C276}" dt="2026-10-12T22:12:05.927" v="1257" actId="20577"/>
          <ac:spMkLst>
            <pc:docMk/>
            <pc:sldMk cId="3091300397" sldId="258"/>
            <ac:spMk id="2" creationId="{CA3B4439-A608-3CCA-E45E-FFC6DADC921A}"/>
          </ac:spMkLst>
        </pc:spChg>
        <pc:spChg chg="mod">
          <ac:chgData name="koura konate" userId="6c4f22045e3d0db3" providerId="Windows Live" clId="Web-{90D8F011-CFB5-A3E4-5896-DD871C78C276}" dt="2026-10-12T22:11:31.130" v="1250" actId="20577"/>
          <ac:spMkLst>
            <pc:docMk/>
            <pc:sldMk cId="3091300397" sldId="258"/>
            <ac:spMk id="3" creationId="{E6DD4738-3D26-E76F-3B9C-54CE4D718C3A}"/>
          </ac:spMkLst>
        </pc:spChg>
        <pc:spChg chg="add mod">
          <ac:chgData name="koura konate" userId="6c4f22045e3d0db3" providerId="Windows Live" clId="Web-{90D8F011-CFB5-A3E4-5896-DD871C78C276}" dt="2026-10-12T20:57:23.710" v="349"/>
          <ac:spMkLst>
            <pc:docMk/>
            <pc:sldMk cId="3091300397" sldId="258"/>
            <ac:spMk id="4" creationId="{C30C7B49-524E-5992-7D48-DC2E0AC35520}"/>
          </ac:spMkLst>
        </pc:spChg>
      </pc:sldChg>
      <pc:sldChg chg="addSp delSp modSp">
        <pc:chgData name="koura konate" userId="6c4f22045e3d0db3" providerId="Windows Live" clId="Web-{90D8F011-CFB5-A3E4-5896-DD871C78C276}" dt="2026-10-12T22:02:53.331" v="958" actId="1076"/>
        <pc:sldMkLst>
          <pc:docMk/>
          <pc:sldMk cId="2348955916" sldId="259"/>
        </pc:sldMkLst>
        <pc:spChg chg="mod">
          <ac:chgData name="koura konate" userId="6c4f22045e3d0db3" providerId="Windows Live" clId="Web-{90D8F011-CFB5-A3E4-5896-DD871C78C276}" dt="2026-10-12T21:00:40.711" v="402"/>
          <ac:spMkLst>
            <pc:docMk/>
            <pc:sldMk cId="2348955916" sldId="259"/>
            <ac:spMk id="2" creationId="{055BE06D-E31E-BC33-2B25-FC1B190A534D}"/>
          </ac:spMkLst>
        </pc:spChg>
        <pc:spChg chg="mod">
          <ac:chgData name="koura konate" userId="6c4f22045e3d0db3" providerId="Windows Live" clId="Web-{90D8F011-CFB5-A3E4-5896-DD871C78C276}" dt="2026-10-12T21:01:01.711" v="407" actId="20577"/>
          <ac:spMkLst>
            <pc:docMk/>
            <pc:sldMk cId="2348955916" sldId="259"/>
            <ac:spMk id="3" creationId="{8871D514-2FF6-57C7-978A-76EA1C47012E}"/>
          </ac:spMkLst>
        </pc:spChg>
        <pc:spChg chg="add mod">
          <ac:chgData name="koura konate" userId="6c4f22045e3d0db3" providerId="Windows Live" clId="Web-{90D8F011-CFB5-A3E4-5896-DD871C78C276}" dt="2026-10-12T22:02:53.331" v="958" actId="1076"/>
          <ac:spMkLst>
            <pc:docMk/>
            <pc:sldMk cId="2348955916" sldId="259"/>
            <ac:spMk id="6" creationId="{F259F68D-DECB-426F-5954-7ED69FE315C7}"/>
          </ac:spMkLst>
        </pc:spChg>
        <pc:spChg chg="add mod">
          <ac:chgData name="koura konate" userId="6c4f22045e3d0db3" providerId="Windows Live" clId="Web-{90D8F011-CFB5-A3E4-5896-DD871C78C276}" dt="2026-10-12T22:02:23.300" v="950"/>
          <ac:spMkLst>
            <pc:docMk/>
            <pc:sldMk cId="2348955916" sldId="259"/>
            <ac:spMk id="7" creationId="{2B50DCA8-14BD-3315-0104-C2CBDF0A7C53}"/>
          </ac:spMkLst>
        </pc:spChg>
        <pc:spChg chg="add">
          <ac:chgData name="koura konate" userId="6c4f22045e3d0db3" providerId="Windows Live" clId="Web-{90D8F011-CFB5-A3E4-5896-DD871C78C276}" dt="2026-10-12T21:00:40.711" v="402"/>
          <ac:spMkLst>
            <pc:docMk/>
            <pc:sldMk cId="2348955916" sldId="259"/>
            <ac:spMk id="30" creationId="{C3420C89-0B09-4632-A4AF-3971D08BF7A8}"/>
          </ac:spMkLst>
        </pc:spChg>
        <pc:spChg chg="add">
          <ac:chgData name="koura konate" userId="6c4f22045e3d0db3" providerId="Windows Live" clId="Web-{90D8F011-CFB5-A3E4-5896-DD871C78C276}" dt="2026-10-12T21:00:40.711" v="402"/>
          <ac:spMkLst>
            <pc:docMk/>
            <pc:sldMk cId="2348955916" sldId="259"/>
            <ac:spMk id="32" creationId="{4E5CBA61-BF74-40B4-A3A8-366BBA626CCF}"/>
          </ac:spMkLst>
        </pc:spChg>
        <pc:grpChg chg="add">
          <ac:chgData name="koura konate" userId="6c4f22045e3d0db3" providerId="Windows Live" clId="Web-{90D8F011-CFB5-A3E4-5896-DD871C78C276}" dt="2026-10-12T21:00:40.711" v="402"/>
          <ac:grpSpMkLst>
            <pc:docMk/>
            <pc:sldMk cId="2348955916" sldId="259"/>
            <ac:grpSpMk id="34" creationId="{AC27E70C-5470-4262-B9CE-AE52C51CF4C1}"/>
          </ac:grpSpMkLst>
        </pc:grpChg>
        <pc:picChg chg="add mod ord">
          <ac:chgData name="koura konate" userId="6c4f22045e3d0db3" providerId="Windows Live" clId="Web-{90D8F011-CFB5-A3E4-5896-DD871C78C276}" dt="2026-10-12T22:02:41.222" v="956" actId="1076"/>
          <ac:picMkLst>
            <pc:docMk/>
            <pc:sldMk cId="2348955916" sldId="259"/>
            <ac:picMk id="5" creationId="{77E1C72F-DEB2-5872-9F67-2C6C58ACF79E}"/>
          </ac:picMkLst>
        </pc:picChg>
      </pc:sldChg>
      <pc:sldChg chg="addSp delSp modSp">
        <pc:chgData name="koura konate" userId="6c4f22045e3d0db3" providerId="Windows Live" clId="Web-{90D8F011-CFB5-A3E4-5896-DD871C78C276}" dt="2026-10-12T22:21:01.804" v="1283" actId="1076"/>
        <pc:sldMkLst>
          <pc:docMk/>
          <pc:sldMk cId="3389176119" sldId="264"/>
        </pc:sldMkLst>
        <pc:spChg chg="mod">
          <ac:chgData name="koura konate" userId="6c4f22045e3d0db3" providerId="Windows Live" clId="Web-{90D8F011-CFB5-A3E4-5896-DD871C78C276}" dt="2026-10-12T22:21:01.804" v="1283" actId="1076"/>
          <ac:spMkLst>
            <pc:docMk/>
            <pc:sldMk cId="3389176119" sldId="264"/>
            <ac:spMk id="2" creationId="{22E1C2C5-5E8C-E799-6600-47301AA5D4B4}"/>
          </ac:spMkLst>
        </pc:spChg>
        <pc:spChg chg="add mod">
          <ac:chgData name="koura konate" userId="6c4f22045e3d0db3" providerId="Windows Live" clId="Web-{90D8F011-CFB5-A3E4-5896-DD871C78C276}" dt="2026-10-12T22:20:46.272" v="1280"/>
          <ac:spMkLst>
            <pc:docMk/>
            <pc:sldMk cId="3389176119" sldId="264"/>
            <ac:spMk id="4" creationId="{81FC8905-59BC-7B8E-7359-A78B196DCBAD}"/>
          </ac:spMkLst>
        </pc:spChg>
        <pc:spChg chg="add del">
          <ac:chgData name="koura konate" userId="6c4f22045e3d0db3" providerId="Windows Live" clId="Web-{90D8F011-CFB5-A3E4-5896-DD871C78C276}" dt="2026-10-12T22:20:46.272" v="1280"/>
          <ac:spMkLst>
            <pc:docMk/>
            <pc:sldMk cId="3389176119" sldId="264"/>
            <ac:spMk id="8" creationId="{907E470A-25F4-47D0-8FEC-EE9FD606BB34}"/>
          </ac:spMkLst>
        </pc:spChg>
        <pc:grpChg chg="add del">
          <ac:chgData name="koura konate" userId="6c4f22045e3d0db3" providerId="Windows Live" clId="Web-{90D8F011-CFB5-A3E4-5896-DD871C78C276}" dt="2026-10-12T22:20:46.272" v="1280"/>
          <ac:grpSpMkLst>
            <pc:docMk/>
            <pc:sldMk cId="3389176119" sldId="264"/>
            <ac:grpSpMk id="10" creationId="{66220E63-99E1-482A-A0A6-B47EB4BF8797}"/>
          </ac:grpSpMkLst>
        </pc:grpChg>
        <pc:grpChg chg="add del">
          <ac:chgData name="koura konate" userId="6c4f22045e3d0db3" providerId="Windows Live" clId="Web-{90D8F011-CFB5-A3E4-5896-DD871C78C276}" dt="2026-10-12T22:20:46.272" v="1280"/>
          <ac:grpSpMkLst>
            <pc:docMk/>
            <pc:sldMk cId="3389176119" sldId="264"/>
            <ac:grpSpMk id="14" creationId="{8618EE54-271A-4FE8-B6B3-D0FCF55A7A01}"/>
          </ac:grpSpMkLst>
        </pc:grpChg>
        <pc:grpChg chg="add del">
          <ac:chgData name="koura konate" userId="6c4f22045e3d0db3" providerId="Windows Live" clId="Web-{90D8F011-CFB5-A3E4-5896-DD871C78C276}" dt="2026-10-12T22:20:46.272" v="1280"/>
          <ac:grpSpMkLst>
            <pc:docMk/>
            <pc:sldMk cId="3389176119" sldId="264"/>
            <ac:grpSpMk id="18" creationId="{43F5E015-E085-4624-B431-B42414448684}"/>
          </ac:grpSpMkLst>
        </pc:grpChg>
      </pc:sldChg>
      <pc:sldChg chg="addSp modSp">
        <pc:chgData name="koura konate" userId="6c4f22045e3d0db3" providerId="Windows Live" clId="Web-{90D8F011-CFB5-A3E4-5896-DD871C78C276}" dt="2026-10-12T20:57:38.054" v="351"/>
        <pc:sldMkLst>
          <pc:docMk/>
          <pc:sldMk cId="2467173296" sldId="266"/>
        </pc:sldMkLst>
        <pc:spChg chg="add mod">
          <ac:chgData name="koura konate" userId="6c4f22045e3d0db3" providerId="Windows Live" clId="Web-{90D8F011-CFB5-A3E4-5896-DD871C78C276}" dt="2026-10-12T20:57:38.054" v="351"/>
          <ac:spMkLst>
            <pc:docMk/>
            <pc:sldMk cId="2467173296" sldId="266"/>
            <ac:spMk id="4" creationId="{0DCD56F2-A8C3-A08B-1DB3-7526A7A8C98E}"/>
          </ac:spMkLst>
        </pc:spChg>
      </pc:sldChg>
      <pc:sldChg chg="addSp modSp">
        <pc:chgData name="koura konate" userId="6c4f22045e3d0db3" providerId="Windows Live" clId="Web-{90D8F011-CFB5-A3E4-5896-DD871C78C276}" dt="2026-10-12T20:57:38.054" v="351"/>
        <pc:sldMkLst>
          <pc:docMk/>
          <pc:sldMk cId="4108300753" sldId="270"/>
        </pc:sldMkLst>
        <pc:spChg chg="add mod">
          <ac:chgData name="koura konate" userId="6c4f22045e3d0db3" providerId="Windows Live" clId="Web-{90D8F011-CFB5-A3E4-5896-DD871C78C276}" dt="2026-10-12T20:57:38.054" v="351"/>
          <ac:spMkLst>
            <pc:docMk/>
            <pc:sldMk cId="4108300753" sldId="270"/>
            <ac:spMk id="4" creationId="{D38BEF77-F712-9412-1A3D-341A677DC1A5}"/>
          </ac:spMkLst>
        </pc:spChg>
      </pc:sldChg>
      <pc:sldChg chg="addSp modSp">
        <pc:chgData name="koura konate" userId="6c4f22045e3d0db3" providerId="Windows Live" clId="Web-{90D8F011-CFB5-A3E4-5896-DD871C78C276}" dt="2026-10-12T22:18:14.069" v="1268" actId="20577"/>
        <pc:sldMkLst>
          <pc:docMk/>
          <pc:sldMk cId="3666779318" sldId="271"/>
        </pc:sldMkLst>
        <pc:spChg chg="mod">
          <ac:chgData name="koura konate" userId="6c4f22045e3d0db3" providerId="Windows Live" clId="Web-{90D8F011-CFB5-A3E4-5896-DD871C78C276}" dt="2026-10-12T21:44:49.547" v="832" actId="20577"/>
          <ac:spMkLst>
            <pc:docMk/>
            <pc:sldMk cId="3666779318" sldId="271"/>
            <ac:spMk id="2" creationId="{29BAA00B-EF35-979F-D1F9-BAFFC607B8A1}"/>
          </ac:spMkLst>
        </pc:spChg>
        <pc:spChg chg="mod">
          <ac:chgData name="koura konate" userId="6c4f22045e3d0db3" providerId="Windows Live" clId="Web-{90D8F011-CFB5-A3E4-5896-DD871C78C276}" dt="2026-10-12T22:18:14.069" v="1268" actId="20577"/>
          <ac:spMkLst>
            <pc:docMk/>
            <pc:sldMk cId="3666779318" sldId="271"/>
            <ac:spMk id="3" creationId="{6B9280AB-F346-BA92-D5FE-FA7C12A56BB4}"/>
          </ac:spMkLst>
        </pc:spChg>
        <pc:spChg chg="add mod">
          <ac:chgData name="koura konate" userId="6c4f22045e3d0db3" providerId="Windows Live" clId="Web-{90D8F011-CFB5-A3E4-5896-DD871C78C276}" dt="2026-10-12T20:57:38.054" v="351"/>
          <ac:spMkLst>
            <pc:docMk/>
            <pc:sldMk cId="3666779318" sldId="271"/>
            <ac:spMk id="4" creationId="{3105BB91-E98B-F741-D725-887CD5BDA2EE}"/>
          </ac:spMkLst>
        </pc:spChg>
      </pc:sldChg>
      <pc:sldChg chg="addSp modSp">
        <pc:chgData name="koura konate" userId="6c4f22045e3d0db3" providerId="Windows Live" clId="Web-{90D8F011-CFB5-A3E4-5896-DD871C78C276}" dt="2026-10-12T20:57:38.054" v="351"/>
        <pc:sldMkLst>
          <pc:docMk/>
          <pc:sldMk cId="1444023213" sldId="272"/>
        </pc:sldMkLst>
        <pc:spChg chg="mod">
          <ac:chgData name="koura konate" userId="6c4f22045e3d0db3" providerId="Windows Live" clId="Web-{90D8F011-CFB5-A3E4-5896-DD871C78C276}" dt="2026-10-12T20:23:46.639" v="261" actId="20577"/>
          <ac:spMkLst>
            <pc:docMk/>
            <pc:sldMk cId="1444023213" sldId="272"/>
            <ac:spMk id="3" creationId="{D2D8B3FC-356A-BA92-C899-70E07E695E0C}"/>
          </ac:spMkLst>
        </pc:spChg>
        <pc:spChg chg="add mod">
          <ac:chgData name="koura konate" userId="6c4f22045e3d0db3" providerId="Windows Live" clId="Web-{90D8F011-CFB5-A3E4-5896-DD871C78C276}" dt="2026-10-12T20:57:38.054" v="351"/>
          <ac:spMkLst>
            <pc:docMk/>
            <pc:sldMk cId="1444023213" sldId="272"/>
            <ac:spMk id="4" creationId="{24F2AE23-ACE5-EE23-C6CF-794097408A55}"/>
          </ac:spMkLst>
        </pc:spChg>
      </pc:sldChg>
      <pc:sldChg chg="addSp modSp">
        <pc:chgData name="koura konate" userId="6c4f22045e3d0db3" providerId="Windows Live" clId="Web-{90D8F011-CFB5-A3E4-5896-DD871C78C276}" dt="2026-10-12T20:57:35.929" v="350"/>
        <pc:sldMkLst>
          <pc:docMk/>
          <pc:sldMk cId="3907618870" sldId="274"/>
        </pc:sldMkLst>
        <pc:spChg chg="mod">
          <ac:chgData name="koura konate" userId="6c4f22045e3d0db3" providerId="Windows Live" clId="Web-{90D8F011-CFB5-A3E4-5896-DD871C78C276}" dt="2026-10-12T20:48:08.974" v="348" actId="20577"/>
          <ac:spMkLst>
            <pc:docMk/>
            <pc:sldMk cId="3907618870" sldId="274"/>
            <ac:spMk id="3" creationId="{C7E88C1D-00C3-DDA6-EC18-B4F9230C4075}"/>
          </ac:spMkLst>
        </pc:spChg>
        <pc:spChg chg="add mod">
          <ac:chgData name="koura konate" userId="6c4f22045e3d0db3" providerId="Windows Live" clId="Web-{90D8F011-CFB5-A3E4-5896-DD871C78C276}" dt="2026-10-12T20:57:35.929" v="350"/>
          <ac:spMkLst>
            <pc:docMk/>
            <pc:sldMk cId="3907618870" sldId="274"/>
            <ac:spMk id="4" creationId="{658F9867-9333-B4C1-4D04-A1A299DB3CB9}"/>
          </ac:spMkLst>
        </pc:spChg>
      </pc:sldChg>
      <pc:sldChg chg="addSp modSp">
        <pc:chgData name="koura konate" userId="6c4f22045e3d0db3" providerId="Windows Live" clId="Web-{90D8F011-CFB5-A3E4-5896-DD871C78C276}" dt="2026-10-12T20:57:38.054" v="351"/>
        <pc:sldMkLst>
          <pc:docMk/>
          <pc:sldMk cId="3875044315" sldId="275"/>
        </pc:sldMkLst>
        <pc:spChg chg="add mod">
          <ac:chgData name="koura konate" userId="6c4f22045e3d0db3" providerId="Windows Live" clId="Web-{90D8F011-CFB5-A3E4-5896-DD871C78C276}" dt="2026-10-12T20:57:38.054" v="351"/>
          <ac:spMkLst>
            <pc:docMk/>
            <pc:sldMk cId="3875044315" sldId="275"/>
            <ac:spMk id="4" creationId="{5D72148C-4A8C-DA6F-3EBA-24676AF25C78}"/>
          </ac:spMkLst>
        </pc:spChg>
      </pc:sldChg>
      <pc:sldChg chg="modSp add replId">
        <pc:chgData name="koura konate" userId="6c4f22045e3d0db3" providerId="Windows Live" clId="Web-{90D8F011-CFB5-A3E4-5896-DD871C78C276}" dt="2026-10-12T22:17:46.850" v="1266" actId="20577"/>
        <pc:sldMkLst>
          <pc:docMk/>
          <pc:sldMk cId="2832102626" sldId="276"/>
        </pc:sldMkLst>
        <pc:spChg chg="mod">
          <ac:chgData name="koura konate" userId="6c4f22045e3d0db3" providerId="Windows Live" clId="Web-{90D8F011-CFB5-A3E4-5896-DD871C78C276}" dt="2026-10-12T22:15:20.021" v="1259" actId="20577"/>
          <ac:spMkLst>
            <pc:docMk/>
            <pc:sldMk cId="2832102626" sldId="276"/>
            <ac:spMk id="2" creationId="{9CDF89DC-2FC8-D610-78B9-CA6BE509E58D}"/>
          </ac:spMkLst>
        </pc:spChg>
        <pc:spChg chg="mod">
          <ac:chgData name="koura konate" userId="6c4f22045e3d0db3" providerId="Windows Live" clId="Web-{90D8F011-CFB5-A3E4-5896-DD871C78C276}" dt="2026-10-12T22:17:46.850" v="1266" actId="20577"/>
          <ac:spMkLst>
            <pc:docMk/>
            <pc:sldMk cId="2832102626" sldId="276"/>
            <ac:spMk id="3" creationId="{DD2EA7BF-4E78-BBDA-B6D6-50AF1CFEB7F0}"/>
          </ac:spMkLst>
        </pc:spChg>
      </pc:sldChg>
      <pc:sldMasterChg chg="mod modSldLayout">
        <pc:chgData name="koura konate" userId="6c4f22045e3d0db3" providerId="Windows Live" clId="Web-{90D8F011-CFB5-A3E4-5896-DD871C78C276}" dt="2026-10-12T22:02:26.081" v="951"/>
        <pc:sldMasterMkLst>
          <pc:docMk/>
          <pc:sldMasterMk cId="2460954070" sldId="2147483660"/>
        </pc:sldMasterMkLst>
        <pc:sldLayoutChg chg="mod">
          <pc:chgData name="koura konate" userId="6c4f22045e3d0db3" providerId="Windows Live" clId="Web-{90D8F011-CFB5-A3E4-5896-DD871C78C276}" dt="2026-10-12T22:02:26.081" v="951"/>
          <pc:sldLayoutMkLst>
            <pc:docMk/>
            <pc:sldMasterMk cId="2460954070" sldId="2147483660"/>
            <pc:sldLayoutMk cId="2385387890" sldId="2147483661"/>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949138452" sldId="2147483662"/>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2591524520" sldId="2147483663"/>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1203092039" sldId="2147483664"/>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3733172339" sldId="2147483665"/>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3210312558" sldId="2147483666"/>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3146388984" sldId="2147483667"/>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3171841454" sldId="2147483668"/>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1718958274" sldId="2147483669"/>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2202905451" sldId="2147483670"/>
          </pc:sldLayoutMkLst>
        </pc:sldLayoutChg>
        <pc:sldLayoutChg chg="mod">
          <pc:chgData name="koura konate" userId="6c4f22045e3d0db3" providerId="Windows Live" clId="Web-{90D8F011-CFB5-A3E4-5896-DD871C78C276}" dt="2026-10-12T22:02:26.081" v="951"/>
          <pc:sldLayoutMkLst>
            <pc:docMk/>
            <pc:sldMasterMk cId="2460954070" sldId="2147483660"/>
            <pc:sldLayoutMk cId="3479445657" sldId="2147483671"/>
          </pc:sldLayoutMkLst>
        </pc:sldLayoutChg>
      </pc:sldMasterChg>
    </pc:docChg>
  </pc:docChgLst>
  <pc:docChgLst>
    <pc:chgData name="koura konate" userId="6c4f22045e3d0db3" providerId="Windows Live" clId="Web-{22BDAB90-E8BF-E2AD-5977-19FFBEBB732C}"/>
    <pc:docChg chg="addSld delSld modSld sldOrd">
      <pc:chgData name="koura konate" userId="6c4f22045e3d0db3" providerId="Windows Live" clId="Web-{22BDAB90-E8BF-E2AD-5977-19FFBEBB732C}" dt="2026-10-12T15:57:04.929" v="1618"/>
      <pc:docMkLst>
        <pc:docMk/>
      </pc:docMkLst>
      <pc:sldChg chg="modSp">
        <pc:chgData name="koura konate" userId="6c4f22045e3d0db3" providerId="Windows Live" clId="Web-{22BDAB90-E8BF-E2AD-5977-19FFBEBB732C}" dt="2026-10-12T14:51:09.306" v="1273" actId="20577"/>
        <pc:sldMkLst>
          <pc:docMk/>
          <pc:sldMk cId="109857222" sldId="256"/>
        </pc:sldMkLst>
        <pc:spChg chg="mod">
          <ac:chgData name="koura konate" userId="6c4f22045e3d0db3" providerId="Windows Live" clId="Web-{22BDAB90-E8BF-E2AD-5977-19FFBEBB732C}" dt="2026-10-12T14:49:46.664" v="1230" actId="14100"/>
          <ac:spMkLst>
            <pc:docMk/>
            <pc:sldMk cId="109857222" sldId="256"/>
            <ac:spMk id="2" creationId="{00000000-0000-0000-0000-000000000000}"/>
          </ac:spMkLst>
        </pc:spChg>
        <pc:spChg chg="mod">
          <ac:chgData name="koura konate" userId="6c4f22045e3d0db3" providerId="Windows Live" clId="Web-{22BDAB90-E8BF-E2AD-5977-19FFBEBB732C}" dt="2026-10-12T14:51:09.306" v="1273" actId="20577"/>
          <ac:spMkLst>
            <pc:docMk/>
            <pc:sldMk cId="109857222" sldId="256"/>
            <ac:spMk id="3" creationId="{00000000-0000-0000-0000-000000000000}"/>
          </ac:spMkLst>
        </pc:spChg>
      </pc:sldChg>
      <pc:sldChg chg="modSp">
        <pc:chgData name="koura konate" userId="6c4f22045e3d0db3" providerId="Windows Live" clId="Web-{22BDAB90-E8BF-E2AD-5977-19FFBEBB732C}" dt="2026-10-11T20:14:41.979" v="189" actId="20577"/>
        <pc:sldMkLst>
          <pc:docMk/>
          <pc:sldMk cId="3091300397" sldId="258"/>
        </pc:sldMkLst>
        <pc:spChg chg="mod">
          <ac:chgData name="koura konate" userId="6c4f22045e3d0db3" providerId="Windows Live" clId="Web-{22BDAB90-E8BF-E2AD-5977-19FFBEBB732C}" dt="2026-10-11T20:14:41.979" v="189" actId="20577"/>
          <ac:spMkLst>
            <pc:docMk/>
            <pc:sldMk cId="3091300397" sldId="258"/>
            <ac:spMk id="2" creationId="{CA3B4439-A608-3CCA-E45E-FFC6DADC921A}"/>
          </ac:spMkLst>
        </pc:spChg>
      </pc:sldChg>
      <pc:sldChg chg="modSp">
        <pc:chgData name="koura konate" userId="6c4f22045e3d0db3" providerId="Windows Live" clId="Web-{22BDAB90-E8BF-E2AD-5977-19FFBEBB732C}" dt="2026-10-12T15:38:15.130" v="1576" actId="20577"/>
        <pc:sldMkLst>
          <pc:docMk/>
          <pc:sldMk cId="2348955916" sldId="259"/>
        </pc:sldMkLst>
        <pc:spChg chg="mod">
          <ac:chgData name="koura konate" userId="6c4f22045e3d0db3" providerId="Windows Live" clId="Web-{22BDAB90-E8BF-E2AD-5977-19FFBEBB732C}" dt="2026-10-12T15:38:15.130" v="1576" actId="20577"/>
          <ac:spMkLst>
            <pc:docMk/>
            <pc:sldMk cId="2348955916" sldId="259"/>
            <ac:spMk id="2" creationId="{055BE06D-E31E-BC33-2B25-FC1B190A534D}"/>
          </ac:spMkLst>
        </pc:spChg>
        <pc:spChg chg="mod">
          <ac:chgData name="koura konate" userId="6c4f22045e3d0db3" providerId="Windows Live" clId="Web-{22BDAB90-E8BF-E2AD-5977-19FFBEBB732C}" dt="2026-10-12T15:38:12.865" v="1575" actId="20577"/>
          <ac:spMkLst>
            <pc:docMk/>
            <pc:sldMk cId="2348955916" sldId="259"/>
            <ac:spMk id="3" creationId="{8871D514-2FF6-57C7-978A-76EA1C47012E}"/>
          </ac:spMkLst>
        </pc:spChg>
      </pc:sldChg>
      <pc:sldChg chg="modSp">
        <pc:chgData name="koura konate" userId="6c4f22045e3d0db3" providerId="Windows Live" clId="Web-{22BDAB90-E8BF-E2AD-5977-19FFBEBB732C}" dt="2026-10-11T20:15:27.370" v="213" actId="20577"/>
        <pc:sldMkLst>
          <pc:docMk/>
          <pc:sldMk cId="3389176119" sldId="264"/>
        </pc:sldMkLst>
        <pc:spChg chg="mod">
          <ac:chgData name="koura konate" userId="6c4f22045e3d0db3" providerId="Windows Live" clId="Web-{22BDAB90-E8BF-E2AD-5977-19FFBEBB732C}" dt="2026-10-11T20:15:27.370" v="213" actId="20577"/>
          <ac:spMkLst>
            <pc:docMk/>
            <pc:sldMk cId="3389176119" sldId="264"/>
            <ac:spMk id="2" creationId="{22E1C2C5-5E8C-E799-6600-47301AA5D4B4}"/>
          </ac:spMkLst>
        </pc:spChg>
      </pc:sldChg>
      <pc:sldChg chg="addSp delSp modSp">
        <pc:chgData name="koura konate" userId="6c4f22045e3d0db3" providerId="Windows Live" clId="Web-{22BDAB90-E8BF-E2AD-5977-19FFBEBB732C}" dt="2026-10-12T15:57:04.929" v="1618"/>
        <pc:sldMkLst>
          <pc:docMk/>
          <pc:sldMk cId="2467173296" sldId="266"/>
        </pc:sldMkLst>
        <pc:spChg chg="mod">
          <ac:chgData name="koura konate" userId="6c4f22045e3d0db3" providerId="Windows Live" clId="Web-{22BDAB90-E8BF-E2AD-5977-19FFBEBB732C}" dt="2026-10-11T20:15:42.995" v="224" actId="20577"/>
          <ac:spMkLst>
            <pc:docMk/>
            <pc:sldMk cId="2467173296" sldId="266"/>
            <ac:spMk id="2" creationId="{3970FE2A-1C26-BFEE-D08A-64575635FF5B}"/>
          </ac:spMkLst>
        </pc:spChg>
      </pc:sldChg>
      <pc:sldChg chg="modSp">
        <pc:chgData name="koura konate" userId="6c4f22045e3d0db3" providerId="Windows Live" clId="Web-{22BDAB90-E8BF-E2AD-5977-19FFBEBB732C}" dt="2026-10-11T20:16:59.996" v="250" actId="20577"/>
        <pc:sldMkLst>
          <pc:docMk/>
          <pc:sldMk cId="4108300753" sldId="270"/>
        </pc:sldMkLst>
        <pc:spChg chg="mod">
          <ac:chgData name="koura konate" userId="6c4f22045e3d0db3" providerId="Windows Live" clId="Web-{22BDAB90-E8BF-E2AD-5977-19FFBEBB732C}" dt="2026-10-11T20:16:59.996" v="250" actId="20577"/>
          <ac:spMkLst>
            <pc:docMk/>
            <pc:sldMk cId="4108300753" sldId="270"/>
            <ac:spMk id="2" creationId="{48C663C0-BAE4-CCCA-3F77-8EB90250ACFD}"/>
          </ac:spMkLst>
        </pc:spChg>
      </pc:sldChg>
      <pc:sldChg chg="modSp">
        <pc:chgData name="koura konate" userId="6c4f22045e3d0db3" providerId="Windows Live" clId="Web-{22BDAB90-E8BF-E2AD-5977-19FFBEBB732C}" dt="2026-10-12T15:06:12.382" v="1281" actId="20577"/>
        <pc:sldMkLst>
          <pc:docMk/>
          <pc:sldMk cId="3666779318" sldId="271"/>
        </pc:sldMkLst>
        <pc:spChg chg="mod">
          <ac:chgData name="koura konate" userId="6c4f22045e3d0db3" providerId="Windows Live" clId="Web-{22BDAB90-E8BF-E2AD-5977-19FFBEBB732C}" dt="2026-10-12T15:06:12.382" v="1281" actId="20577"/>
          <ac:spMkLst>
            <pc:docMk/>
            <pc:sldMk cId="3666779318" sldId="271"/>
            <ac:spMk id="2" creationId="{29BAA00B-EF35-979F-D1F9-BAFFC607B8A1}"/>
          </ac:spMkLst>
        </pc:spChg>
        <pc:spChg chg="mod">
          <ac:chgData name="koura konate" userId="6c4f22045e3d0db3" providerId="Windows Live" clId="Web-{22BDAB90-E8BF-E2AD-5977-19FFBEBB732C}" dt="2026-10-12T13:54:16.674" v="801" actId="14100"/>
          <ac:spMkLst>
            <pc:docMk/>
            <pc:sldMk cId="3666779318" sldId="271"/>
            <ac:spMk id="3" creationId="{6B9280AB-F346-BA92-D5FE-FA7C12A56BB4}"/>
          </ac:spMkLst>
        </pc:spChg>
      </pc:sldChg>
      <pc:sldChg chg="modSp add replId">
        <pc:chgData name="koura konate" userId="6c4f22045e3d0db3" providerId="Windows Live" clId="Web-{22BDAB90-E8BF-E2AD-5977-19FFBEBB732C}" dt="2026-10-12T15:45:49.528" v="1604" actId="20577"/>
        <pc:sldMkLst>
          <pc:docMk/>
          <pc:sldMk cId="1444023213" sldId="272"/>
        </pc:sldMkLst>
        <pc:spChg chg="mod">
          <ac:chgData name="koura konate" userId="6c4f22045e3d0db3" providerId="Windows Live" clId="Web-{22BDAB90-E8BF-E2AD-5977-19FFBEBB732C}" dt="2026-10-12T13:49:57.139" v="705" actId="20577"/>
          <ac:spMkLst>
            <pc:docMk/>
            <pc:sldMk cId="1444023213" sldId="272"/>
            <ac:spMk id="2" creationId="{2958B664-947A-0A9E-5FD9-8721A7E9C4E1}"/>
          </ac:spMkLst>
        </pc:spChg>
        <pc:spChg chg="mod">
          <ac:chgData name="koura konate" userId="6c4f22045e3d0db3" providerId="Windows Live" clId="Web-{22BDAB90-E8BF-E2AD-5977-19FFBEBB732C}" dt="2026-10-12T15:45:49.528" v="1604" actId="20577"/>
          <ac:spMkLst>
            <pc:docMk/>
            <pc:sldMk cId="1444023213" sldId="272"/>
            <ac:spMk id="3" creationId="{D2D8B3FC-356A-BA92-C899-70E07E695E0C}"/>
          </ac:spMkLst>
        </pc:spChg>
        <pc:spChg chg="mod">
          <ac:chgData name="koura konate" userId="6c4f22045e3d0db3" providerId="Windows Live" clId="Web-{22BDAB90-E8BF-E2AD-5977-19FFBEBB732C}" dt="2026-10-12T13:32:23.545" v="437" actId="20577"/>
          <ac:spMkLst>
            <pc:docMk/>
            <pc:sldMk cId="1444023213" sldId="272"/>
            <ac:spMk id="67" creationId="{2026E1A8-56ED-7E7A-9C22-6427B1C9AFB3}"/>
          </ac:spMkLst>
        </pc:spChg>
      </pc:sldChg>
      <pc:sldChg chg="modSp add ord replId">
        <pc:chgData name="koura konate" userId="6c4f22045e3d0db3" providerId="Windows Live" clId="Web-{22BDAB90-E8BF-E2AD-5977-19FFBEBB732C}" dt="2026-10-12T15:47:10.654" v="1615" actId="20577"/>
        <pc:sldMkLst>
          <pc:docMk/>
          <pc:sldMk cId="3907618870" sldId="274"/>
        </pc:sldMkLst>
        <pc:spChg chg="mod">
          <ac:chgData name="koura konate" userId="6c4f22045e3d0db3" providerId="Windows Live" clId="Web-{22BDAB90-E8BF-E2AD-5977-19FFBEBB732C}" dt="2026-10-12T15:47:10.654" v="1615" actId="20577"/>
          <ac:spMkLst>
            <pc:docMk/>
            <pc:sldMk cId="3907618870" sldId="274"/>
            <ac:spMk id="3" creationId="{C7E88C1D-00C3-DDA6-EC18-B4F9230C4075}"/>
          </ac:spMkLst>
        </pc:spChg>
      </pc:sldChg>
      <pc:sldChg chg="modSp add replId">
        <pc:chgData name="koura konate" userId="6c4f22045e3d0db3" providerId="Windows Live" clId="Web-{22BDAB90-E8BF-E2AD-5977-19FFBEBB732C}" dt="2026-10-12T15:41:06.352" v="1591" actId="20577"/>
        <pc:sldMkLst>
          <pc:docMk/>
          <pc:sldMk cId="3875044315" sldId="275"/>
        </pc:sldMkLst>
        <pc:spChg chg="mod">
          <ac:chgData name="koura konate" userId="6c4f22045e3d0db3" providerId="Windows Live" clId="Web-{22BDAB90-E8BF-E2AD-5977-19FFBEBB732C}" dt="2026-10-12T15:41:06.352" v="1591" actId="20577"/>
          <ac:spMkLst>
            <pc:docMk/>
            <pc:sldMk cId="3875044315" sldId="275"/>
            <ac:spMk id="3" creationId="{ACFEBB75-226B-6533-A9E1-C977020A2C3F}"/>
          </ac:spMkLst>
        </pc:spChg>
      </pc:sldChg>
    </pc:docChg>
  </pc:docChgLst>
  <pc:docChgLst>
    <pc:chgData name="koura konate" userId="6c4f22045e3d0db3" providerId="Windows Live" clId="Web-{8F6CDEAA-0DDA-E6ED-CFE9-B683A969A05D}"/>
    <pc:docChg chg="modSld">
      <pc:chgData name="koura konate" userId="6c4f22045e3d0db3" providerId="Windows Live" clId="Web-{8F6CDEAA-0DDA-E6ED-CFE9-B683A969A05D}" dt="2026-10-11T15:18:36.952" v="48" actId="20577"/>
      <pc:docMkLst>
        <pc:docMk/>
      </pc:docMkLst>
      <pc:sldChg chg="modSp">
        <pc:chgData name="koura konate" userId="6c4f22045e3d0db3" providerId="Windows Live" clId="Web-{8F6CDEAA-0DDA-E6ED-CFE9-B683A969A05D}" dt="2026-10-11T15:18:36.952" v="48" actId="20577"/>
        <pc:sldMkLst>
          <pc:docMk/>
          <pc:sldMk cId="109857222" sldId="256"/>
        </pc:sldMkLst>
        <pc:spChg chg="mod">
          <ac:chgData name="koura konate" userId="6c4f22045e3d0db3" providerId="Windows Live" clId="Web-{8F6CDEAA-0DDA-E6ED-CFE9-B683A969A05D}" dt="2026-10-11T15:18:36.952" v="48" actId="20577"/>
          <ac:spMkLst>
            <pc:docMk/>
            <pc:sldMk cId="109857222" sldId="256"/>
            <ac:spMk id="2" creationId="{00000000-0000-0000-0000-000000000000}"/>
          </ac:spMkLst>
        </pc:spChg>
        <pc:spChg chg="mod">
          <ac:chgData name="koura konate" userId="6c4f22045e3d0db3" providerId="Windows Live" clId="Web-{8F6CDEAA-0DDA-E6ED-CFE9-B683A969A05D}" dt="2026-10-11T15:11:35.937" v="24"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torymaps.arcgis.com/stories/b79274e9c7c34945b7ba4b3d4457689f" TargetMode="External"/><Relationship Id="rId7" Type="http://schemas.openxmlformats.org/officeDocument/2006/relationships/hyperlink" Target="https://www.ons.gov.uk/peoplepopulationandcommunity/wellbeing/methodologies/ukmeasuresofnationalwellbeinguserguide" TargetMode="External"/><Relationship Id="rId2" Type="http://schemas.openxmlformats.org/officeDocument/2006/relationships/hyperlink" Target="https://www.gov.uk/government/topical-events/uk-voluntary-national-review-of-progress-towards-the-sustainable-development-goals" TargetMode="External"/><Relationship Id="rId1" Type="http://schemas.openxmlformats.org/officeDocument/2006/relationships/slideLayout" Target="../slideLayouts/slideLayout2.xml"/><Relationship Id="rId6" Type="http://schemas.openxmlformats.org/officeDocument/2006/relationships/hyperlink" Target="https://www.england.nhs.uk/gp/case-studies/moving-towards-a-greener-general-practice/" TargetMode="External"/><Relationship Id="rId5" Type="http://schemas.openxmlformats.org/officeDocument/2006/relationships/hyperlink" Target="https://www.nhs.uk/pregnancy/your-pregnancy-care/your-antenatal-care-and-appointments/" TargetMode="External"/><Relationship Id="rId4" Type="http://schemas.openxmlformats.org/officeDocument/2006/relationships/hyperlink" Target="https://www.nice.org.uk/guidance/ng201/chapter/Recommendations#routine-antenatal-clinical-car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dgs.un.org/2030agenda" TargetMode="External"/><Relationship Id="rId2" Type="http://schemas.openxmlformats.org/officeDocument/2006/relationships/hyperlink" Target="https://www.legislation.gov.uk/ukpga/2012/7/contents" TargetMode="External"/><Relationship Id="rId1" Type="http://schemas.openxmlformats.org/officeDocument/2006/relationships/slideLayout" Target="../slideLayouts/slideLayout2.xml"/><Relationship Id="rId6" Type="http://schemas.openxmlformats.org/officeDocument/2006/relationships/hyperlink" Target="https://www.who.int/news-room/questions-and-answers/item/determinants-of-health" TargetMode="External"/><Relationship Id="rId5" Type="http://schemas.openxmlformats.org/officeDocument/2006/relationships/hyperlink" Target="https://www.who.int/about/governance/constitution" TargetMode="External"/><Relationship Id="rId4" Type="http://schemas.openxmlformats.org/officeDocument/2006/relationships/hyperlink" Target="https://www.un.org/sustainabledevelopment/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24"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1014574"/>
            <a:ext cx="10952679" cy="2226769"/>
          </a:xfrm>
          <a:solidFill>
            <a:schemeClr val="bg1"/>
          </a:solidFill>
          <a:ln>
            <a:solidFill>
              <a:schemeClr val="tx2"/>
            </a:solidFill>
          </a:ln>
        </p:spPr>
        <p:style>
          <a:lnRef idx="2">
            <a:schemeClr val="accent2"/>
          </a:lnRef>
          <a:fillRef idx="1">
            <a:schemeClr val="lt1"/>
          </a:fillRef>
          <a:effectRef idx="0">
            <a:schemeClr val="accent2"/>
          </a:effectRef>
          <a:fontRef idx="minor">
            <a:schemeClr val="dk1"/>
          </a:fontRef>
        </p:style>
        <p:txBody>
          <a:bodyPr anchor="ctr">
            <a:normAutofit/>
          </a:bodyPr>
          <a:lstStyle/>
          <a:p>
            <a:pPr algn="l"/>
            <a:r>
              <a:rPr lang="en-US" sz="3600" b="1">
                <a:solidFill>
                  <a:schemeClr val="tx2"/>
                </a:solidFill>
                <a:latin typeface="Aptos"/>
              </a:rPr>
              <a:t>Health, Wellbeing and Sustainable Development </a:t>
            </a:r>
          </a:p>
        </p:txBody>
      </p:sp>
      <p:sp>
        <p:nvSpPr>
          <p:cNvPr id="3" name="Subtitle 2"/>
          <p:cNvSpPr>
            <a:spLocks noGrp="1"/>
          </p:cNvSpPr>
          <p:nvPr>
            <p:ph type="subTitle" idx="1"/>
          </p:nvPr>
        </p:nvSpPr>
        <p:spPr>
          <a:xfrm>
            <a:off x="789708" y="3640633"/>
            <a:ext cx="9725730" cy="2487212"/>
          </a:xfrm>
        </p:spPr>
        <p:txBody>
          <a:bodyPr vert="horz" lIns="91440" tIns="45720" rIns="91440" bIns="45720" rtlCol="0" anchor="ctr">
            <a:normAutofit/>
          </a:bodyPr>
          <a:lstStyle/>
          <a:p>
            <a:pPr algn="l"/>
            <a:r>
              <a:rPr lang="en-US">
                <a:solidFill>
                  <a:schemeClr val="tx2"/>
                </a:solidFill>
              </a:rPr>
              <a:t>Koura Konate – 2323265</a:t>
            </a:r>
            <a:endParaRPr lang="en-US">
              <a:solidFill>
                <a:schemeClr val="tx2"/>
              </a:solidFill>
              <a:latin typeface="Aptos"/>
            </a:endParaRPr>
          </a:p>
          <a:p>
            <a:pPr algn="l"/>
            <a:r>
              <a:rPr lang="en-US">
                <a:solidFill>
                  <a:schemeClr val="tx2"/>
                </a:solidFill>
              </a:rPr>
              <a:t>BMHP6030 </a:t>
            </a:r>
          </a:p>
          <a:p>
            <a:pPr algn="l"/>
            <a:r>
              <a:rPr lang="en-US">
                <a:solidFill>
                  <a:schemeClr val="tx2"/>
                </a:solidFill>
              </a:rPr>
              <a:t>Lecturer: Olufemi Oluranti </a:t>
            </a:r>
          </a:p>
          <a:p>
            <a:pPr algn="l"/>
            <a:r>
              <a:rPr lang="en-US">
                <a:solidFill>
                  <a:schemeClr val="tx2"/>
                </a:solidFill>
              </a:rPr>
              <a:t>Assessment: Component 1</a:t>
            </a:r>
          </a:p>
        </p:txBody>
      </p:sp>
      <p:sp>
        <p:nvSpPr>
          <p:cNvPr id="4" name="Slide Number Placeholder 3">
            <a:extLst>
              <a:ext uri="{FF2B5EF4-FFF2-40B4-BE49-F238E27FC236}">
                <a16:creationId xmlns:a16="http://schemas.microsoft.com/office/drawing/2014/main" id="{B6BE479C-570B-6ED0-1BCB-9A623866C21F}"/>
              </a:ext>
            </a:extLst>
          </p:cNvPr>
          <p:cNvSpPr>
            <a:spLocks noGrp="1"/>
          </p:cNvSpPr>
          <p:nvPr>
            <p:ph type="sldNum" sz="quarter" idx="12"/>
          </p:nvPr>
        </p:nvSpPr>
        <p:spPr/>
        <p:txBody>
          <a:bodyPr/>
          <a:lstStyle/>
          <a:p>
            <a:fld id="{330EA680-D336-4FF7-8B7A-9848BB0A1C32}"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D53220-20D4-6BB9-09A9-A3E18B9412B5}"/>
            </a:ext>
          </a:extLst>
        </p:cNvPr>
        <p:cNvGrpSpPr/>
        <p:nvPr/>
      </p:nvGrpSpPr>
      <p:grpSpPr>
        <a:xfrm>
          <a:off x="0" y="0"/>
          <a:ext cx="0" cy="0"/>
          <a:chOff x="0" y="0"/>
          <a:chExt cx="0" cy="0"/>
        </a:xfrm>
      </p:grpSpPr>
      <p:sp useBgFill="1">
        <p:nvSpPr>
          <p:cNvPr id="67" name="Slide Background Fill">
            <a:extLst>
              <a:ext uri="{FF2B5EF4-FFF2-40B4-BE49-F238E27FC236}">
                <a16:creationId xmlns:a16="http://schemas.microsoft.com/office/drawing/2014/main" id="{2026E1A8-56ED-7E7A-9C22-6427B1C9A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n</a:t>
            </a:r>
          </a:p>
        </p:txBody>
      </p:sp>
      <p:sp>
        <p:nvSpPr>
          <p:cNvPr id="68" name="Color Cover">
            <a:extLst>
              <a:ext uri="{FF2B5EF4-FFF2-40B4-BE49-F238E27FC236}">
                <a16:creationId xmlns:a16="http://schemas.microsoft.com/office/drawing/2014/main" id="{1F718BA4-E52E-CB45-822F-BDA3DE2F2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4BD6B09C-3B9E-E821-BE74-F287A591C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3" name="Color">
              <a:extLst>
                <a:ext uri="{FF2B5EF4-FFF2-40B4-BE49-F238E27FC236}">
                  <a16:creationId xmlns:a16="http://schemas.microsoft.com/office/drawing/2014/main" id="{14171342-409A-84CC-7764-85BC89D5D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Color">
              <a:extLst>
                <a:ext uri="{FF2B5EF4-FFF2-40B4-BE49-F238E27FC236}">
                  <a16:creationId xmlns:a16="http://schemas.microsoft.com/office/drawing/2014/main" id="{7477F688-8E1F-94F9-BA01-6DE436BD7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a:extLst>
              <a:ext uri="{FF2B5EF4-FFF2-40B4-BE49-F238E27FC236}">
                <a16:creationId xmlns:a16="http://schemas.microsoft.com/office/drawing/2014/main" id="{33101806-94E8-09F5-0875-9EEC95A06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7" name="Freeform: Shape 56">
              <a:extLst>
                <a:ext uri="{FF2B5EF4-FFF2-40B4-BE49-F238E27FC236}">
                  <a16:creationId xmlns:a16="http://schemas.microsoft.com/office/drawing/2014/main" id="{7129100C-0510-A556-E83E-3BDDA664F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0" name="Freeform: Shape 69">
              <a:extLst>
                <a:ext uri="{FF2B5EF4-FFF2-40B4-BE49-F238E27FC236}">
                  <a16:creationId xmlns:a16="http://schemas.microsoft.com/office/drawing/2014/main" id="{5E7A8ADD-EC2D-280E-733B-4F44769257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47CD0A32-9522-4708-E466-4EC48ED75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D2EAC655-78FC-8C8B-06C8-0F0B0D807E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8B0E7E1E-A826-AADE-225A-E8B467FCF4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492068BF-7B4F-436F-D375-D0A3EE5C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42338298-07AE-C58B-54AA-873801C21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958B664-947A-0A9E-5FD9-8721A7E9C4E1}"/>
              </a:ext>
            </a:extLst>
          </p:cNvPr>
          <p:cNvSpPr>
            <a:spLocks noGrp="1"/>
          </p:cNvSpPr>
          <p:nvPr>
            <p:ph type="title"/>
          </p:nvPr>
        </p:nvSpPr>
        <p:spPr>
          <a:xfrm>
            <a:off x="-1325880" y="1947672"/>
            <a:ext cx="5961888" cy="2788920"/>
          </a:xfrm>
        </p:spPr>
        <p:txBody>
          <a:bodyPr anchor="ctr">
            <a:normAutofit/>
          </a:bodyPr>
          <a:lstStyle/>
          <a:p>
            <a:pPr algn="ctr"/>
            <a:r>
              <a:rPr lang="en-US" sz="4800">
                <a:solidFill>
                  <a:schemeClr val="bg1"/>
                </a:solidFill>
              </a:rPr>
              <a:t>Introduction</a:t>
            </a:r>
            <a:br>
              <a:rPr lang="en-US" sz="4800">
                <a:solidFill>
                  <a:schemeClr val="bg1"/>
                </a:solidFill>
              </a:rPr>
            </a:br>
            <a:endParaRPr lang="en-US" sz="4800">
              <a:solidFill>
                <a:schemeClr val="bg1"/>
              </a:solidFill>
            </a:endParaRPr>
          </a:p>
        </p:txBody>
      </p:sp>
      <p:sp>
        <p:nvSpPr>
          <p:cNvPr id="3" name="Content Placeholder 2">
            <a:extLst>
              <a:ext uri="{FF2B5EF4-FFF2-40B4-BE49-F238E27FC236}">
                <a16:creationId xmlns:a16="http://schemas.microsoft.com/office/drawing/2014/main" id="{D2D8B3FC-356A-BA92-C899-70E07E695E0C}"/>
              </a:ext>
            </a:extLst>
          </p:cNvPr>
          <p:cNvSpPr>
            <a:spLocks noGrp="1"/>
          </p:cNvSpPr>
          <p:nvPr>
            <p:ph idx="1"/>
          </p:nvPr>
        </p:nvSpPr>
        <p:spPr>
          <a:xfrm>
            <a:off x="4071068" y="841247"/>
            <a:ext cx="6877878" cy="5120640"/>
          </a:xfrm>
        </p:spPr>
        <p:txBody>
          <a:bodyPr vert="horz" lIns="91440" tIns="45720" rIns="91440" bIns="45720" rtlCol="0" anchor="ctr">
            <a:normAutofit/>
          </a:bodyPr>
          <a:lstStyle/>
          <a:p>
            <a:pPr marL="0" indent="0">
              <a:buNone/>
            </a:pPr>
            <a:r>
              <a:rPr lang="en-US" sz="2400">
                <a:solidFill>
                  <a:schemeClr val="tx2"/>
                </a:solidFill>
              </a:rPr>
              <a:t>Health, wellbeing and sustainable development are important concepts within health and social care, as they promote healthier lives and improve quality of life. </a:t>
            </a:r>
            <a:endParaRPr lang="en-US" sz="2400">
              <a:solidFill>
                <a:schemeClr val="tx2"/>
              </a:solidFill>
              <a:highlight>
                <a:srgbClr val="FFFFFF"/>
              </a:highlight>
              <a:latin typeface="sans-serif"/>
              <a:cs typeface="Arial"/>
            </a:endParaRPr>
          </a:p>
          <a:p>
            <a:pPr marL="0" indent="0">
              <a:buNone/>
            </a:pPr>
            <a:endParaRPr lang="en-US" sz="2400" dirty="0">
              <a:solidFill>
                <a:schemeClr val="tx2"/>
              </a:solidFill>
            </a:endParaRPr>
          </a:p>
          <a:p>
            <a:pPr marL="0" indent="0">
              <a:buNone/>
            </a:pPr>
            <a:r>
              <a:rPr lang="en-US" sz="2400">
                <a:solidFill>
                  <a:schemeClr val="tx2"/>
                </a:solidFill>
              </a:rPr>
              <a:t>This presentation will explore how health, wellbeing and sustainable development are connected within relevant theories, policies and the Sustainable Development Goals (Goal 3). </a:t>
            </a:r>
            <a:endParaRPr lang="en-US" dirty="0">
              <a:solidFill>
                <a:schemeClr val="tx2"/>
              </a:solidFill>
            </a:endParaRPr>
          </a:p>
        </p:txBody>
      </p:sp>
      <p:sp>
        <p:nvSpPr>
          <p:cNvPr id="4" name="Slide Number Placeholder 3">
            <a:extLst>
              <a:ext uri="{FF2B5EF4-FFF2-40B4-BE49-F238E27FC236}">
                <a16:creationId xmlns:a16="http://schemas.microsoft.com/office/drawing/2014/main" id="{24F2AE23-ACE5-EE23-C6CF-794097408A55}"/>
              </a:ext>
            </a:extLst>
          </p:cNvPr>
          <p:cNvSpPr>
            <a:spLocks noGrp="1"/>
          </p:cNvSpPr>
          <p:nvPr>
            <p:ph type="sldNum" sz="quarter" idx="12"/>
          </p:nvPr>
        </p:nvSpPr>
        <p:spPr/>
        <p:txBody>
          <a:bodyPr/>
          <a:lstStyle/>
          <a:p>
            <a:fld id="{330EA680-D336-4FF7-8B7A-9848BB0A1C32}" type="slidenum">
              <a:rPr lang="en-US" smtClean="0"/>
              <a:t>2</a:t>
            </a:fld>
            <a:endParaRPr lang="en-US"/>
          </a:p>
        </p:txBody>
      </p:sp>
    </p:spTree>
    <p:extLst>
      <p:ext uri="{BB962C8B-B14F-4D97-AF65-F5344CB8AC3E}">
        <p14:creationId xmlns:p14="http://schemas.microsoft.com/office/powerpoint/2010/main" val="1444023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774F31-B772-EA60-435C-5C7E52E2C0C4}"/>
            </a:ext>
          </a:extLst>
        </p:cNvPr>
        <p:cNvGrpSpPr/>
        <p:nvPr/>
      </p:nvGrpSpPr>
      <p:grpSpPr>
        <a:xfrm>
          <a:off x="0" y="0"/>
          <a:ext cx="0" cy="0"/>
          <a:chOff x="0" y="0"/>
          <a:chExt cx="0" cy="0"/>
        </a:xfrm>
      </p:grpSpPr>
      <p:sp useBgFill="1">
        <p:nvSpPr>
          <p:cNvPr id="67" name="Slide Background Fill">
            <a:extLst>
              <a:ext uri="{FF2B5EF4-FFF2-40B4-BE49-F238E27FC236}">
                <a16:creationId xmlns:a16="http://schemas.microsoft.com/office/drawing/2014/main" id="{FF70AF67-C7F7-FB08-6BCA-94116F60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Color Cover">
            <a:extLst>
              <a:ext uri="{FF2B5EF4-FFF2-40B4-BE49-F238E27FC236}">
                <a16:creationId xmlns:a16="http://schemas.microsoft.com/office/drawing/2014/main" id="{E08DA891-309D-7B10-196A-D3B78A55D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3B871DA9-6DF7-EEFB-E308-565E36A06D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3" name="Color">
              <a:extLst>
                <a:ext uri="{FF2B5EF4-FFF2-40B4-BE49-F238E27FC236}">
                  <a16:creationId xmlns:a16="http://schemas.microsoft.com/office/drawing/2014/main" id="{7721C9DD-41F0-B92D-FD7D-5F81A3195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Color">
              <a:extLst>
                <a:ext uri="{FF2B5EF4-FFF2-40B4-BE49-F238E27FC236}">
                  <a16:creationId xmlns:a16="http://schemas.microsoft.com/office/drawing/2014/main" id="{CCC26269-AE5D-3363-118D-3F756E184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a:extLst>
              <a:ext uri="{FF2B5EF4-FFF2-40B4-BE49-F238E27FC236}">
                <a16:creationId xmlns:a16="http://schemas.microsoft.com/office/drawing/2014/main" id="{8B69EDAE-6AEF-8C97-3118-8C8EA7FC5B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7" name="Freeform: Shape 56">
              <a:extLst>
                <a:ext uri="{FF2B5EF4-FFF2-40B4-BE49-F238E27FC236}">
                  <a16:creationId xmlns:a16="http://schemas.microsoft.com/office/drawing/2014/main" id="{BCCA60A1-ED65-7F24-16E2-29D73E8BC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0" name="Freeform: Shape 69">
              <a:extLst>
                <a:ext uri="{FF2B5EF4-FFF2-40B4-BE49-F238E27FC236}">
                  <a16:creationId xmlns:a16="http://schemas.microsoft.com/office/drawing/2014/main" id="{228E15EC-1F2B-439D-91B4-70C481146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1AF0B67B-C562-4BF8-9615-7FD4FE6DE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FEEE17C5-47AB-259B-C143-8BF3A7742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4C1579FC-D1A6-8CB3-E695-A7A493B91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F7D6FD39-B550-605B-F3CD-440D1DF1C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FE83C085-ABD6-BF3E-1594-7BE1EDE997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4EE3597-423E-922A-75E8-F936DEBB4BD6}"/>
              </a:ext>
            </a:extLst>
          </p:cNvPr>
          <p:cNvSpPr>
            <a:spLocks noGrp="1"/>
          </p:cNvSpPr>
          <p:nvPr>
            <p:ph type="title"/>
          </p:nvPr>
        </p:nvSpPr>
        <p:spPr>
          <a:xfrm>
            <a:off x="-1325880" y="1947672"/>
            <a:ext cx="5961888" cy="2788920"/>
          </a:xfrm>
        </p:spPr>
        <p:txBody>
          <a:bodyPr anchor="ctr">
            <a:normAutofit/>
          </a:bodyPr>
          <a:lstStyle/>
          <a:p>
            <a:pPr algn="ctr"/>
            <a:r>
              <a:rPr lang="en-US" sz="4800">
                <a:solidFill>
                  <a:schemeClr val="bg1"/>
                </a:solidFill>
              </a:rPr>
              <a:t>Definitions </a:t>
            </a:r>
            <a:endParaRPr lang="en-US"/>
          </a:p>
        </p:txBody>
      </p:sp>
      <p:sp>
        <p:nvSpPr>
          <p:cNvPr id="3" name="Content Placeholder 2">
            <a:extLst>
              <a:ext uri="{FF2B5EF4-FFF2-40B4-BE49-F238E27FC236}">
                <a16:creationId xmlns:a16="http://schemas.microsoft.com/office/drawing/2014/main" id="{C7E88C1D-00C3-DDA6-EC18-B4F9230C4075}"/>
              </a:ext>
            </a:extLst>
          </p:cNvPr>
          <p:cNvSpPr>
            <a:spLocks noGrp="1"/>
          </p:cNvSpPr>
          <p:nvPr>
            <p:ph idx="1"/>
          </p:nvPr>
        </p:nvSpPr>
        <p:spPr>
          <a:xfrm>
            <a:off x="4081228" y="434847"/>
            <a:ext cx="6877878" cy="5998877"/>
          </a:xfrm>
        </p:spPr>
        <p:txBody>
          <a:bodyPr vert="horz" lIns="91440" tIns="45720" rIns="91440" bIns="45720" rtlCol="0" anchor="ctr">
            <a:normAutofit/>
          </a:bodyPr>
          <a:lstStyle/>
          <a:p>
            <a:pPr marL="0" indent="0">
              <a:buNone/>
            </a:pPr>
            <a:r>
              <a:rPr lang="en-US" sz="1800" b="1" u="sng">
                <a:solidFill>
                  <a:schemeClr val="tx2"/>
                </a:solidFill>
                <a:latin typeface="Aptos"/>
                <a:cs typeface="Arial"/>
              </a:rPr>
              <a:t>Health:</a:t>
            </a:r>
            <a:endParaRPr lang="en-US" sz="1800">
              <a:solidFill>
                <a:schemeClr val="tx2"/>
              </a:solidFill>
              <a:latin typeface="Aptos"/>
            </a:endParaRPr>
          </a:p>
          <a:p>
            <a:pPr marL="285750" indent="-285750"/>
            <a:r>
              <a:rPr lang="en-US" sz="1600" dirty="0">
                <a:solidFill>
                  <a:schemeClr val="tx2"/>
                </a:solidFill>
                <a:latin typeface="Aptos"/>
                <a:cs typeface="Arial"/>
              </a:rPr>
              <a:t>The World Health </a:t>
            </a:r>
            <a:r>
              <a:rPr lang="en-US" sz="1600" dirty="0" err="1">
                <a:solidFill>
                  <a:schemeClr val="tx2"/>
                </a:solidFill>
                <a:latin typeface="Aptos"/>
                <a:cs typeface="Arial"/>
              </a:rPr>
              <a:t>Organisation</a:t>
            </a:r>
            <a:r>
              <a:rPr lang="en-US" sz="1600" dirty="0">
                <a:solidFill>
                  <a:schemeClr val="tx2"/>
                </a:solidFill>
                <a:latin typeface="Aptos"/>
                <a:cs typeface="Arial"/>
              </a:rPr>
              <a:t> (WHO, 1948) has stated that health is the condition of an individual's physical, mental and social wellbeing.</a:t>
            </a:r>
          </a:p>
          <a:p>
            <a:pPr marL="285750" indent="-285750"/>
            <a:r>
              <a:rPr lang="en-US" sz="1600">
                <a:solidFill>
                  <a:schemeClr val="tx2"/>
                </a:solidFill>
                <a:latin typeface="Aptos" panose="02110004020202020204"/>
                <a:cs typeface="Arial"/>
              </a:rPr>
              <a:t>Instead of just focusing on the absence of illness and diseases. </a:t>
            </a:r>
          </a:p>
          <a:p>
            <a:pPr marL="0" indent="0">
              <a:buNone/>
            </a:pPr>
            <a:r>
              <a:rPr lang="en-US" sz="1800" b="1" u="sng">
                <a:solidFill>
                  <a:schemeClr val="tx2"/>
                </a:solidFill>
                <a:latin typeface="Aptos"/>
                <a:cs typeface="Arial"/>
              </a:rPr>
              <a:t>Wellbeing:</a:t>
            </a:r>
          </a:p>
          <a:p>
            <a:r>
              <a:rPr lang="en-US" sz="1600" b="1">
                <a:solidFill>
                  <a:schemeClr val="tx2"/>
                </a:solidFill>
                <a:latin typeface="Aptos"/>
                <a:cs typeface="Arial"/>
              </a:rPr>
              <a:t> Subjective</a:t>
            </a:r>
            <a:r>
              <a:rPr lang="en-US" sz="1600">
                <a:solidFill>
                  <a:schemeClr val="tx2"/>
                </a:solidFill>
                <a:latin typeface="Aptos"/>
                <a:cs typeface="Arial"/>
              </a:rPr>
              <a:t> wellbeing is how people view their own lives with emotions such as happiness and satisfaction from positive feelings (Office for National Statistics, 2026).</a:t>
            </a:r>
          </a:p>
          <a:p>
            <a:r>
              <a:rPr lang="en-US" sz="1600" b="1" dirty="0">
                <a:solidFill>
                  <a:schemeClr val="tx2"/>
                </a:solidFill>
                <a:latin typeface="Aptos"/>
                <a:cs typeface="Arial"/>
              </a:rPr>
              <a:t>Objective </a:t>
            </a:r>
            <a:r>
              <a:rPr lang="en-US" sz="1600" dirty="0">
                <a:solidFill>
                  <a:schemeClr val="tx2"/>
                </a:solidFill>
                <a:latin typeface="Aptos"/>
                <a:cs typeface="Arial"/>
              </a:rPr>
              <a:t>in terms of </a:t>
            </a:r>
            <a:r>
              <a:rPr lang="en-US" sz="1600" dirty="0" err="1">
                <a:solidFill>
                  <a:schemeClr val="tx2"/>
                </a:solidFill>
                <a:latin typeface="Aptos"/>
                <a:cs typeface="Arial"/>
              </a:rPr>
              <a:t>indiciators</a:t>
            </a:r>
            <a:r>
              <a:rPr lang="en-US" sz="1600" dirty="0">
                <a:solidFill>
                  <a:schemeClr val="tx2"/>
                </a:solidFill>
                <a:latin typeface="Aptos"/>
                <a:cs typeface="Arial"/>
              </a:rPr>
              <a:t> which affect an individual's quality of life (Office for National Statistics, 2026). For example, housing/living conditions, health status, access to resources etc.</a:t>
            </a:r>
          </a:p>
          <a:p>
            <a:pPr marL="0" indent="0">
              <a:buNone/>
            </a:pPr>
            <a:r>
              <a:rPr lang="en-US" sz="1800" b="1" u="sng">
                <a:solidFill>
                  <a:schemeClr val="tx2"/>
                </a:solidFill>
                <a:latin typeface="Aptos"/>
                <a:cs typeface="Arial"/>
              </a:rPr>
              <a:t>Sustainable development (SD):</a:t>
            </a:r>
            <a:endParaRPr lang="en-US" sz="1800">
              <a:solidFill>
                <a:schemeClr val="tx2"/>
              </a:solidFill>
              <a:latin typeface="Aptos"/>
              <a:cs typeface="Arial"/>
            </a:endParaRPr>
          </a:p>
          <a:p>
            <a:r>
              <a:rPr lang="en-US" sz="1600">
                <a:solidFill>
                  <a:schemeClr val="tx2"/>
                </a:solidFill>
                <a:latin typeface="Aptos"/>
                <a:cs typeface="Arial"/>
              </a:rPr>
              <a:t>Sustainable development focuses on fulfilling needs without compromising the future generations needs also (United Nations, 2015).</a:t>
            </a:r>
            <a:endParaRPr lang="en-US" sz="1600" dirty="0">
              <a:solidFill>
                <a:schemeClr val="tx2"/>
              </a:solidFill>
              <a:latin typeface="Aptos"/>
              <a:cs typeface="Arial"/>
            </a:endParaRPr>
          </a:p>
          <a:p>
            <a:r>
              <a:rPr lang="en-US" sz="1600">
                <a:solidFill>
                  <a:schemeClr val="tx2"/>
                </a:solidFill>
                <a:latin typeface="Aptos"/>
                <a:ea typeface="+mn-lt"/>
                <a:cs typeface="Arial"/>
              </a:rPr>
              <a:t>United Nations (2015) have also stated that to achieve sustainable development the three core elements are economic growth, social inclusion and environmental protection.</a:t>
            </a:r>
          </a:p>
        </p:txBody>
      </p:sp>
      <p:sp>
        <p:nvSpPr>
          <p:cNvPr id="4" name="Slide Number Placeholder 3">
            <a:extLst>
              <a:ext uri="{FF2B5EF4-FFF2-40B4-BE49-F238E27FC236}">
                <a16:creationId xmlns:a16="http://schemas.microsoft.com/office/drawing/2014/main" id="{658F9867-9333-B4C1-4D04-A1A299DB3CB9}"/>
              </a:ext>
            </a:extLst>
          </p:cNvPr>
          <p:cNvSpPr>
            <a:spLocks noGrp="1"/>
          </p:cNvSpPr>
          <p:nvPr>
            <p:ph type="sldNum" sz="quarter" idx="12"/>
          </p:nvPr>
        </p:nvSpPr>
        <p:spPr/>
        <p:txBody>
          <a:bodyPr/>
          <a:lstStyle/>
          <a:p>
            <a:fld id="{330EA680-D336-4FF7-8B7A-9848BB0A1C32}" type="slidenum">
              <a:rPr lang="en-US" smtClean="0"/>
              <a:t>3</a:t>
            </a:fld>
            <a:endParaRPr lang="en-US"/>
          </a:p>
        </p:txBody>
      </p:sp>
    </p:spTree>
    <p:extLst>
      <p:ext uri="{BB962C8B-B14F-4D97-AF65-F5344CB8AC3E}">
        <p14:creationId xmlns:p14="http://schemas.microsoft.com/office/powerpoint/2010/main" val="3907618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B1449C-8702-5DF9-4714-72995EB4B3D4}"/>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A3B4439-A608-3CCA-E45E-FFC6DADC921A}"/>
              </a:ext>
            </a:extLst>
          </p:cNvPr>
          <p:cNvSpPr>
            <a:spLocks noGrp="1"/>
          </p:cNvSpPr>
          <p:nvPr>
            <p:ph type="title"/>
          </p:nvPr>
        </p:nvSpPr>
        <p:spPr>
          <a:xfrm>
            <a:off x="1014984" y="891712"/>
            <a:ext cx="5309616" cy="5160789"/>
          </a:xfrm>
        </p:spPr>
        <p:txBody>
          <a:bodyPr anchor="ctr">
            <a:normAutofit/>
          </a:bodyPr>
          <a:lstStyle/>
          <a:p>
            <a:br>
              <a:rPr lang="en-US" sz="4800"/>
            </a:br>
            <a:r>
              <a:rPr lang="en-US" sz="4800">
                <a:solidFill>
                  <a:schemeClr val="bg1"/>
                </a:solidFill>
              </a:rPr>
              <a:t>Ecological Model</a:t>
            </a:r>
            <a:br>
              <a:rPr lang="en-US" sz="4800"/>
            </a:br>
            <a:r>
              <a:rPr lang="en-US" sz="4800">
                <a:solidFill>
                  <a:schemeClr val="bg1"/>
                </a:solidFill>
              </a:rPr>
              <a:t>(Dubos, 1965) </a:t>
            </a:r>
          </a:p>
        </p:txBody>
      </p:sp>
      <p:sp>
        <p:nvSpPr>
          <p:cNvPr id="3" name="Content Placeholder 2">
            <a:extLst>
              <a:ext uri="{FF2B5EF4-FFF2-40B4-BE49-F238E27FC236}">
                <a16:creationId xmlns:a16="http://schemas.microsoft.com/office/drawing/2014/main" id="{E6DD4738-3D26-E76F-3B9C-54CE4D718C3A}"/>
              </a:ext>
            </a:extLst>
          </p:cNvPr>
          <p:cNvSpPr>
            <a:spLocks noGrp="1"/>
          </p:cNvSpPr>
          <p:nvPr>
            <p:ph idx="1"/>
          </p:nvPr>
        </p:nvSpPr>
        <p:spPr>
          <a:xfrm>
            <a:off x="6425217" y="1195221"/>
            <a:ext cx="4584882" cy="5160790"/>
          </a:xfrm>
        </p:spPr>
        <p:txBody>
          <a:bodyPr vert="horz" lIns="91440" tIns="45720" rIns="91440" bIns="45720" rtlCol="0" anchor="ctr">
            <a:noAutofit/>
          </a:bodyPr>
          <a:lstStyle/>
          <a:p>
            <a:r>
              <a:rPr lang="en-US" sz="1800">
                <a:solidFill>
                  <a:schemeClr val="bg1"/>
                </a:solidFill>
                <a:latin typeface="Aptos"/>
                <a:cs typeface="Arial"/>
              </a:rPr>
              <a:t>The Ecological Model (Dubos, 1965) highlights the connection between people and the environment they are living in.</a:t>
            </a:r>
            <a:endParaRPr lang="en-US" sz="1800">
              <a:solidFill>
                <a:schemeClr val="bg1"/>
              </a:solidFill>
              <a:latin typeface="Aptos"/>
            </a:endParaRPr>
          </a:p>
          <a:p>
            <a:r>
              <a:rPr lang="en-US" sz="1800" dirty="0">
                <a:solidFill>
                  <a:schemeClr val="bg1"/>
                </a:solidFill>
                <a:latin typeface="Aptos"/>
                <a:cs typeface="Arial"/>
              </a:rPr>
              <a:t>A </a:t>
            </a:r>
            <a:r>
              <a:rPr lang="en-US" sz="1800" dirty="0" err="1">
                <a:solidFill>
                  <a:schemeClr val="bg1"/>
                </a:solidFill>
                <a:latin typeface="Aptos"/>
                <a:cs typeface="Arial"/>
              </a:rPr>
              <a:t>persons</a:t>
            </a:r>
            <a:r>
              <a:rPr lang="en-US" sz="1800" dirty="0">
                <a:solidFill>
                  <a:schemeClr val="bg1"/>
                </a:solidFill>
                <a:latin typeface="Aptos"/>
                <a:cs typeface="Arial"/>
              </a:rPr>
              <a:t> surroundings can influence how their health and wellbeing is maintained. Factors such as, housing, pollution, genetics, access to healthy foods, income, climate, social support and access to healthcare (WHO, 2024). </a:t>
            </a:r>
          </a:p>
          <a:p>
            <a:r>
              <a:rPr lang="en-US" sz="1800">
                <a:solidFill>
                  <a:schemeClr val="bg1"/>
                </a:solidFill>
                <a:latin typeface="Aptos"/>
                <a:cs typeface="Arial"/>
              </a:rPr>
              <a:t>These examples demonstrate that health is influenced by a range of factors which are not just related to the physical state of the body. </a:t>
            </a:r>
            <a:endParaRPr lang="en-US" sz="1800" dirty="0">
              <a:solidFill>
                <a:schemeClr val="bg1"/>
              </a:solidFill>
              <a:latin typeface="Aptos"/>
              <a:cs typeface="Arial"/>
            </a:endParaRPr>
          </a:p>
          <a:p>
            <a:r>
              <a:rPr lang="en-US" sz="1800">
                <a:solidFill>
                  <a:schemeClr val="bg1"/>
                </a:solidFill>
                <a:latin typeface="Aptos"/>
                <a:cs typeface="Arial"/>
              </a:rPr>
              <a:t>The factors of health and wellbeing are important within health and social care as these are things that health and social care professionals should consider when providing care. This allows them to provide the appropriate care needed.</a:t>
            </a:r>
            <a:endParaRPr lang="en-US" sz="1800" dirty="0">
              <a:solidFill>
                <a:schemeClr val="bg1"/>
              </a:solidFill>
              <a:latin typeface="Aptos"/>
              <a:cs typeface="Arial"/>
            </a:endParaRPr>
          </a:p>
          <a:p>
            <a:endParaRPr lang="en-US" sz="1800">
              <a:solidFill>
                <a:schemeClr val="bg1"/>
              </a:solidFill>
              <a:latin typeface="Arial"/>
              <a:cs typeface="Arial"/>
            </a:endParaRPr>
          </a:p>
          <a:p>
            <a:endParaRPr lang="en-US" sz="1800">
              <a:solidFill>
                <a:schemeClr val="bg1"/>
              </a:solidFill>
            </a:endParaRPr>
          </a:p>
        </p:txBody>
      </p:sp>
      <p:sp>
        <p:nvSpPr>
          <p:cNvPr id="4" name="Slide Number Placeholder 3">
            <a:extLst>
              <a:ext uri="{FF2B5EF4-FFF2-40B4-BE49-F238E27FC236}">
                <a16:creationId xmlns:a16="http://schemas.microsoft.com/office/drawing/2014/main" id="{C30C7B49-524E-5992-7D48-DC2E0AC35520}"/>
              </a:ext>
            </a:extLst>
          </p:cNvPr>
          <p:cNvSpPr>
            <a:spLocks noGrp="1"/>
          </p:cNvSpPr>
          <p:nvPr>
            <p:ph type="sldNum" sz="quarter" idx="12"/>
          </p:nvPr>
        </p:nvSpPr>
        <p:spPr/>
        <p:txBody>
          <a:bodyPr/>
          <a:lstStyle/>
          <a:p>
            <a:fld id="{330EA680-D336-4FF7-8B7A-9848BB0A1C32}" type="slidenum">
              <a:rPr lang="en-US" smtClean="0"/>
              <a:t>4</a:t>
            </a:fld>
            <a:endParaRPr lang="en-US"/>
          </a:p>
        </p:txBody>
      </p:sp>
    </p:spTree>
    <p:extLst>
      <p:ext uri="{BB962C8B-B14F-4D97-AF65-F5344CB8AC3E}">
        <p14:creationId xmlns:p14="http://schemas.microsoft.com/office/powerpoint/2010/main" val="3091300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1D90EA-6A84-68D0-15CA-9BEB9DF87743}"/>
            </a:ext>
          </a:extLst>
        </p:cNvPr>
        <p:cNvGrpSpPr/>
        <p:nvPr/>
      </p:nvGrpSpPr>
      <p:grpSpPr>
        <a:xfrm>
          <a:off x="0" y="0"/>
          <a:ext cx="0" cy="0"/>
          <a:chOff x="0" y="0"/>
          <a:chExt cx="0" cy="0"/>
        </a:xfrm>
      </p:grpSpPr>
      <p:sp useBgFill="1">
        <p:nvSpPr>
          <p:cNvPr id="3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3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77E1C72F-DEB2-5872-9F67-2C6C58ACF79E}"/>
              </a:ext>
            </a:extLst>
          </p:cNvPr>
          <p:cNvPicPr>
            <a:picLocks noChangeAspect="1"/>
          </p:cNvPicPr>
          <p:nvPr/>
        </p:nvPicPr>
        <p:blipFill>
          <a:blip r:embed="rId2"/>
          <a:stretch>
            <a:fillRect/>
          </a:stretch>
        </p:blipFill>
        <p:spPr>
          <a:xfrm>
            <a:off x="6957651" y="3567497"/>
            <a:ext cx="4148442" cy="2725868"/>
          </a:xfrm>
          <a:prstGeom prst="rect">
            <a:avLst/>
          </a:prstGeom>
        </p:spPr>
      </p:pic>
      <p:grpSp>
        <p:nvGrpSpPr>
          <p:cNvPr id="38" name="Group 3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55BE06D-E31E-BC33-2B25-FC1B190A534D}"/>
              </a:ext>
            </a:extLst>
          </p:cNvPr>
          <p:cNvSpPr>
            <a:spLocks noGrp="1"/>
          </p:cNvSpPr>
          <p:nvPr>
            <p:ph type="title"/>
          </p:nvPr>
        </p:nvSpPr>
        <p:spPr>
          <a:xfrm>
            <a:off x="928624" y="424689"/>
            <a:ext cx="10325913" cy="2587131"/>
          </a:xfrm>
        </p:spPr>
        <p:txBody>
          <a:bodyPr anchor="b">
            <a:normAutofit/>
          </a:bodyPr>
          <a:lstStyle/>
          <a:p>
            <a:r>
              <a:rPr lang="en-US" sz="4800" dirty="0">
                <a:solidFill>
                  <a:schemeClr val="bg1"/>
                </a:solidFill>
              </a:rPr>
              <a:t>Sustainable </a:t>
            </a:r>
            <a:r>
              <a:rPr lang="en-US" sz="4800">
                <a:solidFill>
                  <a:schemeClr val="bg1"/>
                </a:solidFill>
              </a:rPr>
              <a:t>Development Goals: Goal 3 </a:t>
            </a:r>
            <a:endParaRPr lang="en-US" sz="4800" dirty="0">
              <a:solidFill>
                <a:schemeClr val="bg1"/>
              </a:solidFill>
            </a:endParaRPr>
          </a:p>
        </p:txBody>
      </p:sp>
      <p:sp>
        <p:nvSpPr>
          <p:cNvPr id="3" name="Content Placeholder 2">
            <a:extLst>
              <a:ext uri="{FF2B5EF4-FFF2-40B4-BE49-F238E27FC236}">
                <a16:creationId xmlns:a16="http://schemas.microsoft.com/office/drawing/2014/main" id="{8871D514-2FF6-57C7-978A-76EA1C47012E}"/>
              </a:ext>
            </a:extLst>
          </p:cNvPr>
          <p:cNvSpPr>
            <a:spLocks noGrp="1"/>
          </p:cNvSpPr>
          <p:nvPr>
            <p:ph idx="1"/>
          </p:nvPr>
        </p:nvSpPr>
        <p:spPr>
          <a:xfrm>
            <a:off x="816863" y="4206890"/>
            <a:ext cx="5692953" cy="2651110"/>
          </a:xfrm>
        </p:spPr>
        <p:txBody>
          <a:bodyPr vert="horz" lIns="91440" tIns="45720" rIns="91440" bIns="45720" rtlCol="0" anchor="ctr">
            <a:noAutofit/>
          </a:bodyPr>
          <a:lstStyle/>
          <a:p>
            <a:pPr marL="0" indent="0">
              <a:buNone/>
            </a:pPr>
            <a:r>
              <a:rPr lang="en-US" sz="1700" b="1">
                <a:solidFill>
                  <a:schemeClr val="tx2"/>
                </a:solidFill>
                <a:latin typeface="Aptos"/>
                <a:cs typeface="Arial"/>
              </a:rPr>
              <a:t>What are Sustainable Development Goals: Goal 3?</a:t>
            </a:r>
          </a:p>
          <a:p>
            <a:r>
              <a:rPr lang="en-US" sz="1700">
                <a:solidFill>
                  <a:schemeClr val="tx2"/>
                </a:solidFill>
                <a:latin typeface="Aptos"/>
                <a:cs typeface="Arial"/>
              </a:rPr>
              <a:t>United Nations (2015) have established that there are 17 main goals which became global from 2015. Which is part of the 2030 Sustainable Development aims. </a:t>
            </a:r>
            <a:endParaRPr lang="en-US" sz="1700" dirty="0">
              <a:solidFill>
                <a:schemeClr val="tx2"/>
              </a:solidFill>
              <a:latin typeface="Aptos"/>
              <a:cs typeface="Arial"/>
            </a:endParaRPr>
          </a:p>
          <a:p>
            <a:r>
              <a:rPr lang="en-US" sz="1700" dirty="0">
                <a:solidFill>
                  <a:schemeClr val="tx2"/>
                </a:solidFill>
                <a:latin typeface="Aptos"/>
                <a:cs typeface="Arial"/>
              </a:rPr>
              <a:t>The aim is to find solutions for the global challenges, poverty, inequality and poor health and environmental issues </a:t>
            </a:r>
            <a:r>
              <a:rPr lang="en-US" sz="1700">
                <a:solidFill>
                  <a:schemeClr val="tx2"/>
                </a:solidFill>
                <a:latin typeface="Aptos" panose="02110004020202020204"/>
                <a:cs typeface="Arial"/>
              </a:rPr>
              <a:t>according to United Nations (2015). </a:t>
            </a:r>
          </a:p>
          <a:p>
            <a:r>
              <a:rPr lang="en-US" sz="1700">
                <a:solidFill>
                  <a:schemeClr val="tx2"/>
                </a:solidFill>
                <a:latin typeface="Aptos" panose="02110004020202020204"/>
                <a:cs typeface="Arial"/>
              </a:rPr>
              <a:t>This is to improve the lives </a:t>
            </a:r>
            <a:r>
              <a:rPr lang="en-US" sz="1700" dirty="0">
                <a:solidFill>
                  <a:schemeClr val="tx2"/>
                </a:solidFill>
                <a:latin typeface="Aptos"/>
                <a:cs typeface="Arial"/>
              </a:rPr>
              <a:t>of individuals as well as maintaining the planet to protect it for the current and future gener</a:t>
            </a:r>
            <a:r>
              <a:rPr lang="en-US" sz="1700">
                <a:solidFill>
                  <a:schemeClr val="tx2"/>
                </a:solidFill>
                <a:latin typeface="Aptos"/>
                <a:cs typeface="Arial"/>
              </a:rPr>
              <a:t>ations. </a:t>
            </a:r>
            <a:endParaRPr lang="en-US" sz="1700">
              <a:solidFill>
                <a:schemeClr val="tx2"/>
              </a:solidFill>
              <a:latin typeface="Aptos"/>
            </a:endParaRPr>
          </a:p>
          <a:p>
            <a:r>
              <a:rPr lang="en-US" sz="1700" dirty="0">
                <a:solidFill>
                  <a:schemeClr val="tx2"/>
                </a:solidFill>
                <a:latin typeface="Aptos"/>
                <a:cs typeface="Arial"/>
              </a:rPr>
              <a:t>Goal 3 of the Sustainable Development Goals focuses on good health and </a:t>
            </a:r>
            <a:r>
              <a:rPr lang="en-US" sz="1700">
                <a:solidFill>
                  <a:schemeClr val="tx2"/>
                </a:solidFill>
                <a:latin typeface="Aptos"/>
                <a:cs typeface="Arial"/>
              </a:rPr>
              <a:t>wellbeing. </a:t>
            </a:r>
          </a:p>
          <a:p>
            <a:endParaRPr lang="en-US" sz="1500" dirty="0">
              <a:solidFill>
                <a:schemeClr val="tx2"/>
              </a:solidFill>
              <a:latin typeface="Arial"/>
              <a:cs typeface="Arial"/>
            </a:endParaRPr>
          </a:p>
          <a:p>
            <a:pPr marL="0" indent="0">
              <a:buNone/>
            </a:pPr>
            <a:endParaRPr lang="en-US" sz="1500">
              <a:solidFill>
                <a:schemeClr val="tx2"/>
              </a:solidFill>
              <a:latin typeface="Arial"/>
              <a:cs typeface="Arial"/>
            </a:endParaRPr>
          </a:p>
        </p:txBody>
      </p:sp>
      <p:sp>
        <p:nvSpPr>
          <p:cNvPr id="6" name="TextBox 5">
            <a:extLst>
              <a:ext uri="{FF2B5EF4-FFF2-40B4-BE49-F238E27FC236}">
                <a16:creationId xmlns:a16="http://schemas.microsoft.com/office/drawing/2014/main" id="{F259F68D-DECB-426F-5954-7ED69FE315C7}"/>
              </a:ext>
            </a:extLst>
          </p:cNvPr>
          <p:cNvSpPr txBox="1"/>
          <p:nvPr/>
        </p:nvSpPr>
        <p:spPr>
          <a:xfrm>
            <a:off x="8180705" y="6299252"/>
            <a:ext cx="60960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solidFill>
                  <a:srgbClr val="0E2841"/>
                </a:solidFill>
                <a:latin typeface="Arial"/>
                <a:cs typeface="Arial"/>
              </a:rPr>
              <a:t>GOV UK (2019</a:t>
            </a:r>
          </a:p>
          <a:p>
            <a:pPr algn="ctr"/>
            <a:endParaRPr lang="en-US"/>
          </a:p>
        </p:txBody>
      </p:sp>
      <p:sp>
        <p:nvSpPr>
          <p:cNvPr id="7" name="Slide Number Placeholder 6">
            <a:extLst>
              <a:ext uri="{FF2B5EF4-FFF2-40B4-BE49-F238E27FC236}">
                <a16:creationId xmlns:a16="http://schemas.microsoft.com/office/drawing/2014/main" id="{2B50DCA8-14BD-3315-0104-C2CBDF0A7C53}"/>
              </a:ext>
            </a:extLst>
          </p:cNvPr>
          <p:cNvSpPr>
            <a:spLocks noGrp="1"/>
          </p:cNvSpPr>
          <p:nvPr>
            <p:ph type="sldNum" sz="quarter" idx="12"/>
          </p:nvPr>
        </p:nvSpPr>
        <p:spPr/>
        <p:txBody>
          <a:bodyPr/>
          <a:lstStyle/>
          <a:p>
            <a:fld id="{330EA680-D336-4FF7-8B7A-9848BB0A1C32}" type="slidenum">
              <a:rPr lang="en-US" smtClean="0"/>
              <a:t>5</a:t>
            </a:fld>
            <a:endParaRPr lang="en-US"/>
          </a:p>
        </p:txBody>
      </p:sp>
    </p:spTree>
    <p:extLst>
      <p:ext uri="{BB962C8B-B14F-4D97-AF65-F5344CB8AC3E}">
        <p14:creationId xmlns:p14="http://schemas.microsoft.com/office/powerpoint/2010/main" val="2348955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837856-2103-2FCF-E38D-45911167C903}"/>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DF5E8718-EEC3-6995-70D3-877233119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432D36C-4CB0-EF38-CDC3-511BDB59F1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E4FAD12E-CE61-7157-9777-B26F26A99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228E7E49-BCCA-B56C-BAC3-9B99147D9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0438C19B-E049-1773-5A9B-93EE6919C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25431586-CF85-89BD-FA2F-D65BB6EB6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B1A60926-F5C9-679C-E52B-A9B8E9377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82BD73E2-8953-C299-B33F-4FB54417B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3B87D0F4-8198-B88E-E31F-E63D74B6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CA74473B-1BE2-B435-550F-2FFEED824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7AA08E10-E9FA-C22C-CA09-DFFA71400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C3FC1340-CD49-932B-B3E1-2B60707E3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7243AC8-F666-5AD0-28F1-0EBAD40FC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9D08FBDC-6937-B04B-4662-A5A032402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2C1293BF-ADB7-F249-E46C-E08ADA0C2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F8F5261-4C76-5132-A932-1875D31E815F}"/>
              </a:ext>
            </a:extLst>
          </p:cNvPr>
          <p:cNvSpPr>
            <a:spLocks noGrp="1"/>
          </p:cNvSpPr>
          <p:nvPr>
            <p:ph type="title"/>
          </p:nvPr>
        </p:nvSpPr>
        <p:spPr>
          <a:xfrm>
            <a:off x="647992" y="1697739"/>
            <a:ext cx="5309616" cy="5160789"/>
          </a:xfrm>
        </p:spPr>
        <p:txBody>
          <a:bodyPr vert="horz" lIns="91440" tIns="45720" rIns="91440" bIns="45720" rtlCol="0" anchor="b">
            <a:normAutofit/>
          </a:bodyPr>
          <a:lstStyle/>
          <a:p>
            <a:pPr marL="228600" indent="-228600" algn="ctr">
              <a:spcBef>
                <a:spcPts val="1000"/>
              </a:spcBef>
            </a:pPr>
            <a:r>
              <a:rPr lang="en-US" sz="2400" b="1">
                <a:solidFill>
                  <a:schemeClr val="bg1"/>
                </a:solidFill>
                <a:latin typeface="Aptos"/>
              </a:rPr>
              <a:t>SDG 3: reducing maternal mortality (NHS maternity and antenatal care)</a:t>
            </a:r>
            <a:endParaRPr lang="en-US" sz="2400">
              <a:solidFill>
                <a:schemeClr val="bg1"/>
              </a:solidFill>
              <a:latin typeface="Aptos"/>
            </a:endParaRPr>
          </a:p>
          <a:p>
            <a:endParaRPr lang="en-US" sz="4800" dirty="0">
              <a:solidFill>
                <a:schemeClr val="bg1"/>
              </a:solidFill>
            </a:endParaRPr>
          </a:p>
        </p:txBody>
      </p:sp>
      <p:sp>
        <p:nvSpPr>
          <p:cNvPr id="3" name="Content Placeholder 2">
            <a:extLst>
              <a:ext uri="{FF2B5EF4-FFF2-40B4-BE49-F238E27FC236}">
                <a16:creationId xmlns:a16="http://schemas.microsoft.com/office/drawing/2014/main" id="{ACFEBB75-226B-6533-A9E1-C977020A2C3F}"/>
              </a:ext>
            </a:extLst>
          </p:cNvPr>
          <p:cNvSpPr>
            <a:spLocks noGrp="1"/>
          </p:cNvSpPr>
          <p:nvPr>
            <p:ph idx="1"/>
          </p:nvPr>
        </p:nvSpPr>
        <p:spPr>
          <a:xfrm>
            <a:off x="5883982" y="891713"/>
            <a:ext cx="5661842" cy="5160790"/>
          </a:xfrm>
        </p:spPr>
        <p:txBody>
          <a:bodyPr vert="horz" lIns="91440" tIns="45720" rIns="91440" bIns="45720" rtlCol="0" anchor="ctr">
            <a:normAutofit/>
          </a:bodyPr>
          <a:lstStyle/>
          <a:p>
            <a:pPr marL="0" indent="0">
              <a:buNone/>
            </a:pPr>
            <a:r>
              <a:rPr lang="en-US" sz="1800">
                <a:solidFill>
                  <a:schemeClr val="bg1"/>
                </a:solidFill>
              </a:rPr>
              <a:t>The multidisciplinary team working with pregnant </a:t>
            </a:r>
            <a:r>
              <a:rPr lang="en-US" sz="1800" dirty="0">
                <a:solidFill>
                  <a:schemeClr val="bg1"/>
                </a:solidFill>
              </a:rPr>
              <a:t>women ensure that they are providing regular appointments and health checks to </a:t>
            </a:r>
            <a:r>
              <a:rPr lang="en-US" sz="1800">
                <a:solidFill>
                  <a:schemeClr val="bg1"/>
                </a:solidFill>
              </a:rPr>
              <a:t>monitor the health and wellbeing of both mother and baby, ensuring both are healthy and identifying if there are any complications (NHS, 2026).</a:t>
            </a:r>
            <a:endParaRPr lang="en-US" sz="1800" dirty="0">
              <a:solidFill>
                <a:schemeClr val="bg1"/>
              </a:solidFill>
            </a:endParaRPr>
          </a:p>
          <a:p>
            <a:pPr>
              <a:buFont typeface="Arial"/>
              <a:buChar char="•"/>
            </a:pPr>
            <a:r>
              <a:rPr lang="en-US" sz="1800" b="1" u="sng" dirty="0">
                <a:solidFill>
                  <a:schemeClr val="bg1"/>
                </a:solidFill>
                <a:latin typeface="Aptos"/>
                <a:cs typeface="Arial"/>
              </a:rPr>
              <a:t>Sustainability:</a:t>
            </a:r>
            <a:r>
              <a:rPr lang="en-US" sz="1800" dirty="0">
                <a:solidFill>
                  <a:schemeClr val="bg1"/>
                </a:solidFill>
                <a:latin typeface="Aptos"/>
                <a:cs typeface="Arial"/>
              </a:rPr>
              <a:t>  This care helps the health and social care staff provide the appropriate care according to their needs. Aswell as providing support, advice </a:t>
            </a:r>
            <a:r>
              <a:rPr lang="en-US" sz="1800">
                <a:solidFill>
                  <a:schemeClr val="bg1"/>
                </a:solidFill>
                <a:latin typeface="Aptos"/>
                <a:cs typeface="Arial"/>
              </a:rPr>
              <a:t>and information</a:t>
            </a:r>
            <a:r>
              <a:rPr lang="en-US" sz="1800" dirty="0">
                <a:solidFill>
                  <a:schemeClr val="bg1"/>
                </a:solidFill>
                <a:latin typeface="Aptos"/>
                <a:cs typeface="Arial"/>
              </a:rPr>
              <a:t> to the mother. This is done before </a:t>
            </a:r>
            <a:r>
              <a:rPr lang="en-US" sz="1800">
                <a:solidFill>
                  <a:schemeClr val="bg1"/>
                </a:solidFill>
                <a:latin typeface="Aptos"/>
                <a:cs typeface="Arial"/>
              </a:rPr>
              <a:t>birth, during</a:t>
            </a:r>
            <a:r>
              <a:rPr lang="en-US" sz="1800" dirty="0">
                <a:solidFill>
                  <a:schemeClr val="bg1"/>
                </a:solidFill>
                <a:latin typeface="Aptos"/>
                <a:cs typeface="Arial"/>
              </a:rPr>
              <a:t> pregnancy and after when the baby is </a:t>
            </a:r>
            <a:r>
              <a:rPr lang="en-US" sz="1800">
                <a:solidFill>
                  <a:schemeClr val="bg1"/>
                </a:solidFill>
                <a:latin typeface="Aptos"/>
                <a:cs typeface="Arial"/>
              </a:rPr>
              <a:t>born (NICE, 2021).</a:t>
            </a:r>
          </a:p>
          <a:p>
            <a:r>
              <a:rPr lang="en-US" sz="1800" b="1" u="sng" dirty="0">
                <a:solidFill>
                  <a:schemeClr val="bg1"/>
                </a:solidFill>
                <a:latin typeface="Aptos"/>
                <a:cs typeface="Arial"/>
              </a:rPr>
              <a:t>Health:</a:t>
            </a:r>
            <a:r>
              <a:rPr lang="en-US" sz="1800" dirty="0">
                <a:solidFill>
                  <a:schemeClr val="bg1"/>
                </a:solidFill>
                <a:latin typeface="Aptos"/>
                <a:cs typeface="Arial"/>
              </a:rPr>
              <a:t> risks are identified in order to find solutions to provide safer pregnancies.</a:t>
            </a:r>
          </a:p>
          <a:p>
            <a:r>
              <a:rPr lang="en-US" sz="1800" b="1" u="sng">
                <a:solidFill>
                  <a:schemeClr val="bg1"/>
                </a:solidFill>
                <a:latin typeface="Aptos"/>
                <a:cs typeface="Arial"/>
              </a:rPr>
              <a:t>Wellbeing:</a:t>
            </a:r>
            <a:r>
              <a:rPr lang="en-US" sz="1800" dirty="0">
                <a:solidFill>
                  <a:schemeClr val="bg1"/>
                </a:solidFill>
                <a:latin typeface="Aptos"/>
                <a:cs typeface="Arial"/>
              </a:rPr>
              <a:t> </a:t>
            </a:r>
            <a:r>
              <a:rPr lang="en-US" sz="1800">
                <a:solidFill>
                  <a:schemeClr val="bg1"/>
                </a:solidFill>
                <a:ea typeface="+mn-lt"/>
                <a:cs typeface="+mn-lt"/>
              </a:rPr>
              <a:t>emotional support is provided to promote positive wellbeing for both the mother and baby, for a safe delivery. </a:t>
            </a:r>
            <a:endParaRPr lang="en-US" sz="1800" dirty="0">
              <a:solidFill>
                <a:schemeClr val="bg1"/>
              </a:solidFill>
              <a:latin typeface="Aptos"/>
              <a:cs typeface="Arial"/>
            </a:endParaRPr>
          </a:p>
        </p:txBody>
      </p:sp>
      <p:sp>
        <p:nvSpPr>
          <p:cNvPr id="4" name="Slide Number Placeholder 3">
            <a:extLst>
              <a:ext uri="{FF2B5EF4-FFF2-40B4-BE49-F238E27FC236}">
                <a16:creationId xmlns:a16="http://schemas.microsoft.com/office/drawing/2014/main" id="{5D72148C-4A8C-DA6F-3EBA-24676AF25C78}"/>
              </a:ext>
            </a:extLst>
          </p:cNvPr>
          <p:cNvSpPr>
            <a:spLocks noGrp="1"/>
          </p:cNvSpPr>
          <p:nvPr>
            <p:ph type="sldNum" sz="quarter" idx="12"/>
          </p:nvPr>
        </p:nvSpPr>
        <p:spPr/>
        <p:txBody>
          <a:bodyPr/>
          <a:lstStyle/>
          <a:p>
            <a:fld id="{330EA680-D336-4FF7-8B7A-9848BB0A1C32}" type="slidenum">
              <a:rPr lang="en-US" smtClean="0"/>
              <a:t>6</a:t>
            </a:fld>
            <a:endParaRPr lang="en-US"/>
          </a:p>
        </p:txBody>
      </p:sp>
      <p:pic>
        <p:nvPicPr>
          <p:cNvPr id="5" name="Picture 4" descr="Maternal Mortality">
            <a:extLst>
              <a:ext uri="{FF2B5EF4-FFF2-40B4-BE49-F238E27FC236}">
                <a16:creationId xmlns:a16="http://schemas.microsoft.com/office/drawing/2014/main" id="{84A17A14-57FB-114D-C6C8-DF3FB0663E47}"/>
              </a:ext>
            </a:extLst>
          </p:cNvPr>
          <p:cNvPicPr>
            <a:picLocks noChangeAspect="1"/>
          </p:cNvPicPr>
          <p:nvPr/>
        </p:nvPicPr>
        <p:blipFill>
          <a:blip r:embed="rId2"/>
          <a:stretch>
            <a:fillRect/>
          </a:stretch>
        </p:blipFill>
        <p:spPr>
          <a:xfrm>
            <a:off x="939326" y="707926"/>
            <a:ext cx="4732072" cy="4033214"/>
          </a:xfrm>
          <a:prstGeom prst="rect">
            <a:avLst/>
          </a:prstGeom>
        </p:spPr>
      </p:pic>
      <p:sp>
        <p:nvSpPr>
          <p:cNvPr id="6" name="TextBox 5">
            <a:extLst>
              <a:ext uri="{FF2B5EF4-FFF2-40B4-BE49-F238E27FC236}">
                <a16:creationId xmlns:a16="http://schemas.microsoft.com/office/drawing/2014/main" id="{832C118F-22C1-58D7-FB31-A257618539FE}"/>
              </a:ext>
            </a:extLst>
          </p:cNvPr>
          <p:cNvSpPr txBox="1"/>
          <p:nvPr/>
        </p:nvSpPr>
        <p:spPr>
          <a:xfrm>
            <a:off x="1997849" y="473528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Maternal mortality (2020)</a:t>
            </a:r>
          </a:p>
          <a:p>
            <a:pPr algn="ctr"/>
            <a:endParaRPr lang="en-US"/>
          </a:p>
        </p:txBody>
      </p:sp>
    </p:spTree>
    <p:extLst>
      <p:ext uri="{BB962C8B-B14F-4D97-AF65-F5344CB8AC3E}">
        <p14:creationId xmlns:p14="http://schemas.microsoft.com/office/powerpoint/2010/main" val="3875044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08C08D-212F-646B-4CF1-39E9C7E5477C}"/>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2E1C2C5-5E8C-E799-6600-47301AA5D4B4}"/>
              </a:ext>
            </a:extLst>
          </p:cNvPr>
          <p:cNvSpPr>
            <a:spLocks noGrp="1"/>
          </p:cNvSpPr>
          <p:nvPr>
            <p:ph type="title"/>
          </p:nvPr>
        </p:nvSpPr>
        <p:spPr>
          <a:xfrm>
            <a:off x="747286" y="-1201863"/>
            <a:ext cx="11434707" cy="5160789"/>
          </a:xfrm>
        </p:spPr>
        <p:txBody>
          <a:bodyPr anchor="ctr">
            <a:normAutofit/>
          </a:bodyPr>
          <a:lstStyle/>
          <a:p>
            <a:r>
              <a:rPr lang="en-US" sz="4800">
                <a:solidFill>
                  <a:schemeClr val="bg1"/>
                </a:solidFill>
              </a:rPr>
              <a:t>Policy and Governan</a:t>
            </a:r>
            <a:r>
              <a:rPr lang="en-US" sz="4800">
                <a:solidFill>
                  <a:schemeClr val="bg1"/>
                </a:solidFill>
                <a:latin typeface="Aptos Display"/>
              </a:rPr>
              <a:t>ce : HSC ACT (2012)</a:t>
            </a:r>
            <a:endParaRPr lang="en-US" sz="4800">
              <a:solidFill>
                <a:schemeClr val="bg1"/>
              </a:solidFill>
            </a:endParaRPr>
          </a:p>
        </p:txBody>
      </p:sp>
      <p:sp>
        <p:nvSpPr>
          <p:cNvPr id="4" name="Slide Number Placeholder 3">
            <a:extLst>
              <a:ext uri="{FF2B5EF4-FFF2-40B4-BE49-F238E27FC236}">
                <a16:creationId xmlns:a16="http://schemas.microsoft.com/office/drawing/2014/main" id="{81FC8905-59BC-7B8E-7359-A78B196DCBAD}"/>
              </a:ext>
            </a:extLst>
          </p:cNvPr>
          <p:cNvSpPr>
            <a:spLocks noGrp="1"/>
          </p:cNvSpPr>
          <p:nvPr>
            <p:ph type="sldNum" sz="quarter" idx="12"/>
          </p:nvPr>
        </p:nvSpPr>
        <p:spPr/>
        <p:txBody>
          <a:bodyPr/>
          <a:lstStyle/>
          <a:p>
            <a:fld id="{330EA680-D336-4FF7-8B7A-9848BB0A1C32}" type="slidenum">
              <a:rPr lang="en-US" smtClean="0"/>
              <a:t>7</a:t>
            </a:fld>
            <a:endParaRPr lang="en-US"/>
          </a:p>
        </p:txBody>
      </p:sp>
      <p:sp>
        <p:nvSpPr>
          <p:cNvPr id="6" name="Title 1">
            <a:extLst>
              <a:ext uri="{FF2B5EF4-FFF2-40B4-BE49-F238E27FC236}">
                <a16:creationId xmlns:a16="http://schemas.microsoft.com/office/drawing/2014/main" id="{C1660D75-C1A3-E585-99A5-24194C8A20D6}"/>
              </a:ext>
            </a:extLst>
          </p:cNvPr>
          <p:cNvSpPr txBox="1">
            <a:spLocks/>
          </p:cNvSpPr>
          <p:nvPr/>
        </p:nvSpPr>
        <p:spPr>
          <a:xfrm>
            <a:off x="744505" y="1711999"/>
            <a:ext cx="4533798" cy="2330090"/>
          </a:xfrm>
          <a:prstGeom prst="rect">
            <a:avLst/>
          </a:prstGeom>
          <a:solidFill>
            <a:schemeClr val="bg1"/>
          </a:solidFill>
          <a:ln w="19050" cap="flat" cmpd="sng" algn="ctr">
            <a:solidFill>
              <a:schemeClr val="tx2"/>
            </a:solidFill>
            <a:prstDash val="solid"/>
            <a:miter lim="800000"/>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spcBef>
                <a:spcPts val="1000"/>
              </a:spcBef>
            </a:pPr>
            <a:endParaRPr lang="en-US" sz="1800" b="1" dirty="0">
              <a:solidFill>
                <a:schemeClr val="tx2"/>
              </a:solidFill>
              <a:latin typeface="Arial"/>
              <a:ea typeface="Arial"/>
              <a:cs typeface="Arial"/>
            </a:endParaRPr>
          </a:p>
          <a:p>
            <a:pPr algn="ctr">
              <a:spcBef>
                <a:spcPts val="1000"/>
              </a:spcBef>
            </a:pPr>
            <a:r>
              <a:rPr lang="en-US" sz="1800" b="1" i="0" u="none" strike="noStrike" baseline="0">
                <a:solidFill>
                  <a:schemeClr val="tx2"/>
                </a:solidFill>
                <a:latin typeface="Arial"/>
                <a:ea typeface="Arial"/>
                <a:cs typeface="Arial"/>
              </a:rPr>
              <a:t>National framework: </a:t>
            </a:r>
            <a:endParaRPr lang="en-US" sz="1800">
              <a:solidFill>
                <a:schemeClr val="tx2"/>
              </a:solidFill>
              <a:latin typeface="Arial"/>
              <a:ea typeface="Arial"/>
              <a:cs typeface="Arial"/>
            </a:endParaRPr>
          </a:p>
          <a:p>
            <a:pPr>
              <a:spcBef>
                <a:spcPts val="1000"/>
              </a:spcBef>
            </a:pPr>
            <a:r>
              <a:rPr lang="en-US" sz="1800" dirty="0">
                <a:solidFill>
                  <a:schemeClr val="tx2"/>
                </a:solidFill>
                <a:ea typeface="+mn-lt"/>
                <a:cs typeface="+mn-lt"/>
              </a:rPr>
              <a:t>This Act made a positive impact on the NHS in England, allowing the NHS </a:t>
            </a:r>
            <a:r>
              <a:rPr lang="en-US" sz="1800" dirty="0" err="1">
                <a:solidFill>
                  <a:schemeClr val="tx2"/>
                </a:solidFill>
                <a:ea typeface="+mn-lt"/>
                <a:cs typeface="+mn-lt"/>
              </a:rPr>
              <a:t>organisations</a:t>
            </a:r>
            <a:r>
              <a:rPr lang="en-US" sz="1800" dirty="0">
                <a:solidFill>
                  <a:schemeClr val="tx2"/>
                </a:solidFill>
                <a:ea typeface="+mn-lt"/>
                <a:cs typeface="+mn-lt"/>
              </a:rPr>
              <a:t> greater responsibility for commissioning the health services, whilst promoting patient centered care and choice </a:t>
            </a:r>
            <a:r>
              <a:rPr lang="en-US" sz="1800" b="1" i="0" dirty="0">
                <a:solidFill>
                  <a:schemeClr val="tx2"/>
                </a:solidFill>
                <a:latin typeface="Aptos"/>
                <a:ea typeface="Arial"/>
                <a:cs typeface="Arial"/>
              </a:rPr>
              <a:t>​</a:t>
            </a:r>
            <a:endParaRPr lang="en-US" sz="1800" dirty="0">
              <a:solidFill>
                <a:schemeClr val="tx2"/>
              </a:solidFill>
              <a:latin typeface="Aptos"/>
              <a:ea typeface="Arial"/>
              <a:cs typeface="Arial"/>
            </a:endParaRPr>
          </a:p>
          <a:p>
            <a:pPr marL="285750" indent="-285750">
              <a:spcBef>
                <a:spcPts val="1000"/>
              </a:spcBef>
              <a:buFont typeface="Arial"/>
              <a:buChar char="•"/>
            </a:pPr>
            <a:r>
              <a:rPr lang="en-US" sz="1800">
                <a:solidFill>
                  <a:schemeClr val="bg1"/>
                </a:solidFill>
                <a:latin typeface="Arial"/>
                <a:ea typeface="Arial"/>
                <a:cs typeface="Arial"/>
              </a:rPr>
              <a:t>N</a:t>
            </a:r>
          </a:p>
          <a:p>
            <a:pPr marL="285750" indent="-285750">
              <a:spcBef>
                <a:spcPts val="1000"/>
              </a:spcBef>
              <a:buFont typeface="Arial"/>
              <a:buChar char="•"/>
            </a:pPr>
            <a:endParaRPr lang="en-US" sz="1800" dirty="0">
              <a:solidFill>
                <a:schemeClr val="bg1"/>
              </a:solidFill>
              <a:latin typeface="Arial"/>
              <a:cs typeface="Arial"/>
            </a:endParaRPr>
          </a:p>
        </p:txBody>
      </p:sp>
      <p:sp>
        <p:nvSpPr>
          <p:cNvPr id="9" name="Title 1">
            <a:extLst>
              <a:ext uri="{FF2B5EF4-FFF2-40B4-BE49-F238E27FC236}">
                <a16:creationId xmlns:a16="http://schemas.microsoft.com/office/drawing/2014/main" id="{2BF4F47D-8CBE-A91D-ACF2-293685893F6C}"/>
              </a:ext>
            </a:extLst>
          </p:cNvPr>
          <p:cNvSpPr txBox="1">
            <a:spLocks/>
          </p:cNvSpPr>
          <p:nvPr/>
        </p:nvSpPr>
        <p:spPr>
          <a:xfrm>
            <a:off x="1106131" y="4404830"/>
            <a:ext cx="9435136" cy="1509971"/>
          </a:xfrm>
          <a:prstGeom prst="rect">
            <a:avLst/>
          </a:prstGeom>
          <a:solidFill>
            <a:schemeClr val="bg1"/>
          </a:solidFill>
          <a:ln w="19050" cap="flat" cmpd="sng" algn="ctr">
            <a:solidFill>
              <a:schemeClr val="tx2"/>
            </a:solidFill>
            <a:prstDash val="solid"/>
            <a:miter lim="800000"/>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spcBef>
                <a:spcPts val="1000"/>
              </a:spcBef>
            </a:pPr>
            <a:endParaRPr lang="en-US" sz="1800" b="1" dirty="0">
              <a:solidFill>
                <a:schemeClr val="tx2"/>
              </a:solidFill>
              <a:latin typeface="Aptos"/>
              <a:ea typeface="Arial"/>
              <a:cs typeface="Arial"/>
            </a:endParaRPr>
          </a:p>
          <a:p>
            <a:pPr algn="ctr">
              <a:spcBef>
                <a:spcPts val="1000"/>
              </a:spcBef>
            </a:pPr>
            <a:r>
              <a:rPr lang="en-US" sz="1800" b="1">
                <a:solidFill>
                  <a:schemeClr val="tx2"/>
                </a:solidFill>
                <a:latin typeface="Aptos"/>
                <a:ea typeface="Arial"/>
                <a:cs typeface="Arial"/>
              </a:rPr>
              <a:t>Impact on practice</a:t>
            </a:r>
            <a:r>
              <a:rPr lang="en-US" sz="1800" b="1" i="0" u="none" strike="noStrike" baseline="0">
                <a:solidFill>
                  <a:schemeClr val="tx2"/>
                </a:solidFill>
                <a:latin typeface="Aptos"/>
                <a:ea typeface="Arial"/>
                <a:cs typeface="Arial"/>
              </a:rPr>
              <a:t>:</a:t>
            </a:r>
            <a:endParaRPr lang="en-US" sz="1800" b="1" dirty="0">
              <a:solidFill>
                <a:schemeClr val="tx2"/>
              </a:solidFill>
              <a:latin typeface="Aptos"/>
              <a:ea typeface="Arial"/>
              <a:cs typeface="Arial"/>
            </a:endParaRPr>
          </a:p>
          <a:p>
            <a:pPr algn="ctr">
              <a:spcBef>
                <a:spcPts val="1000"/>
              </a:spcBef>
            </a:pPr>
            <a:r>
              <a:rPr lang="en-US" sz="1800" dirty="0">
                <a:solidFill>
                  <a:schemeClr val="tx2"/>
                </a:solidFill>
                <a:latin typeface="Aptos"/>
                <a:ea typeface="Arial"/>
                <a:cs typeface="Arial"/>
              </a:rPr>
              <a:t>The Act encourages a collaboration between both health and social care services, in order to work as a multidisciplinary team to improve the patient outcome. </a:t>
            </a:r>
            <a:r>
              <a:rPr lang="en-US" sz="1800">
                <a:solidFill>
                  <a:schemeClr val="tx2"/>
                </a:solidFill>
                <a:latin typeface="Aptos"/>
                <a:ea typeface="Arial"/>
                <a:cs typeface="Arial"/>
              </a:rPr>
              <a:t>Also, so that the patients are receiving quality care. </a:t>
            </a:r>
          </a:p>
          <a:p>
            <a:pPr>
              <a:spcBef>
                <a:spcPts val="1000"/>
              </a:spcBef>
            </a:pPr>
            <a:r>
              <a:rPr lang="en-US" sz="1800" b="1" i="0">
                <a:solidFill>
                  <a:schemeClr val="tx2"/>
                </a:solidFill>
                <a:latin typeface="Arial"/>
                <a:ea typeface="Arial"/>
                <a:cs typeface="Arial"/>
              </a:rPr>
              <a:t>​</a:t>
            </a:r>
            <a:endParaRPr lang="en-US" sz="1800">
              <a:solidFill>
                <a:schemeClr val="tx2"/>
              </a:solidFill>
              <a:latin typeface="Arial"/>
              <a:ea typeface="Arial"/>
              <a:cs typeface="Arial"/>
            </a:endParaRPr>
          </a:p>
          <a:p>
            <a:endParaRPr lang="en-US" sz="1800" b="1" dirty="0">
              <a:solidFill>
                <a:schemeClr val="tx2"/>
              </a:solidFill>
              <a:latin typeface="Arial"/>
              <a:cs typeface="Arial"/>
            </a:endParaRPr>
          </a:p>
        </p:txBody>
      </p:sp>
      <p:sp>
        <p:nvSpPr>
          <p:cNvPr id="13" name="Title 1">
            <a:extLst>
              <a:ext uri="{FF2B5EF4-FFF2-40B4-BE49-F238E27FC236}">
                <a16:creationId xmlns:a16="http://schemas.microsoft.com/office/drawing/2014/main" id="{275B068A-347D-5376-6C1B-08C9D46C6B02}"/>
              </a:ext>
            </a:extLst>
          </p:cNvPr>
          <p:cNvSpPr txBox="1">
            <a:spLocks/>
          </p:cNvSpPr>
          <p:nvPr/>
        </p:nvSpPr>
        <p:spPr>
          <a:xfrm>
            <a:off x="6459504" y="1711998"/>
            <a:ext cx="4533797" cy="2336548"/>
          </a:xfrm>
          <a:prstGeom prst="rect">
            <a:avLst/>
          </a:prstGeom>
          <a:solidFill>
            <a:schemeClr val="bg1"/>
          </a:solidFill>
          <a:ln w="19050" cap="flat" cmpd="sng" algn="ctr">
            <a:solidFill>
              <a:schemeClr val="tx2"/>
            </a:solidFill>
            <a:prstDash val="solid"/>
            <a:miter lim="800000"/>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spcBef>
                <a:spcPts val="1000"/>
              </a:spcBef>
            </a:pPr>
            <a:r>
              <a:rPr lang="en-US" sz="1800" b="1">
                <a:solidFill>
                  <a:schemeClr val="tx2"/>
                </a:solidFill>
                <a:latin typeface="Arial"/>
                <a:ea typeface="Arial"/>
                <a:cs typeface="Arial"/>
              </a:rPr>
              <a:t>Social ideologies</a:t>
            </a:r>
            <a:r>
              <a:rPr lang="en-US" sz="1800" b="1" i="0" u="none" strike="noStrike" baseline="0">
                <a:solidFill>
                  <a:schemeClr val="tx2"/>
                </a:solidFill>
                <a:latin typeface="Arial"/>
                <a:ea typeface="Arial"/>
                <a:cs typeface="Arial"/>
              </a:rPr>
              <a:t>:</a:t>
            </a:r>
            <a:endParaRPr lang="en-US" sz="1800">
              <a:solidFill>
                <a:schemeClr val="tx2"/>
              </a:solidFill>
              <a:latin typeface="Arial"/>
              <a:ea typeface="Arial"/>
              <a:cs typeface="Arial"/>
            </a:endParaRPr>
          </a:p>
          <a:p>
            <a:pPr algn="ctr">
              <a:spcBef>
                <a:spcPts val="1000"/>
              </a:spcBef>
            </a:pPr>
            <a:r>
              <a:rPr lang="en-US" sz="1800" dirty="0">
                <a:solidFill>
                  <a:schemeClr val="tx2"/>
                </a:solidFill>
                <a:latin typeface="Aptos"/>
                <a:ea typeface="Arial"/>
                <a:cs typeface="Arial"/>
              </a:rPr>
              <a:t>The emphasis on patient choice and efficiency has influenced how services </a:t>
            </a:r>
            <a:r>
              <a:rPr lang="en-US" sz="1800" dirty="0" err="1">
                <a:solidFill>
                  <a:schemeClr val="tx2"/>
                </a:solidFill>
                <a:latin typeface="Aptos"/>
                <a:ea typeface="Arial"/>
                <a:cs typeface="Arial"/>
              </a:rPr>
              <a:t>organise</a:t>
            </a:r>
            <a:r>
              <a:rPr lang="en-US" sz="1800" dirty="0">
                <a:solidFill>
                  <a:schemeClr val="tx2"/>
                </a:solidFill>
                <a:latin typeface="Aptos"/>
                <a:ea typeface="Arial"/>
                <a:cs typeface="Arial"/>
              </a:rPr>
              <a:t> and deliver care to patients. Howeve</a:t>
            </a:r>
            <a:r>
              <a:rPr lang="en-US" sz="1800" dirty="0">
                <a:solidFill>
                  <a:schemeClr val="tx2"/>
                </a:solidFill>
                <a:latin typeface="Aptos"/>
                <a:cs typeface="Arial"/>
              </a:rPr>
              <a:t>r</a:t>
            </a:r>
            <a:r>
              <a:rPr lang="en-US" sz="1800" dirty="0">
                <a:solidFill>
                  <a:schemeClr val="tx2"/>
                </a:solidFill>
                <a:latin typeface="Aptos"/>
                <a:ea typeface="Arial"/>
                <a:cs typeface="Arial"/>
              </a:rPr>
              <a:t>, the differences within funding can contribute to health inequalities. </a:t>
            </a:r>
          </a:p>
          <a:p>
            <a:pPr>
              <a:spcBef>
                <a:spcPts val="1000"/>
              </a:spcBef>
            </a:pPr>
            <a:r>
              <a:rPr lang="en-US" sz="1800" b="1" i="0">
                <a:solidFill>
                  <a:schemeClr val="tx2"/>
                </a:solidFill>
                <a:latin typeface="Arial"/>
                <a:ea typeface="Arial"/>
                <a:cs typeface="Arial"/>
              </a:rPr>
              <a:t>​</a:t>
            </a:r>
            <a:endParaRPr lang="en-US" sz="1800">
              <a:solidFill>
                <a:schemeClr val="tx2"/>
              </a:solidFill>
              <a:latin typeface="Arial"/>
              <a:cs typeface="Arial"/>
            </a:endParaRPr>
          </a:p>
        </p:txBody>
      </p:sp>
    </p:spTree>
    <p:extLst>
      <p:ext uri="{BB962C8B-B14F-4D97-AF65-F5344CB8AC3E}">
        <p14:creationId xmlns:p14="http://schemas.microsoft.com/office/powerpoint/2010/main" val="3389176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9AE3DA-9528-E58C-F234-215EBE398D1B}"/>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970FE2A-1C26-BFEE-D08A-64575635FF5B}"/>
              </a:ext>
            </a:extLst>
          </p:cNvPr>
          <p:cNvSpPr>
            <a:spLocks noGrp="1"/>
          </p:cNvSpPr>
          <p:nvPr>
            <p:ph type="title"/>
          </p:nvPr>
        </p:nvSpPr>
        <p:spPr>
          <a:xfrm>
            <a:off x="1035304" y="1267632"/>
            <a:ext cx="5370576" cy="4317509"/>
          </a:xfrm>
        </p:spPr>
        <p:txBody>
          <a:bodyPr anchor="ctr">
            <a:normAutofit/>
          </a:bodyPr>
          <a:lstStyle/>
          <a:p>
            <a:r>
              <a:rPr lang="en-US" sz="4800">
                <a:solidFill>
                  <a:schemeClr val="bg1"/>
                </a:solidFill>
              </a:rPr>
              <a:t>Case Study: Colton Mill Medical Centre </a:t>
            </a:r>
            <a:br>
              <a:rPr lang="en-US" sz="4800" dirty="0">
                <a:solidFill>
                  <a:schemeClr val="bg1"/>
                </a:solidFill>
              </a:rPr>
            </a:br>
            <a:r>
              <a:rPr lang="en-US" sz="4800">
                <a:solidFill>
                  <a:schemeClr val="bg1"/>
                </a:solidFill>
              </a:rPr>
              <a:t>(NHS England, 2021)</a:t>
            </a:r>
            <a:endParaRPr lang="en-US" sz="4800" dirty="0">
              <a:solidFill>
                <a:schemeClr val="bg1"/>
              </a:solidFill>
            </a:endParaRPr>
          </a:p>
        </p:txBody>
      </p:sp>
      <p:sp>
        <p:nvSpPr>
          <p:cNvPr id="3" name="Content Placeholder 2">
            <a:extLst>
              <a:ext uri="{FF2B5EF4-FFF2-40B4-BE49-F238E27FC236}">
                <a16:creationId xmlns:a16="http://schemas.microsoft.com/office/drawing/2014/main" id="{5B0230A1-9137-1763-22B3-06B77D4CA8D8}"/>
              </a:ext>
            </a:extLst>
          </p:cNvPr>
          <p:cNvSpPr>
            <a:spLocks noGrp="1"/>
          </p:cNvSpPr>
          <p:nvPr>
            <p:ph idx="1"/>
          </p:nvPr>
        </p:nvSpPr>
        <p:spPr>
          <a:xfrm>
            <a:off x="6412302" y="891713"/>
            <a:ext cx="4584882" cy="5160790"/>
          </a:xfrm>
        </p:spPr>
        <p:txBody>
          <a:bodyPr vert="horz" lIns="91440" tIns="45720" rIns="91440" bIns="45720" rtlCol="0" anchor="ctr">
            <a:normAutofit/>
          </a:bodyPr>
          <a:lstStyle/>
          <a:p>
            <a:pPr marL="0" indent="0">
              <a:buNone/>
            </a:pPr>
            <a:endParaRPr lang="en-US" sz="1600" dirty="0">
              <a:latin typeface="Aptos"/>
              <a:cs typeface="Arial"/>
            </a:endParaRPr>
          </a:p>
          <a:p>
            <a:pPr marL="285750" indent="-285750"/>
            <a:r>
              <a:rPr lang="en-US" sz="1600">
                <a:solidFill>
                  <a:schemeClr val="bg1"/>
                </a:solidFill>
                <a:latin typeface="Aptos"/>
                <a:cs typeface="Arial"/>
              </a:rPr>
              <a:t>Colton Mill Medical Centre is a general practice based in Leeds. In 2021 they introduced the 'moving towards a greener general practice' to reduce carbon footprint. </a:t>
            </a:r>
          </a:p>
          <a:p>
            <a:pPr marL="285750" indent="-285750"/>
            <a:endParaRPr lang="en-US" sz="1600" dirty="0">
              <a:solidFill>
                <a:schemeClr val="bg1"/>
              </a:solidFill>
              <a:latin typeface="Aptos"/>
              <a:cs typeface="Arial"/>
            </a:endParaRPr>
          </a:p>
          <a:p>
            <a:pPr marL="0" indent="0">
              <a:buNone/>
            </a:pPr>
            <a:r>
              <a:rPr lang="en-US" sz="1600" dirty="0">
                <a:solidFill>
                  <a:schemeClr val="bg1"/>
                </a:solidFill>
                <a:latin typeface="Arial"/>
                <a:cs typeface="Arial"/>
              </a:rPr>
              <a:t>This pra</a:t>
            </a:r>
            <a:r>
              <a:rPr lang="en-US" sz="1600">
                <a:solidFill>
                  <a:schemeClr val="bg1"/>
                </a:solidFill>
                <a:latin typeface="Arial"/>
                <a:cs typeface="Arial"/>
              </a:rPr>
              <a:t>ctice has taken measures such as: </a:t>
            </a:r>
            <a:endParaRPr lang="en-US" sz="1600" dirty="0">
              <a:solidFill>
                <a:schemeClr val="bg1"/>
              </a:solidFill>
              <a:latin typeface="Arial"/>
              <a:cs typeface="Arial"/>
            </a:endParaRPr>
          </a:p>
          <a:p>
            <a:pPr marL="285750" indent="-285750"/>
            <a:r>
              <a:rPr lang="en-US" sz="1600">
                <a:solidFill>
                  <a:schemeClr val="bg1"/>
                </a:solidFill>
                <a:latin typeface="Arial"/>
                <a:cs typeface="Arial"/>
              </a:rPr>
              <a:t>Replacing the plastic cups in the office water fountains for reusable glass cups</a:t>
            </a:r>
            <a:endParaRPr lang="en-US" sz="1600" dirty="0">
              <a:solidFill>
                <a:schemeClr val="bg1"/>
              </a:solidFill>
              <a:latin typeface="Arial"/>
              <a:cs typeface="Arial"/>
            </a:endParaRPr>
          </a:p>
          <a:p>
            <a:pPr marL="285750" indent="-285750"/>
            <a:r>
              <a:rPr lang="en-US" sz="1600">
                <a:solidFill>
                  <a:schemeClr val="bg1"/>
                </a:solidFill>
                <a:latin typeface="Arial"/>
                <a:cs typeface="Arial"/>
              </a:rPr>
              <a:t>Turning off electronics and lights that are not in use</a:t>
            </a:r>
            <a:endParaRPr lang="en-US" sz="1600" dirty="0">
              <a:solidFill>
                <a:schemeClr val="bg1"/>
              </a:solidFill>
              <a:latin typeface="Arial"/>
              <a:cs typeface="Arial"/>
            </a:endParaRPr>
          </a:p>
          <a:p>
            <a:pPr marL="285750" indent="-285750"/>
            <a:r>
              <a:rPr lang="en-US" sz="1600" dirty="0">
                <a:solidFill>
                  <a:schemeClr val="bg1"/>
                </a:solidFill>
                <a:latin typeface="Arial"/>
                <a:cs typeface="Arial"/>
              </a:rPr>
              <a:t>Introducing "think before we print" </a:t>
            </a:r>
            <a:r>
              <a:rPr lang="en-US" sz="1600" err="1">
                <a:solidFill>
                  <a:schemeClr val="bg1"/>
                </a:solidFill>
                <a:latin typeface="Arial"/>
                <a:cs typeface="Arial"/>
              </a:rPr>
              <a:t>to</a:t>
            </a:r>
            <a:r>
              <a:rPr lang="en-US" sz="1600" dirty="0">
                <a:solidFill>
                  <a:schemeClr val="bg1"/>
                </a:solidFill>
                <a:latin typeface="Arial"/>
                <a:cs typeface="Arial"/>
              </a:rPr>
              <a:t> </a:t>
            </a:r>
            <a:r>
              <a:rPr lang="en-US" sz="1600">
                <a:solidFill>
                  <a:schemeClr val="bg1"/>
                </a:solidFill>
                <a:latin typeface="Arial"/>
                <a:cs typeface="Arial"/>
              </a:rPr>
              <a:t>reduce wasting paper if not actually needed</a:t>
            </a:r>
            <a:br>
              <a:rPr lang="en-US" sz="1600" dirty="0">
                <a:latin typeface="Arial"/>
                <a:cs typeface="Arial"/>
              </a:rPr>
            </a:br>
            <a:endParaRPr lang="en-US" sz="1600" dirty="0">
              <a:solidFill>
                <a:schemeClr val="bg1"/>
              </a:solidFill>
              <a:latin typeface="Arial"/>
              <a:cs typeface="Arial"/>
            </a:endParaRPr>
          </a:p>
          <a:p>
            <a:endParaRPr lang="en-US" sz="1800">
              <a:solidFill>
                <a:schemeClr val="bg1"/>
              </a:solidFill>
            </a:endParaRPr>
          </a:p>
        </p:txBody>
      </p:sp>
      <p:sp>
        <p:nvSpPr>
          <p:cNvPr id="4" name="Slide Number Placeholder 3">
            <a:extLst>
              <a:ext uri="{FF2B5EF4-FFF2-40B4-BE49-F238E27FC236}">
                <a16:creationId xmlns:a16="http://schemas.microsoft.com/office/drawing/2014/main" id="{0DCD56F2-A8C3-A08B-1DB3-7526A7A8C98E}"/>
              </a:ext>
            </a:extLst>
          </p:cNvPr>
          <p:cNvSpPr>
            <a:spLocks noGrp="1"/>
          </p:cNvSpPr>
          <p:nvPr>
            <p:ph type="sldNum" sz="quarter" idx="12"/>
          </p:nvPr>
        </p:nvSpPr>
        <p:spPr/>
        <p:txBody>
          <a:bodyPr/>
          <a:lstStyle/>
          <a:p>
            <a:fld id="{330EA680-D336-4FF7-8B7A-9848BB0A1C32}" type="slidenum">
              <a:rPr lang="en-US" smtClean="0"/>
              <a:t>8</a:t>
            </a:fld>
            <a:endParaRPr lang="en-US"/>
          </a:p>
        </p:txBody>
      </p:sp>
    </p:spTree>
    <p:extLst>
      <p:ext uri="{BB962C8B-B14F-4D97-AF65-F5344CB8AC3E}">
        <p14:creationId xmlns:p14="http://schemas.microsoft.com/office/powerpoint/2010/main" val="2467173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A3E210-C25F-74FE-2D4B-FC08A91D4EE3}"/>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3BCCF938-572B-2A3E-4681-4C4106DAF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604F483-8146-933F-DA08-A8EE665DD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5774A00-7CF8-8C4E-AF50-84447725D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87FCC08-FCFE-3D1F-8C39-05C5DCB3B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4815E72D-0BBE-6F1B-3884-AF35D94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0351B63D-6A0F-C911-F07C-94FC29BA9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4202CD10-591A-1FA2-CC3E-BF2E5078B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1878FF-980A-DC30-C7CC-F48488D15E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1276B5B2-B57E-B5C9-0985-C281607FCB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D00CC24-43EF-4766-0A34-434E71FD3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5F4B5FC-0F87-B01E-A927-5F87C86124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42BD804-D987-281D-AE46-55D0DE8E1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C17C6063-C4E4-8F49-FC98-461B92A88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C76E05-094E-FBD3-694C-A94C2A9936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475F4A99-EDA8-5DDA-6113-59695851C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ADD5756-00D9-4F87-222C-58CA9B2FE834}"/>
              </a:ext>
            </a:extLst>
          </p:cNvPr>
          <p:cNvSpPr>
            <a:spLocks noGrp="1"/>
          </p:cNvSpPr>
          <p:nvPr>
            <p:ph type="title"/>
          </p:nvPr>
        </p:nvSpPr>
        <p:spPr>
          <a:xfrm>
            <a:off x="1035304" y="1267632"/>
            <a:ext cx="5370576" cy="4317509"/>
          </a:xfrm>
        </p:spPr>
        <p:txBody>
          <a:bodyPr anchor="ctr">
            <a:normAutofit/>
          </a:bodyPr>
          <a:lstStyle/>
          <a:p>
            <a:r>
              <a:rPr lang="en-US" sz="4800">
                <a:solidFill>
                  <a:schemeClr val="bg1"/>
                </a:solidFill>
              </a:rPr>
              <a:t>Case Study: Colton Mill Medical Centre </a:t>
            </a:r>
            <a:br>
              <a:rPr lang="en-US" sz="4800" dirty="0">
                <a:solidFill>
                  <a:schemeClr val="bg1"/>
                </a:solidFill>
              </a:rPr>
            </a:br>
            <a:r>
              <a:rPr lang="en-US" sz="4800">
                <a:solidFill>
                  <a:schemeClr val="bg1"/>
                </a:solidFill>
              </a:rPr>
              <a:t>(NHS England, 2021)</a:t>
            </a:r>
            <a:endParaRPr lang="en-US" sz="4800" dirty="0">
              <a:solidFill>
                <a:schemeClr val="bg1"/>
              </a:solidFill>
            </a:endParaRPr>
          </a:p>
        </p:txBody>
      </p:sp>
      <p:sp>
        <p:nvSpPr>
          <p:cNvPr id="3" name="Content Placeholder 2">
            <a:extLst>
              <a:ext uri="{FF2B5EF4-FFF2-40B4-BE49-F238E27FC236}">
                <a16:creationId xmlns:a16="http://schemas.microsoft.com/office/drawing/2014/main" id="{B1F4C5DD-A5B1-F163-73EC-E7430ED430D4}"/>
              </a:ext>
            </a:extLst>
          </p:cNvPr>
          <p:cNvSpPr>
            <a:spLocks noGrp="1"/>
          </p:cNvSpPr>
          <p:nvPr>
            <p:ph idx="1"/>
          </p:nvPr>
        </p:nvSpPr>
        <p:spPr>
          <a:xfrm>
            <a:off x="6412302" y="891713"/>
            <a:ext cx="4584882" cy="5160790"/>
          </a:xfrm>
        </p:spPr>
        <p:txBody>
          <a:bodyPr vert="horz" lIns="91440" tIns="45720" rIns="91440" bIns="45720" rtlCol="0" anchor="ctr">
            <a:normAutofit lnSpcReduction="10000"/>
          </a:bodyPr>
          <a:lstStyle/>
          <a:p>
            <a:pPr marL="0" indent="0">
              <a:buNone/>
            </a:pPr>
            <a:endParaRPr lang="en-US" sz="1600" dirty="0">
              <a:latin typeface="Aptos"/>
              <a:cs typeface="Arial"/>
            </a:endParaRPr>
          </a:p>
          <a:p>
            <a:pPr marL="0" indent="0">
              <a:buNone/>
            </a:pPr>
            <a:r>
              <a:rPr lang="en-US" sz="1600">
                <a:solidFill>
                  <a:schemeClr val="bg1"/>
                </a:solidFill>
                <a:latin typeface="Arial"/>
                <a:cs typeface="Arial"/>
              </a:rPr>
              <a:t>Successes and challenges:</a:t>
            </a:r>
            <a:endParaRPr lang="en-US" sz="1600" dirty="0">
              <a:solidFill>
                <a:schemeClr val="bg1"/>
              </a:solidFill>
              <a:latin typeface="Arial"/>
              <a:cs typeface="Arial"/>
            </a:endParaRPr>
          </a:p>
          <a:p>
            <a:r>
              <a:rPr lang="en-US" sz="1600" dirty="0">
                <a:solidFill>
                  <a:schemeClr val="bg1"/>
                </a:solidFill>
                <a:latin typeface="Arial"/>
                <a:cs typeface="Arial"/>
              </a:rPr>
              <a:t>Using evidence from </a:t>
            </a:r>
            <a:r>
              <a:rPr lang="en-US" sz="1600" dirty="0" err="1">
                <a:solidFill>
                  <a:schemeClr val="bg1"/>
                </a:solidFill>
                <a:latin typeface="Arial"/>
                <a:cs typeface="Arial"/>
              </a:rPr>
              <a:t>th</a:t>
            </a:r>
            <a:r>
              <a:rPr lang="en-US" sz="1600" dirty="0">
                <a:solidFill>
                  <a:schemeClr val="bg1"/>
                </a:solidFill>
                <a:latin typeface="Arial"/>
                <a:cs typeface="Arial"/>
              </a:rPr>
              <a:t>e case study rather than </a:t>
            </a:r>
            <a:r>
              <a:rPr lang="en-US" sz="1600">
                <a:solidFill>
                  <a:schemeClr val="bg1"/>
                </a:solidFill>
                <a:latin typeface="Arial"/>
                <a:cs typeface="Arial"/>
              </a:rPr>
              <a:t>assuming</a:t>
            </a:r>
            <a:endParaRPr lang="en-US" sz="1600" dirty="0">
              <a:solidFill>
                <a:schemeClr val="bg1"/>
              </a:solidFill>
              <a:latin typeface="Arial"/>
              <a:cs typeface="Arial"/>
            </a:endParaRPr>
          </a:p>
          <a:p>
            <a:r>
              <a:rPr lang="en-US" sz="1600" dirty="0">
                <a:solidFill>
                  <a:schemeClr val="bg1"/>
                </a:solidFill>
                <a:latin typeface="Arial"/>
                <a:cs typeface="Arial"/>
              </a:rPr>
              <a:t>Discuss challenges such as funding, staff engagement and measuring all effects on </a:t>
            </a:r>
            <a:r>
              <a:rPr lang="en-US" sz="1600">
                <a:solidFill>
                  <a:schemeClr val="bg1"/>
                </a:solidFill>
                <a:latin typeface="Arial"/>
                <a:cs typeface="Arial"/>
              </a:rPr>
              <a:t>health</a:t>
            </a:r>
            <a:endParaRPr lang="en-US" sz="1600" dirty="0">
              <a:solidFill>
                <a:schemeClr val="bg1"/>
              </a:solidFill>
              <a:latin typeface="Arial"/>
              <a:cs typeface="Arial"/>
            </a:endParaRPr>
          </a:p>
          <a:p>
            <a:r>
              <a:rPr lang="en-US" sz="1600" dirty="0">
                <a:solidFill>
                  <a:schemeClr val="bg1"/>
                </a:solidFill>
                <a:latin typeface="Arial"/>
                <a:cs typeface="Arial"/>
              </a:rPr>
              <a:t>Examining the </a:t>
            </a:r>
            <a:r>
              <a:rPr lang="en-US" sz="1600">
                <a:solidFill>
                  <a:schemeClr val="bg1"/>
                </a:solidFill>
                <a:latin typeface="Arial"/>
                <a:cs typeface="Arial"/>
              </a:rPr>
              <a:t> environmental improvements </a:t>
            </a:r>
            <a:endParaRPr lang="en-US" sz="1600" dirty="0">
              <a:solidFill>
                <a:schemeClr val="bg1"/>
              </a:solidFill>
              <a:latin typeface="Arial"/>
              <a:cs typeface="Arial"/>
            </a:endParaRPr>
          </a:p>
          <a:p>
            <a:endParaRPr lang="en-US" sz="1600" dirty="0">
              <a:solidFill>
                <a:schemeClr val="bg1"/>
              </a:solidFill>
              <a:latin typeface="Arial"/>
              <a:cs typeface="Arial"/>
            </a:endParaRPr>
          </a:p>
          <a:p>
            <a:endParaRPr lang="en-US" sz="1600" dirty="0">
              <a:solidFill>
                <a:schemeClr val="bg1"/>
              </a:solidFill>
              <a:latin typeface="Arial"/>
              <a:cs typeface="Arial"/>
            </a:endParaRPr>
          </a:p>
          <a:p>
            <a:pPr marL="0" indent="0">
              <a:buNone/>
            </a:pPr>
            <a:r>
              <a:rPr lang="en-US" sz="1600">
                <a:solidFill>
                  <a:schemeClr val="bg1"/>
                </a:solidFill>
                <a:latin typeface="Arial"/>
                <a:cs typeface="Arial"/>
              </a:rPr>
              <a:t>Recommendations: </a:t>
            </a:r>
            <a:endParaRPr lang="en-US" sz="1600" dirty="0">
              <a:solidFill>
                <a:schemeClr val="bg1"/>
              </a:solidFill>
              <a:latin typeface="Arial"/>
              <a:cs typeface="Arial"/>
            </a:endParaRPr>
          </a:p>
          <a:p>
            <a:r>
              <a:rPr lang="en-US" sz="1600">
                <a:solidFill>
                  <a:schemeClr val="bg1"/>
                </a:solidFill>
                <a:latin typeface="Arial"/>
                <a:cs typeface="Arial"/>
              </a:rPr>
              <a:t>Staff training being provided </a:t>
            </a:r>
          </a:p>
          <a:p>
            <a:r>
              <a:rPr lang="en-US" sz="1600" dirty="0">
                <a:solidFill>
                  <a:schemeClr val="bg1"/>
                </a:solidFill>
                <a:latin typeface="Arial"/>
                <a:cs typeface="Arial"/>
              </a:rPr>
              <a:t>Monitoring waste, energy use and other environmental measur</a:t>
            </a:r>
            <a:r>
              <a:rPr lang="en-US" sz="1600">
                <a:solidFill>
                  <a:schemeClr val="bg1"/>
                </a:solidFill>
                <a:latin typeface="Arial"/>
                <a:cs typeface="Arial"/>
              </a:rPr>
              <a:t>es</a:t>
            </a:r>
            <a:endParaRPr lang="en-US" sz="1600" dirty="0">
              <a:solidFill>
                <a:schemeClr val="bg1"/>
              </a:solidFill>
              <a:latin typeface="Arial"/>
              <a:cs typeface="Arial"/>
            </a:endParaRPr>
          </a:p>
          <a:p>
            <a:pPr marL="0" indent="0">
              <a:buNone/>
            </a:pPr>
            <a:endParaRPr lang="en-US" sz="1600" dirty="0">
              <a:solidFill>
                <a:schemeClr val="bg1"/>
              </a:solidFill>
              <a:latin typeface="Arial"/>
              <a:cs typeface="Arial"/>
            </a:endParaRPr>
          </a:p>
          <a:p>
            <a:pPr marL="0" indent="0">
              <a:buNone/>
            </a:pPr>
            <a:br>
              <a:rPr lang="en-US" sz="1600" dirty="0">
                <a:latin typeface="Arial"/>
                <a:cs typeface="Arial"/>
              </a:rPr>
            </a:br>
            <a:r>
              <a:rPr lang="en-US" sz="1600" dirty="0">
                <a:solidFill>
                  <a:schemeClr val="bg1"/>
                </a:solidFill>
                <a:latin typeface="Arial"/>
                <a:cs typeface="Arial"/>
              </a:rPr>
              <a:t> </a:t>
            </a:r>
            <a:br>
              <a:rPr lang="en-US" sz="1600" dirty="0">
                <a:latin typeface="Arial"/>
                <a:cs typeface="Arial"/>
              </a:rPr>
            </a:br>
            <a:endParaRPr lang="en-US" sz="1600" dirty="0">
              <a:solidFill>
                <a:schemeClr val="bg1"/>
              </a:solidFill>
              <a:latin typeface="Arial"/>
              <a:cs typeface="Arial"/>
            </a:endParaRPr>
          </a:p>
          <a:p>
            <a:endParaRPr lang="en-US" sz="1800">
              <a:solidFill>
                <a:schemeClr val="bg1"/>
              </a:solidFill>
            </a:endParaRPr>
          </a:p>
        </p:txBody>
      </p:sp>
      <p:sp>
        <p:nvSpPr>
          <p:cNvPr id="4" name="Slide Number Placeholder 3">
            <a:extLst>
              <a:ext uri="{FF2B5EF4-FFF2-40B4-BE49-F238E27FC236}">
                <a16:creationId xmlns:a16="http://schemas.microsoft.com/office/drawing/2014/main" id="{0C9C2A24-6470-06AC-0F91-6EBC3EFF63AA}"/>
              </a:ext>
            </a:extLst>
          </p:cNvPr>
          <p:cNvSpPr>
            <a:spLocks noGrp="1"/>
          </p:cNvSpPr>
          <p:nvPr>
            <p:ph type="sldNum" sz="quarter" idx="12"/>
          </p:nvPr>
        </p:nvSpPr>
        <p:spPr/>
        <p:txBody>
          <a:bodyPr/>
          <a:lstStyle/>
          <a:p>
            <a:fld id="{330EA680-D336-4FF7-8B7A-9848BB0A1C32}" type="slidenum">
              <a:rPr lang="en-US" smtClean="0"/>
              <a:t>9</a:t>
            </a:fld>
            <a:endParaRPr lang="en-US"/>
          </a:p>
        </p:txBody>
      </p:sp>
    </p:spTree>
    <p:extLst>
      <p:ext uri="{BB962C8B-B14F-4D97-AF65-F5344CB8AC3E}">
        <p14:creationId xmlns:p14="http://schemas.microsoft.com/office/powerpoint/2010/main" val="1746421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241C49-9D6C-F38E-370F-AE903F290B69}"/>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8C663C0-BAE4-CCCA-3F77-8EB90250ACFD}"/>
              </a:ext>
            </a:extLst>
          </p:cNvPr>
          <p:cNvSpPr>
            <a:spLocks noGrp="1"/>
          </p:cNvSpPr>
          <p:nvPr>
            <p:ph type="title"/>
          </p:nvPr>
        </p:nvSpPr>
        <p:spPr>
          <a:xfrm>
            <a:off x="1014984" y="891712"/>
            <a:ext cx="5370576" cy="1482869"/>
          </a:xfrm>
        </p:spPr>
        <p:txBody>
          <a:bodyPr anchor="ctr">
            <a:normAutofit/>
          </a:bodyPr>
          <a:lstStyle/>
          <a:p>
            <a:r>
              <a:rPr lang="en-US" sz="4800">
                <a:solidFill>
                  <a:schemeClr val="bg1"/>
                </a:solidFill>
              </a:rPr>
              <a:t>Conclusion </a:t>
            </a:r>
          </a:p>
        </p:txBody>
      </p:sp>
      <p:sp>
        <p:nvSpPr>
          <p:cNvPr id="3" name="Content Placeholder 2">
            <a:extLst>
              <a:ext uri="{FF2B5EF4-FFF2-40B4-BE49-F238E27FC236}">
                <a16:creationId xmlns:a16="http://schemas.microsoft.com/office/drawing/2014/main" id="{3D6BEBF2-74EE-CE68-DEBF-3EB09E0EDEE8}"/>
              </a:ext>
            </a:extLst>
          </p:cNvPr>
          <p:cNvSpPr>
            <a:spLocks noGrp="1"/>
          </p:cNvSpPr>
          <p:nvPr>
            <p:ph idx="1"/>
          </p:nvPr>
        </p:nvSpPr>
        <p:spPr>
          <a:xfrm>
            <a:off x="2409262" y="2019473"/>
            <a:ext cx="7135042" cy="4124470"/>
          </a:xfrm>
        </p:spPr>
        <p:txBody>
          <a:bodyPr vert="horz" lIns="91440" tIns="45720" rIns="91440" bIns="45720" rtlCol="0" anchor="ctr">
            <a:normAutofit/>
          </a:bodyPr>
          <a:lstStyle/>
          <a:p>
            <a:pPr marL="0" indent="0">
              <a:buNone/>
            </a:pPr>
            <a:r>
              <a:rPr lang="en-US" sz="1800" dirty="0">
                <a:solidFill>
                  <a:schemeClr val="bg1"/>
                </a:solidFill>
                <a:latin typeface="Aptos"/>
                <a:cs typeface="Arial"/>
              </a:rPr>
              <a:t>To conclude:</a:t>
            </a:r>
            <a:endParaRPr lang="en-US" dirty="0">
              <a:solidFill>
                <a:schemeClr val="bg1"/>
              </a:solidFill>
              <a:latin typeface="Aptos"/>
            </a:endParaRPr>
          </a:p>
          <a:p>
            <a:r>
              <a:rPr lang="en-US" sz="1800" dirty="0">
                <a:solidFill>
                  <a:schemeClr val="bg1"/>
                </a:solidFill>
                <a:latin typeface="Aptos"/>
                <a:cs typeface="Arial"/>
              </a:rPr>
              <a:t>Health, wellbeing and sustainable development are interconnected and also essential to improving quality of life.</a:t>
            </a:r>
          </a:p>
          <a:p>
            <a:r>
              <a:rPr lang="en-US" sz="1800" dirty="0">
                <a:solidFill>
                  <a:schemeClr val="bg1"/>
                </a:solidFill>
                <a:latin typeface="Aptos"/>
                <a:cs typeface="Arial"/>
              </a:rPr>
              <a:t>The ecological model highlights the importance of considering individuals' physical, environmental, </a:t>
            </a:r>
            <a:r>
              <a:rPr lang="en-US" sz="1800">
                <a:solidFill>
                  <a:schemeClr val="bg1"/>
                </a:solidFill>
                <a:latin typeface="Aptos"/>
                <a:cs typeface="Arial"/>
              </a:rPr>
              <a:t>psychological and social needs.</a:t>
            </a:r>
          </a:p>
          <a:p>
            <a:r>
              <a:rPr lang="en-US" sz="1800" dirty="0">
                <a:solidFill>
                  <a:schemeClr val="bg1"/>
                </a:solidFill>
                <a:latin typeface="Aptos"/>
                <a:cs typeface="Arial"/>
              </a:rPr>
              <a:t>SDG 3 and UK policies </a:t>
            </a:r>
            <a:r>
              <a:rPr lang="en-US" sz="1800">
                <a:solidFill>
                  <a:schemeClr val="bg1"/>
                </a:solidFill>
                <a:latin typeface="Aptos"/>
                <a:cs typeface="Arial"/>
              </a:rPr>
              <a:t> aim to</a:t>
            </a:r>
            <a:r>
              <a:rPr lang="en-US" sz="1800" dirty="0">
                <a:solidFill>
                  <a:schemeClr val="bg1"/>
                </a:solidFill>
                <a:latin typeface="Aptos"/>
                <a:cs typeface="Arial"/>
              </a:rPr>
              <a:t> improving health outcomes, prevent illness and reduce health inequalities. </a:t>
            </a:r>
          </a:p>
          <a:p>
            <a:r>
              <a:rPr lang="en-US" sz="1800" dirty="0">
                <a:solidFill>
                  <a:schemeClr val="bg1"/>
                </a:solidFill>
                <a:latin typeface="Aptos"/>
                <a:cs typeface="Arial"/>
              </a:rPr>
              <a:t>Colton Mill Medical Centre demonstrated the importance of reducing the healthcare's environme</a:t>
            </a:r>
            <a:r>
              <a:rPr lang="en-US" sz="1800">
                <a:solidFill>
                  <a:schemeClr val="bg1"/>
                </a:solidFill>
                <a:latin typeface="Aptos"/>
                <a:cs typeface="Arial"/>
              </a:rPr>
              <a:t>ntal impact.</a:t>
            </a:r>
            <a:endParaRPr lang="en-US" sz="1800" dirty="0">
              <a:solidFill>
                <a:schemeClr val="bg1"/>
              </a:solidFill>
              <a:latin typeface="Aptos"/>
              <a:cs typeface="Arial"/>
            </a:endParaRPr>
          </a:p>
          <a:p>
            <a:endParaRPr lang="en-US" sz="1800">
              <a:solidFill>
                <a:schemeClr val="bg1"/>
              </a:solidFill>
              <a:latin typeface="Arial"/>
              <a:cs typeface="Arial"/>
            </a:endParaRPr>
          </a:p>
          <a:p>
            <a:endParaRPr lang="en-US" sz="1800">
              <a:solidFill>
                <a:schemeClr val="bg1"/>
              </a:solidFill>
              <a:latin typeface="Aptos" panose="02110004020202020204"/>
              <a:cs typeface="Arial"/>
            </a:endParaRPr>
          </a:p>
        </p:txBody>
      </p:sp>
      <p:sp>
        <p:nvSpPr>
          <p:cNvPr id="4" name="Slide Number Placeholder 3">
            <a:extLst>
              <a:ext uri="{FF2B5EF4-FFF2-40B4-BE49-F238E27FC236}">
                <a16:creationId xmlns:a16="http://schemas.microsoft.com/office/drawing/2014/main" id="{D38BEF77-F712-9412-1A3D-341A677DC1A5}"/>
              </a:ext>
            </a:extLst>
          </p:cNvPr>
          <p:cNvSpPr>
            <a:spLocks noGrp="1"/>
          </p:cNvSpPr>
          <p:nvPr>
            <p:ph type="sldNum" sz="quarter" idx="12"/>
          </p:nvPr>
        </p:nvSpPr>
        <p:spPr/>
        <p:txBody>
          <a:bodyPr/>
          <a:lstStyle/>
          <a:p>
            <a:fld id="{330EA680-D336-4FF7-8B7A-9848BB0A1C32}" type="slidenum">
              <a:rPr lang="en-US" smtClean="0"/>
              <a:t>10</a:t>
            </a:fld>
            <a:endParaRPr lang="en-US"/>
          </a:p>
        </p:txBody>
      </p:sp>
    </p:spTree>
    <p:extLst>
      <p:ext uri="{BB962C8B-B14F-4D97-AF65-F5344CB8AC3E}">
        <p14:creationId xmlns:p14="http://schemas.microsoft.com/office/powerpoint/2010/main" val="4108300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874725-56DD-0398-7028-4DD42508E71B}"/>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9BAA00B-EF35-979F-D1F9-BAFFC607B8A1}"/>
              </a:ext>
            </a:extLst>
          </p:cNvPr>
          <p:cNvSpPr>
            <a:spLocks noGrp="1"/>
          </p:cNvSpPr>
          <p:nvPr>
            <p:ph type="title"/>
          </p:nvPr>
        </p:nvSpPr>
        <p:spPr>
          <a:xfrm>
            <a:off x="1014984" y="891712"/>
            <a:ext cx="5309616" cy="1468020"/>
          </a:xfrm>
        </p:spPr>
        <p:txBody>
          <a:bodyPr anchor="ctr">
            <a:normAutofit/>
          </a:bodyPr>
          <a:lstStyle/>
          <a:p>
            <a:r>
              <a:rPr lang="en-US" sz="4800">
                <a:solidFill>
                  <a:schemeClr val="bg1"/>
                </a:solidFill>
              </a:rPr>
              <a:t>References</a:t>
            </a:r>
          </a:p>
        </p:txBody>
      </p:sp>
      <p:sp>
        <p:nvSpPr>
          <p:cNvPr id="3" name="Content Placeholder 2">
            <a:extLst>
              <a:ext uri="{FF2B5EF4-FFF2-40B4-BE49-F238E27FC236}">
                <a16:creationId xmlns:a16="http://schemas.microsoft.com/office/drawing/2014/main" id="{6B9280AB-F346-BA92-D5FE-FA7C12A56BB4}"/>
              </a:ext>
            </a:extLst>
          </p:cNvPr>
          <p:cNvSpPr>
            <a:spLocks noGrp="1"/>
          </p:cNvSpPr>
          <p:nvPr>
            <p:ph idx="1"/>
          </p:nvPr>
        </p:nvSpPr>
        <p:spPr>
          <a:xfrm>
            <a:off x="840454" y="4008110"/>
            <a:ext cx="10519441" cy="2255390"/>
          </a:xfrm>
        </p:spPr>
        <p:txBody>
          <a:bodyPr vert="horz" lIns="91440" tIns="45720" rIns="91440" bIns="45720" rtlCol="0" anchor="ctr">
            <a:noAutofit/>
          </a:bodyPr>
          <a:lstStyle/>
          <a:p>
            <a:r>
              <a:rPr lang="en-US" sz="1400">
                <a:solidFill>
                  <a:schemeClr val="bg1"/>
                </a:solidFill>
                <a:latin typeface="Aptos"/>
                <a:cs typeface="Arial"/>
              </a:rPr>
              <a:t>Dubos, R. (1965) </a:t>
            </a:r>
            <a:r>
              <a:rPr lang="en-US" sz="1400" i="1">
                <a:solidFill>
                  <a:schemeClr val="bg1"/>
                </a:solidFill>
                <a:latin typeface="Aptos"/>
                <a:cs typeface="Arial"/>
              </a:rPr>
              <a:t>Man Adapting. </a:t>
            </a:r>
            <a:r>
              <a:rPr lang="en-US" sz="1400">
                <a:solidFill>
                  <a:schemeClr val="bg1"/>
                </a:solidFill>
                <a:latin typeface="Aptos"/>
                <a:cs typeface="Arial"/>
              </a:rPr>
              <a:t>New Haven: Yale University Press.</a:t>
            </a:r>
            <a:endParaRPr lang="en-US" sz="1400" dirty="0">
              <a:solidFill>
                <a:schemeClr val="bg1"/>
              </a:solidFill>
              <a:latin typeface="Aptos"/>
              <a:cs typeface="Arial"/>
            </a:endParaRPr>
          </a:p>
          <a:p>
            <a:r>
              <a:rPr lang="en-US" sz="1400">
                <a:solidFill>
                  <a:schemeClr val="bg1"/>
                </a:solidFill>
                <a:latin typeface="Aptos"/>
                <a:cs typeface="Arial"/>
              </a:rPr>
              <a:t>Government UK. (2019) </a:t>
            </a:r>
            <a:r>
              <a:rPr lang="en-US" sz="1400" i="1">
                <a:solidFill>
                  <a:schemeClr val="bg1"/>
                </a:solidFill>
                <a:latin typeface="Aptos"/>
                <a:cs typeface="Arial"/>
              </a:rPr>
              <a:t>UK and the Sustainable Development Goals. </a:t>
            </a:r>
            <a:r>
              <a:rPr lang="en-US" sz="1400">
                <a:solidFill>
                  <a:schemeClr val="bg1"/>
                </a:solidFill>
                <a:latin typeface="Aptos"/>
                <a:cs typeface="Arial"/>
              </a:rPr>
              <a:t>Available at: </a:t>
            </a:r>
            <a:r>
              <a:rPr lang="en-US" sz="1400" dirty="0">
                <a:solidFill>
                  <a:schemeClr val="bg1"/>
                </a:solidFill>
                <a:ea typeface="+mn-lt"/>
                <a:cs typeface="+mn-lt"/>
                <a:hlinkClick r:id="rId2">
                  <a:extLst>
                    <a:ext uri="{A12FA001-AC4F-418D-AE19-62706E023703}">
                      <ahyp:hlinkClr xmlns:ahyp="http://schemas.microsoft.com/office/drawing/2018/hyperlinkcolor" val="tx"/>
                    </a:ext>
                  </a:extLst>
                </a:hlinkClick>
              </a:rPr>
              <a:t>https://www.gov.uk/government/topical-events/uk-voluntary-national-review-of-progress-towards-the-sustainable-development-goals</a:t>
            </a:r>
            <a:r>
              <a:rPr lang="en-US" sz="1400" dirty="0">
                <a:solidFill>
                  <a:schemeClr val="bg1"/>
                </a:solidFill>
                <a:latin typeface="Aptos"/>
                <a:cs typeface="Arial"/>
              </a:rPr>
              <a:t> </a:t>
            </a:r>
            <a:r>
              <a:rPr lang="en-US" sz="1400">
                <a:solidFill>
                  <a:schemeClr val="bg1"/>
                </a:solidFill>
                <a:latin typeface="Aptos"/>
                <a:cs typeface="Arial"/>
              </a:rPr>
              <a:t>(Accessed: 2 October 2026)</a:t>
            </a:r>
            <a:endParaRPr lang="en-US" sz="1400">
              <a:solidFill>
                <a:schemeClr val="bg1"/>
              </a:solidFill>
              <a:latin typeface="Aptos"/>
            </a:endParaRPr>
          </a:p>
          <a:p>
            <a:r>
              <a:rPr lang="en-US" sz="1400" dirty="0">
                <a:solidFill>
                  <a:schemeClr val="bg1"/>
                </a:solidFill>
                <a:latin typeface="Aptos"/>
                <a:cs typeface="Arial"/>
              </a:rPr>
              <a:t>Maternal mortality (2020) </a:t>
            </a:r>
            <a:r>
              <a:rPr lang="en-US" sz="1400" i="1" dirty="0">
                <a:solidFill>
                  <a:schemeClr val="bg1"/>
                </a:solidFill>
                <a:latin typeface="Aptos"/>
                <a:cs typeface="Arial"/>
              </a:rPr>
              <a:t>Maternal Mortality. </a:t>
            </a:r>
            <a:r>
              <a:rPr lang="en-US" sz="1400" dirty="0">
                <a:solidFill>
                  <a:schemeClr val="bg1"/>
                </a:solidFill>
                <a:latin typeface="Aptos"/>
                <a:cs typeface="Arial"/>
              </a:rPr>
              <a:t>ArcGIS </a:t>
            </a:r>
            <a:r>
              <a:rPr lang="en-US" sz="1400" dirty="0" err="1">
                <a:solidFill>
                  <a:schemeClr val="bg1"/>
                </a:solidFill>
                <a:latin typeface="Aptos"/>
                <a:cs typeface="Arial"/>
              </a:rPr>
              <a:t>StoryMaps</a:t>
            </a:r>
            <a:r>
              <a:rPr lang="en-US" sz="1400" dirty="0">
                <a:solidFill>
                  <a:schemeClr val="bg1"/>
                </a:solidFill>
                <a:latin typeface="Aptos"/>
                <a:cs typeface="Arial"/>
              </a:rPr>
              <a:t>. Available at: </a:t>
            </a:r>
            <a:r>
              <a:rPr lang="en-US" sz="1400" dirty="0">
                <a:solidFill>
                  <a:schemeClr val="bg1"/>
                </a:solidFill>
                <a:ea typeface="+mn-lt"/>
                <a:cs typeface="+mn-lt"/>
                <a:hlinkClick r:id="rId3">
                  <a:extLst>
                    <a:ext uri="{A12FA001-AC4F-418D-AE19-62706E023703}">
                      <ahyp:hlinkClr xmlns:ahyp="http://schemas.microsoft.com/office/drawing/2018/hyperlinkcolor" val="tx"/>
                    </a:ext>
                  </a:extLst>
                </a:hlinkClick>
              </a:rPr>
              <a:t>https://storymaps.arcgis.com/stories/b79274e9c7c34945b7ba4b3d4457689f</a:t>
            </a:r>
            <a:r>
              <a:rPr lang="en-US" sz="1400" dirty="0">
                <a:solidFill>
                  <a:schemeClr val="bg1"/>
                </a:solidFill>
                <a:ea typeface="+mn-lt"/>
                <a:cs typeface="+mn-lt"/>
              </a:rPr>
              <a:t> (Accessed: 9 October 2026 )</a:t>
            </a:r>
          </a:p>
          <a:p>
            <a:r>
              <a:rPr lang="en-US" sz="1400" dirty="0">
                <a:solidFill>
                  <a:schemeClr val="bg1"/>
                </a:solidFill>
                <a:latin typeface="Aptos"/>
                <a:cs typeface="Arial"/>
              </a:rPr>
              <a:t>National </a:t>
            </a:r>
            <a:r>
              <a:rPr lang="en-US" sz="1400">
                <a:solidFill>
                  <a:schemeClr val="bg1"/>
                </a:solidFill>
                <a:latin typeface="Aptos"/>
                <a:cs typeface="Arial"/>
              </a:rPr>
              <a:t>Institute</a:t>
            </a:r>
            <a:r>
              <a:rPr lang="en-US" sz="1400" dirty="0">
                <a:solidFill>
                  <a:schemeClr val="bg1"/>
                </a:solidFill>
                <a:latin typeface="Aptos"/>
                <a:cs typeface="Arial"/>
              </a:rPr>
              <a:t> for Health and Care Excellence (NICE) (2021) </a:t>
            </a:r>
            <a:r>
              <a:rPr lang="en-US" sz="1400" i="1" dirty="0">
                <a:solidFill>
                  <a:schemeClr val="bg1"/>
                </a:solidFill>
                <a:latin typeface="Aptos"/>
                <a:cs typeface="Arial"/>
              </a:rPr>
              <a:t>Antenatal Care. </a:t>
            </a:r>
            <a:r>
              <a:rPr lang="en-US" sz="1400" dirty="0">
                <a:solidFill>
                  <a:schemeClr val="bg1"/>
                </a:solidFill>
                <a:latin typeface="Aptos"/>
                <a:cs typeface="Arial"/>
              </a:rPr>
              <a:t>NICE Guideline NG201. Available at: </a:t>
            </a:r>
            <a:r>
              <a:rPr lang="en-US" sz="1400" dirty="0">
                <a:solidFill>
                  <a:schemeClr val="bg1"/>
                </a:solidFill>
                <a:latin typeface="Aptos"/>
                <a:cs typeface="Arial"/>
                <a:hlinkClick r:id="rId4">
                  <a:extLst>
                    <a:ext uri="{A12FA001-AC4F-418D-AE19-62706E023703}">
                      <ahyp:hlinkClr xmlns:ahyp="http://schemas.microsoft.com/office/drawing/2018/hyperlinkcolor" val="tx"/>
                    </a:ext>
                  </a:extLst>
                </a:hlinkClick>
              </a:rPr>
              <a:t>https://www.nice.org.uk/guidance/ng201/chapter/Recommendations#routine-antenatal-clinical-care</a:t>
            </a:r>
            <a:r>
              <a:rPr lang="en-US" sz="1400" dirty="0">
                <a:solidFill>
                  <a:schemeClr val="bg1"/>
                </a:solidFill>
                <a:latin typeface="Aptos"/>
                <a:cs typeface="Arial"/>
              </a:rPr>
              <a:t> </a:t>
            </a:r>
            <a:r>
              <a:rPr lang="en-US" sz="1400">
                <a:solidFill>
                  <a:schemeClr val="bg1"/>
                </a:solidFill>
                <a:latin typeface="Aptos"/>
                <a:cs typeface="Arial"/>
              </a:rPr>
              <a:t>(Accessed: 1 October 2026)</a:t>
            </a:r>
            <a:endParaRPr lang="en-US" sz="1400">
              <a:solidFill>
                <a:schemeClr val="bg1"/>
              </a:solidFill>
              <a:cs typeface="Arial"/>
            </a:endParaRPr>
          </a:p>
          <a:p>
            <a:r>
              <a:rPr lang="en-US" sz="1400">
                <a:solidFill>
                  <a:schemeClr val="bg1"/>
                </a:solidFill>
                <a:latin typeface="Aptos"/>
                <a:cs typeface="Arial"/>
              </a:rPr>
              <a:t>NHS (2026) </a:t>
            </a:r>
            <a:r>
              <a:rPr lang="en-US" sz="1400" i="1">
                <a:solidFill>
                  <a:schemeClr val="bg1"/>
                </a:solidFill>
                <a:latin typeface="Aptos"/>
                <a:cs typeface="Arial"/>
              </a:rPr>
              <a:t>Antenatal (pregnancy) care and appointments. </a:t>
            </a:r>
            <a:r>
              <a:rPr lang="en-US" sz="1400">
                <a:solidFill>
                  <a:schemeClr val="bg1"/>
                </a:solidFill>
                <a:latin typeface="Aptos"/>
                <a:cs typeface="Arial"/>
              </a:rPr>
              <a:t>Available at: </a:t>
            </a:r>
            <a:r>
              <a:rPr lang="en-US" sz="1400" dirty="0">
                <a:solidFill>
                  <a:schemeClr val="bg1"/>
                </a:solidFill>
                <a:ea typeface="+mn-lt"/>
                <a:cs typeface="+mn-lt"/>
                <a:hlinkClick r:id="rId5">
                  <a:extLst>
                    <a:ext uri="{A12FA001-AC4F-418D-AE19-62706E023703}">
                      <ahyp:hlinkClr xmlns:ahyp="http://schemas.microsoft.com/office/drawing/2018/hyperlinkcolor" val="tx"/>
                    </a:ext>
                  </a:extLst>
                </a:hlinkClick>
              </a:rPr>
              <a:t>https://www.nhs.uk/pregnancy/your-pregnancy-care/your-antenatal-care-and-appointments/</a:t>
            </a:r>
            <a:r>
              <a:rPr lang="en-US" sz="1400">
                <a:solidFill>
                  <a:schemeClr val="bg1"/>
                </a:solidFill>
                <a:ea typeface="+mn-lt"/>
                <a:cs typeface="+mn-lt"/>
              </a:rPr>
              <a:t> (Accessed: 12 October 2026)</a:t>
            </a:r>
            <a:endParaRPr lang="en-US" sz="1400" dirty="0">
              <a:solidFill>
                <a:schemeClr val="bg1"/>
              </a:solidFill>
              <a:latin typeface="Aptos"/>
              <a:cs typeface="Arial"/>
            </a:endParaRPr>
          </a:p>
          <a:p>
            <a:r>
              <a:rPr lang="en-US" sz="1400">
                <a:solidFill>
                  <a:schemeClr val="bg1"/>
                </a:solidFill>
                <a:latin typeface="Aptos"/>
                <a:cs typeface="Arial"/>
              </a:rPr>
              <a:t>NHS England (2021) Moving towards a greener general practice. Available at: </a:t>
            </a:r>
            <a:r>
              <a:rPr lang="en-US" sz="1400" dirty="0">
                <a:solidFill>
                  <a:schemeClr val="bg1"/>
                </a:solidFill>
                <a:latin typeface="Aptos"/>
                <a:cs typeface="Arial"/>
                <a:hlinkClick r:id="rId6">
                  <a:extLst>
                    <a:ext uri="{A12FA001-AC4F-418D-AE19-62706E023703}">
                      <ahyp:hlinkClr xmlns:ahyp="http://schemas.microsoft.com/office/drawing/2018/hyperlinkcolor" val="tx"/>
                    </a:ext>
                  </a:extLst>
                </a:hlinkClick>
              </a:rPr>
              <a:t>https://www.england.nhs.uk/gp/case-studies/moving-towards-a-greener-general-practice/</a:t>
            </a:r>
            <a:r>
              <a:rPr lang="en-US" sz="1400" dirty="0">
                <a:solidFill>
                  <a:schemeClr val="bg1"/>
                </a:solidFill>
                <a:latin typeface="Aptos"/>
                <a:cs typeface="Arial"/>
              </a:rPr>
              <a:t> </a:t>
            </a:r>
            <a:r>
              <a:rPr lang="en-US" sz="1400">
                <a:solidFill>
                  <a:schemeClr val="bg1"/>
                </a:solidFill>
                <a:latin typeface="Aptos"/>
                <a:cs typeface="Arial"/>
              </a:rPr>
              <a:t>(Accessed: 12 October 2026)</a:t>
            </a:r>
          </a:p>
          <a:p>
            <a:r>
              <a:rPr lang="en-US" sz="1400">
                <a:solidFill>
                  <a:schemeClr val="bg1"/>
                </a:solidFill>
                <a:latin typeface="Aptos"/>
                <a:cs typeface="Arial"/>
              </a:rPr>
              <a:t>Office for National Statistics. (2026)</a:t>
            </a:r>
            <a:r>
              <a:rPr lang="en-US" sz="1400" i="1">
                <a:solidFill>
                  <a:schemeClr val="bg1"/>
                </a:solidFill>
                <a:latin typeface="Aptos"/>
                <a:cs typeface="Arial"/>
              </a:rPr>
              <a:t> UK Measures of National Wellbeing framework user guide.</a:t>
            </a:r>
            <a:r>
              <a:rPr lang="en-US" sz="1400" dirty="0">
                <a:solidFill>
                  <a:schemeClr val="bg1"/>
                </a:solidFill>
                <a:latin typeface="Aptos"/>
                <a:cs typeface="Arial"/>
              </a:rPr>
              <a:t> </a:t>
            </a:r>
            <a:r>
              <a:rPr lang="en-US" sz="1400">
                <a:solidFill>
                  <a:schemeClr val="bg1"/>
                </a:solidFill>
                <a:latin typeface="Aptos"/>
                <a:cs typeface="Arial"/>
              </a:rPr>
              <a:t>Available at: </a:t>
            </a:r>
            <a:r>
              <a:rPr lang="en-US" sz="1400" dirty="0">
                <a:solidFill>
                  <a:schemeClr val="bg1"/>
                </a:solidFill>
                <a:ea typeface="+mn-lt"/>
                <a:cs typeface="+mn-lt"/>
                <a:hlinkClick r:id="rId7">
                  <a:extLst>
                    <a:ext uri="{A12FA001-AC4F-418D-AE19-62706E023703}">
                      <ahyp:hlinkClr xmlns:ahyp="http://schemas.microsoft.com/office/drawing/2018/hyperlinkcolor" val="tx"/>
                    </a:ext>
                  </a:extLst>
                </a:hlinkClick>
              </a:rPr>
              <a:t>https://www.ons.gov.uk/peoplepopulationandcommunity/wellbeing/methodologies/ukmeasuresofnationalwellbeinguserguide</a:t>
            </a:r>
            <a:r>
              <a:rPr lang="en-US" sz="1400" dirty="0">
                <a:solidFill>
                  <a:schemeClr val="bg1"/>
                </a:solidFill>
                <a:ea typeface="+mn-lt"/>
                <a:cs typeface="+mn-lt"/>
              </a:rPr>
              <a:t> </a:t>
            </a:r>
            <a:r>
              <a:rPr lang="en-US" sz="1400">
                <a:solidFill>
                  <a:schemeClr val="bg1"/>
                </a:solidFill>
                <a:ea typeface="+mn-lt"/>
                <a:cs typeface="+mn-lt"/>
              </a:rPr>
              <a:t>(Accessed: 29 September 2026)</a:t>
            </a:r>
            <a:endParaRPr lang="en-US" sz="1400">
              <a:solidFill>
                <a:schemeClr val="bg1"/>
              </a:solidFill>
              <a:latin typeface="Aptos"/>
              <a:cs typeface="Arial"/>
            </a:endParaRPr>
          </a:p>
          <a:p>
            <a:endParaRPr lang="en-US" sz="1800">
              <a:solidFill>
                <a:schemeClr val="bg1"/>
              </a:solidFill>
              <a:latin typeface="Aptos"/>
              <a:cs typeface="Arial"/>
            </a:endParaRPr>
          </a:p>
          <a:p>
            <a:endParaRPr lang="en-US" sz="1800" u="sng">
              <a:solidFill>
                <a:schemeClr val="bg1"/>
              </a:solidFill>
              <a:latin typeface="Arial"/>
              <a:cs typeface="Arial"/>
            </a:endParaRPr>
          </a:p>
          <a:p>
            <a:pPr marL="0" indent="0">
              <a:buNone/>
            </a:pPr>
            <a:endParaRPr lang="en-US" sz="1800">
              <a:solidFill>
                <a:schemeClr val="bg1"/>
              </a:solidFill>
              <a:latin typeface="Arial"/>
              <a:cs typeface="Arial"/>
            </a:endParaRPr>
          </a:p>
          <a:p>
            <a:endParaRPr lang="en-US" sz="1800">
              <a:solidFill>
                <a:schemeClr val="bg1"/>
              </a:solidFill>
              <a:latin typeface="Arial"/>
              <a:cs typeface="Arial"/>
            </a:endParaRPr>
          </a:p>
          <a:p>
            <a:endParaRPr lang="en-US" sz="1800">
              <a:solidFill>
                <a:schemeClr val="bg1"/>
              </a:solidFill>
              <a:latin typeface="Arial"/>
              <a:cs typeface="Arial"/>
            </a:endParaRPr>
          </a:p>
          <a:p>
            <a:endParaRPr lang="en-US" sz="1800">
              <a:solidFill>
                <a:schemeClr val="bg1"/>
              </a:solidFill>
            </a:endParaRPr>
          </a:p>
        </p:txBody>
      </p:sp>
      <p:sp>
        <p:nvSpPr>
          <p:cNvPr id="4" name="Slide Number Placeholder 3">
            <a:extLst>
              <a:ext uri="{FF2B5EF4-FFF2-40B4-BE49-F238E27FC236}">
                <a16:creationId xmlns:a16="http://schemas.microsoft.com/office/drawing/2014/main" id="{3105BB91-E98B-F741-D725-887CD5BDA2EE}"/>
              </a:ext>
            </a:extLst>
          </p:cNvPr>
          <p:cNvSpPr>
            <a:spLocks noGrp="1"/>
          </p:cNvSpPr>
          <p:nvPr>
            <p:ph type="sldNum" sz="quarter" idx="12"/>
          </p:nvPr>
        </p:nvSpPr>
        <p:spPr/>
        <p:txBody>
          <a:bodyPr/>
          <a:lstStyle/>
          <a:p>
            <a:fld id="{330EA680-D336-4FF7-8B7A-9848BB0A1C32}" type="slidenum">
              <a:rPr lang="en-US" smtClean="0"/>
              <a:t>11</a:t>
            </a:fld>
            <a:endParaRPr lang="en-US"/>
          </a:p>
        </p:txBody>
      </p:sp>
    </p:spTree>
    <p:extLst>
      <p:ext uri="{BB962C8B-B14F-4D97-AF65-F5344CB8AC3E}">
        <p14:creationId xmlns:p14="http://schemas.microsoft.com/office/powerpoint/2010/main" val="3666779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51D3B1-2C4D-4CB8-BCB1-0E2D5E8E1DAA}"/>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8C898CD9-6438-D9E4-13CB-BE4FA8454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B8F7808-FC7F-94F4-E568-1C0F1266F3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2B5088D-839E-640D-F4D7-1185B24FF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B6860590-05CB-7DDC-8EAA-CC0158CBB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723E04D5-9C8E-A314-CEDF-201C350921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D6238C12-0DCF-CB61-9951-F800526AB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F39399EB-DE42-98E7-72BF-78E3B0334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87737C-8026-2E7D-0FB4-E4CDD51489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68323BE-EE6E-B775-B36C-BF7E7E1A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2A7B395-FF6A-D505-9A01-31982AC4A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B7E5F107-AD51-2EF0-6F51-7504143A6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C543544-9F3B-78D3-A739-E518BE4A3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CA12173-29DB-FC16-E25D-DFDC3C64D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BDCF9DC0-6BE0-555A-FC22-55D83172A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DD5A47AD-F665-DD0A-CFB3-E9C267385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CDF89DC-2FC8-D610-78B9-CA6BE509E58D}"/>
              </a:ext>
            </a:extLst>
          </p:cNvPr>
          <p:cNvSpPr>
            <a:spLocks noGrp="1"/>
          </p:cNvSpPr>
          <p:nvPr>
            <p:ph type="title"/>
          </p:nvPr>
        </p:nvSpPr>
        <p:spPr>
          <a:xfrm>
            <a:off x="1014984" y="891712"/>
            <a:ext cx="5309616" cy="1468020"/>
          </a:xfrm>
        </p:spPr>
        <p:txBody>
          <a:bodyPr anchor="ctr">
            <a:normAutofit/>
          </a:bodyPr>
          <a:lstStyle/>
          <a:p>
            <a:r>
              <a:rPr lang="en-US" sz="4800">
                <a:solidFill>
                  <a:schemeClr val="bg1"/>
                </a:solidFill>
              </a:rPr>
              <a:t>References </a:t>
            </a:r>
          </a:p>
        </p:txBody>
      </p:sp>
      <p:sp>
        <p:nvSpPr>
          <p:cNvPr id="3" name="Content Placeholder 2">
            <a:extLst>
              <a:ext uri="{FF2B5EF4-FFF2-40B4-BE49-F238E27FC236}">
                <a16:creationId xmlns:a16="http://schemas.microsoft.com/office/drawing/2014/main" id="{DD2EA7BF-4E78-BBDA-B6D6-50AF1CFEB7F0}"/>
              </a:ext>
            </a:extLst>
          </p:cNvPr>
          <p:cNvSpPr>
            <a:spLocks noGrp="1"/>
          </p:cNvSpPr>
          <p:nvPr>
            <p:ph idx="1"/>
          </p:nvPr>
        </p:nvSpPr>
        <p:spPr>
          <a:xfrm>
            <a:off x="840454" y="4008110"/>
            <a:ext cx="10519441" cy="1666110"/>
          </a:xfrm>
        </p:spPr>
        <p:txBody>
          <a:bodyPr vert="horz" lIns="91440" tIns="45720" rIns="91440" bIns="45720" rtlCol="0" anchor="ctr">
            <a:noAutofit/>
          </a:bodyPr>
          <a:lstStyle/>
          <a:p>
            <a:r>
              <a:rPr lang="en-US" sz="1400">
                <a:solidFill>
                  <a:schemeClr val="bg1"/>
                </a:solidFill>
                <a:ea typeface="+mn-lt"/>
                <a:cs typeface="+mn-lt"/>
              </a:rPr>
              <a:t>UK Government (2012)</a:t>
            </a:r>
            <a:r>
              <a:rPr lang="en-US" sz="1400" i="1">
                <a:solidFill>
                  <a:schemeClr val="bg1"/>
                </a:solidFill>
                <a:ea typeface="+mn-lt"/>
                <a:cs typeface="+mn-lt"/>
              </a:rPr>
              <a:t> Health and Social Care Act</a:t>
            </a:r>
            <a:r>
              <a:rPr lang="en-US" sz="1400">
                <a:solidFill>
                  <a:schemeClr val="bg1"/>
                </a:solidFill>
                <a:ea typeface="+mn-lt"/>
                <a:cs typeface="+mn-lt"/>
              </a:rPr>
              <a:t> 2012. Available at: </a:t>
            </a:r>
            <a:r>
              <a:rPr lang="en-US" sz="1400" dirty="0">
                <a:solidFill>
                  <a:schemeClr val="bg1"/>
                </a:solidFill>
                <a:ea typeface="+mn-lt"/>
                <a:cs typeface="+mn-lt"/>
                <a:hlinkClick r:id="rId2">
                  <a:extLst>
                    <a:ext uri="{A12FA001-AC4F-418D-AE19-62706E023703}">
                      <ahyp:hlinkClr xmlns:ahyp="http://schemas.microsoft.com/office/drawing/2018/hyperlinkcolor" val="tx"/>
                    </a:ext>
                  </a:extLst>
                </a:hlinkClick>
              </a:rPr>
              <a:t>https://www.legislation.gov.uk/ukpga/2012/7/contents</a:t>
            </a:r>
            <a:r>
              <a:rPr lang="en-US" sz="1400" dirty="0">
                <a:solidFill>
                  <a:schemeClr val="bg1"/>
                </a:solidFill>
                <a:ea typeface="+mn-lt"/>
                <a:cs typeface="+mn-lt"/>
              </a:rPr>
              <a:t>  </a:t>
            </a:r>
            <a:r>
              <a:rPr lang="en-US" sz="1400">
                <a:solidFill>
                  <a:schemeClr val="bg1"/>
                </a:solidFill>
                <a:ea typeface="+mn-lt"/>
                <a:cs typeface="+mn-lt"/>
              </a:rPr>
              <a:t>(Accessed: 14 October 2026)</a:t>
            </a:r>
            <a:endParaRPr lang="en-US" sz="1400" dirty="0">
              <a:solidFill>
                <a:schemeClr val="bg1"/>
              </a:solidFill>
              <a:latin typeface="Aptos"/>
              <a:cs typeface="Arial"/>
            </a:endParaRPr>
          </a:p>
          <a:p>
            <a:r>
              <a:rPr lang="en-US" sz="1400">
                <a:solidFill>
                  <a:schemeClr val="bg1"/>
                </a:solidFill>
                <a:latin typeface="Aptos"/>
                <a:cs typeface="Arial"/>
              </a:rPr>
              <a:t>United Nations. (2015) </a:t>
            </a:r>
            <a:r>
              <a:rPr lang="en-US" sz="1400" i="1">
                <a:solidFill>
                  <a:schemeClr val="bg1"/>
                </a:solidFill>
                <a:latin typeface="Aptos"/>
                <a:cs typeface="Arial"/>
              </a:rPr>
              <a:t>Transforming our world:</a:t>
            </a:r>
            <a:r>
              <a:rPr lang="en-US" sz="1400">
                <a:solidFill>
                  <a:schemeClr val="bg1"/>
                </a:solidFill>
                <a:latin typeface="Aptos"/>
                <a:cs typeface="Arial"/>
              </a:rPr>
              <a:t> the 2030 Agenda for Sustainable Development. Available at: </a:t>
            </a:r>
            <a:r>
              <a:rPr lang="en-US" sz="1400" dirty="0">
                <a:solidFill>
                  <a:schemeClr val="bg1"/>
                </a:solidFill>
                <a:ea typeface="+mn-lt"/>
                <a:cs typeface="+mn-lt"/>
                <a:hlinkClick r:id="rId3">
                  <a:extLst>
                    <a:ext uri="{A12FA001-AC4F-418D-AE19-62706E023703}">
                      <ahyp:hlinkClr xmlns:ahyp="http://schemas.microsoft.com/office/drawing/2018/hyperlinkcolor" val="tx"/>
                    </a:ext>
                  </a:extLst>
                </a:hlinkClick>
              </a:rPr>
              <a:t>https://sdgs.un.org/2030agenda</a:t>
            </a:r>
            <a:r>
              <a:rPr lang="en-US" sz="1400" dirty="0">
                <a:solidFill>
                  <a:schemeClr val="bg1"/>
                </a:solidFill>
                <a:ea typeface="+mn-lt"/>
                <a:cs typeface="+mn-lt"/>
              </a:rPr>
              <a:t> </a:t>
            </a:r>
            <a:r>
              <a:rPr lang="en-US" sz="1400">
                <a:solidFill>
                  <a:schemeClr val="bg1"/>
                </a:solidFill>
                <a:latin typeface="Aptos"/>
                <a:cs typeface="Arial"/>
              </a:rPr>
              <a:t>(Accessed: 2 October 2026)</a:t>
            </a:r>
            <a:endParaRPr lang="en-US" sz="1400" dirty="0">
              <a:solidFill>
                <a:schemeClr val="bg1"/>
              </a:solidFill>
              <a:latin typeface="Aptos"/>
              <a:cs typeface="Arial"/>
            </a:endParaRPr>
          </a:p>
          <a:p>
            <a:r>
              <a:rPr lang="en-US" sz="1400">
                <a:solidFill>
                  <a:schemeClr val="bg1"/>
                </a:solidFill>
                <a:latin typeface="Aptos"/>
                <a:cs typeface="Arial"/>
              </a:rPr>
              <a:t>United Nations. (2015) </a:t>
            </a:r>
            <a:r>
              <a:rPr lang="en-US" sz="1400" i="1">
                <a:solidFill>
                  <a:schemeClr val="bg1"/>
                </a:solidFill>
                <a:latin typeface="Aptos"/>
                <a:cs typeface="Arial"/>
              </a:rPr>
              <a:t>The Sustainable Development Goals.</a:t>
            </a:r>
            <a:r>
              <a:rPr lang="en-US" sz="1400">
                <a:solidFill>
                  <a:schemeClr val="bg1"/>
                </a:solidFill>
                <a:latin typeface="Aptos"/>
                <a:cs typeface="Arial"/>
              </a:rPr>
              <a:t> Available at: </a:t>
            </a:r>
            <a:r>
              <a:rPr lang="en-US" sz="1400" dirty="0">
                <a:solidFill>
                  <a:schemeClr val="bg1"/>
                </a:solidFill>
                <a:latin typeface="Aptos"/>
                <a:cs typeface="Arial"/>
                <a:hlinkClick r:id="rId4">
                  <a:extLst>
                    <a:ext uri="{A12FA001-AC4F-418D-AE19-62706E023703}">
                      <ahyp:hlinkClr xmlns:ahyp="http://schemas.microsoft.com/office/drawing/2018/hyperlinkcolor" val="tx"/>
                    </a:ext>
                  </a:extLst>
                </a:hlinkClick>
              </a:rPr>
              <a:t>https://www.un.org/sustainabledevelopment/development-goals/</a:t>
            </a:r>
            <a:r>
              <a:rPr lang="en-US" sz="1400" dirty="0">
                <a:solidFill>
                  <a:schemeClr val="bg1"/>
                </a:solidFill>
                <a:latin typeface="Aptos"/>
                <a:cs typeface="Arial"/>
              </a:rPr>
              <a:t> </a:t>
            </a:r>
            <a:r>
              <a:rPr lang="en-US" sz="1400">
                <a:solidFill>
                  <a:schemeClr val="bg1"/>
                </a:solidFill>
                <a:latin typeface="Aptos"/>
                <a:cs typeface="Arial"/>
              </a:rPr>
              <a:t>(Accessed: 29 September 2026)</a:t>
            </a:r>
            <a:endParaRPr lang="en-US" sz="1400">
              <a:solidFill>
                <a:schemeClr val="bg1"/>
              </a:solidFill>
              <a:latin typeface="Aptos"/>
            </a:endParaRPr>
          </a:p>
          <a:p>
            <a:r>
              <a:rPr lang="en-US" sz="1400" dirty="0">
                <a:solidFill>
                  <a:schemeClr val="bg1"/>
                </a:solidFill>
                <a:latin typeface="Aptos"/>
                <a:cs typeface="Arial"/>
              </a:rPr>
              <a:t>World Health </a:t>
            </a:r>
            <a:r>
              <a:rPr lang="en-US" sz="1400" dirty="0" err="1">
                <a:solidFill>
                  <a:schemeClr val="bg1"/>
                </a:solidFill>
                <a:latin typeface="Aptos"/>
                <a:cs typeface="Arial"/>
              </a:rPr>
              <a:t>Organisation</a:t>
            </a:r>
            <a:r>
              <a:rPr lang="en-US" sz="1400" dirty="0">
                <a:solidFill>
                  <a:schemeClr val="bg1"/>
                </a:solidFill>
                <a:latin typeface="Aptos"/>
                <a:cs typeface="Arial"/>
              </a:rPr>
              <a:t>. (1948) </a:t>
            </a:r>
            <a:r>
              <a:rPr lang="en-US" sz="1400" i="1" dirty="0">
                <a:solidFill>
                  <a:schemeClr val="bg1"/>
                </a:solidFill>
                <a:latin typeface="Aptos"/>
                <a:cs typeface="Arial"/>
              </a:rPr>
              <a:t>Constitution of the World Health </a:t>
            </a:r>
            <a:r>
              <a:rPr lang="en-US" sz="1400" i="1" dirty="0" err="1">
                <a:solidFill>
                  <a:schemeClr val="bg1"/>
                </a:solidFill>
                <a:latin typeface="Aptos"/>
                <a:cs typeface="Arial"/>
              </a:rPr>
              <a:t>Organisation</a:t>
            </a:r>
            <a:r>
              <a:rPr lang="en-US" sz="1400" i="1" dirty="0">
                <a:solidFill>
                  <a:schemeClr val="bg1"/>
                </a:solidFill>
                <a:latin typeface="Aptos"/>
                <a:cs typeface="Arial"/>
              </a:rPr>
              <a:t>. </a:t>
            </a:r>
            <a:r>
              <a:rPr lang="en-US" sz="1400" dirty="0">
                <a:solidFill>
                  <a:schemeClr val="bg1"/>
                </a:solidFill>
                <a:latin typeface="Aptos"/>
                <a:cs typeface="Arial"/>
              </a:rPr>
              <a:t>Available at:</a:t>
            </a:r>
            <a:r>
              <a:rPr lang="en-US" sz="1400" dirty="0">
                <a:solidFill>
                  <a:srgbClr val="000000"/>
                </a:solidFill>
                <a:latin typeface="Aptos"/>
                <a:cs typeface="Arial"/>
              </a:rPr>
              <a:t> </a:t>
            </a:r>
            <a:r>
              <a:rPr lang="en-US" sz="1400" dirty="0">
                <a:solidFill>
                  <a:schemeClr val="bg1"/>
                </a:solidFill>
                <a:latin typeface="Aptos"/>
                <a:cs typeface="Arial"/>
                <a:hlinkClick r:id="rId5">
                  <a:extLst>
                    <a:ext uri="{A12FA001-AC4F-418D-AE19-62706E023703}">
                      <ahyp:hlinkClr xmlns:ahyp="http://schemas.microsoft.com/office/drawing/2018/hyperlinkcolor" val="tx"/>
                    </a:ext>
                  </a:extLst>
                </a:hlinkClick>
              </a:rPr>
              <a:t>https://www.who.int/about/governance/constitution</a:t>
            </a:r>
            <a:r>
              <a:rPr lang="en-US" sz="1400" dirty="0">
                <a:solidFill>
                  <a:srgbClr val="000000"/>
                </a:solidFill>
                <a:latin typeface="Aptos"/>
                <a:cs typeface="Arial"/>
              </a:rPr>
              <a:t> </a:t>
            </a:r>
            <a:r>
              <a:rPr lang="en-US" sz="1400" dirty="0">
                <a:solidFill>
                  <a:schemeClr val="bg1"/>
                </a:solidFill>
                <a:latin typeface="Aptos"/>
                <a:cs typeface="Arial"/>
              </a:rPr>
              <a:t>(Accessed: 29 September 2026)</a:t>
            </a:r>
            <a:endParaRPr lang="en-US" sz="1400">
              <a:solidFill>
                <a:schemeClr val="bg1"/>
              </a:solidFill>
            </a:endParaRPr>
          </a:p>
          <a:p>
            <a:r>
              <a:rPr lang="en-US" sz="1400" dirty="0">
                <a:solidFill>
                  <a:schemeClr val="bg1"/>
                </a:solidFill>
                <a:latin typeface="Aptos"/>
                <a:cs typeface="Arial"/>
              </a:rPr>
              <a:t>World Health </a:t>
            </a:r>
            <a:r>
              <a:rPr lang="en-US" sz="1400" dirty="0" err="1">
                <a:solidFill>
                  <a:schemeClr val="bg1"/>
                </a:solidFill>
                <a:latin typeface="Aptos"/>
                <a:cs typeface="Arial"/>
              </a:rPr>
              <a:t>Organisation</a:t>
            </a:r>
            <a:r>
              <a:rPr lang="en-US" sz="1400" dirty="0">
                <a:solidFill>
                  <a:schemeClr val="bg1"/>
                </a:solidFill>
                <a:latin typeface="Aptos"/>
                <a:cs typeface="Arial"/>
              </a:rPr>
              <a:t>. (2024) </a:t>
            </a:r>
            <a:r>
              <a:rPr lang="en-US" sz="1400" i="1" dirty="0">
                <a:solidFill>
                  <a:schemeClr val="bg1"/>
                </a:solidFill>
                <a:latin typeface="Aptos"/>
                <a:cs typeface="Arial"/>
              </a:rPr>
              <a:t>Determinants of health. </a:t>
            </a:r>
            <a:r>
              <a:rPr lang="en-US" sz="1400" dirty="0">
                <a:solidFill>
                  <a:schemeClr val="bg1"/>
                </a:solidFill>
                <a:latin typeface="Aptos"/>
                <a:cs typeface="Arial"/>
              </a:rPr>
              <a:t>Available at: </a:t>
            </a:r>
            <a:r>
              <a:rPr lang="en-US" sz="1400" dirty="0">
                <a:solidFill>
                  <a:schemeClr val="bg1"/>
                </a:solidFill>
                <a:latin typeface="Aptos"/>
                <a:cs typeface="Arial"/>
                <a:hlinkClick r:id="rId6">
                  <a:extLst>
                    <a:ext uri="{A12FA001-AC4F-418D-AE19-62706E023703}">
                      <ahyp:hlinkClr xmlns:ahyp="http://schemas.microsoft.com/office/drawing/2018/hyperlinkcolor" val="tx"/>
                    </a:ext>
                  </a:extLst>
                </a:hlinkClick>
              </a:rPr>
              <a:t>https://www.who.int/news-room/questions-and-answers/item/determinants-of-health</a:t>
            </a:r>
            <a:r>
              <a:rPr lang="en-US" sz="1400" dirty="0">
                <a:solidFill>
                  <a:schemeClr val="bg1"/>
                </a:solidFill>
                <a:latin typeface="Aptos"/>
                <a:cs typeface="Arial"/>
              </a:rPr>
              <a:t> (Accessed: 2 October 2026)</a:t>
            </a:r>
          </a:p>
          <a:p>
            <a:endParaRPr lang="en-US" sz="1800">
              <a:solidFill>
                <a:schemeClr val="bg1"/>
              </a:solidFill>
              <a:latin typeface="Arial"/>
              <a:cs typeface="Arial"/>
            </a:endParaRPr>
          </a:p>
          <a:p>
            <a:endParaRPr lang="en-US" sz="1800">
              <a:solidFill>
                <a:schemeClr val="bg1"/>
              </a:solidFill>
              <a:latin typeface="Aptos"/>
              <a:cs typeface="Arial"/>
            </a:endParaRPr>
          </a:p>
          <a:p>
            <a:endParaRPr lang="en-US" sz="1800" u="sng">
              <a:solidFill>
                <a:schemeClr val="bg1"/>
              </a:solidFill>
              <a:latin typeface="Arial"/>
              <a:cs typeface="Arial"/>
            </a:endParaRPr>
          </a:p>
          <a:p>
            <a:pPr marL="0" indent="0">
              <a:buNone/>
            </a:pPr>
            <a:endParaRPr lang="en-US" sz="1800">
              <a:solidFill>
                <a:schemeClr val="bg1"/>
              </a:solidFill>
              <a:latin typeface="Arial"/>
              <a:cs typeface="Arial"/>
            </a:endParaRPr>
          </a:p>
          <a:p>
            <a:endParaRPr lang="en-US" sz="1800">
              <a:solidFill>
                <a:schemeClr val="bg1"/>
              </a:solidFill>
              <a:latin typeface="Arial"/>
              <a:cs typeface="Arial"/>
            </a:endParaRPr>
          </a:p>
          <a:p>
            <a:endParaRPr lang="en-US" sz="1800">
              <a:solidFill>
                <a:schemeClr val="bg1"/>
              </a:solidFill>
              <a:latin typeface="Arial"/>
              <a:cs typeface="Arial"/>
            </a:endParaRPr>
          </a:p>
          <a:p>
            <a:endParaRPr lang="en-US" sz="1800">
              <a:solidFill>
                <a:schemeClr val="bg1"/>
              </a:solidFill>
            </a:endParaRPr>
          </a:p>
        </p:txBody>
      </p:sp>
      <p:sp>
        <p:nvSpPr>
          <p:cNvPr id="4" name="Slide Number Placeholder 3">
            <a:extLst>
              <a:ext uri="{FF2B5EF4-FFF2-40B4-BE49-F238E27FC236}">
                <a16:creationId xmlns:a16="http://schemas.microsoft.com/office/drawing/2014/main" id="{22A90CBB-5FEA-F23D-E0C2-E464322AFB73}"/>
              </a:ext>
            </a:extLst>
          </p:cNvPr>
          <p:cNvSpPr>
            <a:spLocks noGrp="1"/>
          </p:cNvSpPr>
          <p:nvPr>
            <p:ph type="sldNum" sz="quarter" idx="12"/>
          </p:nvPr>
        </p:nvSpPr>
        <p:spPr/>
        <p:txBody>
          <a:bodyPr/>
          <a:lstStyle/>
          <a:p>
            <a:fld id="{330EA680-D336-4FF7-8B7A-9848BB0A1C32}" type="slidenum">
              <a:rPr lang="en-US" smtClean="0"/>
              <a:t>12</a:t>
            </a:fld>
            <a:endParaRPr lang="en-US"/>
          </a:p>
        </p:txBody>
      </p:sp>
    </p:spTree>
    <p:extLst>
      <p:ext uri="{BB962C8B-B14F-4D97-AF65-F5344CB8AC3E}">
        <p14:creationId xmlns:p14="http://schemas.microsoft.com/office/powerpoint/2010/main" val="28321026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Health, Wellbeing and Sustainable Development </vt:lpstr>
      <vt:lpstr>Introduction </vt:lpstr>
      <vt:lpstr>Definitions </vt:lpstr>
      <vt:lpstr> Ecological Model (Dubos, 1965) </vt:lpstr>
      <vt:lpstr>Sustainable Development Goals: Goal 3 </vt:lpstr>
      <vt:lpstr>SDG 3: reducing maternal mortality (NHS maternity and antenatal care) </vt:lpstr>
      <vt:lpstr>Policy and Governance : HSC ACT (2012)</vt:lpstr>
      <vt:lpstr>Case Study: Colton Mill Medical Centre  (NHS England, 2021)</vt:lpstr>
      <vt:lpstr>Case Study: Colton Mill Medical Centre  (NHS England, 2021)</vt:lpstr>
      <vt:lpstr>Conclusion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564</cp:revision>
  <dcterms:created xsi:type="dcterms:W3CDTF">2026-10-09T04:28:41Z</dcterms:created>
  <dcterms:modified xsi:type="dcterms:W3CDTF">2026-10-15T02:02:19Z</dcterms:modified>
</cp:coreProperties>
</file>