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74CFD-91AF-A1BD-63AE-5D776F8CDD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E613C3-FC44-7C32-3614-0FC972A32F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CFC89-1CE3-0E35-90DB-48B899FB1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825EE8-D295-9BC4-3C8F-EED0DFF96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A51D6-9F38-D5D8-C175-56CB90323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88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7FCF3-D762-49BF-6784-8BA62357D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3026B-7560-DE10-4391-1DB9B6BE23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19CD4-FF3A-AA74-C415-99F91A312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EF670-0D76-610E-1327-03D20BEDE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057A4-D69D-EA95-56E6-5DAFA767C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03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092C4-7181-125D-760B-5F8BE624B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12DA70-A7FB-582E-4CEF-137878864B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B17E69-22D1-1456-4149-076533EB7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FA543-C577-EF86-0465-DC8C1B4C6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AA2D8-8C5B-DBFC-E502-700C807A6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2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D5FE6-51AD-A548-7085-EF0DE4C6F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1741-60FA-816F-8728-975020163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7A12C7-7F19-CD90-0672-63E1A27F2E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766C4-405A-CFD2-BCA3-E59F4EF37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018EA-C038-D16A-AEDD-E52730A81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5A4895-939A-11BA-733B-138EE7E3C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07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DF2A7-DDB0-73B3-A50F-477A2DE53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E8A7E-B35E-B4CF-65C9-2027AEA86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E202E-9AE8-850F-1C67-EF14FE014C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5FB3B2-F4DE-52C0-0D4E-F492A97845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8B70A5-818C-D807-BF0D-2413E57F3C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2E26F6-B6DE-724B-3D82-963EEE104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95EE3D-1F51-5C9D-92F5-A0C2B4716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944C49-5F41-B1E5-2FCF-11652CF1A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96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49304-18E9-0C56-1FA5-CB287B4C0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799E37-F33D-16F8-4273-38C43F041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F5842E-3EBD-FA22-0018-01AD533B0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F099B-73CC-3DC5-1F59-E6DA9F60C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538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DAED2A-6EC4-DF1A-48BF-1AE7AA522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671CAC-38FE-2BED-A917-192422515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085A8C-1BCF-20F9-C82F-909610CF7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392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CD91-8D26-58AA-EAE1-99DA6080E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E9065-5E13-2CCB-E1F8-F744FBF85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E29503-874C-FF5E-804D-FEFD7B60B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4B481-5118-59E6-0354-705DB6D72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D2578C-5071-0419-36CA-D10542C29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B2195-83C1-7E9F-A9A5-44B1FFDC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112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193EE-E720-DDC6-D38E-BC1A0CD3F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442D7D-E303-5607-2DDA-6D7F743E65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8B7617-23E2-2465-73ED-4FB2AB88F2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D841F0-15E3-08AC-EC14-735DB5769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0E93E-106D-B08F-A47A-0C46DC483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2B036E-A3EC-38CD-BD86-7BAD2BE19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579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1262C-9F5E-4C31-A34E-D5D65742F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74EC2C-7963-4A51-E713-AD5D936B91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765F46-4F60-A937-259F-0C10AB5BF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825BD-5808-5092-764F-0D4A9E461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9B7D8-08E5-45EC-3FB0-4DDD886D4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44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55ADA6-1C03-ED6C-D2CE-838DCB8C42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619F0-CFB5-F049-F77F-F7A93BADE5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FA61-395D-2602-77A7-BBBC829AA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72293-055E-BF6C-C56D-40B7DB485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A8A1E-A77F-8AAC-DC11-65421AC03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09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6502AA-29D7-8391-CD29-5A48E137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647457-D57B-8066-F46A-1B364EABD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39695-BB45-6521-A0B1-0AD4D96D3B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26BD5-0996-4673-8EC4-D82416FCB22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C0034-88AC-E085-C859-7167F0F429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16EAD-410C-660E-6974-732A836F9A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ADB70-9B21-41DE-BF47-E27C43AC6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033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1EC4A-9FE1-9D36-E495-C2946EABD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4548" y="659086"/>
            <a:ext cx="6879771" cy="2162491"/>
          </a:xfrm>
        </p:spPr>
        <p:txBody>
          <a:bodyPr>
            <a:noAutofit/>
          </a:bodyPr>
          <a:lstStyle/>
          <a:p>
            <a:r>
              <a:rPr lang="en-GB" sz="2800" dirty="0"/>
              <a:t>Module Title: Foreign Languages</a:t>
            </a:r>
            <a:br>
              <a:rPr lang="en-GB" sz="2800" dirty="0"/>
            </a:br>
            <a:r>
              <a:rPr lang="en-GB" sz="2800" dirty="0"/>
              <a:t>Module No: BMIH5003</a:t>
            </a:r>
            <a:br>
              <a:rPr lang="en-GB" sz="2800" dirty="0"/>
            </a:br>
            <a:r>
              <a:rPr lang="en-GB" sz="2800" dirty="0"/>
              <a:t>Student Name: Bianca Alexandra Burcea</a:t>
            </a:r>
            <a:br>
              <a:rPr lang="en-GB" sz="2800" dirty="0"/>
            </a:br>
            <a:r>
              <a:rPr lang="en-GB" sz="2800" dirty="0"/>
              <a:t>Lecture Name: Rodrigo Fernandes Aguilera</a:t>
            </a:r>
          </a:p>
        </p:txBody>
      </p:sp>
      <p:pic>
        <p:nvPicPr>
          <p:cNvPr id="4" name="Video">
            <a:hlinkClick r:id="" action="ppaction://media"/>
            <a:extLst>
              <a:ext uri="{FF2B5EF4-FFF2-40B4-BE49-F238E27FC236}">
                <a16:creationId xmlns:a16="http://schemas.microsoft.com/office/drawing/2014/main" id="{91AFF04D-E608-BE97-B381-13B44176B4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7681" y="245516"/>
            <a:ext cx="3701142" cy="6460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44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24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Module Title: Foreign Languages Module No: BMIH5003 Student Name: Bianca Alexandra Burcea Lecture Name: Rodrigo Fernandes Aguilera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Foreign Languages Module No: BMIH5003 Student Name: Bianca Alexandra Burcea Lecture Name: Rodrigo Fernandes Aguilera</dc:title>
  <dc:creator>Bianca Burcea</dc:creator>
  <cp:lastModifiedBy>Bianca Burcea</cp:lastModifiedBy>
  <cp:revision>1</cp:revision>
  <dcterms:created xsi:type="dcterms:W3CDTF">2023-02-10T06:15:51Z</dcterms:created>
  <dcterms:modified xsi:type="dcterms:W3CDTF">2023-02-10T06:28:29Z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a2ef5eb-f4dc-4350-b858-3238ea3234a5_Enabled">
    <vt:lpwstr>true</vt:lpwstr>
  </property>
  <property fmtid="{D5CDD505-2E9C-101B-9397-08002B2CF9AE}" pid="3" name="MSIP_Label_ba2ef5eb-f4dc-4350-b858-3238ea3234a5_SetDate">
    <vt:lpwstr>2023-02-10T06:15:51Z</vt:lpwstr>
  </property>
  <property fmtid="{D5CDD505-2E9C-101B-9397-08002B2CF9AE}" pid="4" name="MSIP_Label_ba2ef5eb-f4dc-4350-b858-3238ea3234a5_Method">
    <vt:lpwstr>Standard</vt:lpwstr>
  </property>
  <property fmtid="{D5CDD505-2E9C-101B-9397-08002B2CF9AE}" pid="5" name="MSIP_Label_ba2ef5eb-f4dc-4350-b858-3238ea3234a5_Name">
    <vt:lpwstr>ba2ef5eb-f4dc-4350-b858-3238ea3234a5</vt:lpwstr>
  </property>
  <property fmtid="{D5CDD505-2E9C-101B-9397-08002B2CF9AE}" pid="6" name="MSIP_Label_ba2ef5eb-f4dc-4350-b858-3238ea3234a5_SiteId">
    <vt:lpwstr>15a81316-8630-4c4a-9d10-7a74fe05e6df</vt:lpwstr>
  </property>
  <property fmtid="{D5CDD505-2E9C-101B-9397-08002B2CF9AE}" pid="7" name="MSIP_Label_ba2ef5eb-f4dc-4350-b858-3238ea3234a5_ActionId">
    <vt:lpwstr>2f0fed9e-67ea-4116-a656-dd7950f02646</vt:lpwstr>
  </property>
  <property fmtid="{D5CDD505-2E9C-101B-9397-08002B2CF9AE}" pid="8" name="MSIP_Label_ba2ef5eb-f4dc-4350-b858-3238ea3234a5_ContentBits">
    <vt:lpwstr>0</vt:lpwstr>
  </property>
</Properties>
</file>